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61" r:id="rId3"/>
    <p:sldId id="259" r:id="rId4"/>
    <p:sldId id="257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00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E32B-20B5-40E6-B863-63629D28E65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E40D-3C78-4210-90E7-8BB97A161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E32B-20B5-40E6-B863-63629D28E65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E40D-3C78-4210-90E7-8BB97A161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9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E32B-20B5-40E6-B863-63629D28E65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E40D-3C78-4210-90E7-8BB97A161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3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E32B-20B5-40E6-B863-63629D28E65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E40D-3C78-4210-90E7-8BB97A161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4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E32B-20B5-40E6-B863-63629D28E65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E40D-3C78-4210-90E7-8BB97A161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E32B-20B5-40E6-B863-63629D28E65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E40D-3C78-4210-90E7-8BB97A161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7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E32B-20B5-40E6-B863-63629D28E65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E40D-3C78-4210-90E7-8BB97A161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E32B-20B5-40E6-B863-63629D28E65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E40D-3C78-4210-90E7-8BB97A161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8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E32B-20B5-40E6-B863-63629D28E65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E40D-3C78-4210-90E7-8BB97A161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0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E32B-20B5-40E6-B863-63629D28E65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E40D-3C78-4210-90E7-8BB97A161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E32B-20B5-40E6-B863-63629D28E65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E40D-3C78-4210-90E7-8BB97A161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8E32B-20B5-40E6-B863-63629D28E65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2E40D-3C78-4210-90E7-8BB97A161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1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us and isra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AAA7E8-84EC-42AA-ABBF-23EA06B23345}"/>
              </a:ext>
            </a:extLst>
          </p:cNvPr>
          <p:cNvSpPr txBox="1"/>
          <p:nvPr/>
        </p:nvSpPr>
        <p:spPr>
          <a:xfrm>
            <a:off x="0" y="1351508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US Interests in the Middle East and its Perception of Israel</a:t>
            </a:r>
          </a:p>
        </p:txBody>
      </p:sp>
    </p:spTree>
    <p:extLst>
      <p:ext uri="{BB962C8B-B14F-4D97-AF65-F5344CB8AC3E}">
        <p14:creationId xmlns:p14="http://schemas.microsoft.com/office/powerpoint/2010/main" val="133236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55ED964-CA24-4A3D-9B08-D82CCC0453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2" r="-3" b="10589"/>
          <a:stretch/>
        </p:blipFill>
        <p:spPr>
          <a:xfrm>
            <a:off x="5622233" y="10"/>
            <a:ext cx="6569769" cy="3750724"/>
          </a:xfrm>
          <a:custGeom>
            <a:avLst/>
            <a:gdLst>
              <a:gd name="connsiteX0" fmla="*/ 1738471 w 6569769"/>
              <a:gd name="connsiteY0" fmla="*/ 0 h 3750734"/>
              <a:gd name="connsiteX1" fmla="*/ 6569769 w 6569769"/>
              <a:gd name="connsiteY1" fmla="*/ 0 h 3750734"/>
              <a:gd name="connsiteX2" fmla="*/ 6569769 w 6569769"/>
              <a:gd name="connsiteY2" fmla="*/ 3750734 h 3750734"/>
              <a:gd name="connsiteX3" fmla="*/ 0 w 6569769"/>
              <a:gd name="connsiteY3" fmla="*/ 3750734 h 37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4" name="Picture 2" descr="http://www.young-diplomats.com/file/2016/01/us-presence-middle-east.jpg">
            <a:extLst>
              <a:ext uri="{FF2B5EF4-FFF2-40B4-BE49-F238E27FC236}">
                <a16:creationId xmlns:a16="http://schemas.microsoft.com/office/drawing/2014/main" id="{BEEBD845-CA83-4FB2-9C2A-2C66F07ED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 b="23018"/>
          <a:stretch/>
        </p:blipFill>
        <p:spPr bwMode="auto">
          <a:xfrm>
            <a:off x="4182011" y="3887894"/>
            <a:ext cx="8009991" cy="2970106"/>
          </a:xfrm>
          <a:custGeom>
            <a:avLst/>
            <a:gdLst>
              <a:gd name="connsiteX0" fmla="*/ 1376648 w 8009991"/>
              <a:gd name="connsiteY0" fmla="*/ 0 h 2970106"/>
              <a:gd name="connsiteX1" fmla="*/ 8009991 w 8009991"/>
              <a:gd name="connsiteY1" fmla="*/ 0 h 2970106"/>
              <a:gd name="connsiteX2" fmla="*/ 8009991 w 8009991"/>
              <a:gd name="connsiteY2" fmla="*/ 2970106 h 2970106"/>
              <a:gd name="connsiteX3" fmla="*/ 0 w 8009991"/>
              <a:gd name="connsiteY3" fmla="*/ 2970106 h 29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×ª××¦××ª ×ª××× × ×¢×××¨ âªalexander the greatâ¬â">
            <a:extLst>
              <a:ext uri="{FF2B5EF4-FFF2-40B4-BE49-F238E27FC236}">
                <a16:creationId xmlns:a16="http://schemas.microsoft.com/office/drawing/2014/main" id="{93E298DC-07D2-442F-9E33-713ED08BA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1" r="-1" b="18930"/>
          <a:stretch/>
        </p:blipFill>
        <p:spPr bwMode="auto">
          <a:xfrm>
            <a:off x="20" y="10"/>
            <a:ext cx="7503091" cy="6857990"/>
          </a:xfrm>
          <a:custGeom>
            <a:avLst/>
            <a:gdLst>
              <a:gd name="connsiteX0" fmla="*/ 0 w 7503111"/>
              <a:gd name="connsiteY0" fmla="*/ 0 h 6858000"/>
              <a:gd name="connsiteX1" fmla="*/ 677334 w 7503111"/>
              <a:gd name="connsiteY1" fmla="*/ 0 h 6858000"/>
              <a:gd name="connsiteX2" fmla="*/ 1168036 w 7503111"/>
              <a:gd name="connsiteY2" fmla="*/ 0 h 6858000"/>
              <a:gd name="connsiteX3" fmla="*/ 1205499 w 7503111"/>
              <a:gd name="connsiteY3" fmla="*/ 0 h 6858000"/>
              <a:gd name="connsiteX4" fmla="*/ 1647632 w 7503111"/>
              <a:gd name="connsiteY4" fmla="*/ 0 h 6858000"/>
              <a:gd name="connsiteX5" fmla="*/ 7215401 w 7503111"/>
              <a:gd name="connsiteY5" fmla="*/ 0 h 6858000"/>
              <a:gd name="connsiteX6" fmla="*/ 4041567 w 7503111"/>
              <a:gd name="connsiteY6" fmla="*/ 6852993 h 6858000"/>
              <a:gd name="connsiteX7" fmla="*/ 7503111 w 7503111"/>
              <a:gd name="connsiteY7" fmla="*/ 6852993 h 6858000"/>
              <a:gd name="connsiteX8" fmla="*/ 7503111 w 7503111"/>
              <a:gd name="connsiteY8" fmla="*/ 6852994 h 6858000"/>
              <a:gd name="connsiteX9" fmla="*/ 1647632 w 7503111"/>
              <a:gd name="connsiteY9" fmla="*/ 6852994 h 6858000"/>
              <a:gd name="connsiteX10" fmla="*/ 1647632 w 7503111"/>
              <a:gd name="connsiteY10" fmla="*/ 6858000 h 6858000"/>
              <a:gd name="connsiteX11" fmla="*/ 0 w 750311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00DD0999-98E5-4EC5-BC55-213A85FBE522}"/>
              </a:ext>
            </a:extLst>
          </p:cNvPr>
          <p:cNvSpPr/>
          <p:nvPr/>
        </p:nvSpPr>
        <p:spPr>
          <a:xfrm>
            <a:off x="-259616" y="6106334"/>
            <a:ext cx="43781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Global Power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5064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×ª××¦××ª ×ª××× × ×¢×××¨ âªisrael us assetâ¬â">
            <a:extLst>
              <a:ext uri="{FF2B5EF4-FFF2-40B4-BE49-F238E27FC236}">
                <a16:creationId xmlns:a16="http://schemas.microsoft.com/office/drawing/2014/main" id="{0EF9736F-B0F3-4181-ACA3-513AE2900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" r="-3" b="213"/>
          <a:stretch/>
        </p:blipFill>
        <p:spPr bwMode="auto">
          <a:xfrm>
            <a:off x="321731" y="321731"/>
            <a:ext cx="5728548" cy="307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2D20454-EB97-4DF4-A874-4B4DAF70A0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8089"/>
          <a:stretch/>
        </p:blipFill>
        <p:spPr>
          <a:xfrm>
            <a:off x="6141719" y="321731"/>
            <a:ext cx="5728547" cy="3079194"/>
          </a:xfrm>
          <a:prstGeom prst="rect">
            <a:avLst/>
          </a:prstGeom>
        </p:spPr>
      </p:pic>
      <p:pic>
        <p:nvPicPr>
          <p:cNvPr id="2" name="Picture 2" descr="×ª××¦××ª ×ª××× × ×¢×××¨ âªtrump leave  middle eastâ¬â">
            <a:extLst>
              <a:ext uri="{FF2B5EF4-FFF2-40B4-BE49-F238E27FC236}">
                <a16:creationId xmlns:a16="http://schemas.microsoft.com/office/drawing/2014/main" id="{CA3F180B-99F3-44AE-AB99-1515FC6C2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435"/>
          <a:stretch/>
        </p:blipFill>
        <p:spPr bwMode="auto">
          <a:xfrm>
            <a:off x="321730" y="3489159"/>
            <a:ext cx="5728548" cy="30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energetic independence middle ea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435"/>
          <a:stretch/>
        </p:blipFill>
        <p:spPr bwMode="auto">
          <a:xfrm>
            <a:off x="6141718" y="3489159"/>
            <a:ext cx="5728547" cy="30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מלבן 19">
            <a:extLst>
              <a:ext uri="{FF2B5EF4-FFF2-40B4-BE49-F238E27FC236}">
                <a16:creationId xmlns:a16="http://schemas.microsoft.com/office/drawing/2014/main" id="{E0150A20-21CE-4C6A-907E-DD604FAF5DFA}"/>
              </a:ext>
            </a:extLst>
          </p:cNvPr>
          <p:cNvSpPr/>
          <p:nvPr/>
        </p:nvSpPr>
        <p:spPr>
          <a:xfrm>
            <a:off x="321730" y="321731"/>
            <a:ext cx="43781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Global Power</a:t>
            </a:r>
            <a:endParaRPr lang="en-US" sz="1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518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74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×ª××¦××ª ×ª××× × ×¢×××¨ âªisrael only democracy in the middle eastâ¬â">
            <a:extLst>
              <a:ext uri="{FF2B5EF4-FFF2-40B4-BE49-F238E27FC236}">
                <a16:creationId xmlns:a16="http://schemas.microsoft.com/office/drawing/2014/main" id="{B4829840-0AD2-4888-8391-EF9BE7867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1714" y="650497"/>
            <a:ext cx="458901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Rectangle 78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×ª××¦××ª ×ª××× × ×¢×××¨ âªbible liberty bellâ¬â">
            <a:extLst>
              <a:ext uri="{FF2B5EF4-FFF2-40B4-BE49-F238E27FC236}">
                <a16:creationId xmlns:a16="http://schemas.microsoft.com/office/drawing/2014/main" id="{AC447DC0-9A8F-4152-A428-E6802F211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2910" y="643467"/>
            <a:ext cx="3300870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Rectangle 80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×ª××× × ×§×©××¨×">
            <a:extLst>
              <a:ext uri="{FF2B5EF4-FFF2-40B4-BE49-F238E27FC236}">
                <a16:creationId xmlns:a16="http://schemas.microsoft.com/office/drawing/2014/main" id="{062533F5-9B58-4139-966C-FF01DA70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5873" y="3861257"/>
            <a:ext cx="3854945" cy="22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מלבן 16">
            <a:extLst>
              <a:ext uri="{FF2B5EF4-FFF2-40B4-BE49-F238E27FC236}">
                <a16:creationId xmlns:a16="http://schemas.microsoft.com/office/drawing/2014/main" id="{479E2C57-27A7-466B-BB71-135AA814E07E}"/>
              </a:ext>
            </a:extLst>
          </p:cNvPr>
          <p:cNvSpPr/>
          <p:nvPr/>
        </p:nvSpPr>
        <p:spPr>
          <a:xfrm>
            <a:off x="477012" y="500338"/>
            <a:ext cx="11237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Common Values</a:t>
            </a:r>
            <a:endParaRPr lang="en-US" sz="1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2660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×ª××¦××ª ×ª××× × ×¢×××¨ âªmadrid shamir bushâ¬â">
            <a:extLst>
              <a:ext uri="{FF2B5EF4-FFF2-40B4-BE49-F238E27FC236}">
                <a16:creationId xmlns:a16="http://schemas.microsoft.com/office/drawing/2014/main" id="{E8A24D4D-97C6-438D-A986-417C2941C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578"/>
          <a:stretch/>
        </p:blipFill>
        <p:spPr bwMode="auto">
          <a:xfrm>
            <a:off x="2295" y="10"/>
            <a:ext cx="7493441" cy="451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×ª××¦××ª ×ª××× × ×¢×××¨ âªbarak clinton arafatâ¬â">
            <a:extLst>
              <a:ext uri="{FF2B5EF4-FFF2-40B4-BE49-F238E27FC236}">
                <a16:creationId xmlns:a16="http://schemas.microsoft.com/office/drawing/2014/main" id="{59A8403E-ED94-431F-AB9C-F7C47145C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84"/>
          <a:stretch/>
        </p:blipFill>
        <p:spPr bwMode="auto">
          <a:xfrm>
            <a:off x="7581163" y="-1"/>
            <a:ext cx="4607118" cy="218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×ª××¦××ª ×ª××× × ×¢×××¨ âªclinton rabin arafatâ¬â">
            <a:extLst>
              <a:ext uri="{FF2B5EF4-FFF2-40B4-BE49-F238E27FC236}">
                <a16:creationId xmlns:a16="http://schemas.microsoft.com/office/drawing/2014/main" id="{A4F2BBA9-DCF2-44F2-B30B-42B520AFF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396"/>
          <a:stretch/>
        </p:blipFill>
        <p:spPr bwMode="auto">
          <a:xfrm>
            <a:off x="7581165" y="2274491"/>
            <a:ext cx="4601105" cy="22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×ª××¦××ª ×ª××× × ×¢×××¨ âªbush ariel sharonâ¬â">
            <a:extLst>
              <a:ext uri="{FF2B5EF4-FFF2-40B4-BE49-F238E27FC236}">
                <a16:creationId xmlns:a16="http://schemas.microsoft.com/office/drawing/2014/main" id="{427AC32D-8978-447F-A8D8-AD28480D3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8511"/>
          <a:stretch/>
        </p:blipFill>
        <p:spPr bwMode="auto">
          <a:xfrm>
            <a:off x="-3717" y="4607392"/>
            <a:ext cx="3707011" cy="22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×ª××¦××ª ×ª××× × ×¢×××¨ âªobama bibiâ¬â">
            <a:extLst>
              <a:ext uri="{FF2B5EF4-FFF2-40B4-BE49-F238E27FC236}">
                <a16:creationId xmlns:a16="http://schemas.microsoft.com/office/drawing/2014/main" id="{50BA4972-FAB6-4584-99CE-A7044136D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8402"/>
          <a:stretch/>
        </p:blipFill>
        <p:spPr bwMode="auto">
          <a:xfrm>
            <a:off x="3794735" y="4607393"/>
            <a:ext cx="3694988" cy="22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×ª××¦××ª ×ª××× × ×¢×××¨ âªbibi trumpâ¬â">
            <a:extLst>
              <a:ext uri="{FF2B5EF4-FFF2-40B4-BE49-F238E27FC236}">
                <a16:creationId xmlns:a16="http://schemas.microsoft.com/office/drawing/2014/main" id="{9C4B2617-16FC-4703-BE55-1F30D858E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4" r="2" b="21731"/>
          <a:stretch/>
        </p:blipFill>
        <p:spPr bwMode="auto">
          <a:xfrm>
            <a:off x="7581164" y="4607392"/>
            <a:ext cx="4595097" cy="22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מלבן 14">
            <a:extLst>
              <a:ext uri="{FF2B5EF4-FFF2-40B4-BE49-F238E27FC236}">
                <a16:creationId xmlns:a16="http://schemas.microsoft.com/office/drawing/2014/main" id="{10CAE0B7-4D98-41A9-8219-6035972DE605}"/>
              </a:ext>
            </a:extLst>
          </p:cNvPr>
          <p:cNvSpPr/>
          <p:nvPr/>
        </p:nvSpPr>
        <p:spPr>
          <a:xfrm>
            <a:off x="3719" y="0"/>
            <a:ext cx="12172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Peace Processes and Personal Relationship's</a:t>
            </a:r>
            <a:endParaRPr lang="en-US" sz="1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5154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×ª××¦××ª ×ª××× × ×¢×××¨ âªamerican jews political powerâ¬â">
            <a:extLst>
              <a:ext uri="{FF2B5EF4-FFF2-40B4-BE49-F238E27FC236}">
                <a16:creationId xmlns:a16="http://schemas.microsoft.com/office/drawing/2014/main" id="{5338E8C9-8726-4374-A89F-98CCB8DA4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r="4181" b="2"/>
          <a:stretch/>
        </p:blipFill>
        <p:spPr bwMode="auto">
          <a:xfrm>
            <a:off x="5162052" y="3272588"/>
            <a:ext cx="6105382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×ª××¦××ª ×ª××× × ×¢×××¨ âªjews votes usâ¬â">
            <a:extLst>
              <a:ext uri="{FF2B5EF4-FFF2-40B4-BE49-F238E27FC236}">
                <a16:creationId xmlns:a16="http://schemas.microsoft.com/office/drawing/2014/main" id="{F2697387-42C7-4519-802F-9651643A8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" r="1" b="641"/>
          <a:stretch/>
        </p:blipFill>
        <p:spPr bwMode="auto">
          <a:xfrm>
            <a:off x="20" y="9"/>
            <a:ext cx="7279893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×ª××¦××ª ×ª××× × ×¢×××¨ âªaipacâ¬â">
            <a:extLst>
              <a:ext uri="{FF2B5EF4-FFF2-40B4-BE49-F238E27FC236}">
                <a16:creationId xmlns:a16="http://schemas.microsoft.com/office/drawing/2014/main" id="{6414C5E3-AD48-423E-86AF-1B75D3105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5" r="10277" b="-1"/>
          <a:stretch/>
        </p:blipFill>
        <p:spPr bwMode="auto">
          <a:xfrm>
            <a:off x="7458302" y="-22547"/>
            <a:ext cx="3809132" cy="3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×ª××¦××ª ×ª××× × ×¢×××¨ âªgrinblat baharinâ¬â">
            <a:extLst>
              <a:ext uri="{FF2B5EF4-FFF2-40B4-BE49-F238E27FC236}">
                <a16:creationId xmlns:a16="http://schemas.microsoft.com/office/drawing/2014/main" id="{29B8B2EF-5464-4260-98B6-6B20859B3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4" b="-2"/>
          <a:stretch/>
        </p:blipFill>
        <p:spPr bwMode="auto">
          <a:xfrm>
            <a:off x="1" y="4065775"/>
            <a:ext cx="5001186" cy="2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BEE033BF-E5F7-4173-9549-3BEC991DC043}"/>
              </a:ext>
            </a:extLst>
          </p:cNvPr>
          <p:cNvSpPr/>
          <p:nvPr/>
        </p:nvSpPr>
        <p:spPr>
          <a:xfrm>
            <a:off x="3719" y="0"/>
            <a:ext cx="11420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American Jews Political Power</a:t>
            </a:r>
            <a:endParaRPr lang="en-US" sz="1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510128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</Words>
  <Application>Microsoft Office PowerPoint</Application>
  <PresentationFormat>מסך רחב</PresentationFormat>
  <Paragraphs>6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David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shay taieb</dc:creator>
  <cp:lastModifiedBy>shay taieb</cp:lastModifiedBy>
  <cp:revision>1</cp:revision>
  <dcterms:created xsi:type="dcterms:W3CDTF">2019-07-03T08:59:07Z</dcterms:created>
  <dcterms:modified xsi:type="dcterms:W3CDTF">2019-07-03T09:02:46Z</dcterms:modified>
</cp:coreProperties>
</file>