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sldIdLst>
    <p:sldId id="272" r:id="rId2"/>
    <p:sldId id="262" r:id="rId3"/>
    <p:sldId id="269" r:id="rId4"/>
    <p:sldId id="275" r:id="rId5"/>
    <p:sldId id="273" r:id="rId6"/>
    <p:sldId id="274" r:id="rId7"/>
    <p:sldId id="276" r:id="rId8"/>
    <p:sldId id="277" r:id="rId9"/>
    <p:sldId id="278" r:id="rId10"/>
    <p:sldId id="279" r:id="rId11"/>
    <p:sldId id="280" r:id="rId12"/>
    <p:sldId id="281" r:id="rId13"/>
    <p:sldId id="282" r:id="rId14"/>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2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85" d="100"/>
          <a:sy n="85" d="100"/>
        </p:scale>
        <p:origin x="-878"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826E8-2BCE-42EB-8544-C19541C7B287}" type="doc">
      <dgm:prSet loTypeId="urn:microsoft.com/office/officeart/2005/8/layout/pyramid1" loCatId="pyramid" qsTypeId="urn:microsoft.com/office/officeart/2005/8/quickstyle/3d1" qsCatId="3D" csTypeId="urn:microsoft.com/office/officeart/2005/8/colors/accent1_2" csCatId="accent1" phldr="1"/>
      <dgm:spPr/>
    </dgm:pt>
    <dgm:pt modelId="{50E0A830-95EA-4A9A-8D50-22B9D36E462D}">
      <dgm:prSet phldrT="[טקסט]"/>
      <dgm:spPr/>
      <dgm:t>
        <a:bodyPr/>
        <a:lstStyle/>
        <a:p>
          <a:pPr rtl="1"/>
          <a:endParaRPr lang="he-IL" dirty="0"/>
        </a:p>
      </dgm:t>
    </dgm:pt>
    <dgm:pt modelId="{6CAB09DF-A7BD-477D-8365-84362E1FC386}" type="parTrans" cxnId="{9BD4ED40-9F42-4710-A6CF-8CB3E90E0B9D}">
      <dgm:prSet/>
      <dgm:spPr/>
      <dgm:t>
        <a:bodyPr/>
        <a:lstStyle/>
        <a:p>
          <a:pPr rtl="1"/>
          <a:endParaRPr lang="he-IL"/>
        </a:p>
      </dgm:t>
    </dgm:pt>
    <dgm:pt modelId="{01F4AABB-432B-4893-921E-32D43AA57FFD}" type="sibTrans" cxnId="{9BD4ED40-9F42-4710-A6CF-8CB3E90E0B9D}">
      <dgm:prSet/>
      <dgm:spPr/>
      <dgm:t>
        <a:bodyPr/>
        <a:lstStyle/>
        <a:p>
          <a:pPr rtl="1"/>
          <a:endParaRPr lang="he-IL"/>
        </a:p>
      </dgm:t>
    </dgm:pt>
    <dgm:pt modelId="{A26E9570-4B6A-405B-B186-D234B70DB27B}">
      <dgm:prSet phldrT="[טקסט]"/>
      <dgm:spPr/>
      <dgm:t>
        <a:bodyPr/>
        <a:lstStyle/>
        <a:p>
          <a:pPr rtl="1"/>
          <a:endParaRPr lang="he-IL" dirty="0"/>
        </a:p>
      </dgm:t>
    </dgm:pt>
    <dgm:pt modelId="{49ABC281-0621-47B2-8D39-691797351B1E}" type="parTrans" cxnId="{B66BAA17-E895-48C3-9F3A-AC99DBE89215}">
      <dgm:prSet/>
      <dgm:spPr/>
      <dgm:t>
        <a:bodyPr/>
        <a:lstStyle/>
        <a:p>
          <a:pPr rtl="1"/>
          <a:endParaRPr lang="he-IL"/>
        </a:p>
      </dgm:t>
    </dgm:pt>
    <dgm:pt modelId="{8791B5DC-D5DD-49D5-A376-D57C355F8DB5}" type="sibTrans" cxnId="{B66BAA17-E895-48C3-9F3A-AC99DBE89215}">
      <dgm:prSet/>
      <dgm:spPr/>
      <dgm:t>
        <a:bodyPr/>
        <a:lstStyle/>
        <a:p>
          <a:pPr rtl="1"/>
          <a:endParaRPr lang="he-IL"/>
        </a:p>
      </dgm:t>
    </dgm:pt>
    <dgm:pt modelId="{76AC85AF-5386-40BA-B3CC-AF8A3ADE244C}">
      <dgm:prSet phldrT="[טקסט]"/>
      <dgm:spPr/>
      <dgm:t>
        <a:bodyPr/>
        <a:lstStyle/>
        <a:p>
          <a:pPr rtl="1"/>
          <a:endParaRPr lang="he-IL" dirty="0"/>
        </a:p>
      </dgm:t>
    </dgm:pt>
    <dgm:pt modelId="{13B482F8-8BD3-4962-901C-E483AA7E874B}" type="parTrans" cxnId="{6F352006-092F-4635-95B5-820CEE52746D}">
      <dgm:prSet/>
      <dgm:spPr/>
      <dgm:t>
        <a:bodyPr/>
        <a:lstStyle/>
        <a:p>
          <a:pPr rtl="1"/>
          <a:endParaRPr lang="he-IL"/>
        </a:p>
      </dgm:t>
    </dgm:pt>
    <dgm:pt modelId="{003227C5-7135-4E5F-BF0E-F3F6C394C36D}" type="sibTrans" cxnId="{6F352006-092F-4635-95B5-820CEE52746D}">
      <dgm:prSet/>
      <dgm:spPr/>
      <dgm:t>
        <a:bodyPr/>
        <a:lstStyle/>
        <a:p>
          <a:pPr rtl="1"/>
          <a:endParaRPr lang="he-IL"/>
        </a:p>
      </dgm:t>
    </dgm:pt>
    <dgm:pt modelId="{D04C6775-4880-4E9B-A44D-6F009D7F04BF}" type="pres">
      <dgm:prSet presAssocID="{CD9826E8-2BCE-42EB-8544-C19541C7B287}" presName="Name0" presStyleCnt="0">
        <dgm:presLayoutVars>
          <dgm:dir/>
          <dgm:animLvl val="lvl"/>
          <dgm:resizeHandles val="exact"/>
        </dgm:presLayoutVars>
      </dgm:prSet>
      <dgm:spPr/>
    </dgm:pt>
    <dgm:pt modelId="{98D7DBB7-2785-4865-B5AB-12E09E6F55BD}" type="pres">
      <dgm:prSet presAssocID="{50E0A830-95EA-4A9A-8D50-22B9D36E462D}" presName="Name8" presStyleCnt="0"/>
      <dgm:spPr/>
    </dgm:pt>
    <dgm:pt modelId="{9220F46B-201A-4DE5-9A1A-C1286F15B3CF}" type="pres">
      <dgm:prSet presAssocID="{50E0A830-95EA-4A9A-8D50-22B9D36E462D}" presName="level" presStyleLbl="node1" presStyleIdx="0" presStyleCnt="3">
        <dgm:presLayoutVars>
          <dgm:chMax val="1"/>
          <dgm:bulletEnabled val="1"/>
        </dgm:presLayoutVars>
      </dgm:prSet>
      <dgm:spPr/>
      <dgm:t>
        <a:bodyPr/>
        <a:lstStyle/>
        <a:p>
          <a:pPr rtl="1"/>
          <a:endParaRPr lang="he-IL"/>
        </a:p>
      </dgm:t>
    </dgm:pt>
    <dgm:pt modelId="{75EDC652-5A3E-4558-BA26-00A4E278C218}" type="pres">
      <dgm:prSet presAssocID="{50E0A830-95EA-4A9A-8D50-22B9D36E462D}" presName="levelTx" presStyleLbl="revTx" presStyleIdx="0" presStyleCnt="0">
        <dgm:presLayoutVars>
          <dgm:chMax val="1"/>
          <dgm:bulletEnabled val="1"/>
        </dgm:presLayoutVars>
      </dgm:prSet>
      <dgm:spPr/>
      <dgm:t>
        <a:bodyPr/>
        <a:lstStyle/>
        <a:p>
          <a:pPr rtl="1"/>
          <a:endParaRPr lang="he-IL"/>
        </a:p>
      </dgm:t>
    </dgm:pt>
    <dgm:pt modelId="{40E4DB89-397C-4653-A6EB-B40912219FFC}" type="pres">
      <dgm:prSet presAssocID="{A26E9570-4B6A-405B-B186-D234B70DB27B}" presName="Name8" presStyleCnt="0"/>
      <dgm:spPr/>
    </dgm:pt>
    <dgm:pt modelId="{3BB529B3-C9B6-4AC5-91D2-E768157302A5}" type="pres">
      <dgm:prSet presAssocID="{A26E9570-4B6A-405B-B186-D234B70DB27B}" presName="level" presStyleLbl="node1" presStyleIdx="1" presStyleCnt="3">
        <dgm:presLayoutVars>
          <dgm:chMax val="1"/>
          <dgm:bulletEnabled val="1"/>
        </dgm:presLayoutVars>
      </dgm:prSet>
      <dgm:spPr/>
      <dgm:t>
        <a:bodyPr/>
        <a:lstStyle/>
        <a:p>
          <a:pPr rtl="1"/>
          <a:endParaRPr lang="he-IL"/>
        </a:p>
      </dgm:t>
    </dgm:pt>
    <dgm:pt modelId="{B5F2FFFA-082C-428C-A3A8-697AE5E452AF}" type="pres">
      <dgm:prSet presAssocID="{A26E9570-4B6A-405B-B186-D234B70DB27B}" presName="levelTx" presStyleLbl="revTx" presStyleIdx="0" presStyleCnt="0">
        <dgm:presLayoutVars>
          <dgm:chMax val="1"/>
          <dgm:bulletEnabled val="1"/>
        </dgm:presLayoutVars>
      </dgm:prSet>
      <dgm:spPr/>
      <dgm:t>
        <a:bodyPr/>
        <a:lstStyle/>
        <a:p>
          <a:pPr rtl="1"/>
          <a:endParaRPr lang="he-IL"/>
        </a:p>
      </dgm:t>
    </dgm:pt>
    <dgm:pt modelId="{D1B219AA-B6C6-4D05-80DB-962D4A3205A7}" type="pres">
      <dgm:prSet presAssocID="{76AC85AF-5386-40BA-B3CC-AF8A3ADE244C}" presName="Name8" presStyleCnt="0"/>
      <dgm:spPr/>
    </dgm:pt>
    <dgm:pt modelId="{77EF193F-64D9-4DA8-A1A0-FEC98876CA24}" type="pres">
      <dgm:prSet presAssocID="{76AC85AF-5386-40BA-B3CC-AF8A3ADE244C}" presName="level" presStyleLbl="node1" presStyleIdx="2" presStyleCnt="3">
        <dgm:presLayoutVars>
          <dgm:chMax val="1"/>
          <dgm:bulletEnabled val="1"/>
        </dgm:presLayoutVars>
      </dgm:prSet>
      <dgm:spPr/>
      <dgm:t>
        <a:bodyPr/>
        <a:lstStyle/>
        <a:p>
          <a:pPr rtl="1"/>
          <a:endParaRPr lang="he-IL"/>
        </a:p>
      </dgm:t>
    </dgm:pt>
    <dgm:pt modelId="{6DA58F82-F1E1-457D-A32F-1A43621DC479}" type="pres">
      <dgm:prSet presAssocID="{76AC85AF-5386-40BA-B3CC-AF8A3ADE244C}" presName="levelTx" presStyleLbl="revTx" presStyleIdx="0" presStyleCnt="0">
        <dgm:presLayoutVars>
          <dgm:chMax val="1"/>
          <dgm:bulletEnabled val="1"/>
        </dgm:presLayoutVars>
      </dgm:prSet>
      <dgm:spPr/>
      <dgm:t>
        <a:bodyPr/>
        <a:lstStyle/>
        <a:p>
          <a:pPr rtl="1"/>
          <a:endParaRPr lang="he-IL"/>
        </a:p>
      </dgm:t>
    </dgm:pt>
  </dgm:ptLst>
  <dgm:cxnLst>
    <dgm:cxn modelId="{3546F721-6492-4279-9A20-D6461410D02E}" type="presOf" srcId="{A26E9570-4B6A-405B-B186-D234B70DB27B}" destId="{B5F2FFFA-082C-428C-A3A8-697AE5E452AF}" srcOrd="1" destOrd="0" presId="urn:microsoft.com/office/officeart/2005/8/layout/pyramid1"/>
    <dgm:cxn modelId="{920E8027-95BC-4488-A0FB-89F3FE995777}" type="presOf" srcId="{50E0A830-95EA-4A9A-8D50-22B9D36E462D}" destId="{75EDC652-5A3E-4558-BA26-00A4E278C218}" srcOrd="1" destOrd="0" presId="urn:microsoft.com/office/officeart/2005/8/layout/pyramid1"/>
    <dgm:cxn modelId="{3750F695-3BC5-49F9-8915-F88609ADF159}" type="presOf" srcId="{50E0A830-95EA-4A9A-8D50-22B9D36E462D}" destId="{9220F46B-201A-4DE5-9A1A-C1286F15B3CF}" srcOrd="0" destOrd="0" presId="urn:microsoft.com/office/officeart/2005/8/layout/pyramid1"/>
    <dgm:cxn modelId="{3655771E-D62F-464A-92EF-571EDACFEBF6}" type="presOf" srcId="{CD9826E8-2BCE-42EB-8544-C19541C7B287}" destId="{D04C6775-4880-4E9B-A44D-6F009D7F04BF}" srcOrd="0" destOrd="0" presId="urn:microsoft.com/office/officeart/2005/8/layout/pyramid1"/>
    <dgm:cxn modelId="{6F352006-092F-4635-95B5-820CEE52746D}" srcId="{CD9826E8-2BCE-42EB-8544-C19541C7B287}" destId="{76AC85AF-5386-40BA-B3CC-AF8A3ADE244C}" srcOrd="2" destOrd="0" parTransId="{13B482F8-8BD3-4962-901C-E483AA7E874B}" sibTransId="{003227C5-7135-4E5F-BF0E-F3F6C394C36D}"/>
    <dgm:cxn modelId="{9A7C7B1A-3AE2-4F21-B4F2-C5A59DFC1ADC}" type="presOf" srcId="{76AC85AF-5386-40BA-B3CC-AF8A3ADE244C}" destId="{6DA58F82-F1E1-457D-A32F-1A43621DC479}" srcOrd="1" destOrd="0" presId="urn:microsoft.com/office/officeart/2005/8/layout/pyramid1"/>
    <dgm:cxn modelId="{9BD4ED40-9F42-4710-A6CF-8CB3E90E0B9D}" srcId="{CD9826E8-2BCE-42EB-8544-C19541C7B287}" destId="{50E0A830-95EA-4A9A-8D50-22B9D36E462D}" srcOrd="0" destOrd="0" parTransId="{6CAB09DF-A7BD-477D-8365-84362E1FC386}" sibTransId="{01F4AABB-432B-4893-921E-32D43AA57FFD}"/>
    <dgm:cxn modelId="{B66BAA17-E895-48C3-9F3A-AC99DBE89215}" srcId="{CD9826E8-2BCE-42EB-8544-C19541C7B287}" destId="{A26E9570-4B6A-405B-B186-D234B70DB27B}" srcOrd="1" destOrd="0" parTransId="{49ABC281-0621-47B2-8D39-691797351B1E}" sibTransId="{8791B5DC-D5DD-49D5-A376-D57C355F8DB5}"/>
    <dgm:cxn modelId="{68AA40CB-E019-4BC9-87DD-1E8E0BE95C0F}" type="presOf" srcId="{A26E9570-4B6A-405B-B186-D234B70DB27B}" destId="{3BB529B3-C9B6-4AC5-91D2-E768157302A5}" srcOrd="0" destOrd="0" presId="urn:microsoft.com/office/officeart/2005/8/layout/pyramid1"/>
    <dgm:cxn modelId="{58BFE473-0005-4C2C-8509-070E8EAAC5BA}" type="presOf" srcId="{76AC85AF-5386-40BA-B3CC-AF8A3ADE244C}" destId="{77EF193F-64D9-4DA8-A1A0-FEC98876CA24}" srcOrd="0" destOrd="0" presId="urn:microsoft.com/office/officeart/2005/8/layout/pyramid1"/>
    <dgm:cxn modelId="{33B08D8B-DB90-47DB-BC39-197BCD3D72BA}" type="presParOf" srcId="{D04C6775-4880-4E9B-A44D-6F009D7F04BF}" destId="{98D7DBB7-2785-4865-B5AB-12E09E6F55BD}" srcOrd="0" destOrd="0" presId="urn:microsoft.com/office/officeart/2005/8/layout/pyramid1"/>
    <dgm:cxn modelId="{634FDF9B-334F-4B77-A0ED-CFBFA838B44A}" type="presParOf" srcId="{98D7DBB7-2785-4865-B5AB-12E09E6F55BD}" destId="{9220F46B-201A-4DE5-9A1A-C1286F15B3CF}" srcOrd="0" destOrd="0" presId="urn:microsoft.com/office/officeart/2005/8/layout/pyramid1"/>
    <dgm:cxn modelId="{F2BCAC08-B0CB-4102-B131-21100292E513}" type="presParOf" srcId="{98D7DBB7-2785-4865-B5AB-12E09E6F55BD}" destId="{75EDC652-5A3E-4558-BA26-00A4E278C218}" srcOrd="1" destOrd="0" presId="urn:microsoft.com/office/officeart/2005/8/layout/pyramid1"/>
    <dgm:cxn modelId="{575FAF8B-78A4-4735-8F6D-B8B56B8C4FAE}" type="presParOf" srcId="{D04C6775-4880-4E9B-A44D-6F009D7F04BF}" destId="{40E4DB89-397C-4653-A6EB-B40912219FFC}" srcOrd="1" destOrd="0" presId="urn:microsoft.com/office/officeart/2005/8/layout/pyramid1"/>
    <dgm:cxn modelId="{9FC0F933-504B-4D77-BD09-1A2C9C366B3B}" type="presParOf" srcId="{40E4DB89-397C-4653-A6EB-B40912219FFC}" destId="{3BB529B3-C9B6-4AC5-91D2-E768157302A5}" srcOrd="0" destOrd="0" presId="urn:microsoft.com/office/officeart/2005/8/layout/pyramid1"/>
    <dgm:cxn modelId="{D41CDD87-4F8A-4B64-8C40-766A87CB94EA}" type="presParOf" srcId="{40E4DB89-397C-4653-A6EB-B40912219FFC}" destId="{B5F2FFFA-082C-428C-A3A8-697AE5E452AF}" srcOrd="1" destOrd="0" presId="urn:microsoft.com/office/officeart/2005/8/layout/pyramid1"/>
    <dgm:cxn modelId="{4DA30FB1-4F06-405D-A0A6-AEF69F354B57}" type="presParOf" srcId="{D04C6775-4880-4E9B-A44D-6F009D7F04BF}" destId="{D1B219AA-B6C6-4D05-80DB-962D4A3205A7}" srcOrd="2" destOrd="0" presId="urn:microsoft.com/office/officeart/2005/8/layout/pyramid1"/>
    <dgm:cxn modelId="{C41E5298-3EF4-4A8D-B13F-ABD4D28EB42B}" type="presParOf" srcId="{D1B219AA-B6C6-4D05-80DB-962D4A3205A7}" destId="{77EF193F-64D9-4DA8-A1A0-FEC98876CA24}" srcOrd="0" destOrd="0" presId="urn:microsoft.com/office/officeart/2005/8/layout/pyramid1"/>
    <dgm:cxn modelId="{3447EE68-C074-455F-A3F8-7A4409150A2E}" type="presParOf" srcId="{D1B219AA-B6C6-4D05-80DB-962D4A3205A7}" destId="{6DA58F82-F1E1-457D-A32F-1A43621DC479}"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64FE3-C02D-446A-BD07-A9CD9C3BD209}" type="doc">
      <dgm:prSet loTypeId="urn:microsoft.com/office/officeart/2005/8/layout/pyramid1" loCatId="pyramid" qsTypeId="urn:microsoft.com/office/officeart/2005/8/quickstyle/3d1" qsCatId="3D" csTypeId="urn:microsoft.com/office/officeart/2005/8/colors/accent1_2" csCatId="accent1" phldr="1"/>
      <dgm:spPr/>
    </dgm:pt>
    <dgm:pt modelId="{51514184-3C2E-4979-9C71-7A070B07A8F0}">
      <dgm:prSet phldrT="[טקסט]" custT="1"/>
      <dgm:spPr/>
      <dgm:t>
        <a:bodyPr/>
        <a:lstStyle/>
        <a:p>
          <a:pPr rtl="1">
            <a:lnSpc>
              <a:spcPct val="100000"/>
            </a:lnSpc>
          </a:pPr>
          <a:endParaRPr lang="he-IL" sz="20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EBD928E8-5610-4544-A7A1-74101CE78725}" type="par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665304DC-FE60-4CFB-B207-D6BA6A19C282}" type="sib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2C77863-7CF3-48B0-B962-69F223A0126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456A605B-3B31-417F-ABBA-319C9C4BCCDB}" type="par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5EB0515E-E3EB-40C2-BBD5-A76972D66755}" type="sib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EF353E1-75E1-45E8-9668-E25590FBA5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241BF7CC-7407-4107-BA79-5B51B51CCFB0}" type="par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F01E4A1-4340-49FF-92D4-B349478F42E6}" type="sib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8691070A-5F61-4ED8-99EC-546A5DBE82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BE0A5102-98AF-46B0-B0E2-B994806D439C}" type="par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A9852DE-59C1-4B40-8046-66609DD0D53B}" type="sib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4A066763-0AC7-45B9-A3F6-3CD7E4F70D7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9BABB801-C81D-4012-BEA9-71CC6BBA07A1}" type="par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F7D7A08-66BE-4BB4-97C9-3DBD205BC039}" type="sib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65BBF66-78A4-4767-86BE-DDB7D80828BA}" type="pres">
      <dgm:prSet presAssocID="{C2364FE3-C02D-446A-BD07-A9CD9C3BD209}" presName="Name0" presStyleCnt="0">
        <dgm:presLayoutVars>
          <dgm:dir/>
          <dgm:animLvl val="lvl"/>
          <dgm:resizeHandles val="exact"/>
        </dgm:presLayoutVars>
      </dgm:prSet>
      <dgm:spPr/>
    </dgm:pt>
    <dgm:pt modelId="{B4F27A10-7DC1-463E-8C4E-57922050A4C1}" type="pres">
      <dgm:prSet presAssocID="{51514184-3C2E-4979-9C71-7A070B07A8F0}" presName="Name8" presStyleCnt="0"/>
      <dgm:spPr/>
    </dgm:pt>
    <dgm:pt modelId="{D3EB5380-61C7-4CCE-8156-96FA7735A9EA}" type="pres">
      <dgm:prSet presAssocID="{51514184-3C2E-4979-9C71-7A070B07A8F0}" presName="level" presStyleLbl="node1" presStyleIdx="0" presStyleCnt="5">
        <dgm:presLayoutVars>
          <dgm:chMax val="1"/>
          <dgm:bulletEnabled val="1"/>
        </dgm:presLayoutVars>
      </dgm:prSet>
      <dgm:spPr/>
      <dgm:t>
        <a:bodyPr/>
        <a:lstStyle/>
        <a:p>
          <a:pPr rtl="1"/>
          <a:endParaRPr lang="he-IL"/>
        </a:p>
      </dgm:t>
    </dgm:pt>
    <dgm:pt modelId="{865C0F8F-93F9-4F6F-9719-39F33FDED0B7}" type="pres">
      <dgm:prSet presAssocID="{51514184-3C2E-4979-9C71-7A070B07A8F0}" presName="levelTx" presStyleLbl="revTx" presStyleIdx="0" presStyleCnt="0">
        <dgm:presLayoutVars>
          <dgm:chMax val="1"/>
          <dgm:bulletEnabled val="1"/>
        </dgm:presLayoutVars>
      </dgm:prSet>
      <dgm:spPr/>
      <dgm:t>
        <a:bodyPr/>
        <a:lstStyle/>
        <a:p>
          <a:pPr rtl="1"/>
          <a:endParaRPr lang="he-IL"/>
        </a:p>
      </dgm:t>
    </dgm:pt>
    <dgm:pt modelId="{3CA6E8C3-7C3C-4891-94F2-28B9993342F5}" type="pres">
      <dgm:prSet presAssocID="{D2C77863-7CF3-48B0-B962-69F223A01269}" presName="Name8" presStyleCnt="0"/>
      <dgm:spPr/>
    </dgm:pt>
    <dgm:pt modelId="{8E15F73B-25B9-4F27-B062-3D34C6A05FCC}" type="pres">
      <dgm:prSet presAssocID="{D2C77863-7CF3-48B0-B962-69F223A01269}" presName="level" presStyleLbl="node1" presStyleIdx="1" presStyleCnt="5">
        <dgm:presLayoutVars>
          <dgm:chMax val="1"/>
          <dgm:bulletEnabled val="1"/>
        </dgm:presLayoutVars>
      </dgm:prSet>
      <dgm:spPr/>
      <dgm:t>
        <a:bodyPr/>
        <a:lstStyle/>
        <a:p>
          <a:pPr rtl="1"/>
          <a:endParaRPr lang="he-IL"/>
        </a:p>
      </dgm:t>
    </dgm:pt>
    <dgm:pt modelId="{8382FCE5-4CEA-41F4-9D2B-15DED84E3654}" type="pres">
      <dgm:prSet presAssocID="{D2C77863-7CF3-48B0-B962-69F223A01269}" presName="levelTx" presStyleLbl="revTx" presStyleIdx="0" presStyleCnt="0">
        <dgm:presLayoutVars>
          <dgm:chMax val="1"/>
          <dgm:bulletEnabled val="1"/>
        </dgm:presLayoutVars>
      </dgm:prSet>
      <dgm:spPr/>
      <dgm:t>
        <a:bodyPr/>
        <a:lstStyle/>
        <a:p>
          <a:pPr rtl="1"/>
          <a:endParaRPr lang="he-IL"/>
        </a:p>
      </dgm:t>
    </dgm:pt>
    <dgm:pt modelId="{3F847768-0967-44CB-94DA-92010D66A63F}" type="pres">
      <dgm:prSet presAssocID="{2EF353E1-75E1-45E8-9668-E25590FBA539}" presName="Name8" presStyleCnt="0"/>
      <dgm:spPr/>
    </dgm:pt>
    <dgm:pt modelId="{396878E5-E5E2-4271-B0F7-9418236F4422}" type="pres">
      <dgm:prSet presAssocID="{2EF353E1-75E1-45E8-9668-E25590FBA539}" presName="level" presStyleLbl="node1" presStyleIdx="2" presStyleCnt="5">
        <dgm:presLayoutVars>
          <dgm:chMax val="1"/>
          <dgm:bulletEnabled val="1"/>
        </dgm:presLayoutVars>
      </dgm:prSet>
      <dgm:spPr/>
      <dgm:t>
        <a:bodyPr/>
        <a:lstStyle/>
        <a:p>
          <a:pPr rtl="1"/>
          <a:endParaRPr lang="he-IL"/>
        </a:p>
      </dgm:t>
    </dgm:pt>
    <dgm:pt modelId="{5D5DF7D1-3327-4C79-8A17-2BD11B5ADFA0}" type="pres">
      <dgm:prSet presAssocID="{2EF353E1-75E1-45E8-9668-E25590FBA539}" presName="levelTx" presStyleLbl="revTx" presStyleIdx="0" presStyleCnt="0">
        <dgm:presLayoutVars>
          <dgm:chMax val="1"/>
          <dgm:bulletEnabled val="1"/>
        </dgm:presLayoutVars>
      </dgm:prSet>
      <dgm:spPr/>
      <dgm:t>
        <a:bodyPr/>
        <a:lstStyle/>
        <a:p>
          <a:pPr rtl="1"/>
          <a:endParaRPr lang="he-IL"/>
        </a:p>
      </dgm:t>
    </dgm:pt>
    <dgm:pt modelId="{1FD599A6-FF0A-4E9C-AF9B-67FD23163A0E}" type="pres">
      <dgm:prSet presAssocID="{8691070A-5F61-4ED8-99EC-546A5DBE8239}" presName="Name8" presStyleCnt="0"/>
      <dgm:spPr/>
    </dgm:pt>
    <dgm:pt modelId="{4FCE1871-FA85-44FC-9F32-4106DB93ADFE}" type="pres">
      <dgm:prSet presAssocID="{8691070A-5F61-4ED8-99EC-546A5DBE8239}" presName="level" presStyleLbl="node1" presStyleIdx="3" presStyleCnt="5">
        <dgm:presLayoutVars>
          <dgm:chMax val="1"/>
          <dgm:bulletEnabled val="1"/>
        </dgm:presLayoutVars>
      </dgm:prSet>
      <dgm:spPr/>
      <dgm:t>
        <a:bodyPr/>
        <a:lstStyle/>
        <a:p>
          <a:pPr rtl="1"/>
          <a:endParaRPr lang="he-IL"/>
        </a:p>
      </dgm:t>
    </dgm:pt>
    <dgm:pt modelId="{45398CBB-3577-40C8-8AA5-B71ACD8D1DE2}" type="pres">
      <dgm:prSet presAssocID="{8691070A-5F61-4ED8-99EC-546A5DBE8239}" presName="levelTx" presStyleLbl="revTx" presStyleIdx="0" presStyleCnt="0">
        <dgm:presLayoutVars>
          <dgm:chMax val="1"/>
          <dgm:bulletEnabled val="1"/>
        </dgm:presLayoutVars>
      </dgm:prSet>
      <dgm:spPr/>
      <dgm:t>
        <a:bodyPr/>
        <a:lstStyle/>
        <a:p>
          <a:pPr rtl="1"/>
          <a:endParaRPr lang="he-IL"/>
        </a:p>
      </dgm:t>
    </dgm:pt>
    <dgm:pt modelId="{CF88E0DA-AD91-434B-94B4-3D291201C0D5}" type="pres">
      <dgm:prSet presAssocID="{4A066763-0AC7-45B9-A3F6-3CD7E4F70D79}" presName="Name8" presStyleCnt="0"/>
      <dgm:spPr/>
    </dgm:pt>
    <dgm:pt modelId="{40810EC4-F1D0-49E2-8A30-3FF008DF8C75}" type="pres">
      <dgm:prSet presAssocID="{4A066763-0AC7-45B9-A3F6-3CD7E4F70D79}" presName="level" presStyleLbl="node1" presStyleIdx="4" presStyleCnt="5">
        <dgm:presLayoutVars>
          <dgm:chMax val="1"/>
          <dgm:bulletEnabled val="1"/>
        </dgm:presLayoutVars>
      </dgm:prSet>
      <dgm:spPr/>
      <dgm:t>
        <a:bodyPr/>
        <a:lstStyle/>
        <a:p>
          <a:pPr rtl="1"/>
          <a:endParaRPr lang="he-IL"/>
        </a:p>
      </dgm:t>
    </dgm:pt>
    <dgm:pt modelId="{B4AB9EC5-3111-4624-9A47-CE6BB6C4F27A}" type="pres">
      <dgm:prSet presAssocID="{4A066763-0AC7-45B9-A3F6-3CD7E4F70D79}" presName="levelTx" presStyleLbl="revTx" presStyleIdx="0" presStyleCnt="0">
        <dgm:presLayoutVars>
          <dgm:chMax val="1"/>
          <dgm:bulletEnabled val="1"/>
        </dgm:presLayoutVars>
      </dgm:prSet>
      <dgm:spPr/>
      <dgm:t>
        <a:bodyPr/>
        <a:lstStyle/>
        <a:p>
          <a:pPr rtl="1"/>
          <a:endParaRPr lang="he-IL"/>
        </a:p>
      </dgm:t>
    </dgm:pt>
  </dgm:ptLst>
  <dgm:cxnLst>
    <dgm:cxn modelId="{13AFEB12-9092-4B2A-ACBC-4126721CDDC2}" srcId="{C2364FE3-C02D-446A-BD07-A9CD9C3BD209}" destId="{4A066763-0AC7-45B9-A3F6-3CD7E4F70D79}" srcOrd="4" destOrd="0" parTransId="{9BABB801-C81D-4012-BEA9-71CC6BBA07A1}" sibTransId="{CF7D7A08-66BE-4BB4-97C9-3DBD205BC039}"/>
    <dgm:cxn modelId="{7A8CBF3B-9459-439B-ACF3-0500653BA424}" type="presOf" srcId="{8691070A-5F61-4ED8-99EC-546A5DBE8239}" destId="{4FCE1871-FA85-44FC-9F32-4106DB93ADFE}" srcOrd="0" destOrd="0" presId="urn:microsoft.com/office/officeart/2005/8/layout/pyramid1"/>
    <dgm:cxn modelId="{FCA800CE-5D86-461B-B98A-9F4DF9B1BA46}" type="presOf" srcId="{D2C77863-7CF3-48B0-B962-69F223A01269}" destId="{8382FCE5-4CEA-41F4-9D2B-15DED84E3654}" srcOrd="1" destOrd="0" presId="urn:microsoft.com/office/officeart/2005/8/layout/pyramid1"/>
    <dgm:cxn modelId="{B468DAA6-FC6B-42D0-9DD1-049A3F493C05}" type="presOf" srcId="{D2C77863-7CF3-48B0-B962-69F223A01269}" destId="{8E15F73B-25B9-4F27-B062-3D34C6A05FCC}" srcOrd="0" destOrd="0" presId="urn:microsoft.com/office/officeart/2005/8/layout/pyramid1"/>
    <dgm:cxn modelId="{9AB9BFD8-58B8-4A5A-B0B2-AFDE7AAAE9F4}" srcId="{C2364FE3-C02D-446A-BD07-A9CD9C3BD209}" destId="{8691070A-5F61-4ED8-99EC-546A5DBE8239}" srcOrd="3" destOrd="0" parTransId="{BE0A5102-98AF-46B0-B0E2-B994806D439C}" sibTransId="{DA9852DE-59C1-4B40-8046-66609DD0D53B}"/>
    <dgm:cxn modelId="{C3EE4A18-C013-4AA6-91E2-AA386F830DAE}" type="presOf" srcId="{4A066763-0AC7-45B9-A3F6-3CD7E4F70D79}" destId="{40810EC4-F1D0-49E2-8A30-3FF008DF8C75}" srcOrd="0" destOrd="0" presId="urn:microsoft.com/office/officeart/2005/8/layout/pyramid1"/>
    <dgm:cxn modelId="{170A0EE2-2358-4FB3-BF75-37DA01337268}" type="presOf" srcId="{51514184-3C2E-4979-9C71-7A070B07A8F0}" destId="{D3EB5380-61C7-4CCE-8156-96FA7735A9EA}" srcOrd="0" destOrd="0" presId="urn:microsoft.com/office/officeart/2005/8/layout/pyramid1"/>
    <dgm:cxn modelId="{396D632E-7974-456A-A1E8-F22036DC7791}" srcId="{C2364FE3-C02D-446A-BD07-A9CD9C3BD209}" destId="{51514184-3C2E-4979-9C71-7A070B07A8F0}" srcOrd="0" destOrd="0" parTransId="{EBD928E8-5610-4544-A7A1-74101CE78725}" sibTransId="{665304DC-FE60-4CFB-B207-D6BA6A19C282}"/>
    <dgm:cxn modelId="{9D680F9B-DD30-4F27-99C5-99D004C627CE}" type="presOf" srcId="{51514184-3C2E-4979-9C71-7A070B07A8F0}" destId="{865C0F8F-93F9-4F6F-9719-39F33FDED0B7}" srcOrd="1" destOrd="0" presId="urn:microsoft.com/office/officeart/2005/8/layout/pyramid1"/>
    <dgm:cxn modelId="{E4AAF623-F74C-4BAF-99BE-C6D1826EB3FD}" type="presOf" srcId="{2EF353E1-75E1-45E8-9668-E25590FBA539}" destId="{5D5DF7D1-3327-4C79-8A17-2BD11B5ADFA0}" srcOrd="1" destOrd="0" presId="urn:microsoft.com/office/officeart/2005/8/layout/pyramid1"/>
    <dgm:cxn modelId="{5F27504D-344D-4ADD-B1E2-D488F5DEB2A0}" type="presOf" srcId="{C2364FE3-C02D-446A-BD07-A9CD9C3BD209}" destId="{C65BBF66-78A4-4767-86BE-DDB7D80828BA}" srcOrd="0" destOrd="0" presId="urn:microsoft.com/office/officeart/2005/8/layout/pyramid1"/>
    <dgm:cxn modelId="{1D45583F-0A9B-42CF-A089-C987DF04365B}" type="presOf" srcId="{4A066763-0AC7-45B9-A3F6-3CD7E4F70D79}" destId="{B4AB9EC5-3111-4624-9A47-CE6BB6C4F27A}" srcOrd="1" destOrd="0" presId="urn:microsoft.com/office/officeart/2005/8/layout/pyramid1"/>
    <dgm:cxn modelId="{D4185519-8519-4A21-9187-872923407BCE}" type="presOf" srcId="{2EF353E1-75E1-45E8-9668-E25590FBA539}" destId="{396878E5-E5E2-4271-B0F7-9418236F4422}" srcOrd="0" destOrd="0" presId="urn:microsoft.com/office/officeart/2005/8/layout/pyramid1"/>
    <dgm:cxn modelId="{5306D428-A83A-4281-B640-C5E8ECB9484E}" type="presOf" srcId="{8691070A-5F61-4ED8-99EC-546A5DBE8239}" destId="{45398CBB-3577-40C8-8AA5-B71ACD8D1DE2}" srcOrd="1" destOrd="0" presId="urn:microsoft.com/office/officeart/2005/8/layout/pyramid1"/>
    <dgm:cxn modelId="{F3F187D7-EA08-42DD-AF32-8F5D187FAB07}" srcId="{C2364FE3-C02D-446A-BD07-A9CD9C3BD209}" destId="{2EF353E1-75E1-45E8-9668-E25590FBA539}" srcOrd="2" destOrd="0" parTransId="{241BF7CC-7407-4107-BA79-5B51B51CCFB0}" sibTransId="{2F01E4A1-4340-49FF-92D4-B349478F42E6}"/>
    <dgm:cxn modelId="{806BBC03-A40F-4771-9F63-02B6BA60DDF7}" srcId="{C2364FE3-C02D-446A-BD07-A9CD9C3BD209}" destId="{D2C77863-7CF3-48B0-B962-69F223A01269}" srcOrd="1" destOrd="0" parTransId="{456A605B-3B31-417F-ABBA-319C9C4BCCDB}" sibTransId="{5EB0515E-E3EB-40C2-BBD5-A76972D66755}"/>
    <dgm:cxn modelId="{6DF8ACA8-0DF6-4EB7-9272-E64B03719DA6}" type="presParOf" srcId="{C65BBF66-78A4-4767-86BE-DDB7D80828BA}" destId="{B4F27A10-7DC1-463E-8C4E-57922050A4C1}" srcOrd="0" destOrd="0" presId="urn:microsoft.com/office/officeart/2005/8/layout/pyramid1"/>
    <dgm:cxn modelId="{BBBBC5CA-DCC2-484C-A3FB-9BF8332C4851}" type="presParOf" srcId="{B4F27A10-7DC1-463E-8C4E-57922050A4C1}" destId="{D3EB5380-61C7-4CCE-8156-96FA7735A9EA}" srcOrd="0" destOrd="0" presId="urn:microsoft.com/office/officeart/2005/8/layout/pyramid1"/>
    <dgm:cxn modelId="{30263D0B-7B2F-4FFE-91AE-9C810D12D995}" type="presParOf" srcId="{B4F27A10-7DC1-463E-8C4E-57922050A4C1}" destId="{865C0F8F-93F9-4F6F-9719-39F33FDED0B7}" srcOrd="1" destOrd="0" presId="urn:microsoft.com/office/officeart/2005/8/layout/pyramid1"/>
    <dgm:cxn modelId="{B4FDB21F-7873-4665-8930-D0A5CB843B08}" type="presParOf" srcId="{C65BBF66-78A4-4767-86BE-DDB7D80828BA}" destId="{3CA6E8C3-7C3C-4891-94F2-28B9993342F5}" srcOrd="1" destOrd="0" presId="urn:microsoft.com/office/officeart/2005/8/layout/pyramid1"/>
    <dgm:cxn modelId="{0BD36252-38A4-4449-BFD3-7530020EB50B}" type="presParOf" srcId="{3CA6E8C3-7C3C-4891-94F2-28B9993342F5}" destId="{8E15F73B-25B9-4F27-B062-3D34C6A05FCC}" srcOrd="0" destOrd="0" presId="urn:microsoft.com/office/officeart/2005/8/layout/pyramid1"/>
    <dgm:cxn modelId="{2E9036C7-72A7-4332-9528-D1BA3895EBF6}" type="presParOf" srcId="{3CA6E8C3-7C3C-4891-94F2-28B9993342F5}" destId="{8382FCE5-4CEA-41F4-9D2B-15DED84E3654}" srcOrd="1" destOrd="0" presId="urn:microsoft.com/office/officeart/2005/8/layout/pyramid1"/>
    <dgm:cxn modelId="{A900AB68-C5F6-4BC5-91BD-BAC96819FDFE}" type="presParOf" srcId="{C65BBF66-78A4-4767-86BE-DDB7D80828BA}" destId="{3F847768-0967-44CB-94DA-92010D66A63F}" srcOrd="2" destOrd="0" presId="urn:microsoft.com/office/officeart/2005/8/layout/pyramid1"/>
    <dgm:cxn modelId="{D5FDE8E6-C65E-4F16-8B94-A6A93D370F41}" type="presParOf" srcId="{3F847768-0967-44CB-94DA-92010D66A63F}" destId="{396878E5-E5E2-4271-B0F7-9418236F4422}" srcOrd="0" destOrd="0" presId="urn:microsoft.com/office/officeart/2005/8/layout/pyramid1"/>
    <dgm:cxn modelId="{0D389EFC-49B0-4F7B-9CAA-0E5163110824}" type="presParOf" srcId="{3F847768-0967-44CB-94DA-92010D66A63F}" destId="{5D5DF7D1-3327-4C79-8A17-2BD11B5ADFA0}" srcOrd="1" destOrd="0" presId="urn:microsoft.com/office/officeart/2005/8/layout/pyramid1"/>
    <dgm:cxn modelId="{B9CEBA61-21D0-4CDB-BDBF-A7129AA25504}" type="presParOf" srcId="{C65BBF66-78A4-4767-86BE-DDB7D80828BA}" destId="{1FD599A6-FF0A-4E9C-AF9B-67FD23163A0E}" srcOrd="3" destOrd="0" presId="urn:microsoft.com/office/officeart/2005/8/layout/pyramid1"/>
    <dgm:cxn modelId="{FD429794-1FA4-49B1-9E09-5727A0AF152A}" type="presParOf" srcId="{1FD599A6-FF0A-4E9C-AF9B-67FD23163A0E}" destId="{4FCE1871-FA85-44FC-9F32-4106DB93ADFE}" srcOrd="0" destOrd="0" presId="urn:microsoft.com/office/officeart/2005/8/layout/pyramid1"/>
    <dgm:cxn modelId="{CA3BE559-5A39-4051-A783-DA5695FD7795}" type="presParOf" srcId="{1FD599A6-FF0A-4E9C-AF9B-67FD23163A0E}" destId="{45398CBB-3577-40C8-8AA5-B71ACD8D1DE2}" srcOrd="1" destOrd="0" presId="urn:microsoft.com/office/officeart/2005/8/layout/pyramid1"/>
    <dgm:cxn modelId="{2B86BF84-A203-46FE-B315-0FE1800F6DFC}" type="presParOf" srcId="{C65BBF66-78A4-4767-86BE-DDB7D80828BA}" destId="{CF88E0DA-AD91-434B-94B4-3D291201C0D5}" srcOrd="4" destOrd="0" presId="urn:microsoft.com/office/officeart/2005/8/layout/pyramid1"/>
    <dgm:cxn modelId="{7E5373D2-B31D-4C0D-89EC-BE7BBF915C3E}" type="presParOf" srcId="{CF88E0DA-AD91-434B-94B4-3D291201C0D5}" destId="{40810EC4-F1D0-49E2-8A30-3FF008DF8C75}" srcOrd="0" destOrd="0" presId="urn:microsoft.com/office/officeart/2005/8/layout/pyramid1"/>
    <dgm:cxn modelId="{AD73DCB9-D460-4DE7-A64C-B15AB4A910FE}" type="presParOf" srcId="{CF88E0DA-AD91-434B-94B4-3D291201C0D5}" destId="{B4AB9EC5-3111-4624-9A47-CE6BB6C4F27A}"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20F46B-201A-4DE5-9A1A-C1286F15B3CF}">
      <dsp:nvSpPr>
        <dsp:cNvPr id="0" name=""/>
        <dsp:cNvSpPr/>
      </dsp:nvSpPr>
      <dsp:spPr>
        <a:xfrm>
          <a:off x="2032000" y="0"/>
          <a:ext cx="2032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2032000" y="0"/>
        <a:ext cx="2032000" cy="1354666"/>
      </dsp:txXfrm>
    </dsp:sp>
    <dsp:sp modelId="{3BB529B3-C9B6-4AC5-91D2-E768157302A5}">
      <dsp:nvSpPr>
        <dsp:cNvPr id="0" name=""/>
        <dsp:cNvSpPr/>
      </dsp:nvSpPr>
      <dsp:spPr>
        <a:xfrm>
          <a:off x="1015999" y="1354666"/>
          <a:ext cx="4064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727199" y="1354666"/>
        <a:ext cx="2641600" cy="1354666"/>
      </dsp:txXfrm>
    </dsp:sp>
    <dsp:sp modelId="{77EF193F-64D9-4DA8-A1A0-FEC98876CA24}">
      <dsp:nvSpPr>
        <dsp:cNvPr id="0" name=""/>
        <dsp:cNvSpPr/>
      </dsp:nvSpPr>
      <dsp:spPr>
        <a:xfrm>
          <a:off x="0" y="2709333"/>
          <a:ext cx="6096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066799" y="2709333"/>
        <a:ext cx="3962400" cy="13546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71498615-E1C2-4D12-A782-DEC8FBBE0A60}" type="datetimeFigureOut">
              <a:rPr lang="he-IL" smtClean="0"/>
              <a:pPr/>
              <a:t>כ"ב/חשון/תש"פ</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3BD2A949-98D2-4079-BFC0-E286642ABD8D}" type="slidenum">
              <a:rPr lang="he-IL" smtClean="0"/>
              <a:pPr/>
              <a:t>‹#›</a:t>
            </a:fld>
            <a:endParaRPr lang="he-IL"/>
          </a:p>
        </p:txBody>
      </p:sp>
    </p:spTree>
    <p:extLst>
      <p:ext uri="{BB962C8B-B14F-4D97-AF65-F5344CB8AC3E}">
        <p14:creationId xmlns:p14="http://schemas.microsoft.com/office/powerpoint/2010/main" xmlns="" val="841712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5AB26AF6-E515-4628-BA16-A23929747E09}" type="slidenum">
              <a:rPr lang="he-IL" smtClean="0"/>
              <a:pPr/>
              <a:t>5</a:t>
            </a:fld>
            <a:endParaRPr lang="he-IL"/>
          </a:p>
        </p:txBody>
      </p:sp>
    </p:spTree>
    <p:extLst>
      <p:ext uri="{BB962C8B-B14F-4D97-AF65-F5344CB8AC3E}">
        <p14:creationId xmlns:p14="http://schemas.microsoft.com/office/powerpoint/2010/main" xmlns="" val="306761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34549"/>
            <a:ext cx="7886700" cy="598260"/>
          </a:xfrm>
          <a:prstGeom prst="rect">
            <a:avLst/>
          </a:prstGeom>
        </p:spPr>
        <p:txBody>
          <a:bodyPr/>
          <a:lstStyle>
            <a:lvl1pPr algn="ctr">
              <a:defRPr sz="2800">
                <a:latin typeface="Guttman Hatzvi" panose="02010401010101010101" pitchFamily="2" charset="-79"/>
                <a:cs typeface="Guttman Hatzvi" panose="02010401010101010101" pitchFamily="2" charset="-79"/>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628650" y="1523547"/>
            <a:ext cx="7886700" cy="4351338"/>
          </a:xfrm>
          <a:prstGeom prst="rect">
            <a:avLst/>
          </a:prstGeom>
        </p:spPr>
        <p:txBody>
          <a:bodyPr/>
          <a:lstStyle>
            <a:lvl1pPr>
              <a:defRPr sz="2400">
                <a:latin typeface="Guttman Hatzvi" panose="02010401010101010101" pitchFamily="2" charset="-79"/>
                <a:cs typeface="Guttman Hatzvi" panose="02010401010101010101" pitchFamily="2" charset="-79"/>
              </a:defRPr>
            </a:lvl1pPr>
            <a:lvl2pPr>
              <a:defRPr sz="2000">
                <a:latin typeface="Guttman Hatzvi" panose="02010401010101010101" pitchFamily="2" charset="-79"/>
                <a:cs typeface="Guttman Hatzvi" panose="02010401010101010101" pitchFamily="2" charset="-79"/>
              </a:defRPr>
            </a:lvl2pPr>
            <a:lvl3pPr>
              <a:defRPr sz="1800">
                <a:latin typeface="Guttman Hatzvi" panose="02010401010101010101" pitchFamily="2" charset="-79"/>
                <a:cs typeface="Guttman Hatzvi" panose="02010401010101010101" pitchFamily="2" charset="-79"/>
              </a:defRPr>
            </a:lvl3pPr>
            <a:lvl4pPr>
              <a:defRPr sz="1600">
                <a:latin typeface="Guttman Hatzvi" panose="02010401010101010101" pitchFamily="2" charset="-79"/>
                <a:cs typeface="Guttman Hatzvi" panose="02010401010101010101" pitchFamily="2" charset="-79"/>
              </a:defRPr>
            </a:lvl4pPr>
            <a:lvl5pPr>
              <a:defRPr sz="1600">
                <a:latin typeface="Guttman Hatzvi" panose="02010401010101010101" pitchFamily="2" charset="-79"/>
                <a:cs typeface="Guttman Hatzvi" panose="02010401010101010101"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878768-201F-4EE9-AAB8-A9E3391F6301}" type="datetimeFigureOut">
              <a:rPr lang="he-IL" smtClean="0"/>
              <a:pPr/>
              <a:t>כ"ב/חשון/תש"פ</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A30D10D-3F22-439B-AEB1-D824564E6BEA}" type="slidenum">
              <a:rPr lang="he-IL" smtClean="0"/>
              <a:pPr/>
              <a:t>‹#›</a:t>
            </a:fld>
            <a:endParaRPr lang="he-IL"/>
          </a:p>
        </p:txBody>
      </p:sp>
    </p:spTree>
    <p:extLst>
      <p:ext uri="{BB962C8B-B14F-4D97-AF65-F5344CB8AC3E}">
        <p14:creationId xmlns:p14="http://schemas.microsoft.com/office/powerpoint/2010/main" xmlns="" val="300733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p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35697834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p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4732997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3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p>
            <a:fld id="{F0A1B187-FB30-49F7-8269-DE0F086CBB3D}" type="datetimeFigureOut">
              <a:rPr lang="he-IL" smtClean="0"/>
              <a:pPr/>
              <a:t>כ"ב/חשון/תש"פ</a:t>
            </a:fld>
            <a:endParaRPr lang="he-IL"/>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p>
            <a:fld id="{7BEAE7D4-DAD8-4F28-A82A-8FF61F39EB50}" type="slidenum">
              <a:rPr lang="he-IL" smtClean="0"/>
              <a:pPr/>
              <a:t>‹#›</a:t>
            </a:fld>
            <a:endParaRPr lang="he-IL"/>
          </a:p>
        </p:txBody>
      </p:sp>
    </p:spTree>
    <p:extLst>
      <p:ext uri="{BB962C8B-B14F-4D97-AF65-F5344CB8AC3E}">
        <p14:creationId xmlns:p14="http://schemas.microsoft.com/office/powerpoint/2010/main" xmlns="" val="22651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p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6397235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p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245336293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p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86656517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p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40061348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p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6749524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p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260513924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קבוצה 6"/>
          <p:cNvGrpSpPr/>
          <p:nvPr userDrawn="1"/>
        </p:nvGrpSpPr>
        <p:grpSpPr>
          <a:xfrm>
            <a:off x="-19050" y="-8902"/>
            <a:ext cx="9180513" cy="1050279"/>
            <a:chOff x="-19050" y="-8902"/>
            <a:chExt cx="9180513" cy="1050279"/>
          </a:xfrm>
        </p:grpSpPr>
        <p:sp>
          <p:nvSpPr>
            <p:cNvPr id="8" name="צורה חופשית 7"/>
            <p:cNvSpPr>
              <a:spLocks/>
            </p:cNvSpPr>
            <p:nvPr/>
          </p:nvSpPr>
          <p:spPr bwMode="auto">
            <a:xfrm>
              <a:off x="-19050" y="-24"/>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C4EEFF">
                    <a:shade val="80000"/>
                    <a:alpha val="55000"/>
                    <a:satMod val="155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9" name="צורה חופשית 8"/>
            <p:cNvSpPr>
              <a:spLocks/>
            </p:cNvSpPr>
            <p:nvPr/>
          </p:nvSpPr>
          <p:spPr bwMode="auto">
            <a:xfrm>
              <a:off x="4381500" y="-8902"/>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4EEFF">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nvGrpSpPr>
            <p:cNvPr id="10" name="קבוצה 9"/>
            <p:cNvGrpSpPr>
              <a:grpSpLocks/>
            </p:cNvGrpSpPr>
            <p:nvPr/>
          </p:nvGrpSpPr>
          <p:grpSpPr bwMode="auto">
            <a:xfrm>
              <a:off x="-19050" y="133974"/>
              <a:ext cx="9180513" cy="647700"/>
              <a:chOff x="-19045" y="216550"/>
              <a:chExt cx="9180548" cy="649224"/>
            </a:xfrm>
          </p:grpSpPr>
          <p:sp>
            <p:nvSpPr>
              <p:cNvPr id="11" name="צורה חופשית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4EEFF">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12" name="צורה חופשית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59A9F2"/>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grpSp>
      <p:sp>
        <p:nvSpPr>
          <p:cNvPr id="13" name="מלבן 12"/>
          <p:cNvSpPr/>
          <p:nvPr userDrawn="1"/>
        </p:nvSpPr>
        <p:spPr>
          <a:xfrm>
            <a:off x="0" y="6597352"/>
            <a:ext cx="9144000" cy="260648"/>
          </a:xfrm>
          <a:prstGeom prst="rect">
            <a:avLst/>
          </a:prstGeom>
          <a:solidFill>
            <a:srgbClr val="4F81BD">
              <a:lumMod val="60000"/>
              <a:lumOff val="40000"/>
            </a:srgbClr>
          </a:solidFill>
          <a:ln w="254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4" name="כותרת 1"/>
          <p:cNvSpPr txBox="1">
            <a:spLocks/>
          </p:cNvSpPr>
          <p:nvPr userDrawn="1"/>
        </p:nvSpPr>
        <p:spPr bwMode="auto">
          <a:xfrm>
            <a:off x="3837214" y="6596128"/>
            <a:ext cx="1469572" cy="264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defRPr/>
            </a:pPr>
            <a:r>
              <a:rPr lang="en-US" sz="1200" b="1" kern="0" dirty="0" smtClean="0">
                <a:solidFill>
                  <a:prstClr val="black"/>
                </a:solidFill>
                <a:latin typeface="+mn-lt"/>
                <a:cs typeface="Guttman Hatzvi" pitchFamily="2" charset="-79"/>
              </a:rPr>
              <a:t>-FOUO-</a:t>
            </a:r>
            <a:endParaRPr lang="he-IL" sz="1200" b="1" kern="0" dirty="0">
              <a:solidFill>
                <a:prstClr val="black"/>
              </a:solidFill>
              <a:latin typeface="+mn-lt"/>
              <a:cs typeface="Guttman Hatzvi" pitchFamily="2" charset="-79"/>
            </a:endParaRPr>
          </a:p>
        </p:txBody>
      </p:sp>
      <p:sp>
        <p:nvSpPr>
          <p:cNvPr id="15" name="כותרת 1"/>
          <p:cNvSpPr txBox="1">
            <a:spLocks/>
          </p:cNvSpPr>
          <p:nvPr userDrawn="1"/>
        </p:nvSpPr>
        <p:spPr bwMode="auto">
          <a:xfrm>
            <a:off x="0" y="6597352"/>
            <a:ext cx="2276746" cy="263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spcBef>
                <a:spcPct val="0"/>
              </a:spcBef>
              <a:spcAft>
                <a:spcPct val="0"/>
              </a:spcAft>
              <a:defRPr/>
            </a:pPr>
            <a:r>
              <a:rPr lang="en-US" sz="1100" b="1" kern="0" dirty="0" smtClean="0">
                <a:solidFill>
                  <a:prstClr val="black"/>
                </a:solidFill>
                <a:latin typeface="+mn-lt"/>
                <a:cs typeface="Guttman Hatzvi" pitchFamily="2" charset="-79"/>
              </a:rPr>
              <a:t>IDF</a:t>
            </a:r>
            <a:r>
              <a:rPr lang="en-US" sz="1100" b="1" kern="0" baseline="0" dirty="0" smtClean="0">
                <a:solidFill>
                  <a:prstClr val="black"/>
                </a:solidFill>
                <a:latin typeface="+mn-lt"/>
                <a:cs typeface="Guttman Hatzvi" pitchFamily="2" charset="-79"/>
              </a:rPr>
              <a:t> Military Colleges</a:t>
            </a:r>
            <a:endParaRPr lang="he-IL" sz="2400" b="1" kern="0" dirty="0">
              <a:solidFill>
                <a:prstClr val="black"/>
              </a:solidFill>
              <a:latin typeface="+mn-lt"/>
              <a:cs typeface="Guttman Hatzvi" pitchFamily="2" charset="-79"/>
            </a:endParaRPr>
          </a:p>
        </p:txBody>
      </p:sp>
      <p:sp>
        <p:nvSpPr>
          <p:cNvPr id="16" name="כותרת 1"/>
          <p:cNvSpPr txBox="1">
            <a:spLocks/>
          </p:cNvSpPr>
          <p:nvPr userDrawn="1"/>
        </p:nvSpPr>
        <p:spPr bwMode="auto">
          <a:xfrm>
            <a:off x="7410022" y="6598582"/>
            <a:ext cx="1619672" cy="259417"/>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algn="r" rtl="1" eaLnBrk="0" fontAlgn="base" hangingPunct="0">
              <a:spcBef>
                <a:spcPct val="0"/>
              </a:spcBef>
              <a:spcAft>
                <a:spcPct val="0"/>
              </a:spcAft>
              <a:defRPr/>
            </a:pPr>
            <a:fld id="{1EE79B35-3D82-4D13-9781-E3639559A659}" type="slidenum">
              <a:rPr lang="he-IL" sz="1100" b="1" kern="0" smtClean="0">
                <a:solidFill>
                  <a:prstClr val="black"/>
                </a:solidFill>
                <a:latin typeface="Guttman Hatzvi" pitchFamily="2" charset="-79"/>
                <a:cs typeface="Guttman Hatzvi" pitchFamily="2" charset="-79"/>
              </a:rPr>
              <a:pPr algn="r" rtl="1" eaLnBrk="0" fontAlgn="base" hangingPunct="0">
                <a:spcBef>
                  <a:spcPct val="0"/>
                </a:spcBef>
                <a:spcAft>
                  <a:spcPct val="0"/>
                </a:spcAft>
                <a:defRPr/>
              </a:pPr>
              <a:t>‹#›</a:t>
            </a:fld>
            <a:r>
              <a:rPr lang="en-US" sz="1100" b="1" kern="0" dirty="0" smtClean="0">
                <a:solidFill>
                  <a:prstClr val="black"/>
                </a:solidFill>
                <a:latin typeface="+mn-lt"/>
                <a:cs typeface="Guttman Hatzvi" pitchFamily="2" charset="-79"/>
              </a:rPr>
              <a:t> Slide  </a:t>
            </a:r>
            <a:r>
              <a:rPr lang="he-IL" sz="1100" b="1" kern="0" dirty="0" smtClean="0">
                <a:solidFill>
                  <a:prstClr val="black"/>
                </a:solidFill>
                <a:latin typeface="Guttman Hatzvi" pitchFamily="2" charset="-79"/>
                <a:cs typeface="Guttman Hatzvi" pitchFamily="2" charset="-79"/>
              </a:rPr>
              <a:t> </a:t>
            </a:r>
            <a:endParaRPr lang="he-IL" sz="1100" b="1" kern="0" dirty="0">
              <a:solidFill>
                <a:prstClr val="black"/>
              </a:solidFill>
              <a:latin typeface="Guttman Hatzvi" pitchFamily="2" charset="-79"/>
              <a:cs typeface="Guttman Hatzvi" pitchFamily="2" charset="-79"/>
            </a:endParaRPr>
          </a:p>
        </p:txBody>
      </p:sp>
      <p:pic>
        <p:nvPicPr>
          <p:cNvPr id="17" name="תמונה 16"/>
          <p:cNvPicPr/>
          <p:nvPr userDrawn="1"/>
        </p:nvPicPr>
        <p:blipFill>
          <a:blip r:embed="rId13" cstate="print">
            <a:extLst>
              <a:ext uri="{BEBA8EAE-BF5A-486C-A8C5-ECC9F3942E4B}">
                <a14:imgProps xmlns:a14="http://schemas.microsoft.com/office/drawing/2010/main" xmlns="">
                  <a14:imgLayer r:embed="rId14">
                    <a14:imgEffect>
                      <a14:backgroundRemoval t="0" b="99329" l="1575" r="96063"/>
                    </a14:imgEffect>
                  </a14:imgLayer>
                </a14:imgProps>
              </a:ext>
              <a:ext uri="{28A0092B-C50C-407E-A947-70E740481C1C}">
                <a14:useLocalDpi xmlns:a14="http://schemas.microsoft.com/office/drawing/2010/main" xmlns="" val="0"/>
              </a:ext>
            </a:extLst>
          </a:blip>
          <a:srcRect/>
          <a:stretch>
            <a:fillRect/>
          </a:stretch>
        </p:blipFill>
        <p:spPr bwMode="auto">
          <a:xfrm>
            <a:off x="7991275" y="0"/>
            <a:ext cx="899317" cy="1051207"/>
          </a:xfrm>
          <a:prstGeom prst="rect">
            <a:avLst/>
          </a:prstGeom>
          <a:noFill/>
        </p:spPr>
      </p:pic>
      <p:pic>
        <p:nvPicPr>
          <p:cNvPr id="18" name="תמונה 17"/>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259386" y="1864"/>
            <a:ext cx="916276" cy="1043228"/>
          </a:xfrm>
          <a:prstGeom prst="rect">
            <a:avLst/>
          </a:prstGeom>
        </p:spPr>
      </p:pic>
    </p:spTree>
    <p:extLst>
      <p:ext uri="{BB962C8B-B14F-4D97-AF65-F5344CB8AC3E}">
        <p14:creationId xmlns:p14="http://schemas.microsoft.com/office/powerpoint/2010/main" xmlns="" val="1559912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The IDF Military Colleges</a:t>
            </a:r>
          </a:p>
        </p:txBody>
      </p:sp>
      <p:grpSp>
        <p:nvGrpSpPr>
          <p:cNvPr id="14" name="קבוצה 13"/>
          <p:cNvGrpSpPr/>
          <p:nvPr/>
        </p:nvGrpSpPr>
        <p:grpSpPr>
          <a:xfrm>
            <a:off x="3111970" y="2079775"/>
            <a:ext cx="2920060" cy="3069048"/>
            <a:chOff x="3859379" y="1459486"/>
            <a:chExt cx="3893413" cy="4092064"/>
          </a:xfrm>
        </p:grpSpPr>
        <p:pic>
          <p:nvPicPr>
            <p:cNvPr id="4" name="תמונה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53805" t="27170" r="38743" b="58979"/>
            <a:stretch/>
          </p:blipFill>
          <p:spPr>
            <a:xfrm>
              <a:off x="3859379" y="3802401"/>
              <a:ext cx="682171" cy="1002053"/>
            </a:xfrm>
            <a:prstGeom prst="rect">
              <a:avLst/>
            </a:prstGeom>
          </p:spPr>
        </p:pic>
      </p:grpSp>
      <p:sp>
        <p:nvSpPr>
          <p:cNvPr id="15" name="כותרת 1"/>
          <p:cNvSpPr txBox="1">
            <a:spLocks/>
          </p:cNvSpPr>
          <p:nvPr/>
        </p:nvSpPr>
        <p:spPr>
          <a:xfrm>
            <a:off x="1031420" y="5747621"/>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Welcome</a:t>
            </a:r>
          </a:p>
        </p:txBody>
      </p:sp>
    </p:spTree>
    <p:extLst>
      <p:ext uri="{BB962C8B-B14F-4D97-AF65-F5344CB8AC3E}">
        <p14:creationId xmlns:p14="http://schemas.microsoft.com/office/powerpoint/2010/main" xmlns="" val="316206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43551" y="639436"/>
            <a:ext cx="7886700" cy="994172"/>
          </a:xfrm>
          <a:prstGeom prst="rect">
            <a:avLst/>
          </a:prstGeom>
        </p:spPr>
        <p:txBody>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Format of Study</a:t>
            </a:r>
            <a:endParaRPr lang="he-IL"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4" name="מלבן: פינות מעוגלות 3">
            <a:extLst>
              <a:ext uri="{FF2B5EF4-FFF2-40B4-BE49-F238E27FC236}">
                <a16:creationId xmlns:a16="http://schemas.microsoft.com/office/drawing/2014/main" xmlns="" id="{26A6F437-934D-44BE-83A0-9DDCA66B608E}"/>
              </a:ext>
            </a:extLst>
          </p:cNvPr>
          <p:cNvSpPr/>
          <p:nvPr/>
        </p:nvSpPr>
        <p:spPr>
          <a:xfrm>
            <a:off x="129538" y="1412777"/>
            <a:ext cx="8861292" cy="3341768"/>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6" name="אליפסה 5">
            <a:extLst>
              <a:ext uri="{FF2B5EF4-FFF2-40B4-BE49-F238E27FC236}">
                <a16:creationId xmlns:a16="http://schemas.microsoft.com/office/drawing/2014/main" xmlns="" id="{79D20161-88CA-4346-8703-E7D0B44A5451}"/>
              </a:ext>
            </a:extLst>
          </p:cNvPr>
          <p:cNvSpPr/>
          <p:nvPr/>
        </p:nvSpPr>
        <p:spPr>
          <a:xfrm>
            <a:off x="1754652"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7" name="אליפסה 6">
            <a:extLst>
              <a:ext uri="{FF2B5EF4-FFF2-40B4-BE49-F238E27FC236}">
                <a16:creationId xmlns:a16="http://schemas.microsoft.com/office/drawing/2014/main" xmlns="" id="{2F6E8ECD-352E-4D97-89F0-8BDCC0150B5B}"/>
              </a:ext>
            </a:extLst>
          </p:cNvPr>
          <p:cNvSpPr/>
          <p:nvPr/>
        </p:nvSpPr>
        <p:spPr>
          <a:xfrm>
            <a:off x="1754652"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8" name="אליפסה 7">
            <a:extLst>
              <a:ext uri="{FF2B5EF4-FFF2-40B4-BE49-F238E27FC236}">
                <a16:creationId xmlns:a16="http://schemas.microsoft.com/office/drawing/2014/main" xmlns="" id="{F1D51475-6059-43C0-A0F6-D1AFBC12C014}"/>
              </a:ext>
            </a:extLst>
          </p:cNvPr>
          <p:cNvSpPr/>
          <p:nvPr/>
        </p:nvSpPr>
        <p:spPr>
          <a:xfrm>
            <a:off x="1754652"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9" name="אליפסה 8">
            <a:extLst>
              <a:ext uri="{FF2B5EF4-FFF2-40B4-BE49-F238E27FC236}">
                <a16:creationId xmlns:a16="http://schemas.microsoft.com/office/drawing/2014/main" xmlns="" id="{65745809-B0C3-4E9C-9D70-F2A134DEF48F}"/>
              </a:ext>
            </a:extLst>
          </p:cNvPr>
          <p:cNvSpPr/>
          <p:nvPr/>
        </p:nvSpPr>
        <p:spPr>
          <a:xfrm>
            <a:off x="1754652"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10" name="אליפסה 9">
            <a:extLst>
              <a:ext uri="{FF2B5EF4-FFF2-40B4-BE49-F238E27FC236}">
                <a16:creationId xmlns:a16="http://schemas.microsoft.com/office/drawing/2014/main" xmlns="" id="{D2C28468-40A8-49A2-B1D9-659FFB996AB0}"/>
              </a:ext>
            </a:extLst>
          </p:cNvPr>
          <p:cNvSpPr/>
          <p:nvPr/>
        </p:nvSpPr>
        <p:spPr>
          <a:xfrm>
            <a:off x="1322604"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1" name="אליפסה 10">
            <a:extLst>
              <a:ext uri="{FF2B5EF4-FFF2-40B4-BE49-F238E27FC236}">
                <a16:creationId xmlns:a16="http://schemas.microsoft.com/office/drawing/2014/main" xmlns="" id="{11DA85A5-0115-4B52-9E90-FD216FA74FEF}"/>
              </a:ext>
            </a:extLst>
          </p:cNvPr>
          <p:cNvSpPr/>
          <p:nvPr/>
        </p:nvSpPr>
        <p:spPr>
          <a:xfrm>
            <a:off x="1322604"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12" name="אליפסה 11">
            <a:extLst>
              <a:ext uri="{FF2B5EF4-FFF2-40B4-BE49-F238E27FC236}">
                <a16:creationId xmlns:a16="http://schemas.microsoft.com/office/drawing/2014/main" xmlns="" id="{B7BDC275-968E-47F9-BF9F-C464B63DBDA7}"/>
              </a:ext>
            </a:extLst>
          </p:cNvPr>
          <p:cNvSpPr/>
          <p:nvPr/>
        </p:nvSpPr>
        <p:spPr>
          <a:xfrm>
            <a:off x="132260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13" name="אליפסה 12">
            <a:extLst>
              <a:ext uri="{FF2B5EF4-FFF2-40B4-BE49-F238E27FC236}">
                <a16:creationId xmlns:a16="http://schemas.microsoft.com/office/drawing/2014/main" xmlns="" id="{4951F1E7-CA5B-42D9-826B-0F77B233097F}"/>
              </a:ext>
            </a:extLst>
          </p:cNvPr>
          <p:cNvSpPr/>
          <p:nvPr/>
        </p:nvSpPr>
        <p:spPr>
          <a:xfrm>
            <a:off x="1322604"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14" name="אליפסה 13">
            <a:extLst>
              <a:ext uri="{FF2B5EF4-FFF2-40B4-BE49-F238E27FC236}">
                <a16:creationId xmlns:a16="http://schemas.microsoft.com/office/drawing/2014/main" xmlns="" id="{11F9B2E8-B8F9-4992-9220-D4BFDC80672F}"/>
              </a:ext>
            </a:extLst>
          </p:cNvPr>
          <p:cNvSpPr/>
          <p:nvPr/>
        </p:nvSpPr>
        <p:spPr>
          <a:xfrm>
            <a:off x="89058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5" name="אליפסה 14">
            <a:extLst>
              <a:ext uri="{FF2B5EF4-FFF2-40B4-BE49-F238E27FC236}">
                <a16:creationId xmlns:a16="http://schemas.microsoft.com/office/drawing/2014/main" xmlns="" id="{CE2CE27B-E336-4B9A-89BA-7E296BB632CC}"/>
              </a:ext>
            </a:extLst>
          </p:cNvPr>
          <p:cNvSpPr/>
          <p:nvPr/>
        </p:nvSpPr>
        <p:spPr>
          <a:xfrm>
            <a:off x="89058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16" name="אליפסה 15">
            <a:extLst>
              <a:ext uri="{FF2B5EF4-FFF2-40B4-BE49-F238E27FC236}">
                <a16:creationId xmlns:a16="http://schemas.microsoft.com/office/drawing/2014/main" xmlns="" id="{5E582F7F-7C02-44DB-9877-BBB09C46DB32}"/>
              </a:ext>
            </a:extLst>
          </p:cNvPr>
          <p:cNvSpPr/>
          <p:nvPr/>
        </p:nvSpPr>
        <p:spPr>
          <a:xfrm>
            <a:off x="890580"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17" name="אליפסה 16">
            <a:extLst>
              <a:ext uri="{FF2B5EF4-FFF2-40B4-BE49-F238E27FC236}">
                <a16:creationId xmlns:a16="http://schemas.microsoft.com/office/drawing/2014/main" xmlns="" id="{E20781B5-1791-4E61-A1B7-CEA11C40EEA8}"/>
              </a:ext>
            </a:extLst>
          </p:cNvPr>
          <p:cNvSpPr/>
          <p:nvPr/>
        </p:nvSpPr>
        <p:spPr>
          <a:xfrm>
            <a:off x="890580"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18" name="אליפסה 17">
            <a:extLst>
              <a:ext uri="{FF2B5EF4-FFF2-40B4-BE49-F238E27FC236}">
                <a16:creationId xmlns:a16="http://schemas.microsoft.com/office/drawing/2014/main" xmlns="" id="{69655CF7-B3E3-4C56-A6F1-B51C7777A8E4}"/>
              </a:ext>
            </a:extLst>
          </p:cNvPr>
          <p:cNvSpPr/>
          <p:nvPr/>
        </p:nvSpPr>
        <p:spPr>
          <a:xfrm>
            <a:off x="458532"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9" name="אליפסה 18">
            <a:extLst>
              <a:ext uri="{FF2B5EF4-FFF2-40B4-BE49-F238E27FC236}">
                <a16:creationId xmlns:a16="http://schemas.microsoft.com/office/drawing/2014/main" xmlns="" id="{D330DFA6-0D5C-4C6C-9EE9-5B32D897A208}"/>
              </a:ext>
            </a:extLst>
          </p:cNvPr>
          <p:cNvSpPr/>
          <p:nvPr/>
        </p:nvSpPr>
        <p:spPr>
          <a:xfrm>
            <a:off x="458532"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20" name="אליפסה 19">
            <a:extLst>
              <a:ext uri="{FF2B5EF4-FFF2-40B4-BE49-F238E27FC236}">
                <a16:creationId xmlns:a16="http://schemas.microsoft.com/office/drawing/2014/main" xmlns="" id="{8DCA2E08-9215-4C7E-8C2E-AA855A9BACB1}"/>
              </a:ext>
            </a:extLst>
          </p:cNvPr>
          <p:cNvSpPr/>
          <p:nvPr/>
        </p:nvSpPr>
        <p:spPr>
          <a:xfrm>
            <a:off x="458532"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21" name="אליפסה 20">
            <a:extLst>
              <a:ext uri="{FF2B5EF4-FFF2-40B4-BE49-F238E27FC236}">
                <a16:creationId xmlns:a16="http://schemas.microsoft.com/office/drawing/2014/main" xmlns="" id="{F6D97D07-4604-408D-8DD7-EC19E81C2ED0}"/>
              </a:ext>
            </a:extLst>
          </p:cNvPr>
          <p:cNvSpPr/>
          <p:nvPr/>
        </p:nvSpPr>
        <p:spPr>
          <a:xfrm>
            <a:off x="458532"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3675A347-FF4A-4164-85A6-453A5CA8A586}"/>
              </a:ext>
            </a:extLst>
          </p:cNvPr>
          <p:cNvSpPr txBox="1"/>
          <p:nvPr/>
        </p:nvSpPr>
        <p:spPr>
          <a:xfrm>
            <a:off x="1686538"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6E93B494-60AE-4013-97B8-DDDCF683EDC9}"/>
              </a:ext>
            </a:extLst>
          </p:cNvPr>
          <p:cNvSpPr txBox="1"/>
          <p:nvPr/>
        </p:nvSpPr>
        <p:spPr>
          <a:xfrm>
            <a:off x="1260647"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2</a:t>
            </a:r>
            <a:endParaRPr lang="he-IL" sz="1050" b="1" dirty="0">
              <a:solidFill>
                <a:prstClr val="black"/>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5BD41B33-D2FE-4709-80EF-BA548BCD8637}"/>
              </a:ext>
            </a:extLst>
          </p:cNvPr>
          <p:cNvSpPr txBox="1"/>
          <p:nvPr/>
        </p:nvSpPr>
        <p:spPr>
          <a:xfrm>
            <a:off x="830416"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en-US" sz="1050" b="1" dirty="0" smtClean="0">
                <a:solidFill>
                  <a:prstClr val="black"/>
                </a:solidFill>
                <a:latin typeface="Calibri" panose="020F0502020204030204" pitchFamily="34" charset="0"/>
                <a:cs typeface="Calibri" panose="020F0502020204030204" pitchFamily="34" charset="0"/>
              </a:rPr>
              <a:t>3</a:t>
            </a:r>
            <a:endParaRPr lang="he-IL" sz="1050" b="1" dirty="0">
              <a:solidFill>
                <a:prstClr val="black"/>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xmlns="" id="{A38867E2-4CE3-409F-B873-70F3925FC670}"/>
              </a:ext>
            </a:extLst>
          </p:cNvPr>
          <p:cNvSpPr txBox="1"/>
          <p:nvPr/>
        </p:nvSpPr>
        <p:spPr>
          <a:xfrm>
            <a:off x="396551"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he-IL" sz="1050" b="1" dirty="0" smtClean="0">
                <a:solidFill>
                  <a:prstClr val="black"/>
                </a:solidFill>
                <a:latin typeface="Calibri" panose="020F0502020204030204" pitchFamily="34" charset="0"/>
                <a:cs typeface="Calibri" panose="020F0502020204030204" pitchFamily="34" charset="0"/>
              </a:rPr>
              <a:t>4</a:t>
            </a:r>
            <a:endParaRPr lang="he-IL" sz="1050" b="1" dirty="0">
              <a:solidFill>
                <a:prstClr val="black"/>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BB22F323-7023-43C7-95BA-F1A3DA1BF789}"/>
              </a:ext>
            </a:extLst>
          </p:cNvPr>
          <p:cNvSpPr txBox="1"/>
          <p:nvPr/>
        </p:nvSpPr>
        <p:spPr>
          <a:xfrm>
            <a:off x="820625" y="1854974"/>
            <a:ext cx="818065"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Course</a:t>
            </a:r>
            <a:endParaRPr lang="he-IL" sz="825" dirty="0">
              <a:solidFill>
                <a:prstClr val="black"/>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F778B923-B2EF-40AB-9B13-B870F3026BF6}"/>
              </a:ext>
            </a:extLst>
          </p:cNvPr>
          <p:cNvSpPr txBox="1"/>
          <p:nvPr/>
        </p:nvSpPr>
        <p:spPr>
          <a:xfrm>
            <a:off x="5148064" y="1854974"/>
            <a:ext cx="833912"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Group</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8" name="אליפסה 27">
            <a:extLst>
              <a:ext uri="{FF2B5EF4-FFF2-40B4-BE49-F238E27FC236}">
                <a16:creationId xmlns:a16="http://schemas.microsoft.com/office/drawing/2014/main" xmlns="" id="{7495E6EC-F2A4-46DC-8434-AD11751FA3FF}"/>
              </a:ext>
            </a:extLst>
          </p:cNvPr>
          <p:cNvSpPr/>
          <p:nvPr/>
        </p:nvSpPr>
        <p:spPr>
          <a:xfrm>
            <a:off x="5994110"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29" name="אליפסה 28">
            <a:extLst>
              <a:ext uri="{FF2B5EF4-FFF2-40B4-BE49-F238E27FC236}">
                <a16:creationId xmlns:a16="http://schemas.microsoft.com/office/drawing/2014/main" xmlns="" id="{8011FCCE-0078-4459-8F0D-9E85EFB99D16}"/>
              </a:ext>
            </a:extLst>
          </p:cNvPr>
          <p:cNvSpPr/>
          <p:nvPr/>
        </p:nvSpPr>
        <p:spPr>
          <a:xfrm>
            <a:off x="5724080" y="34860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0" name="אליפסה 29">
            <a:extLst>
              <a:ext uri="{FF2B5EF4-FFF2-40B4-BE49-F238E27FC236}">
                <a16:creationId xmlns:a16="http://schemas.microsoft.com/office/drawing/2014/main" xmlns="" id="{87831432-97A8-4E31-A9B6-6D2C1F5ECBDB}"/>
              </a:ext>
            </a:extLst>
          </p:cNvPr>
          <p:cNvSpPr/>
          <p:nvPr/>
        </p:nvSpPr>
        <p:spPr>
          <a:xfrm>
            <a:off x="540004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1" name="אליפסה 30">
            <a:extLst>
              <a:ext uri="{FF2B5EF4-FFF2-40B4-BE49-F238E27FC236}">
                <a16:creationId xmlns:a16="http://schemas.microsoft.com/office/drawing/2014/main" xmlns="" id="{DDE2B232-5BEF-4A4E-8A1A-72450A5698A9}"/>
              </a:ext>
            </a:extLst>
          </p:cNvPr>
          <p:cNvSpPr/>
          <p:nvPr/>
        </p:nvSpPr>
        <p:spPr>
          <a:xfrm>
            <a:off x="5076056" y="42420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xmlns="" id="{3374E0B9-AEB7-485B-9154-29167ADDC412}"/>
              </a:ext>
            </a:extLst>
          </p:cNvPr>
          <p:cNvSpPr txBox="1"/>
          <p:nvPr/>
        </p:nvSpPr>
        <p:spPr>
          <a:xfrm>
            <a:off x="6732494" y="1854974"/>
            <a:ext cx="791834"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Group</a:t>
            </a:r>
            <a:endParaRPr lang="he-IL" sz="700" dirty="0">
              <a:solidFill>
                <a:prstClr val="black"/>
              </a:solidFill>
              <a:latin typeface="Calibri" panose="020F0502020204030204" pitchFamily="34" charset="0"/>
              <a:cs typeface="Calibri" panose="020F0502020204030204" pitchFamily="34" charset="0"/>
            </a:endParaRPr>
          </a:p>
        </p:txBody>
      </p:sp>
      <p:sp>
        <p:nvSpPr>
          <p:cNvPr id="33" name="אליפסה 32">
            <a:extLst>
              <a:ext uri="{FF2B5EF4-FFF2-40B4-BE49-F238E27FC236}">
                <a16:creationId xmlns:a16="http://schemas.microsoft.com/office/drawing/2014/main" xmlns="" id="{F93819D3-064B-4348-9C61-D826BF79CDF4}"/>
              </a:ext>
            </a:extLst>
          </p:cNvPr>
          <p:cNvSpPr/>
          <p:nvPr/>
        </p:nvSpPr>
        <p:spPr>
          <a:xfrm>
            <a:off x="718372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4" name="אליפסה 33">
            <a:extLst>
              <a:ext uri="{FF2B5EF4-FFF2-40B4-BE49-F238E27FC236}">
                <a16:creationId xmlns:a16="http://schemas.microsoft.com/office/drawing/2014/main" xmlns="" id="{3E637A46-A4A7-495B-819E-84AFC8A7C46C}"/>
              </a:ext>
            </a:extLst>
          </p:cNvPr>
          <p:cNvSpPr/>
          <p:nvPr/>
        </p:nvSpPr>
        <p:spPr>
          <a:xfrm>
            <a:off x="691369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1F956786-F582-4F4B-B3EE-C089288EF2E0}"/>
              </a:ext>
            </a:extLst>
          </p:cNvPr>
          <p:cNvSpPr txBox="1"/>
          <p:nvPr/>
        </p:nvSpPr>
        <p:spPr>
          <a:xfrm>
            <a:off x="7904296" y="1854973"/>
            <a:ext cx="940364"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Singular</a:t>
            </a:r>
            <a:endParaRPr lang="he-IL" sz="1100" dirty="0">
              <a:solidFill>
                <a:prstClr val="black"/>
              </a:solidFill>
              <a:latin typeface="Calibri" panose="020F0502020204030204" pitchFamily="34" charset="0"/>
              <a:cs typeface="Calibri" panose="020F0502020204030204" pitchFamily="34" charset="0"/>
            </a:endParaRPr>
          </a:p>
        </p:txBody>
      </p:sp>
      <p:sp>
        <p:nvSpPr>
          <p:cNvPr id="36" name="אליפסה 35">
            <a:extLst>
              <a:ext uri="{FF2B5EF4-FFF2-40B4-BE49-F238E27FC236}">
                <a16:creationId xmlns:a16="http://schemas.microsoft.com/office/drawing/2014/main" xmlns="" id="{C49B3EC4-AA81-4D82-8FBD-188B2490A2B7}"/>
              </a:ext>
            </a:extLst>
          </p:cNvPr>
          <p:cNvSpPr/>
          <p:nvPr/>
        </p:nvSpPr>
        <p:spPr>
          <a:xfrm>
            <a:off x="8266478"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D4FBE95-345F-4AA5-A2F9-69D555F3E6AE}"/>
              </a:ext>
            </a:extLst>
          </p:cNvPr>
          <p:cNvSpPr txBox="1"/>
          <p:nvPr/>
        </p:nvSpPr>
        <p:spPr>
          <a:xfrm>
            <a:off x="3722818" y="1854974"/>
            <a:ext cx="939269"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Organic Team</a:t>
            </a:r>
            <a:endParaRPr lang="he-IL" sz="1100" dirty="0">
              <a:solidFill>
                <a:srgbClr val="FF0000"/>
              </a:solidFill>
              <a:latin typeface="Calibri" panose="020F0502020204030204" pitchFamily="34" charset="0"/>
              <a:cs typeface="Calibri" panose="020F0502020204030204" pitchFamily="34" charset="0"/>
            </a:endParaRPr>
          </a:p>
        </p:txBody>
      </p:sp>
      <p:sp>
        <p:nvSpPr>
          <p:cNvPr id="38" name="אליפסה 37">
            <a:extLst>
              <a:ext uri="{FF2B5EF4-FFF2-40B4-BE49-F238E27FC236}">
                <a16:creationId xmlns:a16="http://schemas.microsoft.com/office/drawing/2014/main" xmlns="" id="{B78280F0-C312-4942-95A9-0929C964246C}"/>
              </a:ext>
            </a:extLst>
          </p:cNvPr>
          <p:cNvSpPr/>
          <p:nvPr/>
        </p:nvSpPr>
        <p:spPr>
          <a:xfrm>
            <a:off x="4084453"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9" name="אליפסה 38">
            <a:extLst>
              <a:ext uri="{FF2B5EF4-FFF2-40B4-BE49-F238E27FC236}">
                <a16:creationId xmlns:a16="http://schemas.microsoft.com/office/drawing/2014/main" xmlns="" id="{8DA59921-2D4F-43EB-AE2F-74EEC0209562}"/>
              </a:ext>
            </a:extLst>
          </p:cNvPr>
          <p:cNvSpPr/>
          <p:nvPr/>
        </p:nvSpPr>
        <p:spPr>
          <a:xfrm>
            <a:off x="4084453"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40" name="אליפסה 39">
            <a:extLst>
              <a:ext uri="{FF2B5EF4-FFF2-40B4-BE49-F238E27FC236}">
                <a16:creationId xmlns:a16="http://schemas.microsoft.com/office/drawing/2014/main" xmlns="" id="{1F374F5C-DFDA-4717-8779-B4BD667B6F2F}"/>
              </a:ext>
            </a:extLst>
          </p:cNvPr>
          <p:cNvSpPr/>
          <p:nvPr/>
        </p:nvSpPr>
        <p:spPr>
          <a:xfrm>
            <a:off x="4084453"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41" name="אליפסה 40">
            <a:extLst>
              <a:ext uri="{FF2B5EF4-FFF2-40B4-BE49-F238E27FC236}">
                <a16:creationId xmlns:a16="http://schemas.microsoft.com/office/drawing/2014/main" xmlns="" id="{E9E2D613-F865-473A-B256-6D710CCC1A95}"/>
              </a:ext>
            </a:extLst>
          </p:cNvPr>
          <p:cNvSpPr/>
          <p:nvPr/>
        </p:nvSpPr>
        <p:spPr>
          <a:xfrm>
            <a:off x="4084453"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xmlns="" id="{F28A7F48-3BB5-45B3-B8D8-BF0094DA1592}"/>
              </a:ext>
            </a:extLst>
          </p:cNvPr>
          <p:cNvSpPr txBox="1"/>
          <p:nvPr/>
        </p:nvSpPr>
        <p:spPr>
          <a:xfrm>
            <a:off x="4016339" y="2783951"/>
            <a:ext cx="351000" cy="323165"/>
          </a:xfrm>
          <a:prstGeom prst="rect">
            <a:avLst/>
          </a:prstGeom>
          <a:noFill/>
        </p:spPr>
        <p:txBody>
          <a:bodyPr wrap="square" lIns="0" tIns="0" rIns="0" bIns="0" rtlCol="1">
            <a:spAutoFit/>
          </a:bodyPr>
          <a:lstStyle/>
          <a:p>
            <a:pPr algn="ctr" fontAlgn="base">
              <a:spcBef>
                <a:spcPct val="0"/>
              </a:spcBef>
              <a:spcAft>
                <a:spcPct val="0"/>
              </a:spcAft>
            </a:pPr>
            <a:r>
              <a:rPr lang="en-US" sz="1050" b="1" dirty="0" smtClean="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xmlns="" id="{3C360ED3-5586-4AF9-B68D-31F438A68BD2}"/>
              </a:ext>
            </a:extLst>
          </p:cNvPr>
          <p:cNvSpPr txBox="1"/>
          <p:nvPr/>
        </p:nvSpPr>
        <p:spPr>
          <a:xfrm>
            <a:off x="2577810" y="1854974"/>
            <a:ext cx="810138"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Teams</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4" name="אליפסה 43">
            <a:extLst>
              <a:ext uri="{FF2B5EF4-FFF2-40B4-BE49-F238E27FC236}">
                <a16:creationId xmlns:a16="http://schemas.microsoft.com/office/drawing/2014/main" xmlns="" id="{578EE226-660A-477B-B978-A70683D99DD8}"/>
              </a:ext>
            </a:extLst>
          </p:cNvPr>
          <p:cNvSpPr/>
          <p:nvPr/>
        </p:nvSpPr>
        <p:spPr>
          <a:xfrm>
            <a:off x="3087012" y="31163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45" name="אליפסה 44">
            <a:extLst>
              <a:ext uri="{FF2B5EF4-FFF2-40B4-BE49-F238E27FC236}">
                <a16:creationId xmlns:a16="http://schemas.microsoft.com/office/drawing/2014/main" xmlns="" id="{84230633-D036-4ABC-8E30-91078F1590A3}"/>
              </a:ext>
            </a:extLst>
          </p:cNvPr>
          <p:cNvSpPr/>
          <p:nvPr/>
        </p:nvSpPr>
        <p:spPr>
          <a:xfrm>
            <a:off x="3087012" y="34944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46" name="אליפסה 45">
            <a:extLst>
              <a:ext uri="{FF2B5EF4-FFF2-40B4-BE49-F238E27FC236}">
                <a16:creationId xmlns:a16="http://schemas.microsoft.com/office/drawing/2014/main" xmlns="" id="{A7C545DA-F364-41C1-AC8F-5E446AC5714C}"/>
              </a:ext>
            </a:extLst>
          </p:cNvPr>
          <p:cNvSpPr/>
          <p:nvPr/>
        </p:nvSpPr>
        <p:spPr>
          <a:xfrm>
            <a:off x="3087012" y="38724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47" name="אליפסה 46">
            <a:extLst>
              <a:ext uri="{FF2B5EF4-FFF2-40B4-BE49-F238E27FC236}">
                <a16:creationId xmlns:a16="http://schemas.microsoft.com/office/drawing/2014/main" xmlns="" id="{0642D525-AD79-4E8A-9553-39FB48F70F59}"/>
              </a:ext>
            </a:extLst>
          </p:cNvPr>
          <p:cNvSpPr/>
          <p:nvPr/>
        </p:nvSpPr>
        <p:spPr>
          <a:xfrm>
            <a:off x="3087012" y="42505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48" name="אליפסה 47">
            <a:extLst>
              <a:ext uri="{FF2B5EF4-FFF2-40B4-BE49-F238E27FC236}">
                <a16:creationId xmlns:a16="http://schemas.microsoft.com/office/drawing/2014/main" xmlns="" id="{4EEB3387-D74C-4B63-99B1-0E683E98FAC5}"/>
              </a:ext>
            </a:extLst>
          </p:cNvPr>
          <p:cNvSpPr/>
          <p:nvPr/>
        </p:nvSpPr>
        <p:spPr>
          <a:xfrm>
            <a:off x="2654964" y="31163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49" name="אליפסה 48">
            <a:extLst>
              <a:ext uri="{FF2B5EF4-FFF2-40B4-BE49-F238E27FC236}">
                <a16:creationId xmlns:a16="http://schemas.microsoft.com/office/drawing/2014/main" xmlns="" id="{A2DDE85E-5D9D-4304-9442-72458F5B2281}"/>
              </a:ext>
            </a:extLst>
          </p:cNvPr>
          <p:cNvSpPr/>
          <p:nvPr/>
        </p:nvSpPr>
        <p:spPr>
          <a:xfrm>
            <a:off x="2654964" y="34944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0" name="אליפסה 49">
            <a:extLst>
              <a:ext uri="{FF2B5EF4-FFF2-40B4-BE49-F238E27FC236}">
                <a16:creationId xmlns:a16="http://schemas.microsoft.com/office/drawing/2014/main" xmlns="" id="{2262745C-4F4B-4B7D-8817-0EA92D9BE74B}"/>
              </a:ext>
            </a:extLst>
          </p:cNvPr>
          <p:cNvSpPr/>
          <p:nvPr/>
        </p:nvSpPr>
        <p:spPr>
          <a:xfrm>
            <a:off x="2654964" y="387244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51" name="אליפסה 50">
            <a:extLst>
              <a:ext uri="{FF2B5EF4-FFF2-40B4-BE49-F238E27FC236}">
                <a16:creationId xmlns:a16="http://schemas.microsoft.com/office/drawing/2014/main" xmlns="" id="{62229DB1-8483-436F-A03A-E0FFDC644F7F}"/>
              </a:ext>
            </a:extLst>
          </p:cNvPr>
          <p:cNvSpPr/>
          <p:nvPr/>
        </p:nvSpPr>
        <p:spPr>
          <a:xfrm>
            <a:off x="2654964" y="42504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xmlns="" id="{E1F50978-3772-45CD-8A50-12A05A4AD7A4}"/>
              </a:ext>
            </a:extLst>
          </p:cNvPr>
          <p:cNvSpPr txBox="1"/>
          <p:nvPr/>
        </p:nvSpPr>
        <p:spPr>
          <a:xfrm>
            <a:off x="3018898"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xmlns="" id="{A10F68A4-62D8-484A-9F7E-01504C0D72E3}"/>
              </a:ext>
            </a:extLst>
          </p:cNvPr>
          <p:cNvSpPr txBox="1"/>
          <p:nvPr/>
        </p:nvSpPr>
        <p:spPr>
          <a:xfrm>
            <a:off x="2593007"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en-US" sz="1050" b="1" dirty="0" smtClean="0">
                <a:solidFill>
                  <a:prstClr val="black"/>
                </a:solidFill>
                <a:latin typeface="Calibri" panose="020F0502020204030204" pitchFamily="34" charset="0"/>
                <a:cs typeface="Calibri" panose="020F0502020204030204" pitchFamily="34" charset="0"/>
              </a:rPr>
              <a:t>2</a:t>
            </a:r>
            <a:endParaRPr lang="he-IL" sz="1050" b="1" dirty="0">
              <a:solidFill>
                <a:prstClr val="black"/>
              </a:solidFill>
              <a:latin typeface="Calibri" panose="020F0502020204030204" pitchFamily="34" charset="0"/>
              <a:cs typeface="Calibri" panose="020F0502020204030204" pitchFamily="34" charset="0"/>
            </a:endParaRPr>
          </a:p>
        </p:txBody>
      </p:sp>
      <p:cxnSp>
        <p:nvCxnSpPr>
          <p:cNvPr id="55" name="מחבר ישר 54">
            <a:extLst>
              <a:ext uri="{FF2B5EF4-FFF2-40B4-BE49-F238E27FC236}">
                <a16:creationId xmlns:a16="http://schemas.microsoft.com/office/drawing/2014/main" xmlns="" id="{ABF7A810-8FC6-418E-A5E6-8ACF51EAA8CD}"/>
              </a:ext>
            </a:extLst>
          </p:cNvPr>
          <p:cNvCxnSpPr/>
          <p:nvPr/>
        </p:nvCxnSpPr>
        <p:spPr>
          <a:xfrm>
            <a:off x="226774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מחבר ישר 55">
            <a:extLst>
              <a:ext uri="{FF2B5EF4-FFF2-40B4-BE49-F238E27FC236}">
                <a16:creationId xmlns:a16="http://schemas.microsoft.com/office/drawing/2014/main" xmlns="" id="{B330528D-3811-4517-96A3-E1B89E917045}"/>
              </a:ext>
            </a:extLst>
          </p:cNvPr>
          <p:cNvCxnSpPr/>
          <p:nvPr/>
        </p:nvCxnSpPr>
        <p:spPr>
          <a:xfrm>
            <a:off x="363589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מחבר ישר 56">
            <a:extLst>
              <a:ext uri="{FF2B5EF4-FFF2-40B4-BE49-F238E27FC236}">
                <a16:creationId xmlns:a16="http://schemas.microsoft.com/office/drawing/2014/main" xmlns="" id="{44F2B0E7-EEC4-45E3-997B-BABBA808A7E4}"/>
              </a:ext>
            </a:extLst>
          </p:cNvPr>
          <p:cNvCxnSpPr/>
          <p:nvPr/>
        </p:nvCxnSpPr>
        <p:spPr>
          <a:xfrm>
            <a:off x="478802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מחבר ישר 57">
            <a:extLst>
              <a:ext uri="{FF2B5EF4-FFF2-40B4-BE49-F238E27FC236}">
                <a16:creationId xmlns:a16="http://schemas.microsoft.com/office/drawing/2014/main" xmlns="" id="{EC0E5AB1-4B8E-4599-8371-3126112570CD}"/>
              </a:ext>
            </a:extLst>
          </p:cNvPr>
          <p:cNvCxnSpPr/>
          <p:nvPr/>
        </p:nvCxnSpPr>
        <p:spPr>
          <a:xfrm>
            <a:off x="651621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מחבר ישר 58">
            <a:extLst>
              <a:ext uri="{FF2B5EF4-FFF2-40B4-BE49-F238E27FC236}">
                <a16:creationId xmlns:a16="http://schemas.microsoft.com/office/drawing/2014/main" xmlns="" id="{A3A5001C-A9C3-47BA-BABA-B2EF368C8A9C}"/>
              </a:ext>
            </a:extLst>
          </p:cNvPr>
          <p:cNvCxnSpPr/>
          <p:nvPr/>
        </p:nvCxnSpPr>
        <p:spPr>
          <a:xfrm>
            <a:off x="7812360"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תמונה 2">
            <a:extLst>
              <a:ext uri="{FF2B5EF4-FFF2-40B4-BE49-F238E27FC236}">
                <a16:creationId xmlns:a16="http://schemas.microsoft.com/office/drawing/2014/main" xmlns="" id="{1D0B8DB1-758A-41B1-9E5F-91141512A573}"/>
              </a:ext>
            </a:extLst>
          </p:cNvPr>
          <p:cNvPicPr>
            <a:picLocks noChangeAspect="1"/>
          </p:cNvPicPr>
          <p:nvPr/>
        </p:nvPicPr>
        <p:blipFill>
          <a:blip r:embed="rId2" cstate="print"/>
          <a:stretch>
            <a:fillRect/>
          </a:stretch>
        </p:blipFill>
        <p:spPr>
          <a:xfrm>
            <a:off x="580378" y="4869160"/>
            <a:ext cx="7949873" cy="1993565"/>
          </a:xfrm>
          <a:prstGeom prst="rect">
            <a:avLst/>
          </a:prstGeom>
        </p:spPr>
      </p:pic>
      <p:sp>
        <p:nvSpPr>
          <p:cNvPr id="60" name="מלבן 59"/>
          <p:cNvSpPr/>
          <p:nvPr/>
        </p:nvSpPr>
        <p:spPr>
          <a:xfrm>
            <a:off x="6210110" y="5229200"/>
            <a:ext cx="973610"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Plenum</a:t>
            </a:r>
            <a:endParaRPr lang="he-IL" dirty="0">
              <a:latin typeface="Calibri" panose="020F0502020204030204" pitchFamily="34" charset="0"/>
              <a:cs typeface="Calibri" panose="020F0502020204030204" pitchFamily="34" charset="0"/>
            </a:endParaRPr>
          </a:p>
        </p:txBody>
      </p:sp>
      <p:sp>
        <p:nvSpPr>
          <p:cNvPr id="62" name="מלבן 61"/>
          <p:cNvSpPr/>
          <p:nvPr/>
        </p:nvSpPr>
        <p:spPr>
          <a:xfrm>
            <a:off x="3851920" y="5229200"/>
            <a:ext cx="708264"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Team</a:t>
            </a:r>
            <a:endParaRPr lang="he-IL" dirty="0">
              <a:latin typeface="Calibri" panose="020F0502020204030204" pitchFamily="34" charset="0"/>
              <a:cs typeface="Calibri" panose="020F0502020204030204" pitchFamily="34" charset="0"/>
            </a:endParaRPr>
          </a:p>
        </p:txBody>
      </p:sp>
      <p:sp>
        <p:nvSpPr>
          <p:cNvPr id="63" name="מלבן 62"/>
          <p:cNvSpPr/>
          <p:nvPr/>
        </p:nvSpPr>
        <p:spPr>
          <a:xfrm>
            <a:off x="1686538" y="5229200"/>
            <a:ext cx="891272"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Senior</a:t>
            </a:r>
            <a:endParaRPr lang="he-I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4879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49384" y="652758"/>
            <a:ext cx="7886700" cy="994172"/>
          </a:xfrm>
          <a:prstGeom prst="rect">
            <a:avLst/>
          </a:prstGeom>
        </p:spPr>
        <p:txBody>
          <a:bodyPr>
            <a:normAutofit/>
          </a:bodyPr>
          <a:lstStyle/>
          <a:p>
            <a:pPr algn="ctr"/>
            <a:r>
              <a:rPr lang="en-US" sz="32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Senior Learning</a:t>
            </a:r>
            <a:endParaRPr lang="he-IL"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graphicFrame>
        <p:nvGraphicFramePr>
          <p:cNvPr id="3" name="דיאגרמה 2">
            <a:extLst>
              <a:ext uri="{FF2B5EF4-FFF2-40B4-BE49-F238E27FC236}">
                <a16:creationId xmlns:a16="http://schemas.microsoft.com/office/drawing/2014/main" xmlns="" id="{A4C4290B-8134-4033-9C26-757CA69DDDA2}"/>
              </a:ext>
            </a:extLst>
          </p:cNvPr>
          <p:cNvGraphicFramePr/>
          <p:nvPr>
            <p:extLst>
              <p:ext uri="{D42A27DB-BD31-4B8C-83A1-F6EECF244321}">
                <p14:modId xmlns:p14="http://schemas.microsoft.com/office/powerpoint/2010/main" xmlns="" val="953805778"/>
              </p:ext>
            </p:extLst>
          </p:nvPr>
        </p:nvGraphicFramePr>
        <p:xfrm>
          <a:off x="264220" y="1397000"/>
          <a:ext cx="860358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64BDCA82-C02D-4112-9801-06963DA46AEB}"/>
              </a:ext>
            </a:extLst>
          </p:cNvPr>
          <p:cNvSpPr txBox="1"/>
          <p:nvPr/>
        </p:nvSpPr>
        <p:spPr>
          <a:xfrm>
            <a:off x="755576" y="6309320"/>
            <a:ext cx="7632848" cy="564257"/>
          </a:xfrm>
          <a:prstGeom prst="rect">
            <a:avLst/>
          </a:prstGeom>
          <a:noFill/>
        </p:spPr>
        <p:txBody>
          <a:bodyPr wrap="square" lIns="0" tIns="0" rIns="0" bIns="0" rtlCol="1">
            <a:spAutoFit/>
          </a:bodyPr>
          <a:lstStyle/>
          <a:p>
            <a:pPr algn="ctr">
              <a:lnSpc>
                <a:spcPts val="2200"/>
              </a:lnSpc>
            </a:pP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Experienced and Motivated </a:t>
            </a: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Student </a:t>
            </a: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Meaningful, Diverse and Intimate </a:t>
            </a: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a:t>
            </a:r>
            <a:endParaRPr lang="he-IL"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C6959A84-D951-4F3E-AA56-209C29224DFF}"/>
              </a:ext>
            </a:extLst>
          </p:cNvPr>
          <p:cNvSpPr txBox="1"/>
          <p:nvPr/>
        </p:nvSpPr>
        <p:spPr>
          <a:xfrm>
            <a:off x="755576" y="5419824"/>
            <a:ext cx="7632848" cy="282129"/>
          </a:xfrm>
          <a:prstGeom prst="rect">
            <a:avLst/>
          </a:prstGeom>
          <a:noFill/>
        </p:spPr>
        <p:txBody>
          <a:bodyPr wrap="square" lIns="0" tIns="0" rIns="0" bIns="0" rtlCol="1">
            <a:spAutoFit/>
          </a:bodyPr>
          <a:lstStyle/>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Lectures, Theoreticians and Practical People, Reading and Self Study </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EA668412-B6DF-4EFC-B6C0-1B3A4781C470}"/>
              </a:ext>
            </a:extLst>
          </p:cNvPr>
          <p:cNvSpPr txBox="1"/>
          <p:nvPr/>
        </p:nvSpPr>
        <p:spPr>
          <a:xfrm>
            <a:off x="811620" y="4149080"/>
            <a:ext cx="7632848" cy="562975"/>
          </a:xfrm>
          <a:prstGeom prst="rect">
            <a:avLst/>
          </a:prstGeom>
          <a:noFill/>
        </p:spPr>
        <p:txBody>
          <a:bodyPr wrap="square" lIns="0" tIns="0" rIns="0" bIns="0" rtlCol="1">
            <a:spAutoFit/>
          </a:bodyPr>
          <a:lstStyle/>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Simulation, Leading a Tour, </a:t>
            </a:r>
          </a:p>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 Process, Mentor</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xmlns="" id="{58F5E633-C913-4BAF-BA4C-A8CA135EA4E0}"/>
              </a:ext>
            </a:extLst>
          </p:cNvPr>
          <p:cNvSpPr txBox="1"/>
          <p:nvPr/>
        </p:nvSpPr>
        <p:spPr>
          <a:xfrm>
            <a:off x="776310" y="3099130"/>
            <a:ext cx="7632848" cy="564257"/>
          </a:xfrm>
          <a:prstGeom prst="rect">
            <a:avLst/>
          </a:prstGeom>
          <a:noFill/>
        </p:spPr>
        <p:txBody>
          <a:bodyPr wrap="square" lIns="0" tIns="0" rIns="0" bIns="0" rtlCol="1">
            <a:spAutoFit/>
          </a:bodyPr>
          <a:lstStyle/>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Writing and Research, </a:t>
            </a:r>
          </a:p>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Teaching</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xmlns="" id="{9BA28880-0836-40F3-8E4B-8BE1D08CFBCF}"/>
              </a:ext>
            </a:extLst>
          </p:cNvPr>
          <p:cNvSpPr txBox="1"/>
          <p:nvPr/>
        </p:nvSpPr>
        <p:spPr>
          <a:xfrm>
            <a:off x="752049" y="1916832"/>
            <a:ext cx="7632848" cy="564257"/>
          </a:xfrm>
          <a:prstGeom prst="rect">
            <a:avLst/>
          </a:prstGeom>
          <a:noFill/>
        </p:spPr>
        <p:txBody>
          <a:bodyPr wrap="square" lIns="0" tIns="0" rIns="0" bIns="0" rtlCol="1">
            <a:spAutoFit/>
          </a:bodyPr>
          <a:lstStyle/>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Assessment </a:t>
            </a:r>
          </a:p>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Performance </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235D547D-832E-459E-B572-2792A201B841}"/>
              </a:ext>
            </a:extLst>
          </p:cNvPr>
          <p:cNvSpPr txBox="1"/>
          <p:nvPr/>
        </p:nvSpPr>
        <p:spPr>
          <a:xfrm>
            <a:off x="755576" y="5971855"/>
            <a:ext cx="7632848" cy="254365"/>
          </a:xfrm>
          <a:prstGeom prst="rect">
            <a:avLst/>
          </a:prstGeom>
          <a:noFill/>
        </p:spPr>
        <p:txBody>
          <a:bodyPr wrap="square" lIns="0" tIns="0" rIns="0" bIns="0" rtlCol="1">
            <a:spAutoFit/>
          </a:bodyPr>
          <a:lstStyle/>
          <a:p>
            <a:pPr algn="ctr">
              <a:lnSpc>
                <a:spcPts val="1800"/>
              </a:lnSpc>
            </a:pP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Safe, Qualitative and Rich Learning Environment </a:t>
            </a:r>
            <a:endParaRPr lang="he-IL" sz="2000" dirty="0">
              <a:solidFill>
                <a:schemeClr val="accent4"/>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220E04C3-BAF1-4AC6-9900-9650DF2D900B}"/>
              </a:ext>
            </a:extLst>
          </p:cNvPr>
          <p:cNvSpPr txBox="1"/>
          <p:nvPr/>
        </p:nvSpPr>
        <p:spPr>
          <a:xfrm>
            <a:off x="811620" y="4750378"/>
            <a:ext cx="7632848" cy="738664"/>
          </a:xfrm>
          <a:prstGeom prst="rect">
            <a:avLst/>
          </a:prstGeom>
          <a:noFill/>
        </p:spPr>
        <p:txBody>
          <a:bodyPr wrap="square" lIns="0" tIns="0" rIns="0" bIns="0" rtlCol="1">
            <a:spAutoFit/>
          </a:bodyPr>
          <a:lstStyle/>
          <a:p>
            <a:pPr algn="ct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‘Argument and Objection’ – </a:t>
            </a:r>
          </a:p>
          <a:p>
            <a:pPr algn="ct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Fighting Materialism</a:t>
            </a:r>
            <a:endParaRPr lang="he-IL" sz="2400" dirty="0">
              <a:solidFill>
                <a:schemeClr val="accent4"/>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DD663055-0E8F-4BA5-9854-9D0B38B5FDB6}"/>
              </a:ext>
            </a:extLst>
          </p:cNvPr>
          <p:cNvSpPr txBox="1"/>
          <p:nvPr/>
        </p:nvSpPr>
        <p:spPr>
          <a:xfrm>
            <a:off x="749670" y="3811615"/>
            <a:ext cx="7632848" cy="240835"/>
          </a:xfrm>
          <a:prstGeom prst="rect">
            <a:avLst/>
          </a:prstGeom>
          <a:noFill/>
        </p:spPr>
        <p:txBody>
          <a:bodyPr wrap="square" lIns="0" tIns="0" rIns="0" bIns="0" rtlCol="1">
            <a:spAutoFit/>
          </a:bodyPr>
          <a:lstStyle/>
          <a:p>
            <a:pPr algn="ctr">
              <a:lnSpc>
                <a:spcPts val="1800"/>
              </a:lnSpc>
            </a:pPr>
            <a:r>
              <a:rPr lang="en-US" sz="20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Friction, Synthesis, Mediation</a:t>
            </a:r>
            <a:endParaRPr lang="he-IL" dirty="0">
              <a:solidFill>
                <a:schemeClr val="accent4"/>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9190E109-67A9-44C9-B6C0-8C845CD7170B}"/>
              </a:ext>
            </a:extLst>
          </p:cNvPr>
          <p:cNvSpPr txBox="1"/>
          <p:nvPr/>
        </p:nvSpPr>
        <p:spPr>
          <a:xfrm>
            <a:off x="763346" y="2612679"/>
            <a:ext cx="7632848" cy="461665"/>
          </a:xfrm>
          <a:prstGeom prst="rect">
            <a:avLst/>
          </a:prstGeom>
          <a:noFill/>
        </p:spPr>
        <p:txBody>
          <a:bodyPr wrap="square" lIns="0" tIns="0" rIns="0" bIns="0" rtlCol="1">
            <a:spAutoFit/>
          </a:bodyPr>
          <a:lstStyle/>
          <a:p>
            <a:pPr algn="ctr">
              <a:lnSpc>
                <a:spcPts val="1800"/>
              </a:lnSpc>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‘Publishing’ </a:t>
            </a:r>
          </a:p>
          <a:p>
            <a:pPr algn="ctr">
              <a:lnSpc>
                <a:spcPts val="1800"/>
              </a:lnSpc>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Influence</a:t>
            </a:r>
            <a:endParaRPr lang="he-IL" dirty="0">
              <a:solidFill>
                <a:schemeClr val="accent4"/>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74C553BB-7C32-4C6B-810F-D635D86FC9C3}"/>
              </a:ext>
            </a:extLst>
          </p:cNvPr>
          <p:cNvSpPr txBox="1"/>
          <p:nvPr/>
        </p:nvSpPr>
        <p:spPr>
          <a:xfrm>
            <a:off x="806684" y="1345170"/>
            <a:ext cx="7632848" cy="473206"/>
          </a:xfrm>
          <a:prstGeom prst="rect">
            <a:avLst/>
          </a:prstGeom>
          <a:noFill/>
        </p:spPr>
        <p:txBody>
          <a:bodyPr wrap="square" lIns="0" tIns="0" rIns="0" bIns="0" rtlCol="1">
            <a:spAutoFit/>
          </a:bodyPr>
          <a:lstStyle/>
          <a:p>
            <a:pPr algn="ctr">
              <a:lnSpc>
                <a:spcPts val="1800"/>
              </a:lnSpc>
            </a:pPr>
            <a:r>
              <a:rPr lang="en-US" sz="16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Feedback </a:t>
            </a:r>
          </a:p>
          <a:p>
            <a:pPr algn="ctr">
              <a:lnSpc>
                <a:spcPts val="1800"/>
              </a:lnSpc>
            </a:pPr>
            <a:r>
              <a:rPr lang="en-US" sz="16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Reflection</a:t>
            </a:r>
            <a:endParaRPr lang="he-IL" sz="1600"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01867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556642" y="715598"/>
            <a:ext cx="7886700" cy="994172"/>
          </a:xfrm>
          <a:prstGeom prst="rect">
            <a:avLst/>
          </a:prstGeom>
        </p:spPr>
        <p:txBody>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Methods of Learning</a:t>
            </a:r>
            <a:endParaRPr lang="he-IL" sz="270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endParaRPr>
          </a:p>
        </p:txBody>
      </p:sp>
      <p:sp>
        <p:nvSpPr>
          <p:cNvPr id="4" name="מציין מיקום תוכן 2"/>
          <p:cNvSpPr txBox="1">
            <a:spLocks/>
          </p:cNvSpPr>
          <p:nvPr/>
        </p:nvSpPr>
        <p:spPr>
          <a:xfrm>
            <a:off x="539552" y="1709770"/>
            <a:ext cx="3960440" cy="4887581"/>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Face-to-face Lectures (Q&amp;A)</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Team Discussions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Panels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Seminars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Workshops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Tours (within Israel and abroad)</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Self Study and Research</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Simulation and Experience (Learning Through Research)</a:t>
            </a: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Writing</a:t>
            </a:r>
            <a:endParaRPr lang="he-IL" sz="1800" dirty="0" smtClean="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Centralized Course / Course</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sp>
        <p:nvSpPr>
          <p:cNvPr id="10" name="מציין מיקום תוכן 2">
            <a:extLst>
              <a:ext uri="{FF2B5EF4-FFF2-40B4-BE49-F238E27FC236}">
                <a16:creationId xmlns:a16="http://schemas.microsoft.com/office/drawing/2014/main" xmlns="" id="{D3500A1C-E025-4F94-9FA6-0BD91E55292A}"/>
              </a:ext>
            </a:extLst>
          </p:cNvPr>
          <p:cNvSpPr txBox="1">
            <a:spLocks/>
          </p:cNvSpPr>
          <p:nvPr/>
        </p:nvSpPr>
        <p:spPr>
          <a:xfrm>
            <a:off x="4920030" y="1781777"/>
            <a:ext cx="3960440" cy="4743566"/>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Case Study</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Online Course, Teleprocessed Content, Podcast</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Reflective Tool</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Manager’s Exercises </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Analyzing Texts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Debate</a:t>
            </a: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Exercises, War Simulations, Experiences</a:t>
            </a:r>
            <a:endParaRPr lang="en-US"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Tutoring, Mentoring and Couching </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Informal (Drinking Machine) </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01876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58146" y="274588"/>
            <a:ext cx="7886700" cy="994172"/>
          </a:xfrm>
          <a:prstGeom prst="rect">
            <a:avLst/>
          </a:prstGeom>
        </p:spPr>
        <p:txBody>
          <a:bodyPr>
            <a:normAutofit fontScale="90000"/>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Connecting the IDF Colleges </a:t>
            </a:r>
            <a:b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b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to the Academy</a:t>
            </a:r>
            <a:endParaRPr lang="he-IL" sz="270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endParaRPr>
          </a:p>
        </p:txBody>
      </p:sp>
      <p:sp>
        <p:nvSpPr>
          <p:cNvPr id="5" name="מציין מיקום תוכן 2">
            <a:extLst>
              <a:ext uri="{FF2B5EF4-FFF2-40B4-BE49-F238E27FC236}">
                <a16:creationId xmlns:a16="http://schemas.microsoft.com/office/drawing/2014/main" xmlns="" id="{E5B5F6E8-E077-4113-A383-0F069E2DC993}"/>
              </a:ext>
            </a:extLst>
          </p:cNvPr>
          <p:cNvSpPr txBox="1">
            <a:spLocks/>
          </p:cNvSpPr>
          <p:nvPr/>
        </p:nvSpPr>
        <p:spPr>
          <a:xfrm>
            <a:off x="467544" y="1556752"/>
            <a:ext cx="8208912" cy="5040600"/>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1800" b="1" dirty="0" smtClean="0">
                <a:solidFill>
                  <a:schemeClr val="accent1">
                    <a:lumMod val="75000"/>
                  </a:schemeClr>
                </a:solidFill>
                <a:latin typeface="Calibri" panose="020F0502020204030204" pitchFamily="34" charset="0"/>
                <a:cs typeface="Calibri" panose="020F0502020204030204" pitchFamily="34" charset="0"/>
              </a:rPr>
              <a:t>Fully utilizing the comparative advantages </a:t>
            </a:r>
            <a:r>
              <a:rPr lang="en-US" sz="1800" dirty="0" smtClean="0">
                <a:solidFill>
                  <a:schemeClr val="accent1">
                    <a:lumMod val="75000"/>
                  </a:schemeClr>
                </a:solidFill>
                <a:latin typeface="Calibri" panose="020F0502020204030204" pitchFamily="34" charset="0"/>
                <a:cs typeface="Calibri" panose="020F0502020204030204" pitchFamily="34" charset="0"/>
              </a:rPr>
              <a:t>–</a:t>
            </a:r>
            <a:r>
              <a:rPr lang="en-US" sz="1800" b="1" dirty="0" smtClean="0">
                <a:solidFill>
                  <a:schemeClr val="accent1">
                    <a:lumMod val="75000"/>
                  </a:schemeClr>
                </a:solidFill>
                <a:latin typeface="Calibri" panose="020F0502020204030204" pitchFamily="34" charset="0"/>
                <a:cs typeface="Calibri" panose="020F0502020204030204" pitchFamily="34" charset="0"/>
              </a:rPr>
              <a:t> </a:t>
            </a:r>
            <a:r>
              <a:rPr lang="en-US" sz="1800" dirty="0" smtClean="0">
                <a:solidFill>
                  <a:schemeClr val="accent1">
                    <a:lumMod val="75000"/>
                  </a:schemeClr>
                </a:solidFill>
                <a:latin typeface="Calibri" panose="020F0502020204030204" pitchFamily="34" charset="0"/>
                <a:cs typeface="Calibri" panose="020F0502020204030204" pitchFamily="34" charset="0"/>
              </a:rPr>
              <a:t>theory by the academic institution, practice by the IDF colleges</a:t>
            </a:r>
            <a:endParaRPr lang="he-IL" sz="1800" dirty="0" smtClean="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smtClean="0">
                <a:solidFill>
                  <a:schemeClr val="accent1">
                    <a:lumMod val="75000"/>
                  </a:schemeClr>
                </a:solidFill>
                <a:latin typeface="Calibri" panose="020F0502020204030204" pitchFamily="34" charset="0"/>
                <a:cs typeface="Calibri" panose="020F0502020204030204" pitchFamily="34" charset="0"/>
              </a:rPr>
              <a:t>Ability to influence </a:t>
            </a:r>
            <a:r>
              <a:rPr lang="en-US" sz="1800" dirty="0" smtClean="0">
                <a:solidFill>
                  <a:schemeClr val="accent1">
                    <a:lumMod val="75000"/>
                  </a:schemeClr>
                </a:solidFill>
                <a:latin typeface="Calibri" panose="020F0502020204030204" pitchFamily="34" charset="0"/>
                <a:cs typeface="Calibri" panose="020F0502020204030204" pitchFamily="34" charset="0"/>
              </a:rPr>
              <a:t>– the content, lecturers and curriculum </a:t>
            </a:r>
            <a:endParaRPr lang="he-IL" sz="1800" dirty="0" smtClean="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Keeping high </a:t>
            </a:r>
            <a:r>
              <a:rPr lang="en-US" sz="1800" b="1" dirty="0" smtClean="0">
                <a:solidFill>
                  <a:schemeClr val="accent1">
                    <a:lumMod val="75000"/>
                  </a:schemeClr>
                </a:solidFill>
                <a:latin typeface="Calibri" panose="020F0502020204030204" pitchFamily="34" charset="0"/>
                <a:cs typeface="Calibri" panose="020F0502020204030204" pitchFamily="34" charset="0"/>
              </a:rPr>
              <a:t>standards </a:t>
            </a:r>
            <a:endParaRPr lang="he-IL" sz="1800" dirty="0" smtClean="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smtClean="0">
                <a:solidFill>
                  <a:schemeClr val="accent1">
                    <a:lumMod val="75000"/>
                  </a:schemeClr>
                </a:solidFill>
                <a:latin typeface="Calibri" panose="020F0502020204030204" pitchFamily="34" charset="0"/>
                <a:cs typeface="Calibri" panose="020F0502020204030204" pitchFamily="34" charset="0"/>
              </a:rPr>
              <a:t>Attraction and prestige </a:t>
            </a:r>
            <a:endParaRPr lang="he-IL" sz="18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24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pic>
        <p:nvPicPr>
          <p:cNvPr id="3" name="תמונה 2">
            <a:extLst>
              <a:ext uri="{FF2B5EF4-FFF2-40B4-BE49-F238E27FC236}">
                <a16:creationId xmlns:a16="http://schemas.microsoft.com/office/drawing/2014/main" xmlns="" id="{7AD9BB42-6CB7-4289-8642-6AFE6EF28280}"/>
              </a:ext>
            </a:extLst>
          </p:cNvPr>
          <p:cNvPicPr>
            <a:picLocks noChangeAspect="1"/>
          </p:cNvPicPr>
          <p:nvPr/>
        </p:nvPicPr>
        <p:blipFill>
          <a:blip r:embed="rId2" cstate="print"/>
          <a:stretch>
            <a:fillRect/>
          </a:stretch>
        </p:blipFill>
        <p:spPr>
          <a:xfrm>
            <a:off x="2905125" y="4352925"/>
            <a:ext cx="3333750" cy="2505075"/>
          </a:xfrm>
          <a:prstGeom prst="rect">
            <a:avLst/>
          </a:prstGeom>
        </p:spPr>
      </p:pic>
      <p:pic>
        <p:nvPicPr>
          <p:cNvPr id="6" name="תמונה 5">
            <a:extLst>
              <a:ext uri="{FF2B5EF4-FFF2-40B4-BE49-F238E27FC236}">
                <a16:creationId xmlns:a16="http://schemas.microsoft.com/office/drawing/2014/main" xmlns="" id="{D2DE3D52-6964-4841-8B0A-EE2F66472AB2}"/>
              </a:ext>
            </a:extLst>
          </p:cNvPr>
          <p:cNvPicPr>
            <a:picLocks noChangeAspect="1"/>
          </p:cNvPicPr>
          <p:nvPr/>
        </p:nvPicPr>
        <p:blipFill rotWithShape="1">
          <a:blip r:embed="rId3" cstate="print"/>
          <a:srcRect l="21276" t="20306" r="21277" b="23287"/>
          <a:stretch/>
        </p:blipFill>
        <p:spPr>
          <a:xfrm>
            <a:off x="6732240" y="4705362"/>
            <a:ext cx="1944216"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6560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idx="4294967295"/>
          </p:nvPr>
        </p:nvSpPr>
        <p:spPr>
          <a:xfrm>
            <a:off x="0" y="416619"/>
            <a:ext cx="9144000" cy="764704"/>
          </a:xfrm>
          <a:prstGeom prst="rect">
            <a:avLst/>
          </a:prstGeom>
        </p:spPr>
        <p:txBody>
          <a:bodyPr anchor="ctr"/>
          <a:lstStyle/>
          <a:p>
            <a:pPr algn="ctr"/>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IDF Structure</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grpSp>
        <p:nvGrpSpPr>
          <p:cNvPr id="20" name="קבוצה 19"/>
          <p:cNvGrpSpPr/>
          <p:nvPr/>
        </p:nvGrpSpPr>
        <p:grpSpPr>
          <a:xfrm>
            <a:off x="61086" y="1088451"/>
            <a:ext cx="9083630" cy="5355282"/>
            <a:chOff x="61086" y="1088451"/>
            <a:chExt cx="9083630" cy="5355282"/>
          </a:xfrm>
        </p:grpSpPr>
        <p:sp>
          <p:nvSpPr>
            <p:cNvPr id="95" name="מלבן 94"/>
            <p:cNvSpPr/>
            <p:nvPr/>
          </p:nvSpPr>
          <p:spPr>
            <a:xfrm>
              <a:off x="8039305"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MAG</a:t>
              </a:r>
              <a:endParaRPr lang="he-IL" sz="1100" b="1" kern="0" dirty="0">
                <a:solidFill>
                  <a:prstClr val="white"/>
                </a:solidFill>
                <a:cs typeface="Calibri" panose="020F0502020204030204" pitchFamily="34" charset="0"/>
              </a:endParaRPr>
            </a:p>
          </p:txBody>
        </p:sp>
        <p:cxnSp>
          <p:nvCxnSpPr>
            <p:cNvPr id="238" name="מחבר ישר 237"/>
            <p:cNvCxnSpPr/>
            <p:nvPr/>
          </p:nvCxnSpPr>
          <p:spPr>
            <a:xfrm>
              <a:off x="582974"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מחבר ישר 238"/>
            <p:cNvCxnSpPr/>
            <p:nvPr/>
          </p:nvCxnSpPr>
          <p:spPr>
            <a:xfrm>
              <a:off x="5714011" y="4425274"/>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מחבר ישר 239"/>
            <p:cNvCxnSpPr/>
            <p:nvPr/>
          </p:nvCxnSpPr>
          <p:spPr>
            <a:xfrm>
              <a:off x="4454011" y="4421090"/>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מחבר ישר 240"/>
            <p:cNvCxnSpPr/>
            <p:nvPr/>
          </p:nvCxnSpPr>
          <p:spPr>
            <a:xfrm>
              <a:off x="5096869" y="3485605"/>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מחבר ישר 241"/>
            <p:cNvCxnSpPr/>
            <p:nvPr/>
          </p:nvCxnSpPr>
          <p:spPr>
            <a:xfrm>
              <a:off x="1703441" y="3483162"/>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מחבר ישר 242"/>
            <p:cNvCxnSpPr/>
            <p:nvPr/>
          </p:nvCxnSpPr>
          <p:spPr>
            <a:xfrm>
              <a:off x="8039305" y="3481653"/>
              <a:ext cx="0" cy="2962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מחבר ישר 245"/>
            <p:cNvCxnSpPr/>
            <p:nvPr/>
          </p:nvCxnSpPr>
          <p:spPr>
            <a:xfrm>
              <a:off x="2845536"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מחבר ישר 2"/>
            <p:cNvCxnSpPr/>
            <p:nvPr/>
          </p:nvCxnSpPr>
          <p:spPr>
            <a:xfrm>
              <a:off x="3980614" y="5337003"/>
              <a:ext cx="2232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מחבר ישר 2"/>
            <p:cNvCxnSpPr/>
            <p:nvPr/>
          </p:nvCxnSpPr>
          <p:spPr>
            <a:xfrm>
              <a:off x="7910259" y="5856357"/>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מחבר ישר 2"/>
            <p:cNvCxnSpPr/>
            <p:nvPr/>
          </p:nvCxnSpPr>
          <p:spPr>
            <a:xfrm>
              <a:off x="7900734" y="5242053"/>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מחבר ישר 2"/>
            <p:cNvCxnSpPr/>
            <p:nvPr/>
          </p:nvCxnSpPr>
          <p:spPr>
            <a:xfrm>
              <a:off x="7900734" y="4507115"/>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מחבר ישר 2"/>
            <p:cNvCxnSpPr/>
            <p:nvPr/>
          </p:nvCxnSpPr>
          <p:spPr>
            <a:xfrm>
              <a:off x="4454011" y="4421090"/>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מחבר ישר 260"/>
            <p:cNvCxnSpPr/>
            <p:nvPr/>
          </p:nvCxnSpPr>
          <p:spPr>
            <a:xfrm>
              <a:off x="3975529"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מחבר ישר 261"/>
            <p:cNvCxnSpPr/>
            <p:nvPr/>
          </p:nvCxnSpPr>
          <p:spPr>
            <a:xfrm>
              <a:off x="6222263"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מחבר ישר 2"/>
            <p:cNvCxnSpPr/>
            <p:nvPr/>
          </p:nvCxnSpPr>
          <p:spPr>
            <a:xfrm>
              <a:off x="587141" y="4422140"/>
              <a:ext cx="226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a:off x="2333425" y="535063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p:nvPr/>
          </p:nvCxnSpPr>
          <p:spPr>
            <a:xfrm>
              <a:off x="1073425" y="5346448"/>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מחבר ישר 2"/>
            <p:cNvCxnSpPr/>
            <p:nvPr/>
          </p:nvCxnSpPr>
          <p:spPr>
            <a:xfrm>
              <a:off x="1073425" y="5346448"/>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מלבן 263"/>
            <p:cNvSpPr/>
            <p:nvPr/>
          </p:nvSpPr>
          <p:spPr>
            <a:xfrm>
              <a:off x="1189352"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Ground</a:t>
              </a:r>
            </a:p>
            <a:p>
              <a:pPr algn="ctr" fontAlgn="base">
                <a:spcBef>
                  <a:spcPct val="0"/>
                </a:spcBef>
                <a:spcAft>
                  <a:spcPct val="0"/>
                </a:spcAft>
              </a:pPr>
              <a:r>
                <a:rPr lang="en-US" sz="1100" b="1" kern="0" dirty="0">
                  <a:solidFill>
                    <a:prstClr val="white"/>
                  </a:solidFill>
                  <a:cs typeface="Calibri" panose="020F0502020204030204" pitchFamily="34" charset="0"/>
                </a:rPr>
                <a:t>Forces</a:t>
              </a:r>
              <a:endParaRPr lang="he-IL" sz="1100" b="1" kern="0" dirty="0">
                <a:solidFill>
                  <a:prstClr val="white"/>
                </a:solidFill>
                <a:cs typeface="Calibri" panose="020F0502020204030204" pitchFamily="34" charset="0"/>
              </a:endParaRPr>
            </a:p>
          </p:txBody>
        </p:sp>
        <p:sp>
          <p:nvSpPr>
            <p:cNvPr id="274" name="מלבן 273"/>
            <p:cNvSpPr/>
            <p:nvPr/>
          </p:nvSpPr>
          <p:spPr>
            <a:xfrm>
              <a:off x="4379209"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Commands</a:t>
              </a:r>
              <a:endParaRPr lang="he-IL" sz="1100" b="1" kern="0" dirty="0">
                <a:solidFill>
                  <a:prstClr val="white"/>
                </a:solidFill>
                <a:cs typeface="Calibri" panose="020F0502020204030204" pitchFamily="34" charset="0"/>
              </a:endParaRPr>
            </a:p>
          </p:txBody>
        </p:sp>
        <p:sp>
          <p:nvSpPr>
            <p:cNvPr id="275" name="מלבן 274"/>
            <p:cNvSpPr/>
            <p:nvPr/>
          </p:nvSpPr>
          <p:spPr>
            <a:xfrm>
              <a:off x="7316044"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General Staff</a:t>
              </a:r>
              <a:endParaRPr lang="he-IL" sz="1100" b="1" kern="0" dirty="0">
                <a:solidFill>
                  <a:prstClr val="white"/>
                </a:solidFill>
                <a:cs typeface="Calibri" panose="020F0502020204030204" pitchFamily="34" charset="0"/>
              </a:endParaRPr>
            </a:p>
          </p:txBody>
        </p:sp>
        <p:sp>
          <p:nvSpPr>
            <p:cNvPr id="276" name="מלבן 275"/>
            <p:cNvSpPr/>
            <p:nvPr/>
          </p:nvSpPr>
          <p:spPr>
            <a:xfrm>
              <a:off x="982521" y="3665076"/>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Services</a:t>
              </a:r>
              <a:endParaRPr lang="he-IL" sz="1100" b="1" kern="0" dirty="0">
                <a:solidFill>
                  <a:prstClr val="white"/>
                </a:solidFill>
                <a:cs typeface="Calibri" panose="020F0502020204030204" pitchFamily="34" charset="0"/>
              </a:endParaRPr>
            </a:p>
          </p:txBody>
        </p:sp>
        <p:sp>
          <p:nvSpPr>
            <p:cNvPr id="277" name="מלבן 276"/>
            <p:cNvSpPr/>
            <p:nvPr/>
          </p:nvSpPr>
          <p:spPr>
            <a:xfrm>
              <a:off x="8174694"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J2</a:t>
              </a:r>
              <a:endParaRPr lang="he-IL" sz="1100" b="1" kern="0" dirty="0">
                <a:solidFill>
                  <a:prstClr val="white"/>
                </a:solidFill>
                <a:cs typeface="Calibri" panose="020F0502020204030204" pitchFamily="34" charset="0"/>
              </a:endParaRPr>
            </a:p>
          </p:txBody>
        </p:sp>
        <p:sp>
          <p:nvSpPr>
            <p:cNvPr id="278" name="מלבן 277"/>
            <p:cNvSpPr/>
            <p:nvPr/>
          </p:nvSpPr>
          <p:spPr>
            <a:xfrm>
              <a:off x="7010156"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J1</a:t>
              </a:r>
              <a:endParaRPr lang="he-IL" sz="1100" b="1" kern="0" dirty="0">
                <a:solidFill>
                  <a:prstClr val="white"/>
                </a:solidFill>
                <a:cs typeface="Calibri" panose="020F0502020204030204" pitchFamily="34" charset="0"/>
              </a:endParaRPr>
            </a:p>
          </p:txBody>
        </p:sp>
        <p:sp>
          <p:nvSpPr>
            <p:cNvPr id="279" name="מלבן 278"/>
            <p:cNvSpPr/>
            <p:nvPr/>
          </p:nvSpPr>
          <p:spPr>
            <a:xfrm>
              <a:off x="7006295" y="5062053"/>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J3</a:t>
              </a:r>
              <a:endParaRPr lang="he-IL" sz="1100" b="1" kern="0" dirty="0">
                <a:solidFill>
                  <a:prstClr val="white"/>
                </a:solidFill>
                <a:cs typeface="Calibri" panose="020F0502020204030204" pitchFamily="34" charset="0"/>
              </a:endParaRPr>
            </a:p>
          </p:txBody>
        </p:sp>
        <p:sp>
          <p:nvSpPr>
            <p:cNvPr id="280" name="מלבן 279"/>
            <p:cNvSpPr/>
            <p:nvPr/>
          </p:nvSpPr>
          <p:spPr>
            <a:xfrm>
              <a:off x="8174694" y="5064209"/>
              <a:ext cx="900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defRPr/>
              </a:pPr>
              <a:r>
                <a:rPr lang="en-US" sz="1100" b="1" kern="0" dirty="0" smtClean="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endParaRPr>
            </a:p>
          </p:txBody>
        </p:sp>
        <p:sp>
          <p:nvSpPr>
            <p:cNvPr id="281" name="מלבן 280"/>
            <p:cNvSpPr/>
            <p:nvPr/>
          </p:nvSpPr>
          <p:spPr>
            <a:xfrm>
              <a:off x="7008860"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J5</a:t>
              </a:r>
              <a:endParaRPr lang="he-IL" sz="1100" b="1" kern="0" dirty="0">
                <a:solidFill>
                  <a:prstClr val="white"/>
                </a:solidFill>
                <a:cs typeface="Calibri" panose="020F0502020204030204" pitchFamily="34" charset="0"/>
              </a:endParaRPr>
            </a:p>
          </p:txBody>
        </p:sp>
        <p:sp>
          <p:nvSpPr>
            <p:cNvPr id="282" name="מלבן 281"/>
            <p:cNvSpPr/>
            <p:nvPr/>
          </p:nvSpPr>
          <p:spPr>
            <a:xfrm>
              <a:off x="8177875"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J6</a:t>
              </a:r>
              <a:endParaRPr lang="he-IL" sz="1100" b="1" kern="0" dirty="0">
                <a:solidFill>
                  <a:prstClr val="white"/>
                </a:solidFill>
                <a:cs typeface="Calibri" panose="020F0502020204030204" pitchFamily="34" charset="0"/>
              </a:endParaRPr>
            </a:p>
          </p:txBody>
        </p:sp>
        <p:sp>
          <p:nvSpPr>
            <p:cNvPr id="283" name="מלבן 282"/>
            <p:cNvSpPr/>
            <p:nvPr/>
          </p:nvSpPr>
          <p:spPr>
            <a:xfrm>
              <a:off x="3934849"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Northern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4" name="מלבן 283"/>
            <p:cNvSpPr/>
            <p:nvPr/>
          </p:nvSpPr>
          <p:spPr>
            <a:xfrm>
              <a:off x="5195105"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Central</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5" name="מלבן 284"/>
            <p:cNvSpPr/>
            <p:nvPr/>
          </p:nvSpPr>
          <p:spPr>
            <a:xfrm>
              <a:off x="3454655"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Southern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6" name="מלבן 285"/>
            <p:cNvSpPr/>
            <p:nvPr/>
          </p:nvSpPr>
          <p:spPr>
            <a:xfrm>
              <a:off x="4576908"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Home Front</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7" name="מלבן 286"/>
            <p:cNvSpPr/>
            <p:nvPr/>
          </p:nvSpPr>
          <p:spPr>
            <a:xfrm>
              <a:off x="5699161" y="548097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Joint</a:t>
              </a:r>
            </a:p>
            <a:p>
              <a:pPr algn="ctr" fontAlgn="base">
                <a:spcBef>
                  <a:spcPct val="0"/>
                </a:spcBef>
                <a:spcAft>
                  <a:spcPct val="0"/>
                </a:spcAft>
              </a:pPr>
              <a:r>
                <a:rPr lang="en-US" sz="1100" b="1" kern="0" dirty="0">
                  <a:solidFill>
                    <a:prstClr val="white"/>
                  </a:solidFill>
                  <a:cs typeface="Calibri" panose="020F0502020204030204" pitchFamily="34" charset="0"/>
                </a:rPr>
                <a:t>Command</a:t>
              </a:r>
            </a:p>
          </p:txBody>
        </p:sp>
        <p:sp>
          <p:nvSpPr>
            <p:cNvPr id="288" name="מלבן 287"/>
            <p:cNvSpPr/>
            <p:nvPr/>
          </p:nvSpPr>
          <p:spPr>
            <a:xfrm>
              <a:off x="61086"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Navy</a:t>
              </a:r>
              <a:endParaRPr lang="he-IL" sz="1100" b="1" kern="0" dirty="0">
                <a:solidFill>
                  <a:prstClr val="white"/>
                </a:solidFill>
                <a:cs typeface="Calibri" panose="020F0502020204030204" pitchFamily="34" charset="0"/>
              </a:endParaRPr>
            </a:p>
          </p:txBody>
        </p:sp>
        <p:sp>
          <p:nvSpPr>
            <p:cNvPr id="289" name="מלבן 288"/>
            <p:cNvSpPr/>
            <p:nvPr/>
          </p:nvSpPr>
          <p:spPr>
            <a:xfrm>
              <a:off x="2317618"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Air Force</a:t>
              </a:r>
              <a:endParaRPr lang="he-IL" sz="1100" b="1" kern="0" dirty="0">
                <a:solidFill>
                  <a:prstClr val="white"/>
                </a:solidFill>
                <a:cs typeface="Calibri" panose="020F0502020204030204" pitchFamily="34" charset="0"/>
              </a:endParaRPr>
            </a:p>
          </p:txBody>
        </p:sp>
        <p:sp>
          <p:nvSpPr>
            <p:cNvPr id="290" name="מלבן 289"/>
            <p:cNvSpPr/>
            <p:nvPr/>
          </p:nvSpPr>
          <p:spPr>
            <a:xfrm>
              <a:off x="554195" y="548093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Corps’</a:t>
              </a:r>
              <a:endParaRPr lang="he-IL" sz="1100" b="1" kern="0" dirty="0">
                <a:solidFill>
                  <a:prstClr val="white"/>
                </a:solidFill>
                <a:cs typeface="Calibri" panose="020F0502020204030204" pitchFamily="34" charset="0"/>
              </a:endParaRPr>
            </a:p>
          </p:txBody>
        </p:sp>
        <p:sp>
          <p:nvSpPr>
            <p:cNvPr id="291" name="מלבן 290"/>
            <p:cNvSpPr/>
            <p:nvPr/>
          </p:nvSpPr>
          <p:spPr>
            <a:xfrm>
              <a:off x="1808219" y="5480939"/>
              <a:ext cx="1044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cs typeface="Calibri" panose="020F0502020204030204" pitchFamily="34" charset="0"/>
              </a:endParaRPr>
            </a:p>
          </p:txBody>
        </p:sp>
        <p:cxnSp>
          <p:nvCxnSpPr>
            <p:cNvPr id="79" name="מחבר ישר 78"/>
            <p:cNvCxnSpPr/>
            <p:nvPr/>
          </p:nvCxnSpPr>
          <p:spPr>
            <a:xfrm>
              <a:off x="6876456"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277835"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4570105" y="1448451"/>
              <a:ext cx="0" cy="20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2"/>
            <p:cNvCxnSpPr/>
            <p:nvPr/>
          </p:nvCxnSpPr>
          <p:spPr>
            <a:xfrm>
              <a:off x="2268320" y="1736523"/>
              <a:ext cx="460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מחבר ישר 2"/>
            <p:cNvCxnSpPr/>
            <p:nvPr/>
          </p:nvCxnSpPr>
          <p:spPr>
            <a:xfrm>
              <a:off x="1704293" y="2528523"/>
              <a:ext cx="1134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705863" y="252852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a:off x="2835989"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5221468"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6335496"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a:off x="8566803"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מחבר ישר 2"/>
            <p:cNvCxnSpPr/>
            <p:nvPr/>
          </p:nvCxnSpPr>
          <p:spPr>
            <a:xfrm>
              <a:off x="1703425" y="3488953"/>
              <a:ext cx="6336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מלבן 89"/>
            <p:cNvSpPr/>
            <p:nvPr/>
          </p:nvSpPr>
          <p:spPr>
            <a:xfrm>
              <a:off x="3852217" y="1088451"/>
              <a:ext cx="1439863"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CHOD</a:t>
              </a:r>
              <a:endParaRPr lang="he-IL" sz="1100" b="1" kern="0" dirty="0">
                <a:solidFill>
                  <a:prstClr val="white"/>
                </a:solidFill>
                <a:cs typeface="Calibri" panose="020F0502020204030204" pitchFamily="34" charset="0"/>
              </a:endParaRPr>
            </a:p>
          </p:txBody>
        </p:sp>
        <p:sp>
          <p:nvSpPr>
            <p:cNvPr id="91" name="מלבן 90"/>
            <p:cNvSpPr/>
            <p:nvPr/>
          </p:nvSpPr>
          <p:spPr>
            <a:xfrm>
              <a:off x="1556915"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DCHOD</a:t>
              </a:r>
              <a:endParaRPr lang="he-IL" sz="1100" b="1" kern="0" dirty="0">
                <a:solidFill>
                  <a:prstClr val="white"/>
                </a:solidFill>
                <a:cs typeface="Calibri" panose="020F0502020204030204" pitchFamily="34" charset="0"/>
              </a:endParaRPr>
            </a:p>
          </p:txBody>
        </p:sp>
        <p:sp>
          <p:nvSpPr>
            <p:cNvPr id="92" name="מלבן 91"/>
            <p:cNvSpPr/>
            <p:nvPr/>
          </p:nvSpPr>
          <p:spPr>
            <a:xfrm>
              <a:off x="1196091"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Supervision</a:t>
              </a:r>
            </a:p>
            <a:p>
              <a:pPr algn="ctr" fontAlgn="base">
                <a:spcBef>
                  <a:spcPct val="0"/>
                </a:spcBef>
                <a:spcAft>
                  <a:spcPct val="0"/>
                </a:spcAft>
              </a:pPr>
              <a:r>
                <a:rPr lang="en-US" sz="1100" b="1" kern="0" dirty="0">
                  <a:solidFill>
                    <a:prstClr val="white"/>
                  </a:solidFill>
                  <a:cs typeface="Calibri" panose="020F0502020204030204" pitchFamily="34" charset="0"/>
                </a:rPr>
                <a:t>Department</a:t>
              </a:r>
              <a:endParaRPr lang="he-IL" sz="1100" b="1" kern="0" dirty="0">
                <a:solidFill>
                  <a:prstClr val="white"/>
                </a:solidFill>
                <a:cs typeface="Calibri" panose="020F0502020204030204" pitchFamily="34" charset="0"/>
              </a:endParaRPr>
            </a:p>
          </p:txBody>
        </p:sp>
        <p:sp>
          <p:nvSpPr>
            <p:cNvPr id="93" name="מלבן 92"/>
            <p:cNvSpPr/>
            <p:nvPr/>
          </p:nvSpPr>
          <p:spPr>
            <a:xfrm>
              <a:off x="2313115"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Reserve</a:t>
              </a:r>
            </a:p>
            <a:p>
              <a:pPr algn="ctr" fontAlgn="base">
                <a:spcBef>
                  <a:spcPct val="0"/>
                </a:spcBef>
                <a:spcAft>
                  <a:spcPct val="0"/>
                </a:spcAft>
              </a:pPr>
              <a:r>
                <a:rPr lang="en-US" sz="1100" b="1" kern="0" dirty="0">
                  <a:solidFill>
                    <a:prstClr val="white"/>
                  </a:solidFill>
                  <a:cs typeface="Calibri" panose="020F0502020204030204" pitchFamily="34" charset="0"/>
                </a:rPr>
                <a:t>Officer</a:t>
              </a:r>
              <a:endParaRPr lang="he-IL" sz="1100" b="1" kern="0" dirty="0">
                <a:solidFill>
                  <a:prstClr val="white"/>
                </a:solidFill>
                <a:cs typeface="Calibri" panose="020F0502020204030204" pitchFamily="34" charset="0"/>
              </a:endParaRPr>
            </a:p>
          </p:txBody>
        </p:sp>
        <p:sp>
          <p:nvSpPr>
            <p:cNvPr id="94" name="מלבן 93"/>
            <p:cNvSpPr/>
            <p:nvPr/>
          </p:nvSpPr>
          <p:spPr>
            <a:xfrm>
              <a:off x="6156176"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Professional</a:t>
              </a:r>
            </a:p>
            <a:p>
              <a:pPr algn="ctr" fontAlgn="base">
                <a:spcBef>
                  <a:spcPct val="0"/>
                </a:spcBef>
                <a:spcAft>
                  <a:spcPct val="0"/>
                </a:spcAft>
              </a:pPr>
              <a:r>
                <a:rPr lang="en-US" sz="1100" b="1" kern="0" dirty="0">
                  <a:solidFill>
                    <a:prstClr val="white"/>
                  </a:solidFill>
                  <a:cs typeface="Calibri" panose="020F0502020204030204" pitchFamily="34" charset="0"/>
                </a:rPr>
                <a:t>Advisors</a:t>
              </a:r>
              <a:endParaRPr lang="he-IL" sz="1100" b="1" kern="0" dirty="0">
                <a:solidFill>
                  <a:prstClr val="white"/>
                </a:solidFill>
                <a:cs typeface="Calibri" panose="020F0502020204030204" pitchFamily="34" charset="0"/>
              </a:endParaRPr>
            </a:p>
          </p:txBody>
        </p:sp>
        <p:sp>
          <p:nvSpPr>
            <p:cNvPr id="96" name="מלבן 95"/>
            <p:cNvSpPr/>
            <p:nvPr/>
          </p:nvSpPr>
          <p:spPr>
            <a:xfrm>
              <a:off x="6923689"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a:t>
              </a:r>
            </a:p>
            <a:p>
              <a:pPr algn="ctr" fontAlgn="base">
                <a:spcBef>
                  <a:spcPct val="0"/>
                </a:spcBef>
                <a:spcAft>
                  <a:spcPct val="0"/>
                </a:spcAft>
              </a:pPr>
              <a:r>
                <a:rPr lang="en-US" sz="1100" b="1" kern="0" dirty="0">
                  <a:solidFill>
                    <a:prstClr val="white"/>
                  </a:solidFill>
                  <a:cs typeface="Calibri" panose="020F0502020204030204" pitchFamily="34" charset="0"/>
                </a:rPr>
                <a:t>Rabbinate</a:t>
              </a:r>
              <a:endParaRPr lang="he-IL" sz="1100" b="1" kern="0" dirty="0">
                <a:solidFill>
                  <a:prstClr val="white"/>
                </a:solidFill>
                <a:cs typeface="Calibri" panose="020F0502020204030204" pitchFamily="34" charset="0"/>
              </a:endParaRPr>
            </a:p>
          </p:txBody>
        </p:sp>
        <p:sp>
          <p:nvSpPr>
            <p:cNvPr id="97" name="מלבן 96"/>
            <p:cNvSpPr/>
            <p:nvPr/>
          </p:nvSpPr>
          <p:spPr>
            <a:xfrm>
              <a:off x="5807057"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Gender</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sp>
          <p:nvSpPr>
            <p:cNvPr id="98" name="מלבן 97"/>
            <p:cNvSpPr/>
            <p:nvPr/>
          </p:nvSpPr>
          <p:spPr>
            <a:xfrm>
              <a:off x="4691441"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Financial</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cxnSp>
          <p:nvCxnSpPr>
            <p:cNvPr id="99" name="מחבר ישר 2"/>
            <p:cNvCxnSpPr/>
            <p:nvPr/>
          </p:nvCxnSpPr>
          <p:spPr>
            <a:xfrm>
              <a:off x="5220896" y="2527131"/>
              <a:ext cx="334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7454974"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12520" y="4324950"/>
              <a:ext cx="360000" cy="360000"/>
            </a:xfrm>
            <a:prstGeom prst="rect">
              <a:avLst/>
            </a:prstGeom>
            <a:effectLst>
              <a:outerShdw blurRad="63500" sx="102000" sy="102000" algn="ctr" rotWithShape="0">
                <a:prstClr val="black">
                  <a:alpha val="40000"/>
                </a:prst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6420" y="4325745"/>
              <a:ext cx="360000" cy="360000"/>
            </a:xfrm>
            <a:prstGeom prst="rect">
              <a:avLst/>
            </a:prstGeom>
            <a:effectLst>
              <a:outerShdw blurRad="63500" sx="102000" sy="102000" algn="ctr" rotWithShape="0">
                <a:prstClr val="black">
                  <a:alpha val="40000"/>
                </a:prstClr>
              </a:outerShdw>
            </a:effectLst>
          </p:spPr>
        </p:pic>
        <p:pic>
          <p:nvPicPr>
            <p:cNvPr id="7" name="תמונה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0066" y="5064750"/>
              <a:ext cx="360000" cy="360000"/>
            </a:xfrm>
            <a:prstGeom prst="rect">
              <a:avLst/>
            </a:prstGeom>
            <a:effectLst>
              <a:outerShdw blurRad="63500" sx="102000" sy="102000" algn="ctr" rotWithShape="0">
                <a:prstClr val="black">
                  <a:alpha val="40000"/>
                </a:prst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38486" y="5482909"/>
              <a:ext cx="360000" cy="360000"/>
            </a:xfrm>
            <a:prstGeom prst="rect">
              <a:avLst/>
            </a:prstGeom>
            <a:effectLst>
              <a:outerShdw blurRad="63500" sx="102000" sy="102000" algn="ctr" rotWithShape="0">
                <a:prstClr val="black">
                  <a:alpha val="40000"/>
                </a:prstClr>
              </a:outerShdw>
            </a:effectLst>
          </p:spPr>
        </p:pic>
        <p:pic>
          <p:nvPicPr>
            <p:cNvPr id="9" name="תמונה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57225" y="5481720"/>
              <a:ext cx="360000" cy="360000"/>
            </a:xfrm>
            <a:prstGeom prst="rect">
              <a:avLst/>
            </a:prstGeom>
            <a:effectLst>
              <a:outerShdw blurRad="63500" sx="102000" sy="102000" algn="ctr" rotWithShape="0">
                <a:prstClr val="black">
                  <a:alpha val="40000"/>
                </a:prst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151" y="5480163"/>
              <a:ext cx="360000" cy="360000"/>
            </a:xfrm>
            <a:prstGeom prst="rect">
              <a:avLst/>
            </a:prstGeom>
            <a:effectLst>
              <a:outerShdw blurRad="63500" sx="102000" sy="102000" algn="ctr" rotWithShape="0">
                <a:prstClr val="black">
                  <a:alpha val="40000"/>
                </a:prstClr>
              </a:outerShdw>
            </a:effectLst>
          </p:spPr>
        </p:pic>
        <p:pic>
          <p:nvPicPr>
            <p:cNvPr id="11" name="תמונה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041873" y="4547977"/>
              <a:ext cx="360000" cy="360000"/>
            </a:xfrm>
            <a:prstGeom prst="rect">
              <a:avLst/>
            </a:prstGeom>
            <a:effectLst>
              <a:outerShdw blurRad="63500" sx="102000" sy="102000" algn="ctr" rotWithShape="0">
                <a:prstClr val="black">
                  <a:alpha val="40000"/>
                </a:prstClr>
              </a:outerShdw>
            </a:effectLst>
          </p:spPr>
        </p:pic>
        <p:pic>
          <p:nvPicPr>
            <p:cNvPr id="12" name="תמונה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777854" y="4546692"/>
              <a:ext cx="360000" cy="360000"/>
            </a:xfrm>
            <a:prstGeom prst="rect">
              <a:avLst/>
            </a:prstGeom>
            <a:effectLst>
              <a:outerShdw blurRad="63500" sx="102000" sy="102000" algn="ctr" rotWithShape="0">
                <a:prstClr val="black">
                  <a:alpha val="40000"/>
                </a:prstClr>
              </a:outerShdw>
            </a:effectLst>
          </p:spPr>
        </p:pic>
        <p:pic>
          <p:nvPicPr>
            <p:cNvPr id="13" name="תמונה 12"/>
            <p:cNvPicPr>
              <a:picLocks noChangeAspect="1"/>
            </p:cNvPicPr>
            <p:nvPr/>
          </p:nvPicPr>
          <p:blipFill rotWithShape="1">
            <a:blip r:embed="rId10" cstate="print">
              <a:extLst>
                <a:ext uri="{28A0092B-C50C-407E-A947-70E740481C1C}">
                  <a14:useLocalDpi xmlns:a14="http://schemas.microsoft.com/office/drawing/2010/main" xmlns="" val="0"/>
                </a:ext>
              </a:extLst>
            </a:blip>
            <a:srcRect b="860"/>
            <a:stretch/>
          </p:blipFill>
          <p:spPr>
            <a:xfrm>
              <a:off x="3038403" y="4431196"/>
              <a:ext cx="540000" cy="535352"/>
            </a:xfrm>
            <a:prstGeom prst="rect">
              <a:avLst/>
            </a:prstGeom>
            <a:effectLst>
              <a:outerShdw blurRad="63500" sx="102000" sy="102000" algn="ctr" rotWithShape="0">
                <a:prstClr val="black">
                  <a:alpha val="40000"/>
                </a:prstClr>
              </a:outerShdw>
            </a:effectLst>
          </p:spPr>
        </p:pic>
        <p:pic>
          <p:nvPicPr>
            <p:cNvPr id="14" name="תמונה 13"/>
            <p:cNvPicPr>
              <a:picLocks noChangeAspect="1"/>
            </p:cNvPicPr>
            <p:nvPr/>
          </p:nvPicPr>
          <p:blipFill rotWithShape="1">
            <a:blip r:embed="rId11" cstate="print">
              <a:extLst>
                <a:ext uri="{28A0092B-C50C-407E-A947-70E740481C1C}">
                  <a14:useLocalDpi xmlns:a14="http://schemas.microsoft.com/office/drawing/2010/main" xmlns="" val="0"/>
                </a:ext>
              </a:extLst>
            </a:blip>
            <a:srcRect t="-793" b="7448"/>
            <a:stretch/>
          </p:blipFill>
          <p:spPr>
            <a:xfrm>
              <a:off x="726762" y="4446636"/>
              <a:ext cx="540000" cy="504056"/>
            </a:xfrm>
            <a:prstGeom prst="rect">
              <a:avLst/>
            </a:prstGeom>
            <a:effectLst>
              <a:outerShdw blurRad="63500" sx="102000" sy="102000" algn="ctr" rotWithShape="0">
                <a:prstClr val="black">
                  <a:alpha val="40000"/>
                </a:prstClr>
              </a:outerShdw>
            </a:effectLst>
          </p:spPr>
        </p:pic>
        <p:pic>
          <p:nvPicPr>
            <p:cNvPr id="15" name="תמונה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956558" y="4546692"/>
              <a:ext cx="360000" cy="360000"/>
            </a:xfrm>
            <a:prstGeom prst="rect">
              <a:avLst/>
            </a:prstGeom>
            <a:effectLst>
              <a:outerShdw blurRad="63500" sx="102000" sy="102000" algn="ctr" rotWithShape="0">
                <a:prstClr val="black">
                  <a:alpha val="40000"/>
                </a:prstClr>
              </a:outerShdw>
            </a:effectLst>
          </p:spPr>
        </p:pic>
        <p:pic>
          <p:nvPicPr>
            <p:cNvPr id="75" name="תמונה 7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493522" y="5483786"/>
              <a:ext cx="360000" cy="360000"/>
            </a:xfrm>
            <a:prstGeom prst="rect">
              <a:avLst/>
            </a:prstGeom>
            <a:effectLst>
              <a:outerShdw blurRad="63500" sx="102000" sy="102000" algn="ctr" rotWithShape="0">
                <a:prstClr val="black">
                  <a:alpha val="40000"/>
                </a:prstClr>
              </a:outerShdw>
            </a:effectLst>
          </p:spPr>
        </p:pic>
        <p:pic>
          <p:nvPicPr>
            <p:cNvPr id="76" name="תמונה 7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712520" y="5055083"/>
              <a:ext cx="382390" cy="382390"/>
            </a:xfrm>
            <a:prstGeom prst="rect">
              <a:avLst/>
            </a:prstGeom>
            <a:effectLst>
              <a:outerShdw blurRad="63500" sx="102000" sy="102000" algn="ctr" rotWithShape="0">
                <a:prstClr val="black">
                  <a:alpha val="40000"/>
                </a:prstClr>
              </a:outerShdw>
            </a:effectLst>
          </p:spPr>
        </p:pic>
        <p:pic>
          <p:nvPicPr>
            <p:cNvPr id="16" name="תמונה 15"/>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696444" y="2717597"/>
              <a:ext cx="360000" cy="360000"/>
            </a:xfrm>
            <a:prstGeom prst="rect">
              <a:avLst/>
            </a:prstGeom>
            <a:effectLst>
              <a:outerShdw blurRad="63500" sx="102000" sy="102000" algn="ctr" rotWithShape="0">
                <a:prstClr val="black">
                  <a:alpha val="40000"/>
                </a:prstClr>
              </a:outerShdw>
            </a:effectLst>
          </p:spPr>
        </p:pic>
        <p:pic>
          <p:nvPicPr>
            <p:cNvPr id="17" name="תמונה 16"/>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712716" y="2672544"/>
              <a:ext cx="432000" cy="432000"/>
            </a:xfrm>
            <a:prstGeom prst="rect">
              <a:avLst/>
            </a:prstGeom>
            <a:effectLst>
              <a:outerShdw blurRad="63500" sx="102000" sy="102000" algn="ctr" rotWithShape="0">
                <a:prstClr val="black">
                  <a:alpha val="40000"/>
                </a:prstClr>
              </a:outerShdw>
            </a:effectLst>
          </p:spPr>
        </p:pic>
        <p:pic>
          <p:nvPicPr>
            <p:cNvPr id="18" name="תמונה 17"/>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7738672" y="2713253"/>
              <a:ext cx="360000" cy="360000"/>
            </a:xfrm>
            <a:prstGeom prst="rect">
              <a:avLst/>
            </a:prstGeom>
            <a:effectLst>
              <a:outerShdw blurRad="63500" sx="102000" sy="102000" algn="ctr" rotWithShape="0">
                <a:prstClr val="black">
                  <a:alpha val="40000"/>
                </a:prstClr>
              </a:outerShdw>
            </a:effectLst>
          </p:spPr>
        </p:pic>
        <p:pic>
          <p:nvPicPr>
            <p:cNvPr id="19" name="תמונה 18"/>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5517556" y="2662661"/>
              <a:ext cx="288000" cy="448940"/>
            </a:xfrm>
            <a:prstGeom prst="rect">
              <a:avLst/>
            </a:prstGeom>
            <a:effectLst>
              <a:outerShdw blurRad="63500" sx="102000" sy="102000" algn="ctr" rotWithShape="0">
                <a:prstClr val="black">
                  <a:alpha val="40000"/>
                </a:prstClr>
              </a:outerShdw>
            </a:effectLst>
          </p:spPr>
        </p:pic>
      </p:grpSp>
      <p:pic>
        <p:nvPicPr>
          <p:cNvPr id="21" name="תמונה 20"/>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8715527" y="5689871"/>
            <a:ext cx="356810" cy="353260"/>
          </a:xfrm>
          <a:prstGeom prst="rect">
            <a:avLst/>
          </a:prstGeom>
        </p:spPr>
      </p:pic>
      <p:pic>
        <p:nvPicPr>
          <p:cNvPr id="22" name="תמונה 21"/>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7529615" y="5669696"/>
            <a:ext cx="393610" cy="393610"/>
          </a:xfrm>
          <a:prstGeom prst="rect">
            <a:avLst/>
          </a:prstGeom>
        </p:spPr>
      </p:pic>
      <p:pic>
        <p:nvPicPr>
          <p:cNvPr id="101" name="תמונה 100"/>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27888" y="6148958"/>
            <a:ext cx="432000" cy="322387"/>
          </a:xfrm>
          <a:prstGeom prst="rect">
            <a:avLst/>
          </a:prstGeom>
          <a:effectLst>
            <a:outerShdw blurRad="63500" sx="102000" sy="102000" algn="ctr" rotWithShape="0">
              <a:prstClr val="black">
                <a:alpha val="40000"/>
              </a:prstClr>
            </a:outerShdw>
          </a:effectLst>
        </p:spPr>
      </p:pic>
      <p:pic>
        <p:nvPicPr>
          <p:cNvPr id="102" name="תמונה 101"/>
          <p:cNvPicPr>
            <a:picLocks noChangeAspect="1"/>
          </p:cNvPicPr>
          <p:nvPr/>
        </p:nvPicPr>
        <p:blipFill rotWithShape="1">
          <a:blip r:embed="rId20" cstate="print">
            <a:extLst>
              <a:ext uri="{28A0092B-C50C-407E-A947-70E740481C1C}">
                <a14:useLocalDpi xmlns:a14="http://schemas.microsoft.com/office/drawing/2010/main" xmlns="" val="0"/>
              </a:ext>
            </a:extLst>
          </a:blip>
          <a:srcRect t="7597" b="-1"/>
          <a:stretch/>
        </p:blipFill>
        <p:spPr>
          <a:xfrm>
            <a:off x="1061286" y="5793359"/>
            <a:ext cx="432000" cy="352704"/>
          </a:xfrm>
          <a:prstGeom prst="rect">
            <a:avLst/>
          </a:prstGeom>
          <a:effectLst>
            <a:outerShdw blurRad="63500" sx="102000" sy="102000" algn="ctr" rotWithShape="0">
              <a:prstClr val="black">
                <a:alpha val="40000"/>
              </a:prstClr>
            </a:outerShdw>
          </a:effectLst>
        </p:spPr>
      </p:pic>
      <p:pic>
        <p:nvPicPr>
          <p:cNvPr id="103" name="תמונה 102"/>
          <p:cNvPicPr>
            <a:picLocks noChangeAspect="1"/>
          </p:cNvPicPr>
          <p:nvPr/>
        </p:nvPicPr>
        <p:blipFill rotWithShape="1">
          <a:blip r:embed="rId21" cstate="print">
            <a:extLst>
              <a:ext uri="{28A0092B-C50C-407E-A947-70E740481C1C}">
                <a14:useLocalDpi xmlns:a14="http://schemas.microsoft.com/office/drawing/2010/main" xmlns="" val="0"/>
              </a:ext>
            </a:extLst>
          </a:blip>
          <a:srcRect t="20373"/>
          <a:stretch/>
        </p:blipFill>
        <p:spPr>
          <a:xfrm>
            <a:off x="1060587" y="6148274"/>
            <a:ext cx="432000" cy="323756"/>
          </a:xfrm>
          <a:prstGeom prst="rect">
            <a:avLst/>
          </a:prstGeom>
          <a:effectLst>
            <a:outerShdw blurRad="63500" sx="102000" sy="102000" algn="ctr" rotWithShape="0">
              <a:prstClr val="black">
                <a:alpha val="40000"/>
              </a:prstClr>
            </a:outerShdw>
          </a:effectLst>
        </p:spPr>
      </p:pic>
      <p:pic>
        <p:nvPicPr>
          <p:cNvPr id="104" name="תמונה 103"/>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628587" y="5867106"/>
            <a:ext cx="432000" cy="301089"/>
          </a:xfrm>
          <a:prstGeom prst="rect">
            <a:avLst/>
          </a:prstGeom>
          <a:effectLst>
            <a:outerShdw blurRad="63500" sx="102000" sy="102000" algn="ctr" rotWithShape="0">
              <a:prstClr val="black">
                <a:alpha val="40000"/>
              </a:prstClr>
            </a:outerShdw>
          </a:effectLst>
        </p:spPr>
      </p:pic>
      <p:cxnSp>
        <p:nvCxnSpPr>
          <p:cNvPr id="105" name="מחבר ישר 2"/>
          <p:cNvCxnSpPr/>
          <p:nvPr/>
        </p:nvCxnSpPr>
        <p:spPr>
          <a:xfrm>
            <a:off x="7866982" y="6433296"/>
            <a:ext cx="1770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מלבן 105"/>
          <p:cNvSpPr/>
          <p:nvPr/>
        </p:nvSpPr>
        <p:spPr>
          <a:xfrm>
            <a:off x="6850665" y="6246621"/>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IDF Colleges</a:t>
            </a:r>
            <a:endParaRPr lang="he-IL" sz="1050" b="1" kern="0" dirty="0">
              <a:solidFill>
                <a:prstClr val="white"/>
              </a:solidFill>
              <a:cs typeface="Calibri" panose="020F0502020204030204" pitchFamily="34" charset="0"/>
            </a:endParaRPr>
          </a:p>
        </p:txBody>
      </p:sp>
      <p:pic>
        <p:nvPicPr>
          <p:cNvPr id="107" name="תמונה 106"/>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96336" y="6249806"/>
            <a:ext cx="318665" cy="356815"/>
          </a:xfrm>
          <a:prstGeom prst="rect">
            <a:avLst/>
          </a:prstGeom>
          <a:noFill/>
          <a:ln>
            <a:noFill/>
          </a:ln>
        </p:spPr>
      </p:pic>
    </p:spTree>
    <p:extLst>
      <p:ext uri="{BB962C8B-B14F-4D97-AF65-F5344CB8AC3E}">
        <p14:creationId xmlns:p14="http://schemas.microsoft.com/office/powerpoint/2010/main" xmlns="" val="22992868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smtClean="0">
                <a:latin typeface="Segoe UI" panose="020B0502040204020203" pitchFamily="34" charset="0"/>
                <a:ea typeface="Segoe UI" panose="020B0502040204020203" pitchFamily="34" charset="0"/>
                <a:cs typeface="Segoe UI" panose="020B0502040204020203" pitchFamily="34" charset="0"/>
              </a:rPr>
              <a:t>Sayada</a:t>
            </a:r>
            <a:r>
              <a:rPr lang="en-US" sz="1050" dirty="0" smtClean="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471778"/>
            <a:ext cx="7393611" cy="726946"/>
          </a:xfrm>
        </p:spPr>
        <p:txBody>
          <a:bodyPr>
            <a:noAutofit/>
          </a:bodyPr>
          <a:lstStyle/>
          <a:p>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Structure of the IDF Military Colleges</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smtClean="0">
                <a:latin typeface="Segoe UI" panose="020B0502040204020203" pitchFamily="34" charset="0"/>
                <a:ea typeface="Segoe UI" panose="020B0502040204020203" pitchFamily="34" charset="0"/>
                <a:cs typeface="Segoe UI" panose="020B0502040204020203" pitchFamily="34" charset="0"/>
              </a:rPr>
              <a:t>Itai </a:t>
            </a:r>
            <a:r>
              <a:rPr lang="en-US" sz="1050" dirty="0" err="1" smtClean="0">
                <a:latin typeface="Segoe UI" panose="020B0502040204020203" pitchFamily="34" charset="0"/>
                <a:ea typeface="Segoe UI" panose="020B0502040204020203" pitchFamily="34" charset="0"/>
                <a:cs typeface="Segoe UI" panose="020B0502040204020203" pitchFamily="34" charset="0"/>
              </a:rPr>
              <a:t>Veruv</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smtClean="0">
                <a:latin typeface="Segoe UI" panose="020B0502040204020203" pitchFamily="34" charset="0"/>
                <a:ea typeface="Segoe UI" panose="020B0502040204020203" pitchFamily="34" charset="0"/>
                <a:cs typeface="Segoe UI" panose="020B0502040204020203" pitchFamily="34" charset="0"/>
              </a:rPr>
              <a:t>Dado Bar </a:t>
            </a:r>
            <a:r>
              <a:rPr lang="en-US" sz="1050" dirty="0" err="1" smtClean="0">
                <a:latin typeface="Segoe UI" panose="020B0502040204020203" pitchFamily="34" charset="0"/>
                <a:ea typeface="Segoe UI" panose="020B0502040204020203" pitchFamily="34" charset="0"/>
                <a:cs typeface="Segoe UI" panose="020B0502040204020203" pitchFamily="34" charset="0"/>
              </a:rPr>
              <a:t>Kalifa</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smtClean="0">
                <a:latin typeface="Segoe UI" panose="020B0502040204020203" pitchFamily="34" charset="0"/>
                <a:ea typeface="Segoe UI" panose="020B0502040204020203" pitchFamily="34" charset="0"/>
                <a:cs typeface="Segoe UI" panose="020B0502040204020203" pitchFamily="34" charset="0"/>
              </a:rPr>
              <a:t>Dr. </a:t>
            </a:r>
            <a:r>
              <a:rPr lang="en-US" sz="1050" dirty="0" err="1" smtClean="0">
                <a:latin typeface="Segoe UI" panose="020B0502040204020203" pitchFamily="34" charset="0"/>
                <a:ea typeface="Segoe UI" panose="020B0502040204020203" pitchFamily="34" charset="0"/>
                <a:cs typeface="Segoe UI" panose="020B0502040204020203" pitchFamily="34" charset="0"/>
              </a:rPr>
              <a:t>Yair</a:t>
            </a:r>
            <a:r>
              <a:rPr lang="en-US" sz="1050" dirty="0" smtClean="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Operational Course for NCO</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smtClean="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290673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28650" y="687051"/>
            <a:ext cx="7886700" cy="1152088"/>
          </a:xfrm>
          <a:prstGeom prst="rect">
            <a:avLst/>
          </a:prstGeom>
        </p:spPr>
        <p:txBody>
          <a:bodyPr>
            <a:normAutofit/>
          </a:bodyPr>
          <a:lstStyle/>
          <a:p>
            <a:pPr algn="ctr"/>
            <a:r>
              <a:rPr lang="en-US" sz="28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IDF Colleges – The Strategic Environment</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11" name="מציין מיקום תוכן 2">
            <a:extLst>
              <a:ext uri="{FF2B5EF4-FFF2-40B4-BE49-F238E27FC236}">
                <a16:creationId xmlns:a16="http://schemas.microsoft.com/office/drawing/2014/main" xmlns="" id="{D9544FAA-18B4-4B44-8126-E59BBE598101}"/>
              </a:ext>
            </a:extLst>
          </p:cNvPr>
          <p:cNvSpPr txBox="1">
            <a:spLocks/>
          </p:cNvSpPr>
          <p:nvPr/>
        </p:nvSpPr>
        <p:spPr>
          <a:xfrm>
            <a:off x="467544" y="1556752"/>
            <a:ext cx="8208912" cy="5040600"/>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Regional instability and change in the nature of warfare </a:t>
            </a:r>
            <a:endParaRPr lang="he-IL" sz="24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Jointness as a condition of victory </a:t>
            </a:r>
          </a:p>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A change in the national priorities and</a:t>
            </a:r>
            <a:r>
              <a:rPr lang="he-IL" sz="2400" dirty="0" smtClean="0">
                <a:solidFill>
                  <a:schemeClr val="accent1">
                    <a:lumMod val="75000"/>
                  </a:schemeClr>
                </a:solidFill>
                <a:latin typeface="Calibri" panose="020F0502020204030204" pitchFamily="34" charset="0"/>
                <a:cs typeface="Calibri" panose="020F0502020204030204" pitchFamily="34" charset="0"/>
              </a:rPr>
              <a:t> </a:t>
            </a:r>
            <a:r>
              <a:rPr lang="en-US" sz="2400" dirty="0" smtClean="0">
                <a:solidFill>
                  <a:schemeClr val="accent1">
                    <a:lumMod val="75000"/>
                  </a:schemeClr>
                </a:solidFill>
                <a:latin typeface="Calibri" panose="020F0502020204030204" pitchFamily="34" charset="0"/>
                <a:cs typeface="Calibri" panose="020F0502020204030204" pitchFamily="34" charset="0"/>
              </a:rPr>
              <a:t>the young standing army</a:t>
            </a:r>
          </a:p>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Characteristics of learners – the Millennials (Generation Y)</a:t>
            </a:r>
            <a:endParaRPr lang="he-IL" sz="24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A qualifying and academic environment</a:t>
            </a:r>
            <a:endParaRPr lang="he-IL" sz="2400" dirty="0">
              <a:solidFill>
                <a:schemeClr val="accent1">
                  <a:lumMod val="75000"/>
                </a:schemeClr>
              </a:solidFill>
              <a:latin typeface="Calibri" panose="020F0502020204030204" pitchFamily="34" charset="0"/>
              <a:cs typeface="Calibri" panose="020F0502020204030204" pitchFamily="34" charset="0"/>
            </a:endParaRPr>
          </a:p>
          <a:p>
            <a:pPr marL="342900" indent="-342900">
              <a:lnSpc>
                <a:spcPct val="150000"/>
              </a:lnSpc>
              <a:buClr>
                <a:schemeClr val="accent1"/>
              </a:buClr>
              <a:buFont typeface="+mj-lt"/>
              <a:buAutoNum type="arabicPeriod"/>
            </a:pPr>
            <a:endParaRPr lang="he-IL" sz="1600" dirty="0">
              <a:solidFill>
                <a:schemeClr val="accent1">
                  <a:lumMod val="75000"/>
                </a:schemeClr>
              </a:solidFill>
              <a:latin typeface="David" panose="020E0502060401010101" pitchFamily="34" charset="-79"/>
              <a:cs typeface="David" panose="020E0502060401010101" pitchFamily="34" charset="-79"/>
            </a:endParaRPr>
          </a:p>
          <a:p>
            <a:pPr marL="342900" indent="-342900">
              <a:lnSpc>
                <a:spcPct val="150000"/>
              </a:lnSpc>
              <a:buClr>
                <a:schemeClr val="accent1"/>
              </a:buClr>
              <a:buFont typeface="+mj-lt"/>
              <a:buAutoNum type="arabicPeriod"/>
            </a:pPr>
            <a:endParaRPr lang="he-IL" sz="16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6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6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2460774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xmlns="" val="4054795348"/>
              </p:ext>
            </p:extLst>
          </p:nvPr>
        </p:nvGraphicFramePr>
        <p:xfrm>
          <a:off x="1" y="1298121"/>
          <a:ext cx="9143999" cy="5231131"/>
        </p:xfrm>
        <a:graphic>
          <a:graphicData uri="http://schemas.openxmlformats.org/drawingml/2006/table">
            <a:tbl>
              <a:tblPr rtl="1" firstRow="1" bandRow="1">
                <a:tableStyleId>{5C22544A-7EE6-4342-B048-85BDC9FD1C3A}</a:tableStyleId>
              </a:tblPr>
              <a:tblGrid>
                <a:gridCol w="3838575"/>
                <a:gridCol w="1876423"/>
                <a:gridCol w="1323976"/>
                <a:gridCol w="1038224"/>
                <a:gridCol w="1066801"/>
              </a:tblGrid>
              <a:tr h="534871">
                <a:tc>
                  <a:txBody>
                    <a:bodyPr/>
                    <a:lstStyle/>
                    <a:p>
                      <a:pPr algn="ctr" rtl="0"/>
                      <a:r>
                        <a:rPr lang="en-US" sz="1600" dirty="0" smtClean="0"/>
                        <a:t>General Information</a:t>
                      </a:r>
                      <a:endParaRPr lang="he-IL" sz="1600" dirty="0"/>
                    </a:p>
                  </a:txBody>
                  <a:tcPr/>
                </a:tc>
                <a:tc>
                  <a:txBody>
                    <a:bodyPr/>
                    <a:lstStyle/>
                    <a:p>
                      <a:pPr algn="ctr" rtl="1"/>
                      <a:r>
                        <a:rPr lang="en-US" sz="1600" dirty="0" smtClean="0"/>
                        <a:t>Product</a:t>
                      </a:r>
                      <a:endParaRPr lang="he-IL" sz="1600" dirty="0"/>
                    </a:p>
                  </a:txBody>
                  <a:tcPr/>
                </a:tc>
                <a:tc>
                  <a:txBody>
                    <a:bodyPr/>
                    <a:lstStyle/>
                    <a:p>
                      <a:pPr algn="ctr" rtl="1"/>
                      <a:r>
                        <a:rPr lang="en-US" sz="1600" dirty="0" smtClean="0"/>
                        <a:t>Duration</a:t>
                      </a:r>
                      <a:endParaRPr lang="he-IL" sz="1600" dirty="0"/>
                    </a:p>
                  </a:txBody>
                  <a:tcPr/>
                </a:tc>
                <a:tc>
                  <a:txBody>
                    <a:bodyPr/>
                    <a:lstStyle/>
                    <a:p>
                      <a:pPr algn="ctr" rtl="1"/>
                      <a:r>
                        <a:rPr lang="en-US" sz="1600" dirty="0" smtClean="0"/>
                        <a:t>Target Audience</a:t>
                      </a:r>
                      <a:endParaRPr lang="he-IL" sz="1600" dirty="0"/>
                    </a:p>
                  </a:txBody>
                  <a:tcPr/>
                </a:tc>
                <a:tc>
                  <a:txBody>
                    <a:bodyPr/>
                    <a:lstStyle/>
                    <a:p>
                      <a:pPr algn="ctr" rtl="0"/>
                      <a:r>
                        <a:rPr lang="en-US" sz="1600" dirty="0" smtClean="0"/>
                        <a:t>Course</a:t>
                      </a:r>
                      <a:endParaRPr lang="he-IL" sz="1600" dirty="0"/>
                    </a:p>
                  </a:txBody>
                  <a:tcPr/>
                </a:tc>
              </a:tr>
              <a:tr h="949396">
                <a:tc>
                  <a:txBody>
                    <a:bodyPr/>
                    <a:lstStyle/>
                    <a:p>
                      <a:pPr algn="just" rtl="0"/>
                      <a:r>
                        <a:rPr lang="en-US" sz="1200" dirty="0" smtClean="0"/>
                        <a:t>Designated</a:t>
                      </a:r>
                      <a:r>
                        <a:rPr lang="en-US" sz="1200" baseline="0" dirty="0" smtClean="0"/>
                        <a:t> for senior </a:t>
                      </a:r>
                      <a:r>
                        <a:rPr lang="en-US" sz="1200" dirty="0" smtClean="0"/>
                        <a:t>Brigadier Generals as well as seniors officials</a:t>
                      </a:r>
                      <a:r>
                        <a:rPr lang="en-US" sz="1200" baseline="0" dirty="0" smtClean="0"/>
                        <a:t> from other defense organizations (such as the Israel Police, Minister of Foreign Affairs and Intelligence organizations)</a:t>
                      </a:r>
                      <a:r>
                        <a:rPr lang="en-US" sz="1200" dirty="0" smtClean="0"/>
                        <a:t> combine this</a:t>
                      </a:r>
                      <a:r>
                        <a:rPr lang="en-US" sz="1200" baseline="0" dirty="0" smtClean="0"/>
                        <a:t> course along with their job routines. Serves as a platform to teach complex problem analyzing and solving.</a:t>
                      </a:r>
                      <a:endParaRPr lang="he-I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Brigadier Generals Course</a:t>
                      </a:r>
                      <a:r>
                        <a:rPr lang="en-US" sz="1200" baseline="0" dirty="0" smtClean="0"/>
                        <a:t> Certificate</a:t>
                      </a:r>
                      <a:endParaRPr lang="he-IL" sz="1200" dirty="0" smtClean="0"/>
                    </a:p>
                    <a:p>
                      <a:pPr marL="0" indent="0" algn="l" rtl="0">
                        <a:buFont typeface="Arial" panose="020B0604020202020204" pitchFamily="34" charset="0"/>
                        <a:buNone/>
                      </a:pPr>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Once a Month for 2-3 Days, Throughout one Year</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Brigadier Generals</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Brigadier Generals Course</a:t>
                      </a:r>
                      <a:endParaRPr lang="he-IL" sz="1200" b="1" dirty="0" smtClean="0"/>
                    </a:p>
                  </a:txBody>
                  <a:tcPr/>
                </a:tc>
              </a:tr>
              <a:tr h="1992395">
                <a:tc>
                  <a:txBody>
                    <a:bodyPr/>
                    <a:lstStyle/>
                    <a:p>
                      <a:pPr algn="just" rtl="0"/>
                      <a:r>
                        <a:rPr lang="en-US" sz="1200" dirty="0" smtClean="0"/>
                        <a:t>The</a:t>
                      </a:r>
                      <a:r>
                        <a:rPr lang="en-US" sz="1200" baseline="0" dirty="0" smtClean="0"/>
                        <a:t> INDC (Israel National Defense College) is an academic program oriented towards seniors from the military, and their counterparts in other sectors (such as the Israel Police, Minister of Foreign Affairs, Shin Bet and more). The diverse program provides a shift from a tactical perspective to a strategic one, and includes numerous tours within Israel and abroad. Each class incorporates senior officers from foreign militaries (who move to Israel for a whole year), allowing for an international and complex learning environment.  </a:t>
                      </a:r>
                      <a:endParaRPr lang="he-IL" sz="1200" dirty="0"/>
                    </a:p>
                  </a:txBody>
                  <a:tcPr/>
                </a:tc>
                <a:tc>
                  <a:txBody>
                    <a:bodyPr/>
                    <a:lstStyle/>
                    <a:p>
                      <a:pPr marL="285750" indent="-285750" algn="l" rtl="0">
                        <a:buFont typeface="Arial" panose="020B0604020202020204" pitchFamily="34" charset="0"/>
                        <a:buChar char="•"/>
                      </a:pPr>
                      <a:r>
                        <a:rPr lang="en-US" sz="1200" dirty="0" smtClean="0"/>
                        <a:t>M.A. in Political Science (National Security Studies)</a:t>
                      </a:r>
                      <a:r>
                        <a:rPr lang="en-US" sz="1200" baseline="0" dirty="0" smtClean="0"/>
                        <a:t> from Haifa University</a:t>
                      </a:r>
                    </a:p>
                    <a:p>
                      <a:pPr marL="285750" indent="-285750" algn="l" rtl="0">
                        <a:buFont typeface="Arial" panose="020B0604020202020204" pitchFamily="34" charset="0"/>
                        <a:buChar char="•"/>
                      </a:pPr>
                      <a:r>
                        <a:rPr lang="en-US" sz="1200" baseline="0" dirty="0" smtClean="0"/>
                        <a:t>INDC Graduation Certificate</a:t>
                      </a:r>
                      <a:endParaRPr lang="he-IL" sz="1200" dirty="0"/>
                    </a:p>
                  </a:txBody>
                  <a:tcPr/>
                </a:tc>
                <a:tc>
                  <a:txBody>
                    <a:bodyPr/>
                    <a:lstStyle/>
                    <a:p>
                      <a:pPr algn="ctr" rtl="0"/>
                      <a:r>
                        <a:rPr lang="en-US" sz="1200" dirty="0" smtClean="0"/>
                        <a:t>11 </a:t>
                      </a:r>
                      <a:r>
                        <a:rPr lang="en-US" sz="1200" baseline="0" dirty="0" smtClean="0"/>
                        <a:t>Months</a:t>
                      </a:r>
                      <a:endParaRPr lang="he-IL" sz="1200" dirty="0"/>
                    </a:p>
                  </a:txBody>
                  <a:tcPr/>
                </a:tc>
                <a:tc>
                  <a:txBody>
                    <a:bodyPr/>
                    <a:lstStyle/>
                    <a:p>
                      <a:pPr algn="ctr" rtl="0"/>
                      <a:r>
                        <a:rPr lang="en-US" sz="1200" dirty="0" smtClean="0"/>
                        <a:t>Colonels and their Equivalents in Foreign</a:t>
                      </a:r>
                      <a:r>
                        <a:rPr lang="en-US" sz="1200" baseline="0" dirty="0" smtClean="0"/>
                        <a:t> Militaries</a:t>
                      </a:r>
                      <a:endParaRPr lang="he-IL" sz="1200" dirty="0"/>
                    </a:p>
                  </a:txBody>
                  <a:tcPr/>
                </a:tc>
                <a:tc>
                  <a:txBody>
                    <a:bodyPr/>
                    <a:lstStyle/>
                    <a:p>
                      <a:pPr algn="ctr" rtl="0"/>
                      <a:r>
                        <a:rPr lang="en-US" sz="1200" b="1" dirty="0" smtClean="0"/>
                        <a:t>INDC</a:t>
                      </a:r>
                      <a:endParaRPr lang="he-IL" sz="1200" b="1" dirty="0"/>
                    </a:p>
                  </a:txBody>
                  <a:tcPr/>
                </a:tc>
              </a:tr>
              <a:tr h="1470896">
                <a:tc>
                  <a:txBody>
                    <a:bodyPr/>
                    <a:lstStyle/>
                    <a:p>
                      <a:pPr algn="just" rtl="0"/>
                      <a:r>
                        <a:rPr lang="en-US" sz="1200" dirty="0" smtClean="0"/>
                        <a:t>Students</a:t>
                      </a:r>
                      <a:r>
                        <a:rPr lang="en-US" sz="1200" baseline="0" dirty="0" smtClean="0"/>
                        <a:t> who enter the </a:t>
                      </a:r>
                      <a:r>
                        <a:rPr lang="en-US" sz="1200" baseline="0" dirty="0" err="1" smtClean="0"/>
                        <a:t>Afek</a:t>
                      </a:r>
                      <a:r>
                        <a:rPr lang="en-US" sz="1200" baseline="0" dirty="0" smtClean="0"/>
                        <a:t> Course come from senior positions in the General Staff. The main purpose of the course is to broaden their point of view and provide a more complete picture of the IDF and its structure. This includes exposure to the world of combat and to strategic considerations in that regard. Furthermore, the course attempts to strengthen leadership and command abilities.  </a:t>
                      </a:r>
                      <a:endParaRPr lang="he-IL" sz="1200" dirty="0"/>
                    </a:p>
                  </a:txBody>
                  <a:tcPr/>
                </a:tc>
                <a:tc>
                  <a:txBody>
                    <a:bodyPr/>
                    <a:lstStyle/>
                    <a:p>
                      <a:pPr algn="l" rtl="0"/>
                      <a:r>
                        <a:rPr lang="en-US" sz="1200" dirty="0" err="1" smtClean="0"/>
                        <a:t>Afek</a:t>
                      </a:r>
                      <a:r>
                        <a:rPr lang="en-US" sz="1200" dirty="0" smtClean="0"/>
                        <a:t> Course Graduation Certificate</a:t>
                      </a:r>
                      <a:endParaRPr lang="he-IL" sz="1200" dirty="0"/>
                    </a:p>
                  </a:txBody>
                  <a:tcPr/>
                </a:tc>
                <a:tc>
                  <a:txBody>
                    <a:bodyPr/>
                    <a:lstStyle/>
                    <a:p>
                      <a:pPr algn="ctr" rtl="0"/>
                      <a:r>
                        <a:rPr lang="en-US" sz="1200" dirty="0" smtClean="0"/>
                        <a:t>4 Months (3 Cycles per Year)</a:t>
                      </a:r>
                      <a:endParaRPr lang="he-IL" sz="1200" dirty="0"/>
                    </a:p>
                  </a:txBody>
                  <a:tcPr/>
                </a:tc>
                <a:tc>
                  <a:txBody>
                    <a:bodyPr/>
                    <a:lstStyle/>
                    <a:p>
                      <a:pPr algn="ctr" rtl="0"/>
                      <a:r>
                        <a:rPr lang="en-US" sz="1200" dirty="0" smtClean="0"/>
                        <a:t>Majors (from the General Staff)</a:t>
                      </a:r>
                      <a:endParaRPr lang="he-IL" sz="1200" dirty="0"/>
                    </a:p>
                  </a:txBody>
                  <a:tcPr/>
                </a:tc>
                <a:tc>
                  <a:txBody>
                    <a:bodyPr/>
                    <a:lstStyle/>
                    <a:p>
                      <a:pPr algn="ctr" rtl="0"/>
                      <a:r>
                        <a:rPr lang="en-US" sz="1200" dirty="0" smtClean="0"/>
                        <a:t>Command and Staff College: </a:t>
                      </a:r>
                    </a:p>
                    <a:p>
                      <a:pPr algn="ctr" rtl="0"/>
                      <a:r>
                        <a:rPr lang="en-US" sz="1200" b="1" dirty="0" err="1" smtClean="0"/>
                        <a:t>Afek</a:t>
                      </a:r>
                      <a:r>
                        <a:rPr lang="en-US" sz="1200" b="1" dirty="0" smtClean="0"/>
                        <a:t> Course</a:t>
                      </a:r>
                      <a:endParaRPr lang="he-IL" sz="1200" b="1" dirty="0"/>
                    </a:p>
                  </a:txBody>
                  <a:tcPr/>
                </a:tc>
              </a:tr>
            </a:tbl>
          </a:graphicData>
        </a:graphic>
      </p:graphicFrame>
    </p:spTree>
    <p:extLst>
      <p:ext uri="{BB962C8B-B14F-4D97-AF65-F5344CB8AC3E}">
        <p14:creationId xmlns:p14="http://schemas.microsoft.com/office/powerpoint/2010/main" xmlns="" val="14456999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l" rtl="0"/>
            <a:endParaRPr lang="he-IL" dirty="0"/>
          </a:p>
        </p:txBody>
      </p:sp>
      <p:graphicFrame>
        <p:nvGraphicFramePr>
          <p:cNvPr id="5" name="מציין מיקום תוכן 3"/>
          <p:cNvGraphicFramePr>
            <a:graphicFrameLocks/>
          </p:cNvGraphicFramePr>
          <p:nvPr>
            <p:extLst>
              <p:ext uri="{D42A27DB-BD31-4B8C-83A1-F6EECF244321}">
                <p14:modId xmlns:p14="http://schemas.microsoft.com/office/powerpoint/2010/main" xmlns="" val="1550078844"/>
              </p:ext>
            </p:extLst>
          </p:nvPr>
        </p:nvGraphicFramePr>
        <p:xfrm>
          <a:off x="0" y="1324440"/>
          <a:ext cx="9144000" cy="4939976"/>
        </p:xfrm>
        <a:graphic>
          <a:graphicData uri="http://schemas.openxmlformats.org/drawingml/2006/table">
            <a:tbl>
              <a:tblPr rtl="1" firstRow="1" bandRow="1">
                <a:tableStyleId>{5C22544A-7EE6-4342-B048-85BDC9FD1C3A}</a:tableStyleId>
              </a:tblPr>
              <a:tblGrid>
                <a:gridCol w="4029075"/>
                <a:gridCol w="1800224"/>
                <a:gridCol w="1181100"/>
                <a:gridCol w="1076325"/>
                <a:gridCol w="1057276"/>
              </a:tblGrid>
              <a:tr h="526389">
                <a:tc>
                  <a:txBody>
                    <a:bodyPr/>
                    <a:lstStyle/>
                    <a:p>
                      <a:pPr algn="ctr" rtl="0"/>
                      <a:r>
                        <a:rPr lang="en-US" sz="1600" dirty="0" smtClean="0"/>
                        <a:t>General Information</a:t>
                      </a:r>
                      <a:endParaRPr lang="he-IL" sz="1600" dirty="0"/>
                    </a:p>
                  </a:txBody>
                  <a:tcPr marL="68580" marR="68580" marT="34290" marB="34290"/>
                </a:tc>
                <a:tc>
                  <a:txBody>
                    <a:bodyPr/>
                    <a:lstStyle/>
                    <a:p>
                      <a:pPr algn="ctr" rtl="1"/>
                      <a:r>
                        <a:rPr lang="en-US" sz="1600" dirty="0" smtClean="0"/>
                        <a:t>Product</a:t>
                      </a:r>
                      <a:endParaRPr lang="he-IL" sz="1600" dirty="0"/>
                    </a:p>
                  </a:txBody>
                  <a:tcPr marL="68580" marR="68580" marT="34290" marB="34290"/>
                </a:tc>
                <a:tc>
                  <a:txBody>
                    <a:bodyPr/>
                    <a:lstStyle/>
                    <a:p>
                      <a:pPr algn="ctr" rtl="1"/>
                      <a:r>
                        <a:rPr lang="en-US" sz="1600" dirty="0" smtClean="0"/>
                        <a:t>Duration</a:t>
                      </a:r>
                      <a:endParaRPr lang="he-IL" sz="1600" dirty="0"/>
                    </a:p>
                  </a:txBody>
                  <a:tcPr marL="68580" marR="68580" marT="34290" marB="34290"/>
                </a:tc>
                <a:tc>
                  <a:txBody>
                    <a:bodyPr/>
                    <a:lstStyle/>
                    <a:p>
                      <a:pPr algn="ctr" rtl="1"/>
                      <a:r>
                        <a:rPr lang="en-US" sz="1600" dirty="0" smtClean="0"/>
                        <a:t>Target Audience</a:t>
                      </a:r>
                      <a:endParaRPr lang="he-IL" sz="1600" dirty="0"/>
                    </a:p>
                  </a:txBody>
                  <a:tcPr marL="68580" marR="68580" marT="34290" marB="34290"/>
                </a:tc>
                <a:tc>
                  <a:txBody>
                    <a:bodyPr/>
                    <a:lstStyle/>
                    <a:p>
                      <a:pPr algn="ctr" rtl="0"/>
                      <a:r>
                        <a:rPr lang="en-US" sz="1600" dirty="0" smtClean="0"/>
                        <a:t>Course</a:t>
                      </a:r>
                      <a:endParaRPr lang="he-IL" sz="1600" dirty="0"/>
                    </a:p>
                  </a:txBody>
                  <a:tcPr marL="68580" marR="68580" marT="34290" marB="34290"/>
                </a:tc>
              </a:tr>
              <a:tr h="17019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The studies at the </a:t>
                      </a:r>
                      <a:r>
                        <a:rPr lang="en-US" sz="1200" baseline="0" dirty="0" err="1" smtClean="0"/>
                        <a:t>Alon</a:t>
                      </a:r>
                      <a:r>
                        <a:rPr lang="en-US" sz="1200" baseline="0" dirty="0" smtClean="0"/>
                        <a:t> Course include analyzing combat doctrines from around the world, leadership abilities and education methods. As part of the program, cadets travel abroad and visit battle sites, as part of the attempt to constantly expose them to different perspectives regarding warfare and operational tactics. </a:t>
                      </a:r>
                      <a:endParaRPr lang="he-IL" sz="1200" dirty="0" smtClean="0"/>
                    </a:p>
                  </a:txBody>
                  <a:tcPr marL="68580" marR="68580" marT="34290" marB="34290"/>
                </a:tc>
                <a:tc>
                  <a:txBody>
                    <a:bodyPr/>
                    <a:lstStyle/>
                    <a:p>
                      <a:pPr marL="285750" indent="-285750" algn="l" rtl="0">
                        <a:buFont typeface="Arial" panose="020B0604020202020204" pitchFamily="34" charset="0"/>
                        <a:buChar char="•"/>
                      </a:pPr>
                      <a:r>
                        <a:rPr lang="en-US" sz="1200" dirty="0" smtClean="0"/>
                        <a:t>M.A.</a:t>
                      </a:r>
                      <a:r>
                        <a:rPr lang="en-US" sz="1200" baseline="0" dirty="0" smtClean="0"/>
                        <a:t> in Political Science from Haifa University</a:t>
                      </a:r>
                    </a:p>
                    <a:p>
                      <a:pPr marL="285750" indent="-285750" algn="l" rtl="0">
                        <a:buFont typeface="Arial" panose="020B0604020202020204" pitchFamily="34" charset="0"/>
                        <a:buChar char="•"/>
                      </a:pPr>
                      <a:r>
                        <a:rPr lang="en-US" sz="1200" baseline="0" dirty="0" err="1" smtClean="0"/>
                        <a:t>Alon</a:t>
                      </a:r>
                      <a:r>
                        <a:rPr lang="en-US" sz="1200" baseline="0" dirty="0" smtClean="0"/>
                        <a:t> Course Graduation Certificate </a:t>
                      </a:r>
                      <a:endParaRPr lang="he-IL" sz="1200" dirty="0"/>
                    </a:p>
                  </a:txBody>
                  <a:tcPr marL="68580" marR="68580" marT="34290" marB="34290"/>
                </a:tc>
                <a:tc>
                  <a:txBody>
                    <a:bodyPr/>
                    <a:lstStyle/>
                    <a:p>
                      <a:pPr algn="l" rtl="0"/>
                      <a:r>
                        <a:rPr lang="en-US" sz="1200" dirty="0" smtClean="0"/>
                        <a:t>10 Months</a:t>
                      </a:r>
                      <a:endParaRPr lang="he-IL" sz="1200" dirty="0"/>
                    </a:p>
                  </a:txBody>
                  <a:tcPr marL="68580" marR="68580" marT="34290" marB="34290"/>
                </a:tc>
                <a:tc>
                  <a:txBody>
                    <a:bodyPr/>
                    <a:lstStyle/>
                    <a:p>
                      <a:pPr algn="l" rtl="0"/>
                      <a:r>
                        <a:rPr lang="en-US" sz="1200" dirty="0" smtClean="0"/>
                        <a:t>Majors (from Combat Units)</a:t>
                      </a:r>
                      <a:endParaRPr lang="he-IL" sz="1200" dirty="0"/>
                    </a:p>
                  </a:txBody>
                  <a:tcPr marL="68580" marR="68580" marT="34290" marB="34290"/>
                </a:tc>
                <a:tc>
                  <a:txBody>
                    <a:bodyPr/>
                    <a:lstStyle/>
                    <a:p>
                      <a:pPr algn="ctr" rtl="0"/>
                      <a:r>
                        <a:rPr lang="en-US" sz="1200" b="0" dirty="0" smtClean="0"/>
                        <a:t>Command and Staff College: </a:t>
                      </a:r>
                      <a:endParaRPr lang="en-US" sz="1200" b="1" dirty="0" smtClean="0"/>
                    </a:p>
                    <a:p>
                      <a:pPr algn="ctr" rtl="0"/>
                      <a:r>
                        <a:rPr lang="en-US" sz="1200" b="1" dirty="0" err="1" smtClean="0"/>
                        <a:t>Alon</a:t>
                      </a:r>
                      <a:r>
                        <a:rPr lang="en-US" sz="1200" b="1" dirty="0" smtClean="0"/>
                        <a:t> Course</a:t>
                      </a:r>
                      <a:endParaRPr lang="he-IL" sz="1200" b="1" dirty="0"/>
                    </a:p>
                  </a:txBody>
                  <a:tcPr marL="68580" marR="68580" marT="34290" marB="34290"/>
                </a:tc>
              </a:tr>
              <a:tr h="1521407">
                <a:tc>
                  <a:txBody>
                    <a:bodyPr/>
                    <a:lstStyle/>
                    <a:p>
                      <a:pPr algn="just" rtl="0"/>
                      <a:r>
                        <a:rPr lang="en-US" sz="1200" dirty="0" smtClean="0"/>
                        <a:t>Cadets in the Tactical and Command College integrate</a:t>
                      </a:r>
                      <a:r>
                        <a:rPr lang="en-US" sz="1200" baseline="0" dirty="0" smtClean="0"/>
                        <a:t> military and academic studies, preparing them to their future roles as company commanders. This includes analyzing battlefields according to the relevant components, gaining educational tools and learning the role of the leader. </a:t>
                      </a:r>
                      <a:endParaRPr lang="he-IL" sz="1200" dirty="0"/>
                    </a:p>
                  </a:txBody>
                  <a:tcPr marL="68580" marR="68580" marT="34290" marB="34290"/>
                </a:tc>
                <a:tc>
                  <a:txBody>
                    <a:bodyPr/>
                    <a:lstStyle/>
                    <a:p>
                      <a:pPr marL="285750" indent="-285750" algn="l" rtl="0">
                        <a:buFont typeface="Arial" panose="020B0604020202020204" pitchFamily="34" charset="0"/>
                        <a:buChar char="•"/>
                      </a:pPr>
                      <a:r>
                        <a:rPr lang="en-US" sz="1200" dirty="0" smtClean="0"/>
                        <a:t>B.A.</a:t>
                      </a:r>
                      <a:r>
                        <a:rPr lang="en-US" sz="1200" baseline="0" dirty="0" smtClean="0"/>
                        <a:t> in either Political Science or Economics from Haifa University</a:t>
                      </a:r>
                    </a:p>
                    <a:p>
                      <a:pPr marL="285750" indent="-285750" algn="l" rtl="0">
                        <a:buFont typeface="Arial" panose="020B0604020202020204" pitchFamily="34" charset="0"/>
                        <a:buChar char="•"/>
                      </a:pPr>
                      <a:r>
                        <a:rPr lang="en-US" sz="1200" baseline="0" dirty="0" smtClean="0"/>
                        <a:t>Tactical and Command College Graduation Certificate</a:t>
                      </a:r>
                      <a:endParaRPr lang="he-IL" sz="1200" dirty="0"/>
                    </a:p>
                  </a:txBody>
                  <a:tcPr marL="68580" marR="68580" marT="34290" marB="34290"/>
                </a:tc>
                <a:tc>
                  <a:txBody>
                    <a:bodyPr/>
                    <a:lstStyle/>
                    <a:p>
                      <a:pPr algn="l" rtl="0"/>
                      <a:r>
                        <a:rPr lang="en-US" sz="1200" dirty="0" smtClean="0"/>
                        <a:t>26 Months</a:t>
                      </a:r>
                      <a:endParaRPr lang="he-IL" sz="1200" dirty="0"/>
                    </a:p>
                  </a:txBody>
                  <a:tcPr marL="68580" marR="68580" marT="34290" marB="34290"/>
                </a:tc>
                <a:tc>
                  <a:txBody>
                    <a:bodyPr/>
                    <a:lstStyle/>
                    <a:p>
                      <a:pPr algn="l" rtl="0"/>
                      <a:r>
                        <a:rPr lang="en-US" sz="1200" dirty="0" smtClean="0"/>
                        <a:t>First</a:t>
                      </a:r>
                      <a:r>
                        <a:rPr lang="en-US" sz="1200" baseline="0" dirty="0" smtClean="0"/>
                        <a:t> Lieutenants</a:t>
                      </a:r>
                      <a:endParaRPr lang="he-IL" sz="1200" dirty="0"/>
                    </a:p>
                  </a:txBody>
                  <a:tcPr marL="68580" marR="68580" marT="34290" marB="34290"/>
                </a:tc>
                <a:tc>
                  <a:txBody>
                    <a:bodyPr/>
                    <a:lstStyle/>
                    <a:p>
                      <a:pPr algn="ctr" rtl="0"/>
                      <a:r>
                        <a:rPr lang="en-US" sz="1200" b="1" dirty="0" smtClean="0"/>
                        <a:t>Tactical and Command College</a:t>
                      </a:r>
                      <a:endParaRPr lang="he-IL" sz="1200" b="1" dirty="0"/>
                    </a:p>
                  </a:txBody>
                  <a:tcPr marL="68580" marR="68580" marT="34290" marB="34290"/>
                </a:tc>
              </a:tr>
              <a:tr h="11603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course is divided into two sub-courses, according to rank. The course as a whole focuses on providing the NCO with tools of command and cooperation, through daily classes and simulations.</a:t>
                      </a:r>
                      <a:endParaRPr lang="he-IL" sz="1200" dirty="0" smtClean="0"/>
                    </a:p>
                    <a:p>
                      <a:pPr algn="just" rtl="0"/>
                      <a:endParaRPr lang="he-IL" sz="1200" dirty="0"/>
                    </a:p>
                  </a:txBody>
                  <a:tcPr marL="68580" marR="68580" marT="34290" marB="34290"/>
                </a:tc>
                <a:tc>
                  <a:txBody>
                    <a:bodyPr/>
                    <a:lstStyle/>
                    <a:p>
                      <a:pPr algn="l" rtl="0"/>
                      <a:r>
                        <a:rPr lang="en-US" sz="1200" dirty="0" smtClean="0"/>
                        <a:t>NCO Course Graduation</a:t>
                      </a:r>
                      <a:r>
                        <a:rPr lang="en-US" sz="1200" baseline="0" dirty="0" smtClean="0"/>
                        <a:t> Certificate</a:t>
                      </a:r>
                      <a:endParaRPr lang="he-IL" sz="1200" dirty="0"/>
                    </a:p>
                  </a:txBody>
                  <a:tcPr marL="68580" marR="68580" marT="34290" marB="34290"/>
                </a:tc>
                <a:tc>
                  <a:txBody>
                    <a:bodyPr/>
                    <a:lstStyle/>
                    <a:p>
                      <a:pPr algn="l" rtl="0"/>
                      <a:r>
                        <a:rPr lang="en-US" sz="1200" dirty="0" smtClean="0"/>
                        <a:t>6 Weeks for High Ranking NCOs </a:t>
                      </a:r>
                    </a:p>
                    <a:p>
                      <a:pPr algn="l" rtl="0"/>
                      <a:r>
                        <a:rPr lang="en-US" sz="1200" dirty="0" smtClean="0"/>
                        <a:t>4 Weeks for Low Ranking NCOs</a:t>
                      </a:r>
                      <a:endParaRPr lang="he-IL" sz="1200" dirty="0"/>
                    </a:p>
                  </a:txBody>
                  <a:tcPr marL="68580" marR="68580" marT="34290" marB="34290"/>
                </a:tc>
                <a:tc>
                  <a:txBody>
                    <a:bodyPr/>
                    <a:lstStyle/>
                    <a:p>
                      <a:pPr algn="l" rtl="0"/>
                      <a:r>
                        <a:rPr lang="en-US" sz="1200" dirty="0" smtClean="0"/>
                        <a:t>NCOs</a:t>
                      </a:r>
                      <a:endParaRPr lang="he-IL" sz="1200" dirty="0"/>
                    </a:p>
                  </a:txBody>
                  <a:tcPr marL="68580" marR="68580" marT="34290" marB="34290"/>
                </a:tc>
                <a:tc>
                  <a:txBody>
                    <a:bodyPr/>
                    <a:lstStyle/>
                    <a:p>
                      <a:pPr algn="ctr" rtl="0"/>
                      <a:r>
                        <a:rPr lang="en-US" sz="1200" b="1" dirty="0" smtClean="0"/>
                        <a:t>NCO Course</a:t>
                      </a:r>
                      <a:endParaRPr lang="he-IL" sz="1200" b="1" dirty="0"/>
                    </a:p>
                  </a:txBody>
                  <a:tcPr marL="68580" marR="68580" marT="34290" marB="34290"/>
                </a:tc>
              </a:tr>
            </a:tbl>
          </a:graphicData>
        </a:graphic>
      </p:graphicFrame>
    </p:spTree>
    <p:extLst>
      <p:ext uri="{BB962C8B-B14F-4D97-AF65-F5344CB8AC3E}">
        <p14:creationId xmlns:p14="http://schemas.microsoft.com/office/powerpoint/2010/main" xmlns="" val="31189376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אליפסה 53">
            <a:extLst>
              <a:ext uri="{FF2B5EF4-FFF2-40B4-BE49-F238E27FC236}">
                <a16:creationId xmlns:a16="http://schemas.microsoft.com/office/drawing/2014/main" xmlns="" id="{73F4EC75-39B0-4600-A5A0-0D7105627F5D}"/>
              </a:ext>
            </a:extLst>
          </p:cNvPr>
          <p:cNvSpPr/>
          <p:nvPr/>
        </p:nvSpPr>
        <p:spPr>
          <a:xfrm>
            <a:off x="827584" y="1628800"/>
            <a:ext cx="7560840" cy="525658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Calibri" panose="020F0502020204030204" pitchFamily="34" charset="0"/>
              <a:cs typeface="Calibri" panose="020F0502020204030204" pitchFamily="34" charset="0"/>
            </a:endParaRPr>
          </a:p>
        </p:txBody>
      </p:sp>
      <p:sp>
        <p:nvSpPr>
          <p:cNvPr id="2" name="כותרת 1"/>
          <p:cNvSpPr>
            <a:spLocks noGrp="1"/>
          </p:cNvSpPr>
          <p:nvPr>
            <p:ph type="title" idx="4294967295"/>
          </p:nvPr>
        </p:nvSpPr>
        <p:spPr>
          <a:xfrm>
            <a:off x="658146" y="395714"/>
            <a:ext cx="7886700" cy="994172"/>
          </a:xfrm>
          <a:prstGeom prst="rect">
            <a:avLst/>
          </a:prstGeom>
        </p:spPr>
        <p:txBody>
          <a:bodyPr>
            <a:normAutofit/>
          </a:bodyPr>
          <a:lstStyle/>
          <a:p>
            <a:pPr algn="ctr"/>
            <a:r>
              <a:rPr lang="en-US" sz="28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Spirit of the IDF Colleges – </a:t>
            </a:r>
            <a:br>
              <a:rPr lang="en-US" sz="28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br>
            <a:r>
              <a:rPr lang="en-US" sz="28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The Instructing Concept</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graphicFrame>
        <p:nvGraphicFramePr>
          <p:cNvPr id="3" name="דיאגרמה 2">
            <a:extLst>
              <a:ext uri="{FF2B5EF4-FFF2-40B4-BE49-F238E27FC236}">
                <a16:creationId xmlns:a16="http://schemas.microsoft.com/office/drawing/2014/main" xmlns="" id="{74B5A42D-DBA7-4BE6-B7D5-1567D1E6D709}"/>
              </a:ext>
            </a:extLst>
          </p:cNvPr>
          <p:cNvGraphicFramePr/>
          <p:nvPr>
            <p:extLst/>
          </p:nvPr>
        </p:nvGraphicFramePr>
        <p:xfrm>
          <a:off x="153945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1C4CA2E5-09D0-41DC-931F-C3D95CE56A97}"/>
              </a:ext>
            </a:extLst>
          </p:cNvPr>
          <p:cNvSpPr txBox="1"/>
          <p:nvPr/>
        </p:nvSpPr>
        <p:spPr>
          <a:xfrm>
            <a:off x="3225810" y="2380818"/>
            <a:ext cx="2664296" cy="400110"/>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Student</a:t>
            </a:r>
            <a:endParaRPr lang="he-IL" sz="2000" b="1" dirty="0">
              <a:solidFill>
                <a:schemeClr val="bg1"/>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xmlns="" id="{17A44B1F-C10F-4E71-9A30-3D46F66A9315}"/>
              </a:ext>
            </a:extLst>
          </p:cNvPr>
          <p:cNvSpPr txBox="1"/>
          <p:nvPr/>
        </p:nvSpPr>
        <p:spPr>
          <a:xfrm>
            <a:off x="3225810" y="3708707"/>
            <a:ext cx="2664296" cy="400110"/>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Staff</a:t>
            </a:r>
            <a:endParaRPr lang="he-IL" sz="2000" b="1" dirty="0">
              <a:solidFill>
                <a:schemeClr val="bg1"/>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xmlns="" id="{D79D777F-C20F-49A9-B66A-260A43E824EA}"/>
              </a:ext>
            </a:extLst>
          </p:cNvPr>
          <p:cNvSpPr txBox="1"/>
          <p:nvPr/>
        </p:nvSpPr>
        <p:spPr>
          <a:xfrm>
            <a:off x="3255306" y="5054012"/>
            <a:ext cx="2664296" cy="400110"/>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Training Program</a:t>
            </a:r>
            <a:endParaRPr lang="he-IL" sz="2000" b="1" dirty="0">
              <a:solidFill>
                <a:schemeClr val="bg1"/>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xmlns="" id="{B3F7BF7E-678B-46E0-A3D5-E569112FD8DB}"/>
              </a:ext>
            </a:extLst>
          </p:cNvPr>
          <p:cNvSpPr txBox="1"/>
          <p:nvPr/>
        </p:nvSpPr>
        <p:spPr>
          <a:xfrm>
            <a:off x="3275856" y="6130138"/>
            <a:ext cx="2664296" cy="707886"/>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Instructing Environment </a:t>
            </a:r>
            <a:endParaRPr lang="he-IL" sz="2000" b="1" dirty="0">
              <a:solidFill>
                <a:schemeClr val="bg1"/>
              </a:solidFill>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xmlns="" id="{EEA3BD29-8898-4625-92A3-751227E34C61}"/>
              </a:ext>
            </a:extLst>
          </p:cNvPr>
          <p:cNvSpPr txBox="1"/>
          <p:nvPr/>
        </p:nvSpPr>
        <p:spPr>
          <a:xfrm>
            <a:off x="5880550" y="3244817"/>
            <a:ext cx="2664296" cy="707886"/>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Organizational Infrastructure</a:t>
            </a:r>
            <a:endParaRPr lang="he-IL" sz="2000" b="1" dirty="0">
              <a:solidFill>
                <a:schemeClr val="bg1"/>
              </a:solidFill>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xmlns="" id="{4F23805E-8DB6-42F0-84D7-7044D53C7A7D}"/>
              </a:ext>
            </a:extLst>
          </p:cNvPr>
          <p:cNvSpPr txBox="1"/>
          <p:nvPr/>
        </p:nvSpPr>
        <p:spPr>
          <a:xfrm>
            <a:off x="658146" y="3154785"/>
            <a:ext cx="2664296" cy="707886"/>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Physical </a:t>
            </a:r>
          </a:p>
          <a:p>
            <a:pPr algn="ctr"/>
            <a:r>
              <a:rPr lang="en-US" sz="2000" b="1" dirty="0" smtClean="0">
                <a:solidFill>
                  <a:schemeClr val="bg1"/>
                </a:solidFill>
                <a:latin typeface="Calibri" panose="020F0502020204030204" pitchFamily="34" charset="0"/>
                <a:cs typeface="Calibri" panose="020F0502020204030204" pitchFamily="34" charset="0"/>
              </a:rPr>
              <a:t>Infrastructure</a:t>
            </a:r>
            <a:endParaRPr lang="he-IL"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94661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58146" y="667959"/>
            <a:ext cx="7886700" cy="994172"/>
          </a:xfrm>
          <a:prstGeom prst="rect">
            <a:avLst/>
          </a:prstGeom>
        </p:spPr>
        <p:txBody>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Spirit of the IDF Colleges</a:t>
            </a:r>
            <a:endParaRPr lang="he-IL"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grpSp>
        <p:nvGrpSpPr>
          <p:cNvPr id="4" name="קבוצה 3"/>
          <p:cNvGrpSpPr/>
          <p:nvPr/>
        </p:nvGrpSpPr>
        <p:grpSpPr>
          <a:xfrm>
            <a:off x="147917" y="1358152"/>
            <a:ext cx="8708388" cy="5211793"/>
            <a:chOff x="108012" y="892089"/>
            <a:chExt cx="9020173" cy="6084894"/>
          </a:xfrm>
        </p:grpSpPr>
        <p:sp>
          <p:nvSpPr>
            <p:cNvPr id="3" name="חץ: למעלה 2">
              <a:extLst>
                <a:ext uri="{FF2B5EF4-FFF2-40B4-BE49-F238E27FC236}">
                  <a16:creationId xmlns:a16="http://schemas.microsoft.com/office/drawing/2014/main" xmlns="" id="{2E322BE6-0E87-4537-8513-FF586DD0F5AD}"/>
                </a:ext>
              </a:extLst>
            </p:cNvPr>
            <p:cNvSpPr/>
            <p:nvPr/>
          </p:nvSpPr>
          <p:spPr>
            <a:xfrm>
              <a:off x="1691680" y="2135784"/>
              <a:ext cx="5760640" cy="3475721"/>
            </a:xfrm>
            <a:prstGeom prst="upArrow">
              <a:avLst>
                <a:gd name="adj1" fmla="val 44463"/>
                <a:gd name="adj2" fmla="val 5738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xmlns="" id="{304BDB64-B21C-4DD9-A5C6-996F4DA7B7BB}"/>
                </a:ext>
              </a:extLst>
            </p:cNvPr>
            <p:cNvSpPr txBox="1"/>
            <p:nvPr/>
          </p:nvSpPr>
          <p:spPr>
            <a:xfrm>
              <a:off x="3239852" y="2410058"/>
              <a:ext cx="2664296" cy="359337"/>
            </a:xfrm>
            <a:prstGeom prst="rect">
              <a:avLst/>
            </a:prstGeom>
            <a:noFill/>
          </p:spPr>
          <p:txBody>
            <a:bodyPr wrap="square" rtlCol="1">
              <a:spAutoFit/>
            </a:bodyPr>
            <a:lstStyle/>
            <a:p>
              <a:pPr algn="ctr"/>
              <a:r>
                <a:rPr lang="en-US" sz="1400" b="1" dirty="0" smtClean="0">
                  <a:solidFill>
                    <a:schemeClr val="bg1"/>
                  </a:solidFill>
                  <a:latin typeface="Calibri" panose="020F0502020204030204" pitchFamily="34" charset="0"/>
                  <a:cs typeface="Calibri" panose="020F0502020204030204" pitchFamily="34" charset="0"/>
                </a:rPr>
                <a:t>Student</a:t>
              </a:r>
              <a:endParaRPr lang="he-IL" sz="1400" b="1" dirty="0">
                <a:solidFill>
                  <a:schemeClr val="bg1"/>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xmlns="" id="{1FCCDAD4-CCE1-4AA7-8E66-28CC9B896930}"/>
                </a:ext>
              </a:extLst>
            </p:cNvPr>
            <p:cNvSpPr txBox="1"/>
            <p:nvPr/>
          </p:nvSpPr>
          <p:spPr>
            <a:xfrm>
              <a:off x="5652120" y="3485909"/>
              <a:ext cx="2160240" cy="610872"/>
            </a:xfrm>
            <a:prstGeom prst="rect">
              <a:avLst/>
            </a:prstGeom>
            <a:noFill/>
          </p:spPr>
          <p:txBody>
            <a:bodyPr wrap="square" rtlCol="1">
              <a:spAutoFit/>
            </a:bodyPr>
            <a:lstStyle/>
            <a:p>
              <a:pPr algn="l" rtl="0"/>
              <a:r>
                <a:rPr lang="en-US" sz="1400" b="1" dirty="0" smtClean="0">
                  <a:solidFill>
                    <a:schemeClr val="bg1"/>
                  </a:solidFill>
                  <a:latin typeface="Calibri" panose="020F0502020204030204" pitchFamily="34" charset="0"/>
                  <a:cs typeface="Calibri" panose="020F0502020204030204" pitchFamily="34" charset="0"/>
                </a:rPr>
                <a:t>Training </a:t>
              </a:r>
            </a:p>
            <a:p>
              <a:pPr algn="l" rtl="0"/>
              <a:r>
                <a:rPr lang="en-US" sz="1400" b="1" dirty="0" smtClean="0">
                  <a:solidFill>
                    <a:schemeClr val="bg1"/>
                  </a:solidFill>
                  <a:latin typeface="Calibri" panose="020F0502020204030204" pitchFamily="34" charset="0"/>
                  <a:cs typeface="Calibri" panose="020F0502020204030204" pitchFamily="34" charset="0"/>
                </a:rPr>
                <a:t>Program</a:t>
              </a:r>
              <a:endParaRPr lang="he-IL" sz="1400" b="1" dirty="0">
                <a:solidFill>
                  <a:schemeClr val="bg1"/>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xmlns="" id="{6B377E72-C692-4FF5-BA27-25DCBAFAC4B4}"/>
                </a:ext>
              </a:extLst>
            </p:cNvPr>
            <p:cNvSpPr txBox="1"/>
            <p:nvPr/>
          </p:nvSpPr>
          <p:spPr>
            <a:xfrm>
              <a:off x="2411760" y="3494327"/>
              <a:ext cx="2880320" cy="610872"/>
            </a:xfrm>
            <a:prstGeom prst="rect">
              <a:avLst/>
            </a:prstGeom>
            <a:noFill/>
          </p:spPr>
          <p:txBody>
            <a:bodyPr wrap="square" rtlCol="1">
              <a:spAutoFit/>
            </a:bodyPr>
            <a:lstStyle/>
            <a:p>
              <a:pPr algn="l" rtl="0"/>
              <a:r>
                <a:rPr lang="en-US" sz="1400" b="1" dirty="0" smtClean="0">
                  <a:solidFill>
                    <a:schemeClr val="bg1"/>
                  </a:solidFill>
                  <a:latin typeface="Calibri" panose="020F0502020204030204" pitchFamily="34" charset="0"/>
                  <a:cs typeface="Calibri" panose="020F0502020204030204" pitchFamily="34" charset="0"/>
                </a:rPr>
                <a:t>Instructing</a:t>
              </a:r>
            </a:p>
            <a:p>
              <a:pPr algn="l" rtl="0"/>
              <a:r>
                <a:rPr lang="en-US" sz="1400" b="1" dirty="0" smtClean="0">
                  <a:solidFill>
                    <a:schemeClr val="bg1"/>
                  </a:solidFill>
                  <a:latin typeface="Calibri" panose="020F0502020204030204" pitchFamily="34" charset="0"/>
                  <a:cs typeface="Calibri" panose="020F0502020204030204" pitchFamily="34" charset="0"/>
                </a:rPr>
                <a:t>Environment</a:t>
              </a:r>
              <a:endParaRPr lang="he-IL" sz="1400" b="1" dirty="0">
                <a:solidFill>
                  <a:schemeClr val="bg1"/>
                </a:solidFill>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xmlns="" id="{7F5A9A41-CFF2-4301-AEC5-EB0ED042928F}"/>
                </a:ext>
              </a:extLst>
            </p:cNvPr>
            <p:cNvSpPr txBox="1"/>
            <p:nvPr/>
          </p:nvSpPr>
          <p:spPr>
            <a:xfrm>
              <a:off x="3671900" y="5211395"/>
              <a:ext cx="1800200" cy="359337"/>
            </a:xfrm>
            <a:prstGeom prst="rect">
              <a:avLst/>
            </a:prstGeom>
            <a:noFill/>
          </p:spPr>
          <p:txBody>
            <a:bodyPr wrap="square" rtlCol="1">
              <a:spAutoFit/>
            </a:bodyPr>
            <a:lstStyle/>
            <a:p>
              <a:pPr algn="ctr"/>
              <a:r>
                <a:rPr lang="en-US" sz="1400" b="1" dirty="0" smtClean="0">
                  <a:solidFill>
                    <a:schemeClr val="bg1"/>
                  </a:solidFill>
                  <a:latin typeface="Calibri" panose="020F0502020204030204" pitchFamily="34" charset="0"/>
                  <a:cs typeface="Calibri" panose="020F0502020204030204" pitchFamily="34" charset="0"/>
                </a:rPr>
                <a:t>Instructor</a:t>
              </a:r>
              <a:endParaRPr lang="he-IL" sz="1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DA72A675-619B-419A-AFAE-F36198A9E9E5}"/>
                </a:ext>
              </a:extLst>
            </p:cNvPr>
            <p:cNvSpPr txBox="1"/>
            <p:nvPr/>
          </p:nvSpPr>
          <p:spPr>
            <a:xfrm>
              <a:off x="2771800" y="892089"/>
              <a:ext cx="3960440"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Curious and profound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Initiator and active: ‘teach and be taught’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Courageous, stable and judgmental – also towards himself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Humble, ethical and</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embodies senior capabilities </a:t>
              </a:r>
              <a:endParaRPr lang="he-IL" sz="1400" dirty="0">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xmlns="" id="{9B401E44-9465-45C0-9AC2-20E6E13E6748}"/>
                </a:ext>
              </a:extLst>
            </p:cNvPr>
            <p:cNvSpPr txBox="1"/>
            <p:nvPr/>
          </p:nvSpPr>
          <p:spPr>
            <a:xfrm>
              <a:off x="7076465" y="2269362"/>
              <a:ext cx="2051720" cy="2120086"/>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Relevant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Comprehensive and Intensive (T)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Attractive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National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Academic</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Continuity of Training</a:t>
              </a:r>
              <a:endParaRPr lang="he-IL" sz="1400" dirty="0">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xmlns="" id="{33D26339-D3E0-4545-9C03-B7446F7825D0}"/>
                </a:ext>
              </a:extLst>
            </p:cNvPr>
            <p:cNvSpPr txBox="1"/>
            <p:nvPr/>
          </p:nvSpPr>
          <p:spPr>
            <a:xfrm>
              <a:off x="108012" y="2692950"/>
              <a:ext cx="2159732"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An example for military culture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 modern and inviting campus</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Home base for officers</a:t>
              </a:r>
              <a:endParaRPr lang="he-IL" sz="1400" dirty="0">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xmlns="" id="{C0191A0A-C426-4ACB-8038-5E870067FDB2}"/>
                </a:ext>
              </a:extLst>
            </p:cNvPr>
            <p:cNvSpPr txBox="1"/>
            <p:nvPr/>
          </p:nvSpPr>
          <p:spPr>
            <a:xfrm>
              <a:off x="2591780" y="5611504"/>
              <a:ext cx="4284476" cy="1365479"/>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 commander committed to a 360 </a:t>
              </a:r>
              <a:r>
                <a:rPr lang="en-US" sz="1400" dirty="0">
                  <a:latin typeface="Calibri" panose="020F0502020204030204" pitchFamily="34" charset="0"/>
                  <a:cs typeface="Calibri" panose="020F0502020204030204" pitchFamily="34" charset="0"/>
                </a:rPr>
                <a:t>d</a:t>
              </a:r>
              <a:r>
                <a:rPr lang="en-US" sz="1400" dirty="0" smtClean="0">
                  <a:latin typeface="Calibri" panose="020F0502020204030204" pitchFamily="34" charset="0"/>
                  <a:cs typeface="Calibri" panose="020F0502020204030204" pitchFamily="34" charset="0"/>
                </a:rPr>
                <a:t>egree development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Promotes </a:t>
              </a:r>
              <a:r>
                <a:rPr lang="en-US" sz="1400" dirty="0" err="1" smtClean="0">
                  <a:latin typeface="Calibri" panose="020F0502020204030204" pitchFamily="34" charset="0"/>
                  <a:cs typeface="Calibri" panose="020F0502020204030204" pitchFamily="34" charset="0"/>
                </a:rPr>
                <a:t>jointness</a:t>
              </a:r>
              <a:r>
                <a:rPr lang="en-US" sz="1400" dirty="0" smtClean="0">
                  <a:latin typeface="Calibri" panose="020F0502020204030204" pitchFamily="34" charset="0"/>
                  <a:cs typeface="Calibri" panose="020F0502020204030204" pitchFamily="34" charset="0"/>
                </a:rPr>
                <a: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Judgmental, initiator and influential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Maintains fitness but specializes in instructing</a:t>
              </a:r>
              <a:endParaRPr lang="he-IL"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xmlns="" val="254064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29755" y="718341"/>
            <a:ext cx="7886700" cy="994172"/>
          </a:xfrm>
          <a:prstGeom prst="rect">
            <a:avLst/>
          </a:prstGeom>
        </p:spPr>
        <p:txBody>
          <a:bodyPr>
            <a:normAutofit fontScale="90000"/>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The IDF Colleges are Moving to Jerusalem</a:t>
            </a:r>
            <a:endParaRPr lang="he-IL"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pic>
        <p:nvPicPr>
          <p:cNvPr id="5" name="תמונה 4">
            <a:extLst>
              <a:ext uri="{FF2B5EF4-FFF2-40B4-BE49-F238E27FC236}">
                <a16:creationId xmlns:a16="http://schemas.microsoft.com/office/drawing/2014/main" xmlns="" id="{80FA08E3-7109-44C3-A200-F614400A573C}"/>
              </a:ext>
            </a:extLst>
          </p:cNvPr>
          <p:cNvPicPr>
            <a:picLocks noChangeAspect="1"/>
          </p:cNvPicPr>
          <p:nvPr/>
        </p:nvPicPr>
        <p:blipFill rotWithShape="1">
          <a:blip r:embed="rId2" cstate="print"/>
          <a:srcRect t="24387"/>
          <a:stretch/>
        </p:blipFill>
        <p:spPr>
          <a:xfrm>
            <a:off x="69605" y="1914780"/>
            <a:ext cx="9007000" cy="4178516"/>
          </a:xfrm>
          <a:prstGeom prst="rect">
            <a:avLst/>
          </a:prstGeom>
        </p:spPr>
      </p:pic>
    </p:spTree>
    <p:extLst>
      <p:ext uri="{BB962C8B-B14F-4D97-AF65-F5344CB8AC3E}">
        <p14:creationId xmlns:p14="http://schemas.microsoft.com/office/powerpoint/2010/main" xmlns="" val="185668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20620</TotalTime>
  <Words>1066</Words>
  <Application>Microsoft Office PowerPoint</Application>
  <PresentationFormat>‫הצגה על המסך (4:3)</PresentationFormat>
  <Paragraphs>254</Paragraphs>
  <Slides>13</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13</vt:i4>
      </vt:variant>
    </vt:vector>
  </HeadingPairs>
  <TitlesOfParts>
    <vt:vector size="14" baseType="lpstr">
      <vt:lpstr>ערכת נושא Office</vt:lpstr>
      <vt:lpstr>שקופית 1</vt:lpstr>
      <vt:lpstr>IDF Structure</vt:lpstr>
      <vt:lpstr>Structure of the IDF Military Colleges</vt:lpstr>
      <vt:lpstr>IDF Colleges – The Strategic Environment</vt:lpstr>
      <vt:lpstr>שקופית 5</vt:lpstr>
      <vt:lpstr>שקופית 6</vt:lpstr>
      <vt:lpstr>Spirit of the IDF Colleges –  The Instructing Concept</vt:lpstr>
      <vt:lpstr>Spirit of the IDF Colleges</vt:lpstr>
      <vt:lpstr>The IDF Colleges are Moving to Jerusalem</vt:lpstr>
      <vt:lpstr>Format of Study</vt:lpstr>
      <vt:lpstr>Senior Learning</vt:lpstr>
      <vt:lpstr>Methods of Learning</vt:lpstr>
      <vt:lpstr>Connecting the IDF Colleges  to the Academy</vt:lpstr>
    </vt:vector>
  </TitlesOfParts>
  <Company>IDF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s7497695</dc:creator>
  <cp:lastModifiedBy>u45414</cp:lastModifiedBy>
  <cp:revision>47</cp:revision>
  <cp:lastPrinted>2018-01-03T08:49:39Z</cp:lastPrinted>
  <dcterms:created xsi:type="dcterms:W3CDTF">2017-09-27T13:07:14Z</dcterms:created>
  <dcterms:modified xsi:type="dcterms:W3CDTF">2019-11-20T08:44:47Z</dcterms:modified>
</cp:coreProperties>
</file>