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5"/>
  </p:notesMasterIdLst>
  <p:sldIdLst>
    <p:sldId id="272" r:id="rId2"/>
    <p:sldId id="262" r:id="rId3"/>
    <p:sldId id="269" r:id="rId4"/>
    <p:sldId id="275" r:id="rId5"/>
    <p:sldId id="273" r:id="rId6"/>
    <p:sldId id="274" r:id="rId7"/>
    <p:sldId id="276" r:id="rId8"/>
    <p:sldId id="277" r:id="rId9"/>
    <p:sldId id="278" r:id="rId10"/>
    <p:sldId id="279" r:id="rId11"/>
    <p:sldId id="280" r:id="rId12"/>
    <p:sldId id="281" r:id="rId13"/>
    <p:sldId id="282" r:id="rId14"/>
  </p:sldIdLst>
  <p:sldSz cx="9144000" cy="6858000" type="screen4x3"/>
  <p:notesSz cx="6797675" cy="9928225"/>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02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varScale="1">
        <p:scale>
          <a:sx n="71" d="100"/>
          <a:sy n="71" d="100"/>
        </p:scale>
        <p:origin x="126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826E8-2BCE-42EB-8544-C19541C7B287}" type="doc">
      <dgm:prSet loTypeId="urn:microsoft.com/office/officeart/2005/8/layout/pyramid1" loCatId="pyramid" qsTypeId="urn:microsoft.com/office/officeart/2005/8/quickstyle/3d1" qsCatId="3D" csTypeId="urn:microsoft.com/office/officeart/2005/8/colors/accent1_2" csCatId="accent1" phldr="1"/>
      <dgm:spPr/>
    </dgm:pt>
    <dgm:pt modelId="{50E0A830-95EA-4A9A-8D50-22B9D36E462D}">
      <dgm:prSet phldrT="[טקסט]"/>
      <dgm:spPr/>
      <dgm:t>
        <a:bodyPr/>
        <a:lstStyle/>
        <a:p>
          <a:pPr rtl="1"/>
          <a:endParaRPr lang="he-IL" dirty="0"/>
        </a:p>
      </dgm:t>
    </dgm:pt>
    <dgm:pt modelId="{6CAB09DF-A7BD-477D-8365-84362E1FC386}" type="parTrans" cxnId="{9BD4ED40-9F42-4710-A6CF-8CB3E90E0B9D}">
      <dgm:prSet/>
      <dgm:spPr/>
      <dgm:t>
        <a:bodyPr/>
        <a:lstStyle/>
        <a:p>
          <a:pPr rtl="1"/>
          <a:endParaRPr lang="he-IL"/>
        </a:p>
      </dgm:t>
    </dgm:pt>
    <dgm:pt modelId="{01F4AABB-432B-4893-921E-32D43AA57FFD}" type="sibTrans" cxnId="{9BD4ED40-9F42-4710-A6CF-8CB3E90E0B9D}">
      <dgm:prSet/>
      <dgm:spPr/>
      <dgm:t>
        <a:bodyPr/>
        <a:lstStyle/>
        <a:p>
          <a:pPr rtl="1"/>
          <a:endParaRPr lang="he-IL"/>
        </a:p>
      </dgm:t>
    </dgm:pt>
    <dgm:pt modelId="{A26E9570-4B6A-405B-B186-D234B70DB27B}">
      <dgm:prSet phldrT="[טקסט]"/>
      <dgm:spPr/>
      <dgm:t>
        <a:bodyPr/>
        <a:lstStyle/>
        <a:p>
          <a:pPr rtl="1"/>
          <a:endParaRPr lang="he-IL" dirty="0"/>
        </a:p>
      </dgm:t>
    </dgm:pt>
    <dgm:pt modelId="{49ABC281-0621-47B2-8D39-691797351B1E}" type="parTrans" cxnId="{B66BAA17-E895-48C3-9F3A-AC99DBE89215}">
      <dgm:prSet/>
      <dgm:spPr/>
      <dgm:t>
        <a:bodyPr/>
        <a:lstStyle/>
        <a:p>
          <a:pPr rtl="1"/>
          <a:endParaRPr lang="he-IL"/>
        </a:p>
      </dgm:t>
    </dgm:pt>
    <dgm:pt modelId="{8791B5DC-D5DD-49D5-A376-D57C355F8DB5}" type="sibTrans" cxnId="{B66BAA17-E895-48C3-9F3A-AC99DBE89215}">
      <dgm:prSet/>
      <dgm:spPr/>
      <dgm:t>
        <a:bodyPr/>
        <a:lstStyle/>
        <a:p>
          <a:pPr rtl="1"/>
          <a:endParaRPr lang="he-IL"/>
        </a:p>
      </dgm:t>
    </dgm:pt>
    <dgm:pt modelId="{76AC85AF-5386-40BA-B3CC-AF8A3ADE244C}">
      <dgm:prSet phldrT="[טקסט]"/>
      <dgm:spPr/>
      <dgm:t>
        <a:bodyPr/>
        <a:lstStyle/>
        <a:p>
          <a:pPr rtl="1"/>
          <a:endParaRPr lang="he-IL" dirty="0"/>
        </a:p>
      </dgm:t>
    </dgm:pt>
    <dgm:pt modelId="{13B482F8-8BD3-4962-901C-E483AA7E874B}" type="parTrans" cxnId="{6F352006-092F-4635-95B5-820CEE52746D}">
      <dgm:prSet/>
      <dgm:spPr/>
      <dgm:t>
        <a:bodyPr/>
        <a:lstStyle/>
        <a:p>
          <a:pPr rtl="1"/>
          <a:endParaRPr lang="he-IL"/>
        </a:p>
      </dgm:t>
    </dgm:pt>
    <dgm:pt modelId="{003227C5-7135-4E5F-BF0E-F3F6C394C36D}" type="sibTrans" cxnId="{6F352006-092F-4635-95B5-820CEE52746D}">
      <dgm:prSet/>
      <dgm:spPr/>
      <dgm:t>
        <a:bodyPr/>
        <a:lstStyle/>
        <a:p>
          <a:pPr rtl="1"/>
          <a:endParaRPr lang="he-IL"/>
        </a:p>
      </dgm:t>
    </dgm:pt>
    <dgm:pt modelId="{D04C6775-4880-4E9B-A44D-6F009D7F04BF}" type="pres">
      <dgm:prSet presAssocID="{CD9826E8-2BCE-42EB-8544-C19541C7B287}" presName="Name0" presStyleCnt="0">
        <dgm:presLayoutVars>
          <dgm:dir/>
          <dgm:animLvl val="lvl"/>
          <dgm:resizeHandles val="exact"/>
        </dgm:presLayoutVars>
      </dgm:prSet>
      <dgm:spPr/>
    </dgm:pt>
    <dgm:pt modelId="{98D7DBB7-2785-4865-B5AB-12E09E6F55BD}" type="pres">
      <dgm:prSet presAssocID="{50E0A830-95EA-4A9A-8D50-22B9D36E462D}" presName="Name8" presStyleCnt="0"/>
      <dgm:spPr/>
    </dgm:pt>
    <dgm:pt modelId="{9220F46B-201A-4DE5-9A1A-C1286F15B3CF}" type="pres">
      <dgm:prSet presAssocID="{50E0A830-95EA-4A9A-8D50-22B9D36E462D}" presName="level" presStyleLbl="node1" presStyleIdx="0" presStyleCnt="3">
        <dgm:presLayoutVars>
          <dgm:chMax val="1"/>
          <dgm:bulletEnabled val="1"/>
        </dgm:presLayoutVars>
      </dgm:prSet>
      <dgm:spPr/>
      <dgm:t>
        <a:bodyPr/>
        <a:lstStyle/>
        <a:p>
          <a:pPr rtl="1"/>
          <a:endParaRPr lang="he-IL"/>
        </a:p>
      </dgm:t>
    </dgm:pt>
    <dgm:pt modelId="{75EDC652-5A3E-4558-BA26-00A4E278C218}" type="pres">
      <dgm:prSet presAssocID="{50E0A830-95EA-4A9A-8D50-22B9D36E462D}" presName="levelTx" presStyleLbl="revTx" presStyleIdx="0" presStyleCnt="0">
        <dgm:presLayoutVars>
          <dgm:chMax val="1"/>
          <dgm:bulletEnabled val="1"/>
        </dgm:presLayoutVars>
      </dgm:prSet>
      <dgm:spPr/>
      <dgm:t>
        <a:bodyPr/>
        <a:lstStyle/>
        <a:p>
          <a:pPr rtl="1"/>
          <a:endParaRPr lang="he-IL"/>
        </a:p>
      </dgm:t>
    </dgm:pt>
    <dgm:pt modelId="{40E4DB89-397C-4653-A6EB-B40912219FFC}" type="pres">
      <dgm:prSet presAssocID="{A26E9570-4B6A-405B-B186-D234B70DB27B}" presName="Name8" presStyleCnt="0"/>
      <dgm:spPr/>
    </dgm:pt>
    <dgm:pt modelId="{3BB529B3-C9B6-4AC5-91D2-E768157302A5}" type="pres">
      <dgm:prSet presAssocID="{A26E9570-4B6A-405B-B186-D234B70DB27B}" presName="level" presStyleLbl="node1" presStyleIdx="1" presStyleCnt="3">
        <dgm:presLayoutVars>
          <dgm:chMax val="1"/>
          <dgm:bulletEnabled val="1"/>
        </dgm:presLayoutVars>
      </dgm:prSet>
      <dgm:spPr/>
      <dgm:t>
        <a:bodyPr/>
        <a:lstStyle/>
        <a:p>
          <a:pPr rtl="1"/>
          <a:endParaRPr lang="he-IL"/>
        </a:p>
      </dgm:t>
    </dgm:pt>
    <dgm:pt modelId="{B5F2FFFA-082C-428C-A3A8-697AE5E452AF}" type="pres">
      <dgm:prSet presAssocID="{A26E9570-4B6A-405B-B186-D234B70DB27B}" presName="levelTx" presStyleLbl="revTx" presStyleIdx="0" presStyleCnt="0">
        <dgm:presLayoutVars>
          <dgm:chMax val="1"/>
          <dgm:bulletEnabled val="1"/>
        </dgm:presLayoutVars>
      </dgm:prSet>
      <dgm:spPr/>
      <dgm:t>
        <a:bodyPr/>
        <a:lstStyle/>
        <a:p>
          <a:pPr rtl="1"/>
          <a:endParaRPr lang="he-IL"/>
        </a:p>
      </dgm:t>
    </dgm:pt>
    <dgm:pt modelId="{D1B219AA-B6C6-4D05-80DB-962D4A3205A7}" type="pres">
      <dgm:prSet presAssocID="{76AC85AF-5386-40BA-B3CC-AF8A3ADE244C}" presName="Name8" presStyleCnt="0"/>
      <dgm:spPr/>
    </dgm:pt>
    <dgm:pt modelId="{77EF193F-64D9-4DA8-A1A0-FEC98876CA24}" type="pres">
      <dgm:prSet presAssocID="{76AC85AF-5386-40BA-B3CC-AF8A3ADE244C}" presName="level" presStyleLbl="node1" presStyleIdx="2" presStyleCnt="3">
        <dgm:presLayoutVars>
          <dgm:chMax val="1"/>
          <dgm:bulletEnabled val="1"/>
        </dgm:presLayoutVars>
      </dgm:prSet>
      <dgm:spPr/>
      <dgm:t>
        <a:bodyPr/>
        <a:lstStyle/>
        <a:p>
          <a:pPr rtl="1"/>
          <a:endParaRPr lang="he-IL"/>
        </a:p>
      </dgm:t>
    </dgm:pt>
    <dgm:pt modelId="{6DA58F82-F1E1-457D-A32F-1A43621DC479}" type="pres">
      <dgm:prSet presAssocID="{76AC85AF-5386-40BA-B3CC-AF8A3ADE244C}" presName="levelTx" presStyleLbl="revTx" presStyleIdx="0" presStyleCnt="0">
        <dgm:presLayoutVars>
          <dgm:chMax val="1"/>
          <dgm:bulletEnabled val="1"/>
        </dgm:presLayoutVars>
      </dgm:prSet>
      <dgm:spPr/>
      <dgm:t>
        <a:bodyPr/>
        <a:lstStyle/>
        <a:p>
          <a:pPr rtl="1"/>
          <a:endParaRPr lang="he-IL"/>
        </a:p>
      </dgm:t>
    </dgm:pt>
  </dgm:ptLst>
  <dgm:cxnLst>
    <dgm:cxn modelId="{3655771E-D62F-464A-92EF-571EDACFEBF6}" type="presOf" srcId="{CD9826E8-2BCE-42EB-8544-C19541C7B287}" destId="{D04C6775-4880-4E9B-A44D-6F009D7F04BF}" srcOrd="0" destOrd="0" presId="urn:microsoft.com/office/officeart/2005/8/layout/pyramid1"/>
    <dgm:cxn modelId="{920E8027-95BC-4488-A0FB-89F3FE995777}" type="presOf" srcId="{50E0A830-95EA-4A9A-8D50-22B9D36E462D}" destId="{75EDC652-5A3E-4558-BA26-00A4E278C218}" srcOrd="1" destOrd="0" presId="urn:microsoft.com/office/officeart/2005/8/layout/pyramid1"/>
    <dgm:cxn modelId="{68AA40CB-E019-4BC9-87DD-1E8E0BE95C0F}" type="presOf" srcId="{A26E9570-4B6A-405B-B186-D234B70DB27B}" destId="{3BB529B3-C9B6-4AC5-91D2-E768157302A5}" srcOrd="0" destOrd="0" presId="urn:microsoft.com/office/officeart/2005/8/layout/pyramid1"/>
    <dgm:cxn modelId="{3750F695-3BC5-49F9-8915-F88609ADF159}" type="presOf" srcId="{50E0A830-95EA-4A9A-8D50-22B9D36E462D}" destId="{9220F46B-201A-4DE5-9A1A-C1286F15B3CF}" srcOrd="0" destOrd="0" presId="urn:microsoft.com/office/officeart/2005/8/layout/pyramid1"/>
    <dgm:cxn modelId="{9BD4ED40-9F42-4710-A6CF-8CB3E90E0B9D}" srcId="{CD9826E8-2BCE-42EB-8544-C19541C7B287}" destId="{50E0A830-95EA-4A9A-8D50-22B9D36E462D}" srcOrd="0" destOrd="0" parTransId="{6CAB09DF-A7BD-477D-8365-84362E1FC386}" sibTransId="{01F4AABB-432B-4893-921E-32D43AA57FFD}"/>
    <dgm:cxn modelId="{58BFE473-0005-4C2C-8509-070E8EAAC5BA}" type="presOf" srcId="{76AC85AF-5386-40BA-B3CC-AF8A3ADE244C}" destId="{77EF193F-64D9-4DA8-A1A0-FEC98876CA24}" srcOrd="0" destOrd="0" presId="urn:microsoft.com/office/officeart/2005/8/layout/pyramid1"/>
    <dgm:cxn modelId="{B66BAA17-E895-48C3-9F3A-AC99DBE89215}" srcId="{CD9826E8-2BCE-42EB-8544-C19541C7B287}" destId="{A26E9570-4B6A-405B-B186-D234B70DB27B}" srcOrd="1" destOrd="0" parTransId="{49ABC281-0621-47B2-8D39-691797351B1E}" sibTransId="{8791B5DC-D5DD-49D5-A376-D57C355F8DB5}"/>
    <dgm:cxn modelId="{9A7C7B1A-3AE2-4F21-B4F2-C5A59DFC1ADC}" type="presOf" srcId="{76AC85AF-5386-40BA-B3CC-AF8A3ADE244C}" destId="{6DA58F82-F1E1-457D-A32F-1A43621DC479}" srcOrd="1" destOrd="0" presId="urn:microsoft.com/office/officeart/2005/8/layout/pyramid1"/>
    <dgm:cxn modelId="{3546F721-6492-4279-9A20-D6461410D02E}" type="presOf" srcId="{A26E9570-4B6A-405B-B186-D234B70DB27B}" destId="{B5F2FFFA-082C-428C-A3A8-697AE5E452AF}" srcOrd="1" destOrd="0" presId="urn:microsoft.com/office/officeart/2005/8/layout/pyramid1"/>
    <dgm:cxn modelId="{6F352006-092F-4635-95B5-820CEE52746D}" srcId="{CD9826E8-2BCE-42EB-8544-C19541C7B287}" destId="{76AC85AF-5386-40BA-B3CC-AF8A3ADE244C}" srcOrd="2" destOrd="0" parTransId="{13B482F8-8BD3-4962-901C-E483AA7E874B}" sibTransId="{003227C5-7135-4E5F-BF0E-F3F6C394C36D}"/>
    <dgm:cxn modelId="{33B08D8B-DB90-47DB-BC39-197BCD3D72BA}" type="presParOf" srcId="{D04C6775-4880-4E9B-A44D-6F009D7F04BF}" destId="{98D7DBB7-2785-4865-B5AB-12E09E6F55BD}" srcOrd="0" destOrd="0" presId="urn:microsoft.com/office/officeart/2005/8/layout/pyramid1"/>
    <dgm:cxn modelId="{634FDF9B-334F-4B77-A0ED-CFBFA838B44A}" type="presParOf" srcId="{98D7DBB7-2785-4865-B5AB-12E09E6F55BD}" destId="{9220F46B-201A-4DE5-9A1A-C1286F15B3CF}" srcOrd="0" destOrd="0" presId="urn:microsoft.com/office/officeart/2005/8/layout/pyramid1"/>
    <dgm:cxn modelId="{F2BCAC08-B0CB-4102-B131-21100292E513}" type="presParOf" srcId="{98D7DBB7-2785-4865-B5AB-12E09E6F55BD}" destId="{75EDC652-5A3E-4558-BA26-00A4E278C218}" srcOrd="1" destOrd="0" presId="urn:microsoft.com/office/officeart/2005/8/layout/pyramid1"/>
    <dgm:cxn modelId="{575FAF8B-78A4-4735-8F6D-B8B56B8C4FAE}" type="presParOf" srcId="{D04C6775-4880-4E9B-A44D-6F009D7F04BF}" destId="{40E4DB89-397C-4653-A6EB-B40912219FFC}" srcOrd="1" destOrd="0" presId="urn:microsoft.com/office/officeart/2005/8/layout/pyramid1"/>
    <dgm:cxn modelId="{9FC0F933-504B-4D77-BD09-1A2C9C366B3B}" type="presParOf" srcId="{40E4DB89-397C-4653-A6EB-B40912219FFC}" destId="{3BB529B3-C9B6-4AC5-91D2-E768157302A5}" srcOrd="0" destOrd="0" presId="urn:microsoft.com/office/officeart/2005/8/layout/pyramid1"/>
    <dgm:cxn modelId="{D41CDD87-4F8A-4B64-8C40-766A87CB94EA}" type="presParOf" srcId="{40E4DB89-397C-4653-A6EB-B40912219FFC}" destId="{B5F2FFFA-082C-428C-A3A8-697AE5E452AF}" srcOrd="1" destOrd="0" presId="urn:microsoft.com/office/officeart/2005/8/layout/pyramid1"/>
    <dgm:cxn modelId="{4DA30FB1-4F06-405D-A0A6-AEF69F354B57}" type="presParOf" srcId="{D04C6775-4880-4E9B-A44D-6F009D7F04BF}" destId="{D1B219AA-B6C6-4D05-80DB-962D4A3205A7}" srcOrd="2" destOrd="0" presId="urn:microsoft.com/office/officeart/2005/8/layout/pyramid1"/>
    <dgm:cxn modelId="{C41E5298-3EF4-4A8D-B13F-ABD4D28EB42B}" type="presParOf" srcId="{D1B219AA-B6C6-4D05-80DB-962D4A3205A7}" destId="{77EF193F-64D9-4DA8-A1A0-FEC98876CA24}" srcOrd="0" destOrd="0" presId="urn:microsoft.com/office/officeart/2005/8/layout/pyramid1"/>
    <dgm:cxn modelId="{3447EE68-C074-455F-A3F8-7A4409150A2E}" type="presParOf" srcId="{D1B219AA-B6C6-4D05-80DB-962D4A3205A7}" destId="{6DA58F82-F1E1-457D-A32F-1A43621DC47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364FE3-C02D-446A-BD07-A9CD9C3BD209}" type="doc">
      <dgm:prSet loTypeId="urn:microsoft.com/office/officeart/2005/8/layout/pyramid1" loCatId="pyramid" qsTypeId="urn:microsoft.com/office/officeart/2005/8/quickstyle/3d1" qsCatId="3D" csTypeId="urn:microsoft.com/office/officeart/2005/8/colors/accent1_2" csCatId="accent1" phldr="1"/>
      <dgm:spPr/>
    </dgm:pt>
    <dgm:pt modelId="{51514184-3C2E-4979-9C71-7A070B07A8F0}">
      <dgm:prSet phldrT="[טקסט]" custT="1"/>
      <dgm:spPr/>
      <dgm:t>
        <a:bodyPr/>
        <a:lstStyle/>
        <a:p>
          <a:pPr rtl="1">
            <a:lnSpc>
              <a:spcPct val="100000"/>
            </a:lnSpc>
          </a:pPr>
          <a:endParaRPr lang="he-IL" sz="2000" b="1"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gm:t>
    </dgm:pt>
    <dgm:pt modelId="{EBD928E8-5610-4544-A7A1-74101CE78725}" type="parTrans" cxnId="{396D632E-7974-456A-A1E8-F22036DC7791}">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665304DC-FE60-4CFB-B207-D6BA6A19C282}" type="sibTrans" cxnId="{396D632E-7974-456A-A1E8-F22036DC7791}">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D2C77863-7CF3-48B0-B962-69F223A01269}">
      <dgm:prSet phldrT="[טקסט]" custT="1"/>
      <dgm:spPr/>
      <dgm:t>
        <a:bodyPr/>
        <a:lstStyle/>
        <a:p>
          <a:pPr rtl="1">
            <a:lnSpc>
              <a:spcPct val="100000"/>
            </a:lnSpc>
          </a:pPr>
          <a:endParaRPr lang="he-IL" sz="2400" b="1"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gm:t>
    </dgm:pt>
    <dgm:pt modelId="{456A605B-3B31-417F-ABBA-319C9C4BCCDB}" type="parTrans" cxnId="{806BBC03-A40F-4771-9F63-02B6BA60DDF7}">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5EB0515E-E3EB-40C2-BBD5-A76972D66755}" type="sibTrans" cxnId="{806BBC03-A40F-4771-9F63-02B6BA60DDF7}">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2EF353E1-75E1-45E8-9668-E25590FBA539}">
      <dgm:prSet phldrT="[טקסט]" custT="1"/>
      <dgm:spPr/>
      <dgm:t>
        <a:bodyPr/>
        <a:lstStyle/>
        <a:p>
          <a:pPr rtl="1">
            <a:lnSpc>
              <a:spcPct val="100000"/>
            </a:lnSpc>
          </a:pPr>
          <a:endParaRPr lang="he-IL" sz="2400" b="1"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gm:t>
    </dgm:pt>
    <dgm:pt modelId="{241BF7CC-7407-4107-BA79-5B51B51CCFB0}" type="parTrans" cxnId="{F3F187D7-EA08-42DD-AF32-8F5D187FAB07}">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2F01E4A1-4340-49FF-92D4-B349478F42E6}" type="sibTrans" cxnId="{F3F187D7-EA08-42DD-AF32-8F5D187FAB07}">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8691070A-5F61-4ED8-99EC-546A5DBE8239}">
      <dgm:prSet phldrT="[טקסט]" custT="1"/>
      <dgm:spPr/>
      <dgm:t>
        <a:bodyPr/>
        <a:lstStyle/>
        <a:p>
          <a:pPr rtl="1">
            <a:lnSpc>
              <a:spcPct val="100000"/>
            </a:lnSpc>
          </a:pPr>
          <a:endParaRPr lang="he-IL" sz="2400" b="1"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gm:t>
    </dgm:pt>
    <dgm:pt modelId="{BE0A5102-98AF-46B0-B0E2-B994806D439C}" type="parTrans" cxnId="{9AB9BFD8-58B8-4A5A-B0B2-AFDE7AAAE9F4}">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DA9852DE-59C1-4B40-8046-66609DD0D53B}" type="sibTrans" cxnId="{9AB9BFD8-58B8-4A5A-B0B2-AFDE7AAAE9F4}">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4A066763-0AC7-45B9-A3F6-3CD7E4F70D79}">
      <dgm:prSet phldrT="[טקסט]" custT="1"/>
      <dgm:spPr/>
      <dgm:t>
        <a:bodyPr/>
        <a:lstStyle/>
        <a:p>
          <a:pPr rtl="1">
            <a:lnSpc>
              <a:spcPct val="100000"/>
            </a:lnSpc>
          </a:pPr>
          <a:endParaRPr lang="he-IL" sz="2400" b="1"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gm:t>
    </dgm:pt>
    <dgm:pt modelId="{9BABB801-C81D-4012-BEA9-71CC6BBA07A1}" type="parTrans" cxnId="{13AFEB12-9092-4B2A-ACBC-4126721CDDC2}">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CF7D7A08-66BE-4BB4-97C9-3DBD205BC039}" type="sibTrans" cxnId="{13AFEB12-9092-4B2A-ACBC-4126721CDDC2}">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C65BBF66-78A4-4767-86BE-DDB7D80828BA}" type="pres">
      <dgm:prSet presAssocID="{C2364FE3-C02D-446A-BD07-A9CD9C3BD209}" presName="Name0" presStyleCnt="0">
        <dgm:presLayoutVars>
          <dgm:dir/>
          <dgm:animLvl val="lvl"/>
          <dgm:resizeHandles val="exact"/>
        </dgm:presLayoutVars>
      </dgm:prSet>
      <dgm:spPr/>
    </dgm:pt>
    <dgm:pt modelId="{B4F27A10-7DC1-463E-8C4E-57922050A4C1}" type="pres">
      <dgm:prSet presAssocID="{51514184-3C2E-4979-9C71-7A070B07A8F0}" presName="Name8" presStyleCnt="0"/>
      <dgm:spPr/>
    </dgm:pt>
    <dgm:pt modelId="{D3EB5380-61C7-4CCE-8156-96FA7735A9EA}" type="pres">
      <dgm:prSet presAssocID="{51514184-3C2E-4979-9C71-7A070B07A8F0}" presName="level" presStyleLbl="node1" presStyleIdx="0" presStyleCnt="5">
        <dgm:presLayoutVars>
          <dgm:chMax val="1"/>
          <dgm:bulletEnabled val="1"/>
        </dgm:presLayoutVars>
      </dgm:prSet>
      <dgm:spPr/>
      <dgm:t>
        <a:bodyPr/>
        <a:lstStyle/>
        <a:p>
          <a:pPr rtl="1"/>
          <a:endParaRPr lang="he-IL"/>
        </a:p>
      </dgm:t>
    </dgm:pt>
    <dgm:pt modelId="{865C0F8F-93F9-4F6F-9719-39F33FDED0B7}" type="pres">
      <dgm:prSet presAssocID="{51514184-3C2E-4979-9C71-7A070B07A8F0}" presName="levelTx" presStyleLbl="revTx" presStyleIdx="0" presStyleCnt="0">
        <dgm:presLayoutVars>
          <dgm:chMax val="1"/>
          <dgm:bulletEnabled val="1"/>
        </dgm:presLayoutVars>
      </dgm:prSet>
      <dgm:spPr/>
      <dgm:t>
        <a:bodyPr/>
        <a:lstStyle/>
        <a:p>
          <a:pPr rtl="1"/>
          <a:endParaRPr lang="he-IL"/>
        </a:p>
      </dgm:t>
    </dgm:pt>
    <dgm:pt modelId="{3CA6E8C3-7C3C-4891-94F2-28B9993342F5}" type="pres">
      <dgm:prSet presAssocID="{D2C77863-7CF3-48B0-B962-69F223A01269}" presName="Name8" presStyleCnt="0"/>
      <dgm:spPr/>
    </dgm:pt>
    <dgm:pt modelId="{8E15F73B-25B9-4F27-B062-3D34C6A05FCC}" type="pres">
      <dgm:prSet presAssocID="{D2C77863-7CF3-48B0-B962-69F223A01269}" presName="level" presStyleLbl="node1" presStyleIdx="1" presStyleCnt="5">
        <dgm:presLayoutVars>
          <dgm:chMax val="1"/>
          <dgm:bulletEnabled val="1"/>
        </dgm:presLayoutVars>
      </dgm:prSet>
      <dgm:spPr/>
      <dgm:t>
        <a:bodyPr/>
        <a:lstStyle/>
        <a:p>
          <a:pPr rtl="1"/>
          <a:endParaRPr lang="he-IL"/>
        </a:p>
      </dgm:t>
    </dgm:pt>
    <dgm:pt modelId="{8382FCE5-4CEA-41F4-9D2B-15DED84E3654}" type="pres">
      <dgm:prSet presAssocID="{D2C77863-7CF3-48B0-B962-69F223A01269}" presName="levelTx" presStyleLbl="revTx" presStyleIdx="0" presStyleCnt="0">
        <dgm:presLayoutVars>
          <dgm:chMax val="1"/>
          <dgm:bulletEnabled val="1"/>
        </dgm:presLayoutVars>
      </dgm:prSet>
      <dgm:spPr/>
      <dgm:t>
        <a:bodyPr/>
        <a:lstStyle/>
        <a:p>
          <a:pPr rtl="1"/>
          <a:endParaRPr lang="he-IL"/>
        </a:p>
      </dgm:t>
    </dgm:pt>
    <dgm:pt modelId="{3F847768-0967-44CB-94DA-92010D66A63F}" type="pres">
      <dgm:prSet presAssocID="{2EF353E1-75E1-45E8-9668-E25590FBA539}" presName="Name8" presStyleCnt="0"/>
      <dgm:spPr/>
    </dgm:pt>
    <dgm:pt modelId="{396878E5-E5E2-4271-B0F7-9418236F4422}" type="pres">
      <dgm:prSet presAssocID="{2EF353E1-75E1-45E8-9668-E25590FBA539}" presName="level" presStyleLbl="node1" presStyleIdx="2" presStyleCnt="5">
        <dgm:presLayoutVars>
          <dgm:chMax val="1"/>
          <dgm:bulletEnabled val="1"/>
        </dgm:presLayoutVars>
      </dgm:prSet>
      <dgm:spPr/>
      <dgm:t>
        <a:bodyPr/>
        <a:lstStyle/>
        <a:p>
          <a:pPr rtl="1"/>
          <a:endParaRPr lang="he-IL"/>
        </a:p>
      </dgm:t>
    </dgm:pt>
    <dgm:pt modelId="{5D5DF7D1-3327-4C79-8A17-2BD11B5ADFA0}" type="pres">
      <dgm:prSet presAssocID="{2EF353E1-75E1-45E8-9668-E25590FBA539}" presName="levelTx" presStyleLbl="revTx" presStyleIdx="0" presStyleCnt="0">
        <dgm:presLayoutVars>
          <dgm:chMax val="1"/>
          <dgm:bulletEnabled val="1"/>
        </dgm:presLayoutVars>
      </dgm:prSet>
      <dgm:spPr/>
      <dgm:t>
        <a:bodyPr/>
        <a:lstStyle/>
        <a:p>
          <a:pPr rtl="1"/>
          <a:endParaRPr lang="he-IL"/>
        </a:p>
      </dgm:t>
    </dgm:pt>
    <dgm:pt modelId="{1FD599A6-FF0A-4E9C-AF9B-67FD23163A0E}" type="pres">
      <dgm:prSet presAssocID="{8691070A-5F61-4ED8-99EC-546A5DBE8239}" presName="Name8" presStyleCnt="0"/>
      <dgm:spPr/>
    </dgm:pt>
    <dgm:pt modelId="{4FCE1871-FA85-44FC-9F32-4106DB93ADFE}" type="pres">
      <dgm:prSet presAssocID="{8691070A-5F61-4ED8-99EC-546A5DBE8239}" presName="level" presStyleLbl="node1" presStyleIdx="3" presStyleCnt="5">
        <dgm:presLayoutVars>
          <dgm:chMax val="1"/>
          <dgm:bulletEnabled val="1"/>
        </dgm:presLayoutVars>
      </dgm:prSet>
      <dgm:spPr/>
      <dgm:t>
        <a:bodyPr/>
        <a:lstStyle/>
        <a:p>
          <a:pPr rtl="1"/>
          <a:endParaRPr lang="he-IL"/>
        </a:p>
      </dgm:t>
    </dgm:pt>
    <dgm:pt modelId="{45398CBB-3577-40C8-8AA5-B71ACD8D1DE2}" type="pres">
      <dgm:prSet presAssocID="{8691070A-5F61-4ED8-99EC-546A5DBE8239}" presName="levelTx" presStyleLbl="revTx" presStyleIdx="0" presStyleCnt="0">
        <dgm:presLayoutVars>
          <dgm:chMax val="1"/>
          <dgm:bulletEnabled val="1"/>
        </dgm:presLayoutVars>
      </dgm:prSet>
      <dgm:spPr/>
      <dgm:t>
        <a:bodyPr/>
        <a:lstStyle/>
        <a:p>
          <a:pPr rtl="1"/>
          <a:endParaRPr lang="he-IL"/>
        </a:p>
      </dgm:t>
    </dgm:pt>
    <dgm:pt modelId="{CF88E0DA-AD91-434B-94B4-3D291201C0D5}" type="pres">
      <dgm:prSet presAssocID="{4A066763-0AC7-45B9-A3F6-3CD7E4F70D79}" presName="Name8" presStyleCnt="0"/>
      <dgm:spPr/>
    </dgm:pt>
    <dgm:pt modelId="{40810EC4-F1D0-49E2-8A30-3FF008DF8C75}" type="pres">
      <dgm:prSet presAssocID="{4A066763-0AC7-45B9-A3F6-3CD7E4F70D79}" presName="level" presStyleLbl="node1" presStyleIdx="4" presStyleCnt="5">
        <dgm:presLayoutVars>
          <dgm:chMax val="1"/>
          <dgm:bulletEnabled val="1"/>
        </dgm:presLayoutVars>
      </dgm:prSet>
      <dgm:spPr/>
      <dgm:t>
        <a:bodyPr/>
        <a:lstStyle/>
        <a:p>
          <a:pPr rtl="1"/>
          <a:endParaRPr lang="he-IL"/>
        </a:p>
      </dgm:t>
    </dgm:pt>
    <dgm:pt modelId="{B4AB9EC5-3111-4624-9A47-CE6BB6C4F27A}" type="pres">
      <dgm:prSet presAssocID="{4A066763-0AC7-45B9-A3F6-3CD7E4F70D79}" presName="levelTx" presStyleLbl="revTx" presStyleIdx="0" presStyleCnt="0">
        <dgm:presLayoutVars>
          <dgm:chMax val="1"/>
          <dgm:bulletEnabled val="1"/>
        </dgm:presLayoutVars>
      </dgm:prSet>
      <dgm:spPr/>
      <dgm:t>
        <a:bodyPr/>
        <a:lstStyle/>
        <a:p>
          <a:pPr rtl="1"/>
          <a:endParaRPr lang="he-IL"/>
        </a:p>
      </dgm:t>
    </dgm:pt>
  </dgm:ptLst>
  <dgm:cxnLst>
    <dgm:cxn modelId="{396D632E-7974-456A-A1E8-F22036DC7791}" srcId="{C2364FE3-C02D-446A-BD07-A9CD9C3BD209}" destId="{51514184-3C2E-4979-9C71-7A070B07A8F0}" srcOrd="0" destOrd="0" parTransId="{EBD928E8-5610-4544-A7A1-74101CE78725}" sibTransId="{665304DC-FE60-4CFB-B207-D6BA6A19C282}"/>
    <dgm:cxn modelId="{5F27504D-344D-4ADD-B1E2-D488F5DEB2A0}" type="presOf" srcId="{C2364FE3-C02D-446A-BD07-A9CD9C3BD209}" destId="{C65BBF66-78A4-4767-86BE-DDB7D80828BA}" srcOrd="0" destOrd="0" presId="urn:microsoft.com/office/officeart/2005/8/layout/pyramid1"/>
    <dgm:cxn modelId="{5306D428-A83A-4281-B640-C5E8ECB9484E}" type="presOf" srcId="{8691070A-5F61-4ED8-99EC-546A5DBE8239}" destId="{45398CBB-3577-40C8-8AA5-B71ACD8D1DE2}" srcOrd="1" destOrd="0" presId="urn:microsoft.com/office/officeart/2005/8/layout/pyramid1"/>
    <dgm:cxn modelId="{13AFEB12-9092-4B2A-ACBC-4126721CDDC2}" srcId="{C2364FE3-C02D-446A-BD07-A9CD9C3BD209}" destId="{4A066763-0AC7-45B9-A3F6-3CD7E4F70D79}" srcOrd="4" destOrd="0" parTransId="{9BABB801-C81D-4012-BEA9-71CC6BBA07A1}" sibTransId="{CF7D7A08-66BE-4BB4-97C9-3DBD205BC039}"/>
    <dgm:cxn modelId="{170A0EE2-2358-4FB3-BF75-37DA01337268}" type="presOf" srcId="{51514184-3C2E-4979-9C71-7A070B07A8F0}" destId="{D3EB5380-61C7-4CCE-8156-96FA7735A9EA}" srcOrd="0" destOrd="0" presId="urn:microsoft.com/office/officeart/2005/8/layout/pyramid1"/>
    <dgm:cxn modelId="{9D680F9B-DD30-4F27-99C5-99D004C627CE}" type="presOf" srcId="{51514184-3C2E-4979-9C71-7A070B07A8F0}" destId="{865C0F8F-93F9-4F6F-9719-39F33FDED0B7}" srcOrd="1" destOrd="0" presId="urn:microsoft.com/office/officeart/2005/8/layout/pyramid1"/>
    <dgm:cxn modelId="{1D45583F-0A9B-42CF-A089-C987DF04365B}" type="presOf" srcId="{4A066763-0AC7-45B9-A3F6-3CD7E4F70D79}" destId="{B4AB9EC5-3111-4624-9A47-CE6BB6C4F27A}" srcOrd="1" destOrd="0" presId="urn:microsoft.com/office/officeart/2005/8/layout/pyramid1"/>
    <dgm:cxn modelId="{D4185519-8519-4A21-9187-872923407BCE}" type="presOf" srcId="{2EF353E1-75E1-45E8-9668-E25590FBA539}" destId="{396878E5-E5E2-4271-B0F7-9418236F4422}" srcOrd="0" destOrd="0" presId="urn:microsoft.com/office/officeart/2005/8/layout/pyramid1"/>
    <dgm:cxn modelId="{806BBC03-A40F-4771-9F63-02B6BA60DDF7}" srcId="{C2364FE3-C02D-446A-BD07-A9CD9C3BD209}" destId="{D2C77863-7CF3-48B0-B962-69F223A01269}" srcOrd="1" destOrd="0" parTransId="{456A605B-3B31-417F-ABBA-319C9C4BCCDB}" sibTransId="{5EB0515E-E3EB-40C2-BBD5-A76972D66755}"/>
    <dgm:cxn modelId="{FCA800CE-5D86-461B-B98A-9F4DF9B1BA46}" type="presOf" srcId="{D2C77863-7CF3-48B0-B962-69F223A01269}" destId="{8382FCE5-4CEA-41F4-9D2B-15DED84E3654}" srcOrd="1" destOrd="0" presId="urn:microsoft.com/office/officeart/2005/8/layout/pyramid1"/>
    <dgm:cxn modelId="{9AB9BFD8-58B8-4A5A-B0B2-AFDE7AAAE9F4}" srcId="{C2364FE3-C02D-446A-BD07-A9CD9C3BD209}" destId="{8691070A-5F61-4ED8-99EC-546A5DBE8239}" srcOrd="3" destOrd="0" parTransId="{BE0A5102-98AF-46B0-B0E2-B994806D439C}" sibTransId="{DA9852DE-59C1-4B40-8046-66609DD0D53B}"/>
    <dgm:cxn modelId="{E4AAF623-F74C-4BAF-99BE-C6D1826EB3FD}" type="presOf" srcId="{2EF353E1-75E1-45E8-9668-E25590FBA539}" destId="{5D5DF7D1-3327-4C79-8A17-2BD11B5ADFA0}" srcOrd="1" destOrd="0" presId="urn:microsoft.com/office/officeart/2005/8/layout/pyramid1"/>
    <dgm:cxn modelId="{7A8CBF3B-9459-439B-ACF3-0500653BA424}" type="presOf" srcId="{8691070A-5F61-4ED8-99EC-546A5DBE8239}" destId="{4FCE1871-FA85-44FC-9F32-4106DB93ADFE}" srcOrd="0" destOrd="0" presId="urn:microsoft.com/office/officeart/2005/8/layout/pyramid1"/>
    <dgm:cxn modelId="{B468DAA6-FC6B-42D0-9DD1-049A3F493C05}" type="presOf" srcId="{D2C77863-7CF3-48B0-B962-69F223A01269}" destId="{8E15F73B-25B9-4F27-B062-3D34C6A05FCC}" srcOrd="0" destOrd="0" presId="urn:microsoft.com/office/officeart/2005/8/layout/pyramid1"/>
    <dgm:cxn modelId="{F3F187D7-EA08-42DD-AF32-8F5D187FAB07}" srcId="{C2364FE3-C02D-446A-BD07-A9CD9C3BD209}" destId="{2EF353E1-75E1-45E8-9668-E25590FBA539}" srcOrd="2" destOrd="0" parTransId="{241BF7CC-7407-4107-BA79-5B51B51CCFB0}" sibTransId="{2F01E4A1-4340-49FF-92D4-B349478F42E6}"/>
    <dgm:cxn modelId="{C3EE4A18-C013-4AA6-91E2-AA386F830DAE}" type="presOf" srcId="{4A066763-0AC7-45B9-A3F6-3CD7E4F70D79}" destId="{40810EC4-F1D0-49E2-8A30-3FF008DF8C75}" srcOrd="0" destOrd="0" presId="urn:microsoft.com/office/officeart/2005/8/layout/pyramid1"/>
    <dgm:cxn modelId="{6DF8ACA8-0DF6-4EB7-9272-E64B03719DA6}" type="presParOf" srcId="{C65BBF66-78A4-4767-86BE-DDB7D80828BA}" destId="{B4F27A10-7DC1-463E-8C4E-57922050A4C1}" srcOrd="0" destOrd="0" presId="urn:microsoft.com/office/officeart/2005/8/layout/pyramid1"/>
    <dgm:cxn modelId="{BBBBC5CA-DCC2-484C-A3FB-9BF8332C4851}" type="presParOf" srcId="{B4F27A10-7DC1-463E-8C4E-57922050A4C1}" destId="{D3EB5380-61C7-4CCE-8156-96FA7735A9EA}" srcOrd="0" destOrd="0" presId="urn:microsoft.com/office/officeart/2005/8/layout/pyramid1"/>
    <dgm:cxn modelId="{30263D0B-7B2F-4FFE-91AE-9C810D12D995}" type="presParOf" srcId="{B4F27A10-7DC1-463E-8C4E-57922050A4C1}" destId="{865C0F8F-93F9-4F6F-9719-39F33FDED0B7}" srcOrd="1" destOrd="0" presId="urn:microsoft.com/office/officeart/2005/8/layout/pyramid1"/>
    <dgm:cxn modelId="{B4FDB21F-7873-4665-8930-D0A5CB843B08}" type="presParOf" srcId="{C65BBF66-78A4-4767-86BE-DDB7D80828BA}" destId="{3CA6E8C3-7C3C-4891-94F2-28B9993342F5}" srcOrd="1" destOrd="0" presId="urn:microsoft.com/office/officeart/2005/8/layout/pyramid1"/>
    <dgm:cxn modelId="{0BD36252-38A4-4449-BFD3-7530020EB50B}" type="presParOf" srcId="{3CA6E8C3-7C3C-4891-94F2-28B9993342F5}" destId="{8E15F73B-25B9-4F27-B062-3D34C6A05FCC}" srcOrd="0" destOrd="0" presId="urn:microsoft.com/office/officeart/2005/8/layout/pyramid1"/>
    <dgm:cxn modelId="{2E9036C7-72A7-4332-9528-D1BA3895EBF6}" type="presParOf" srcId="{3CA6E8C3-7C3C-4891-94F2-28B9993342F5}" destId="{8382FCE5-4CEA-41F4-9D2B-15DED84E3654}" srcOrd="1" destOrd="0" presId="urn:microsoft.com/office/officeart/2005/8/layout/pyramid1"/>
    <dgm:cxn modelId="{A900AB68-C5F6-4BC5-91BD-BAC96819FDFE}" type="presParOf" srcId="{C65BBF66-78A4-4767-86BE-DDB7D80828BA}" destId="{3F847768-0967-44CB-94DA-92010D66A63F}" srcOrd="2" destOrd="0" presId="urn:microsoft.com/office/officeart/2005/8/layout/pyramid1"/>
    <dgm:cxn modelId="{D5FDE8E6-C65E-4F16-8B94-A6A93D370F41}" type="presParOf" srcId="{3F847768-0967-44CB-94DA-92010D66A63F}" destId="{396878E5-E5E2-4271-B0F7-9418236F4422}" srcOrd="0" destOrd="0" presId="urn:microsoft.com/office/officeart/2005/8/layout/pyramid1"/>
    <dgm:cxn modelId="{0D389EFC-49B0-4F7B-9CAA-0E5163110824}" type="presParOf" srcId="{3F847768-0967-44CB-94DA-92010D66A63F}" destId="{5D5DF7D1-3327-4C79-8A17-2BD11B5ADFA0}" srcOrd="1" destOrd="0" presId="urn:microsoft.com/office/officeart/2005/8/layout/pyramid1"/>
    <dgm:cxn modelId="{B9CEBA61-21D0-4CDB-BDBF-A7129AA25504}" type="presParOf" srcId="{C65BBF66-78A4-4767-86BE-DDB7D80828BA}" destId="{1FD599A6-FF0A-4E9C-AF9B-67FD23163A0E}" srcOrd="3" destOrd="0" presId="urn:microsoft.com/office/officeart/2005/8/layout/pyramid1"/>
    <dgm:cxn modelId="{FD429794-1FA4-49B1-9E09-5727A0AF152A}" type="presParOf" srcId="{1FD599A6-FF0A-4E9C-AF9B-67FD23163A0E}" destId="{4FCE1871-FA85-44FC-9F32-4106DB93ADFE}" srcOrd="0" destOrd="0" presId="urn:microsoft.com/office/officeart/2005/8/layout/pyramid1"/>
    <dgm:cxn modelId="{CA3BE559-5A39-4051-A783-DA5695FD7795}" type="presParOf" srcId="{1FD599A6-FF0A-4E9C-AF9B-67FD23163A0E}" destId="{45398CBB-3577-40C8-8AA5-B71ACD8D1DE2}" srcOrd="1" destOrd="0" presId="urn:microsoft.com/office/officeart/2005/8/layout/pyramid1"/>
    <dgm:cxn modelId="{2B86BF84-A203-46FE-B315-0FE1800F6DFC}" type="presParOf" srcId="{C65BBF66-78A4-4767-86BE-DDB7D80828BA}" destId="{CF88E0DA-AD91-434B-94B4-3D291201C0D5}" srcOrd="4" destOrd="0" presId="urn:microsoft.com/office/officeart/2005/8/layout/pyramid1"/>
    <dgm:cxn modelId="{7E5373D2-B31D-4C0D-89EC-BE7BBF915C3E}" type="presParOf" srcId="{CF88E0DA-AD91-434B-94B4-3D291201C0D5}" destId="{40810EC4-F1D0-49E2-8A30-3FF008DF8C75}" srcOrd="0" destOrd="0" presId="urn:microsoft.com/office/officeart/2005/8/layout/pyramid1"/>
    <dgm:cxn modelId="{AD73DCB9-D460-4DE7-A64C-B15AB4A910FE}" type="presParOf" srcId="{CF88E0DA-AD91-434B-94B4-3D291201C0D5}" destId="{B4AB9EC5-3111-4624-9A47-CE6BB6C4F27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0F46B-201A-4DE5-9A1A-C1286F15B3CF}">
      <dsp:nvSpPr>
        <dsp:cNvPr id="0" name=""/>
        <dsp:cNvSpPr/>
      </dsp:nvSpPr>
      <dsp:spPr>
        <a:xfrm>
          <a:off x="2032000" y="0"/>
          <a:ext cx="2032000" cy="1354666"/>
        </a:xfrm>
        <a:prstGeom prst="trapezoid">
          <a:avLst>
            <a:gd name="adj" fmla="val 7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1">
            <a:lnSpc>
              <a:spcPct val="90000"/>
            </a:lnSpc>
            <a:spcBef>
              <a:spcPct val="0"/>
            </a:spcBef>
            <a:spcAft>
              <a:spcPct val="35000"/>
            </a:spcAft>
          </a:pPr>
          <a:endParaRPr lang="he-IL" sz="6500" kern="1200" dirty="0"/>
        </a:p>
      </dsp:txBody>
      <dsp:txXfrm>
        <a:off x="2032000" y="0"/>
        <a:ext cx="2032000" cy="1354666"/>
      </dsp:txXfrm>
    </dsp:sp>
    <dsp:sp modelId="{3BB529B3-C9B6-4AC5-91D2-E768157302A5}">
      <dsp:nvSpPr>
        <dsp:cNvPr id="0" name=""/>
        <dsp:cNvSpPr/>
      </dsp:nvSpPr>
      <dsp:spPr>
        <a:xfrm>
          <a:off x="1015999" y="1354666"/>
          <a:ext cx="4064000" cy="1354666"/>
        </a:xfrm>
        <a:prstGeom prst="trapezoid">
          <a:avLst>
            <a:gd name="adj" fmla="val 7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1">
            <a:lnSpc>
              <a:spcPct val="90000"/>
            </a:lnSpc>
            <a:spcBef>
              <a:spcPct val="0"/>
            </a:spcBef>
            <a:spcAft>
              <a:spcPct val="35000"/>
            </a:spcAft>
          </a:pPr>
          <a:endParaRPr lang="he-IL" sz="6500" kern="1200" dirty="0"/>
        </a:p>
      </dsp:txBody>
      <dsp:txXfrm>
        <a:off x="1727199" y="1354666"/>
        <a:ext cx="2641600" cy="1354666"/>
      </dsp:txXfrm>
    </dsp:sp>
    <dsp:sp modelId="{77EF193F-64D9-4DA8-A1A0-FEC98876CA24}">
      <dsp:nvSpPr>
        <dsp:cNvPr id="0" name=""/>
        <dsp:cNvSpPr/>
      </dsp:nvSpPr>
      <dsp:spPr>
        <a:xfrm>
          <a:off x="0" y="2709333"/>
          <a:ext cx="6096000" cy="1354666"/>
        </a:xfrm>
        <a:prstGeom prst="trapezoid">
          <a:avLst>
            <a:gd name="adj" fmla="val 7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1">
            <a:lnSpc>
              <a:spcPct val="90000"/>
            </a:lnSpc>
            <a:spcBef>
              <a:spcPct val="0"/>
            </a:spcBef>
            <a:spcAft>
              <a:spcPct val="35000"/>
            </a:spcAft>
          </a:pPr>
          <a:endParaRPr lang="he-IL" sz="6500" kern="1200" dirty="0"/>
        </a:p>
      </dsp:txBody>
      <dsp:txXfrm>
        <a:off x="1066799" y="2709333"/>
        <a:ext cx="3962400" cy="1354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B5380-61C7-4CCE-8156-96FA7735A9EA}">
      <dsp:nvSpPr>
        <dsp:cNvPr id="0" name=""/>
        <dsp:cNvSpPr/>
      </dsp:nvSpPr>
      <dsp:spPr>
        <a:xfrm>
          <a:off x="3441432" y="0"/>
          <a:ext cx="1720716" cy="1092200"/>
        </a:xfrm>
        <a:prstGeom prst="trapezoid">
          <a:avLst>
            <a:gd name="adj" fmla="val 78773"/>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100000"/>
            </a:lnSpc>
            <a:spcBef>
              <a:spcPct val="0"/>
            </a:spcBef>
            <a:spcAft>
              <a:spcPct val="35000"/>
            </a:spcAft>
          </a:pPr>
          <a:endParaRPr lang="he-IL" sz="2000" b="1" kern="1200"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sp:txBody>
      <dsp:txXfrm>
        <a:off x="3441432" y="0"/>
        <a:ext cx="1720716" cy="1092200"/>
      </dsp:txXfrm>
    </dsp:sp>
    <dsp:sp modelId="{8E15F73B-25B9-4F27-B062-3D34C6A05FCC}">
      <dsp:nvSpPr>
        <dsp:cNvPr id="0" name=""/>
        <dsp:cNvSpPr/>
      </dsp:nvSpPr>
      <dsp:spPr>
        <a:xfrm>
          <a:off x="2581074" y="1092200"/>
          <a:ext cx="3441432" cy="1092200"/>
        </a:xfrm>
        <a:prstGeom prst="trapezoid">
          <a:avLst>
            <a:gd name="adj" fmla="val 78773"/>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100000"/>
            </a:lnSpc>
            <a:spcBef>
              <a:spcPct val="0"/>
            </a:spcBef>
            <a:spcAft>
              <a:spcPct val="35000"/>
            </a:spcAft>
          </a:pPr>
          <a:endParaRPr lang="he-IL" sz="2400" b="1" kern="1200"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sp:txBody>
      <dsp:txXfrm>
        <a:off x="3183324" y="1092200"/>
        <a:ext cx="2236930" cy="1092200"/>
      </dsp:txXfrm>
    </dsp:sp>
    <dsp:sp modelId="{396878E5-E5E2-4271-B0F7-9418236F4422}">
      <dsp:nvSpPr>
        <dsp:cNvPr id="0" name=""/>
        <dsp:cNvSpPr/>
      </dsp:nvSpPr>
      <dsp:spPr>
        <a:xfrm>
          <a:off x="1720716" y="2184400"/>
          <a:ext cx="5162148" cy="1092200"/>
        </a:xfrm>
        <a:prstGeom prst="trapezoid">
          <a:avLst>
            <a:gd name="adj" fmla="val 78773"/>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100000"/>
            </a:lnSpc>
            <a:spcBef>
              <a:spcPct val="0"/>
            </a:spcBef>
            <a:spcAft>
              <a:spcPct val="35000"/>
            </a:spcAft>
          </a:pPr>
          <a:endParaRPr lang="he-IL" sz="2400" b="1" kern="1200"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sp:txBody>
      <dsp:txXfrm>
        <a:off x="2624091" y="2184400"/>
        <a:ext cx="3355396" cy="1092200"/>
      </dsp:txXfrm>
    </dsp:sp>
    <dsp:sp modelId="{4FCE1871-FA85-44FC-9F32-4106DB93ADFE}">
      <dsp:nvSpPr>
        <dsp:cNvPr id="0" name=""/>
        <dsp:cNvSpPr/>
      </dsp:nvSpPr>
      <dsp:spPr>
        <a:xfrm>
          <a:off x="860357" y="3276600"/>
          <a:ext cx="6882864" cy="1092200"/>
        </a:xfrm>
        <a:prstGeom prst="trapezoid">
          <a:avLst>
            <a:gd name="adj" fmla="val 78773"/>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100000"/>
            </a:lnSpc>
            <a:spcBef>
              <a:spcPct val="0"/>
            </a:spcBef>
            <a:spcAft>
              <a:spcPct val="35000"/>
            </a:spcAft>
          </a:pPr>
          <a:endParaRPr lang="he-IL" sz="2400" b="1" kern="1200"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sp:txBody>
      <dsp:txXfrm>
        <a:off x="2064859" y="3276600"/>
        <a:ext cx="4473861" cy="1092200"/>
      </dsp:txXfrm>
    </dsp:sp>
    <dsp:sp modelId="{40810EC4-F1D0-49E2-8A30-3FF008DF8C75}">
      <dsp:nvSpPr>
        <dsp:cNvPr id="0" name=""/>
        <dsp:cNvSpPr/>
      </dsp:nvSpPr>
      <dsp:spPr>
        <a:xfrm>
          <a:off x="0" y="4368800"/>
          <a:ext cx="8603580" cy="1092200"/>
        </a:xfrm>
        <a:prstGeom prst="trapezoid">
          <a:avLst>
            <a:gd name="adj" fmla="val 78773"/>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100000"/>
            </a:lnSpc>
            <a:spcBef>
              <a:spcPct val="0"/>
            </a:spcBef>
            <a:spcAft>
              <a:spcPct val="35000"/>
            </a:spcAft>
          </a:pPr>
          <a:endParaRPr lang="he-IL" sz="2400" b="1" kern="1200"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sp:txBody>
      <dsp:txXfrm>
        <a:off x="1505626" y="4368800"/>
        <a:ext cx="5592327" cy="10922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1275" y="0"/>
            <a:ext cx="2946400" cy="498475"/>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46400" cy="498475"/>
          </a:xfrm>
          <a:prstGeom prst="rect">
            <a:avLst/>
          </a:prstGeom>
        </p:spPr>
        <p:txBody>
          <a:bodyPr vert="horz" lIns="91440" tIns="45720" rIns="91440" bIns="45720" rtlCol="1"/>
          <a:lstStyle>
            <a:lvl1pPr algn="l">
              <a:defRPr sz="1200"/>
            </a:lvl1pPr>
          </a:lstStyle>
          <a:p>
            <a:fld id="{71498615-E1C2-4D12-A782-DEC8FBBE0A60}" type="datetimeFigureOut">
              <a:rPr lang="he-IL" smtClean="0"/>
              <a:t>כ"ה/אלול/תשע"ח</a:t>
            </a:fld>
            <a:endParaRPr lang="he-IL"/>
          </a:p>
        </p:txBody>
      </p:sp>
      <p:sp>
        <p:nvSpPr>
          <p:cNvPr id="4" name="מציין מיקום של תמונת שקופית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450" y="4778375"/>
            <a:ext cx="5438775" cy="3908425"/>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51275" y="9429750"/>
            <a:ext cx="2946400" cy="498475"/>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429750"/>
            <a:ext cx="2946400" cy="498475"/>
          </a:xfrm>
          <a:prstGeom prst="rect">
            <a:avLst/>
          </a:prstGeom>
        </p:spPr>
        <p:txBody>
          <a:bodyPr vert="horz" lIns="91440" tIns="45720" rIns="91440" bIns="45720" rtlCol="1" anchor="b"/>
          <a:lstStyle>
            <a:lvl1pPr algn="l">
              <a:defRPr sz="1200"/>
            </a:lvl1pPr>
          </a:lstStyle>
          <a:p>
            <a:fld id="{3BD2A949-98D2-4079-BFC0-E286642ABD8D}" type="slidenum">
              <a:rPr lang="he-IL" smtClean="0"/>
              <a:t>‹#›</a:t>
            </a:fld>
            <a:endParaRPr lang="he-IL"/>
          </a:p>
        </p:txBody>
      </p:sp>
    </p:spTree>
    <p:extLst>
      <p:ext uri="{BB962C8B-B14F-4D97-AF65-F5344CB8AC3E}">
        <p14:creationId xmlns:p14="http://schemas.microsoft.com/office/powerpoint/2010/main" val="8417127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5AB26AF6-E515-4628-BA16-A23929747E09}" type="slidenum">
              <a:rPr lang="he-IL" smtClean="0"/>
              <a:t>5</a:t>
            </a:fld>
            <a:endParaRPr lang="he-IL"/>
          </a:p>
        </p:txBody>
      </p:sp>
    </p:spTree>
    <p:extLst>
      <p:ext uri="{BB962C8B-B14F-4D97-AF65-F5344CB8AC3E}">
        <p14:creationId xmlns:p14="http://schemas.microsoft.com/office/powerpoint/2010/main" val="3067617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628650" y="634549"/>
            <a:ext cx="7886700" cy="598260"/>
          </a:xfrm>
          <a:prstGeom prst="rect">
            <a:avLst/>
          </a:prstGeom>
        </p:spPr>
        <p:txBody>
          <a:bodyPr/>
          <a:lstStyle>
            <a:lvl1pPr algn="ctr">
              <a:defRPr sz="2800">
                <a:latin typeface="Guttman Hatzvi" panose="02010401010101010101" pitchFamily="2" charset="-79"/>
                <a:cs typeface="Guttman Hatzvi" panose="02010401010101010101" pitchFamily="2" charset="-79"/>
              </a:defRPr>
            </a:lvl1pPr>
          </a:lstStyle>
          <a:p>
            <a:r>
              <a:rPr lang="he-IL" dirty="0" smtClean="0"/>
              <a:t>לחץ כדי לערוך סגנון כותרת של תבנית בסיס</a:t>
            </a:r>
            <a:endParaRPr lang="en-US" dirty="0"/>
          </a:p>
        </p:txBody>
      </p:sp>
      <p:sp>
        <p:nvSpPr>
          <p:cNvPr id="3" name="Content Placeholder 2"/>
          <p:cNvSpPr>
            <a:spLocks noGrp="1"/>
          </p:cNvSpPr>
          <p:nvPr>
            <p:ph idx="1"/>
          </p:nvPr>
        </p:nvSpPr>
        <p:spPr>
          <a:xfrm>
            <a:off x="628650" y="1523547"/>
            <a:ext cx="7886700" cy="4351338"/>
          </a:xfrm>
          <a:prstGeom prst="rect">
            <a:avLst/>
          </a:prstGeom>
        </p:spPr>
        <p:txBody>
          <a:bodyPr/>
          <a:lstStyle>
            <a:lvl1pPr>
              <a:defRPr sz="2400">
                <a:latin typeface="Guttman Hatzvi" panose="02010401010101010101" pitchFamily="2" charset="-79"/>
                <a:cs typeface="Guttman Hatzvi" panose="02010401010101010101" pitchFamily="2" charset="-79"/>
              </a:defRPr>
            </a:lvl1pPr>
            <a:lvl2pPr>
              <a:defRPr sz="2000">
                <a:latin typeface="Guttman Hatzvi" panose="02010401010101010101" pitchFamily="2" charset="-79"/>
                <a:cs typeface="Guttman Hatzvi" panose="02010401010101010101" pitchFamily="2" charset="-79"/>
              </a:defRPr>
            </a:lvl2pPr>
            <a:lvl3pPr>
              <a:defRPr sz="1800">
                <a:latin typeface="Guttman Hatzvi" panose="02010401010101010101" pitchFamily="2" charset="-79"/>
                <a:cs typeface="Guttman Hatzvi" panose="02010401010101010101" pitchFamily="2" charset="-79"/>
              </a:defRPr>
            </a:lvl3pPr>
            <a:lvl4pPr>
              <a:defRPr sz="1600">
                <a:latin typeface="Guttman Hatzvi" panose="02010401010101010101" pitchFamily="2" charset="-79"/>
                <a:cs typeface="Guttman Hatzvi" panose="02010401010101010101" pitchFamily="2" charset="-79"/>
              </a:defRPr>
            </a:lvl4pPr>
            <a:lvl5pPr>
              <a:defRPr sz="1600">
                <a:latin typeface="Guttman Hatzvi" panose="02010401010101010101" pitchFamily="2" charset="-79"/>
                <a:cs typeface="Guttman Hatzvi" panose="02010401010101010101" pitchFamily="2" charset="-79"/>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E878768-201F-4EE9-AAB8-A9E3391F6301}" type="datetimeFigureOut">
              <a:rPr lang="he-IL" smtClean="0"/>
              <a:t>כ"ה/אלול/תשע"ח</a:t>
            </a:fld>
            <a:endParaRPr lang="he-I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A30D10D-3F22-439B-AEB1-D824564E6BEA}" type="slidenum">
              <a:rPr lang="he-IL" smtClean="0"/>
              <a:t>‹#›</a:t>
            </a:fld>
            <a:endParaRPr lang="he-IL"/>
          </a:p>
        </p:txBody>
      </p:sp>
    </p:spTree>
    <p:extLst>
      <p:ext uri="{BB962C8B-B14F-4D97-AF65-F5344CB8AC3E}">
        <p14:creationId xmlns:p14="http://schemas.microsoft.com/office/powerpoint/2010/main" val="3007334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כותרת ותוכן">
    <p:spTree>
      <p:nvGrpSpPr>
        <p:cNvPr id="1" name=""/>
        <p:cNvGrpSpPr/>
        <p:nvPr/>
      </p:nvGrpSpPr>
      <p:grpSpPr>
        <a:xfrm>
          <a:off x="0" y="0"/>
          <a:ext cx="0" cy="0"/>
          <a:chOff x="0" y="0"/>
          <a:chExt cx="0" cy="0"/>
        </a:xfrm>
      </p:grpSpPr>
      <p:sp>
        <p:nvSpPr>
          <p:cNvPr id="7" name="סימן חיסור 6"/>
          <p:cNvSpPr/>
          <p:nvPr userDrawn="1"/>
        </p:nvSpPr>
        <p:spPr>
          <a:xfrm>
            <a:off x="-91912" y="1149772"/>
            <a:ext cx="9318396" cy="180000"/>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FF0000"/>
              </a:solidFill>
            </a:endParaRPr>
          </a:p>
        </p:txBody>
      </p:sp>
      <p:sp>
        <p:nvSpPr>
          <p:cNvPr id="11" name="TextBox 10"/>
          <p:cNvSpPr txBox="1"/>
          <p:nvPr userDrawn="1"/>
        </p:nvSpPr>
        <p:spPr>
          <a:xfrm>
            <a:off x="8644270" y="6379535"/>
            <a:ext cx="406697" cy="276999"/>
          </a:xfrm>
          <a:prstGeom prst="rect">
            <a:avLst/>
          </a:prstGeom>
          <a:noFill/>
        </p:spPr>
        <p:txBody>
          <a:bodyPr wrap="square" rtlCol="1">
            <a:spAutoFit/>
          </a:bodyPr>
          <a:lstStyle/>
          <a:p>
            <a:r>
              <a:rPr lang="he-IL" sz="1200" b="0" dirty="0">
                <a:solidFill>
                  <a:schemeClr val="accent2"/>
                </a:solidFill>
              </a:rPr>
              <a:t> </a:t>
            </a:r>
            <a:fld id="{BACED41A-D597-4A48-BBC4-3CFA1BBB1333}" type="slidenum">
              <a:rPr lang="he-IL" sz="1200" b="0" i="0" smtClean="0">
                <a:solidFill>
                  <a:schemeClr val="accent2"/>
                </a:solidFill>
                <a:latin typeface="David" panose="020E0502060401010101" pitchFamily="34" charset="-79"/>
                <a:cs typeface="David" panose="020E0502060401010101" pitchFamily="34" charset="-79"/>
              </a:rPr>
              <a:t>‹#›</a:t>
            </a:fld>
            <a:endParaRPr lang="he-IL" sz="1200" b="0" i="0" dirty="0">
              <a:solidFill>
                <a:schemeClr val="accent2"/>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56978348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כותרת ותוכן">
    <p:spTree>
      <p:nvGrpSpPr>
        <p:cNvPr id="1" name=""/>
        <p:cNvGrpSpPr/>
        <p:nvPr/>
      </p:nvGrpSpPr>
      <p:grpSpPr>
        <a:xfrm>
          <a:off x="0" y="0"/>
          <a:ext cx="0" cy="0"/>
          <a:chOff x="0" y="0"/>
          <a:chExt cx="0" cy="0"/>
        </a:xfrm>
      </p:grpSpPr>
      <p:sp>
        <p:nvSpPr>
          <p:cNvPr id="7" name="סימן חיסור 6"/>
          <p:cNvSpPr/>
          <p:nvPr userDrawn="1"/>
        </p:nvSpPr>
        <p:spPr>
          <a:xfrm>
            <a:off x="-91912" y="1149772"/>
            <a:ext cx="9318396" cy="180000"/>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FF0000"/>
              </a:solidFill>
            </a:endParaRPr>
          </a:p>
        </p:txBody>
      </p:sp>
      <p:sp>
        <p:nvSpPr>
          <p:cNvPr id="11" name="TextBox 10"/>
          <p:cNvSpPr txBox="1"/>
          <p:nvPr userDrawn="1"/>
        </p:nvSpPr>
        <p:spPr>
          <a:xfrm>
            <a:off x="8644270" y="6379535"/>
            <a:ext cx="406697" cy="276999"/>
          </a:xfrm>
          <a:prstGeom prst="rect">
            <a:avLst/>
          </a:prstGeom>
          <a:noFill/>
        </p:spPr>
        <p:txBody>
          <a:bodyPr wrap="square" rtlCol="1">
            <a:spAutoFit/>
          </a:bodyPr>
          <a:lstStyle/>
          <a:p>
            <a:r>
              <a:rPr lang="he-IL" sz="1200" b="0" dirty="0">
                <a:solidFill>
                  <a:schemeClr val="accent2"/>
                </a:solidFill>
              </a:rPr>
              <a:t> </a:t>
            </a:r>
            <a:fld id="{BACED41A-D597-4A48-BBC4-3CFA1BBB1333}" type="slidenum">
              <a:rPr lang="he-IL" sz="1200" b="0" i="0" smtClean="0">
                <a:solidFill>
                  <a:schemeClr val="accent2"/>
                </a:solidFill>
                <a:latin typeface="David" panose="020E0502060401010101" pitchFamily="34" charset="-79"/>
                <a:cs typeface="David" panose="020E0502060401010101" pitchFamily="34" charset="-79"/>
              </a:rPr>
              <a:t>‹#›</a:t>
            </a:fld>
            <a:endParaRPr lang="he-IL" sz="1200" b="0" i="0" dirty="0">
              <a:solidFill>
                <a:schemeClr val="accent2"/>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7329977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פריסה מותאמת אישית">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3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p>
            <a:fld id="{F0A1B187-FB30-49F7-8269-DE0F086CBB3D}" type="datetimeFigureOut">
              <a:rPr lang="he-IL" smtClean="0"/>
              <a:t>כ"ה/אלול/תשע"ח</a:t>
            </a:fld>
            <a:endParaRPr lang="he-IL"/>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p>
            <a:fld id="{7BEAE7D4-DAD8-4F28-A82A-8FF61F39EB50}" type="slidenum">
              <a:rPr lang="he-IL" smtClean="0"/>
              <a:t>‹#›</a:t>
            </a:fld>
            <a:endParaRPr lang="he-IL"/>
          </a:p>
        </p:txBody>
      </p:sp>
    </p:spTree>
    <p:extLst>
      <p:ext uri="{BB962C8B-B14F-4D97-AF65-F5344CB8AC3E}">
        <p14:creationId xmlns:p14="http://schemas.microsoft.com/office/powerpoint/2010/main" val="2265160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כותרת ותוכן">
    <p:spTree>
      <p:nvGrpSpPr>
        <p:cNvPr id="1" name=""/>
        <p:cNvGrpSpPr/>
        <p:nvPr/>
      </p:nvGrpSpPr>
      <p:grpSpPr>
        <a:xfrm>
          <a:off x="0" y="0"/>
          <a:ext cx="0" cy="0"/>
          <a:chOff x="0" y="0"/>
          <a:chExt cx="0" cy="0"/>
        </a:xfrm>
      </p:grpSpPr>
      <p:sp>
        <p:nvSpPr>
          <p:cNvPr id="7" name="סימן חיסור 6"/>
          <p:cNvSpPr/>
          <p:nvPr userDrawn="1"/>
        </p:nvSpPr>
        <p:spPr>
          <a:xfrm>
            <a:off x="-91912" y="1149772"/>
            <a:ext cx="9318396" cy="180000"/>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FF0000"/>
              </a:solidFill>
            </a:endParaRPr>
          </a:p>
        </p:txBody>
      </p:sp>
      <p:sp>
        <p:nvSpPr>
          <p:cNvPr id="11" name="TextBox 10"/>
          <p:cNvSpPr txBox="1"/>
          <p:nvPr userDrawn="1"/>
        </p:nvSpPr>
        <p:spPr>
          <a:xfrm>
            <a:off x="8644270" y="6379535"/>
            <a:ext cx="406697" cy="276999"/>
          </a:xfrm>
          <a:prstGeom prst="rect">
            <a:avLst/>
          </a:prstGeom>
          <a:noFill/>
        </p:spPr>
        <p:txBody>
          <a:bodyPr wrap="square" rtlCol="1">
            <a:spAutoFit/>
          </a:bodyPr>
          <a:lstStyle/>
          <a:p>
            <a:r>
              <a:rPr lang="he-IL" sz="1200" b="0" dirty="0">
                <a:solidFill>
                  <a:schemeClr val="accent2"/>
                </a:solidFill>
              </a:rPr>
              <a:t> </a:t>
            </a:r>
            <a:fld id="{BACED41A-D597-4A48-BBC4-3CFA1BBB1333}" type="slidenum">
              <a:rPr lang="he-IL" sz="1200" b="0" i="0" smtClean="0">
                <a:solidFill>
                  <a:schemeClr val="accent2"/>
                </a:solidFill>
                <a:latin typeface="David" panose="020E0502060401010101" pitchFamily="34" charset="-79"/>
                <a:cs typeface="David" panose="020E0502060401010101" pitchFamily="34" charset="-79"/>
              </a:rPr>
              <a:t>‹#›</a:t>
            </a:fld>
            <a:endParaRPr lang="he-IL" sz="1200" b="0" i="0" dirty="0">
              <a:solidFill>
                <a:schemeClr val="accent2"/>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63972352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כותרת ותוכן">
    <p:spTree>
      <p:nvGrpSpPr>
        <p:cNvPr id="1" name=""/>
        <p:cNvGrpSpPr/>
        <p:nvPr/>
      </p:nvGrpSpPr>
      <p:grpSpPr>
        <a:xfrm>
          <a:off x="0" y="0"/>
          <a:ext cx="0" cy="0"/>
          <a:chOff x="0" y="0"/>
          <a:chExt cx="0" cy="0"/>
        </a:xfrm>
      </p:grpSpPr>
      <p:sp>
        <p:nvSpPr>
          <p:cNvPr id="7" name="סימן חיסור 6"/>
          <p:cNvSpPr/>
          <p:nvPr userDrawn="1"/>
        </p:nvSpPr>
        <p:spPr>
          <a:xfrm>
            <a:off x="-91912" y="1149772"/>
            <a:ext cx="9318396" cy="180000"/>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FF0000"/>
              </a:solidFill>
            </a:endParaRPr>
          </a:p>
        </p:txBody>
      </p:sp>
      <p:sp>
        <p:nvSpPr>
          <p:cNvPr id="11" name="TextBox 10"/>
          <p:cNvSpPr txBox="1"/>
          <p:nvPr userDrawn="1"/>
        </p:nvSpPr>
        <p:spPr>
          <a:xfrm>
            <a:off x="8644270" y="6379535"/>
            <a:ext cx="406697" cy="276999"/>
          </a:xfrm>
          <a:prstGeom prst="rect">
            <a:avLst/>
          </a:prstGeom>
          <a:noFill/>
        </p:spPr>
        <p:txBody>
          <a:bodyPr wrap="square" rtlCol="1">
            <a:spAutoFit/>
          </a:bodyPr>
          <a:lstStyle/>
          <a:p>
            <a:r>
              <a:rPr lang="he-IL" sz="1200" b="0" dirty="0">
                <a:solidFill>
                  <a:schemeClr val="accent2"/>
                </a:solidFill>
              </a:rPr>
              <a:t> </a:t>
            </a:r>
            <a:fld id="{BACED41A-D597-4A48-BBC4-3CFA1BBB1333}" type="slidenum">
              <a:rPr lang="he-IL" sz="1200" b="0" i="0" smtClean="0">
                <a:solidFill>
                  <a:schemeClr val="accent2"/>
                </a:solidFill>
                <a:latin typeface="David" panose="020E0502060401010101" pitchFamily="34" charset="-79"/>
                <a:cs typeface="David" panose="020E0502060401010101" pitchFamily="34" charset="-79"/>
              </a:rPr>
              <a:t>‹#›</a:t>
            </a:fld>
            <a:endParaRPr lang="he-IL" sz="1200" b="0" i="0" dirty="0">
              <a:solidFill>
                <a:schemeClr val="accent2"/>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45336293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כותרת ותוכן">
    <p:spTree>
      <p:nvGrpSpPr>
        <p:cNvPr id="1" name=""/>
        <p:cNvGrpSpPr/>
        <p:nvPr/>
      </p:nvGrpSpPr>
      <p:grpSpPr>
        <a:xfrm>
          <a:off x="0" y="0"/>
          <a:ext cx="0" cy="0"/>
          <a:chOff x="0" y="0"/>
          <a:chExt cx="0" cy="0"/>
        </a:xfrm>
      </p:grpSpPr>
      <p:sp>
        <p:nvSpPr>
          <p:cNvPr id="7" name="סימן חיסור 6"/>
          <p:cNvSpPr/>
          <p:nvPr userDrawn="1"/>
        </p:nvSpPr>
        <p:spPr>
          <a:xfrm>
            <a:off x="-91912" y="1149772"/>
            <a:ext cx="9318396" cy="180000"/>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FF0000"/>
              </a:solidFill>
            </a:endParaRPr>
          </a:p>
        </p:txBody>
      </p:sp>
      <p:sp>
        <p:nvSpPr>
          <p:cNvPr id="11" name="TextBox 10"/>
          <p:cNvSpPr txBox="1"/>
          <p:nvPr userDrawn="1"/>
        </p:nvSpPr>
        <p:spPr>
          <a:xfrm>
            <a:off x="8644270" y="6379535"/>
            <a:ext cx="406697" cy="276999"/>
          </a:xfrm>
          <a:prstGeom prst="rect">
            <a:avLst/>
          </a:prstGeom>
          <a:noFill/>
        </p:spPr>
        <p:txBody>
          <a:bodyPr wrap="square" rtlCol="1">
            <a:spAutoFit/>
          </a:bodyPr>
          <a:lstStyle/>
          <a:p>
            <a:r>
              <a:rPr lang="he-IL" sz="1200" b="0" dirty="0">
                <a:solidFill>
                  <a:schemeClr val="accent2"/>
                </a:solidFill>
              </a:rPr>
              <a:t> </a:t>
            </a:r>
            <a:fld id="{BACED41A-D597-4A48-BBC4-3CFA1BBB1333}" type="slidenum">
              <a:rPr lang="he-IL" sz="1200" b="0" i="0" smtClean="0">
                <a:solidFill>
                  <a:schemeClr val="accent2"/>
                </a:solidFill>
                <a:latin typeface="David" panose="020E0502060401010101" pitchFamily="34" charset="-79"/>
                <a:cs typeface="David" panose="020E0502060401010101" pitchFamily="34" charset="-79"/>
              </a:rPr>
              <a:t>‹#›</a:t>
            </a:fld>
            <a:endParaRPr lang="he-IL" sz="1200" b="0" i="0" dirty="0">
              <a:solidFill>
                <a:schemeClr val="accent2"/>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86656517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כותרת ותוכן">
    <p:spTree>
      <p:nvGrpSpPr>
        <p:cNvPr id="1" name=""/>
        <p:cNvGrpSpPr/>
        <p:nvPr/>
      </p:nvGrpSpPr>
      <p:grpSpPr>
        <a:xfrm>
          <a:off x="0" y="0"/>
          <a:ext cx="0" cy="0"/>
          <a:chOff x="0" y="0"/>
          <a:chExt cx="0" cy="0"/>
        </a:xfrm>
      </p:grpSpPr>
      <p:sp>
        <p:nvSpPr>
          <p:cNvPr id="7" name="סימן חיסור 6"/>
          <p:cNvSpPr/>
          <p:nvPr userDrawn="1"/>
        </p:nvSpPr>
        <p:spPr>
          <a:xfrm>
            <a:off x="-91912" y="1149772"/>
            <a:ext cx="9318396" cy="180000"/>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FF0000"/>
              </a:solidFill>
            </a:endParaRPr>
          </a:p>
        </p:txBody>
      </p:sp>
      <p:sp>
        <p:nvSpPr>
          <p:cNvPr id="11" name="TextBox 10"/>
          <p:cNvSpPr txBox="1"/>
          <p:nvPr userDrawn="1"/>
        </p:nvSpPr>
        <p:spPr>
          <a:xfrm>
            <a:off x="8644270" y="6379535"/>
            <a:ext cx="406697" cy="276999"/>
          </a:xfrm>
          <a:prstGeom prst="rect">
            <a:avLst/>
          </a:prstGeom>
          <a:noFill/>
        </p:spPr>
        <p:txBody>
          <a:bodyPr wrap="square" rtlCol="1">
            <a:spAutoFit/>
          </a:bodyPr>
          <a:lstStyle/>
          <a:p>
            <a:r>
              <a:rPr lang="he-IL" sz="1200" b="0" dirty="0">
                <a:solidFill>
                  <a:schemeClr val="accent2"/>
                </a:solidFill>
              </a:rPr>
              <a:t> </a:t>
            </a:r>
            <a:fld id="{BACED41A-D597-4A48-BBC4-3CFA1BBB1333}" type="slidenum">
              <a:rPr lang="he-IL" sz="1200" b="0" i="0" smtClean="0">
                <a:solidFill>
                  <a:schemeClr val="accent2"/>
                </a:solidFill>
                <a:latin typeface="David" panose="020E0502060401010101" pitchFamily="34" charset="-79"/>
                <a:cs typeface="David" panose="020E0502060401010101" pitchFamily="34" charset="-79"/>
              </a:rPr>
              <a:t>‹#›</a:t>
            </a:fld>
            <a:endParaRPr lang="he-IL" sz="1200" b="0" i="0" dirty="0">
              <a:solidFill>
                <a:schemeClr val="accent2"/>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00613489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כותרת ותוכן">
    <p:spTree>
      <p:nvGrpSpPr>
        <p:cNvPr id="1" name=""/>
        <p:cNvGrpSpPr/>
        <p:nvPr/>
      </p:nvGrpSpPr>
      <p:grpSpPr>
        <a:xfrm>
          <a:off x="0" y="0"/>
          <a:ext cx="0" cy="0"/>
          <a:chOff x="0" y="0"/>
          <a:chExt cx="0" cy="0"/>
        </a:xfrm>
      </p:grpSpPr>
      <p:sp>
        <p:nvSpPr>
          <p:cNvPr id="7" name="סימן חיסור 6"/>
          <p:cNvSpPr/>
          <p:nvPr userDrawn="1"/>
        </p:nvSpPr>
        <p:spPr>
          <a:xfrm>
            <a:off x="-91912" y="1149772"/>
            <a:ext cx="9318396" cy="180000"/>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FF0000"/>
              </a:solidFill>
            </a:endParaRPr>
          </a:p>
        </p:txBody>
      </p:sp>
      <p:sp>
        <p:nvSpPr>
          <p:cNvPr id="11" name="TextBox 10"/>
          <p:cNvSpPr txBox="1"/>
          <p:nvPr userDrawn="1"/>
        </p:nvSpPr>
        <p:spPr>
          <a:xfrm>
            <a:off x="8644270" y="6379535"/>
            <a:ext cx="406697" cy="276999"/>
          </a:xfrm>
          <a:prstGeom prst="rect">
            <a:avLst/>
          </a:prstGeom>
          <a:noFill/>
        </p:spPr>
        <p:txBody>
          <a:bodyPr wrap="square" rtlCol="1">
            <a:spAutoFit/>
          </a:bodyPr>
          <a:lstStyle/>
          <a:p>
            <a:r>
              <a:rPr lang="he-IL" sz="1200" b="0" dirty="0">
                <a:solidFill>
                  <a:schemeClr val="accent2"/>
                </a:solidFill>
              </a:rPr>
              <a:t> </a:t>
            </a:r>
            <a:fld id="{BACED41A-D597-4A48-BBC4-3CFA1BBB1333}" type="slidenum">
              <a:rPr lang="he-IL" sz="1200" b="0" i="0" smtClean="0">
                <a:solidFill>
                  <a:schemeClr val="accent2"/>
                </a:solidFill>
                <a:latin typeface="David" panose="020E0502060401010101" pitchFamily="34" charset="-79"/>
                <a:cs typeface="David" panose="020E0502060401010101" pitchFamily="34" charset="-79"/>
              </a:rPr>
              <a:t>‹#›</a:t>
            </a:fld>
            <a:endParaRPr lang="he-IL" sz="1200" b="0" i="0" dirty="0">
              <a:solidFill>
                <a:schemeClr val="accent2"/>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67495242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כותרת ותוכן">
    <p:spTree>
      <p:nvGrpSpPr>
        <p:cNvPr id="1" name=""/>
        <p:cNvGrpSpPr/>
        <p:nvPr/>
      </p:nvGrpSpPr>
      <p:grpSpPr>
        <a:xfrm>
          <a:off x="0" y="0"/>
          <a:ext cx="0" cy="0"/>
          <a:chOff x="0" y="0"/>
          <a:chExt cx="0" cy="0"/>
        </a:xfrm>
      </p:grpSpPr>
      <p:sp>
        <p:nvSpPr>
          <p:cNvPr id="7" name="סימן חיסור 6"/>
          <p:cNvSpPr/>
          <p:nvPr userDrawn="1"/>
        </p:nvSpPr>
        <p:spPr>
          <a:xfrm>
            <a:off x="-91912" y="1149772"/>
            <a:ext cx="9318396" cy="180000"/>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FF0000"/>
              </a:solidFill>
            </a:endParaRPr>
          </a:p>
        </p:txBody>
      </p:sp>
      <p:sp>
        <p:nvSpPr>
          <p:cNvPr id="11" name="TextBox 10"/>
          <p:cNvSpPr txBox="1"/>
          <p:nvPr userDrawn="1"/>
        </p:nvSpPr>
        <p:spPr>
          <a:xfrm>
            <a:off x="8644270" y="6379535"/>
            <a:ext cx="406697" cy="276999"/>
          </a:xfrm>
          <a:prstGeom prst="rect">
            <a:avLst/>
          </a:prstGeom>
          <a:noFill/>
        </p:spPr>
        <p:txBody>
          <a:bodyPr wrap="square" rtlCol="1">
            <a:spAutoFit/>
          </a:bodyPr>
          <a:lstStyle/>
          <a:p>
            <a:r>
              <a:rPr lang="he-IL" sz="1200" b="0" dirty="0">
                <a:solidFill>
                  <a:schemeClr val="accent2"/>
                </a:solidFill>
              </a:rPr>
              <a:t> </a:t>
            </a:r>
            <a:fld id="{BACED41A-D597-4A48-BBC4-3CFA1BBB1333}" type="slidenum">
              <a:rPr lang="he-IL" sz="1200" b="0" i="0" smtClean="0">
                <a:solidFill>
                  <a:schemeClr val="accent2"/>
                </a:solidFill>
                <a:latin typeface="David" panose="020E0502060401010101" pitchFamily="34" charset="-79"/>
                <a:cs typeface="David" panose="020E0502060401010101" pitchFamily="34" charset="-79"/>
              </a:rPr>
              <a:t>‹#›</a:t>
            </a:fld>
            <a:endParaRPr lang="he-IL" sz="1200" b="0" i="0" dirty="0">
              <a:solidFill>
                <a:schemeClr val="accent2"/>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60513924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קבוצה 6"/>
          <p:cNvGrpSpPr/>
          <p:nvPr userDrawn="1"/>
        </p:nvGrpSpPr>
        <p:grpSpPr>
          <a:xfrm>
            <a:off x="-19050" y="-8902"/>
            <a:ext cx="9180513" cy="1050279"/>
            <a:chOff x="-19050" y="-8902"/>
            <a:chExt cx="9180513" cy="1050279"/>
          </a:xfrm>
        </p:grpSpPr>
        <p:sp>
          <p:nvSpPr>
            <p:cNvPr id="8" name="צורה חופשית 7"/>
            <p:cNvSpPr>
              <a:spLocks/>
            </p:cNvSpPr>
            <p:nvPr/>
          </p:nvSpPr>
          <p:spPr bwMode="auto">
            <a:xfrm>
              <a:off x="-19050" y="-24"/>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9DD9">
                    <a:shade val="50000"/>
                    <a:alpha val="45000"/>
                    <a:satMod val="120000"/>
                  </a:srgbClr>
                </a:gs>
                <a:gs pos="100000">
                  <a:srgbClr val="C4EEFF">
                    <a:shade val="80000"/>
                    <a:alpha val="55000"/>
                    <a:satMod val="155000"/>
                  </a:srgb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sp>
          <p:nvSpPr>
            <p:cNvPr id="9" name="צורה חופשית 8"/>
            <p:cNvSpPr>
              <a:spLocks/>
            </p:cNvSpPr>
            <p:nvPr/>
          </p:nvSpPr>
          <p:spPr bwMode="auto">
            <a:xfrm>
              <a:off x="4381500" y="-8902"/>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C4EEFF">
                    <a:shade val="50000"/>
                    <a:alpha val="30000"/>
                    <a:satMod val="130000"/>
                  </a:srgbClr>
                </a:gs>
                <a:gs pos="80000">
                  <a:srgbClr val="009DD9">
                    <a:shade val="75000"/>
                    <a:alpha val="45000"/>
                    <a:satMod val="140000"/>
                  </a:srgb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grpSp>
          <p:nvGrpSpPr>
            <p:cNvPr id="10" name="קבוצה 9"/>
            <p:cNvGrpSpPr>
              <a:grpSpLocks/>
            </p:cNvGrpSpPr>
            <p:nvPr/>
          </p:nvGrpSpPr>
          <p:grpSpPr bwMode="auto">
            <a:xfrm>
              <a:off x="-19050" y="133974"/>
              <a:ext cx="9180513" cy="647700"/>
              <a:chOff x="-19045" y="216550"/>
              <a:chExt cx="9180548" cy="649224"/>
            </a:xfrm>
          </p:grpSpPr>
          <p:sp>
            <p:nvSpPr>
              <p:cNvPr id="11" name="צורה חופשית 10"/>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C4EEFF">
                        <a:shade val="75000"/>
                      </a:srgbClr>
                    </a:gs>
                    <a:gs pos="86000">
                      <a:sysClr val="windowText" lastClr="000000">
                        <a:alpha val="29000"/>
                      </a:sysClr>
                    </a:gs>
                    <a:gs pos="16000">
                      <a:srgbClr val="009DD9">
                        <a:shade val="7500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sp>
            <p:nvSpPr>
              <p:cNvPr id="12" name="צורה חופשית 11"/>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59A9F2"/>
                    </a:gs>
                    <a:gs pos="44000">
                      <a:srgbClr val="0F6FC6"/>
                    </a:gs>
                    <a:gs pos="33000">
                      <a:srgbClr val="009DD9">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grpSp>
      </p:grpSp>
      <p:sp>
        <p:nvSpPr>
          <p:cNvPr id="13" name="מלבן 12"/>
          <p:cNvSpPr/>
          <p:nvPr userDrawn="1"/>
        </p:nvSpPr>
        <p:spPr>
          <a:xfrm>
            <a:off x="0" y="6597352"/>
            <a:ext cx="9144000" cy="260648"/>
          </a:xfrm>
          <a:prstGeom prst="rect">
            <a:avLst/>
          </a:prstGeom>
          <a:solidFill>
            <a:srgbClr val="4F81BD">
              <a:lumMod val="60000"/>
              <a:lumOff val="40000"/>
            </a:srgbClr>
          </a:solidFill>
          <a:ln w="25400" cap="flat" cmpd="sng"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white"/>
              </a:solidFill>
              <a:effectLst/>
              <a:uLnTx/>
              <a:uFillTx/>
              <a:latin typeface="+mn-lt"/>
              <a:ea typeface="+mn-ea"/>
              <a:cs typeface="Arial" panose="020B0604020202020204" pitchFamily="34" charset="0"/>
            </a:endParaRPr>
          </a:p>
        </p:txBody>
      </p:sp>
      <p:sp>
        <p:nvSpPr>
          <p:cNvPr id="14" name="כותרת 1"/>
          <p:cNvSpPr txBox="1">
            <a:spLocks/>
          </p:cNvSpPr>
          <p:nvPr userDrawn="1"/>
        </p:nvSpPr>
        <p:spPr bwMode="auto">
          <a:xfrm>
            <a:off x="3837214" y="6596128"/>
            <a:ext cx="1469572" cy="2643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rtl="0" eaLnBrk="0" fontAlgn="base" hangingPunct="0">
              <a:spcBef>
                <a:spcPct val="0"/>
              </a:spcBef>
              <a:spcAft>
                <a:spcPct val="0"/>
              </a:spcAft>
              <a:defRPr/>
            </a:pPr>
            <a:r>
              <a:rPr lang="en-US" sz="1200" b="1" kern="0" dirty="0" smtClean="0">
                <a:solidFill>
                  <a:prstClr val="black"/>
                </a:solidFill>
                <a:latin typeface="+mn-lt"/>
                <a:cs typeface="Guttman Hatzvi" pitchFamily="2" charset="-79"/>
              </a:rPr>
              <a:t>-FOUO-</a:t>
            </a:r>
            <a:endParaRPr lang="he-IL" sz="1200" b="1" kern="0" dirty="0">
              <a:solidFill>
                <a:prstClr val="black"/>
              </a:solidFill>
              <a:latin typeface="+mn-lt"/>
              <a:cs typeface="Guttman Hatzvi" pitchFamily="2" charset="-79"/>
            </a:endParaRPr>
          </a:p>
        </p:txBody>
      </p:sp>
      <p:sp>
        <p:nvSpPr>
          <p:cNvPr id="15" name="כותרת 1"/>
          <p:cNvSpPr txBox="1">
            <a:spLocks/>
          </p:cNvSpPr>
          <p:nvPr userDrawn="1"/>
        </p:nvSpPr>
        <p:spPr bwMode="auto">
          <a:xfrm>
            <a:off x="0" y="6597352"/>
            <a:ext cx="2276746" cy="2634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rtl="0" eaLnBrk="0" fontAlgn="base" hangingPunct="0">
              <a:spcBef>
                <a:spcPct val="0"/>
              </a:spcBef>
              <a:spcAft>
                <a:spcPct val="0"/>
              </a:spcAft>
              <a:defRPr/>
            </a:pPr>
            <a:r>
              <a:rPr lang="en-US" sz="1100" b="1" kern="0" dirty="0" smtClean="0">
                <a:solidFill>
                  <a:prstClr val="black"/>
                </a:solidFill>
                <a:latin typeface="+mn-lt"/>
                <a:cs typeface="Guttman Hatzvi" pitchFamily="2" charset="-79"/>
              </a:rPr>
              <a:t>IDF</a:t>
            </a:r>
            <a:r>
              <a:rPr lang="en-US" sz="1100" b="1" kern="0" baseline="0" dirty="0" smtClean="0">
                <a:solidFill>
                  <a:prstClr val="black"/>
                </a:solidFill>
                <a:latin typeface="+mn-lt"/>
                <a:cs typeface="Guttman Hatzvi" pitchFamily="2" charset="-79"/>
              </a:rPr>
              <a:t> Military Colleges</a:t>
            </a:r>
            <a:endParaRPr lang="he-IL" sz="2400" b="1" kern="0" dirty="0">
              <a:solidFill>
                <a:prstClr val="black"/>
              </a:solidFill>
              <a:latin typeface="+mn-lt"/>
              <a:cs typeface="Guttman Hatzvi" pitchFamily="2" charset="-79"/>
            </a:endParaRPr>
          </a:p>
        </p:txBody>
      </p:sp>
      <p:sp>
        <p:nvSpPr>
          <p:cNvPr id="16" name="כותרת 1"/>
          <p:cNvSpPr txBox="1">
            <a:spLocks/>
          </p:cNvSpPr>
          <p:nvPr userDrawn="1"/>
        </p:nvSpPr>
        <p:spPr bwMode="auto">
          <a:xfrm>
            <a:off x="7410022" y="6598582"/>
            <a:ext cx="1619672" cy="259417"/>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p>
            <a:pPr algn="r" rtl="1" eaLnBrk="0" fontAlgn="base" hangingPunct="0">
              <a:spcBef>
                <a:spcPct val="0"/>
              </a:spcBef>
              <a:spcAft>
                <a:spcPct val="0"/>
              </a:spcAft>
              <a:defRPr/>
            </a:pPr>
            <a:fld id="{1EE79B35-3D82-4D13-9781-E3639559A659}" type="slidenum">
              <a:rPr lang="he-IL" sz="1100" b="1" kern="0" smtClean="0">
                <a:solidFill>
                  <a:prstClr val="black"/>
                </a:solidFill>
                <a:latin typeface="Guttman Hatzvi" pitchFamily="2" charset="-79"/>
                <a:cs typeface="Guttman Hatzvi" pitchFamily="2" charset="-79"/>
              </a:rPr>
              <a:pPr algn="r" rtl="1" eaLnBrk="0" fontAlgn="base" hangingPunct="0">
                <a:spcBef>
                  <a:spcPct val="0"/>
                </a:spcBef>
                <a:spcAft>
                  <a:spcPct val="0"/>
                </a:spcAft>
                <a:defRPr/>
              </a:pPr>
              <a:t>‹#›</a:t>
            </a:fld>
            <a:r>
              <a:rPr lang="en-US" sz="1100" b="1" kern="0" dirty="0" smtClean="0">
                <a:solidFill>
                  <a:prstClr val="black"/>
                </a:solidFill>
                <a:latin typeface="+mn-lt"/>
                <a:cs typeface="Guttman Hatzvi" pitchFamily="2" charset="-79"/>
              </a:rPr>
              <a:t> Slide  </a:t>
            </a:r>
            <a:r>
              <a:rPr lang="he-IL" sz="1100" b="1" kern="0" dirty="0" smtClean="0">
                <a:solidFill>
                  <a:prstClr val="black"/>
                </a:solidFill>
                <a:latin typeface="Guttman Hatzvi" pitchFamily="2" charset="-79"/>
                <a:cs typeface="Guttman Hatzvi" pitchFamily="2" charset="-79"/>
              </a:rPr>
              <a:t> </a:t>
            </a:r>
            <a:endParaRPr lang="he-IL" sz="1100" b="1" kern="0" dirty="0">
              <a:solidFill>
                <a:prstClr val="black"/>
              </a:solidFill>
              <a:latin typeface="Guttman Hatzvi" pitchFamily="2" charset="-79"/>
              <a:cs typeface="Guttman Hatzvi" pitchFamily="2" charset="-79"/>
            </a:endParaRPr>
          </a:p>
        </p:txBody>
      </p:sp>
      <p:pic>
        <p:nvPicPr>
          <p:cNvPr id="17" name="תמונה 16"/>
          <p:cNvPicPr/>
          <p:nvPr userDrawn="1"/>
        </p:nvPicPr>
        <p:blipFill>
          <a:blip r:embed="rId13">
            <a:extLst>
              <a:ext uri="{BEBA8EAE-BF5A-486C-A8C5-ECC9F3942E4B}">
                <a14:imgProps xmlns:a14="http://schemas.microsoft.com/office/drawing/2010/main">
                  <a14:imgLayer r:embed="rId14">
                    <a14:imgEffect>
                      <a14:backgroundRemoval t="0" b="99329" l="1575" r="96063"/>
                    </a14:imgEffect>
                  </a14:imgLayer>
                </a14:imgProps>
              </a:ext>
              <a:ext uri="{28A0092B-C50C-407E-A947-70E740481C1C}">
                <a14:useLocalDpi xmlns:a14="http://schemas.microsoft.com/office/drawing/2010/main" val="0"/>
              </a:ext>
            </a:extLst>
          </a:blip>
          <a:srcRect/>
          <a:stretch>
            <a:fillRect/>
          </a:stretch>
        </p:blipFill>
        <p:spPr bwMode="auto">
          <a:xfrm>
            <a:off x="7991275" y="0"/>
            <a:ext cx="899317" cy="1051207"/>
          </a:xfrm>
          <a:prstGeom prst="rect">
            <a:avLst/>
          </a:prstGeom>
          <a:noFill/>
        </p:spPr>
      </p:pic>
      <p:pic>
        <p:nvPicPr>
          <p:cNvPr id="18" name="תמונה 1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59386" y="1864"/>
            <a:ext cx="916276" cy="1043228"/>
          </a:xfrm>
          <a:prstGeom prst="rect">
            <a:avLst/>
          </a:prstGeom>
        </p:spPr>
      </p:pic>
    </p:spTree>
    <p:extLst>
      <p:ext uri="{BB962C8B-B14F-4D97-AF65-F5344CB8AC3E}">
        <p14:creationId xmlns:p14="http://schemas.microsoft.com/office/powerpoint/2010/main" val="15599122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28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The IDF Military Colleges</a:t>
            </a:r>
          </a:p>
        </p:txBody>
      </p:sp>
      <p:grpSp>
        <p:nvGrpSpPr>
          <p:cNvPr id="14" name="קבוצה 13"/>
          <p:cNvGrpSpPr/>
          <p:nvPr/>
        </p:nvGrpSpPr>
        <p:grpSpPr>
          <a:xfrm>
            <a:off x="3111970" y="2079775"/>
            <a:ext cx="2920060" cy="3069048"/>
            <a:chOff x="3859379" y="1459486"/>
            <a:chExt cx="3893413" cy="4092064"/>
          </a:xfrm>
        </p:grpSpPr>
        <p:pic>
          <p:nvPicPr>
            <p:cNvPr id="4" name="תמונה 3"/>
            <p:cNvPicPr/>
            <p:nvPr/>
          </p:nvPicPr>
          <p:blipFill>
            <a:blip r:embed="rId2">
              <a:extLst>
                <a:ext uri="{28A0092B-C50C-407E-A947-70E740481C1C}">
                  <a14:useLocalDpi xmlns:a14="http://schemas.microsoft.com/office/drawing/2010/main" val="0"/>
                </a:ext>
              </a:extLst>
            </a:blip>
            <a:srcRect/>
            <a:stretch>
              <a:fillRect/>
            </a:stretch>
          </p:blipFill>
          <p:spPr bwMode="auto">
            <a:xfrm>
              <a:off x="5127346" y="2540975"/>
              <a:ext cx="1371993" cy="1639140"/>
            </a:xfrm>
            <a:prstGeom prst="rect">
              <a:avLst/>
            </a:prstGeom>
            <a:noFill/>
          </p:spPr>
        </p:pic>
        <p:pic>
          <p:nvPicPr>
            <p:cNvPr id="6" name="תמונה 5"/>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366" t="5781" r="2118" b="81871"/>
            <a:stretch/>
          </p:blipFill>
          <p:spPr>
            <a:xfrm>
              <a:off x="7136127" y="2066754"/>
              <a:ext cx="616665" cy="932256"/>
            </a:xfrm>
            <a:prstGeom prst="rect">
              <a:avLst/>
            </a:prstGeom>
          </p:spPr>
        </p:pic>
        <p:pic>
          <p:nvPicPr>
            <p:cNvPr id="9" name="תמונה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8505" y="1459486"/>
              <a:ext cx="685714" cy="932257"/>
            </a:xfrm>
            <a:prstGeom prst="rect">
              <a:avLst/>
            </a:prstGeom>
          </p:spPr>
        </p:pic>
        <p:pic>
          <p:nvPicPr>
            <p:cNvPr id="10" name="תמונה 9"/>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3859379" y="2066754"/>
              <a:ext cx="797375" cy="990600"/>
            </a:xfrm>
            <a:prstGeom prst="rect">
              <a:avLst/>
            </a:prstGeom>
          </p:spPr>
        </p:pic>
        <p:pic>
          <p:nvPicPr>
            <p:cNvPr id="11" name="תמונה 10"/>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647" t="51350" r="39060" b="33860"/>
            <a:stretch/>
          </p:blipFill>
          <p:spPr>
            <a:xfrm>
              <a:off x="7085135" y="3767365"/>
              <a:ext cx="667657" cy="1037089"/>
            </a:xfrm>
            <a:prstGeom prst="rect">
              <a:avLst/>
            </a:prstGeom>
          </p:spPr>
        </p:pic>
        <p:pic>
          <p:nvPicPr>
            <p:cNvPr id="12" name="תמונה 11"/>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5426526" y="4329347"/>
              <a:ext cx="729673" cy="1222203"/>
            </a:xfrm>
            <a:prstGeom prst="rect">
              <a:avLst/>
            </a:prstGeom>
          </p:spPr>
        </p:pic>
        <p:pic>
          <p:nvPicPr>
            <p:cNvPr id="13" name="תמונה 12"/>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3859379" y="3802401"/>
              <a:ext cx="682171" cy="1002053"/>
            </a:xfrm>
            <a:prstGeom prst="rect">
              <a:avLst/>
            </a:prstGeom>
          </p:spPr>
        </p:pic>
      </p:grpSp>
      <p:sp>
        <p:nvSpPr>
          <p:cNvPr id="15" name="כותרת 1"/>
          <p:cNvSpPr txBox="1">
            <a:spLocks/>
          </p:cNvSpPr>
          <p:nvPr/>
        </p:nvSpPr>
        <p:spPr>
          <a:xfrm>
            <a:off x="1031420" y="5747621"/>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28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Welcome</a:t>
            </a:r>
            <a:endParaRPr lang="en-US" sz="28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162060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643551" y="639436"/>
            <a:ext cx="7886700" cy="994172"/>
          </a:xfrm>
          <a:prstGeom prst="rect">
            <a:avLst/>
          </a:prstGeom>
        </p:spPr>
        <p:txBody>
          <a:bodyPr/>
          <a:lstStyle/>
          <a:p>
            <a:pPr algn="ctr"/>
            <a:r>
              <a:rPr lang="en-US" sz="3600" b="1"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Format of Study</a:t>
            </a:r>
            <a:endParaRPr lang="he-IL" sz="36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sp>
        <p:nvSpPr>
          <p:cNvPr id="4" name="מלבן: פינות מעוגלות 3">
            <a:extLst>
              <a:ext uri="{FF2B5EF4-FFF2-40B4-BE49-F238E27FC236}">
                <a16:creationId xmlns:a16="http://schemas.microsoft.com/office/drawing/2014/main" xmlns="" id="{26A6F437-934D-44BE-83A0-9DDCA66B608E}"/>
              </a:ext>
            </a:extLst>
          </p:cNvPr>
          <p:cNvSpPr/>
          <p:nvPr/>
        </p:nvSpPr>
        <p:spPr>
          <a:xfrm>
            <a:off x="129538" y="1412777"/>
            <a:ext cx="8861292" cy="3341768"/>
          </a:xfrm>
          <a:prstGeom prst="round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Calibri" panose="020F0502020204030204" pitchFamily="34" charset="0"/>
              <a:cs typeface="Calibri" panose="020F0502020204030204" pitchFamily="34" charset="0"/>
            </a:endParaRPr>
          </a:p>
        </p:txBody>
      </p:sp>
      <p:sp>
        <p:nvSpPr>
          <p:cNvPr id="6" name="אליפסה 5">
            <a:extLst>
              <a:ext uri="{FF2B5EF4-FFF2-40B4-BE49-F238E27FC236}">
                <a16:creationId xmlns:a16="http://schemas.microsoft.com/office/drawing/2014/main" xmlns="" id="{79D20161-88CA-4346-8703-E7D0B44A5451}"/>
              </a:ext>
            </a:extLst>
          </p:cNvPr>
          <p:cNvSpPr/>
          <p:nvPr/>
        </p:nvSpPr>
        <p:spPr>
          <a:xfrm>
            <a:off x="1754652" y="31080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7" name="אליפסה 6">
            <a:extLst>
              <a:ext uri="{FF2B5EF4-FFF2-40B4-BE49-F238E27FC236}">
                <a16:creationId xmlns:a16="http://schemas.microsoft.com/office/drawing/2014/main" xmlns="" id="{2F6E8ECD-352E-4D97-89F0-8BDCC0150B5B}"/>
              </a:ext>
            </a:extLst>
          </p:cNvPr>
          <p:cNvSpPr/>
          <p:nvPr/>
        </p:nvSpPr>
        <p:spPr>
          <a:xfrm>
            <a:off x="1754652" y="348605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8" name="אליפסה 7">
            <a:extLst>
              <a:ext uri="{FF2B5EF4-FFF2-40B4-BE49-F238E27FC236}">
                <a16:creationId xmlns:a16="http://schemas.microsoft.com/office/drawing/2014/main" xmlns="" id="{F1D51475-6059-43C0-A0F6-D1AFBC12C014}"/>
              </a:ext>
            </a:extLst>
          </p:cNvPr>
          <p:cNvSpPr/>
          <p:nvPr/>
        </p:nvSpPr>
        <p:spPr>
          <a:xfrm>
            <a:off x="1754652" y="386409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9" name="אליפסה 8">
            <a:extLst>
              <a:ext uri="{FF2B5EF4-FFF2-40B4-BE49-F238E27FC236}">
                <a16:creationId xmlns:a16="http://schemas.microsoft.com/office/drawing/2014/main" xmlns="" id="{65745809-B0C3-4E9C-9D70-F2A134DEF48F}"/>
              </a:ext>
            </a:extLst>
          </p:cNvPr>
          <p:cNvSpPr/>
          <p:nvPr/>
        </p:nvSpPr>
        <p:spPr>
          <a:xfrm>
            <a:off x="1754652" y="424213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10" name="אליפסה 9">
            <a:extLst>
              <a:ext uri="{FF2B5EF4-FFF2-40B4-BE49-F238E27FC236}">
                <a16:creationId xmlns:a16="http://schemas.microsoft.com/office/drawing/2014/main" xmlns="" id="{D2C28468-40A8-49A2-B1D9-659FFB996AB0}"/>
              </a:ext>
            </a:extLst>
          </p:cNvPr>
          <p:cNvSpPr/>
          <p:nvPr/>
        </p:nvSpPr>
        <p:spPr>
          <a:xfrm>
            <a:off x="1322604" y="31079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11" name="אליפסה 10">
            <a:extLst>
              <a:ext uri="{FF2B5EF4-FFF2-40B4-BE49-F238E27FC236}">
                <a16:creationId xmlns:a16="http://schemas.microsoft.com/office/drawing/2014/main" xmlns="" id="{11DA85A5-0115-4B52-9E90-FD216FA74FEF}"/>
              </a:ext>
            </a:extLst>
          </p:cNvPr>
          <p:cNvSpPr/>
          <p:nvPr/>
        </p:nvSpPr>
        <p:spPr>
          <a:xfrm>
            <a:off x="1322604" y="348602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12" name="אליפסה 11">
            <a:extLst>
              <a:ext uri="{FF2B5EF4-FFF2-40B4-BE49-F238E27FC236}">
                <a16:creationId xmlns:a16="http://schemas.microsoft.com/office/drawing/2014/main" xmlns="" id="{B7BDC275-968E-47F9-BF9F-C464B63DBDA7}"/>
              </a:ext>
            </a:extLst>
          </p:cNvPr>
          <p:cNvSpPr/>
          <p:nvPr/>
        </p:nvSpPr>
        <p:spPr>
          <a:xfrm>
            <a:off x="1322604" y="386407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13" name="אליפסה 12">
            <a:extLst>
              <a:ext uri="{FF2B5EF4-FFF2-40B4-BE49-F238E27FC236}">
                <a16:creationId xmlns:a16="http://schemas.microsoft.com/office/drawing/2014/main" xmlns="" id="{4951F1E7-CA5B-42D9-826B-0F77B233097F}"/>
              </a:ext>
            </a:extLst>
          </p:cNvPr>
          <p:cNvSpPr/>
          <p:nvPr/>
        </p:nvSpPr>
        <p:spPr>
          <a:xfrm>
            <a:off x="1322604" y="424211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14" name="אליפסה 13">
            <a:extLst>
              <a:ext uri="{FF2B5EF4-FFF2-40B4-BE49-F238E27FC236}">
                <a16:creationId xmlns:a16="http://schemas.microsoft.com/office/drawing/2014/main" xmlns="" id="{11F9B2E8-B8F9-4992-9220-D4BFDC80672F}"/>
              </a:ext>
            </a:extLst>
          </p:cNvPr>
          <p:cNvSpPr/>
          <p:nvPr/>
        </p:nvSpPr>
        <p:spPr>
          <a:xfrm>
            <a:off x="890580" y="31080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15" name="אליפסה 14">
            <a:extLst>
              <a:ext uri="{FF2B5EF4-FFF2-40B4-BE49-F238E27FC236}">
                <a16:creationId xmlns:a16="http://schemas.microsoft.com/office/drawing/2014/main" xmlns="" id="{CE2CE27B-E336-4B9A-89BA-7E296BB632CC}"/>
              </a:ext>
            </a:extLst>
          </p:cNvPr>
          <p:cNvSpPr/>
          <p:nvPr/>
        </p:nvSpPr>
        <p:spPr>
          <a:xfrm>
            <a:off x="890580" y="348605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16" name="אליפסה 15">
            <a:extLst>
              <a:ext uri="{FF2B5EF4-FFF2-40B4-BE49-F238E27FC236}">
                <a16:creationId xmlns:a16="http://schemas.microsoft.com/office/drawing/2014/main" xmlns="" id="{5E582F7F-7C02-44DB-9877-BBB09C46DB32}"/>
              </a:ext>
            </a:extLst>
          </p:cNvPr>
          <p:cNvSpPr/>
          <p:nvPr/>
        </p:nvSpPr>
        <p:spPr>
          <a:xfrm>
            <a:off x="890580" y="386409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17" name="אליפסה 16">
            <a:extLst>
              <a:ext uri="{FF2B5EF4-FFF2-40B4-BE49-F238E27FC236}">
                <a16:creationId xmlns:a16="http://schemas.microsoft.com/office/drawing/2014/main" xmlns="" id="{E20781B5-1791-4E61-A1B7-CEA11C40EEA8}"/>
              </a:ext>
            </a:extLst>
          </p:cNvPr>
          <p:cNvSpPr/>
          <p:nvPr/>
        </p:nvSpPr>
        <p:spPr>
          <a:xfrm>
            <a:off x="890580" y="424213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18" name="אליפסה 17">
            <a:extLst>
              <a:ext uri="{FF2B5EF4-FFF2-40B4-BE49-F238E27FC236}">
                <a16:creationId xmlns:a16="http://schemas.microsoft.com/office/drawing/2014/main" xmlns="" id="{69655CF7-B3E3-4C56-A6F1-B51C7777A8E4}"/>
              </a:ext>
            </a:extLst>
          </p:cNvPr>
          <p:cNvSpPr/>
          <p:nvPr/>
        </p:nvSpPr>
        <p:spPr>
          <a:xfrm>
            <a:off x="458532" y="31079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19" name="אליפסה 18">
            <a:extLst>
              <a:ext uri="{FF2B5EF4-FFF2-40B4-BE49-F238E27FC236}">
                <a16:creationId xmlns:a16="http://schemas.microsoft.com/office/drawing/2014/main" xmlns="" id="{D330DFA6-0D5C-4C6C-9EE9-5B32D897A208}"/>
              </a:ext>
            </a:extLst>
          </p:cNvPr>
          <p:cNvSpPr/>
          <p:nvPr/>
        </p:nvSpPr>
        <p:spPr>
          <a:xfrm>
            <a:off x="458532" y="348602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20" name="אליפסה 19">
            <a:extLst>
              <a:ext uri="{FF2B5EF4-FFF2-40B4-BE49-F238E27FC236}">
                <a16:creationId xmlns:a16="http://schemas.microsoft.com/office/drawing/2014/main" xmlns="" id="{8DCA2E08-9215-4C7E-8C2E-AA855A9BACB1}"/>
              </a:ext>
            </a:extLst>
          </p:cNvPr>
          <p:cNvSpPr/>
          <p:nvPr/>
        </p:nvSpPr>
        <p:spPr>
          <a:xfrm>
            <a:off x="458532" y="386407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21" name="אליפסה 20">
            <a:extLst>
              <a:ext uri="{FF2B5EF4-FFF2-40B4-BE49-F238E27FC236}">
                <a16:creationId xmlns:a16="http://schemas.microsoft.com/office/drawing/2014/main" xmlns="" id="{F6D97D07-4604-408D-8DD7-EC19E81C2ED0}"/>
              </a:ext>
            </a:extLst>
          </p:cNvPr>
          <p:cNvSpPr/>
          <p:nvPr/>
        </p:nvSpPr>
        <p:spPr>
          <a:xfrm>
            <a:off x="458532" y="424211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xmlns="" id="{3675A347-FF4A-4164-85A6-453A5CA8A586}"/>
              </a:ext>
            </a:extLst>
          </p:cNvPr>
          <p:cNvSpPr txBox="1"/>
          <p:nvPr/>
        </p:nvSpPr>
        <p:spPr>
          <a:xfrm>
            <a:off x="1686538" y="2783951"/>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1</a:t>
            </a:r>
            <a:endParaRPr lang="he-IL" sz="1050" b="1" dirty="0">
              <a:solidFill>
                <a:prstClr val="black"/>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xmlns="" id="{6E93B494-60AE-4013-97B8-DDDCF683EDC9}"/>
              </a:ext>
            </a:extLst>
          </p:cNvPr>
          <p:cNvSpPr txBox="1"/>
          <p:nvPr/>
        </p:nvSpPr>
        <p:spPr>
          <a:xfrm>
            <a:off x="1260647" y="2783951"/>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2</a:t>
            </a:r>
            <a:endParaRPr lang="he-IL" sz="1050" b="1" dirty="0">
              <a:solidFill>
                <a:prstClr val="black"/>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xmlns="" id="{5BD41B33-D2FE-4709-80EF-BA548BCD8637}"/>
              </a:ext>
            </a:extLst>
          </p:cNvPr>
          <p:cNvSpPr txBox="1"/>
          <p:nvPr/>
        </p:nvSpPr>
        <p:spPr>
          <a:xfrm>
            <a:off x="830416" y="2783951"/>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a:t>
            </a:r>
            <a:r>
              <a:rPr lang="en-US" sz="1050" b="1" dirty="0" smtClean="0">
                <a:solidFill>
                  <a:prstClr val="black"/>
                </a:solidFill>
                <a:latin typeface="Calibri" panose="020F0502020204030204" pitchFamily="34" charset="0"/>
                <a:cs typeface="Calibri" panose="020F0502020204030204" pitchFamily="34" charset="0"/>
              </a:rPr>
              <a:t>3</a:t>
            </a:r>
            <a:endParaRPr lang="he-IL" sz="1050" b="1" dirty="0">
              <a:solidFill>
                <a:prstClr val="black"/>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xmlns="" id="{A38867E2-4CE3-409F-B873-70F3925FC670}"/>
              </a:ext>
            </a:extLst>
          </p:cNvPr>
          <p:cNvSpPr txBox="1"/>
          <p:nvPr/>
        </p:nvSpPr>
        <p:spPr>
          <a:xfrm>
            <a:off x="396551" y="2783951"/>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a:t>
            </a:r>
            <a:r>
              <a:rPr lang="he-IL" sz="1050" b="1" dirty="0" smtClean="0">
                <a:solidFill>
                  <a:prstClr val="black"/>
                </a:solidFill>
                <a:latin typeface="Calibri" panose="020F0502020204030204" pitchFamily="34" charset="0"/>
                <a:cs typeface="Calibri" panose="020F0502020204030204" pitchFamily="34" charset="0"/>
              </a:rPr>
              <a:t>4</a:t>
            </a:r>
            <a:endParaRPr lang="he-IL" sz="1050" b="1" dirty="0">
              <a:solidFill>
                <a:prstClr val="black"/>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xmlns="" id="{BB22F323-7023-43C7-95BA-F1A3DA1BF789}"/>
              </a:ext>
            </a:extLst>
          </p:cNvPr>
          <p:cNvSpPr txBox="1"/>
          <p:nvPr/>
        </p:nvSpPr>
        <p:spPr>
          <a:xfrm>
            <a:off x="820625" y="1854974"/>
            <a:ext cx="818065" cy="276999"/>
          </a:xfrm>
          <a:prstGeom prst="rect">
            <a:avLst/>
          </a:prstGeom>
          <a:noFill/>
        </p:spPr>
        <p:txBody>
          <a:bodyPr wrap="square" lIns="0" tIns="0" rIns="0" bIns="0" rtlCol="1">
            <a:spAutoFit/>
          </a:bodyPr>
          <a:lstStyle/>
          <a:p>
            <a:pPr algn="ctr" fontAlgn="base">
              <a:spcBef>
                <a:spcPct val="0"/>
              </a:spcBef>
              <a:spcAft>
                <a:spcPct val="0"/>
              </a:spcAft>
            </a:pPr>
            <a:r>
              <a:rPr lang="en-US" b="1" dirty="0" smtClean="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Course</a:t>
            </a:r>
            <a:endParaRPr lang="he-IL" sz="825" dirty="0">
              <a:solidFill>
                <a:prstClr val="black"/>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xmlns="" id="{F778B923-B2EF-40AB-9B13-B870F3026BF6}"/>
              </a:ext>
            </a:extLst>
          </p:cNvPr>
          <p:cNvSpPr txBox="1"/>
          <p:nvPr/>
        </p:nvSpPr>
        <p:spPr>
          <a:xfrm>
            <a:off x="5148064" y="1854974"/>
            <a:ext cx="833912" cy="276999"/>
          </a:xfrm>
          <a:prstGeom prst="rect">
            <a:avLst/>
          </a:prstGeom>
          <a:noFill/>
        </p:spPr>
        <p:txBody>
          <a:bodyPr wrap="square" lIns="0" tIns="0" rIns="0" bIns="0" rtlCol="1">
            <a:spAutoFit/>
          </a:bodyPr>
          <a:lstStyle/>
          <a:p>
            <a:pPr algn="ctr" fontAlgn="base">
              <a:spcBef>
                <a:spcPct val="0"/>
              </a:spcBef>
              <a:spcAft>
                <a:spcPct val="0"/>
              </a:spcAft>
            </a:pPr>
            <a:r>
              <a:rPr lang="en-US" b="1" dirty="0" smtClean="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Group</a:t>
            </a:r>
            <a:endParaRPr lang="he-IL"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8" name="אליפסה 27">
            <a:extLst>
              <a:ext uri="{FF2B5EF4-FFF2-40B4-BE49-F238E27FC236}">
                <a16:creationId xmlns:a16="http://schemas.microsoft.com/office/drawing/2014/main" xmlns="" id="{7495E6EC-F2A4-46DC-8434-AD11751FA3FF}"/>
              </a:ext>
            </a:extLst>
          </p:cNvPr>
          <p:cNvSpPr/>
          <p:nvPr/>
        </p:nvSpPr>
        <p:spPr>
          <a:xfrm>
            <a:off x="5994110" y="31079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29" name="אליפסה 28">
            <a:extLst>
              <a:ext uri="{FF2B5EF4-FFF2-40B4-BE49-F238E27FC236}">
                <a16:creationId xmlns:a16="http://schemas.microsoft.com/office/drawing/2014/main" xmlns="" id="{8011FCCE-0078-4459-8F0D-9E85EFB99D16}"/>
              </a:ext>
            </a:extLst>
          </p:cNvPr>
          <p:cNvSpPr/>
          <p:nvPr/>
        </p:nvSpPr>
        <p:spPr>
          <a:xfrm>
            <a:off x="5724080" y="348600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30" name="אליפסה 29">
            <a:extLst>
              <a:ext uri="{FF2B5EF4-FFF2-40B4-BE49-F238E27FC236}">
                <a16:creationId xmlns:a16="http://schemas.microsoft.com/office/drawing/2014/main" xmlns="" id="{87831432-97A8-4E31-A9B6-6D2C1F5ECBDB}"/>
              </a:ext>
            </a:extLst>
          </p:cNvPr>
          <p:cNvSpPr/>
          <p:nvPr/>
        </p:nvSpPr>
        <p:spPr>
          <a:xfrm>
            <a:off x="5400044" y="386407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31" name="אליפסה 30">
            <a:extLst>
              <a:ext uri="{FF2B5EF4-FFF2-40B4-BE49-F238E27FC236}">
                <a16:creationId xmlns:a16="http://schemas.microsoft.com/office/drawing/2014/main" xmlns="" id="{DDE2B232-5BEF-4A4E-8A1A-72450A5698A9}"/>
              </a:ext>
            </a:extLst>
          </p:cNvPr>
          <p:cNvSpPr/>
          <p:nvPr/>
        </p:nvSpPr>
        <p:spPr>
          <a:xfrm>
            <a:off x="5076056" y="424208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xmlns="" id="{3374E0B9-AEB7-485B-9154-29167ADDC412}"/>
              </a:ext>
            </a:extLst>
          </p:cNvPr>
          <p:cNvSpPr txBox="1"/>
          <p:nvPr/>
        </p:nvSpPr>
        <p:spPr>
          <a:xfrm>
            <a:off x="6732494" y="1854974"/>
            <a:ext cx="791834" cy="553998"/>
          </a:xfrm>
          <a:prstGeom prst="rect">
            <a:avLst/>
          </a:prstGeom>
          <a:noFill/>
        </p:spPr>
        <p:txBody>
          <a:bodyPr wrap="square" lIns="0" tIns="0" rIns="0" bIns="0" rtlCol="1">
            <a:spAutoFit/>
          </a:bodyPr>
          <a:lstStyle/>
          <a:p>
            <a:pPr algn="ctr" fontAlgn="base">
              <a:spcBef>
                <a:spcPct val="0"/>
              </a:spcBef>
              <a:spcAft>
                <a:spcPct val="0"/>
              </a:spcAft>
            </a:pPr>
            <a:r>
              <a:rPr lang="en-US" b="1" dirty="0" smtClean="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Small Group</a:t>
            </a:r>
            <a:endParaRPr lang="he-IL" sz="700" dirty="0">
              <a:solidFill>
                <a:prstClr val="black"/>
              </a:solidFill>
              <a:latin typeface="Calibri" panose="020F0502020204030204" pitchFamily="34" charset="0"/>
              <a:cs typeface="Calibri" panose="020F0502020204030204" pitchFamily="34" charset="0"/>
            </a:endParaRPr>
          </a:p>
        </p:txBody>
      </p:sp>
      <p:sp>
        <p:nvSpPr>
          <p:cNvPr id="33" name="אליפסה 32">
            <a:extLst>
              <a:ext uri="{FF2B5EF4-FFF2-40B4-BE49-F238E27FC236}">
                <a16:creationId xmlns:a16="http://schemas.microsoft.com/office/drawing/2014/main" xmlns="" id="{F93819D3-064B-4348-9C61-D826BF79CDF4}"/>
              </a:ext>
            </a:extLst>
          </p:cNvPr>
          <p:cNvSpPr/>
          <p:nvPr/>
        </p:nvSpPr>
        <p:spPr>
          <a:xfrm>
            <a:off x="7183720" y="31080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34" name="אליפסה 33">
            <a:extLst>
              <a:ext uri="{FF2B5EF4-FFF2-40B4-BE49-F238E27FC236}">
                <a16:creationId xmlns:a16="http://schemas.microsoft.com/office/drawing/2014/main" xmlns="" id="{3E637A46-A4A7-495B-819E-84AFC8A7C46C}"/>
              </a:ext>
            </a:extLst>
          </p:cNvPr>
          <p:cNvSpPr/>
          <p:nvPr/>
        </p:nvSpPr>
        <p:spPr>
          <a:xfrm>
            <a:off x="6913690" y="348605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xmlns="" id="{1F956786-F582-4F4B-B3EE-C089288EF2E0}"/>
              </a:ext>
            </a:extLst>
          </p:cNvPr>
          <p:cNvSpPr txBox="1"/>
          <p:nvPr/>
        </p:nvSpPr>
        <p:spPr>
          <a:xfrm>
            <a:off x="7904296" y="1854973"/>
            <a:ext cx="940364" cy="276999"/>
          </a:xfrm>
          <a:prstGeom prst="rect">
            <a:avLst/>
          </a:prstGeom>
          <a:noFill/>
        </p:spPr>
        <p:txBody>
          <a:bodyPr wrap="square" lIns="0" tIns="0" rIns="0" bIns="0" rtlCol="1">
            <a:spAutoFit/>
          </a:bodyPr>
          <a:lstStyle/>
          <a:p>
            <a:pPr algn="ctr" fontAlgn="base">
              <a:spcBef>
                <a:spcPct val="0"/>
              </a:spcBef>
              <a:spcAft>
                <a:spcPct val="0"/>
              </a:spcAft>
            </a:pPr>
            <a:r>
              <a:rPr lang="en-US" b="1" dirty="0" smtClean="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Singular</a:t>
            </a:r>
            <a:endParaRPr lang="he-IL" sz="1100" dirty="0">
              <a:solidFill>
                <a:prstClr val="black"/>
              </a:solidFill>
              <a:latin typeface="Calibri" panose="020F0502020204030204" pitchFamily="34" charset="0"/>
              <a:cs typeface="Calibri" panose="020F0502020204030204" pitchFamily="34" charset="0"/>
            </a:endParaRPr>
          </a:p>
        </p:txBody>
      </p:sp>
      <p:sp>
        <p:nvSpPr>
          <p:cNvPr id="36" name="אליפסה 35">
            <a:extLst>
              <a:ext uri="{FF2B5EF4-FFF2-40B4-BE49-F238E27FC236}">
                <a16:creationId xmlns:a16="http://schemas.microsoft.com/office/drawing/2014/main" xmlns="" id="{C49B3EC4-AA81-4D82-8FBD-188B2490A2B7}"/>
              </a:ext>
            </a:extLst>
          </p:cNvPr>
          <p:cNvSpPr/>
          <p:nvPr/>
        </p:nvSpPr>
        <p:spPr>
          <a:xfrm>
            <a:off x="8266478" y="31079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xmlns="" id="{8D4FBE95-345F-4AA5-A2F9-69D555F3E6AE}"/>
              </a:ext>
            </a:extLst>
          </p:cNvPr>
          <p:cNvSpPr txBox="1"/>
          <p:nvPr/>
        </p:nvSpPr>
        <p:spPr>
          <a:xfrm>
            <a:off x="3722818" y="1854974"/>
            <a:ext cx="939269" cy="553998"/>
          </a:xfrm>
          <a:prstGeom prst="rect">
            <a:avLst/>
          </a:prstGeom>
          <a:noFill/>
        </p:spPr>
        <p:txBody>
          <a:bodyPr wrap="square" lIns="0" tIns="0" rIns="0" bIns="0" rtlCol="1">
            <a:spAutoFit/>
          </a:bodyPr>
          <a:lstStyle/>
          <a:p>
            <a:pPr algn="ctr" fontAlgn="base">
              <a:spcBef>
                <a:spcPct val="0"/>
              </a:spcBef>
              <a:spcAft>
                <a:spcPct val="0"/>
              </a:spcAft>
            </a:pPr>
            <a:r>
              <a:rPr lang="en-US" b="1" dirty="0" smtClean="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Organic Team</a:t>
            </a:r>
            <a:endParaRPr lang="he-IL" sz="1100" dirty="0">
              <a:solidFill>
                <a:srgbClr val="FF0000"/>
              </a:solidFill>
              <a:latin typeface="Calibri" panose="020F0502020204030204" pitchFamily="34" charset="0"/>
              <a:cs typeface="Calibri" panose="020F0502020204030204" pitchFamily="34" charset="0"/>
            </a:endParaRPr>
          </a:p>
        </p:txBody>
      </p:sp>
      <p:sp>
        <p:nvSpPr>
          <p:cNvPr id="38" name="אליפסה 37">
            <a:extLst>
              <a:ext uri="{FF2B5EF4-FFF2-40B4-BE49-F238E27FC236}">
                <a16:creationId xmlns:a16="http://schemas.microsoft.com/office/drawing/2014/main" xmlns="" id="{B78280F0-C312-4942-95A9-0929C964246C}"/>
              </a:ext>
            </a:extLst>
          </p:cNvPr>
          <p:cNvSpPr/>
          <p:nvPr/>
        </p:nvSpPr>
        <p:spPr>
          <a:xfrm>
            <a:off x="4084453" y="31080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39" name="אליפסה 38">
            <a:extLst>
              <a:ext uri="{FF2B5EF4-FFF2-40B4-BE49-F238E27FC236}">
                <a16:creationId xmlns:a16="http://schemas.microsoft.com/office/drawing/2014/main" xmlns="" id="{8DA59921-2D4F-43EB-AE2F-74EEC0209562}"/>
              </a:ext>
            </a:extLst>
          </p:cNvPr>
          <p:cNvSpPr/>
          <p:nvPr/>
        </p:nvSpPr>
        <p:spPr>
          <a:xfrm>
            <a:off x="4084453" y="348605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40" name="אליפסה 39">
            <a:extLst>
              <a:ext uri="{FF2B5EF4-FFF2-40B4-BE49-F238E27FC236}">
                <a16:creationId xmlns:a16="http://schemas.microsoft.com/office/drawing/2014/main" xmlns="" id="{1F374F5C-DFDA-4717-8779-B4BD667B6F2F}"/>
              </a:ext>
            </a:extLst>
          </p:cNvPr>
          <p:cNvSpPr/>
          <p:nvPr/>
        </p:nvSpPr>
        <p:spPr>
          <a:xfrm>
            <a:off x="4084453" y="386409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41" name="אליפסה 40">
            <a:extLst>
              <a:ext uri="{FF2B5EF4-FFF2-40B4-BE49-F238E27FC236}">
                <a16:creationId xmlns:a16="http://schemas.microsoft.com/office/drawing/2014/main" xmlns="" id="{E9E2D613-F865-473A-B256-6D710CCC1A95}"/>
              </a:ext>
            </a:extLst>
          </p:cNvPr>
          <p:cNvSpPr/>
          <p:nvPr/>
        </p:nvSpPr>
        <p:spPr>
          <a:xfrm>
            <a:off x="4084453" y="424213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xmlns="" id="{F28A7F48-3BB5-45B3-B8D8-BF0094DA1592}"/>
              </a:ext>
            </a:extLst>
          </p:cNvPr>
          <p:cNvSpPr txBox="1"/>
          <p:nvPr/>
        </p:nvSpPr>
        <p:spPr>
          <a:xfrm>
            <a:off x="4016339" y="2783951"/>
            <a:ext cx="351000" cy="323165"/>
          </a:xfrm>
          <a:prstGeom prst="rect">
            <a:avLst/>
          </a:prstGeom>
          <a:noFill/>
        </p:spPr>
        <p:txBody>
          <a:bodyPr wrap="square" lIns="0" tIns="0" rIns="0" bIns="0" rtlCol="1">
            <a:spAutoFit/>
          </a:bodyPr>
          <a:lstStyle/>
          <a:p>
            <a:pPr algn="ctr" fontAlgn="base">
              <a:spcBef>
                <a:spcPct val="0"/>
              </a:spcBef>
              <a:spcAft>
                <a:spcPct val="0"/>
              </a:spcAft>
            </a:pPr>
            <a:r>
              <a:rPr lang="en-US" sz="1050" b="1" dirty="0" smtClean="0">
                <a:solidFill>
                  <a:prstClr val="black"/>
                </a:solidFill>
                <a:latin typeface="Calibri" panose="020F0502020204030204" pitchFamily="34" charset="0"/>
                <a:cs typeface="Calibri" panose="020F0502020204030204" pitchFamily="34" charset="0"/>
              </a:rPr>
              <a:t>Team 1</a:t>
            </a:r>
            <a:endParaRPr lang="he-IL" sz="1050" b="1" dirty="0">
              <a:solidFill>
                <a:prstClr val="black"/>
              </a:solidFill>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xmlns="" id="{3C360ED3-5586-4AF9-B68D-31F438A68BD2}"/>
              </a:ext>
            </a:extLst>
          </p:cNvPr>
          <p:cNvSpPr txBox="1"/>
          <p:nvPr/>
        </p:nvSpPr>
        <p:spPr>
          <a:xfrm>
            <a:off x="2577810" y="1854974"/>
            <a:ext cx="810138" cy="553998"/>
          </a:xfrm>
          <a:prstGeom prst="rect">
            <a:avLst/>
          </a:prstGeom>
          <a:noFill/>
        </p:spPr>
        <p:txBody>
          <a:bodyPr wrap="square" lIns="0" tIns="0" rIns="0" bIns="0" rtlCol="1">
            <a:spAutoFit/>
          </a:bodyPr>
          <a:lstStyle/>
          <a:p>
            <a:pPr algn="ctr" fontAlgn="base">
              <a:spcBef>
                <a:spcPct val="0"/>
              </a:spcBef>
              <a:spcAft>
                <a:spcPct val="0"/>
              </a:spcAft>
            </a:pPr>
            <a:r>
              <a:rPr lang="en-US" b="1" dirty="0" smtClean="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Two Teams</a:t>
            </a:r>
            <a:endParaRPr lang="he-IL"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4" name="אליפסה 43">
            <a:extLst>
              <a:ext uri="{FF2B5EF4-FFF2-40B4-BE49-F238E27FC236}">
                <a16:creationId xmlns:a16="http://schemas.microsoft.com/office/drawing/2014/main" xmlns="" id="{578EE226-660A-477B-B978-A70683D99DD8}"/>
              </a:ext>
            </a:extLst>
          </p:cNvPr>
          <p:cNvSpPr/>
          <p:nvPr/>
        </p:nvSpPr>
        <p:spPr>
          <a:xfrm>
            <a:off x="3087012" y="31163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45" name="אליפסה 44">
            <a:extLst>
              <a:ext uri="{FF2B5EF4-FFF2-40B4-BE49-F238E27FC236}">
                <a16:creationId xmlns:a16="http://schemas.microsoft.com/office/drawing/2014/main" xmlns="" id="{84230633-D036-4ABC-8E30-91078F1590A3}"/>
              </a:ext>
            </a:extLst>
          </p:cNvPr>
          <p:cNvSpPr/>
          <p:nvPr/>
        </p:nvSpPr>
        <p:spPr>
          <a:xfrm>
            <a:off x="3087012" y="349442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46" name="אליפסה 45">
            <a:extLst>
              <a:ext uri="{FF2B5EF4-FFF2-40B4-BE49-F238E27FC236}">
                <a16:creationId xmlns:a16="http://schemas.microsoft.com/office/drawing/2014/main" xmlns="" id="{A7C545DA-F364-41C1-AC8F-5E446AC5714C}"/>
              </a:ext>
            </a:extLst>
          </p:cNvPr>
          <p:cNvSpPr/>
          <p:nvPr/>
        </p:nvSpPr>
        <p:spPr>
          <a:xfrm>
            <a:off x="3087012" y="387247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47" name="אליפסה 46">
            <a:extLst>
              <a:ext uri="{FF2B5EF4-FFF2-40B4-BE49-F238E27FC236}">
                <a16:creationId xmlns:a16="http://schemas.microsoft.com/office/drawing/2014/main" xmlns="" id="{0642D525-AD79-4E8A-9553-39FB48F70F59}"/>
              </a:ext>
            </a:extLst>
          </p:cNvPr>
          <p:cNvSpPr/>
          <p:nvPr/>
        </p:nvSpPr>
        <p:spPr>
          <a:xfrm>
            <a:off x="3087012" y="425051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48" name="אליפסה 47">
            <a:extLst>
              <a:ext uri="{FF2B5EF4-FFF2-40B4-BE49-F238E27FC236}">
                <a16:creationId xmlns:a16="http://schemas.microsoft.com/office/drawing/2014/main" xmlns="" id="{4EEB3387-D74C-4B63-99B1-0E683E98FAC5}"/>
              </a:ext>
            </a:extLst>
          </p:cNvPr>
          <p:cNvSpPr/>
          <p:nvPr/>
        </p:nvSpPr>
        <p:spPr>
          <a:xfrm>
            <a:off x="2654964" y="311636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49" name="אליפסה 48">
            <a:extLst>
              <a:ext uri="{FF2B5EF4-FFF2-40B4-BE49-F238E27FC236}">
                <a16:creationId xmlns:a16="http://schemas.microsoft.com/office/drawing/2014/main" xmlns="" id="{A2DDE85E-5D9D-4304-9442-72458F5B2281}"/>
              </a:ext>
            </a:extLst>
          </p:cNvPr>
          <p:cNvSpPr/>
          <p:nvPr/>
        </p:nvSpPr>
        <p:spPr>
          <a:xfrm>
            <a:off x="2654964" y="349440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50" name="אליפסה 49">
            <a:extLst>
              <a:ext uri="{FF2B5EF4-FFF2-40B4-BE49-F238E27FC236}">
                <a16:creationId xmlns:a16="http://schemas.microsoft.com/office/drawing/2014/main" xmlns="" id="{2262745C-4F4B-4B7D-8817-0EA92D9BE74B}"/>
              </a:ext>
            </a:extLst>
          </p:cNvPr>
          <p:cNvSpPr/>
          <p:nvPr/>
        </p:nvSpPr>
        <p:spPr>
          <a:xfrm>
            <a:off x="2654964" y="387244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51" name="אליפסה 50">
            <a:extLst>
              <a:ext uri="{FF2B5EF4-FFF2-40B4-BE49-F238E27FC236}">
                <a16:creationId xmlns:a16="http://schemas.microsoft.com/office/drawing/2014/main" xmlns="" id="{62229DB1-8483-436F-A03A-E0FFDC644F7F}"/>
              </a:ext>
            </a:extLst>
          </p:cNvPr>
          <p:cNvSpPr/>
          <p:nvPr/>
        </p:nvSpPr>
        <p:spPr>
          <a:xfrm>
            <a:off x="2654964" y="425048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52" name="TextBox 51">
            <a:extLst>
              <a:ext uri="{FF2B5EF4-FFF2-40B4-BE49-F238E27FC236}">
                <a16:creationId xmlns:a16="http://schemas.microsoft.com/office/drawing/2014/main" xmlns="" id="{E1F50978-3772-45CD-8A50-12A05A4AD7A4}"/>
              </a:ext>
            </a:extLst>
          </p:cNvPr>
          <p:cNvSpPr txBox="1"/>
          <p:nvPr/>
        </p:nvSpPr>
        <p:spPr>
          <a:xfrm>
            <a:off x="3018898" y="2792327"/>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1</a:t>
            </a:r>
            <a:endParaRPr lang="he-IL" sz="1050" b="1" dirty="0">
              <a:solidFill>
                <a:prstClr val="black"/>
              </a:solidFill>
              <a:latin typeface="Calibri" panose="020F0502020204030204" pitchFamily="34" charset="0"/>
              <a:cs typeface="Calibri" panose="020F0502020204030204" pitchFamily="34" charset="0"/>
            </a:endParaRPr>
          </a:p>
        </p:txBody>
      </p:sp>
      <p:sp>
        <p:nvSpPr>
          <p:cNvPr id="53" name="TextBox 52">
            <a:extLst>
              <a:ext uri="{FF2B5EF4-FFF2-40B4-BE49-F238E27FC236}">
                <a16:creationId xmlns:a16="http://schemas.microsoft.com/office/drawing/2014/main" xmlns="" id="{A10F68A4-62D8-484A-9F7E-01504C0D72E3}"/>
              </a:ext>
            </a:extLst>
          </p:cNvPr>
          <p:cNvSpPr txBox="1"/>
          <p:nvPr/>
        </p:nvSpPr>
        <p:spPr>
          <a:xfrm>
            <a:off x="2593007" y="2792327"/>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a:t>
            </a:r>
            <a:r>
              <a:rPr lang="en-US" sz="1050" b="1" dirty="0" smtClean="0">
                <a:solidFill>
                  <a:prstClr val="black"/>
                </a:solidFill>
                <a:latin typeface="Calibri" panose="020F0502020204030204" pitchFamily="34" charset="0"/>
                <a:cs typeface="Calibri" panose="020F0502020204030204" pitchFamily="34" charset="0"/>
              </a:rPr>
              <a:t>2</a:t>
            </a:r>
            <a:endParaRPr lang="he-IL" sz="1050" b="1" dirty="0">
              <a:solidFill>
                <a:prstClr val="black"/>
              </a:solidFill>
              <a:latin typeface="Calibri" panose="020F0502020204030204" pitchFamily="34" charset="0"/>
              <a:cs typeface="Calibri" panose="020F0502020204030204" pitchFamily="34" charset="0"/>
            </a:endParaRPr>
          </a:p>
        </p:txBody>
      </p:sp>
      <p:cxnSp>
        <p:nvCxnSpPr>
          <p:cNvPr id="55" name="מחבר ישר 54">
            <a:extLst>
              <a:ext uri="{FF2B5EF4-FFF2-40B4-BE49-F238E27FC236}">
                <a16:creationId xmlns:a16="http://schemas.microsoft.com/office/drawing/2014/main" xmlns="" id="{ABF7A810-8FC6-418E-A5E6-8ACF51EAA8CD}"/>
              </a:ext>
            </a:extLst>
          </p:cNvPr>
          <p:cNvCxnSpPr/>
          <p:nvPr/>
        </p:nvCxnSpPr>
        <p:spPr>
          <a:xfrm>
            <a:off x="2267744" y="1412776"/>
            <a:ext cx="0" cy="33480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מחבר ישר 55">
            <a:extLst>
              <a:ext uri="{FF2B5EF4-FFF2-40B4-BE49-F238E27FC236}">
                <a16:creationId xmlns:a16="http://schemas.microsoft.com/office/drawing/2014/main" xmlns="" id="{B330528D-3811-4517-96A3-E1B89E917045}"/>
              </a:ext>
            </a:extLst>
          </p:cNvPr>
          <p:cNvCxnSpPr/>
          <p:nvPr/>
        </p:nvCxnSpPr>
        <p:spPr>
          <a:xfrm>
            <a:off x="3635896" y="1412776"/>
            <a:ext cx="0" cy="33480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7" name="מחבר ישר 56">
            <a:extLst>
              <a:ext uri="{FF2B5EF4-FFF2-40B4-BE49-F238E27FC236}">
                <a16:creationId xmlns:a16="http://schemas.microsoft.com/office/drawing/2014/main" xmlns="" id="{44F2B0E7-EEC4-45E3-997B-BABBA808A7E4}"/>
              </a:ext>
            </a:extLst>
          </p:cNvPr>
          <p:cNvCxnSpPr/>
          <p:nvPr/>
        </p:nvCxnSpPr>
        <p:spPr>
          <a:xfrm>
            <a:off x="4788024" y="1412776"/>
            <a:ext cx="0" cy="33480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8" name="מחבר ישר 57">
            <a:extLst>
              <a:ext uri="{FF2B5EF4-FFF2-40B4-BE49-F238E27FC236}">
                <a16:creationId xmlns:a16="http://schemas.microsoft.com/office/drawing/2014/main" xmlns="" id="{EC0E5AB1-4B8E-4599-8371-3126112570CD}"/>
              </a:ext>
            </a:extLst>
          </p:cNvPr>
          <p:cNvCxnSpPr/>
          <p:nvPr/>
        </p:nvCxnSpPr>
        <p:spPr>
          <a:xfrm>
            <a:off x="6516216" y="1412776"/>
            <a:ext cx="0" cy="33480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9" name="מחבר ישר 58">
            <a:extLst>
              <a:ext uri="{FF2B5EF4-FFF2-40B4-BE49-F238E27FC236}">
                <a16:creationId xmlns:a16="http://schemas.microsoft.com/office/drawing/2014/main" xmlns="" id="{A3A5001C-A9C3-47BA-BABA-B2EF368C8A9C}"/>
              </a:ext>
            </a:extLst>
          </p:cNvPr>
          <p:cNvCxnSpPr/>
          <p:nvPr/>
        </p:nvCxnSpPr>
        <p:spPr>
          <a:xfrm>
            <a:off x="7812360" y="1412776"/>
            <a:ext cx="0" cy="33480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 name="תמונה 2">
            <a:extLst>
              <a:ext uri="{FF2B5EF4-FFF2-40B4-BE49-F238E27FC236}">
                <a16:creationId xmlns:a16="http://schemas.microsoft.com/office/drawing/2014/main" xmlns="" id="{1D0B8DB1-758A-41B1-9E5F-91141512A573}"/>
              </a:ext>
            </a:extLst>
          </p:cNvPr>
          <p:cNvPicPr>
            <a:picLocks noChangeAspect="1"/>
          </p:cNvPicPr>
          <p:nvPr/>
        </p:nvPicPr>
        <p:blipFill>
          <a:blip r:embed="rId2"/>
          <a:stretch>
            <a:fillRect/>
          </a:stretch>
        </p:blipFill>
        <p:spPr>
          <a:xfrm>
            <a:off x="580378" y="4869160"/>
            <a:ext cx="7949873" cy="1993565"/>
          </a:xfrm>
          <a:prstGeom prst="rect">
            <a:avLst/>
          </a:prstGeom>
        </p:spPr>
      </p:pic>
      <p:sp>
        <p:nvSpPr>
          <p:cNvPr id="60" name="מלבן 59"/>
          <p:cNvSpPr/>
          <p:nvPr/>
        </p:nvSpPr>
        <p:spPr>
          <a:xfrm>
            <a:off x="6210110" y="5229200"/>
            <a:ext cx="973610" cy="28803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dirty="0" smtClean="0">
                <a:latin typeface="Calibri" panose="020F0502020204030204" pitchFamily="34" charset="0"/>
                <a:cs typeface="Calibri" panose="020F0502020204030204" pitchFamily="34" charset="0"/>
              </a:rPr>
              <a:t>Plenum</a:t>
            </a:r>
            <a:endParaRPr lang="he-IL" dirty="0">
              <a:latin typeface="Calibri" panose="020F0502020204030204" pitchFamily="34" charset="0"/>
              <a:cs typeface="Calibri" panose="020F0502020204030204" pitchFamily="34" charset="0"/>
            </a:endParaRPr>
          </a:p>
        </p:txBody>
      </p:sp>
      <p:sp>
        <p:nvSpPr>
          <p:cNvPr id="62" name="מלבן 61"/>
          <p:cNvSpPr/>
          <p:nvPr/>
        </p:nvSpPr>
        <p:spPr>
          <a:xfrm>
            <a:off x="3851920" y="5229200"/>
            <a:ext cx="708264" cy="28803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dirty="0" smtClean="0">
                <a:latin typeface="Calibri" panose="020F0502020204030204" pitchFamily="34" charset="0"/>
                <a:cs typeface="Calibri" panose="020F0502020204030204" pitchFamily="34" charset="0"/>
              </a:rPr>
              <a:t>Team</a:t>
            </a:r>
            <a:endParaRPr lang="he-IL" dirty="0">
              <a:latin typeface="Calibri" panose="020F0502020204030204" pitchFamily="34" charset="0"/>
              <a:cs typeface="Calibri" panose="020F0502020204030204" pitchFamily="34" charset="0"/>
            </a:endParaRPr>
          </a:p>
        </p:txBody>
      </p:sp>
      <p:sp>
        <p:nvSpPr>
          <p:cNvPr id="63" name="מלבן 62"/>
          <p:cNvSpPr/>
          <p:nvPr/>
        </p:nvSpPr>
        <p:spPr>
          <a:xfrm>
            <a:off x="1686538" y="5229200"/>
            <a:ext cx="891272" cy="28803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dirty="0" smtClean="0">
                <a:latin typeface="Calibri" panose="020F0502020204030204" pitchFamily="34" charset="0"/>
                <a:cs typeface="Calibri" panose="020F0502020204030204" pitchFamily="34" charset="0"/>
              </a:rPr>
              <a:t>Senior</a:t>
            </a:r>
            <a:endParaRPr lang="he-I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8791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649384" y="652758"/>
            <a:ext cx="7886700" cy="994172"/>
          </a:xfrm>
          <a:prstGeom prst="rect">
            <a:avLst/>
          </a:prstGeom>
        </p:spPr>
        <p:txBody>
          <a:bodyPr>
            <a:normAutofit/>
          </a:bodyPr>
          <a:lstStyle/>
          <a:p>
            <a:pPr algn="ctr"/>
            <a:r>
              <a:rPr lang="en-US" sz="3200" b="1"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Senior </a:t>
            </a:r>
            <a:r>
              <a:rPr lang="en-US" sz="3200" b="1"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Learning</a:t>
            </a:r>
            <a:endParaRPr lang="he-IL" sz="32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graphicFrame>
        <p:nvGraphicFramePr>
          <p:cNvPr id="3" name="דיאגרמה 2">
            <a:extLst>
              <a:ext uri="{FF2B5EF4-FFF2-40B4-BE49-F238E27FC236}">
                <a16:creationId xmlns:a16="http://schemas.microsoft.com/office/drawing/2014/main" xmlns="" id="{A4C4290B-8134-4033-9C26-757CA69DDDA2}"/>
              </a:ext>
            </a:extLst>
          </p:cNvPr>
          <p:cNvGraphicFramePr/>
          <p:nvPr>
            <p:extLst>
              <p:ext uri="{D42A27DB-BD31-4B8C-83A1-F6EECF244321}">
                <p14:modId xmlns:p14="http://schemas.microsoft.com/office/powerpoint/2010/main" val="953805778"/>
              </p:ext>
            </p:extLst>
          </p:nvPr>
        </p:nvGraphicFramePr>
        <p:xfrm>
          <a:off x="264220" y="1397000"/>
          <a:ext cx="860358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xmlns="" id="{64BDCA82-C02D-4112-9801-06963DA46AEB}"/>
              </a:ext>
            </a:extLst>
          </p:cNvPr>
          <p:cNvSpPr txBox="1"/>
          <p:nvPr/>
        </p:nvSpPr>
        <p:spPr>
          <a:xfrm>
            <a:off x="755576" y="6309320"/>
            <a:ext cx="7632848" cy="564257"/>
          </a:xfrm>
          <a:prstGeom prst="rect">
            <a:avLst/>
          </a:prstGeom>
          <a:noFill/>
        </p:spPr>
        <p:txBody>
          <a:bodyPr wrap="square" lIns="0" tIns="0" rIns="0" bIns="0" rtlCol="1">
            <a:spAutoFit/>
          </a:bodyPr>
          <a:lstStyle/>
          <a:p>
            <a:pPr algn="ctr">
              <a:lnSpc>
                <a:spcPts val="2200"/>
              </a:lnSpc>
            </a:pPr>
            <a:r>
              <a:rPr lang="en-US" sz="20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Experienced and Motivated </a:t>
            </a:r>
            <a:r>
              <a:rPr lang="en-US" sz="20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Student </a:t>
            </a:r>
            <a:r>
              <a:rPr lang="en-US" sz="20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Meaningful, Diverse and Intimate </a:t>
            </a:r>
            <a:r>
              <a:rPr lang="en-US" sz="20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Team</a:t>
            </a:r>
            <a:endParaRPr lang="he-IL"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xmlns="" id="{C6959A84-D951-4F3E-AA56-209C29224DFF}"/>
              </a:ext>
            </a:extLst>
          </p:cNvPr>
          <p:cNvSpPr txBox="1"/>
          <p:nvPr/>
        </p:nvSpPr>
        <p:spPr>
          <a:xfrm>
            <a:off x="755576" y="5419824"/>
            <a:ext cx="7632848" cy="282129"/>
          </a:xfrm>
          <a:prstGeom prst="rect">
            <a:avLst/>
          </a:prstGeom>
          <a:noFill/>
        </p:spPr>
        <p:txBody>
          <a:bodyPr wrap="square" lIns="0" tIns="0" rIns="0" bIns="0" rtlCol="1">
            <a:spAutoFit/>
          </a:bodyPr>
          <a:lstStyle/>
          <a:p>
            <a:pPr algn="ctr">
              <a:lnSpc>
                <a:spcPts val="2200"/>
              </a:lnSpc>
            </a:pPr>
            <a:r>
              <a:rPr lang="en-US"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Lectures, Theoreticians and Practical People, Reading and Self Study </a:t>
            </a:r>
            <a:endParaRPr lang="he-IL"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xmlns="" id="{EA668412-B6DF-4EFC-B6C0-1B3A4781C470}"/>
              </a:ext>
            </a:extLst>
          </p:cNvPr>
          <p:cNvSpPr txBox="1"/>
          <p:nvPr/>
        </p:nvSpPr>
        <p:spPr>
          <a:xfrm>
            <a:off x="811620" y="4149080"/>
            <a:ext cx="7632848" cy="562975"/>
          </a:xfrm>
          <a:prstGeom prst="rect">
            <a:avLst/>
          </a:prstGeom>
          <a:noFill/>
        </p:spPr>
        <p:txBody>
          <a:bodyPr wrap="square" lIns="0" tIns="0" rIns="0" bIns="0" rtlCol="1">
            <a:spAutoFit/>
          </a:bodyPr>
          <a:lstStyle/>
          <a:p>
            <a:pPr algn="ctr">
              <a:lnSpc>
                <a:spcPts val="2200"/>
              </a:lnSpc>
            </a:pPr>
            <a:r>
              <a:rPr lang="en-US"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Simulation, Leading a Tour, </a:t>
            </a:r>
          </a:p>
          <a:p>
            <a:pPr algn="ctr">
              <a:lnSpc>
                <a:spcPts val="2200"/>
              </a:lnSpc>
            </a:pPr>
            <a:r>
              <a:rPr lang="en-US"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Team Process, Mentor</a:t>
            </a:r>
            <a:endParaRPr lang="he-IL"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xmlns="" id="{58F5E633-C913-4BAF-BA4C-A8CA135EA4E0}"/>
              </a:ext>
            </a:extLst>
          </p:cNvPr>
          <p:cNvSpPr txBox="1"/>
          <p:nvPr/>
        </p:nvSpPr>
        <p:spPr>
          <a:xfrm>
            <a:off x="776310" y="3099130"/>
            <a:ext cx="7632848" cy="564257"/>
          </a:xfrm>
          <a:prstGeom prst="rect">
            <a:avLst/>
          </a:prstGeom>
          <a:noFill/>
        </p:spPr>
        <p:txBody>
          <a:bodyPr wrap="square" lIns="0" tIns="0" rIns="0" bIns="0" rtlCol="1">
            <a:spAutoFit/>
          </a:bodyPr>
          <a:lstStyle/>
          <a:p>
            <a:pPr algn="ctr">
              <a:lnSpc>
                <a:spcPts val="2200"/>
              </a:lnSpc>
            </a:pPr>
            <a:r>
              <a:rPr lang="en-US" sz="16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Writing and Research, </a:t>
            </a:r>
          </a:p>
          <a:p>
            <a:pPr algn="ctr">
              <a:lnSpc>
                <a:spcPts val="2200"/>
              </a:lnSpc>
            </a:pPr>
            <a:r>
              <a:rPr lang="en-US" sz="16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Control, Teaching</a:t>
            </a:r>
            <a:endParaRPr lang="he-IL"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xmlns="" id="{9BA28880-0836-40F3-8E4B-8BE1D08CFBCF}"/>
              </a:ext>
            </a:extLst>
          </p:cNvPr>
          <p:cNvSpPr txBox="1"/>
          <p:nvPr/>
        </p:nvSpPr>
        <p:spPr>
          <a:xfrm>
            <a:off x="752049" y="1916832"/>
            <a:ext cx="7632848" cy="564257"/>
          </a:xfrm>
          <a:prstGeom prst="rect">
            <a:avLst/>
          </a:prstGeom>
          <a:noFill/>
        </p:spPr>
        <p:txBody>
          <a:bodyPr wrap="square" lIns="0" tIns="0" rIns="0" bIns="0" rtlCol="1">
            <a:spAutoFit/>
          </a:bodyPr>
          <a:lstStyle/>
          <a:p>
            <a:pPr algn="ctr">
              <a:lnSpc>
                <a:spcPts val="2200"/>
              </a:lnSpc>
            </a:pPr>
            <a:r>
              <a:rPr lang="en-US" sz="16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Assessment </a:t>
            </a:r>
          </a:p>
          <a:p>
            <a:pPr algn="ctr">
              <a:lnSpc>
                <a:spcPts val="2200"/>
              </a:lnSpc>
            </a:pPr>
            <a:r>
              <a:rPr lang="en-US" sz="16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Performance </a:t>
            </a:r>
            <a:endParaRPr lang="he-IL"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xmlns="" id="{235D547D-832E-459E-B572-2792A201B841}"/>
              </a:ext>
            </a:extLst>
          </p:cNvPr>
          <p:cNvSpPr txBox="1"/>
          <p:nvPr/>
        </p:nvSpPr>
        <p:spPr>
          <a:xfrm>
            <a:off x="755576" y="5971855"/>
            <a:ext cx="7632848" cy="254365"/>
          </a:xfrm>
          <a:prstGeom prst="rect">
            <a:avLst/>
          </a:prstGeom>
          <a:noFill/>
        </p:spPr>
        <p:txBody>
          <a:bodyPr wrap="square" lIns="0" tIns="0" rIns="0" bIns="0" rtlCol="1">
            <a:spAutoFit/>
          </a:bodyPr>
          <a:lstStyle/>
          <a:p>
            <a:pPr algn="ctr">
              <a:lnSpc>
                <a:spcPts val="1800"/>
              </a:lnSpc>
            </a:pPr>
            <a:r>
              <a:rPr lang="en-US" sz="2400"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Safe, Qualitative and Rich Learning Environment </a:t>
            </a:r>
            <a:endParaRPr lang="he-IL" sz="2000" dirty="0">
              <a:solidFill>
                <a:schemeClr val="accent4"/>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xmlns="" id="{220E04C3-BAF1-4AC6-9900-9650DF2D900B}"/>
              </a:ext>
            </a:extLst>
          </p:cNvPr>
          <p:cNvSpPr txBox="1"/>
          <p:nvPr/>
        </p:nvSpPr>
        <p:spPr>
          <a:xfrm>
            <a:off x="811620" y="4750378"/>
            <a:ext cx="7632848" cy="738664"/>
          </a:xfrm>
          <a:prstGeom prst="rect">
            <a:avLst/>
          </a:prstGeom>
          <a:noFill/>
        </p:spPr>
        <p:txBody>
          <a:bodyPr wrap="square" lIns="0" tIns="0" rIns="0" bIns="0" rtlCol="1">
            <a:spAutoFit/>
          </a:bodyPr>
          <a:lstStyle/>
          <a:p>
            <a:pPr algn="ctr"/>
            <a:r>
              <a:rPr lang="en-US" sz="2400"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‘Argument and Objection’ – </a:t>
            </a:r>
          </a:p>
          <a:p>
            <a:pPr algn="ctr"/>
            <a:r>
              <a:rPr lang="en-US" sz="2400"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Fighting Materialism</a:t>
            </a:r>
            <a:endParaRPr lang="he-IL" sz="2400" dirty="0">
              <a:solidFill>
                <a:schemeClr val="accent4"/>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xmlns="" id="{DD663055-0E8F-4BA5-9854-9D0B38B5FDB6}"/>
              </a:ext>
            </a:extLst>
          </p:cNvPr>
          <p:cNvSpPr txBox="1"/>
          <p:nvPr/>
        </p:nvSpPr>
        <p:spPr>
          <a:xfrm>
            <a:off x="749670" y="3811615"/>
            <a:ext cx="7632848" cy="240835"/>
          </a:xfrm>
          <a:prstGeom prst="rect">
            <a:avLst/>
          </a:prstGeom>
          <a:noFill/>
        </p:spPr>
        <p:txBody>
          <a:bodyPr wrap="square" lIns="0" tIns="0" rIns="0" bIns="0" rtlCol="1">
            <a:spAutoFit/>
          </a:bodyPr>
          <a:lstStyle/>
          <a:p>
            <a:pPr algn="ctr">
              <a:lnSpc>
                <a:spcPts val="1800"/>
              </a:lnSpc>
            </a:pPr>
            <a:r>
              <a:rPr lang="en-US" sz="2000"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Friction, Synthesis, Mediation</a:t>
            </a:r>
            <a:endParaRPr lang="he-IL" dirty="0">
              <a:solidFill>
                <a:schemeClr val="accent4"/>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xmlns="" id="{9190E109-67A9-44C9-B6C0-8C845CD7170B}"/>
              </a:ext>
            </a:extLst>
          </p:cNvPr>
          <p:cNvSpPr txBox="1"/>
          <p:nvPr/>
        </p:nvSpPr>
        <p:spPr>
          <a:xfrm>
            <a:off x="763346" y="2612679"/>
            <a:ext cx="7632848" cy="461665"/>
          </a:xfrm>
          <a:prstGeom prst="rect">
            <a:avLst/>
          </a:prstGeom>
          <a:noFill/>
        </p:spPr>
        <p:txBody>
          <a:bodyPr wrap="square" lIns="0" tIns="0" rIns="0" bIns="0" rtlCol="1">
            <a:spAutoFit/>
          </a:bodyPr>
          <a:lstStyle/>
          <a:p>
            <a:pPr algn="ctr">
              <a:lnSpc>
                <a:spcPts val="1800"/>
              </a:lnSpc>
            </a:pPr>
            <a:r>
              <a:rPr lang="en-US"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‘Publishing’ </a:t>
            </a:r>
          </a:p>
          <a:p>
            <a:pPr algn="ctr">
              <a:lnSpc>
                <a:spcPts val="1800"/>
              </a:lnSpc>
            </a:pPr>
            <a:r>
              <a:rPr lang="en-US"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Influence</a:t>
            </a:r>
            <a:endParaRPr lang="he-IL" dirty="0">
              <a:solidFill>
                <a:schemeClr val="accent4"/>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xmlns="" id="{74C553BB-7C32-4C6B-810F-D635D86FC9C3}"/>
              </a:ext>
            </a:extLst>
          </p:cNvPr>
          <p:cNvSpPr txBox="1"/>
          <p:nvPr/>
        </p:nvSpPr>
        <p:spPr>
          <a:xfrm>
            <a:off x="806684" y="1345170"/>
            <a:ext cx="7632848" cy="473206"/>
          </a:xfrm>
          <a:prstGeom prst="rect">
            <a:avLst/>
          </a:prstGeom>
          <a:noFill/>
        </p:spPr>
        <p:txBody>
          <a:bodyPr wrap="square" lIns="0" tIns="0" rIns="0" bIns="0" rtlCol="1">
            <a:spAutoFit/>
          </a:bodyPr>
          <a:lstStyle/>
          <a:p>
            <a:pPr algn="ctr">
              <a:lnSpc>
                <a:spcPts val="1800"/>
              </a:lnSpc>
            </a:pPr>
            <a:r>
              <a:rPr lang="en-US" sz="1600"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Feedback </a:t>
            </a:r>
          </a:p>
          <a:p>
            <a:pPr algn="ctr">
              <a:lnSpc>
                <a:spcPts val="1800"/>
              </a:lnSpc>
            </a:pPr>
            <a:r>
              <a:rPr lang="en-US" sz="1600"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Reflection</a:t>
            </a:r>
            <a:endParaRPr lang="he-IL" sz="1600" dirty="0">
              <a:solidFill>
                <a:schemeClr val="accent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867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556642" y="715598"/>
            <a:ext cx="7886700" cy="994172"/>
          </a:xfrm>
          <a:prstGeom prst="rect">
            <a:avLst/>
          </a:prstGeom>
        </p:spPr>
        <p:txBody>
          <a:bodyPr/>
          <a:lstStyle/>
          <a:p>
            <a:pPr algn="ctr"/>
            <a:r>
              <a:rPr lang="en-US" sz="3600" b="1"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Methods of Learning</a:t>
            </a:r>
            <a:endParaRPr lang="he-IL" sz="2700" dirty="0">
              <a:solidFill>
                <a:schemeClr val="accent1">
                  <a:lumMod val="75000"/>
                </a:schemeClr>
              </a:solidFill>
              <a:latin typeface="Calibri" panose="020F0502020204030204" pitchFamily="34" charset="0"/>
              <a:ea typeface="Tahoma" panose="020B0604030504040204" pitchFamily="34" charset="0"/>
              <a:cs typeface="Calibri" panose="020F0502020204030204" pitchFamily="34" charset="0"/>
            </a:endParaRPr>
          </a:p>
        </p:txBody>
      </p:sp>
      <p:sp>
        <p:nvSpPr>
          <p:cNvPr id="4" name="מציין מיקום תוכן 2"/>
          <p:cNvSpPr txBox="1">
            <a:spLocks/>
          </p:cNvSpPr>
          <p:nvPr/>
        </p:nvSpPr>
        <p:spPr>
          <a:xfrm>
            <a:off x="539552" y="1709770"/>
            <a:ext cx="3960440" cy="4887581"/>
          </a:xfrm>
          <a:prstGeom prst="rect">
            <a:avLst/>
          </a:prstGeom>
        </p:spPr>
        <p:txBody>
          <a:bodyPr vert="horz" lIns="68580" tIns="34290" rIns="68580" bIns="3429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5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Face-to-face Lectures (Q&amp;A)</a:t>
            </a:r>
            <a:endParaRPr lang="he-IL"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Team Discussions</a:t>
            </a:r>
            <a:endParaRPr lang="he-IL"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Panels</a:t>
            </a:r>
            <a:endParaRPr lang="he-IL"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Seminars</a:t>
            </a:r>
            <a:endParaRPr lang="he-IL"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Workshops</a:t>
            </a:r>
            <a:endParaRPr lang="he-IL"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Tours (within Israel and abroad)</a:t>
            </a:r>
            <a:endParaRPr lang="he-IL"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Self Study and Research</a:t>
            </a:r>
            <a:endParaRPr lang="he-IL"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Simulation and Experience (Learning Through Research)</a:t>
            </a: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Writing</a:t>
            </a:r>
            <a:endParaRPr lang="he-IL" sz="1800" dirty="0" smtClean="0">
              <a:solidFill>
                <a:schemeClr val="accent1">
                  <a:lumMod val="75000"/>
                </a:schemeClr>
              </a:solidFill>
              <a:latin typeface="Calibri" panose="020F0502020204030204" pitchFamily="34" charset="0"/>
              <a:cs typeface="Calibri" panose="020F0502020204030204" pitchFamily="34" charset="0"/>
            </a:endParaRP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Centralized Course / Course</a:t>
            </a:r>
            <a:endParaRPr lang="he-IL"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endParaRPr lang="he-IL" sz="1600" dirty="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endParaRPr lang="he-IL" sz="1600" b="1" dirty="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endParaRPr lang="he-IL" sz="1600" b="1" dirty="0">
              <a:solidFill>
                <a:srgbClr val="FF0000"/>
              </a:solidFill>
              <a:latin typeface="Calibri" panose="020F0502020204030204" pitchFamily="34" charset="0"/>
              <a:cs typeface="Calibri" panose="020F0502020204030204" pitchFamily="34" charset="0"/>
            </a:endParaRPr>
          </a:p>
        </p:txBody>
      </p:sp>
      <p:sp>
        <p:nvSpPr>
          <p:cNvPr id="10" name="מציין מיקום תוכן 2">
            <a:extLst>
              <a:ext uri="{FF2B5EF4-FFF2-40B4-BE49-F238E27FC236}">
                <a16:creationId xmlns:a16="http://schemas.microsoft.com/office/drawing/2014/main" xmlns="" id="{D3500A1C-E025-4F94-9FA6-0BD91E55292A}"/>
              </a:ext>
            </a:extLst>
          </p:cNvPr>
          <p:cNvSpPr txBox="1">
            <a:spLocks/>
          </p:cNvSpPr>
          <p:nvPr/>
        </p:nvSpPr>
        <p:spPr>
          <a:xfrm>
            <a:off x="4920030" y="1781777"/>
            <a:ext cx="3960440" cy="4743566"/>
          </a:xfrm>
          <a:prstGeom prst="rect">
            <a:avLst/>
          </a:prstGeom>
        </p:spPr>
        <p:txBody>
          <a:bodyPr vert="horz" lIns="68580" tIns="34290" rIns="68580" bIns="3429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Case Study</a:t>
            </a:r>
            <a:endParaRPr lang="he-IL"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Online Course, Teleprocessed Content, Podcast</a:t>
            </a:r>
            <a:endParaRPr lang="he-IL"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Reflective Tool</a:t>
            </a:r>
            <a:endParaRPr lang="he-IL"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Manager’s Exercises </a:t>
            </a:r>
            <a:endParaRPr lang="he-IL"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Analyzing Texts</a:t>
            </a:r>
            <a:endParaRPr lang="he-IL"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Debate</a:t>
            </a: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Exercises, War Simulations, Experiences</a:t>
            </a:r>
            <a:endParaRPr lang="en-US"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Tutoring, Mentoring and Couching </a:t>
            </a:r>
            <a:endParaRPr lang="he-IL"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0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Informal (Drinking Machine) </a:t>
            </a:r>
            <a:endParaRPr lang="he-IL" sz="1800" dirty="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endParaRPr lang="he-IL" sz="1600" b="1" dirty="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endParaRPr lang="he-IL" sz="1600" b="1" dirty="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endParaRPr lang="he-IL" sz="1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1876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658146" y="274588"/>
            <a:ext cx="7886700" cy="994172"/>
          </a:xfrm>
          <a:prstGeom prst="rect">
            <a:avLst/>
          </a:prstGeom>
        </p:spPr>
        <p:txBody>
          <a:bodyPr>
            <a:normAutofit fontScale="90000"/>
          </a:bodyPr>
          <a:lstStyle/>
          <a:p>
            <a:pPr algn="ctr"/>
            <a:r>
              <a:rPr lang="en-US" sz="3600" b="1"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Connecting the IDF Colleges </a:t>
            </a:r>
            <a:br>
              <a:rPr lang="en-US" sz="3600" b="1"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br>
            <a:r>
              <a:rPr lang="en-US" sz="3600" b="1"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to the Academy</a:t>
            </a:r>
            <a:endParaRPr lang="he-IL" sz="2700" dirty="0">
              <a:solidFill>
                <a:schemeClr val="accent1">
                  <a:lumMod val="75000"/>
                </a:schemeClr>
              </a:solidFill>
              <a:latin typeface="Calibri" panose="020F0502020204030204" pitchFamily="34" charset="0"/>
              <a:ea typeface="Tahoma" panose="020B0604030504040204" pitchFamily="34" charset="0"/>
              <a:cs typeface="Calibri" panose="020F0502020204030204" pitchFamily="34" charset="0"/>
            </a:endParaRPr>
          </a:p>
        </p:txBody>
      </p:sp>
      <p:sp>
        <p:nvSpPr>
          <p:cNvPr id="5" name="מציין מיקום תוכן 2">
            <a:extLst>
              <a:ext uri="{FF2B5EF4-FFF2-40B4-BE49-F238E27FC236}">
                <a16:creationId xmlns:a16="http://schemas.microsoft.com/office/drawing/2014/main" xmlns="" id="{E5B5F6E8-E077-4113-A383-0F069E2DC993}"/>
              </a:ext>
            </a:extLst>
          </p:cNvPr>
          <p:cNvSpPr txBox="1">
            <a:spLocks/>
          </p:cNvSpPr>
          <p:nvPr/>
        </p:nvSpPr>
        <p:spPr>
          <a:xfrm>
            <a:off x="467544" y="1556752"/>
            <a:ext cx="8208912" cy="5040600"/>
          </a:xfrm>
          <a:prstGeom prst="rect">
            <a:avLst/>
          </a:prstGeom>
        </p:spPr>
        <p:txBody>
          <a:bodyPr vert="horz" lIns="68580" tIns="34290" rIns="68580" bIns="3429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50000"/>
              </a:lnSpc>
              <a:buClr>
                <a:schemeClr val="accent1"/>
              </a:buClr>
            </a:pPr>
            <a:r>
              <a:rPr lang="en-US" sz="1800" b="1" dirty="0" smtClean="0">
                <a:solidFill>
                  <a:schemeClr val="accent1">
                    <a:lumMod val="75000"/>
                  </a:schemeClr>
                </a:solidFill>
                <a:latin typeface="Calibri" panose="020F0502020204030204" pitchFamily="34" charset="0"/>
                <a:cs typeface="Calibri" panose="020F0502020204030204" pitchFamily="34" charset="0"/>
              </a:rPr>
              <a:t>Fully utilizing the comparative advantages </a:t>
            </a:r>
            <a:r>
              <a:rPr lang="en-US" sz="1800" dirty="0" smtClean="0">
                <a:solidFill>
                  <a:schemeClr val="accent1">
                    <a:lumMod val="75000"/>
                  </a:schemeClr>
                </a:solidFill>
                <a:latin typeface="Calibri" panose="020F0502020204030204" pitchFamily="34" charset="0"/>
                <a:cs typeface="Calibri" panose="020F0502020204030204" pitchFamily="34" charset="0"/>
              </a:rPr>
              <a:t>–</a:t>
            </a:r>
            <a:r>
              <a:rPr lang="en-US" sz="1800" b="1" dirty="0" smtClean="0">
                <a:solidFill>
                  <a:schemeClr val="accent1">
                    <a:lumMod val="75000"/>
                  </a:schemeClr>
                </a:solidFill>
                <a:latin typeface="Calibri" panose="020F0502020204030204" pitchFamily="34" charset="0"/>
                <a:cs typeface="Calibri" panose="020F0502020204030204" pitchFamily="34" charset="0"/>
              </a:rPr>
              <a:t> </a:t>
            </a:r>
            <a:r>
              <a:rPr lang="en-US" sz="1800" dirty="0" smtClean="0">
                <a:solidFill>
                  <a:schemeClr val="accent1">
                    <a:lumMod val="75000"/>
                  </a:schemeClr>
                </a:solidFill>
                <a:latin typeface="Calibri" panose="020F0502020204030204" pitchFamily="34" charset="0"/>
                <a:cs typeface="Calibri" panose="020F0502020204030204" pitchFamily="34" charset="0"/>
              </a:rPr>
              <a:t>theory by the academic institution, practice by the IDF colleges</a:t>
            </a:r>
            <a:endParaRPr lang="he-IL" sz="1800" dirty="0" smtClean="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r>
              <a:rPr lang="en-US" sz="1800" b="1" dirty="0" smtClean="0">
                <a:solidFill>
                  <a:schemeClr val="accent1">
                    <a:lumMod val="75000"/>
                  </a:schemeClr>
                </a:solidFill>
                <a:latin typeface="Calibri" panose="020F0502020204030204" pitchFamily="34" charset="0"/>
                <a:cs typeface="Calibri" panose="020F0502020204030204" pitchFamily="34" charset="0"/>
              </a:rPr>
              <a:t>Ability to influence </a:t>
            </a:r>
            <a:r>
              <a:rPr lang="en-US" sz="1800" dirty="0" smtClean="0">
                <a:solidFill>
                  <a:schemeClr val="accent1">
                    <a:lumMod val="75000"/>
                  </a:schemeClr>
                </a:solidFill>
                <a:latin typeface="Calibri" panose="020F0502020204030204" pitchFamily="34" charset="0"/>
                <a:cs typeface="Calibri" panose="020F0502020204030204" pitchFamily="34" charset="0"/>
              </a:rPr>
              <a:t>– the content, lecturers and curriculum </a:t>
            </a:r>
            <a:endParaRPr lang="he-IL" sz="1800" dirty="0" smtClean="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r>
              <a:rPr lang="en-US" sz="1800" dirty="0" smtClean="0">
                <a:solidFill>
                  <a:schemeClr val="accent1">
                    <a:lumMod val="75000"/>
                  </a:schemeClr>
                </a:solidFill>
                <a:latin typeface="Calibri" panose="020F0502020204030204" pitchFamily="34" charset="0"/>
                <a:cs typeface="Calibri" panose="020F0502020204030204" pitchFamily="34" charset="0"/>
              </a:rPr>
              <a:t>Keeping high </a:t>
            </a:r>
            <a:r>
              <a:rPr lang="en-US" sz="1800" b="1" dirty="0" smtClean="0">
                <a:solidFill>
                  <a:schemeClr val="accent1">
                    <a:lumMod val="75000"/>
                  </a:schemeClr>
                </a:solidFill>
                <a:latin typeface="Calibri" panose="020F0502020204030204" pitchFamily="34" charset="0"/>
                <a:cs typeface="Calibri" panose="020F0502020204030204" pitchFamily="34" charset="0"/>
              </a:rPr>
              <a:t>standards </a:t>
            </a:r>
            <a:endParaRPr lang="he-IL" sz="1800" dirty="0" smtClean="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r>
              <a:rPr lang="en-US" sz="1800" b="1" dirty="0" smtClean="0">
                <a:solidFill>
                  <a:schemeClr val="accent1">
                    <a:lumMod val="75000"/>
                  </a:schemeClr>
                </a:solidFill>
                <a:latin typeface="Calibri" panose="020F0502020204030204" pitchFamily="34" charset="0"/>
                <a:cs typeface="Calibri" panose="020F0502020204030204" pitchFamily="34" charset="0"/>
              </a:rPr>
              <a:t>Attraction and prestige </a:t>
            </a:r>
            <a:endParaRPr lang="he-IL" sz="1800" b="1" dirty="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endParaRPr lang="he-IL" sz="2400" dirty="0">
              <a:solidFill>
                <a:schemeClr val="accent1">
                  <a:lumMod val="75000"/>
                </a:schemeClr>
              </a:solidFill>
              <a:latin typeface="Calibri" panose="020F0502020204030204" pitchFamily="34" charset="0"/>
              <a:cs typeface="Calibri" panose="020F0502020204030204" pitchFamily="34" charset="0"/>
            </a:endParaRPr>
          </a:p>
          <a:p>
            <a:pPr marL="342900" indent="-342900" algn="l" rtl="0">
              <a:lnSpc>
                <a:spcPct val="150000"/>
              </a:lnSpc>
              <a:buClr>
                <a:schemeClr val="accent1"/>
              </a:buClr>
              <a:buFont typeface="+mj-lt"/>
              <a:buAutoNum type="arabicPeriod"/>
            </a:pPr>
            <a:endParaRPr lang="he-IL" sz="1600" dirty="0">
              <a:solidFill>
                <a:schemeClr val="accent1">
                  <a:lumMod val="75000"/>
                </a:schemeClr>
              </a:solidFill>
              <a:latin typeface="Calibri" panose="020F0502020204030204" pitchFamily="34" charset="0"/>
              <a:cs typeface="Calibri" panose="020F0502020204030204" pitchFamily="34" charset="0"/>
            </a:endParaRPr>
          </a:p>
          <a:p>
            <a:pPr marL="342900" indent="-342900" algn="l" rtl="0">
              <a:lnSpc>
                <a:spcPct val="150000"/>
              </a:lnSpc>
              <a:buClr>
                <a:schemeClr val="accent1"/>
              </a:buClr>
              <a:buFont typeface="+mj-lt"/>
              <a:buAutoNum type="arabicPeriod"/>
            </a:pPr>
            <a:endParaRPr lang="he-IL" sz="1600" b="1" dirty="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endParaRPr lang="he-IL" sz="1600" b="1" dirty="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endParaRPr lang="he-IL" sz="1600" b="1" dirty="0">
              <a:solidFill>
                <a:srgbClr val="FF0000"/>
              </a:solidFill>
              <a:latin typeface="Calibri" panose="020F0502020204030204" pitchFamily="34" charset="0"/>
              <a:cs typeface="Calibri" panose="020F0502020204030204" pitchFamily="34" charset="0"/>
            </a:endParaRPr>
          </a:p>
        </p:txBody>
      </p:sp>
      <p:pic>
        <p:nvPicPr>
          <p:cNvPr id="3" name="תמונה 2">
            <a:extLst>
              <a:ext uri="{FF2B5EF4-FFF2-40B4-BE49-F238E27FC236}">
                <a16:creationId xmlns:a16="http://schemas.microsoft.com/office/drawing/2014/main" xmlns="" id="{7AD9BB42-6CB7-4289-8642-6AFE6EF28280}"/>
              </a:ext>
            </a:extLst>
          </p:cNvPr>
          <p:cNvPicPr>
            <a:picLocks noChangeAspect="1"/>
          </p:cNvPicPr>
          <p:nvPr/>
        </p:nvPicPr>
        <p:blipFill>
          <a:blip r:embed="rId2"/>
          <a:stretch>
            <a:fillRect/>
          </a:stretch>
        </p:blipFill>
        <p:spPr>
          <a:xfrm>
            <a:off x="2905125" y="4352925"/>
            <a:ext cx="3333750" cy="2505075"/>
          </a:xfrm>
          <a:prstGeom prst="rect">
            <a:avLst/>
          </a:prstGeom>
        </p:spPr>
      </p:pic>
      <p:pic>
        <p:nvPicPr>
          <p:cNvPr id="6" name="תמונה 5">
            <a:extLst>
              <a:ext uri="{FF2B5EF4-FFF2-40B4-BE49-F238E27FC236}">
                <a16:creationId xmlns:a16="http://schemas.microsoft.com/office/drawing/2014/main" xmlns="" id="{D2DE3D52-6964-4841-8B0A-EE2F66472AB2}"/>
              </a:ext>
            </a:extLst>
          </p:cNvPr>
          <p:cNvPicPr>
            <a:picLocks noChangeAspect="1"/>
          </p:cNvPicPr>
          <p:nvPr/>
        </p:nvPicPr>
        <p:blipFill rotWithShape="1">
          <a:blip r:embed="rId3"/>
          <a:srcRect l="21276" t="20306" r="21277" b="23287"/>
          <a:stretch/>
        </p:blipFill>
        <p:spPr>
          <a:xfrm>
            <a:off x="6732240" y="4705362"/>
            <a:ext cx="1944216"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6560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idx="4294967295"/>
          </p:nvPr>
        </p:nvSpPr>
        <p:spPr>
          <a:xfrm>
            <a:off x="0" y="416619"/>
            <a:ext cx="9144000" cy="764704"/>
          </a:xfrm>
          <a:prstGeom prst="rect">
            <a:avLst/>
          </a:prstGeom>
        </p:spPr>
        <p:txBody>
          <a:bodyPr anchor="ctr"/>
          <a:lstStyle/>
          <a:p>
            <a:pPr algn="ctr"/>
            <a:r>
              <a:rPr lang="en-US" sz="28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IDF </a:t>
            </a:r>
            <a:r>
              <a:rPr lang="en-US" sz="28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Structure</a:t>
            </a:r>
            <a:endParaRPr lang="he-IL" sz="28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grpSp>
        <p:nvGrpSpPr>
          <p:cNvPr id="20" name="קבוצה 19"/>
          <p:cNvGrpSpPr/>
          <p:nvPr/>
        </p:nvGrpSpPr>
        <p:grpSpPr>
          <a:xfrm>
            <a:off x="61086" y="1088451"/>
            <a:ext cx="9083630" cy="5355282"/>
            <a:chOff x="61086" y="1088451"/>
            <a:chExt cx="9083630" cy="5355282"/>
          </a:xfrm>
        </p:grpSpPr>
        <p:sp>
          <p:nvSpPr>
            <p:cNvPr id="95" name="מלבן 94"/>
            <p:cNvSpPr/>
            <p:nvPr/>
          </p:nvSpPr>
          <p:spPr>
            <a:xfrm>
              <a:off x="8039305"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MAG</a:t>
              </a:r>
              <a:endParaRPr lang="he-IL" sz="1100" b="1" kern="0" dirty="0">
                <a:solidFill>
                  <a:prstClr val="white"/>
                </a:solidFill>
                <a:cs typeface="Calibri" panose="020F0502020204030204" pitchFamily="34" charset="0"/>
              </a:endParaRPr>
            </a:p>
          </p:txBody>
        </p:sp>
        <p:cxnSp>
          <p:nvCxnSpPr>
            <p:cNvPr id="238" name="מחבר ישר 237"/>
            <p:cNvCxnSpPr/>
            <p:nvPr/>
          </p:nvCxnSpPr>
          <p:spPr>
            <a:xfrm>
              <a:off x="582974" y="4421114"/>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מחבר ישר 238"/>
            <p:cNvCxnSpPr/>
            <p:nvPr/>
          </p:nvCxnSpPr>
          <p:spPr>
            <a:xfrm>
              <a:off x="5714011" y="4425274"/>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מחבר ישר 239"/>
            <p:cNvCxnSpPr/>
            <p:nvPr/>
          </p:nvCxnSpPr>
          <p:spPr>
            <a:xfrm>
              <a:off x="4454011" y="4421090"/>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מחבר ישר 240"/>
            <p:cNvCxnSpPr/>
            <p:nvPr/>
          </p:nvCxnSpPr>
          <p:spPr>
            <a:xfrm>
              <a:off x="5096869" y="3485605"/>
              <a:ext cx="0" cy="186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מחבר ישר 241"/>
            <p:cNvCxnSpPr/>
            <p:nvPr/>
          </p:nvCxnSpPr>
          <p:spPr>
            <a:xfrm>
              <a:off x="1703441" y="3483162"/>
              <a:ext cx="0" cy="186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מחבר ישר 242"/>
            <p:cNvCxnSpPr/>
            <p:nvPr/>
          </p:nvCxnSpPr>
          <p:spPr>
            <a:xfrm>
              <a:off x="8039305" y="3481653"/>
              <a:ext cx="0" cy="2962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מחבר ישר 245"/>
            <p:cNvCxnSpPr/>
            <p:nvPr/>
          </p:nvCxnSpPr>
          <p:spPr>
            <a:xfrm>
              <a:off x="2845536" y="4421114"/>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מחבר ישר 2"/>
            <p:cNvCxnSpPr/>
            <p:nvPr/>
          </p:nvCxnSpPr>
          <p:spPr>
            <a:xfrm>
              <a:off x="3980614" y="5337003"/>
              <a:ext cx="2232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מחבר ישר 2"/>
            <p:cNvCxnSpPr/>
            <p:nvPr/>
          </p:nvCxnSpPr>
          <p:spPr>
            <a:xfrm>
              <a:off x="7910259" y="5856357"/>
              <a:ext cx="2592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מחבר ישר 2"/>
            <p:cNvCxnSpPr/>
            <p:nvPr/>
          </p:nvCxnSpPr>
          <p:spPr>
            <a:xfrm>
              <a:off x="7900734" y="5242053"/>
              <a:ext cx="2592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מחבר ישר 2"/>
            <p:cNvCxnSpPr/>
            <p:nvPr/>
          </p:nvCxnSpPr>
          <p:spPr>
            <a:xfrm>
              <a:off x="7900734" y="4507115"/>
              <a:ext cx="2592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מחבר ישר 2"/>
            <p:cNvCxnSpPr/>
            <p:nvPr/>
          </p:nvCxnSpPr>
          <p:spPr>
            <a:xfrm>
              <a:off x="4454011" y="4421090"/>
              <a:ext cx="1260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מחבר ישר 260"/>
            <p:cNvCxnSpPr/>
            <p:nvPr/>
          </p:nvCxnSpPr>
          <p:spPr>
            <a:xfrm>
              <a:off x="3975529" y="5337003"/>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מחבר ישר 261"/>
            <p:cNvCxnSpPr/>
            <p:nvPr/>
          </p:nvCxnSpPr>
          <p:spPr>
            <a:xfrm>
              <a:off x="6222263" y="5337003"/>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מחבר ישר 2"/>
            <p:cNvCxnSpPr/>
            <p:nvPr/>
          </p:nvCxnSpPr>
          <p:spPr>
            <a:xfrm>
              <a:off x="587141" y="4422140"/>
              <a:ext cx="2268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מחבר ישר 291"/>
            <p:cNvCxnSpPr/>
            <p:nvPr/>
          </p:nvCxnSpPr>
          <p:spPr>
            <a:xfrm>
              <a:off x="2333425" y="5350632"/>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מחבר ישר 292"/>
            <p:cNvCxnSpPr/>
            <p:nvPr/>
          </p:nvCxnSpPr>
          <p:spPr>
            <a:xfrm>
              <a:off x="1073425" y="5346448"/>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מחבר ישר 2"/>
            <p:cNvCxnSpPr/>
            <p:nvPr/>
          </p:nvCxnSpPr>
          <p:spPr>
            <a:xfrm>
              <a:off x="1073425" y="5346448"/>
              <a:ext cx="1260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4" name="מלבן 263"/>
            <p:cNvSpPr/>
            <p:nvPr/>
          </p:nvSpPr>
          <p:spPr>
            <a:xfrm>
              <a:off x="1189352" y="4544826"/>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Ground</a:t>
              </a:r>
            </a:p>
            <a:p>
              <a:pPr algn="ctr" fontAlgn="base">
                <a:spcBef>
                  <a:spcPct val="0"/>
                </a:spcBef>
                <a:spcAft>
                  <a:spcPct val="0"/>
                </a:spcAft>
              </a:pPr>
              <a:r>
                <a:rPr lang="en-US" sz="1100" b="1" kern="0" dirty="0">
                  <a:solidFill>
                    <a:prstClr val="white"/>
                  </a:solidFill>
                  <a:cs typeface="Calibri" panose="020F0502020204030204" pitchFamily="34" charset="0"/>
                </a:rPr>
                <a:t>Forces</a:t>
              </a:r>
              <a:endParaRPr lang="he-IL" sz="1100" b="1" kern="0" dirty="0">
                <a:solidFill>
                  <a:prstClr val="white"/>
                </a:solidFill>
                <a:cs typeface="Calibri" panose="020F0502020204030204" pitchFamily="34" charset="0"/>
              </a:endParaRPr>
            </a:p>
          </p:txBody>
        </p:sp>
        <p:sp>
          <p:nvSpPr>
            <p:cNvPr id="274" name="מלבן 273"/>
            <p:cNvSpPr/>
            <p:nvPr/>
          </p:nvSpPr>
          <p:spPr>
            <a:xfrm>
              <a:off x="4379209" y="3680779"/>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Commands</a:t>
              </a:r>
              <a:endParaRPr lang="he-IL" sz="1100" b="1" kern="0" dirty="0">
                <a:solidFill>
                  <a:prstClr val="white"/>
                </a:solidFill>
                <a:cs typeface="Calibri" panose="020F0502020204030204" pitchFamily="34" charset="0"/>
              </a:endParaRPr>
            </a:p>
          </p:txBody>
        </p:sp>
        <p:sp>
          <p:nvSpPr>
            <p:cNvPr id="275" name="מלבן 274"/>
            <p:cNvSpPr/>
            <p:nvPr/>
          </p:nvSpPr>
          <p:spPr>
            <a:xfrm>
              <a:off x="7316044" y="3680779"/>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General Staff</a:t>
              </a:r>
              <a:endParaRPr lang="he-IL" sz="1100" b="1" kern="0" dirty="0">
                <a:solidFill>
                  <a:prstClr val="white"/>
                </a:solidFill>
                <a:cs typeface="Calibri" panose="020F0502020204030204" pitchFamily="34" charset="0"/>
              </a:endParaRPr>
            </a:p>
          </p:txBody>
        </p:sp>
        <p:sp>
          <p:nvSpPr>
            <p:cNvPr id="276" name="מלבן 275"/>
            <p:cNvSpPr/>
            <p:nvPr/>
          </p:nvSpPr>
          <p:spPr>
            <a:xfrm>
              <a:off x="982521" y="3665076"/>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Services</a:t>
              </a:r>
              <a:endParaRPr lang="he-IL" sz="1100" b="1" kern="0" dirty="0">
                <a:solidFill>
                  <a:prstClr val="white"/>
                </a:solidFill>
                <a:cs typeface="Calibri" panose="020F0502020204030204" pitchFamily="34" charset="0"/>
              </a:endParaRPr>
            </a:p>
          </p:txBody>
        </p:sp>
        <p:sp>
          <p:nvSpPr>
            <p:cNvPr id="277" name="מלבן 276"/>
            <p:cNvSpPr/>
            <p:nvPr/>
          </p:nvSpPr>
          <p:spPr>
            <a:xfrm>
              <a:off x="8174694" y="4328811"/>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J2</a:t>
              </a:r>
              <a:endParaRPr lang="he-IL" sz="1100" b="1" kern="0" dirty="0">
                <a:solidFill>
                  <a:prstClr val="white"/>
                </a:solidFill>
                <a:cs typeface="Calibri" panose="020F0502020204030204" pitchFamily="34" charset="0"/>
              </a:endParaRPr>
            </a:p>
          </p:txBody>
        </p:sp>
        <p:sp>
          <p:nvSpPr>
            <p:cNvPr id="278" name="מלבן 277"/>
            <p:cNvSpPr/>
            <p:nvPr/>
          </p:nvSpPr>
          <p:spPr>
            <a:xfrm>
              <a:off x="7010156" y="4328811"/>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J1</a:t>
              </a:r>
              <a:endParaRPr lang="he-IL" sz="1100" b="1" kern="0" dirty="0">
                <a:solidFill>
                  <a:prstClr val="white"/>
                </a:solidFill>
                <a:cs typeface="Calibri" panose="020F0502020204030204" pitchFamily="34" charset="0"/>
              </a:endParaRPr>
            </a:p>
          </p:txBody>
        </p:sp>
        <p:sp>
          <p:nvSpPr>
            <p:cNvPr id="279" name="מלבן 278"/>
            <p:cNvSpPr/>
            <p:nvPr/>
          </p:nvSpPr>
          <p:spPr>
            <a:xfrm>
              <a:off x="7006295" y="5062053"/>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J3</a:t>
              </a:r>
              <a:endParaRPr lang="he-IL" sz="1100" b="1" kern="0" dirty="0">
                <a:solidFill>
                  <a:prstClr val="white"/>
                </a:solidFill>
                <a:cs typeface="Calibri" panose="020F0502020204030204" pitchFamily="34" charset="0"/>
              </a:endParaRPr>
            </a:p>
          </p:txBody>
        </p:sp>
        <p:sp>
          <p:nvSpPr>
            <p:cNvPr id="280" name="מלבן 279"/>
            <p:cNvSpPr/>
            <p:nvPr/>
          </p:nvSpPr>
          <p:spPr>
            <a:xfrm>
              <a:off x="8174694" y="5064209"/>
              <a:ext cx="900000" cy="360000"/>
            </a:xfrm>
            <a:prstGeom prst="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1" anchor="ctr"/>
            <a:lstStyle/>
            <a:p>
              <a:pPr algn="ctr" fontAlgn="base">
                <a:spcBef>
                  <a:spcPct val="0"/>
                </a:spcBef>
                <a:spcAft>
                  <a:spcPct val="0"/>
                </a:spcAft>
                <a:defRPr/>
              </a:pPr>
              <a:r>
                <a:rPr lang="en-US" sz="1100" b="1" kern="0" dirty="0" smtClean="0">
                  <a:solidFill>
                    <a:schemeClr val="tx1"/>
                  </a:solidFill>
                  <a:latin typeface="Calibri" panose="020F0502020204030204" pitchFamily="34" charset="0"/>
                  <a:cs typeface="Calibri" panose="020F0502020204030204" pitchFamily="34" charset="0"/>
                </a:rPr>
                <a:t>J4</a:t>
              </a:r>
              <a:endParaRPr lang="he-IL" sz="1200" b="1" kern="0" dirty="0">
                <a:solidFill>
                  <a:schemeClr val="tx1"/>
                </a:solidFill>
                <a:latin typeface="Calibri" panose="020F0502020204030204" pitchFamily="34" charset="0"/>
              </a:endParaRPr>
            </a:p>
          </p:txBody>
        </p:sp>
        <p:sp>
          <p:nvSpPr>
            <p:cNvPr id="281" name="מלבן 280"/>
            <p:cNvSpPr/>
            <p:nvPr/>
          </p:nvSpPr>
          <p:spPr>
            <a:xfrm>
              <a:off x="7008860" y="5677846"/>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J5</a:t>
              </a:r>
              <a:endParaRPr lang="he-IL" sz="1100" b="1" kern="0" dirty="0">
                <a:solidFill>
                  <a:prstClr val="white"/>
                </a:solidFill>
                <a:cs typeface="Calibri" panose="020F0502020204030204" pitchFamily="34" charset="0"/>
              </a:endParaRPr>
            </a:p>
          </p:txBody>
        </p:sp>
        <p:sp>
          <p:nvSpPr>
            <p:cNvPr id="282" name="מלבן 281"/>
            <p:cNvSpPr/>
            <p:nvPr/>
          </p:nvSpPr>
          <p:spPr>
            <a:xfrm>
              <a:off x="8177875" y="5677846"/>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J6</a:t>
              </a:r>
              <a:endParaRPr lang="he-IL" sz="1100" b="1" kern="0" dirty="0">
                <a:solidFill>
                  <a:prstClr val="white"/>
                </a:solidFill>
                <a:cs typeface="Calibri" panose="020F0502020204030204" pitchFamily="34" charset="0"/>
              </a:endParaRPr>
            </a:p>
          </p:txBody>
        </p:sp>
        <p:sp>
          <p:nvSpPr>
            <p:cNvPr id="283" name="מלבן 282"/>
            <p:cNvSpPr/>
            <p:nvPr/>
          </p:nvSpPr>
          <p:spPr>
            <a:xfrm>
              <a:off x="3934849" y="4544875"/>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Northern</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4" name="מלבן 283"/>
            <p:cNvSpPr/>
            <p:nvPr/>
          </p:nvSpPr>
          <p:spPr>
            <a:xfrm>
              <a:off x="5195105" y="4544875"/>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Central</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5" name="מלבן 284"/>
            <p:cNvSpPr/>
            <p:nvPr/>
          </p:nvSpPr>
          <p:spPr>
            <a:xfrm>
              <a:off x="3454655" y="5479758"/>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Southern</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6" name="מלבן 285"/>
            <p:cNvSpPr/>
            <p:nvPr/>
          </p:nvSpPr>
          <p:spPr>
            <a:xfrm>
              <a:off x="4576908" y="5479758"/>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Home Front</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7" name="מלבן 286"/>
            <p:cNvSpPr/>
            <p:nvPr/>
          </p:nvSpPr>
          <p:spPr>
            <a:xfrm>
              <a:off x="5699161" y="5480979"/>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Joint</a:t>
              </a:r>
            </a:p>
            <a:p>
              <a:pPr algn="ctr" fontAlgn="base">
                <a:spcBef>
                  <a:spcPct val="0"/>
                </a:spcBef>
                <a:spcAft>
                  <a:spcPct val="0"/>
                </a:spcAft>
              </a:pPr>
              <a:r>
                <a:rPr lang="en-US" sz="1100" b="1" kern="0" dirty="0">
                  <a:solidFill>
                    <a:prstClr val="white"/>
                  </a:solidFill>
                  <a:cs typeface="Calibri" panose="020F0502020204030204" pitchFamily="34" charset="0"/>
                </a:rPr>
                <a:t>Command</a:t>
              </a:r>
            </a:p>
          </p:txBody>
        </p:sp>
        <p:sp>
          <p:nvSpPr>
            <p:cNvPr id="288" name="מלבן 287"/>
            <p:cNvSpPr/>
            <p:nvPr/>
          </p:nvSpPr>
          <p:spPr>
            <a:xfrm>
              <a:off x="61086" y="4544826"/>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Navy</a:t>
              </a:r>
              <a:endParaRPr lang="he-IL" sz="1100" b="1" kern="0" dirty="0">
                <a:solidFill>
                  <a:prstClr val="white"/>
                </a:solidFill>
                <a:cs typeface="Calibri" panose="020F0502020204030204" pitchFamily="34" charset="0"/>
              </a:endParaRPr>
            </a:p>
          </p:txBody>
        </p:sp>
        <p:sp>
          <p:nvSpPr>
            <p:cNvPr id="289" name="מלבן 288"/>
            <p:cNvSpPr/>
            <p:nvPr/>
          </p:nvSpPr>
          <p:spPr>
            <a:xfrm>
              <a:off x="2317618" y="4544826"/>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Air Force</a:t>
              </a:r>
              <a:endParaRPr lang="he-IL" sz="1100" b="1" kern="0" dirty="0">
                <a:solidFill>
                  <a:prstClr val="white"/>
                </a:solidFill>
                <a:cs typeface="Calibri" panose="020F0502020204030204" pitchFamily="34" charset="0"/>
              </a:endParaRPr>
            </a:p>
          </p:txBody>
        </p:sp>
        <p:sp>
          <p:nvSpPr>
            <p:cNvPr id="290" name="מלבן 289"/>
            <p:cNvSpPr/>
            <p:nvPr/>
          </p:nvSpPr>
          <p:spPr>
            <a:xfrm>
              <a:off x="554195" y="5480939"/>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Corps’</a:t>
              </a:r>
              <a:endParaRPr lang="he-IL" sz="1100" b="1" kern="0" dirty="0">
                <a:solidFill>
                  <a:prstClr val="white"/>
                </a:solidFill>
                <a:cs typeface="Calibri" panose="020F0502020204030204" pitchFamily="34" charset="0"/>
              </a:endParaRPr>
            </a:p>
          </p:txBody>
        </p:sp>
        <p:sp>
          <p:nvSpPr>
            <p:cNvPr id="291" name="מלבן 290"/>
            <p:cNvSpPr/>
            <p:nvPr/>
          </p:nvSpPr>
          <p:spPr>
            <a:xfrm>
              <a:off x="1808219" y="5480939"/>
              <a:ext cx="1044000" cy="360000"/>
            </a:xfrm>
            <a:prstGeom prst="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1" anchor="ctr"/>
            <a:lstStyle/>
            <a:p>
              <a:pPr algn="ctr" fontAlgn="base">
                <a:spcBef>
                  <a:spcPct val="0"/>
                </a:spcBef>
                <a:spcAft>
                  <a:spcPct val="0"/>
                </a:spcAft>
              </a:pPr>
              <a:r>
                <a:rPr lang="en-US" sz="1100" b="1" kern="0" dirty="0">
                  <a:solidFill>
                    <a:schemeClr val="tx1"/>
                  </a:solidFill>
                  <a:latin typeface="Calibri" panose="020F0502020204030204" pitchFamily="34" charset="0"/>
                  <a:cs typeface="Calibri" panose="020F0502020204030204" pitchFamily="34" charset="0"/>
                </a:rPr>
                <a:t>J4</a:t>
              </a:r>
              <a:endParaRPr lang="he-IL" sz="1200" b="1" kern="0" dirty="0">
                <a:solidFill>
                  <a:schemeClr val="tx1"/>
                </a:solidFill>
                <a:latin typeface="Calibri" panose="020F0502020204030204" pitchFamily="34" charset="0"/>
                <a:cs typeface="Calibri" panose="020F0502020204030204" pitchFamily="34" charset="0"/>
              </a:endParaRPr>
            </a:p>
          </p:txBody>
        </p:sp>
        <p:cxnSp>
          <p:nvCxnSpPr>
            <p:cNvPr id="79" name="מחבר ישר 78"/>
            <p:cNvCxnSpPr/>
            <p:nvPr/>
          </p:nvCxnSpPr>
          <p:spPr>
            <a:xfrm>
              <a:off x="6876456" y="1736523"/>
              <a:ext cx="0" cy="79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מחבר ישר 79"/>
            <p:cNvCxnSpPr/>
            <p:nvPr/>
          </p:nvCxnSpPr>
          <p:spPr>
            <a:xfrm>
              <a:off x="2277835" y="1736523"/>
              <a:ext cx="0" cy="79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מחבר ישר 80"/>
            <p:cNvCxnSpPr/>
            <p:nvPr/>
          </p:nvCxnSpPr>
          <p:spPr>
            <a:xfrm>
              <a:off x="4570105" y="1448451"/>
              <a:ext cx="0" cy="205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מחבר ישר 2"/>
            <p:cNvCxnSpPr/>
            <p:nvPr/>
          </p:nvCxnSpPr>
          <p:spPr>
            <a:xfrm>
              <a:off x="2268320" y="1736523"/>
              <a:ext cx="4608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מחבר ישר 2"/>
            <p:cNvCxnSpPr/>
            <p:nvPr/>
          </p:nvCxnSpPr>
          <p:spPr>
            <a:xfrm>
              <a:off x="1704293" y="2528523"/>
              <a:ext cx="1134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מחבר ישר 83"/>
            <p:cNvCxnSpPr/>
            <p:nvPr/>
          </p:nvCxnSpPr>
          <p:spPr>
            <a:xfrm>
              <a:off x="1705863" y="2528523"/>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מחבר ישר 84"/>
            <p:cNvCxnSpPr/>
            <p:nvPr/>
          </p:nvCxnSpPr>
          <p:spPr>
            <a:xfrm>
              <a:off x="2835989"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מחבר ישר 85"/>
            <p:cNvCxnSpPr/>
            <p:nvPr/>
          </p:nvCxnSpPr>
          <p:spPr>
            <a:xfrm>
              <a:off x="5221468"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מחבר ישר 86"/>
            <p:cNvCxnSpPr/>
            <p:nvPr/>
          </p:nvCxnSpPr>
          <p:spPr>
            <a:xfrm>
              <a:off x="6335496"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מחבר ישר 87"/>
            <p:cNvCxnSpPr/>
            <p:nvPr/>
          </p:nvCxnSpPr>
          <p:spPr>
            <a:xfrm>
              <a:off x="8566803"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מחבר ישר 2"/>
            <p:cNvCxnSpPr/>
            <p:nvPr/>
          </p:nvCxnSpPr>
          <p:spPr>
            <a:xfrm>
              <a:off x="1703425" y="3488953"/>
              <a:ext cx="6336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מלבן 89"/>
            <p:cNvSpPr/>
            <p:nvPr/>
          </p:nvSpPr>
          <p:spPr>
            <a:xfrm>
              <a:off x="3852217" y="1088451"/>
              <a:ext cx="1439863"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CHOD</a:t>
              </a:r>
              <a:endParaRPr lang="he-IL" sz="1100" b="1" kern="0" dirty="0">
                <a:solidFill>
                  <a:prstClr val="white"/>
                </a:solidFill>
                <a:cs typeface="Calibri" panose="020F0502020204030204" pitchFamily="34" charset="0"/>
              </a:endParaRPr>
            </a:p>
          </p:txBody>
        </p:sp>
        <p:sp>
          <p:nvSpPr>
            <p:cNvPr id="91" name="מלבן 90"/>
            <p:cNvSpPr/>
            <p:nvPr/>
          </p:nvSpPr>
          <p:spPr>
            <a:xfrm>
              <a:off x="1556915" y="1981280"/>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DCHOD</a:t>
              </a:r>
              <a:endParaRPr lang="he-IL" sz="1100" b="1" kern="0" dirty="0">
                <a:solidFill>
                  <a:prstClr val="white"/>
                </a:solidFill>
                <a:cs typeface="Calibri" panose="020F0502020204030204" pitchFamily="34" charset="0"/>
              </a:endParaRPr>
            </a:p>
          </p:txBody>
        </p:sp>
        <p:sp>
          <p:nvSpPr>
            <p:cNvPr id="92" name="מלבן 91"/>
            <p:cNvSpPr/>
            <p:nvPr/>
          </p:nvSpPr>
          <p:spPr>
            <a:xfrm>
              <a:off x="1196091" y="2707131"/>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Supervision</a:t>
              </a:r>
            </a:p>
            <a:p>
              <a:pPr algn="ctr" fontAlgn="base">
                <a:spcBef>
                  <a:spcPct val="0"/>
                </a:spcBef>
                <a:spcAft>
                  <a:spcPct val="0"/>
                </a:spcAft>
              </a:pPr>
              <a:r>
                <a:rPr lang="en-US" sz="1100" b="1" kern="0" dirty="0">
                  <a:solidFill>
                    <a:prstClr val="white"/>
                  </a:solidFill>
                  <a:cs typeface="Calibri" panose="020F0502020204030204" pitchFamily="34" charset="0"/>
                </a:rPr>
                <a:t>Department</a:t>
              </a:r>
              <a:endParaRPr lang="he-IL" sz="1100" b="1" kern="0" dirty="0">
                <a:solidFill>
                  <a:prstClr val="white"/>
                </a:solidFill>
                <a:cs typeface="Calibri" panose="020F0502020204030204" pitchFamily="34" charset="0"/>
              </a:endParaRPr>
            </a:p>
          </p:txBody>
        </p:sp>
        <p:sp>
          <p:nvSpPr>
            <p:cNvPr id="93" name="מלבן 92"/>
            <p:cNvSpPr/>
            <p:nvPr/>
          </p:nvSpPr>
          <p:spPr>
            <a:xfrm>
              <a:off x="2313115" y="2707131"/>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Chief Reserve</a:t>
              </a:r>
            </a:p>
            <a:p>
              <a:pPr algn="ctr" fontAlgn="base">
                <a:spcBef>
                  <a:spcPct val="0"/>
                </a:spcBef>
                <a:spcAft>
                  <a:spcPct val="0"/>
                </a:spcAft>
              </a:pPr>
              <a:r>
                <a:rPr lang="en-US" sz="1100" b="1" kern="0" dirty="0">
                  <a:solidFill>
                    <a:prstClr val="white"/>
                  </a:solidFill>
                  <a:cs typeface="Calibri" panose="020F0502020204030204" pitchFamily="34" charset="0"/>
                </a:rPr>
                <a:t>Officer</a:t>
              </a:r>
              <a:endParaRPr lang="he-IL" sz="1100" b="1" kern="0" dirty="0">
                <a:solidFill>
                  <a:prstClr val="white"/>
                </a:solidFill>
                <a:cs typeface="Calibri" panose="020F0502020204030204" pitchFamily="34" charset="0"/>
              </a:endParaRPr>
            </a:p>
          </p:txBody>
        </p:sp>
        <p:sp>
          <p:nvSpPr>
            <p:cNvPr id="94" name="מלבן 93"/>
            <p:cNvSpPr/>
            <p:nvPr/>
          </p:nvSpPr>
          <p:spPr>
            <a:xfrm>
              <a:off x="6156176" y="1981280"/>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Professional</a:t>
              </a:r>
            </a:p>
            <a:p>
              <a:pPr algn="ctr" fontAlgn="base">
                <a:spcBef>
                  <a:spcPct val="0"/>
                </a:spcBef>
                <a:spcAft>
                  <a:spcPct val="0"/>
                </a:spcAft>
              </a:pPr>
              <a:r>
                <a:rPr lang="en-US" sz="1100" b="1" kern="0" dirty="0">
                  <a:solidFill>
                    <a:prstClr val="white"/>
                  </a:solidFill>
                  <a:cs typeface="Calibri" panose="020F0502020204030204" pitchFamily="34" charset="0"/>
                </a:rPr>
                <a:t>Advisors</a:t>
              </a:r>
              <a:endParaRPr lang="he-IL" sz="1100" b="1" kern="0" dirty="0">
                <a:solidFill>
                  <a:prstClr val="white"/>
                </a:solidFill>
                <a:cs typeface="Calibri" panose="020F0502020204030204" pitchFamily="34" charset="0"/>
              </a:endParaRPr>
            </a:p>
          </p:txBody>
        </p:sp>
        <p:sp>
          <p:nvSpPr>
            <p:cNvPr id="96" name="מלבן 95"/>
            <p:cNvSpPr/>
            <p:nvPr/>
          </p:nvSpPr>
          <p:spPr>
            <a:xfrm>
              <a:off x="6923689"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Chief</a:t>
              </a:r>
            </a:p>
            <a:p>
              <a:pPr algn="ctr" fontAlgn="base">
                <a:spcBef>
                  <a:spcPct val="0"/>
                </a:spcBef>
                <a:spcAft>
                  <a:spcPct val="0"/>
                </a:spcAft>
              </a:pPr>
              <a:r>
                <a:rPr lang="en-US" sz="1100" b="1" kern="0" dirty="0">
                  <a:solidFill>
                    <a:prstClr val="white"/>
                  </a:solidFill>
                  <a:cs typeface="Calibri" panose="020F0502020204030204" pitchFamily="34" charset="0"/>
                </a:rPr>
                <a:t>Rabbinate</a:t>
              </a:r>
              <a:endParaRPr lang="he-IL" sz="1100" b="1" kern="0" dirty="0">
                <a:solidFill>
                  <a:prstClr val="white"/>
                </a:solidFill>
                <a:cs typeface="Calibri" panose="020F0502020204030204" pitchFamily="34" charset="0"/>
              </a:endParaRPr>
            </a:p>
          </p:txBody>
        </p:sp>
        <p:sp>
          <p:nvSpPr>
            <p:cNvPr id="97" name="מלבן 96"/>
            <p:cNvSpPr/>
            <p:nvPr/>
          </p:nvSpPr>
          <p:spPr>
            <a:xfrm>
              <a:off x="5807057"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Chief Gender</a:t>
              </a:r>
            </a:p>
            <a:p>
              <a:pPr algn="ctr" fontAlgn="base">
                <a:spcBef>
                  <a:spcPct val="0"/>
                </a:spcBef>
                <a:spcAft>
                  <a:spcPct val="0"/>
                </a:spcAft>
              </a:pPr>
              <a:r>
                <a:rPr lang="en-US" sz="1100" b="1" kern="0" dirty="0">
                  <a:solidFill>
                    <a:prstClr val="white"/>
                  </a:solidFill>
                  <a:cs typeface="Calibri" panose="020F0502020204030204" pitchFamily="34" charset="0"/>
                </a:rPr>
                <a:t>Advisor</a:t>
              </a:r>
              <a:endParaRPr lang="he-IL" sz="1100" b="1" kern="0" dirty="0">
                <a:solidFill>
                  <a:prstClr val="white"/>
                </a:solidFill>
                <a:cs typeface="Calibri" panose="020F0502020204030204" pitchFamily="34" charset="0"/>
              </a:endParaRPr>
            </a:p>
          </p:txBody>
        </p:sp>
        <p:sp>
          <p:nvSpPr>
            <p:cNvPr id="98" name="מלבן 97"/>
            <p:cNvSpPr/>
            <p:nvPr/>
          </p:nvSpPr>
          <p:spPr>
            <a:xfrm>
              <a:off x="4691441"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Financial</a:t>
              </a:r>
            </a:p>
            <a:p>
              <a:pPr algn="ctr" fontAlgn="base">
                <a:spcBef>
                  <a:spcPct val="0"/>
                </a:spcBef>
                <a:spcAft>
                  <a:spcPct val="0"/>
                </a:spcAft>
              </a:pPr>
              <a:r>
                <a:rPr lang="en-US" sz="1100" b="1" kern="0" dirty="0">
                  <a:solidFill>
                    <a:prstClr val="white"/>
                  </a:solidFill>
                  <a:cs typeface="Calibri" panose="020F0502020204030204" pitchFamily="34" charset="0"/>
                </a:rPr>
                <a:t>Advisor</a:t>
              </a:r>
              <a:endParaRPr lang="he-IL" sz="1100" b="1" kern="0" dirty="0">
                <a:solidFill>
                  <a:prstClr val="white"/>
                </a:solidFill>
                <a:cs typeface="Calibri" panose="020F0502020204030204" pitchFamily="34" charset="0"/>
              </a:endParaRPr>
            </a:p>
          </p:txBody>
        </p:sp>
        <p:cxnSp>
          <p:nvCxnSpPr>
            <p:cNvPr id="99" name="מחבר ישר 2"/>
            <p:cNvCxnSpPr/>
            <p:nvPr/>
          </p:nvCxnSpPr>
          <p:spPr>
            <a:xfrm>
              <a:off x="5220896" y="2527131"/>
              <a:ext cx="3348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מחבר ישר 99"/>
            <p:cNvCxnSpPr/>
            <p:nvPr/>
          </p:nvCxnSpPr>
          <p:spPr>
            <a:xfrm>
              <a:off x="7454974"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2520" y="4324950"/>
              <a:ext cx="360000" cy="360000"/>
            </a:xfrm>
            <a:prstGeom prst="rect">
              <a:avLst/>
            </a:prstGeom>
            <a:effectLst>
              <a:outerShdw blurRad="63500" sx="102000" sy="102000" algn="ctr" rotWithShape="0">
                <a:prstClr val="black">
                  <a:alpha val="40000"/>
                </a:prstClr>
              </a:outerShdw>
            </a:effectLst>
          </p:spPr>
        </p:pic>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6420" y="4325745"/>
              <a:ext cx="360000" cy="360000"/>
            </a:xfrm>
            <a:prstGeom prst="rect">
              <a:avLst/>
            </a:prstGeom>
            <a:effectLst>
              <a:outerShdw blurRad="63500" sx="102000" sy="102000" algn="ctr" rotWithShape="0">
                <a:prstClr val="black">
                  <a:alpha val="40000"/>
                </a:prstClr>
              </a:outerShdw>
            </a:effectLst>
          </p:spPr>
        </p:pic>
        <p:pic>
          <p:nvPicPr>
            <p:cNvPr id="7" name="תמונה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0066" y="5064750"/>
              <a:ext cx="360000" cy="360000"/>
            </a:xfrm>
            <a:prstGeom prst="rect">
              <a:avLst/>
            </a:prstGeom>
            <a:effectLst>
              <a:outerShdw blurRad="63500" sx="102000" sy="102000" algn="ctr" rotWithShape="0">
                <a:prstClr val="black">
                  <a:alpha val="40000"/>
                </a:prstClr>
              </a:outerShdw>
            </a:effectLst>
          </p:spPr>
        </p:pic>
        <p:pic>
          <p:nvPicPr>
            <p:cNvPr id="8" name="תמונה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8486" y="5482909"/>
              <a:ext cx="360000" cy="360000"/>
            </a:xfrm>
            <a:prstGeom prst="rect">
              <a:avLst/>
            </a:prstGeom>
            <a:effectLst>
              <a:outerShdw blurRad="63500" sx="102000" sy="102000" algn="ctr" rotWithShape="0">
                <a:prstClr val="black">
                  <a:alpha val="40000"/>
                </a:prstClr>
              </a:outerShdw>
            </a:effectLst>
          </p:spPr>
        </p:pic>
        <p:pic>
          <p:nvPicPr>
            <p:cNvPr id="9" name="תמונה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7225" y="5481720"/>
              <a:ext cx="360000" cy="360000"/>
            </a:xfrm>
            <a:prstGeom prst="rect">
              <a:avLst/>
            </a:prstGeom>
            <a:effectLst>
              <a:outerShdw blurRad="63500" sx="102000" sy="102000" algn="ctr" rotWithShape="0">
                <a:prstClr val="black">
                  <a:alpha val="40000"/>
                </a:prstClr>
              </a:outerShdw>
            </a:effectLst>
          </p:spPr>
        </p:pic>
        <p:pic>
          <p:nvPicPr>
            <p:cNvPr id="10" name="תמונה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3151" y="5480163"/>
              <a:ext cx="360000" cy="360000"/>
            </a:xfrm>
            <a:prstGeom prst="rect">
              <a:avLst/>
            </a:prstGeom>
            <a:effectLst>
              <a:outerShdw blurRad="63500" sx="102000" sy="102000" algn="ctr" rotWithShape="0">
                <a:prstClr val="black">
                  <a:alpha val="40000"/>
                </a:prstClr>
              </a:outerShdw>
            </a:effectLst>
          </p:spPr>
        </p:pic>
        <p:pic>
          <p:nvPicPr>
            <p:cNvPr id="11" name="תמונה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41873" y="4547977"/>
              <a:ext cx="360000" cy="360000"/>
            </a:xfrm>
            <a:prstGeom prst="rect">
              <a:avLst/>
            </a:prstGeom>
            <a:effectLst>
              <a:outerShdw blurRad="63500" sx="102000" sy="102000" algn="ctr" rotWithShape="0">
                <a:prstClr val="black">
                  <a:alpha val="40000"/>
                </a:prstClr>
              </a:outerShdw>
            </a:effectLst>
          </p:spPr>
        </p:pic>
        <p:pic>
          <p:nvPicPr>
            <p:cNvPr id="12" name="תמונה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77854" y="4546692"/>
              <a:ext cx="360000" cy="360000"/>
            </a:xfrm>
            <a:prstGeom prst="rect">
              <a:avLst/>
            </a:prstGeom>
            <a:effectLst>
              <a:outerShdw blurRad="63500" sx="102000" sy="102000" algn="ctr" rotWithShape="0">
                <a:prstClr val="black">
                  <a:alpha val="40000"/>
                </a:prstClr>
              </a:outerShdw>
            </a:effectLst>
          </p:spPr>
        </p:pic>
        <p:pic>
          <p:nvPicPr>
            <p:cNvPr id="13" name="תמונה 12"/>
            <p:cNvPicPr>
              <a:picLocks noChangeAspect="1"/>
            </p:cNvPicPr>
            <p:nvPr/>
          </p:nvPicPr>
          <p:blipFill rotWithShape="1">
            <a:blip r:embed="rId10" cstate="print">
              <a:extLst>
                <a:ext uri="{28A0092B-C50C-407E-A947-70E740481C1C}">
                  <a14:useLocalDpi xmlns:a14="http://schemas.microsoft.com/office/drawing/2010/main" val="0"/>
                </a:ext>
              </a:extLst>
            </a:blip>
            <a:srcRect b="860"/>
            <a:stretch/>
          </p:blipFill>
          <p:spPr>
            <a:xfrm>
              <a:off x="3038403" y="4431196"/>
              <a:ext cx="540000" cy="535352"/>
            </a:xfrm>
            <a:prstGeom prst="rect">
              <a:avLst/>
            </a:prstGeom>
            <a:effectLst>
              <a:outerShdw blurRad="63500" sx="102000" sy="102000" algn="ctr" rotWithShape="0">
                <a:prstClr val="black">
                  <a:alpha val="40000"/>
                </a:prstClr>
              </a:outerShdw>
            </a:effectLst>
          </p:spPr>
        </p:pic>
        <p:pic>
          <p:nvPicPr>
            <p:cNvPr id="14" name="תמונה 13"/>
            <p:cNvPicPr>
              <a:picLocks noChangeAspect="1"/>
            </p:cNvPicPr>
            <p:nvPr/>
          </p:nvPicPr>
          <p:blipFill rotWithShape="1">
            <a:blip r:embed="rId11" cstate="print">
              <a:extLst>
                <a:ext uri="{28A0092B-C50C-407E-A947-70E740481C1C}">
                  <a14:useLocalDpi xmlns:a14="http://schemas.microsoft.com/office/drawing/2010/main" val="0"/>
                </a:ext>
              </a:extLst>
            </a:blip>
            <a:srcRect t="-793" b="7448"/>
            <a:stretch/>
          </p:blipFill>
          <p:spPr>
            <a:xfrm>
              <a:off x="726762" y="4446636"/>
              <a:ext cx="540000" cy="504056"/>
            </a:xfrm>
            <a:prstGeom prst="rect">
              <a:avLst/>
            </a:prstGeom>
            <a:effectLst>
              <a:outerShdw blurRad="63500" sx="102000" sy="102000" algn="ctr" rotWithShape="0">
                <a:prstClr val="black">
                  <a:alpha val="40000"/>
                </a:prstClr>
              </a:outerShdw>
            </a:effectLst>
          </p:spPr>
        </p:pic>
        <p:pic>
          <p:nvPicPr>
            <p:cNvPr id="15" name="תמונה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56558" y="4546692"/>
              <a:ext cx="360000" cy="360000"/>
            </a:xfrm>
            <a:prstGeom prst="rect">
              <a:avLst/>
            </a:prstGeom>
            <a:effectLst>
              <a:outerShdw blurRad="63500" sx="102000" sy="102000" algn="ctr" rotWithShape="0">
                <a:prstClr val="black">
                  <a:alpha val="40000"/>
                </a:prstClr>
              </a:outerShdw>
            </a:effectLst>
          </p:spPr>
        </p:pic>
        <p:pic>
          <p:nvPicPr>
            <p:cNvPr id="75" name="תמונה 7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93522" y="5483786"/>
              <a:ext cx="360000" cy="360000"/>
            </a:xfrm>
            <a:prstGeom prst="rect">
              <a:avLst/>
            </a:prstGeom>
            <a:effectLst>
              <a:outerShdw blurRad="63500" sx="102000" sy="102000" algn="ctr" rotWithShape="0">
                <a:prstClr val="black">
                  <a:alpha val="40000"/>
                </a:prstClr>
              </a:outerShdw>
            </a:effectLst>
          </p:spPr>
        </p:pic>
        <p:pic>
          <p:nvPicPr>
            <p:cNvPr id="76" name="תמונה 7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12520" y="5055083"/>
              <a:ext cx="382390" cy="382390"/>
            </a:xfrm>
            <a:prstGeom prst="rect">
              <a:avLst/>
            </a:prstGeom>
            <a:effectLst>
              <a:outerShdw blurRad="63500" sx="102000" sy="102000" algn="ctr" rotWithShape="0">
                <a:prstClr val="black">
                  <a:alpha val="40000"/>
                </a:prstClr>
              </a:outerShdw>
            </a:effectLst>
          </p:spPr>
        </p:pic>
        <p:pic>
          <p:nvPicPr>
            <p:cNvPr id="16" name="תמונה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96444" y="2717597"/>
              <a:ext cx="360000" cy="360000"/>
            </a:xfrm>
            <a:prstGeom prst="rect">
              <a:avLst/>
            </a:prstGeom>
            <a:effectLst>
              <a:outerShdw blurRad="63500" sx="102000" sy="102000" algn="ctr" rotWithShape="0">
                <a:prstClr val="black">
                  <a:alpha val="40000"/>
                </a:prstClr>
              </a:outerShdw>
            </a:effectLst>
          </p:spPr>
        </p:pic>
        <p:pic>
          <p:nvPicPr>
            <p:cNvPr id="17" name="תמונה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712716" y="2672544"/>
              <a:ext cx="432000" cy="432000"/>
            </a:xfrm>
            <a:prstGeom prst="rect">
              <a:avLst/>
            </a:prstGeom>
            <a:effectLst>
              <a:outerShdw blurRad="63500" sx="102000" sy="102000" algn="ctr" rotWithShape="0">
                <a:prstClr val="black">
                  <a:alpha val="40000"/>
                </a:prstClr>
              </a:outerShdw>
            </a:effectLst>
          </p:spPr>
        </p:pic>
        <p:pic>
          <p:nvPicPr>
            <p:cNvPr id="18" name="תמונה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38672" y="2713253"/>
              <a:ext cx="360000" cy="360000"/>
            </a:xfrm>
            <a:prstGeom prst="rect">
              <a:avLst/>
            </a:prstGeom>
            <a:effectLst>
              <a:outerShdw blurRad="63500" sx="102000" sy="102000" algn="ctr" rotWithShape="0">
                <a:prstClr val="black">
                  <a:alpha val="40000"/>
                </a:prstClr>
              </a:outerShdw>
            </a:effectLst>
          </p:spPr>
        </p:pic>
        <p:pic>
          <p:nvPicPr>
            <p:cNvPr id="19" name="תמונה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17556" y="2662661"/>
              <a:ext cx="288000" cy="448940"/>
            </a:xfrm>
            <a:prstGeom prst="rect">
              <a:avLst/>
            </a:prstGeom>
            <a:effectLst>
              <a:outerShdw blurRad="63500" sx="102000" sy="102000" algn="ctr" rotWithShape="0">
                <a:prstClr val="black">
                  <a:alpha val="40000"/>
                </a:prstClr>
              </a:outerShdw>
            </a:effectLst>
          </p:spPr>
        </p:pic>
      </p:grpSp>
      <p:pic>
        <p:nvPicPr>
          <p:cNvPr id="21" name="תמונה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715527" y="5689871"/>
            <a:ext cx="356810" cy="353260"/>
          </a:xfrm>
          <a:prstGeom prst="rect">
            <a:avLst/>
          </a:prstGeom>
        </p:spPr>
      </p:pic>
      <p:pic>
        <p:nvPicPr>
          <p:cNvPr id="22" name="תמונה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529615" y="5669696"/>
            <a:ext cx="393610" cy="393610"/>
          </a:xfrm>
          <a:prstGeom prst="rect">
            <a:avLst/>
          </a:prstGeom>
        </p:spPr>
      </p:pic>
      <p:pic>
        <p:nvPicPr>
          <p:cNvPr id="101" name="תמונה 10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27888" y="6148958"/>
            <a:ext cx="432000" cy="322387"/>
          </a:xfrm>
          <a:prstGeom prst="rect">
            <a:avLst/>
          </a:prstGeom>
          <a:effectLst>
            <a:outerShdw blurRad="63500" sx="102000" sy="102000" algn="ctr" rotWithShape="0">
              <a:prstClr val="black">
                <a:alpha val="40000"/>
              </a:prstClr>
            </a:outerShdw>
          </a:effectLst>
        </p:spPr>
      </p:pic>
      <p:pic>
        <p:nvPicPr>
          <p:cNvPr id="102" name="תמונה 101"/>
          <p:cNvPicPr>
            <a:picLocks noChangeAspect="1"/>
          </p:cNvPicPr>
          <p:nvPr/>
        </p:nvPicPr>
        <p:blipFill rotWithShape="1">
          <a:blip r:embed="rId20" cstate="print">
            <a:extLst>
              <a:ext uri="{28A0092B-C50C-407E-A947-70E740481C1C}">
                <a14:useLocalDpi xmlns:a14="http://schemas.microsoft.com/office/drawing/2010/main" val="0"/>
              </a:ext>
            </a:extLst>
          </a:blip>
          <a:srcRect t="7597" b="-1"/>
          <a:stretch/>
        </p:blipFill>
        <p:spPr>
          <a:xfrm>
            <a:off x="1061286" y="5793359"/>
            <a:ext cx="432000" cy="352704"/>
          </a:xfrm>
          <a:prstGeom prst="rect">
            <a:avLst/>
          </a:prstGeom>
          <a:effectLst>
            <a:outerShdw blurRad="63500" sx="102000" sy="102000" algn="ctr" rotWithShape="0">
              <a:prstClr val="black">
                <a:alpha val="40000"/>
              </a:prstClr>
            </a:outerShdw>
          </a:effectLst>
        </p:spPr>
      </p:pic>
      <p:pic>
        <p:nvPicPr>
          <p:cNvPr id="103" name="תמונה 102"/>
          <p:cNvPicPr>
            <a:picLocks noChangeAspect="1"/>
          </p:cNvPicPr>
          <p:nvPr/>
        </p:nvPicPr>
        <p:blipFill rotWithShape="1">
          <a:blip r:embed="rId21" cstate="print">
            <a:extLst>
              <a:ext uri="{28A0092B-C50C-407E-A947-70E740481C1C}">
                <a14:useLocalDpi xmlns:a14="http://schemas.microsoft.com/office/drawing/2010/main" val="0"/>
              </a:ext>
            </a:extLst>
          </a:blip>
          <a:srcRect t="20373"/>
          <a:stretch/>
        </p:blipFill>
        <p:spPr>
          <a:xfrm>
            <a:off x="1060587" y="6148274"/>
            <a:ext cx="432000" cy="323756"/>
          </a:xfrm>
          <a:prstGeom prst="rect">
            <a:avLst/>
          </a:prstGeom>
          <a:effectLst>
            <a:outerShdw blurRad="63500" sx="102000" sy="102000" algn="ctr" rotWithShape="0">
              <a:prstClr val="black">
                <a:alpha val="40000"/>
              </a:prstClr>
            </a:outerShdw>
          </a:effectLst>
        </p:spPr>
      </p:pic>
      <p:pic>
        <p:nvPicPr>
          <p:cNvPr id="104" name="תמונה 10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28587" y="5867106"/>
            <a:ext cx="432000" cy="301089"/>
          </a:xfrm>
          <a:prstGeom prst="rect">
            <a:avLst/>
          </a:prstGeom>
          <a:effectLst>
            <a:outerShdw blurRad="63500" sx="102000" sy="102000" algn="ctr" rotWithShape="0">
              <a:prstClr val="black">
                <a:alpha val="40000"/>
              </a:prstClr>
            </a:outerShdw>
          </a:effectLst>
        </p:spPr>
      </p:pic>
      <p:cxnSp>
        <p:nvCxnSpPr>
          <p:cNvPr id="105" name="מחבר ישר 2"/>
          <p:cNvCxnSpPr/>
          <p:nvPr/>
        </p:nvCxnSpPr>
        <p:spPr>
          <a:xfrm>
            <a:off x="7866982" y="6433296"/>
            <a:ext cx="177037"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מלבן 105"/>
          <p:cNvSpPr/>
          <p:nvPr/>
        </p:nvSpPr>
        <p:spPr>
          <a:xfrm>
            <a:off x="6850665" y="6246621"/>
            <a:ext cx="1063641"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l" fontAlgn="base">
              <a:spcBef>
                <a:spcPct val="0"/>
              </a:spcBef>
              <a:spcAft>
                <a:spcPct val="0"/>
              </a:spcAft>
            </a:pPr>
            <a:r>
              <a:rPr lang="en-US" sz="1050" b="1" kern="0" dirty="0" smtClean="0">
                <a:solidFill>
                  <a:prstClr val="white"/>
                </a:solidFill>
                <a:cs typeface="Calibri" panose="020F0502020204030204" pitchFamily="34" charset="0"/>
              </a:rPr>
              <a:t>IDF Colleges</a:t>
            </a:r>
            <a:endParaRPr lang="he-IL" sz="1050" b="1" kern="0" dirty="0">
              <a:solidFill>
                <a:prstClr val="white"/>
              </a:solidFill>
              <a:cs typeface="Calibri" panose="020F0502020204030204" pitchFamily="34" charset="0"/>
            </a:endParaRPr>
          </a:p>
        </p:txBody>
      </p:sp>
      <p:pic>
        <p:nvPicPr>
          <p:cNvPr id="107" name="תמונה 106"/>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6249806"/>
            <a:ext cx="318665" cy="356815"/>
          </a:xfrm>
          <a:prstGeom prst="rect">
            <a:avLst/>
          </a:prstGeom>
          <a:noFill/>
          <a:ln>
            <a:noFill/>
          </a:ln>
        </p:spPr>
      </p:pic>
    </p:spTree>
    <p:extLst>
      <p:ext uri="{BB962C8B-B14F-4D97-AF65-F5344CB8AC3E}">
        <p14:creationId xmlns:p14="http://schemas.microsoft.com/office/powerpoint/2010/main" val="2299286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מלבן מעוגל 80"/>
          <p:cNvSpPr/>
          <p:nvPr/>
        </p:nvSpPr>
        <p:spPr>
          <a:xfrm>
            <a:off x="675986" y="2910943"/>
            <a:ext cx="1791840" cy="48637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Israel National Defense College</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dirty="0">
                <a:latin typeface="Segoe UI" panose="020B0502040204020203" pitchFamily="34" charset="0"/>
                <a:ea typeface="Segoe UI" panose="020B0502040204020203" pitchFamily="34" charset="0"/>
                <a:cs typeface="Segoe UI" panose="020B0502040204020203" pitchFamily="34" charset="0"/>
              </a:rPr>
              <a:t>Col Yoni </a:t>
            </a:r>
            <a:r>
              <a:rPr lang="en-US" sz="1050" dirty="0" err="1">
                <a:latin typeface="Segoe UI" panose="020B0502040204020203" pitchFamily="34" charset="0"/>
                <a:ea typeface="Segoe UI" panose="020B0502040204020203" pitchFamily="34" charset="0"/>
                <a:cs typeface="Segoe UI" panose="020B0502040204020203" pitchFamily="34" charset="0"/>
              </a:rPr>
              <a:t>Sayda</a:t>
            </a:r>
            <a:r>
              <a:rPr lang="en-US" sz="1050" dirty="0">
                <a:latin typeface="Segoe UI" panose="020B0502040204020203" pitchFamily="34" charset="0"/>
                <a:ea typeface="Segoe UI" panose="020B0502040204020203" pitchFamily="34" charset="0"/>
                <a:cs typeface="Segoe UI" panose="020B0502040204020203" pitchFamily="34" charset="0"/>
              </a:rPr>
              <a:t> </a:t>
            </a:r>
            <a:r>
              <a:rPr lang="en-US" sz="1050" dirty="0" err="1">
                <a:latin typeface="Segoe UI" panose="020B0502040204020203" pitchFamily="34" charset="0"/>
                <a:ea typeface="Segoe UI" panose="020B0502040204020203" pitchFamily="34" charset="0"/>
                <a:cs typeface="Segoe UI" panose="020B0502040204020203" pitchFamily="34" charset="0"/>
              </a:rPr>
              <a:t>Marom</a:t>
            </a:r>
            <a:r>
              <a:rPr lang="en-US" sz="1050" b="1" dirty="0">
                <a:latin typeface="Segoe UI" panose="020B0502040204020203" pitchFamily="34" charset="0"/>
                <a:ea typeface="Segoe UI" panose="020B0502040204020203" pitchFamily="34" charset="0"/>
                <a:cs typeface="Segoe UI" panose="020B0502040204020203" pitchFamily="34" charset="0"/>
              </a:rPr>
              <a:t>)</a:t>
            </a:r>
            <a:endParaRPr lang="he-IL" sz="1050" b="1" dirty="0">
              <a:latin typeface="Segoe UI" panose="020B0502040204020203" pitchFamily="34" charset="0"/>
              <a:ea typeface="Segoe UI" panose="020B0502040204020203" pitchFamily="34" charset="0"/>
            </a:endParaRPr>
          </a:p>
        </p:txBody>
      </p:sp>
      <p:cxnSp>
        <p:nvCxnSpPr>
          <p:cNvPr id="56" name="מחבר ישר 55"/>
          <p:cNvCxnSpPr/>
          <p:nvPr/>
        </p:nvCxnSpPr>
        <p:spPr>
          <a:xfrm>
            <a:off x="6963626" y="436823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55" name="מחבר ישר 54"/>
          <p:cNvCxnSpPr/>
          <p:nvPr/>
        </p:nvCxnSpPr>
        <p:spPr>
          <a:xfrm>
            <a:off x="6473770" y="266527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54" name="מחבר ישר 53"/>
          <p:cNvCxnSpPr/>
          <p:nvPr/>
        </p:nvCxnSpPr>
        <p:spPr>
          <a:xfrm>
            <a:off x="2462387" y="436823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45" name="מחבר ישר 44"/>
          <p:cNvCxnSpPr>
            <a:stCxn id="5" idx="2"/>
          </p:cNvCxnSpPr>
          <p:nvPr/>
        </p:nvCxnSpPr>
        <p:spPr>
          <a:xfrm flipH="1">
            <a:off x="4666740" y="3373609"/>
            <a:ext cx="10886" cy="989180"/>
          </a:xfrm>
          <a:prstGeom prst="line">
            <a:avLst/>
          </a:prstGeom>
        </p:spPr>
        <p:style>
          <a:lnRef idx="1">
            <a:schemeClr val="dk1"/>
          </a:lnRef>
          <a:fillRef idx="0">
            <a:schemeClr val="dk1"/>
          </a:fillRef>
          <a:effectRef idx="0">
            <a:schemeClr val="dk1"/>
          </a:effectRef>
          <a:fontRef idx="minor">
            <a:schemeClr val="tx1"/>
          </a:fontRef>
        </p:style>
      </p:cxnSp>
      <p:cxnSp>
        <p:nvCxnSpPr>
          <p:cNvPr id="44" name="מחבר ישר 43"/>
          <p:cNvCxnSpPr/>
          <p:nvPr/>
        </p:nvCxnSpPr>
        <p:spPr>
          <a:xfrm>
            <a:off x="4666740" y="2642295"/>
            <a:ext cx="0" cy="384743"/>
          </a:xfrm>
          <a:prstGeom prst="line">
            <a:avLst/>
          </a:prstGeom>
        </p:spPr>
        <p:style>
          <a:lnRef idx="1">
            <a:schemeClr val="dk1"/>
          </a:lnRef>
          <a:fillRef idx="0">
            <a:schemeClr val="dk1"/>
          </a:fillRef>
          <a:effectRef idx="0">
            <a:schemeClr val="dk1"/>
          </a:effectRef>
          <a:fontRef idx="minor">
            <a:schemeClr val="tx1"/>
          </a:fontRef>
        </p:style>
      </p:cxnSp>
      <p:cxnSp>
        <p:nvCxnSpPr>
          <p:cNvPr id="42" name="מחבר ישר 41"/>
          <p:cNvCxnSpPr/>
          <p:nvPr/>
        </p:nvCxnSpPr>
        <p:spPr>
          <a:xfrm>
            <a:off x="8308011" y="2665277"/>
            <a:ext cx="0" cy="330472"/>
          </a:xfrm>
          <a:prstGeom prst="line">
            <a:avLst/>
          </a:prstGeom>
        </p:spPr>
        <p:style>
          <a:lnRef idx="1">
            <a:schemeClr val="dk1"/>
          </a:lnRef>
          <a:fillRef idx="0">
            <a:schemeClr val="dk1"/>
          </a:fillRef>
          <a:effectRef idx="0">
            <a:schemeClr val="dk1"/>
          </a:effectRef>
          <a:fontRef idx="minor">
            <a:schemeClr val="tx1"/>
          </a:fontRef>
        </p:style>
      </p:cxnSp>
      <p:cxnSp>
        <p:nvCxnSpPr>
          <p:cNvPr id="39" name="מחבר ישר 38"/>
          <p:cNvCxnSpPr/>
          <p:nvPr/>
        </p:nvCxnSpPr>
        <p:spPr>
          <a:xfrm>
            <a:off x="1248626" y="2617539"/>
            <a:ext cx="0" cy="330472"/>
          </a:xfrm>
          <a:prstGeom prst="line">
            <a:avLst/>
          </a:prstGeom>
        </p:spPr>
        <p:style>
          <a:lnRef idx="1">
            <a:schemeClr val="dk1"/>
          </a:lnRef>
          <a:fillRef idx="0">
            <a:schemeClr val="dk1"/>
          </a:fillRef>
          <a:effectRef idx="0">
            <a:schemeClr val="dk1"/>
          </a:effectRef>
          <a:fontRef idx="minor">
            <a:schemeClr val="tx1"/>
          </a:fontRef>
        </p:style>
      </p:cxnSp>
      <p:sp>
        <p:nvSpPr>
          <p:cNvPr id="2" name="כותרת 1"/>
          <p:cNvSpPr>
            <a:spLocks noGrp="1"/>
          </p:cNvSpPr>
          <p:nvPr>
            <p:ph type="ctrTitle"/>
          </p:nvPr>
        </p:nvSpPr>
        <p:spPr>
          <a:xfrm>
            <a:off x="914400" y="471778"/>
            <a:ext cx="7393611" cy="726946"/>
          </a:xfrm>
        </p:spPr>
        <p:txBody>
          <a:bodyPr>
            <a:noAutofit/>
          </a:bodyPr>
          <a:lstStyle/>
          <a:p>
            <a:r>
              <a:rPr lang="en-US" sz="28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Structure of the IDF Military Colleges</a:t>
            </a:r>
            <a:endParaRPr lang="he-IL" sz="28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sp>
        <p:nvSpPr>
          <p:cNvPr id="4" name="מלבן מעוגל 3"/>
          <p:cNvSpPr/>
          <p:nvPr/>
        </p:nvSpPr>
        <p:spPr>
          <a:xfrm>
            <a:off x="3171825" y="1762252"/>
            <a:ext cx="2990850" cy="586796"/>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the IDF Military Colleges</a:t>
            </a:r>
          </a:p>
          <a:p>
            <a:pPr algn="ctr"/>
            <a:r>
              <a:rPr lang="en-US" sz="1050" dirty="0">
                <a:latin typeface="Segoe UI" panose="020B0502040204020203" pitchFamily="34" charset="0"/>
                <a:ea typeface="Segoe UI" panose="020B0502040204020203" pitchFamily="34" charset="0"/>
                <a:cs typeface="Segoe UI" panose="020B0502040204020203" pitchFamily="34" charset="0"/>
              </a:rPr>
              <a:t>(MG </a:t>
            </a:r>
            <a:r>
              <a:rPr lang="en-US" sz="1050" dirty="0" smtClean="0">
                <a:latin typeface="Segoe UI" panose="020B0502040204020203" pitchFamily="34" charset="0"/>
                <a:ea typeface="Segoe UI" panose="020B0502040204020203" pitchFamily="34" charset="0"/>
                <a:cs typeface="Segoe UI" panose="020B0502040204020203" pitchFamily="34" charset="0"/>
              </a:rPr>
              <a:t>Amir </a:t>
            </a:r>
            <a:r>
              <a:rPr lang="en-US" sz="1050" dirty="0" err="1" smtClean="0">
                <a:latin typeface="Segoe UI" panose="020B0502040204020203" pitchFamily="34" charset="0"/>
                <a:ea typeface="Segoe UI" panose="020B0502040204020203" pitchFamily="34" charset="0"/>
                <a:cs typeface="Segoe UI" panose="020B0502040204020203" pitchFamily="34" charset="0"/>
              </a:rPr>
              <a:t>Baram</a:t>
            </a:r>
            <a:r>
              <a:rPr lang="en-US" sz="1050" dirty="0" smtClean="0">
                <a:latin typeface="Segoe UI" panose="020B0502040204020203" pitchFamily="34" charset="0"/>
                <a:ea typeface="Segoe UI" panose="020B0502040204020203" pitchFamily="34" charset="0"/>
                <a:cs typeface="Segoe UI" panose="020B0502040204020203" pitchFamily="34" charset="0"/>
              </a:rPr>
              <a:t>)</a:t>
            </a:r>
            <a:endParaRPr lang="he-IL" sz="1050" dirty="0">
              <a:latin typeface="Segoe UI" panose="020B0502040204020203" pitchFamily="34" charset="0"/>
              <a:ea typeface="Segoe UI" panose="020B0502040204020203" pitchFamily="34" charset="0"/>
            </a:endParaRPr>
          </a:p>
        </p:txBody>
      </p:sp>
      <p:sp>
        <p:nvSpPr>
          <p:cNvPr id="5" name="מלבן מעוגל 4"/>
          <p:cNvSpPr/>
          <p:nvPr/>
        </p:nvSpPr>
        <p:spPr>
          <a:xfrm>
            <a:off x="3572726" y="2910943"/>
            <a:ext cx="2209800" cy="46266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Chief of Staff of the Colleges</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dirty="0">
                <a:latin typeface="Segoe UI" panose="020B0502040204020203" pitchFamily="34" charset="0"/>
                <a:ea typeface="Segoe UI" panose="020B0502040204020203" pitchFamily="34" charset="0"/>
                <a:cs typeface="Segoe UI" panose="020B0502040204020203" pitchFamily="34" charset="0"/>
              </a:rPr>
              <a:t>BG </a:t>
            </a:r>
            <a:r>
              <a:rPr lang="en-US" sz="1050" dirty="0" err="1">
                <a:latin typeface="Segoe UI" panose="020B0502040204020203" pitchFamily="34" charset="0"/>
                <a:ea typeface="Segoe UI" panose="020B0502040204020203" pitchFamily="34" charset="0"/>
                <a:cs typeface="Segoe UI" panose="020B0502040204020203" pitchFamily="34" charset="0"/>
              </a:rPr>
              <a:t>Udi</a:t>
            </a:r>
            <a:r>
              <a:rPr lang="en-US" sz="1050" dirty="0">
                <a:latin typeface="Segoe UI" panose="020B0502040204020203" pitchFamily="34" charset="0"/>
                <a:ea typeface="Segoe UI" panose="020B0502040204020203" pitchFamily="34" charset="0"/>
                <a:cs typeface="Segoe UI" panose="020B0502040204020203" pitchFamily="34" charset="0"/>
              </a:rPr>
              <a:t> Ben-Mocha</a:t>
            </a:r>
            <a:r>
              <a:rPr lang="en-US" sz="1050" b="1" dirty="0">
                <a:latin typeface="Segoe UI" panose="020B0502040204020203" pitchFamily="34" charset="0"/>
                <a:ea typeface="Segoe UI" panose="020B0502040204020203" pitchFamily="34" charset="0"/>
                <a:cs typeface="Segoe UI" panose="020B0502040204020203" pitchFamily="34" charset="0"/>
              </a:rPr>
              <a:t>)</a:t>
            </a:r>
            <a:endParaRPr lang="he-IL" sz="1050" b="1" dirty="0">
              <a:latin typeface="Segoe UI" panose="020B0502040204020203" pitchFamily="34" charset="0"/>
              <a:ea typeface="Segoe UI" panose="020B0502040204020203" pitchFamily="34" charset="0"/>
            </a:endParaRPr>
          </a:p>
        </p:txBody>
      </p:sp>
      <p:sp>
        <p:nvSpPr>
          <p:cNvPr id="9" name="מלבן מעוגל 8"/>
          <p:cNvSpPr/>
          <p:nvPr/>
        </p:nvSpPr>
        <p:spPr>
          <a:xfrm>
            <a:off x="586638" y="3655230"/>
            <a:ext cx="1323975" cy="485235"/>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Segoe UI" panose="020B0502040204020203" pitchFamily="34" charset="0"/>
              </a:rPr>
              <a:t>Research Center</a:t>
            </a:r>
            <a:endParaRPr lang="he-IL" sz="1050"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endParaRPr>
          </a:p>
        </p:txBody>
      </p:sp>
      <p:sp>
        <p:nvSpPr>
          <p:cNvPr id="11" name="מלבן מעוגל 10"/>
          <p:cNvSpPr/>
          <p:nvPr/>
        </p:nvSpPr>
        <p:spPr>
          <a:xfrm>
            <a:off x="506868" y="4533900"/>
            <a:ext cx="1628775" cy="654503"/>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Tactical and Command College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Pinches Joseph)</a:t>
            </a:r>
            <a:endParaRPr lang="he-IL" sz="1050" dirty="0">
              <a:latin typeface="Segoe UI" panose="020B0502040204020203" pitchFamily="34" charset="0"/>
              <a:ea typeface="Segoe UI" panose="020B0502040204020203" pitchFamily="34" charset="0"/>
            </a:endParaRPr>
          </a:p>
        </p:txBody>
      </p:sp>
      <p:sp>
        <p:nvSpPr>
          <p:cNvPr id="12" name="מלבן מעוגל 11"/>
          <p:cNvSpPr/>
          <p:nvPr/>
        </p:nvSpPr>
        <p:spPr>
          <a:xfrm>
            <a:off x="2951162" y="4524375"/>
            <a:ext cx="1595664" cy="665788"/>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a:t>
            </a:r>
            <a:r>
              <a:rPr lang="en-US" sz="1050" b="1" dirty="0" err="1">
                <a:latin typeface="Segoe UI" panose="020B0502040204020203" pitchFamily="34" charset="0"/>
                <a:ea typeface="Segoe UI" panose="020B0502040204020203" pitchFamily="34" charset="0"/>
                <a:cs typeface="Segoe UI" panose="020B0502040204020203" pitchFamily="34" charset="0"/>
              </a:rPr>
              <a:t>Alon</a:t>
            </a:r>
            <a:r>
              <a:rPr lang="en-US" sz="1050" b="1" dirty="0">
                <a:latin typeface="Segoe UI" panose="020B0502040204020203" pitchFamily="34" charset="0"/>
                <a:ea typeface="Segoe UI" panose="020B0502040204020203" pitchFamily="34" charset="0"/>
                <a:cs typeface="Segoe UI" panose="020B0502040204020203" pitchFamily="34" charset="0"/>
              </a:rPr>
              <a:t>” Course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a:t>
            </a:r>
            <a:r>
              <a:rPr lang="en-US" sz="1050" dirty="0" err="1" smtClean="0">
                <a:latin typeface="Segoe UI" panose="020B0502040204020203" pitchFamily="34" charset="0"/>
                <a:ea typeface="Segoe UI" panose="020B0502040204020203" pitchFamily="34" charset="0"/>
                <a:cs typeface="Segoe UI" panose="020B0502040204020203" pitchFamily="34" charset="0"/>
              </a:rPr>
              <a:t>Ohad</a:t>
            </a:r>
            <a:r>
              <a:rPr lang="en-US" sz="1050" dirty="0" smtClean="0">
                <a:latin typeface="Segoe UI" panose="020B0502040204020203" pitchFamily="34" charset="0"/>
                <a:ea typeface="Segoe UI" panose="020B0502040204020203" pitchFamily="34" charset="0"/>
                <a:cs typeface="Segoe UI" panose="020B0502040204020203" pitchFamily="34" charset="0"/>
              </a:rPr>
              <a:t> Najma)</a:t>
            </a:r>
            <a:endParaRPr lang="he-IL" sz="1050" dirty="0">
              <a:latin typeface="Segoe UI" panose="020B0502040204020203" pitchFamily="34" charset="0"/>
              <a:ea typeface="Segoe UI" panose="020B0502040204020203" pitchFamily="34" charset="0"/>
            </a:endParaRPr>
          </a:p>
        </p:txBody>
      </p:sp>
      <p:sp>
        <p:nvSpPr>
          <p:cNvPr id="13" name="מלבן מעוגל 12"/>
          <p:cNvSpPr/>
          <p:nvPr/>
        </p:nvSpPr>
        <p:spPr>
          <a:xfrm>
            <a:off x="5168897" y="4514850"/>
            <a:ext cx="1609497" cy="665788"/>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a:t>
            </a:r>
            <a:r>
              <a:rPr lang="en-US" sz="1050" b="1" dirty="0" err="1">
                <a:latin typeface="Segoe UI" panose="020B0502040204020203" pitchFamily="34" charset="0"/>
                <a:ea typeface="Segoe UI" panose="020B0502040204020203" pitchFamily="34" charset="0"/>
                <a:cs typeface="Segoe UI" panose="020B0502040204020203" pitchFamily="34" charset="0"/>
              </a:rPr>
              <a:t>Afek</a:t>
            </a:r>
            <a:r>
              <a:rPr lang="en-US" sz="1050" b="1" dirty="0">
                <a:latin typeface="Segoe UI" panose="020B0502040204020203" pitchFamily="34" charset="0"/>
                <a:ea typeface="Segoe UI" panose="020B0502040204020203" pitchFamily="34" charset="0"/>
                <a:cs typeface="Segoe UI" panose="020B0502040204020203" pitchFamily="34" charset="0"/>
              </a:rPr>
              <a:t>” Course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a:t>
            </a:r>
            <a:r>
              <a:rPr lang="en-US" sz="1050" dirty="0" smtClean="0">
                <a:latin typeface="Segoe UI" panose="020B0502040204020203" pitchFamily="34" charset="0"/>
                <a:ea typeface="Segoe UI" panose="020B0502040204020203" pitchFamily="34" charset="0"/>
                <a:cs typeface="Segoe UI" panose="020B0502040204020203" pitchFamily="34" charset="0"/>
              </a:rPr>
              <a:t>Dr. </a:t>
            </a:r>
            <a:r>
              <a:rPr lang="en-US" sz="1050" dirty="0" err="1" smtClean="0">
                <a:latin typeface="Segoe UI" panose="020B0502040204020203" pitchFamily="34" charset="0"/>
                <a:ea typeface="Segoe UI" panose="020B0502040204020203" pitchFamily="34" charset="0"/>
                <a:cs typeface="Segoe UI" panose="020B0502040204020203" pitchFamily="34" charset="0"/>
              </a:rPr>
              <a:t>Yair</a:t>
            </a:r>
            <a:r>
              <a:rPr lang="en-US" sz="1050" dirty="0" smtClean="0">
                <a:latin typeface="Segoe UI" panose="020B0502040204020203" pitchFamily="34" charset="0"/>
                <a:ea typeface="Segoe UI" panose="020B0502040204020203" pitchFamily="34" charset="0"/>
                <a:cs typeface="Segoe UI" panose="020B0502040204020203" pitchFamily="34" charset="0"/>
              </a:rPr>
              <a:t> </a:t>
            </a:r>
            <a:r>
              <a:rPr lang="en-US" sz="1050" dirty="0" smtClean="0">
                <a:latin typeface="Segoe UI" panose="020B0502040204020203" pitchFamily="34" charset="0"/>
                <a:ea typeface="Segoe UI" panose="020B0502040204020203" pitchFamily="34" charset="0"/>
                <a:cs typeface="Segoe UI" panose="020B0502040204020203" pitchFamily="34" charset="0"/>
              </a:rPr>
              <a:t>Barak)</a:t>
            </a:r>
            <a:endParaRPr lang="he-IL" sz="1050" dirty="0">
              <a:latin typeface="Segoe UI" panose="020B0502040204020203" pitchFamily="34" charset="0"/>
              <a:ea typeface="Segoe UI" panose="020B0502040204020203" pitchFamily="34" charset="0"/>
            </a:endParaRPr>
          </a:p>
        </p:txBody>
      </p:sp>
      <p:sp>
        <p:nvSpPr>
          <p:cNvPr id="14" name="מלבן מעוגל 13"/>
          <p:cNvSpPr/>
          <p:nvPr/>
        </p:nvSpPr>
        <p:spPr>
          <a:xfrm>
            <a:off x="7243081" y="4524375"/>
            <a:ext cx="1833563" cy="654503"/>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the Operational Course for NCO</a:t>
            </a:r>
          </a:p>
          <a:p>
            <a:pPr algn="ctr"/>
            <a:r>
              <a:rPr lang="en-US" sz="1050" dirty="0">
                <a:latin typeface="Segoe UI" panose="020B0502040204020203" pitchFamily="34" charset="0"/>
                <a:ea typeface="Segoe UI" panose="020B0502040204020203" pitchFamily="34" charset="0"/>
                <a:cs typeface="Segoe UI" panose="020B0502040204020203" pitchFamily="34" charset="0"/>
              </a:rPr>
              <a:t>(LTC </a:t>
            </a:r>
            <a:r>
              <a:rPr lang="en-US" sz="1050" dirty="0" err="1">
                <a:latin typeface="Segoe UI" panose="020B0502040204020203" pitchFamily="34" charset="0"/>
                <a:ea typeface="Segoe UI" panose="020B0502040204020203" pitchFamily="34" charset="0"/>
                <a:cs typeface="Segoe UI" panose="020B0502040204020203" pitchFamily="34" charset="0"/>
              </a:rPr>
              <a:t>Ohad</a:t>
            </a:r>
            <a:r>
              <a:rPr lang="en-US" sz="1050" dirty="0">
                <a:latin typeface="Segoe UI" panose="020B0502040204020203" pitchFamily="34" charset="0"/>
                <a:ea typeface="Segoe UI" panose="020B0502040204020203" pitchFamily="34" charset="0"/>
                <a:cs typeface="Segoe UI" panose="020B0502040204020203" pitchFamily="34" charset="0"/>
              </a:rPr>
              <a:t> </a:t>
            </a:r>
            <a:r>
              <a:rPr lang="en-US" sz="1050" dirty="0" err="1">
                <a:latin typeface="Segoe UI" panose="020B0502040204020203" pitchFamily="34" charset="0"/>
                <a:ea typeface="Segoe UI" panose="020B0502040204020203" pitchFamily="34" charset="0"/>
                <a:cs typeface="Segoe UI" panose="020B0502040204020203" pitchFamily="34" charset="0"/>
              </a:rPr>
              <a:t>Noyman</a:t>
            </a:r>
            <a:r>
              <a:rPr lang="en-US" sz="1050" dirty="0">
                <a:latin typeface="Segoe UI" panose="020B0502040204020203" pitchFamily="34" charset="0"/>
                <a:ea typeface="Segoe UI" panose="020B0502040204020203" pitchFamily="34" charset="0"/>
                <a:cs typeface="Segoe UI" panose="020B0502040204020203" pitchFamily="34" charset="0"/>
              </a:rPr>
              <a:t>)</a:t>
            </a:r>
            <a:endParaRPr lang="he-IL" sz="1050" dirty="0">
              <a:latin typeface="Segoe UI" panose="020B0502040204020203" pitchFamily="34" charset="0"/>
              <a:ea typeface="Segoe UI" panose="020B0502040204020203" pitchFamily="34" charset="0"/>
            </a:endParaRPr>
          </a:p>
        </p:txBody>
      </p:sp>
      <p:sp>
        <p:nvSpPr>
          <p:cNvPr id="15" name="מלבן מעוגל 14"/>
          <p:cNvSpPr/>
          <p:nvPr/>
        </p:nvSpPr>
        <p:spPr>
          <a:xfrm>
            <a:off x="1467534" y="5276850"/>
            <a:ext cx="2152650" cy="609365"/>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the </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Instruction Branch</a:t>
            </a:r>
            <a:endParaRPr lang="he-IL" sz="1050" b="1" dirty="0">
              <a:latin typeface="Segoe UI" panose="020B0502040204020203" pitchFamily="34" charset="0"/>
              <a:ea typeface="Segoe UI" panose="020B0502040204020203" pitchFamily="34" charset="0"/>
            </a:endParaRPr>
          </a:p>
        </p:txBody>
      </p:sp>
      <p:sp>
        <p:nvSpPr>
          <p:cNvPr id="17" name="מלבן מעוגל 16"/>
          <p:cNvSpPr/>
          <p:nvPr/>
        </p:nvSpPr>
        <p:spPr>
          <a:xfrm>
            <a:off x="6176963" y="5288757"/>
            <a:ext cx="1885950" cy="61782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Research </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And Development</a:t>
            </a:r>
            <a:endParaRPr lang="he-IL" sz="1050" b="1" dirty="0">
              <a:latin typeface="Segoe UI" panose="020B0502040204020203" pitchFamily="34" charset="0"/>
              <a:ea typeface="Segoe UI" panose="020B0502040204020203" pitchFamily="34" charset="0"/>
            </a:endParaRPr>
          </a:p>
        </p:txBody>
      </p:sp>
      <p:cxnSp>
        <p:nvCxnSpPr>
          <p:cNvPr id="22" name="מחבר ישר 21"/>
          <p:cNvCxnSpPr/>
          <p:nvPr/>
        </p:nvCxnSpPr>
        <p:spPr>
          <a:xfrm>
            <a:off x="1248625" y="2617539"/>
            <a:ext cx="7059386" cy="38213"/>
          </a:xfrm>
          <a:prstGeom prst="line">
            <a:avLst/>
          </a:prstGeom>
        </p:spPr>
        <p:style>
          <a:lnRef idx="1">
            <a:schemeClr val="dk1"/>
          </a:lnRef>
          <a:fillRef idx="0">
            <a:schemeClr val="dk1"/>
          </a:fillRef>
          <a:effectRef idx="0">
            <a:schemeClr val="dk1"/>
          </a:effectRef>
          <a:fontRef idx="minor">
            <a:schemeClr val="tx1"/>
          </a:fontRef>
        </p:style>
      </p:cxnSp>
      <p:cxnSp>
        <p:nvCxnSpPr>
          <p:cNvPr id="26" name="מחבר ישר 25"/>
          <p:cNvCxnSpPr/>
          <p:nvPr/>
        </p:nvCxnSpPr>
        <p:spPr>
          <a:xfrm>
            <a:off x="1248626" y="3394875"/>
            <a:ext cx="0" cy="265118"/>
          </a:xfrm>
          <a:prstGeom prst="line">
            <a:avLst/>
          </a:prstGeom>
        </p:spPr>
        <p:style>
          <a:lnRef idx="1">
            <a:schemeClr val="dk1"/>
          </a:lnRef>
          <a:fillRef idx="0">
            <a:schemeClr val="dk1"/>
          </a:fillRef>
          <a:effectRef idx="0">
            <a:schemeClr val="dk1"/>
          </a:effectRef>
          <a:fontRef idx="minor">
            <a:schemeClr val="tx1"/>
          </a:fontRef>
        </p:style>
      </p:cxnSp>
      <p:cxnSp>
        <p:nvCxnSpPr>
          <p:cNvPr id="28" name="מחבר ישר 27"/>
          <p:cNvCxnSpPr/>
          <p:nvPr/>
        </p:nvCxnSpPr>
        <p:spPr>
          <a:xfrm flipV="1">
            <a:off x="1321256" y="4362789"/>
            <a:ext cx="0" cy="152062"/>
          </a:xfrm>
          <a:prstGeom prst="line">
            <a:avLst/>
          </a:prstGeom>
        </p:spPr>
        <p:style>
          <a:lnRef idx="1">
            <a:schemeClr val="dk1"/>
          </a:lnRef>
          <a:fillRef idx="0">
            <a:schemeClr val="dk1"/>
          </a:fillRef>
          <a:effectRef idx="0">
            <a:schemeClr val="dk1"/>
          </a:effectRef>
          <a:fontRef idx="minor">
            <a:schemeClr val="tx1"/>
          </a:fontRef>
        </p:style>
      </p:cxnSp>
      <p:cxnSp>
        <p:nvCxnSpPr>
          <p:cNvPr id="30" name="מחבר ישר 29"/>
          <p:cNvCxnSpPr/>
          <p:nvPr/>
        </p:nvCxnSpPr>
        <p:spPr>
          <a:xfrm>
            <a:off x="1321256" y="4362789"/>
            <a:ext cx="6838607" cy="0"/>
          </a:xfrm>
          <a:prstGeom prst="line">
            <a:avLst/>
          </a:prstGeom>
        </p:spPr>
        <p:style>
          <a:lnRef idx="1">
            <a:schemeClr val="dk1"/>
          </a:lnRef>
          <a:fillRef idx="0">
            <a:schemeClr val="dk1"/>
          </a:fillRef>
          <a:effectRef idx="0">
            <a:schemeClr val="dk1"/>
          </a:effectRef>
          <a:fontRef idx="minor">
            <a:schemeClr val="tx1"/>
          </a:fontRef>
        </p:style>
      </p:cxnSp>
      <p:cxnSp>
        <p:nvCxnSpPr>
          <p:cNvPr id="32" name="מחבר ישר 31"/>
          <p:cNvCxnSpPr/>
          <p:nvPr/>
        </p:nvCxnSpPr>
        <p:spPr>
          <a:xfrm>
            <a:off x="5967938" y="4362790"/>
            <a:ext cx="0" cy="129098"/>
          </a:xfrm>
          <a:prstGeom prst="line">
            <a:avLst/>
          </a:prstGeom>
        </p:spPr>
        <p:style>
          <a:lnRef idx="1">
            <a:schemeClr val="dk1"/>
          </a:lnRef>
          <a:fillRef idx="0">
            <a:schemeClr val="dk1"/>
          </a:fillRef>
          <a:effectRef idx="0">
            <a:schemeClr val="dk1"/>
          </a:effectRef>
          <a:fontRef idx="minor">
            <a:schemeClr val="tx1"/>
          </a:fontRef>
        </p:style>
      </p:cxnSp>
      <p:pic>
        <p:nvPicPr>
          <p:cNvPr id="21" name="תמונה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655" y="2910943"/>
            <a:ext cx="514286" cy="699193"/>
          </a:xfrm>
          <a:prstGeom prst="rect">
            <a:avLst/>
          </a:prstGeom>
        </p:spPr>
      </p:pic>
      <p:cxnSp>
        <p:nvCxnSpPr>
          <p:cNvPr id="29" name="מחבר ישר 28"/>
          <p:cNvCxnSpPr>
            <a:stCxn id="4" idx="2"/>
          </p:cNvCxnSpPr>
          <p:nvPr/>
        </p:nvCxnSpPr>
        <p:spPr>
          <a:xfrm>
            <a:off x="4667250" y="2349048"/>
            <a:ext cx="0" cy="293247"/>
          </a:xfrm>
          <a:prstGeom prst="line">
            <a:avLst/>
          </a:prstGeom>
        </p:spPr>
        <p:style>
          <a:lnRef idx="1">
            <a:schemeClr val="dk1"/>
          </a:lnRef>
          <a:fillRef idx="0">
            <a:schemeClr val="dk1"/>
          </a:fillRef>
          <a:effectRef idx="0">
            <a:schemeClr val="dk1"/>
          </a:effectRef>
          <a:fontRef idx="minor">
            <a:schemeClr val="tx1"/>
          </a:fontRef>
        </p:style>
      </p:cxnSp>
      <p:cxnSp>
        <p:nvCxnSpPr>
          <p:cNvPr id="47" name="מחבר ישר 46"/>
          <p:cNvCxnSpPr/>
          <p:nvPr/>
        </p:nvCxnSpPr>
        <p:spPr>
          <a:xfrm>
            <a:off x="8160655" y="4362789"/>
            <a:ext cx="0" cy="152061"/>
          </a:xfrm>
          <a:prstGeom prst="line">
            <a:avLst/>
          </a:prstGeom>
        </p:spPr>
        <p:style>
          <a:lnRef idx="1">
            <a:schemeClr val="dk1"/>
          </a:lnRef>
          <a:fillRef idx="0">
            <a:schemeClr val="dk1"/>
          </a:fillRef>
          <a:effectRef idx="0">
            <a:schemeClr val="dk1"/>
          </a:effectRef>
          <a:fontRef idx="minor">
            <a:schemeClr val="tx1"/>
          </a:fontRef>
        </p:style>
      </p:cxnSp>
      <p:cxnSp>
        <p:nvCxnSpPr>
          <p:cNvPr id="53" name="מחבר ישר 52"/>
          <p:cNvCxnSpPr/>
          <p:nvPr/>
        </p:nvCxnSpPr>
        <p:spPr>
          <a:xfrm>
            <a:off x="3654730" y="4368234"/>
            <a:ext cx="0" cy="129098"/>
          </a:xfrm>
          <a:prstGeom prst="line">
            <a:avLst/>
          </a:prstGeom>
        </p:spPr>
        <p:style>
          <a:lnRef idx="1">
            <a:schemeClr val="dk1"/>
          </a:lnRef>
          <a:fillRef idx="0">
            <a:schemeClr val="dk1"/>
          </a:fillRef>
          <a:effectRef idx="0">
            <a:schemeClr val="dk1"/>
          </a:effectRef>
          <a:fontRef idx="minor">
            <a:schemeClr val="tx1"/>
          </a:fontRef>
        </p:style>
      </p:cxnSp>
      <p:pic>
        <p:nvPicPr>
          <p:cNvPr id="62" name="תמונה 61"/>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51487" y="4533899"/>
            <a:ext cx="598031" cy="742950"/>
          </a:xfrm>
          <a:prstGeom prst="rect">
            <a:avLst/>
          </a:prstGeom>
        </p:spPr>
      </p:pic>
      <p:pic>
        <p:nvPicPr>
          <p:cNvPr id="65" name="תמונה 64"/>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647" t="51350" r="39060" b="33860"/>
          <a:stretch/>
        </p:blipFill>
        <p:spPr>
          <a:xfrm>
            <a:off x="6916555" y="4438820"/>
            <a:ext cx="500743" cy="777817"/>
          </a:xfrm>
          <a:prstGeom prst="rect">
            <a:avLst/>
          </a:prstGeom>
        </p:spPr>
      </p:pic>
      <p:pic>
        <p:nvPicPr>
          <p:cNvPr id="68" name="תמונה 67"/>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2554109" y="4438819"/>
            <a:ext cx="547255" cy="916652"/>
          </a:xfrm>
          <a:prstGeom prst="rect">
            <a:avLst/>
          </a:prstGeom>
        </p:spPr>
      </p:pic>
      <p:pic>
        <p:nvPicPr>
          <p:cNvPr id="72" name="תמונה 71"/>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4863620" y="4427338"/>
            <a:ext cx="511628" cy="751540"/>
          </a:xfrm>
          <a:prstGeom prst="rect">
            <a:avLst/>
          </a:prstGeom>
        </p:spPr>
      </p:pic>
      <p:sp>
        <p:nvSpPr>
          <p:cNvPr id="37" name="מלבן מעוגל 36"/>
          <p:cNvSpPr/>
          <p:nvPr/>
        </p:nvSpPr>
        <p:spPr>
          <a:xfrm>
            <a:off x="7631736" y="2910943"/>
            <a:ext cx="1352550" cy="48637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Brigadier Generals Course</a:t>
            </a:r>
            <a:endParaRPr lang="he-IL" sz="1050" b="1" dirty="0">
              <a:latin typeface="Segoe UI" panose="020B0502040204020203" pitchFamily="34" charset="0"/>
              <a:ea typeface="Segoe UI" panose="020B0502040204020203" pitchFamily="34" charset="0"/>
            </a:endParaRPr>
          </a:p>
        </p:txBody>
      </p:sp>
      <p:pic>
        <p:nvPicPr>
          <p:cNvPr id="33" name="תמונה 32"/>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366" t="5781" r="2118" b="81871"/>
          <a:stretch/>
        </p:blipFill>
        <p:spPr>
          <a:xfrm>
            <a:off x="7243082" y="2910943"/>
            <a:ext cx="462499" cy="699192"/>
          </a:xfrm>
          <a:prstGeom prst="rect">
            <a:avLst/>
          </a:prstGeom>
        </p:spPr>
      </p:pic>
      <p:sp>
        <p:nvSpPr>
          <p:cNvPr id="38" name="מלבן מעוגל 37"/>
          <p:cNvSpPr/>
          <p:nvPr/>
        </p:nvSpPr>
        <p:spPr>
          <a:xfrm>
            <a:off x="5456719" y="3622061"/>
            <a:ext cx="1924050" cy="61500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b="1" dirty="0" err="1">
                <a:latin typeface="Segoe UI" panose="020B0502040204020203" pitchFamily="34" charset="0"/>
                <a:ea typeface="Segoe UI" panose="020B0502040204020203" pitchFamily="34" charset="0"/>
                <a:cs typeface="Segoe UI" panose="020B0502040204020203" pitchFamily="34" charset="0"/>
              </a:rPr>
              <a:t>Maarachot</a:t>
            </a:r>
            <a:r>
              <a:rPr lang="en-US" sz="1050" b="1" dirty="0">
                <a:latin typeface="Segoe UI" panose="020B0502040204020203" pitchFamily="34" charset="0"/>
                <a:ea typeface="Segoe UI" panose="020B0502040204020203" pitchFamily="34" charset="0"/>
                <a:cs typeface="Segoe UI" panose="020B0502040204020203" pitchFamily="34" charset="0"/>
              </a:rPr>
              <a:t>” Publishing</a:t>
            </a:r>
            <a:endParaRPr lang="he-IL" sz="1050" b="1" dirty="0">
              <a:latin typeface="Segoe UI" panose="020B0502040204020203" pitchFamily="34" charset="0"/>
              <a:ea typeface="Segoe UI" panose="020B0502040204020203" pitchFamily="34" charset="0"/>
            </a:endParaRPr>
          </a:p>
        </p:txBody>
      </p:sp>
      <p:cxnSp>
        <p:nvCxnSpPr>
          <p:cNvPr id="40" name="מחבר ישר 39"/>
          <p:cNvCxnSpPr/>
          <p:nvPr/>
        </p:nvCxnSpPr>
        <p:spPr>
          <a:xfrm>
            <a:off x="4740559" y="4358887"/>
            <a:ext cx="0" cy="977714"/>
          </a:xfrm>
          <a:prstGeom prst="line">
            <a:avLst/>
          </a:prstGeom>
        </p:spPr>
        <p:style>
          <a:lnRef idx="1">
            <a:schemeClr val="dk1"/>
          </a:lnRef>
          <a:fillRef idx="0">
            <a:schemeClr val="dk1"/>
          </a:fillRef>
          <a:effectRef idx="0">
            <a:schemeClr val="dk1"/>
          </a:effectRef>
          <a:fontRef idx="minor">
            <a:schemeClr val="tx1"/>
          </a:fontRef>
        </p:style>
      </p:cxnSp>
      <p:sp>
        <p:nvSpPr>
          <p:cNvPr id="16" name="מלבן מעוגל 15"/>
          <p:cNvSpPr/>
          <p:nvPr/>
        </p:nvSpPr>
        <p:spPr>
          <a:xfrm>
            <a:off x="3985533" y="5281612"/>
            <a:ext cx="1924050" cy="61500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smtClean="0">
                <a:latin typeface="Segoe UI" panose="020B0502040204020203" pitchFamily="34" charset="0"/>
                <a:ea typeface="Segoe UI" panose="020B0502040204020203" pitchFamily="34" charset="0"/>
              </a:rPr>
              <a:t>Head of Logistic Branch</a:t>
            </a:r>
            <a:endParaRPr lang="he-IL" sz="1050" b="1" dirty="0">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2906737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628650" y="687051"/>
            <a:ext cx="7886700" cy="1152088"/>
          </a:xfrm>
          <a:prstGeom prst="rect">
            <a:avLst/>
          </a:prstGeom>
        </p:spPr>
        <p:txBody>
          <a:bodyPr>
            <a:normAutofit/>
          </a:bodyPr>
          <a:lstStyle/>
          <a:p>
            <a:pPr algn="ctr"/>
            <a:r>
              <a:rPr lang="en-US" sz="2800" b="1"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IDF Colleges – The Strategic Environment</a:t>
            </a:r>
            <a:endParaRPr lang="he-IL" sz="28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sp>
        <p:nvSpPr>
          <p:cNvPr id="11" name="מציין מיקום תוכן 2">
            <a:extLst>
              <a:ext uri="{FF2B5EF4-FFF2-40B4-BE49-F238E27FC236}">
                <a16:creationId xmlns:a16="http://schemas.microsoft.com/office/drawing/2014/main" xmlns="" id="{D9544FAA-18B4-4B44-8126-E59BBE598101}"/>
              </a:ext>
            </a:extLst>
          </p:cNvPr>
          <p:cNvSpPr txBox="1">
            <a:spLocks/>
          </p:cNvSpPr>
          <p:nvPr/>
        </p:nvSpPr>
        <p:spPr>
          <a:xfrm>
            <a:off x="467544" y="1556752"/>
            <a:ext cx="8208912" cy="5040600"/>
          </a:xfrm>
          <a:prstGeom prst="rect">
            <a:avLst/>
          </a:prstGeom>
        </p:spPr>
        <p:txBody>
          <a:bodyPr vert="horz" lIns="68580" tIns="34290" rIns="68580" bIns="3429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50000"/>
              </a:lnSpc>
              <a:buClr>
                <a:schemeClr val="accent1"/>
              </a:buClr>
            </a:pPr>
            <a:r>
              <a:rPr lang="en-US" sz="2400" dirty="0" smtClean="0">
                <a:solidFill>
                  <a:schemeClr val="accent1">
                    <a:lumMod val="75000"/>
                  </a:schemeClr>
                </a:solidFill>
                <a:latin typeface="Calibri" panose="020F0502020204030204" pitchFamily="34" charset="0"/>
                <a:cs typeface="Calibri" panose="020F0502020204030204" pitchFamily="34" charset="0"/>
              </a:rPr>
              <a:t>Regional instability and change in the nature of warfare </a:t>
            </a:r>
            <a:endParaRPr lang="he-IL" sz="2400" dirty="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r>
              <a:rPr lang="en-US" sz="2400" dirty="0" smtClean="0">
                <a:solidFill>
                  <a:schemeClr val="accent1">
                    <a:lumMod val="75000"/>
                  </a:schemeClr>
                </a:solidFill>
                <a:latin typeface="Calibri" panose="020F0502020204030204" pitchFamily="34" charset="0"/>
                <a:cs typeface="Calibri" panose="020F0502020204030204" pitchFamily="34" charset="0"/>
              </a:rPr>
              <a:t>Jointness as a condition of victory </a:t>
            </a:r>
          </a:p>
          <a:p>
            <a:pPr algn="l" rtl="0">
              <a:lnSpc>
                <a:spcPct val="150000"/>
              </a:lnSpc>
              <a:buClr>
                <a:schemeClr val="accent1"/>
              </a:buClr>
            </a:pPr>
            <a:r>
              <a:rPr lang="en-US" sz="2400" dirty="0" smtClean="0">
                <a:solidFill>
                  <a:schemeClr val="accent1">
                    <a:lumMod val="75000"/>
                  </a:schemeClr>
                </a:solidFill>
                <a:latin typeface="Calibri" panose="020F0502020204030204" pitchFamily="34" charset="0"/>
                <a:cs typeface="Calibri" panose="020F0502020204030204" pitchFamily="34" charset="0"/>
              </a:rPr>
              <a:t>A change in the national priorities and</a:t>
            </a:r>
            <a:r>
              <a:rPr lang="he-IL" sz="2400" dirty="0" smtClean="0">
                <a:solidFill>
                  <a:schemeClr val="accent1">
                    <a:lumMod val="75000"/>
                  </a:schemeClr>
                </a:solidFill>
                <a:latin typeface="Calibri" panose="020F0502020204030204" pitchFamily="34" charset="0"/>
                <a:cs typeface="Calibri" panose="020F0502020204030204" pitchFamily="34" charset="0"/>
              </a:rPr>
              <a:t> </a:t>
            </a:r>
            <a:r>
              <a:rPr lang="en-US" sz="2400" dirty="0" smtClean="0">
                <a:solidFill>
                  <a:schemeClr val="accent1">
                    <a:lumMod val="75000"/>
                  </a:schemeClr>
                </a:solidFill>
                <a:latin typeface="Calibri" panose="020F0502020204030204" pitchFamily="34" charset="0"/>
                <a:cs typeface="Calibri" panose="020F0502020204030204" pitchFamily="34" charset="0"/>
              </a:rPr>
              <a:t>the young standing army</a:t>
            </a:r>
          </a:p>
          <a:p>
            <a:pPr algn="l" rtl="0">
              <a:lnSpc>
                <a:spcPct val="150000"/>
              </a:lnSpc>
              <a:buClr>
                <a:schemeClr val="accent1"/>
              </a:buClr>
            </a:pPr>
            <a:r>
              <a:rPr lang="en-US" sz="2400" dirty="0" smtClean="0">
                <a:solidFill>
                  <a:schemeClr val="accent1">
                    <a:lumMod val="75000"/>
                  </a:schemeClr>
                </a:solidFill>
                <a:latin typeface="Calibri" panose="020F0502020204030204" pitchFamily="34" charset="0"/>
                <a:cs typeface="Calibri" panose="020F0502020204030204" pitchFamily="34" charset="0"/>
              </a:rPr>
              <a:t>Characteristics of learners – the Millennials (Generation Y)</a:t>
            </a:r>
            <a:endParaRPr lang="he-IL" sz="2400" dirty="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r>
              <a:rPr lang="en-US" sz="2400" dirty="0" smtClean="0">
                <a:solidFill>
                  <a:schemeClr val="accent1">
                    <a:lumMod val="75000"/>
                  </a:schemeClr>
                </a:solidFill>
                <a:latin typeface="Calibri" panose="020F0502020204030204" pitchFamily="34" charset="0"/>
                <a:cs typeface="Calibri" panose="020F0502020204030204" pitchFamily="34" charset="0"/>
              </a:rPr>
              <a:t>A qualifying and academic environment</a:t>
            </a:r>
            <a:endParaRPr lang="he-IL" sz="2400" dirty="0">
              <a:solidFill>
                <a:schemeClr val="accent1">
                  <a:lumMod val="75000"/>
                </a:schemeClr>
              </a:solidFill>
              <a:latin typeface="Calibri" panose="020F0502020204030204" pitchFamily="34" charset="0"/>
              <a:cs typeface="Calibri" panose="020F0502020204030204" pitchFamily="34" charset="0"/>
            </a:endParaRPr>
          </a:p>
          <a:p>
            <a:pPr marL="342900" indent="-342900">
              <a:lnSpc>
                <a:spcPct val="150000"/>
              </a:lnSpc>
              <a:buClr>
                <a:schemeClr val="accent1"/>
              </a:buClr>
              <a:buFont typeface="+mj-lt"/>
              <a:buAutoNum type="arabicPeriod"/>
            </a:pPr>
            <a:endParaRPr lang="he-IL" sz="1600" dirty="0">
              <a:solidFill>
                <a:schemeClr val="accent1">
                  <a:lumMod val="75000"/>
                </a:schemeClr>
              </a:solidFill>
              <a:latin typeface="David" panose="020E0502060401010101" pitchFamily="34" charset="-79"/>
              <a:cs typeface="David" panose="020E0502060401010101" pitchFamily="34" charset="-79"/>
            </a:endParaRPr>
          </a:p>
          <a:p>
            <a:pPr marL="342900" indent="-342900">
              <a:lnSpc>
                <a:spcPct val="150000"/>
              </a:lnSpc>
              <a:buClr>
                <a:schemeClr val="accent1"/>
              </a:buClr>
              <a:buFont typeface="+mj-lt"/>
              <a:buAutoNum type="arabicPeriod"/>
            </a:pPr>
            <a:endParaRPr lang="he-IL" sz="1600" b="1"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endParaRPr lang="he-IL" sz="1600" b="1"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endParaRPr lang="he-IL" sz="1600" b="1" dirty="0">
              <a:solidFill>
                <a:srgbClr val="FF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460774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טבלה 4"/>
          <p:cNvGraphicFramePr>
            <a:graphicFrameLocks noGrp="1"/>
          </p:cNvGraphicFramePr>
          <p:nvPr>
            <p:extLst>
              <p:ext uri="{D42A27DB-BD31-4B8C-83A1-F6EECF244321}">
                <p14:modId xmlns:p14="http://schemas.microsoft.com/office/powerpoint/2010/main" val="4054795348"/>
              </p:ext>
            </p:extLst>
          </p:nvPr>
        </p:nvGraphicFramePr>
        <p:xfrm>
          <a:off x="1" y="1298121"/>
          <a:ext cx="9143999" cy="5231131"/>
        </p:xfrm>
        <a:graphic>
          <a:graphicData uri="http://schemas.openxmlformats.org/drawingml/2006/table">
            <a:tbl>
              <a:tblPr rtl="1" firstRow="1" bandRow="1">
                <a:tableStyleId>{5C22544A-7EE6-4342-B048-85BDC9FD1C3A}</a:tableStyleId>
              </a:tblPr>
              <a:tblGrid>
                <a:gridCol w="3838575"/>
                <a:gridCol w="1876423"/>
                <a:gridCol w="1323976"/>
                <a:gridCol w="1038224"/>
                <a:gridCol w="1066801"/>
              </a:tblGrid>
              <a:tr h="534871">
                <a:tc>
                  <a:txBody>
                    <a:bodyPr/>
                    <a:lstStyle/>
                    <a:p>
                      <a:pPr algn="ctr" rtl="0"/>
                      <a:r>
                        <a:rPr lang="en-US" sz="1600" dirty="0" smtClean="0"/>
                        <a:t>General Information</a:t>
                      </a:r>
                      <a:endParaRPr lang="he-IL" sz="1600" dirty="0"/>
                    </a:p>
                  </a:txBody>
                  <a:tcPr/>
                </a:tc>
                <a:tc>
                  <a:txBody>
                    <a:bodyPr/>
                    <a:lstStyle/>
                    <a:p>
                      <a:pPr algn="ctr" rtl="1"/>
                      <a:r>
                        <a:rPr lang="en-US" sz="1600" dirty="0" smtClean="0"/>
                        <a:t>Product</a:t>
                      </a:r>
                      <a:endParaRPr lang="he-IL" sz="1600" dirty="0"/>
                    </a:p>
                  </a:txBody>
                  <a:tcPr/>
                </a:tc>
                <a:tc>
                  <a:txBody>
                    <a:bodyPr/>
                    <a:lstStyle/>
                    <a:p>
                      <a:pPr algn="ctr" rtl="1"/>
                      <a:r>
                        <a:rPr lang="en-US" sz="1600" dirty="0" smtClean="0"/>
                        <a:t>Duration</a:t>
                      </a:r>
                      <a:endParaRPr lang="he-IL" sz="1600" dirty="0"/>
                    </a:p>
                  </a:txBody>
                  <a:tcPr/>
                </a:tc>
                <a:tc>
                  <a:txBody>
                    <a:bodyPr/>
                    <a:lstStyle/>
                    <a:p>
                      <a:pPr algn="ctr" rtl="1"/>
                      <a:r>
                        <a:rPr lang="en-US" sz="1600" dirty="0" smtClean="0"/>
                        <a:t>Target Audience</a:t>
                      </a:r>
                      <a:endParaRPr lang="he-IL" sz="1600" dirty="0"/>
                    </a:p>
                  </a:txBody>
                  <a:tcPr/>
                </a:tc>
                <a:tc>
                  <a:txBody>
                    <a:bodyPr/>
                    <a:lstStyle/>
                    <a:p>
                      <a:pPr algn="ctr" rtl="0"/>
                      <a:r>
                        <a:rPr lang="en-US" sz="1600" dirty="0" smtClean="0"/>
                        <a:t>Course</a:t>
                      </a:r>
                      <a:endParaRPr lang="he-IL" sz="1600" dirty="0"/>
                    </a:p>
                  </a:txBody>
                  <a:tcPr/>
                </a:tc>
              </a:tr>
              <a:tr h="949396">
                <a:tc>
                  <a:txBody>
                    <a:bodyPr/>
                    <a:lstStyle/>
                    <a:p>
                      <a:pPr algn="just" rtl="0"/>
                      <a:r>
                        <a:rPr lang="en-US" sz="1200" dirty="0" smtClean="0"/>
                        <a:t>Designated</a:t>
                      </a:r>
                      <a:r>
                        <a:rPr lang="en-US" sz="1200" baseline="0" dirty="0" smtClean="0"/>
                        <a:t> for senior </a:t>
                      </a:r>
                      <a:r>
                        <a:rPr lang="en-US" sz="1200" dirty="0" smtClean="0"/>
                        <a:t>Brigadier </a:t>
                      </a:r>
                      <a:r>
                        <a:rPr lang="en-US" sz="1200" dirty="0" smtClean="0"/>
                        <a:t>Generals </a:t>
                      </a:r>
                      <a:r>
                        <a:rPr lang="en-US" sz="1200" dirty="0" smtClean="0"/>
                        <a:t>as </a:t>
                      </a:r>
                      <a:r>
                        <a:rPr lang="en-US" sz="1200" dirty="0" smtClean="0"/>
                        <a:t>well as </a:t>
                      </a:r>
                      <a:r>
                        <a:rPr lang="en-US" sz="1200" dirty="0" smtClean="0"/>
                        <a:t>seniors officials</a:t>
                      </a:r>
                      <a:r>
                        <a:rPr lang="en-US" sz="1200" baseline="0" dirty="0" smtClean="0"/>
                        <a:t> </a:t>
                      </a:r>
                      <a:r>
                        <a:rPr lang="en-US" sz="1200" baseline="0" dirty="0" smtClean="0"/>
                        <a:t>from other </a:t>
                      </a:r>
                      <a:r>
                        <a:rPr lang="en-US" sz="1200" baseline="0" dirty="0" smtClean="0"/>
                        <a:t>defense organizations </a:t>
                      </a:r>
                      <a:r>
                        <a:rPr lang="en-US" sz="1200" baseline="0" dirty="0" smtClean="0"/>
                        <a:t>(such as the Israel Police, Minister of Foreign Affairs and </a:t>
                      </a:r>
                      <a:r>
                        <a:rPr lang="en-US" sz="1200" baseline="0" dirty="0" smtClean="0"/>
                        <a:t>Intelligence organizations)</a:t>
                      </a:r>
                      <a:r>
                        <a:rPr lang="en-US" sz="1200" dirty="0" smtClean="0"/>
                        <a:t> </a:t>
                      </a:r>
                      <a:r>
                        <a:rPr lang="en-US" sz="1200" dirty="0" smtClean="0"/>
                        <a:t>combine </a:t>
                      </a:r>
                      <a:r>
                        <a:rPr lang="en-US" sz="1200" dirty="0" smtClean="0"/>
                        <a:t>this</a:t>
                      </a:r>
                      <a:r>
                        <a:rPr lang="en-US" sz="1200" baseline="0" dirty="0" smtClean="0"/>
                        <a:t> course along </a:t>
                      </a:r>
                      <a:r>
                        <a:rPr lang="en-US" sz="1200" baseline="0" dirty="0" smtClean="0"/>
                        <a:t>with their job routines</a:t>
                      </a:r>
                      <a:r>
                        <a:rPr lang="en-US" sz="1200" baseline="0" dirty="0" smtClean="0"/>
                        <a:t>. Serves as a platform to teach complex problem analyzing and solving.</a:t>
                      </a:r>
                      <a:endParaRPr lang="he-IL"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Brigadier Generals Course</a:t>
                      </a:r>
                      <a:r>
                        <a:rPr lang="en-US" sz="1200" baseline="0" dirty="0" smtClean="0"/>
                        <a:t> Certificate</a:t>
                      </a:r>
                      <a:endParaRPr lang="he-IL" sz="1200" dirty="0" smtClean="0"/>
                    </a:p>
                    <a:p>
                      <a:pPr marL="0" indent="0" algn="l" rtl="0">
                        <a:buFont typeface="Arial" panose="020B0604020202020204" pitchFamily="34" charset="0"/>
                        <a:buNone/>
                      </a:pPr>
                      <a:endParaRPr lang="he-IL"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t>Once a Month for 2-3 Days, </a:t>
                      </a:r>
                      <a:r>
                        <a:rPr lang="en-US" sz="1200" baseline="0" dirty="0" smtClean="0"/>
                        <a:t>Throughout one </a:t>
                      </a:r>
                      <a:r>
                        <a:rPr lang="en-US" sz="1200" baseline="0" dirty="0" smtClean="0"/>
                        <a:t>Year</a:t>
                      </a:r>
                      <a:endParaRPr lang="he-IL" sz="1200" dirty="0" smtClean="0"/>
                    </a:p>
                    <a:p>
                      <a:pPr algn="ctr" rtl="0"/>
                      <a:endParaRPr lang="he-IL"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Brigadier Generals</a:t>
                      </a:r>
                      <a:endParaRPr lang="he-IL" sz="1200" dirty="0" smtClean="0"/>
                    </a:p>
                    <a:p>
                      <a:pPr algn="ctr" rtl="0"/>
                      <a:endParaRPr lang="he-IL"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Brigadier Generals Course</a:t>
                      </a:r>
                      <a:endParaRPr lang="he-IL" sz="1200" b="1" dirty="0" smtClean="0"/>
                    </a:p>
                  </a:txBody>
                  <a:tcPr/>
                </a:tc>
              </a:tr>
              <a:tr h="1992395">
                <a:tc>
                  <a:txBody>
                    <a:bodyPr/>
                    <a:lstStyle/>
                    <a:p>
                      <a:pPr algn="just" rtl="0"/>
                      <a:r>
                        <a:rPr lang="en-US" sz="1200" dirty="0" smtClean="0"/>
                        <a:t>The</a:t>
                      </a:r>
                      <a:r>
                        <a:rPr lang="en-US" sz="1200" baseline="0" dirty="0" smtClean="0"/>
                        <a:t> INDC (Israel National Defense College) is an academic program oriented towards seniors from the military, and their </a:t>
                      </a:r>
                      <a:r>
                        <a:rPr lang="en-US" sz="1200" baseline="0" dirty="0" smtClean="0"/>
                        <a:t>counterparts </a:t>
                      </a:r>
                      <a:r>
                        <a:rPr lang="en-US" sz="1200" baseline="0" dirty="0" smtClean="0"/>
                        <a:t>in other sectors (such as the Israel Police, Minister of Foreign Affairs, Shin Bet and more). The diverse program provides a shift from a tactical perspective to a strategic one, and includes numerous tours within Israel and abroad. Each class incorporates senior officers from foreign militaries (who move to Israel for a whole year), allowing for an international and complex learning environment.  </a:t>
                      </a:r>
                      <a:endParaRPr lang="he-IL" sz="1200" dirty="0"/>
                    </a:p>
                  </a:txBody>
                  <a:tcPr/>
                </a:tc>
                <a:tc>
                  <a:txBody>
                    <a:bodyPr/>
                    <a:lstStyle/>
                    <a:p>
                      <a:pPr marL="285750" indent="-285750" algn="l" rtl="0">
                        <a:buFont typeface="Arial" panose="020B0604020202020204" pitchFamily="34" charset="0"/>
                        <a:buChar char="•"/>
                      </a:pPr>
                      <a:r>
                        <a:rPr lang="en-US" sz="1200" dirty="0" smtClean="0"/>
                        <a:t>M.A. in Political Science (National Security Studies)</a:t>
                      </a:r>
                      <a:r>
                        <a:rPr lang="en-US" sz="1200" baseline="0" dirty="0" smtClean="0"/>
                        <a:t> from Haifa University</a:t>
                      </a:r>
                    </a:p>
                    <a:p>
                      <a:pPr marL="285750" indent="-285750" algn="l" rtl="0">
                        <a:buFont typeface="Arial" panose="020B0604020202020204" pitchFamily="34" charset="0"/>
                        <a:buChar char="•"/>
                      </a:pPr>
                      <a:r>
                        <a:rPr lang="en-US" sz="1200" baseline="0" dirty="0" smtClean="0"/>
                        <a:t>INDC Graduation Certificate</a:t>
                      </a:r>
                      <a:endParaRPr lang="he-IL" sz="1200" dirty="0"/>
                    </a:p>
                  </a:txBody>
                  <a:tcPr/>
                </a:tc>
                <a:tc>
                  <a:txBody>
                    <a:bodyPr/>
                    <a:lstStyle/>
                    <a:p>
                      <a:pPr algn="ctr" rtl="0"/>
                      <a:r>
                        <a:rPr lang="en-US" sz="1200" dirty="0" smtClean="0"/>
                        <a:t>11 </a:t>
                      </a:r>
                      <a:r>
                        <a:rPr lang="en-US" sz="1200" baseline="0" dirty="0" smtClean="0"/>
                        <a:t>Months</a:t>
                      </a:r>
                      <a:endParaRPr lang="he-IL" sz="1200" dirty="0"/>
                    </a:p>
                  </a:txBody>
                  <a:tcPr/>
                </a:tc>
                <a:tc>
                  <a:txBody>
                    <a:bodyPr/>
                    <a:lstStyle/>
                    <a:p>
                      <a:pPr algn="ctr" rtl="0"/>
                      <a:r>
                        <a:rPr lang="en-US" sz="1200" dirty="0" smtClean="0"/>
                        <a:t>Colonels and their Equivalents in Foreign</a:t>
                      </a:r>
                      <a:r>
                        <a:rPr lang="en-US" sz="1200" baseline="0" dirty="0" smtClean="0"/>
                        <a:t> Militaries</a:t>
                      </a:r>
                      <a:endParaRPr lang="he-IL" sz="1200" dirty="0"/>
                    </a:p>
                  </a:txBody>
                  <a:tcPr/>
                </a:tc>
                <a:tc>
                  <a:txBody>
                    <a:bodyPr/>
                    <a:lstStyle/>
                    <a:p>
                      <a:pPr algn="ctr" rtl="0"/>
                      <a:r>
                        <a:rPr lang="en-US" sz="1200" b="1" dirty="0" smtClean="0"/>
                        <a:t>INDC</a:t>
                      </a:r>
                      <a:endParaRPr lang="he-IL" sz="1200" b="1" dirty="0"/>
                    </a:p>
                  </a:txBody>
                  <a:tcPr/>
                </a:tc>
              </a:tr>
              <a:tr h="1470896">
                <a:tc>
                  <a:txBody>
                    <a:bodyPr/>
                    <a:lstStyle/>
                    <a:p>
                      <a:pPr algn="just" rtl="0"/>
                      <a:r>
                        <a:rPr lang="en-US" sz="1200" dirty="0" smtClean="0"/>
                        <a:t>Students</a:t>
                      </a:r>
                      <a:r>
                        <a:rPr lang="en-US" sz="1200" baseline="0" dirty="0" smtClean="0"/>
                        <a:t> who </a:t>
                      </a:r>
                      <a:r>
                        <a:rPr lang="en-US" sz="1200" baseline="0" dirty="0" smtClean="0"/>
                        <a:t>enter </a:t>
                      </a:r>
                      <a:r>
                        <a:rPr lang="en-US" sz="1200" baseline="0" dirty="0" smtClean="0"/>
                        <a:t>the </a:t>
                      </a:r>
                      <a:r>
                        <a:rPr lang="en-US" sz="1200" baseline="0" dirty="0" err="1" smtClean="0"/>
                        <a:t>Afek</a:t>
                      </a:r>
                      <a:r>
                        <a:rPr lang="en-US" sz="1200" baseline="0" dirty="0" smtClean="0"/>
                        <a:t> Course come from senior positions in the General Staff. The main purpose of the course is to broaden their point of view and provide a more complete picture of the IDF and its structure. This includes exposure to the world of combat and to strategic considerations in that regard. Furthermore, the course attempts to strengthen leadership and command abilities.  </a:t>
                      </a:r>
                      <a:endParaRPr lang="he-IL" sz="1200" dirty="0"/>
                    </a:p>
                  </a:txBody>
                  <a:tcPr/>
                </a:tc>
                <a:tc>
                  <a:txBody>
                    <a:bodyPr/>
                    <a:lstStyle/>
                    <a:p>
                      <a:pPr algn="l" rtl="0"/>
                      <a:r>
                        <a:rPr lang="en-US" sz="1200" dirty="0" err="1" smtClean="0"/>
                        <a:t>Afek</a:t>
                      </a:r>
                      <a:r>
                        <a:rPr lang="en-US" sz="1200" dirty="0" smtClean="0"/>
                        <a:t> Course Graduation Certificate</a:t>
                      </a:r>
                      <a:endParaRPr lang="he-IL" sz="1200" dirty="0"/>
                    </a:p>
                  </a:txBody>
                  <a:tcPr/>
                </a:tc>
                <a:tc>
                  <a:txBody>
                    <a:bodyPr/>
                    <a:lstStyle/>
                    <a:p>
                      <a:pPr algn="ctr" rtl="0"/>
                      <a:r>
                        <a:rPr lang="en-US" sz="1200" dirty="0" smtClean="0"/>
                        <a:t>4 Months (3 Cycles per Year)</a:t>
                      </a:r>
                      <a:endParaRPr lang="he-IL" sz="1200" dirty="0"/>
                    </a:p>
                  </a:txBody>
                  <a:tcPr/>
                </a:tc>
                <a:tc>
                  <a:txBody>
                    <a:bodyPr/>
                    <a:lstStyle/>
                    <a:p>
                      <a:pPr algn="ctr" rtl="0"/>
                      <a:r>
                        <a:rPr lang="en-US" sz="1200" dirty="0" smtClean="0"/>
                        <a:t>Majors (from the General Staff)</a:t>
                      </a:r>
                      <a:endParaRPr lang="he-IL" sz="1200" dirty="0"/>
                    </a:p>
                  </a:txBody>
                  <a:tcPr/>
                </a:tc>
                <a:tc>
                  <a:txBody>
                    <a:bodyPr/>
                    <a:lstStyle/>
                    <a:p>
                      <a:pPr algn="ctr" rtl="0"/>
                      <a:r>
                        <a:rPr lang="en-US" sz="1200" dirty="0" smtClean="0"/>
                        <a:t>Command and Staff College: </a:t>
                      </a:r>
                    </a:p>
                    <a:p>
                      <a:pPr algn="ctr" rtl="0"/>
                      <a:r>
                        <a:rPr lang="en-US" sz="1200" b="1" dirty="0" err="1" smtClean="0"/>
                        <a:t>Afek</a:t>
                      </a:r>
                      <a:r>
                        <a:rPr lang="en-US" sz="1200" b="1" dirty="0" smtClean="0"/>
                        <a:t> Course</a:t>
                      </a:r>
                      <a:endParaRPr lang="he-IL" sz="1200" b="1" dirty="0"/>
                    </a:p>
                  </a:txBody>
                  <a:tcPr/>
                </a:tc>
              </a:tr>
            </a:tbl>
          </a:graphicData>
        </a:graphic>
      </p:graphicFrame>
    </p:spTree>
    <p:extLst>
      <p:ext uri="{BB962C8B-B14F-4D97-AF65-F5344CB8AC3E}">
        <p14:creationId xmlns:p14="http://schemas.microsoft.com/office/powerpoint/2010/main" val="14456999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algn="l" rtl="0"/>
            <a:endParaRPr lang="he-IL" dirty="0"/>
          </a:p>
        </p:txBody>
      </p:sp>
      <p:graphicFrame>
        <p:nvGraphicFramePr>
          <p:cNvPr id="5" name="מציין מיקום תוכן 3"/>
          <p:cNvGraphicFramePr>
            <a:graphicFrameLocks/>
          </p:cNvGraphicFramePr>
          <p:nvPr>
            <p:extLst>
              <p:ext uri="{D42A27DB-BD31-4B8C-83A1-F6EECF244321}">
                <p14:modId xmlns:p14="http://schemas.microsoft.com/office/powerpoint/2010/main" val="1550078844"/>
              </p:ext>
            </p:extLst>
          </p:nvPr>
        </p:nvGraphicFramePr>
        <p:xfrm>
          <a:off x="0" y="1324440"/>
          <a:ext cx="9144000" cy="4939976"/>
        </p:xfrm>
        <a:graphic>
          <a:graphicData uri="http://schemas.openxmlformats.org/drawingml/2006/table">
            <a:tbl>
              <a:tblPr rtl="1" firstRow="1" bandRow="1">
                <a:tableStyleId>{5C22544A-7EE6-4342-B048-85BDC9FD1C3A}</a:tableStyleId>
              </a:tblPr>
              <a:tblGrid>
                <a:gridCol w="4029075"/>
                <a:gridCol w="1800224"/>
                <a:gridCol w="1181100"/>
                <a:gridCol w="1076325"/>
                <a:gridCol w="1057276"/>
              </a:tblGrid>
              <a:tr h="526389">
                <a:tc>
                  <a:txBody>
                    <a:bodyPr/>
                    <a:lstStyle/>
                    <a:p>
                      <a:pPr algn="ctr" rtl="0"/>
                      <a:r>
                        <a:rPr lang="en-US" sz="1600" dirty="0" smtClean="0"/>
                        <a:t>General Information</a:t>
                      </a:r>
                      <a:endParaRPr lang="he-IL" sz="1600" dirty="0"/>
                    </a:p>
                  </a:txBody>
                  <a:tcPr marL="68580" marR="68580" marT="34290" marB="34290"/>
                </a:tc>
                <a:tc>
                  <a:txBody>
                    <a:bodyPr/>
                    <a:lstStyle/>
                    <a:p>
                      <a:pPr algn="ctr" rtl="1"/>
                      <a:r>
                        <a:rPr lang="en-US" sz="1600" dirty="0" smtClean="0"/>
                        <a:t>Product</a:t>
                      </a:r>
                      <a:endParaRPr lang="he-IL" sz="1600" dirty="0"/>
                    </a:p>
                  </a:txBody>
                  <a:tcPr marL="68580" marR="68580" marT="34290" marB="34290"/>
                </a:tc>
                <a:tc>
                  <a:txBody>
                    <a:bodyPr/>
                    <a:lstStyle/>
                    <a:p>
                      <a:pPr algn="ctr" rtl="1"/>
                      <a:r>
                        <a:rPr lang="en-US" sz="1600" dirty="0" smtClean="0"/>
                        <a:t>Duration</a:t>
                      </a:r>
                      <a:endParaRPr lang="he-IL" sz="1600" dirty="0"/>
                    </a:p>
                  </a:txBody>
                  <a:tcPr marL="68580" marR="68580" marT="34290" marB="34290"/>
                </a:tc>
                <a:tc>
                  <a:txBody>
                    <a:bodyPr/>
                    <a:lstStyle/>
                    <a:p>
                      <a:pPr algn="ctr" rtl="1"/>
                      <a:r>
                        <a:rPr lang="en-US" sz="1600" dirty="0" smtClean="0"/>
                        <a:t>Target Audience</a:t>
                      </a:r>
                      <a:endParaRPr lang="he-IL" sz="1600" dirty="0"/>
                    </a:p>
                  </a:txBody>
                  <a:tcPr marL="68580" marR="68580" marT="34290" marB="34290"/>
                </a:tc>
                <a:tc>
                  <a:txBody>
                    <a:bodyPr/>
                    <a:lstStyle/>
                    <a:p>
                      <a:pPr algn="ctr" rtl="0"/>
                      <a:r>
                        <a:rPr lang="en-US" sz="1600" dirty="0" smtClean="0"/>
                        <a:t>Course</a:t>
                      </a:r>
                      <a:endParaRPr lang="he-IL" sz="1600" dirty="0"/>
                    </a:p>
                  </a:txBody>
                  <a:tcPr marL="68580" marR="68580" marT="34290" marB="34290"/>
                </a:tc>
              </a:tr>
              <a:tr h="170191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baseline="0" dirty="0" smtClean="0"/>
                        <a:t>The studies at the </a:t>
                      </a:r>
                      <a:r>
                        <a:rPr lang="en-US" sz="1200" baseline="0" dirty="0" err="1" smtClean="0"/>
                        <a:t>Alon</a:t>
                      </a:r>
                      <a:r>
                        <a:rPr lang="en-US" sz="1200" baseline="0" dirty="0" smtClean="0"/>
                        <a:t> Course include analyzing combat doctrines from around the world, leadership abilities and education methods. As part of the program, cadets travel abroad and visit battle sites, as part of the attempt to constantly expose them to different perspectives regarding warfare and operational tactics. </a:t>
                      </a:r>
                      <a:endParaRPr lang="he-IL" sz="1200" dirty="0" smtClean="0"/>
                    </a:p>
                  </a:txBody>
                  <a:tcPr marL="68580" marR="68580" marT="34290" marB="34290"/>
                </a:tc>
                <a:tc>
                  <a:txBody>
                    <a:bodyPr/>
                    <a:lstStyle/>
                    <a:p>
                      <a:pPr marL="285750" indent="-285750" algn="l" rtl="0">
                        <a:buFont typeface="Arial" panose="020B0604020202020204" pitchFamily="34" charset="0"/>
                        <a:buChar char="•"/>
                      </a:pPr>
                      <a:r>
                        <a:rPr lang="en-US" sz="1200" dirty="0" smtClean="0"/>
                        <a:t>M.A.</a:t>
                      </a:r>
                      <a:r>
                        <a:rPr lang="en-US" sz="1200" baseline="0" dirty="0" smtClean="0"/>
                        <a:t> in </a:t>
                      </a:r>
                      <a:r>
                        <a:rPr lang="en-US" sz="1200" baseline="0" dirty="0" smtClean="0"/>
                        <a:t>Political Science from Haifa </a:t>
                      </a:r>
                      <a:r>
                        <a:rPr lang="en-US" sz="1200" baseline="0" dirty="0" smtClean="0"/>
                        <a:t>University</a:t>
                      </a:r>
                    </a:p>
                    <a:p>
                      <a:pPr marL="285750" indent="-285750" algn="l" rtl="0">
                        <a:buFont typeface="Arial" panose="020B0604020202020204" pitchFamily="34" charset="0"/>
                        <a:buChar char="•"/>
                      </a:pPr>
                      <a:r>
                        <a:rPr lang="en-US" sz="1200" baseline="0" dirty="0" err="1" smtClean="0"/>
                        <a:t>Alon</a:t>
                      </a:r>
                      <a:r>
                        <a:rPr lang="en-US" sz="1200" baseline="0" dirty="0" smtClean="0"/>
                        <a:t> Course Graduation Certificate </a:t>
                      </a:r>
                      <a:endParaRPr lang="he-IL" sz="1200" dirty="0"/>
                    </a:p>
                  </a:txBody>
                  <a:tcPr marL="68580" marR="68580" marT="34290" marB="34290"/>
                </a:tc>
                <a:tc>
                  <a:txBody>
                    <a:bodyPr/>
                    <a:lstStyle/>
                    <a:p>
                      <a:pPr algn="l" rtl="0"/>
                      <a:r>
                        <a:rPr lang="en-US" sz="1200" dirty="0" smtClean="0"/>
                        <a:t>10 Months</a:t>
                      </a:r>
                      <a:endParaRPr lang="he-IL" sz="1200" dirty="0"/>
                    </a:p>
                  </a:txBody>
                  <a:tcPr marL="68580" marR="68580" marT="34290" marB="34290"/>
                </a:tc>
                <a:tc>
                  <a:txBody>
                    <a:bodyPr/>
                    <a:lstStyle/>
                    <a:p>
                      <a:pPr algn="l" rtl="0"/>
                      <a:r>
                        <a:rPr lang="en-US" sz="1200" dirty="0" smtClean="0"/>
                        <a:t>Majors (from Combat Units)</a:t>
                      </a:r>
                      <a:endParaRPr lang="he-IL" sz="1200" dirty="0"/>
                    </a:p>
                  </a:txBody>
                  <a:tcPr marL="68580" marR="68580" marT="34290" marB="34290"/>
                </a:tc>
                <a:tc>
                  <a:txBody>
                    <a:bodyPr/>
                    <a:lstStyle/>
                    <a:p>
                      <a:pPr algn="ctr" rtl="0"/>
                      <a:r>
                        <a:rPr lang="en-US" sz="1200" b="0" dirty="0" smtClean="0"/>
                        <a:t>Command and Staff College: </a:t>
                      </a:r>
                      <a:endParaRPr lang="en-US" sz="1200" b="1" dirty="0" smtClean="0"/>
                    </a:p>
                    <a:p>
                      <a:pPr algn="ctr" rtl="0"/>
                      <a:r>
                        <a:rPr lang="en-US" sz="1200" b="1" dirty="0" err="1" smtClean="0"/>
                        <a:t>Alon</a:t>
                      </a:r>
                      <a:r>
                        <a:rPr lang="en-US" sz="1200" b="1" dirty="0" smtClean="0"/>
                        <a:t> Course</a:t>
                      </a:r>
                      <a:endParaRPr lang="he-IL" sz="1200" b="1" dirty="0"/>
                    </a:p>
                  </a:txBody>
                  <a:tcPr marL="68580" marR="68580" marT="34290" marB="34290"/>
                </a:tc>
              </a:tr>
              <a:tr h="1521407">
                <a:tc>
                  <a:txBody>
                    <a:bodyPr/>
                    <a:lstStyle/>
                    <a:p>
                      <a:pPr algn="just" rtl="0"/>
                      <a:r>
                        <a:rPr lang="en-US" sz="1200" dirty="0" smtClean="0"/>
                        <a:t>Cadets in the Tactical and Command College integrate</a:t>
                      </a:r>
                      <a:r>
                        <a:rPr lang="en-US" sz="1200" baseline="0" dirty="0" smtClean="0"/>
                        <a:t> military and academic studies, preparing them to their future roles as company commanders. This includes analyzing battlefields according to the relevant components, gaining educational tools and learning the role of the leader. </a:t>
                      </a:r>
                      <a:endParaRPr lang="he-IL" sz="1200" dirty="0"/>
                    </a:p>
                  </a:txBody>
                  <a:tcPr marL="68580" marR="68580" marT="34290" marB="34290"/>
                </a:tc>
                <a:tc>
                  <a:txBody>
                    <a:bodyPr/>
                    <a:lstStyle/>
                    <a:p>
                      <a:pPr marL="285750" indent="-285750" algn="l" rtl="0">
                        <a:buFont typeface="Arial" panose="020B0604020202020204" pitchFamily="34" charset="0"/>
                        <a:buChar char="•"/>
                      </a:pPr>
                      <a:r>
                        <a:rPr lang="en-US" sz="1200" dirty="0" smtClean="0"/>
                        <a:t>B.A.</a:t>
                      </a:r>
                      <a:r>
                        <a:rPr lang="en-US" sz="1200" baseline="0" dirty="0" smtClean="0"/>
                        <a:t> in either Political Science or Economics from </a:t>
                      </a:r>
                      <a:r>
                        <a:rPr lang="en-US" sz="1200" baseline="0" dirty="0" smtClean="0"/>
                        <a:t>Haifa </a:t>
                      </a:r>
                      <a:r>
                        <a:rPr lang="en-US" sz="1200" baseline="0" dirty="0" smtClean="0"/>
                        <a:t>University</a:t>
                      </a:r>
                    </a:p>
                    <a:p>
                      <a:pPr marL="285750" indent="-285750" algn="l" rtl="0">
                        <a:buFont typeface="Arial" panose="020B0604020202020204" pitchFamily="34" charset="0"/>
                        <a:buChar char="•"/>
                      </a:pPr>
                      <a:r>
                        <a:rPr lang="en-US" sz="1200" baseline="0" dirty="0" smtClean="0"/>
                        <a:t>Tactical and Command College Graduation Certificate</a:t>
                      </a:r>
                      <a:endParaRPr lang="he-IL" sz="1200" dirty="0"/>
                    </a:p>
                  </a:txBody>
                  <a:tcPr marL="68580" marR="68580" marT="34290" marB="34290"/>
                </a:tc>
                <a:tc>
                  <a:txBody>
                    <a:bodyPr/>
                    <a:lstStyle/>
                    <a:p>
                      <a:pPr algn="l" rtl="0"/>
                      <a:r>
                        <a:rPr lang="en-US" sz="1200" dirty="0" smtClean="0"/>
                        <a:t>26 Months</a:t>
                      </a:r>
                      <a:endParaRPr lang="he-IL" sz="1200" dirty="0"/>
                    </a:p>
                  </a:txBody>
                  <a:tcPr marL="68580" marR="68580" marT="34290" marB="34290"/>
                </a:tc>
                <a:tc>
                  <a:txBody>
                    <a:bodyPr/>
                    <a:lstStyle/>
                    <a:p>
                      <a:pPr algn="l" rtl="0"/>
                      <a:r>
                        <a:rPr lang="en-US" sz="1200" dirty="0" smtClean="0"/>
                        <a:t>First</a:t>
                      </a:r>
                      <a:r>
                        <a:rPr lang="en-US" sz="1200" baseline="0" dirty="0" smtClean="0"/>
                        <a:t> Lieutenants</a:t>
                      </a:r>
                      <a:endParaRPr lang="he-IL" sz="1200" dirty="0"/>
                    </a:p>
                  </a:txBody>
                  <a:tcPr marL="68580" marR="68580" marT="34290" marB="34290"/>
                </a:tc>
                <a:tc>
                  <a:txBody>
                    <a:bodyPr/>
                    <a:lstStyle/>
                    <a:p>
                      <a:pPr algn="ctr" rtl="0"/>
                      <a:r>
                        <a:rPr lang="en-US" sz="1200" b="1" dirty="0" smtClean="0"/>
                        <a:t>Tactical and Command College</a:t>
                      </a:r>
                      <a:endParaRPr lang="he-IL" sz="1200" b="1" dirty="0"/>
                    </a:p>
                  </a:txBody>
                  <a:tcPr marL="68580" marR="68580" marT="34290" marB="34290"/>
                </a:tc>
              </a:tr>
              <a:tr h="116039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smtClean="0"/>
                        <a:t>The</a:t>
                      </a:r>
                      <a:r>
                        <a:rPr lang="en-US" sz="1200" baseline="0" dirty="0" smtClean="0"/>
                        <a:t> course is divided into two sub-courses, according to rank. The course as a whole focuses on providing the NCO with tools of command and cooperation, through daily classes and simulations.</a:t>
                      </a:r>
                      <a:endParaRPr lang="he-IL" sz="1200" dirty="0" smtClean="0"/>
                    </a:p>
                    <a:p>
                      <a:pPr algn="just" rtl="0"/>
                      <a:endParaRPr lang="he-IL" sz="1200" dirty="0"/>
                    </a:p>
                  </a:txBody>
                  <a:tcPr marL="68580" marR="68580" marT="34290" marB="34290"/>
                </a:tc>
                <a:tc>
                  <a:txBody>
                    <a:bodyPr/>
                    <a:lstStyle/>
                    <a:p>
                      <a:pPr algn="l" rtl="0"/>
                      <a:r>
                        <a:rPr lang="en-US" sz="1200" dirty="0" smtClean="0"/>
                        <a:t>NCO Course Graduation</a:t>
                      </a:r>
                      <a:r>
                        <a:rPr lang="en-US" sz="1200" baseline="0" dirty="0" smtClean="0"/>
                        <a:t> Certificate</a:t>
                      </a:r>
                      <a:endParaRPr lang="he-IL" sz="1200" dirty="0"/>
                    </a:p>
                  </a:txBody>
                  <a:tcPr marL="68580" marR="68580" marT="34290" marB="34290"/>
                </a:tc>
                <a:tc>
                  <a:txBody>
                    <a:bodyPr/>
                    <a:lstStyle/>
                    <a:p>
                      <a:pPr algn="l" rtl="0"/>
                      <a:r>
                        <a:rPr lang="en-US" sz="1200" dirty="0" smtClean="0"/>
                        <a:t>6 Weeks for High Ranking NCOs </a:t>
                      </a:r>
                    </a:p>
                    <a:p>
                      <a:pPr algn="l" rtl="0"/>
                      <a:r>
                        <a:rPr lang="en-US" sz="1200" dirty="0" smtClean="0"/>
                        <a:t>4 Weeks for Low Ranking NCOs</a:t>
                      </a:r>
                      <a:endParaRPr lang="he-IL" sz="1200" dirty="0"/>
                    </a:p>
                  </a:txBody>
                  <a:tcPr marL="68580" marR="68580" marT="34290" marB="34290"/>
                </a:tc>
                <a:tc>
                  <a:txBody>
                    <a:bodyPr/>
                    <a:lstStyle/>
                    <a:p>
                      <a:pPr algn="l" rtl="0"/>
                      <a:r>
                        <a:rPr lang="en-US" sz="1200" dirty="0" smtClean="0"/>
                        <a:t>NCOs</a:t>
                      </a:r>
                      <a:endParaRPr lang="he-IL" sz="1200" dirty="0"/>
                    </a:p>
                  </a:txBody>
                  <a:tcPr marL="68580" marR="68580" marT="34290" marB="34290"/>
                </a:tc>
                <a:tc>
                  <a:txBody>
                    <a:bodyPr/>
                    <a:lstStyle/>
                    <a:p>
                      <a:pPr algn="ctr" rtl="0"/>
                      <a:r>
                        <a:rPr lang="en-US" sz="1200" b="1" dirty="0" smtClean="0"/>
                        <a:t>NCO Course</a:t>
                      </a:r>
                      <a:endParaRPr lang="he-IL" sz="1200" b="1" dirty="0"/>
                    </a:p>
                  </a:txBody>
                  <a:tcPr marL="68580" marR="68580" marT="34290" marB="34290"/>
                </a:tc>
              </a:tr>
            </a:tbl>
          </a:graphicData>
        </a:graphic>
      </p:graphicFrame>
    </p:spTree>
    <p:extLst>
      <p:ext uri="{BB962C8B-B14F-4D97-AF65-F5344CB8AC3E}">
        <p14:creationId xmlns:p14="http://schemas.microsoft.com/office/powerpoint/2010/main" val="31189376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אליפסה 53">
            <a:extLst>
              <a:ext uri="{FF2B5EF4-FFF2-40B4-BE49-F238E27FC236}">
                <a16:creationId xmlns:a16="http://schemas.microsoft.com/office/drawing/2014/main" xmlns="" id="{73F4EC75-39B0-4600-A5A0-0D7105627F5D}"/>
              </a:ext>
            </a:extLst>
          </p:cNvPr>
          <p:cNvSpPr/>
          <p:nvPr/>
        </p:nvSpPr>
        <p:spPr>
          <a:xfrm>
            <a:off x="827584" y="1628800"/>
            <a:ext cx="7560840" cy="525658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Calibri" panose="020F0502020204030204" pitchFamily="34" charset="0"/>
              <a:cs typeface="Calibri" panose="020F0502020204030204" pitchFamily="34" charset="0"/>
            </a:endParaRPr>
          </a:p>
        </p:txBody>
      </p:sp>
      <p:sp>
        <p:nvSpPr>
          <p:cNvPr id="2" name="כותרת 1"/>
          <p:cNvSpPr>
            <a:spLocks noGrp="1"/>
          </p:cNvSpPr>
          <p:nvPr>
            <p:ph type="title" idx="4294967295"/>
          </p:nvPr>
        </p:nvSpPr>
        <p:spPr>
          <a:xfrm>
            <a:off x="658146" y="395714"/>
            <a:ext cx="7886700" cy="994172"/>
          </a:xfrm>
          <a:prstGeom prst="rect">
            <a:avLst/>
          </a:prstGeom>
        </p:spPr>
        <p:txBody>
          <a:bodyPr>
            <a:normAutofit/>
          </a:bodyPr>
          <a:lstStyle/>
          <a:p>
            <a:pPr algn="ctr"/>
            <a:r>
              <a:rPr lang="en-US" sz="2800" b="1"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Spirit of the IDF Colleges – </a:t>
            </a:r>
            <a:br>
              <a:rPr lang="en-US" sz="2800" b="1"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br>
            <a:r>
              <a:rPr lang="en-US" sz="2800" b="1"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The Instructing Concept</a:t>
            </a:r>
            <a:endParaRPr lang="he-IL" sz="28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graphicFrame>
        <p:nvGraphicFramePr>
          <p:cNvPr id="3" name="דיאגרמה 2">
            <a:extLst>
              <a:ext uri="{FF2B5EF4-FFF2-40B4-BE49-F238E27FC236}">
                <a16:creationId xmlns:a16="http://schemas.microsoft.com/office/drawing/2014/main" xmlns="" id="{74B5A42D-DBA7-4BE6-B7D5-1567D1E6D709}"/>
              </a:ext>
            </a:extLst>
          </p:cNvPr>
          <p:cNvGraphicFramePr/>
          <p:nvPr>
            <p:extLst/>
          </p:nvPr>
        </p:nvGraphicFramePr>
        <p:xfrm>
          <a:off x="1539454"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xmlns="" id="{1C4CA2E5-09D0-41DC-931F-C3D95CE56A97}"/>
              </a:ext>
            </a:extLst>
          </p:cNvPr>
          <p:cNvSpPr txBox="1"/>
          <p:nvPr/>
        </p:nvSpPr>
        <p:spPr>
          <a:xfrm>
            <a:off x="3225810" y="2380818"/>
            <a:ext cx="2664296" cy="400110"/>
          </a:xfrm>
          <a:prstGeom prst="rect">
            <a:avLst/>
          </a:prstGeom>
          <a:noFill/>
        </p:spPr>
        <p:txBody>
          <a:bodyPr wrap="square" rtlCol="1">
            <a:spAutoFit/>
          </a:bodyPr>
          <a:lstStyle/>
          <a:p>
            <a:pPr algn="ctr"/>
            <a:r>
              <a:rPr lang="en-US" sz="2000" b="1" dirty="0" smtClean="0">
                <a:solidFill>
                  <a:schemeClr val="bg1"/>
                </a:solidFill>
                <a:latin typeface="Calibri" panose="020F0502020204030204" pitchFamily="34" charset="0"/>
                <a:cs typeface="Calibri" panose="020F0502020204030204" pitchFamily="34" charset="0"/>
              </a:rPr>
              <a:t>Student</a:t>
            </a:r>
            <a:endParaRPr lang="he-IL" sz="2000" b="1" dirty="0">
              <a:solidFill>
                <a:schemeClr val="bg1"/>
              </a:solidFill>
              <a:latin typeface="Calibri" panose="020F0502020204030204" pitchFamily="34" charset="0"/>
              <a:cs typeface="Calibri" panose="020F0502020204030204" pitchFamily="34" charset="0"/>
            </a:endParaRPr>
          </a:p>
        </p:txBody>
      </p:sp>
      <p:sp>
        <p:nvSpPr>
          <p:cNvPr id="61" name="TextBox 60">
            <a:extLst>
              <a:ext uri="{FF2B5EF4-FFF2-40B4-BE49-F238E27FC236}">
                <a16:creationId xmlns:a16="http://schemas.microsoft.com/office/drawing/2014/main" xmlns="" id="{17A44B1F-C10F-4E71-9A30-3D46F66A9315}"/>
              </a:ext>
            </a:extLst>
          </p:cNvPr>
          <p:cNvSpPr txBox="1"/>
          <p:nvPr/>
        </p:nvSpPr>
        <p:spPr>
          <a:xfrm>
            <a:off x="3225810" y="3708707"/>
            <a:ext cx="2664296" cy="400110"/>
          </a:xfrm>
          <a:prstGeom prst="rect">
            <a:avLst/>
          </a:prstGeom>
          <a:noFill/>
        </p:spPr>
        <p:txBody>
          <a:bodyPr wrap="square" rtlCol="1">
            <a:spAutoFit/>
          </a:bodyPr>
          <a:lstStyle/>
          <a:p>
            <a:pPr algn="ctr"/>
            <a:r>
              <a:rPr lang="en-US" sz="2000" b="1" dirty="0" smtClean="0">
                <a:solidFill>
                  <a:schemeClr val="bg1"/>
                </a:solidFill>
                <a:latin typeface="Calibri" panose="020F0502020204030204" pitchFamily="34" charset="0"/>
                <a:cs typeface="Calibri" panose="020F0502020204030204" pitchFamily="34" charset="0"/>
              </a:rPr>
              <a:t>Staff</a:t>
            </a:r>
            <a:endParaRPr lang="he-IL" sz="2000" b="1" dirty="0">
              <a:solidFill>
                <a:schemeClr val="bg1"/>
              </a:solidFill>
              <a:latin typeface="Calibri" panose="020F0502020204030204" pitchFamily="34" charset="0"/>
              <a:cs typeface="Calibri" panose="020F0502020204030204" pitchFamily="34" charset="0"/>
            </a:endParaRPr>
          </a:p>
        </p:txBody>
      </p:sp>
      <p:sp>
        <p:nvSpPr>
          <p:cNvPr id="62" name="TextBox 61">
            <a:extLst>
              <a:ext uri="{FF2B5EF4-FFF2-40B4-BE49-F238E27FC236}">
                <a16:creationId xmlns:a16="http://schemas.microsoft.com/office/drawing/2014/main" xmlns="" id="{D79D777F-C20F-49A9-B66A-260A43E824EA}"/>
              </a:ext>
            </a:extLst>
          </p:cNvPr>
          <p:cNvSpPr txBox="1"/>
          <p:nvPr/>
        </p:nvSpPr>
        <p:spPr>
          <a:xfrm>
            <a:off x="3255306" y="5054012"/>
            <a:ext cx="2664296" cy="400110"/>
          </a:xfrm>
          <a:prstGeom prst="rect">
            <a:avLst/>
          </a:prstGeom>
          <a:noFill/>
        </p:spPr>
        <p:txBody>
          <a:bodyPr wrap="square" rtlCol="1">
            <a:spAutoFit/>
          </a:bodyPr>
          <a:lstStyle/>
          <a:p>
            <a:pPr algn="ctr"/>
            <a:r>
              <a:rPr lang="en-US" sz="2000" b="1" dirty="0" smtClean="0">
                <a:solidFill>
                  <a:schemeClr val="bg1"/>
                </a:solidFill>
                <a:latin typeface="Calibri" panose="020F0502020204030204" pitchFamily="34" charset="0"/>
                <a:cs typeface="Calibri" panose="020F0502020204030204" pitchFamily="34" charset="0"/>
              </a:rPr>
              <a:t>Training Program</a:t>
            </a:r>
            <a:endParaRPr lang="he-IL" sz="2000" b="1" dirty="0">
              <a:solidFill>
                <a:schemeClr val="bg1"/>
              </a:solidFill>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xmlns="" id="{B3F7BF7E-678B-46E0-A3D5-E569112FD8DB}"/>
              </a:ext>
            </a:extLst>
          </p:cNvPr>
          <p:cNvSpPr txBox="1"/>
          <p:nvPr/>
        </p:nvSpPr>
        <p:spPr>
          <a:xfrm>
            <a:off x="3275856" y="6130138"/>
            <a:ext cx="2664296" cy="707886"/>
          </a:xfrm>
          <a:prstGeom prst="rect">
            <a:avLst/>
          </a:prstGeom>
          <a:noFill/>
        </p:spPr>
        <p:txBody>
          <a:bodyPr wrap="square" rtlCol="1">
            <a:spAutoFit/>
          </a:bodyPr>
          <a:lstStyle/>
          <a:p>
            <a:pPr algn="ctr"/>
            <a:r>
              <a:rPr lang="en-US" sz="2000" b="1" dirty="0" smtClean="0">
                <a:solidFill>
                  <a:schemeClr val="bg1"/>
                </a:solidFill>
                <a:latin typeface="Calibri" panose="020F0502020204030204" pitchFamily="34" charset="0"/>
                <a:cs typeface="Calibri" panose="020F0502020204030204" pitchFamily="34" charset="0"/>
              </a:rPr>
              <a:t>Instructing Environment </a:t>
            </a:r>
            <a:endParaRPr lang="he-IL" sz="2000" b="1" dirty="0">
              <a:solidFill>
                <a:schemeClr val="bg1"/>
              </a:solidFill>
              <a:latin typeface="Calibri" panose="020F0502020204030204" pitchFamily="34" charset="0"/>
              <a:cs typeface="Calibri" panose="020F0502020204030204" pitchFamily="34" charset="0"/>
            </a:endParaRPr>
          </a:p>
        </p:txBody>
      </p:sp>
      <p:sp>
        <p:nvSpPr>
          <p:cNvPr id="64" name="TextBox 63">
            <a:extLst>
              <a:ext uri="{FF2B5EF4-FFF2-40B4-BE49-F238E27FC236}">
                <a16:creationId xmlns:a16="http://schemas.microsoft.com/office/drawing/2014/main" xmlns="" id="{EEA3BD29-8898-4625-92A3-751227E34C61}"/>
              </a:ext>
            </a:extLst>
          </p:cNvPr>
          <p:cNvSpPr txBox="1"/>
          <p:nvPr/>
        </p:nvSpPr>
        <p:spPr>
          <a:xfrm>
            <a:off x="5880550" y="3244817"/>
            <a:ext cx="2664296" cy="707886"/>
          </a:xfrm>
          <a:prstGeom prst="rect">
            <a:avLst/>
          </a:prstGeom>
          <a:noFill/>
        </p:spPr>
        <p:txBody>
          <a:bodyPr wrap="square" rtlCol="1">
            <a:spAutoFit/>
          </a:bodyPr>
          <a:lstStyle/>
          <a:p>
            <a:pPr algn="ctr"/>
            <a:r>
              <a:rPr lang="en-US" sz="2000" b="1" dirty="0" smtClean="0">
                <a:solidFill>
                  <a:schemeClr val="bg1"/>
                </a:solidFill>
                <a:latin typeface="Calibri" panose="020F0502020204030204" pitchFamily="34" charset="0"/>
                <a:cs typeface="Calibri" panose="020F0502020204030204" pitchFamily="34" charset="0"/>
              </a:rPr>
              <a:t>Organizational Infrastructure</a:t>
            </a:r>
            <a:endParaRPr lang="he-IL" sz="2000" b="1" dirty="0">
              <a:solidFill>
                <a:schemeClr val="bg1"/>
              </a:solidFill>
              <a:latin typeface="Calibri" panose="020F0502020204030204" pitchFamily="34" charset="0"/>
              <a:cs typeface="Calibri" panose="020F0502020204030204" pitchFamily="34" charset="0"/>
            </a:endParaRPr>
          </a:p>
        </p:txBody>
      </p:sp>
      <p:sp>
        <p:nvSpPr>
          <p:cNvPr id="65" name="TextBox 64">
            <a:extLst>
              <a:ext uri="{FF2B5EF4-FFF2-40B4-BE49-F238E27FC236}">
                <a16:creationId xmlns:a16="http://schemas.microsoft.com/office/drawing/2014/main" xmlns="" id="{4F23805E-8DB6-42F0-84D7-7044D53C7A7D}"/>
              </a:ext>
            </a:extLst>
          </p:cNvPr>
          <p:cNvSpPr txBox="1"/>
          <p:nvPr/>
        </p:nvSpPr>
        <p:spPr>
          <a:xfrm>
            <a:off x="658146" y="3154785"/>
            <a:ext cx="2664296" cy="707886"/>
          </a:xfrm>
          <a:prstGeom prst="rect">
            <a:avLst/>
          </a:prstGeom>
          <a:noFill/>
        </p:spPr>
        <p:txBody>
          <a:bodyPr wrap="square" rtlCol="1">
            <a:spAutoFit/>
          </a:bodyPr>
          <a:lstStyle/>
          <a:p>
            <a:pPr algn="ctr"/>
            <a:r>
              <a:rPr lang="en-US" sz="2000" b="1" dirty="0" smtClean="0">
                <a:solidFill>
                  <a:schemeClr val="bg1"/>
                </a:solidFill>
                <a:latin typeface="Calibri" panose="020F0502020204030204" pitchFamily="34" charset="0"/>
                <a:cs typeface="Calibri" panose="020F0502020204030204" pitchFamily="34" charset="0"/>
              </a:rPr>
              <a:t>Physical </a:t>
            </a:r>
          </a:p>
          <a:p>
            <a:pPr algn="ctr"/>
            <a:r>
              <a:rPr lang="en-US" sz="2000" b="1" dirty="0" smtClean="0">
                <a:solidFill>
                  <a:schemeClr val="bg1"/>
                </a:solidFill>
                <a:latin typeface="Calibri" panose="020F0502020204030204" pitchFamily="34" charset="0"/>
                <a:cs typeface="Calibri" panose="020F0502020204030204" pitchFamily="34" charset="0"/>
              </a:rPr>
              <a:t>Infrastructure</a:t>
            </a:r>
            <a:endParaRPr lang="he-IL" sz="2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4661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658146" y="667959"/>
            <a:ext cx="7886700" cy="994172"/>
          </a:xfrm>
          <a:prstGeom prst="rect">
            <a:avLst/>
          </a:prstGeom>
        </p:spPr>
        <p:txBody>
          <a:bodyPr/>
          <a:lstStyle/>
          <a:p>
            <a:pPr algn="ctr"/>
            <a:r>
              <a:rPr lang="en-US" sz="3600" b="1"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Spirit of the IDF Colleges</a:t>
            </a:r>
            <a:endParaRPr lang="he-IL" sz="36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grpSp>
        <p:nvGrpSpPr>
          <p:cNvPr id="4" name="קבוצה 3"/>
          <p:cNvGrpSpPr/>
          <p:nvPr/>
        </p:nvGrpSpPr>
        <p:grpSpPr>
          <a:xfrm>
            <a:off x="147917" y="1358152"/>
            <a:ext cx="8708388" cy="5211793"/>
            <a:chOff x="108012" y="892089"/>
            <a:chExt cx="9020173" cy="6084894"/>
          </a:xfrm>
        </p:grpSpPr>
        <p:sp>
          <p:nvSpPr>
            <p:cNvPr id="3" name="חץ: למעלה 2">
              <a:extLst>
                <a:ext uri="{FF2B5EF4-FFF2-40B4-BE49-F238E27FC236}">
                  <a16:creationId xmlns:a16="http://schemas.microsoft.com/office/drawing/2014/main" xmlns="" id="{2E322BE6-0E87-4537-8513-FF586DD0F5AD}"/>
                </a:ext>
              </a:extLst>
            </p:cNvPr>
            <p:cNvSpPr/>
            <p:nvPr/>
          </p:nvSpPr>
          <p:spPr>
            <a:xfrm>
              <a:off x="1691680" y="2135784"/>
              <a:ext cx="5760640" cy="3475721"/>
            </a:xfrm>
            <a:prstGeom prst="upArrow">
              <a:avLst>
                <a:gd name="adj1" fmla="val 44463"/>
                <a:gd name="adj2" fmla="val 57383"/>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latin typeface="Calibri" panose="020F0502020204030204" pitchFamily="34" charset="0"/>
                <a:cs typeface="Calibri" panose="020F0502020204030204" pitchFamily="34" charset="0"/>
              </a:endParaRPr>
            </a:p>
          </p:txBody>
        </p:sp>
        <p:sp>
          <p:nvSpPr>
            <p:cNvPr id="61" name="TextBox 60">
              <a:extLst>
                <a:ext uri="{FF2B5EF4-FFF2-40B4-BE49-F238E27FC236}">
                  <a16:creationId xmlns:a16="http://schemas.microsoft.com/office/drawing/2014/main" xmlns="" id="{304BDB64-B21C-4DD9-A5C6-996F4DA7B7BB}"/>
                </a:ext>
              </a:extLst>
            </p:cNvPr>
            <p:cNvSpPr txBox="1"/>
            <p:nvPr/>
          </p:nvSpPr>
          <p:spPr>
            <a:xfrm>
              <a:off x="3239852" y="2410058"/>
              <a:ext cx="2664296" cy="359337"/>
            </a:xfrm>
            <a:prstGeom prst="rect">
              <a:avLst/>
            </a:prstGeom>
            <a:noFill/>
          </p:spPr>
          <p:txBody>
            <a:bodyPr wrap="square" rtlCol="1">
              <a:spAutoFit/>
            </a:bodyPr>
            <a:lstStyle/>
            <a:p>
              <a:pPr algn="ctr"/>
              <a:r>
                <a:rPr lang="en-US" sz="1400" b="1" dirty="0" smtClean="0">
                  <a:solidFill>
                    <a:schemeClr val="bg1"/>
                  </a:solidFill>
                  <a:latin typeface="Calibri" panose="020F0502020204030204" pitchFamily="34" charset="0"/>
                  <a:cs typeface="Calibri" panose="020F0502020204030204" pitchFamily="34" charset="0"/>
                </a:rPr>
                <a:t>Student</a:t>
              </a:r>
              <a:endParaRPr lang="he-IL" sz="1400" b="1" dirty="0">
                <a:solidFill>
                  <a:schemeClr val="bg1"/>
                </a:solidFill>
                <a:latin typeface="Calibri" panose="020F0502020204030204" pitchFamily="34" charset="0"/>
                <a:cs typeface="Calibri" panose="020F0502020204030204" pitchFamily="34" charset="0"/>
              </a:endParaRPr>
            </a:p>
          </p:txBody>
        </p:sp>
        <p:sp>
          <p:nvSpPr>
            <p:cNvPr id="62" name="TextBox 61">
              <a:extLst>
                <a:ext uri="{FF2B5EF4-FFF2-40B4-BE49-F238E27FC236}">
                  <a16:creationId xmlns:a16="http://schemas.microsoft.com/office/drawing/2014/main" xmlns="" id="{1FCCDAD4-CCE1-4AA7-8E66-28CC9B896930}"/>
                </a:ext>
              </a:extLst>
            </p:cNvPr>
            <p:cNvSpPr txBox="1"/>
            <p:nvPr/>
          </p:nvSpPr>
          <p:spPr>
            <a:xfrm>
              <a:off x="5652120" y="3485909"/>
              <a:ext cx="2160240" cy="610872"/>
            </a:xfrm>
            <a:prstGeom prst="rect">
              <a:avLst/>
            </a:prstGeom>
            <a:noFill/>
          </p:spPr>
          <p:txBody>
            <a:bodyPr wrap="square" rtlCol="1">
              <a:spAutoFit/>
            </a:bodyPr>
            <a:lstStyle/>
            <a:p>
              <a:pPr algn="l" rtl="0"/>
              <a:r>
                <a:rPr lang="en-US" sz="1400" b="1" dirty="0" smtClean="0">
                  <a:solidFill>
                    <a:schemeClr val="bg1"/>
                  </a:solidFill>
                  <a:latin typeface="Calibri" panose="020F0502020204030204" pitchFamily="34" charset="0"/>
                  <a:cs typeface="Calibri" panose="020F0502020204030204" pitchFamily="34" charset="0"/>
                </a:rPr>
                <a:t>Training </a:t>
              </a:r>
            </a:p>
            <a:p>
              <a:pPr algn="l" rtl="0"/>
              <a:r>
                <a:rPr lang="en-US" sz="1400" b="1" dirty="0" smtClean="0">
                  <a:solidFill>
                    <a:schemeClr val="bg1"/>
                  </a:solidFill>
                  <a:latin typeface="Calibri" panose="020F0502020204030204" pitchFamily="34" charset="0"/>
                  <a:cs typeface="Calibri" panose="020F0502020204030204" pitchFamily="34" charset="0"/>
                </a:rPr>
                <a:t>Program</a:t>
              </a:r>
              <a:endParaRPr lang="he-IL" sz="1400" b="1" dirty="0">
                <a:solidFill>
                  <a:schemeClr val="bg1"/>
                </a:solidFill>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xmlns="" id="{6B377E72-C692-4FF5-BA27-25DCBAFAC4B4}"/>
                </a:ext>
              </a:extLst>
            </p:cNvPr>
            <p:cNvSpPr txBox="1"/>
            <p:nvPr/>
          </p:nvSpPr>
          <p:spPr>
            <a:xfrm>
              <a:off x="2411760" y="3494327"/>
              <a:ext cx="2880320" cy="610872"/>
            </a:xfrm>
            <a:prstGeom prst="rect">
              <a:avLst/>
            </a:prstGeom>
            <a:noFill/>
          </p:spPr>
          <p:txBody>
            <a:bodyPr wrap="square" rtlCol="1">
              <a:spAutoFit/>
            </a:bodyPr>
            <a:lstStyle/>
            <a:p>
              <a:pPr algn="l" rtl="0"/>
              <a:r>
                <a:rPr lang="en-US" sz="1400" b="1" dirty="0" smtClean="0">
                  <a:solidFill>
                    <a:schemeClr val="bg1"/>
                  </a:solidFill>
                  <a:latin typeface="Calibri" panose="020F0502020204030204" pitchFamily="34" charset="0"/>
                  <a:cs typeface="Calibri" panose="020F0502020204030204" pitchFamily="34" charset="0"/>
                </a:rPr>
                <a:t>Instructing</a:t>
              </a:r>
            </a:p>
            <a:p>
              <a:pPr algn="l" rtl="0"/>
              <a:r>
                <a:rPr lang="en-US" sz="1400" b="1" dirty="0" smtClean="0">
                  <a:solidFill>
                    <a:schemeClr val="bg1"/>
                  </a:solidFill>
                  <a:latin typeface="Calibri" panose="020F0502020204030204" pitchFamily="34" charset="0"/>
                  <a:cs typeface="Calibri" panose="020F0502020204030204" pitchFamily="34" charset="0"/>
                </a:rPr>
                <a:t>Environment</a:t>
              </a:r>
              <a:endParaRPr lang="he-IL" sz="1400" b="1" dirty="0">
                <a:solidFill>
                  <a:schemeClr val="bg1"/>
                </a:solidFill>
                <a:latin typeface="Calibri" panose="020F0502020204030204" pitchFamily="34" charset="0"/>
                <a:cs typeface="Calibri" panose="020F0502020204030204" pitchFamily="34" charset="0"/>
              </a:endParaRPr>
            </a:p>
          </p:txBody>
        </p:sp>
        <p:sp>
          <p:nvSpPr>
            <p:cNvPr id="64" name="TextBox 63">
              <a:extLst>
                <a:ext uri="{FF2B5EF4-FFF2-40B4-BE49-F238E27FC236}">
                  <a16:creationId xmlns:a16="http://schemas.microsoft.com/office/drawing/2014/main" xmlns="" id="{7F5A9A41-CFF2-4301-AEC5-EB0ED042928F}"/>
                </a:ext>
              </a:extLst>
            </p:cNvPr>
            <p:cNvSpPr txBox="1"/>
            <p:nvPr/>
          </p:nvSpPr>
          <p:spPr>
            <a:xfrm>
              <a:off x="3671900" y="5211395"/>
              <a:ext cx="1800200" cy="359337"/>
            </a:xfrm>
            <a:prstGeom prst="rect">
              <a:avLst/>
            </a:prstGeom>
            <a:noFill/>
          </p:spPr>
          <p:txBody>
            <a:bodyPr wrap="square" rtlCol="1">
              <a:spAutoFit/>
            </a:bodyPr>
            <a:lstStyle/>
            <a:p>
              <a:pPr algn="ctr"/>
              <a:r>
                <a:rPr lang="en-US" sz="1400" b="1" dirty="0" smtClean="0">
                  <a:solidFill>
                    <a:schemeClr val="bg1"/>
                  </a:solidFill>
                  <a:latin typeface="Calibri" panose="020F0502020204030204" pitchFamily="34" charset="0"/>
                  <a:cs typeface="Calibri" panose="020F0502020204030204" pitchFamily="34" charset="0"/>
                </a:rPr>
                <a:t>Instructor</a:t>
              </a:r>
              <a:endParaRPr lang="he-IL" sz="1400" b="1" dirty="0">
                <a:solidFill>
                  <a:schemeClr val="bg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xmlns="" id="{DA72A675-619B-419A-AFAE-F36198A9E9E5}"/>
                </a:ext>
              </a:extLst>
            </p:cNvPr>
            <p:cNvSpPr txBox="1"/>
            <p:nvPr/>
          </p:nvSpPr>
          <p:spPr>
            <a:xfrm>
              <a:off x="2771800" y="892089"/>
              <a:ext cx="3960440" cy="1617015"/>
            </a:xfrm>
            <a:prstGeom prst="rect">
              <a:avLst/>
            </a:prstGeom>
            <a:noFill/>
          </p:spPr>
          <p:txBody>
            <a:bodyPr wrap="square" rtlCol="1">
              <a:spAutoFit/>
            </a:bodyPr>
            <a:lstStyle/>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Curious and profound </a:t>
              </a: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Initiator and active: ‘teach and be taught’ </a:t>
              </a: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Courageous, stable and judgmental – also towards himself </a:t>
              </a: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Humble, ethical and</a:t>
              </a:r>
              <a:r>
                <a:rPr lang="en-US" sz="1400" dirty="0">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embodies senior capabilities </a:t>
              </a:r>
              <a:endParaRPr lang="he-IL" sz="1400" dirty="0">
                <a:latin typeface="Calibri" panose="020F0502020204030204" pitchFamily="34" charset="0"/>
                <a:cs typeface="Calibri" panose="020F0502020204030204" pitchFamily="34" charset="0"/>
              </a:endParaRPr>
            </a:p>
          </p:txBody>
        </p:sp>
        <p:sp>
          <p:nvSpPr>
            <p:cNvPr id="65" name="TextBox 64">
              <a:extLst>
                <a:ext uri="{FF2B5EF4-FFF2-40B4-BE49-F238E27FC236}">
                  <a16:creationId xmlns:a16="http://schemas.microsoft.com/office/drawing/2014/main" xmlns="" id="{9B401E44-9465-45C0-9AC2-20E6E13E6748}"/>
                </a:ext>
              </a:extLst>
            </p:cNvPr>
            <p:cNvSpPr txBox="1"/>
            <p:nvPr/>
          </p:nvSpPr>
          <p:spPr>
            <a:xfrm>
              <a:off x="7076465" y="2269362"/>
              <a:ext cx="2051720" cy="2120086"/>
            </a:xfrm>
            <a:prstGeom prst="rect">
              <a:avLst/>
            </a:prstGeom>
            <a:noFill/>
          </p:spPr>
          <p:txBody>
            <a:bodyPr wrap="square" rtlCol="1">
              <a:spAutoFit/>
            </a:bodyPr>
            <a:lstStyle/>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Relevant </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Comprehensive and Intensive (T)</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Attractive</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National </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Academic</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Continuity of Training</a:t>
              </a:r>
              <a:endParaRPr lang="he-IL" sz="1400" dirty="0">
                <a:latin typeface="Calibri" panose="020F0502020204030204" pitchFamily="34" charset="0"/>
                <a:cs typeface="Calibri" panose="020F0502020204030204" pitchFamily="34" charset="0"/>
              </a:endParaRPr>
            </a:p>
          </p:txBody>
        </p:sp>
        <p:sp>
          <p:nvSpPr>
            <p:cNvPr id="66" name="TextBox 65">
              <a:extLst>
                <a:ext uri="{FF2B5EF4-FFF2-40B4-BE49-F238E27FC236}">
                  <a16:creationId xmlns:a16="http://schemas.microsoft.com/office/drawing/2014/main" xmlns="" id="{33D26339-D3E0-4545-9C03-B7446F7825D0}"/>
                </a:ext>
              </a:extLst>
            </p:cNvPr>
            <p:cNvSpPr txBox="1"/>
            <p:nvPr/>
          </p:nvSpPr>
          <p:spPr>
            <a:xfrm>
              <a:off x="108012" y="2692950"/>
              <a:ext cx="2159732" cy="1617015"/>
            </a:xfrm>
            <a:prstGeom prst="rect">
              <a:avLst/>
            </a:prstGeom>
            <a:noFill/>
          </p:spPr>
          <p:txBody>
            <a:bodyPr wrap="square" rtlCol="1">
              <a:spAutoFit/>
            </a:bodyPr>
            <a:lstStyle/>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An example for military culture</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A modern and inviting campus</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Home base for officers</a:t>
              </a:r>
              <a:endParaRPr lang="he-IL" sz="1400" dirty="0">
                <a:latin typeface="Calibri" panose="020F0502020204030204" pitchFamily="34" charset="0"/>
                <a:cs typeface="Calibri" panose="020F0502020204030204" pitchFamily="34" charset="0"/>
              </a:endParaRPr>
            </a:p>
          </p:txBody>
        </p:sp>
        <p:sp>
          <p:nvSpPr>
            <p:cNvPr id="67" name="TextBox 66">
              <a:extLst>
                <a:ext uri="{FF2B5EF4-FFF2-40B4-BE49-F238E27FC236}">
                  <a16:creationId xmlns:a16="http://schemas.microsoft.com/office/drawing/2014/main" xmlns="" id="{C0191A0A-C426-4ACB-8038-5E870067FDB2}"/>
                </a:ext>
              </a:extLst>
            </p:cNvPr>
            <p:cNvSpPr txBox="1"/>
            <p:nvPr/>
          </p:nvSpPr>
          <p:spPr>
            <a:xfrm>
              <a:off x="2591780" y="5611504"/>
              <a:ext cx="4284476" cy="1365479"/>
            </a:xfrm>
            <a:prstGeom prst="rect">
              <a:avLst/>
            </a:prstGeom>
            <a:noFill/>
          </p:spPr>
          <p:txBody>
            <a:bodyPr wrap="square" rtlCol="1">
              <a:spAutoFit/>
            </a:bodyPr>
            <a:lstStyle/>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A commander committed to a 360 </a:t>
              </a:r>
              <a:r>
                <a:rPr lang="en-US" sz="1400" dirty="0">
                  <a:latin typeface="Calibri" panose="020F0502020204030204" pitchFamily="34" charset="0"/>
                  <a:cs typeface="Calibri" panose="020F0502020204030204" pitchFamily="34" charset="0"/>
                </a:rPr>
                <a:t>d</a:t>
              </a:r>
              <a:r>
                <a:rPr lang="en-US" sz="1400" dirty="0" smtClean="0">
                  <a:latin typeface="Calibri" panose="020F0502020204030204" pitchFamily="34" charset="0"/>
                  <a:cs typeface="Calibri" panose="020F0502020204030204" pitchFamily="34" charset="0"/>
                </a:rPr>
                <a:t>egree development</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Promotes </a:t>
              </a:r>
              <a:r>
                <a:rPr lang="en-US" sz="1400" dirty="0" err="1" smtClean="0">
                  <a:latin typeface="Calibri" panose="020F0502020204030204" pitchFamily="34" charset="0"/>
                  <a:cs typeface="Calibri" panose="020F0502020204030204" pitchFamily="34" charset="0"/>
                </a:rPr>
                <a:t>jointness</a:t>
              </a:r>
              <a:r>
                <a:rPr lang="en-US" sz="1400" dirty="0" smtClean="0">
                  <a:latin typeface="Calibri" panose="020F0502020204030204" pitchFamily="34" charset="0"/>
                  <a:cs typeface="Calibri" panose="020F0502020204030204" pitchFamily="34" charset="0"/>
                </a:rPr>
                <a:t> </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Judgmental, initiator and influential </a:t>
              </a: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Maintains fitness but specializes in instructing</a:t>
              </a:r>
              <a:endParaRPr lang="he-IL" sz="14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540644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629755" y="718341"/>
            <a:ext cx="7886700" cy="994172"/>
          </a:xfrm>
          <a:prstGeom prst="rect">
            <a:avLst/>
          </a:prstGeom>
        </p:spPr>
        <p:txBody>
          <a:bodyPr>
            <a:normAutofit fontScale="90000"/>
          </a:bodyPr>
          <a:lstStyle/>
          <a:p>
            <a:pPr algn="ctr"/>
            <a:r>
              <a:rPr lang="en-US" sz="3600" b="1"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The IDF Colleges are Moving to Jerusalem</a:t>
            </a:r>
            <a:endParaRPr lang="he-IL" sz="36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pic>
        <p:nvPicPr>
          <p:cNvPr id="5" name="תמונה 4">
            <a:extLst>
              <a:ext uri="{FF2B5EF4-FFF2-40B4-BE49-F238E27FC236}">
                <a16:creationId xmlns:a16="http://schemas.microsoft.com/office/drawing/2014/main" xmlns="" id="{80FA08E3-7109-44C3-A200-F614400A573C}"/>
              </a:ext>
            </a:extLst>
          </p:cNvPr>
          <p:cNvPicPr>
            <a:picLocks noChangeAspect="1"/>
          </p:cNvPicPr>
          <p:nvPr/>
        </p:nvPicPr>
        <p:blipFill rotWithShape="1">
          <a:blip r:embed="rId2"/>
          <a:srcRect t="24387"/>
          <a:stretch/>
        </p:blipFill>
        <p:spPr>
          <a:xfrm>
            <a:off x="69605" y="1914780"/>
            <a:ext cx="9007000" cy="4178516"/>
          </a:xfrm>
          <a:prstGeom prst="rect">
            <a:avLst/>
          </a:prstGeom>
        </p:spPr>
      </p:pic>
    </p:spTree>
    <p:extLst>
      <p:ext uri="{BB962C8B-B14F-4D97-AF65-F5344CB8AC3E}">
        <p14:creationId xmlns:p14="http://schemas.microsoft.com/office/powerpoint/2010/main" val="1856688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20620</TotalTime>
  <Words>1065</Words>
  <Application>Microsoft Office PowerPoint</Application>
  <PresentationFormat>‫הצגה על המסך (4:3)</PresentationFormat>
  <Paragraphs>254</Paragraphs>
  <Slides>13</Slides>
  <Notes>1</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13</vt:i4>
      </vt:variant>
    </vt:vector>
  </HeadingPairs>
  <TitlesOfParts>
    <vt:vector size="23" baseType="lpstr">
      <vt:lpstr>Arial</vt:lpstr>
      <vt:lpstr>Calibri</vt:lpstr>
      <vt:lpstr>Calibri Light</vt:lpstr>
      <vt:lpstr>Constantia</vt:lpstr>
      <vt:lpstr>David</vt:lpstr>
      <vt:lpstr>Guttman Hatzvi</vt:lpstr>
      <vt:lpstr>Segoe UI</vt:lpstr>
      <vt:lpstr>Tahoma</vt:lpstr>
      <vt:lpstr>Times New Roman</vt:lpstr>
      <vt:lpstr>ערכת נושא Office</vt:lpstr>
      <vt:lpstr>מצגת של PowerPoint</vt:lpstr>
      <vt:lpstr>IDF Structure</vt:lpstr>
      <vt:lpstr>Structure of the IDF Military Colleges</vt:lpstr>
      <vt:lpstr>IDF Colleges – The Strategic Environment</vt:lpstr>
      <vt:lpstr>מצגת של PowerPoint</vt:lpstr>
      <vt:lpstr>מצגת של PowerPoint</vt:lpstr>
      <vt:lpstr>Spirit of the IDF Colleges –  The Instructing Concept</vt:lpstr>
      <vt:lpstr>Spirit of the IDF Colleges</vt:lpstr>
      <vt:lpstr>The IDF Colleges are Moving to Jerusalem</vt:lpstr>
      <vt:lpstr>Format of Study</vt:lpstr>
      <vt:lpstr>Senior Learning</vt:lpstr>
      <vt:lpstr>Methods of Learning</vt:lpstr>
      <vt:lpstr>Connecting the IDF Colleges  to the Academy</vt:lpstr>
    </vt:vector>
  </TitlesOfParts>
  <Company>IDF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s7497695</dc:creator>
  <cp:lastModifiedBy>u26697</cp:lastModifiedBy>
  <cp:revision>45</cp:revision>
  <cp:lastPrinted>2018-01-03T08:49:39Z</cp:lastPrinted>
  <dcterms:created xsi:type="dcterms:W3CDTF">2017-09-27T13:07:14Z</dcterms:created>
  <dcterms:modified xsi:type="dcterms:W3CDTF">2018-09-05T10:48:22Z</dcterms:modified>
</cp:coreProperties>
</file>