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2"/>
    <a:srgbClr val="F6F6F8"/>
    <a:srgbClr val="B7A7AA"/>
    <a:srgbClr val="BAABAE"/>
    <a:srgbClr val="33242C"/>
    <a:srgbClr val="383139"/>
    <a:srgbClr val="FAFAFC"/>
    <a:srgbClr val="F4F2F5"/>
    <a:srgbClr val="F6F4F7"/>
    <a:srgbClr val="F8F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0" y="-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CC7C-01B2-4BCD-9AB2-11F7EA4A1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555C99-2E3B-4433-A2D4-5B98DA642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4FBAF-6D37-4F8A-9AD5-3137100D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3B4F6-3D60-40F8-AFAD-DD629EA0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27139-27BB-4027-A7BD-1E5849EE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2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14F6-4D77-4617-BF7D-53BBE199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D5DB2-8734-472D-8480-E5C1AAF8F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769FC-52C4-4422-BB62-44E33C26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70843-C93F-4243-B881-2A46D5A4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26BD7-F57C-4C7E-A235-373C55EB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4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06C6A1-A6EA-444C-A6BD-A11BB02D1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ACFBB-3027-4357-ABC7-8E5101BF6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A8987-1520-43D9-8A46-452B5348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8B642-D1AE-46E2-890C-B36A72AA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8D0ED-06A5-49C3-9262-5FBB20C5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EDC2-DCB9-47E0-9187-5F8D75E0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E02FA-A7A0-463E-8C15-EBF7DD120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0BAC-882B-40BF-A4EC-29EB13E6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ED73-5FFC-4CB0-8877-15FDD82A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0AB3E-4136-45BE-82EB-3A4288DB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4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B991B-8EE9-4576-97BA-FAD9517A0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18546-F118-4A51-AF73-E91A4340B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6C46F-2F94-4364-9AB9-A6DDDF97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76221-0A30-4741-86CC-E6775557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B96C4-472C-42D5-8EB9-4B9F10A13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1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5BC64-6877-48FA-A803-6A0C80A6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474D2-006A-4165-90D6-BEDA8F5EE0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6E9E87-0C15-4EAA-A3FB-55F1CD9DB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C173D-100E-43FA-9EF3-E461DB10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2A118-EE18-470F-ADFF-E72A4817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2F0F7-DBDF-4295-A8D4-3F24C243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456F-2441-46C3-AC7E-E4E6C6F1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E3932-4F77-4F26-A594-30E767AF1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11738-E35B-4EDF-8729-132780913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A98EC-24CC-4212-893D-6AECF6065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EFE451-3FD9-4761-B37B-20FD03452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F96759-4B4D-4582-9D16-6F4E10D7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433498-3C2A-4277-92AA-3BBDA1E3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ECE88-4A7E-4EF8-9A49-3F056287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2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4750E-220E-4C0E-A24E-2EAF4521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5DA20-BE4D-44DF-A0DF-927F4D66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18CBC8-B6A7-4A1E-AEA4-CEB6E038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F0B89-4F00-4D12-80E9-128AB6B4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0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6F9D39-D6FD-47E5-9AA2-1873EC47F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1459F2-7CC9-466C-8B38-418CD5F83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A39F5-0FE2-4802-B5C7-44643A56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4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BF8F0-CA97-4DDF-BDF8-A178FA17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940F5-740C-40FE-862E-BE296D6A1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AFAB0-D68E-4EC8-BFE4-D04661E54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BE148-9F55-4A40-AB1C-780BC0E0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D58D3-9517-4F59-AD57-0E4D11CC8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DE3AC-3565-4359-AAAE-52CE77AD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9AAA-7A81-4756-B3EB-5CB32970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688EF0-B17C-4E8B-8A86-F240E075C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B6BDC-DEC7-4419-B9A3-A2A62A1E7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2C47C-22E2-43B9-9525-5537F127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178D8-BC27-4ACB-AB7F-D13B67F91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CA0FE-BF18-42AD-8251-B442CB9A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0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2B8D20-0EC2-4EB8-8E56-80C59580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B52D9-823B-48FE-9C81-C70074CB7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4BBCF-B783-43AC-90D8-7587580A9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6202-7F54-47CE-8752-A6C8110AA5C2}" type="datetimeFigureOut">
              <a:rPr lang="en-US" smtClean="0"/>
              <a:t>12/21/2019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BEEC7-911D-4952-A39C-B08A78003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4E5D3-06CD-4968-AA50-8D16A47A0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92F0-AF34-4BBA-9EB3-882D16EF0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2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3C5673-36CC-4564-AF96-6A0D13FECF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17" t="24653" r="18250" b="12889"/>
          <a:stretch/>
        </p:blipFill>
        <p:spPr>
          <a:xfrm>
            <a:off x="-1" y="0"/>
            <a:ext cx="13116393" cy="88903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7EBB1F8-4DA5-4DBD-A964-A51C1B3C9F0F}"/>
              </a:ext>
            </a:extLst>
          </p:cNvPr>
          <p:cNvSpPr txBox="1"/>
          <p:nvPr/>
        </p:nvSpPr>
        <p:spPr>
          <a:xfrm rot="954711">
            <a:off x="7126670" y="531175"/>
            <a:ext cx="1391920" cy="369332"/>
          </a:xfrm>
          <a:prstGeom prst="rect">
            <a:avLst/>
          </a:prstGeom>
          <a:solidFill>
            <a:srgbClr val="F6F6F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January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08549E-6621-4FFE-BD85-A73179E47882}"/>
              </a:ext>
            </a:extLst>
          </p:cNvPr>
          <p:cNvSpPr txBox="1"/>
          <p:nvPr/>
        </p:nvSpPr>
        <p:spPr>
          <a:xfrm rot="2809240">
            <a:off x="8531470" y="1270197"/>
            <a:ext cx="1175465" cy="369332"/>
          </a:xfrm>
          <a:prstGeom prst="rect">
            <a:avLst/>
          </a:prstGeom>
          <a:solidFill>
            <a:srgbClr val="F9F9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February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C04447-4D5B-4ECE-BF93-4D0DC0D8CF30}"/>
              </a:ext>
            </a:extLst>
          </p:cNvPr>
          <p:cNvSpPr txBox="1"/>
          <p:nvPr/>
        </p:nvSpPr>
        <p:spPr>
          <a:xfrm rot="4294943">
            <a:off x="9547669" y="3244334"/>
            <a:ext cx="1391920" cy="369332"/>
          </a:xfrm>
          <a:prstGeom prst="rect">
            <a:avLst/>
          </a:prstGeom>
          <a:solidFill>
            <a:srgbClr val="F7F7F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EF0DA2-4C91-457A-B63F-056E3EFD5E5A}"/>
              </a:ext>
            </a:extLst>
          </p:cNvPr>
          <p:cNvSpPr txBox="1"/>
          <p:nvPr/>
        </p:nvSpPr>
        <p:spPr>
          <a:xfrm rot="6208853">
            <a:off x="9505758" y="5073134"/>
            <a:ext cx="1391920" cy="369332"/>
          </a:xfrm>
          <a:prstGeom prst="rect">
            <a:avLst/>
          </a:prstGeom>
          <a:solidFill>
            <a:srgbClr val="FBF9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D415-3348-45C4-A6FE-844C46E6BA66}"/>
              </a:ext>
            </a:extLst>
          </p:cNvPr>
          <p:cNvSpPr txBox="1"/>
          <p:nvPr/>
        </p:nvSpPr>
        <p:spPr>
          <a:xfrm rot="8540525">
            <a:off x="8488785" y="6805877"/>
            <a:ext cx="1391920" cy="369332"/>
          </a:xfrm>
          <a:prstGeom prst="rect">
            <a:avLst/>
          </a:prstGeom>
          <a:solidFill>
            <a:srgbClr val="F6F6F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A63AEA-2E87-43A0-93D4-44CE0D540221}"/>
              </a:ext>
            </a:extLst>
          </p:cNvPr>
          <p:cNvSpPr txBox="1"/>
          <p:nvPr/>
        </p:nvSpPr>
        <p:spPr>
          <a:xfrm rot="10557037">
            <a:off x="6650624" y="7748994"/>
            <a:ext cx="1391920" cy="369332"/>
          </a:xfrm>
          <a:prstGeom prst="rect">
            <a:avLst/>
          </a:prstGeom>
          <a:solidFill>
            <a:srgbClr val="F5F5F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A41CB8-45ED-4FD1-A07B-F1EFD0FD586C}"/>
              </a:ext>
            </a:extLst>
          </p:cNvPr>
          <p:cNvSpPr txBox="1"/>
          <p:nvPr/>
        </p:nvSpPr>
        <p:spPr>
          <a:xfrm rot="13076727">
            <a:off x="5101986" y="7778145"/>
            <a:ext cx="985022" cy="367890"/>
          </a:xfrm>
          <a:prstGeom prst="rect">
            <a:avLst/>
          </a:prstGeom>
          <a:solidFill>
            <a:srgbClr val="F4F2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2D2A0C-C5DF-4277-8DF6-779B7C126ADF}"/>
              </a:ext>
            </a:extLst>
          </p:cNvPr>
          <p:cNvSpPr txBox="1"/>
          <p:nvPr/>
        </p:nvSpPr>
        <p:spPr>
          <a:xfrm rot="13076727">
            <a:off x="3266461" y="6674055"/>
            <a:ext cx="985022" cy="367890"/>
          </a:xfrm>
          <a:prstGeom prst="rect">
            <a:avLst/>
          </a:prstGeom>
          <a:solidFill>
            <a:srgbClr val="F6F4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August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0667C7-F4F8-44CD-AB48-986D133497E6}"/>
              </a:ext>
            </a:extLst>
          </p:cNvPr>
          <p:cNvSpPr txBox="1"/>
          <p:nvPr/>
        </p:nvSpPr>
        <p:spPr>
          <a:xfrm rot="15376807">
            <a:off x="2017168" y="4487573"/>
            <a:ext cx="1411816" cy="369332"/>
          </a:xfrm>
          <a:prstGeom prst="rect">
            <a:avLst/>
          </a:prstGeom>
          <a:solidFill>
            <a:srgbClr val="F8F4F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September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899461-A9E9-4C1E-BFCE-F07602D389F4}"/>
              </a:ext>
            </a:extLst>
          </p:cNvPr>
          <p:cNvSpPr txBox="1"/>
          <p:nvPr/>
        </p:nvSpPr>
        <p:spPr>
          <a:xfrm rot="17267599">
            <a:off x="2315400" y="2525677"/>
            <a:ext cx="1411816" cy="369332"/>
          </a:xfrm>
          <a:prstGeom prst="rect">
            <a:avLst/>
          </a:prstGeom>
          <a:solidFill>
            <a:srgbClr val="F9F9F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October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BA01E0-AE45-45D2-82BE-CB5030EE6B41}"/>
              </a:ext>
            </a:extLst>
          </p:cNvPr>
          <p:cNvSpPr txBox="1"/>
          <p:nvPr/>
        </p:nvSpPr>
        <p:spPr>
          <a:xfrm rot="19117391">
            <a:off x="3505626" y="1136357"/>
            <a:ext cx="1411816" cy="369332"/>
          </a:xfrm>
          <a:prstGeom prst="rect">
            <a:avLst/>
          </a:prstGeom>
          <a:solidFill>
            <a:srgbClr val="F1F1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November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184B0D-7B82-4A9C-99E2-717B248EDA80}"/>
              </a:ext>
            </a:extLst>
          </p:cNvPr>
          <p:cNvSpPr txBox="1"/>
          <p:nvPr/>
        </p:nvSpPr>
        <p:spPr>
          <a:xfrm rot="20981281">
            <a:off x="5475154" y="376532"/>
            <a:ext cx="1411816" cy="369332"/>
          </a:xfrm>
          <a:prstGeom prst="rect">
            <a:avLst/>
          </a:prstGeom>
          <a:solidFill>
            <a:srgbClr val="F1F1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December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DCCE2D-CDB7-4215-810B-BEEF06C4A48C}"/>
              </a:ext>
            </a:extLst>
          </p:cNvPr>
          <p:cNvSpPr txBox="1"/>
          <p:nvPr/>
        </p:nvSpPr>
        <p:spPr>
          <a:xfrm>
            <a:off x="7056394" y="5630000"/>
            <a:ext cx="1003006" cy="415498"/>
          </a:xfrm>
          <a:prstGeom prst="rect">
            <a:avLst/>
          </a:prstGeom>
          <a:solidFill>
            <a:srgbClr val="F1F1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Establishing</a:t>
            </a:r>
          </a:p>
          <a:p>
            <a:pPr algn="ctr"/>
            <a:r>
              <a:rPr lang="en-US" sz="1050" dirty="0"/>
              <a:t> Priorities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BB004E-7D95-4E12-8015-6805D0AC3AC1}"/>
              </a:ext>
            </a:extLst>
          </p:cNvPr>
          <p:cNvSpPr txBox="1"/>
          <p:nvPr/>
        </p:nvSpPr>
        <p:spPr>
          <a:xfrm>
            <a:off x="2629761" y="740804"/>
            <a:ext cx="1109119" cy="369332"/>
          </a:xfrm>
          <a:prstGeom prst="rect">
            <a:avLst/>
          </a:prstGeom>
          <a:solidFill>
            <a:srgbClr val="38313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State Budget – Knesset Vote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A79CB1-AD67-4574-BD0F-4096F78E2C73}"/>
              </a:ext>
            </a:extLst>
          </p:cNvPr>
          <p:cNvSpPr txBox="1"/>
          <p:nvPr/>
        </p:nvSpPr>
        <p:spPr>
          <a:xfrm>
            <a:off x="7263560" y="4045284"/>
            <a:ext cx="1363187" cy="369332"/>
          </a:xfrm>
          <a:prstGeom prst="rect">
            <a:avLst/>
          </a:prstGeom>
          <a:solidFill>
            <a:srgbClr val="33242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Preparations for the next State Budget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F453C1-F743-4C37-8761-6ADF698538CD}"/>
              </a:ext>
            </a:extLst>
          </p:cNvPr>
          <p:cNvSpPr txBox="1"/>
          <p:nvPr/>
        </p:nvSpPr>
        <p:spPr>
          <a:xfrm>
            <a:off x="4585917" y="3976034"/>
            <a:ext cx="1363187" cy="507831"/>
          </a:xfrm>
          <a:prstGeom prst="rect">
            <a:avLst/>
          </a:prstGeom>
          <a:solidFill>
            <a:srgbClr val="33242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Budget Ratification Process (Government and Knesset)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A7E334-CFD3-4DD1-B50B-A1F967744994}"/>
              </a:ext>
            </a:extLst>
          </p:cNvPr>
          <p:cNvSpPr txBox="1"/>
          <p:nvPr/>
        </p:nvSpPr>
        <p:spPr>
          <a:xfrm>
            <a:off x="8858693" y="3937336"/>
            <a:ext cx="1082509" cy="507831"/>
          </a:xfrm>
          <a:prstGeom prst="rect">
            <a:avLst/>
          </a:prstGeom>
          <a:solidFill>
            <a:srgbClr val="BAAB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Ministry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</a:rPr>
              <a:t>Situation Report</a:t>
            </a:r>
          </a:p>
          <a:p>
            <a:pPr algn="ctr"/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55ECC4-FE50-4459-9F57-0088B8FA81EB}"/>
              </a:ext>
            </a:extLst>
          </p:cNvPr>
          <p:cNvSpPr txBox="1"/>
          <p:nvPr/>
        </p:nvSpPr>
        <p:spPr>
          <a:xfrm>
            <a:off x="3092177" y="3960961"/>
            <a:ext cx="1082509" cy="507831"/>
          </a:xfrm>
          <a:prstGeom prst="rect">
            <a:avLst/>
          </a:prstGeom>
          <a:solidFill>
            <a:srgbClr val="BAAB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Building 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</a:rPr>
              <a:t>Ministry Work Plan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6F4AB7-9B08-42EB-9C9C-15600EF283F2}"/>
              </a:ext>
            </a:extLst>
          </p:cNvPr>
          <p:cNvSpPr txBox="1"/>
          <p:nvPr/>
        </p:nvSpPr>
        <p:spPr>
          <a:xfrm>
            <a:off x="11188995" y="7843291"/>
            <a:ext cx="1651904" cy="901850"/>
          </a:xfrm>
          <a:prstGeom prst="rect">
            <a:avLst/>
          </a:prstGeom>
          <a:solidFill>
            <a:srgbClr val="F9F9FB"/>
          </a:solidFill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dirty="0"/>
              <a:t>Budgeting</a:t>
            </a:r>
          </a:p>
          <a:p>
            <a:pPr algn="r">
              <a:lnSpc>
                <a:spcPct val="150000"/>
              </a:lnSpc>
            </a:pPr>
            <a:r>
              <a:rPr lang="en-US" sz="900" dirty="0"/>
              <a:t>Planning</a:t>
            </a:r>
          </a:p>
          <a:p>
            <a:pPr algn="r">
              <a:lnSpc>
                <a:spcPct val="150000"/>
              </a:lnSpc>
            </a:pPr>
            <a:r>
              <a:rPr lang="en-US" sz="900" dirty="0"/>
              <a:t>Prime Minister</a:t>
            </a:r>
          </a:p>
          <a:p>
            <a:pPr algn="r">
              <a:lnSpc>
                <a:spcPct val="150000"/>
              </a:lnSpc>
            </a:pPr>
            <a:r>
              <a:rPr lang="en-US" sz="900" dirty="0"/>
              <a:t>Ministry of Treasury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865D62-F013-4FB2-843A-D44C8E92894B}"/>
              </a:ext>
            </a:extLst>
          </p:cNvPr>
          <p:cNvSpPr txBox="1"/>
          <p:nvPr/>
        </p:nvSpPr>
        <p:spPr>
          <a:xfrm>
            <a:off x="12190659" y="7544661"/>
            <a:ext cx="889000" cy="261610"/>
          </a:xfrm>
          <a:prstGeom prst="rect">
            <a:avLst/>
          </a:prstGeom>
          <a:solidFill>
            <a:srgbClr val="F9F9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Legend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B19042-2786-40C7-B5CF-BC46A9EA4750}"/>
              </a:ext>
            </a:extLst>
          </p:cNvPr>
          <p:cNvSpPr txBox="1"/>
          <p:nvPr/>
        </p:nvSpPr>
        <p:spPr>
          <a:xfrm>
            <a:off x="727655" y="5337719"/>
            <a:ext cx="1101146" cy="646331"/>
          </a:xfrm>
          <a:prstGeom prst="rect">
            <a:avLst/>
          </a:prstGeom>
          <a:solidFill>
            <a:srgbClr val="B7A7A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Based on the budget – 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</a:rPr>
              <a:t>setting Ministry priorities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AEB062-079A-4814-923E-2BAEC377161C}"/>
              </a:ext>
            </a:extLst>
          </p:cNvPr>
          <p:cNvSpPr txBox="1"/>
          <p:nvPr/>
        </p:nvSpPr>
        <p:spPr>
          <a:xfrm>
            <a:off x="418050" y="7962090"/>
            <a:ext cx="1253546" cy="230832"/>
          </a:xfrm>
          <a:prstGeom prst="rect">
            <a:avLst/>
          </a:prstGeom>
          <a:solidFill>
            <a:srgbClr val="B7A7AA"/>
          </a:solidFill>
        </p:spPr>
        <p:txBody>
          <a:bodyPr wrap="square" rtlCol="0">
            <a:spAutoFit/>
          </a:bodyPr>
          <a:lstStyle/>
          <a:p>
            <a:pPr algn="ctr"/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3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57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Laila</dc:creator>
  <cp:lastModifiedBy>Laila</cp:lastModifiedBy>
  <cp:revision>6</cp:revision>
  <dcterms:created xsi:type="dcterms:W3CDTF">2019-12-21T19:23:42Z</dcterms:created>
  <dcterms:modified xsi:type="dcterms:W3CDTF">2019-12-22T08:45:02Z</dcterms:modified>
</cp:coreProperties>
</file>