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2" r:id="rId3"/>
    <p:sldId id="285" r:id="rId4"/>
    <p:sldId id="286" r:id="rId5"/>
    <p:sldId id="272" r:id="rId6"/>
    <p:sldId id="279" r:id="rId7"/>
    <p:sldId id="301" r:id="rId8"/>
    <p:sldId id="302" r:id="rId9"/>
    <p:sldId id="303" r:id="rId10"/>
    <p:sldId id="310" r:id="rId11"/>
    <p:sldId id="311" r:id="rId12"/>
    <p:sldId id="312" r:id="rId13"/>
    <p:sldId id="313" r:id="rId14"/>
    <p:sldId id="314" r:id="rId15"/>
    <p:sldId id="316" r:id="rId16"/>
    <p:sldId id="322" r:id="rId17"/>
    <p:sldId id="324" r:id="rId18"/>
    <p:sldId id="325" r:id="rId19"/>
    <p:sldId id="386" r:id="rId20"/>
    <p:sldId id="332" r:id="rId21"/>
    <p:sldId id="334" r:id="rId22"/>
    <p:sldId id="347" r:id="rId23"/>
    <p:sldId id="36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75</c:v>
                </c:pt>
                <c:pt idx="2">
                  <c:v>50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CA-48F7-A568-A74A9210FE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CA-48F7-A568-A74A9210FE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86583984"/>
        <c:axId val="386623184"/>
      </c:barChart>
      <c:catAx>
        <c:axId val="386583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86623184"/>
        <c:crosses val="autoZero"/>
        <c:auto val="1"/>
        <c:lblAlgn val="ctr"/>
        <c:lblOffset val="100"/>
        <c:noMultiLvlLbl val="0"/>
      </c:catAx>
      <c:valAx>
        <c:axId val="386623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583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CF3E9B-0D6A-4777-B6BC-B05C47CAFFC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869E26B-477C-4D32-98CB-776FD816F3A0}">
      <dgm:prSet phldrT="[Text]"/>
      <dgm:spPr>
        <a:solidFill>
          <a:schemeClr val="accent1"/>
        </a:solidFill>
        <a:ln w="3810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 </a:t>
          </a:r>
        </a:p>
      </dgm:t>
    </dgm:pt>
    <dgm:pt modelId="{59B03708-E648-46D0-A897-B527FEAD3912}" type="parTrans" cxnId="{E36CCAE4-6EB4-402A-96E9-8DFCA67E847E}">
      <dgm:prSet/>
      <dgm:spPr/>
      <dgm:t>
        <a:bodyPr/>
        <a:lstStyle/>
        <a:p>
          <a:endParaRPr lang="en-US"/>
        </a:p>
      </dgm:t>
    </dgm:pt>
    <dgm:pt modelId="{288CE524-6CAC-4B5C-B598-E6F8F8FF9483}" type="sibTrans" cxnId="{E36CCAE4-6EB4-402A-96E9-8DFCA67E847E}">
      <dgm:prSet/>
      <dgm:spPr/>
      <dgm:t>
        <a:bodyPr/>
        <a:lstStyle/>
        <a:p>
          <a:endParaRPr lang="en-US"/>
        </a:p>
      </dgm:t>
    </dgm:pt>
    <dgm:pt modelId="{A3ADD165-AF01-46F4-A4AD-422D6C8AB8C6}">
      <dgm:prSet phldrT="[Text]"/>
      <dgm:spPr>
        <a:solidFill>
          <a:schemeClr val="accent4">
            <a:alpha val="70000"/>
          </a:schemeClr>
        </a:solidFill>
        <a:ln w="3810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 </a:t>
          </a:r>
        </a:p>
      </dgm:t>
    </dgm:pt>
    <dgm:pt modelId="{5B5B4DDF-5017-4873-85E3-EAFCE3527F96}" type="parTrans" cxnId="{E5127B9E-52CA-413A-8C9F-579DE0876AE2}">
      <dgm:prSet/>
      <dgm:spPr/>
      <dgm:t>
        <a:bodyPr/>
        <a:lstStyle/>
        <a:p>
          <a:endParaRPr lang="en-US"/>
        </a:p>
      </dgm:t>
    </dgm:pt>
    <dgm:pt modelId="{BFF96F31-4B17-44AA-8779-9BB49DEF441C}" type="sibTrans" cxnId="{E5127B9E-52CA-413A-8C9F-579DE0876AE2}">
      <dgm:prSet/>
      <dgm:spPr/>
      <dgm:t>
        <a:bodyPr/>
        <a:lstStyle/>
        <a:p>
          <a:endParaRPr lang="en-US"/>
        </a:p>
      </dgm:t>
    </dgm:pt>
    <dgm:pt modelId="{0D5F5FA4-FE49-4007-9AB1-DF49EF296635}">
      <dgm:prSet phldrT="[Text]"/>
      <dgm:spPr>
        <a:solidFill>
          <a:schemeClr val="accent2">
            <a:alpha val="50000"/>
          </a:schemeClr>
        </a:solidFill>
        <a:ln w="3810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 </a:t>
          </a:r>
        </a:p>
      </dgm:t>
    </dgm:pt>
    <dgm:pt modelId="{9535D550-A867-448F-A0F1-F4489642E99B}" type="parTrans" cxnId="{6B045FE9-1853-49DD-BEBD-9AC7F6DD5071}">
      <dgm:prSet/>
      <dgm:spPr/>
      <dgm:t>
        <a:bodyPr/>
        <a:lstStyle/>
        <a:p>
          <a:endParaRPr lang="en-US"/>
        </a:p>
      </dgm:t>
    </dgm:pt>
    <dgm:pt modelId="{C0F73C20-5908-45E4-98F4-CD10ED223D27}" type="sibTrans" cxnId="{6B045FE9-1853-49DD-BEBD-9AC7F6DD5071}">
      <dgm:prSet/>
      <dgm:spPr/>
      <dgm:t>
        <a:bodyPr/>
        <a:lstStyle/>
        <a:p>
          <a:endParaRPr lang="en-US"/>
        </a:p>
      </dgm:t>
    </dgm:pt>
    <dgm:pt modelId="{52B8880A-AB1B-4023-A508-AB04E62ECB70}" type="pres">
      <dgm:prSet presAssocID="{07CF3E9B-0D6A-4777-B6BC-B05C47CAFFC1}" presName="compositeShape" presStyleCnt="0">
        <dgm:presLayoutVars>
          <dgm:chMax val="7"/>
          <dgm:dir/>
          <dgm:resizeHandles val="exact"/>
        </dgm:presLayoutVars>
      </dgm:prSet>
      <dgm:spPr/>
    </dgm:pt>
    <dgm:pt modelId="{55BCAD5D-6BB4-41BE-8FF5-884ABC5489AF}" type="pres">
      <dgm:prSet presAssocID="{3869E26B-477C-4D32-98CB-776FD816F3A0}" presName="circ1" presStyleLbl="vennNode1" presStyleIdx="0" presStyleCnt="3"/>
      <dgm:spPr/>
    </dgm:pt>
    <dgm:pt modelId="{9AEE920B-AE97-4DF4-898A-E3D1C8D9586F}" type="pres">
      <dgm:prSet presAssocID="{3869E26B-477C-4D32-98CB-776FD816F3A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DF93992-124F-4357-849D-F6E9D5C247E1}" type="pres">
      <dgm:prSet presAssocID="{A3ADD165-AF01-46F4-A4AD-422D6C8AB8C6}" presName="circ2" presStyleLbl="vennNode1" presStyleIdx="1" presStyleCnt="3"/>
      <dgm:spPr/>
    </dgm:pt>
    <dgm:pt modelId="{C94FF28A-63FB-4160-AD9F-2A6913454162}" type="pres">
      <dgm:prSet presAssocID="{A3ADD165-AF01-46F4-A4AD-422D6C8AB8C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E7DD7EB-DCE7-463C-B9E9-6970FAFCD0CC}" type="pres">
      <dgm:prSet presAssocID="{0D5F5FA4-FE49-4007-9AB1-DF49EF296635}" presName="circ3" presStyleLbl="vennNode1" presStyleIdx="2" presStyleCnt="3"/>
      <dgm:spPr/>
    </dgm:pt>
    <dgm:pt modelId="{EE04854B-C386-4DC5-AD88-491ED5603783}" type="pres">
      <dgm:prSet presAssocID="{0D5F5FA4-FE49-4007-9AB1-DF49EF29663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9AD1415F-AFC7-074C-8522-9543B7ACA5FC}" type="presOf" srcId="{0D5F5FA4-FE49-4007-9AB1-DF49EF296635}" destId="{8E7DD7EB-DCE7-463C-B9E9-6970FAFCD0CC}" srcOrd="0" destOrd="0" presId="urn:microsoft.com/office/officeart/2005/8/layout/venn1"/>
    <dgm:cxn modelId="{78BC2365-05E9-5946-BBFA-0A0D96400D46}" type="presOf" srcId="{07CF3E9B-0D6A-4777-B6BC-B05C47CAFFC1}" destId="{52B8880A-AB1B-4023-A508-AB04E62ECB70}" srcOrd="0" destOrd="0" presId="urn:microsoft.com/office/officeart/2005/8/layout/venn1"/>
    <dgm:cxn modelId="{0CC1FB82-7899-8747-9B9E-8FBE9C8049A9}" type="presOf" srcId="{A3ADD165-AF01-46F4-A4AD-422D6C8AB8C6}" destId="{FDF93992-124F-4357-849D-F6E9D5C247E1}" srcOrd="0" destOrd="0" presId="urn:microsoft.com/office/officeart/2005/8/layout/venn1"/>
    <dgm:cxn modelId="{E5127B9E-52CA-413A-8C9F-579DE0876AE2}" srcId="{07CF3E9B-0D6A-4777-B6BC-B05C47CAFFC1}" destId="{A3ADD165-AF01-46F4-A4AD-422D6C8AB8C6}" srcOrd="1" destOrd="0" parTransId="{5B5B4DDF-5017-4873-85E3-EAFCE3527F96}" sibTransId="{BFF96F31-4B17-44AA-8779-9BB49DEF441C}"/>
    <dgm:cxn modelId="{F39E94B3-DD5D-C540-B306-58BBA64767BD}" type="presOf" srcId="{3869E26B-477C-4D32-98CB-776FD816F3A0}" destId="{9AEE920B-AE97-4DF4-898A-E3D1C8D9586F}" srcOrd="1" destOrd="0" presId="urn:microsoft.com/office/officeart/2005/8/layout/venn1"/>
    <dgm:cxn modelId="{E36CCAE4-6EB4-402A-96E9-8DFCA67E847E}" srcId="{07CF3E9B-0D6A-4777-B6BC-B05C47CAFFC1}" destId="{3869E26B-477C-4D32-98CB-776FD816F3A0}" srcOrd="0" destOrd="0" parTransId="{59B03708-E648-46D0-A897-B527FEAD3912}" sibTransId="{288CE524-6CAC-4B5C-B598-E6F8F8FF9483}"/>
    <dgm:cxn modelId="{6B045FE9-1853-49DD-BEBD-9AC7F6DD5071}" srcId="{07CF3E9B-0D6A-4777-B6BC-B05C47CAFFC1}" destId="{0D5F5FA4-FE49-4007-9AB1-DF49EF296635}" srcOrd="2" destOrd="0" parTransId="{9535D550-A867-448F-A0F1-F4489642E99B}" sibTransId="{C0F73C20-5908-45E4-98F4-CD10ED223D27}"/>
    <dgm:cxn modelId="{7B4C1AEA-5793-C949-BF5E-D7BB5A6C2996}" type="presOf" srcId="{0D5F5FA4-FE49-4007-9AB1-DF49EF296635}" destId="{EE04854B-C386-4DC5-AD88-491ED5603783}" srcOrd="1" destOrd="0" presId="urn:microsoft.com/office/officeart/2005/8/layout/venn1"/>
    <dgm:cxn modelId="{1AF60AEE-6D66-C24F-810D-785911187702}" type="presOf" srcId="{3869E26B-477C-4D32-98CB-776FD816F3A0}" destId="{55BCAD5D-6BB4-41BE-8FF5-884ABC5489AF}" srcOrd="0" destOrd="0" presId="urn:microsoft.com/office/officeart/2005/8/layout/venn1"/>
    <dgm:cxn modelId="{0705FFF7-A683-8F40-8C4B-E4B6921A445C}" type="presOf" srcId="{A3ADD165-AF01-46F4-A4AD-422D6C8AB8C6}" destId="{C94FF28A-63FB-4160-AD9F-2A6913454162}" srcOrd="1" destOrd="0" presId="urn:microsoft.com/office/officeart/2005/8/layout/venn1"/>
    <dgm:cxn modelId="{D6E6A217-7026-4745-BC7C-6FE536334942}" type="presParOf" srcId="{52B8880A-AB1B-4023-A508-AB04E62ECB70}" destId="{55BCAD5D-6BB4-41BE-8FF5-884ABC5489AF}" srcOrd="0" destOrd="0" presId="urn:microsoft.com/office/officeart/2005/8/layout/venn1"/>
    <dgm:cxn modelId="{0ACF4033-05EC-B04F-AAD5-A43C79F645CF}" type="presParOf" srcId="{52B8880A-AB1B-4023-A508-AB04E62ECB70}" destId="{9AEE920B-AE97-4DF4-898A-E3D1C8D9586F}" srcOrd="1" destOrd="0" presId="urn:microsoft.com/office/officeart/2005/8/layout/venn1"/>
    <dgm:cxn modelId="{08E1AF4C-CE9B-8A49-B866-E7BA8C93FBE2}" type="presParOf" srcId="{52B8880A-AB1B-4023-A508-AB04E62ECB70}" destId="{FDF93992-124F-4357-849D-F6E9D5C247E1}" srcOrd="2" destOrd="0" presId="urn:microsoft.com/office/officeart/2005/8/layout/venn1"/>
    <dgm:cxn modelId="{46D1EC3F-E56A-1D49-A101-2B656EB3F8EC}" type="presParOf" srcId="{52B8880A-AB1B-4023-A508-AB04E62ECB70}" destId="{C94FF28A-63FB-4160-AD9F-2A6913454162}" srcOrd="3" destOrd="0" presId="urn:microsoft.com/office/officeart/2005/8/layout/venn1"/>
    <dgm:cxn modelId="{978C2A23-79D1-1646-9D63-388355272897}" type="presParOf" srcId="{52B8880A-AB1B-4023-A508-AB04E62ECB70}" destId="{8E7DD7EB-DCE7-463C-B9E9-6970FAFCD0CC}" srcOrd="4" destOrd="0" presId="urn:microsoft.com/office/officeart/2005/8/layout/venn1"/>
    <dgm:cxn modelId="{7D2F409F-0281-044D-9FCC-630C5DBAD091}" type="presParOf" srcId="{52B8880A-AB1B-4023-A508-AB04E62ECB70}" destId="{EE04854B-C386-4DC5-AD88-491ED560378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CAD5D-6BB4-41BE-8FF5-884ABC5489AF}">
      <dsp:nvSpPr>
        <dsp:cNvPr id="0" name=""/>
        <dsp:cNvSpPr/>
      </dsp:nvSpPr>
      <dsp:spPr>
        <a:xfrm>
          <a:off x="3836509" y="94800"/>
          <a:ext cx="4550404" cy="4550404"/>
        </a:xfrm>
        <a:prstGeom prst="ellipse">
          <a:avLst/>
        </a:prstGeom>
        <a:solidFill>
          <a:schemeClr val="accent1"/>
        </a:solidFill>
        <a:ln w="38100" cap="flat" cmpd="sng" algn="ctr">
          <a:solidFill>
            <a:schemeClr val="bg1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</a:t>
          </a:r>
        </a:p>
      </dsp:txBody>
      <dsp:txXfrm>
        <a:off x="4443230" y="891120"/>
        <a:ext cx="3336963" cy="2047682"/>
      </dsp:txXfrm>
    </dsp:sp>
    <dsp:sp modelId="{FDF93992-124F-4357-849D-F6E9D5C247E1}">
      <dsp:nvSpPr>
        <dsp:cNvPr id="0" name=""/>
        <dsp:cNvSpPr/>
      </dsp:nvSpPr>
      <dsp:spPr>
        <a:xfrm>
          <a:off x="5478447" y="2938803"/>
          <a:ext cx="4550404" cy="4550404"/>
        </a:xfrm>
        <a:prstGeom prst="ellipse">
          <a:avLst/>
        </a:prstGeom>
        <a:solidFill>
          <a:schemeClr val="accent4">
            <a:alpha val="70000"/>
          </a:schemeClr>
        </a:solidFill>
        <a:ln w="38100" cap="flat" cmpd="sng" algn="ctr">
          <a:solidFill>
            <a:schemeClr val="bg1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</a:t>
          </a:r>
        </a:p>
      </dsp:txBody>
      <dsp:txXfrm>
        <a:off x="6870112" y="4114324"/>
        <a:ext cx="2730242" cy="2502722"/>
      </dsp:txXfrm>
    </dsp:sp>
    <dsp:sp modelId="{8E7DD7EB-DCE7-463C-B9E9-6970FAFCD0CC}">
      <dsp:nvSpPr>
        <dsp:cNvPr id="0" name=""/>
        <dsp:cNvSpPr/>
      </dsp:nvSpPr>
      <dsp:spPr>
        <a:xfrm>
          <a:off x="2194571" y="2938803"/>
          <a:ext cx="4550404" cy="4550404"/>
        </a:xfrm>
        <a:prstGeom prst="ellipse">
          <a:avLst/>
        </a:prstGeom>
        <a:solidFill>
          <a:schemeClr val="accent2">
            <a:alpha val="50000"/>
          </a:schemeClr>
        </a:solidFill>
        <a:ln w="38100" cap="flat" cmpd="sng" algn="ctr">
          <a:solidFill>
            <a:schemeClr val="bg1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</a:t>
          </a:r>
        </a:p>
      </dsp:txBody>
      <dsp:txXfrm>
        <a:off x="2623068" y="4114324"/>
        <a:ext cx="2730242" cy="2502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2EFE7-126D-4E42-BB64-D9CF58B72C2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EA49A-8045-4EE6-A9C4-277ACB0FA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41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619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D6C6A-66DF-4551-B9AD-A638FFD1E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805D88-DAEA-4CF0-986C-DC9830B36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797C0-586A-4347-B3EB-8F79F2ABA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4A96-4429-4EBA-8ED7-C51F624975C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162B2-1943-4CEA-81A4-CA86848DE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57011-0C12-4BBB-81CF-4948D7953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A01-80B2-44DA-B4E2-2E83689A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6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D2809-7362-4276-9B2A-20CBB18A9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8F24B-F5BE-495B-9E67-02F010D1E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2F9C8-C6CF-40ED-AFF1-35DC479E3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4A96-4429-4EBA-8ED7-C51F624975C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0107C-4950-4288-9A54-C8A84C8C2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325D5-EE5C-47F8-B02F-8EE36362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A01-80B2-44DA-B4E2-2E83689A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3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032D52-4A67-4BE7-87D9-74FDBBD159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4AB80B-0E71-4016-8C62-A59C042A4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D3E7D-D22E-4E32-9E7E-3FA6906E9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4A96-4429-4EBA-8ED7-C51F624975C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2EA24-0AD6-4C05-8CD1-8703EEC4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5BC3D-537F-409E-804A-C3E9FA216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A01-80B2-44DA-B4E2-2E83689A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0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0C86E-4C3E-4192-942E-1EE6AD265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B8EAD-A74C-4C11-ABD2-EB451334C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C117B-FAC1-4E7D-8BB0-9466296DD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4A96-4429-4EBA-8ED7-C51F624975C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42978-9D66-4957-B4A9-69643F5C6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53D91-D6D1-4685-8918-3AED112A6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A01-80B2-44DA-B4E2-2E83689A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9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4B52E-0A40-4548-8647-C7396DD2A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6CEC3-CA6C-4F39-B353-769F7A33F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E7244-6034-402E-9B77-D97129406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4A96-4429-4EBA-8ED7-C51F624975C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7048A-C437-4856-B197-911E6E953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7BB12-F237-49CD-9C68-358169D27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A01-80B2-44DA-B4E2-2E83689A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1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7BCB5-AA90-48CF-9CB7-F35D6A8F7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7848C-32E7-4697-8F48-35B241FEBF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DE423A-79E5-4217-B0BC-3740D9516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F0DA1-AF0D-4171-BFAC-AA498FE39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4A96-4429-4EBA-8ED7-C51F624975C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16C91-8D4C-46F2-A309-6F2F2F7C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7085AC-3624-41BA-A1D0-78EB0EE81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A01-80B2-44DA-B4E2-2E83689A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5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27FF6-7555-4BEA-9B71-D76FFA5A6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41A61-B167-48C3-8F43-3F06F3BE1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242192-FBCE-44AB-9D97-3F9EA61DC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24DB3C-45BB-4F91-935D-D9FFBE4E5D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9A8F58-3135-4ED1-900F-CF87C1961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AF7076-DE07-4B5C-B97B-2C871456F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4A96-4429-4EBA-8ED7-C51F624975C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54CF50-055E-47D2-94E6-D89D7169F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764D8E-C380-44B4-AEA4-FD416C877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A01-80B2-44DA-B4E2-2E83689A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11B23-186A-448E-A04E-99A1654EE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E9D0D-5957-4377-B116-D77EE7CBE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4A96-4429-4EBA-8ED7-C51F624975C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1267B6-35ED-4477-9332-DB1598BD3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0138B7-E1BA-4D81-99FD-8BA07019C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A01-80B2-44DA-B4E2-2E83689A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3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A9AEFD-6EAB-4FCF-8400-4D8606EFE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4A96-4429-4EBA-8ED7-C51F624975C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2FFE2F-B7D1-4715-8D9B-2733106F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2C88B-0B8F-428C-8CE3-ABDCE64AA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A01-80B2-44DA-B4E2-2E83689A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7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22D77-6163-4279-91AA-DF4172976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C2585-1502-496C-9DF0-843AF0197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48EDED-5A2E-4431-9B7C-95F9F3920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DB7AC-4AFC-4EC0-B0AB-569901A89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4A96-4429-4EBA-8ED7-C51F624975C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D29BB-63DC-42DA-850C-7C5A639A1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6EC62D-F2ED-472D-BF66-2D6B58DEB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A01-80B2-44DA-B4E2-2E83689A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6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9DD0C-AB2B-41EF-B68C-8CB32884D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C5E092-D081-48A8-AED5-A70132A930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87F945-F6A1-4605-9E71-67C74FC1D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B96EF-58BE-4193-909A-9147A85E5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4A96-4429-4EBA-8ED7-C51F624975C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E7E5E5-08AE-4D61-93BE-8369544FC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5D3E1-E86C-491B-9E73-CBE485DD5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A01-80B2-44DA-B4E2-2E83689A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6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E1CBE7-B795-4BEA-B6F6-2A014863E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5218EA-98A7-49B3-8523-02FCB8316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40B61-21C8-433D-8204-86692A79F4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D4A96-4429-4EBA-8ED7-C51F624975C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46794-7866-4A4F-8C20-7D7C475BE3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CC19F-408B-4F9E-AA7D-66EE8D0F47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31A01-80B2-44DA-B4E2-2E83689A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5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modelgeneration.com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66005-F331-478E-B3D7-B2DABB328C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72483F-7867-420D-96DB-FCAFE9E9D0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39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5996572" y="4108619"/>
            <a:ext cx="198858" cy="81579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72760" tIns="36380" rIns="72760" bIns="36380" numCol="1" anchor="t" anchorCtr="0" compatLnSpc="1">
            <a:prstTxWarp prst="textNoShape">
              <a:avLst/>
            </a:prstTxWarp>
          </a:bodyPr>
          <a:lstStyle/>
          <a:p>
            <a:pPr defTabSz="969915"/>
            <a:endParaRPr lang="en-US" sz="19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Lights for PowerPoint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457998" y="1913166"/>
            <a:ext cx="1940268" cy="753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69915"/>
            <a:r>
              <a:rPr lang="en-US" sz="1432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This is a sample text. Insert your desired text here.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457998" y="3282643"/>
            <a:ext cx="1940268" cy="753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69915"/>
            <a:r>
              <a:rPr lang="en-US" sz="1432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This is a sample text. Insert your desired text here.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733101" y="2617768"/>
            <a:ext cx="1940268" cy="753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69915"/>
            <a:r>
              <a:rPr lang="en-US" sz="1432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This is a sample text. Insert your desired text here.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4685534" y="1852532"/>
            <a:ext cx="2820933" cy="3638002"/>
            <a:chOff x="4321831" y="1447800"/>
            <a:chExt cx="3545162" cy="4572000"/>
          </a:xfrm>
        </p:grpSpPr>
        <p:grpSp>
          <p:nvGrpSpPr>
            <p:cNvPr id="15" name="Group 37"/>
            <p:cNvGrpSpPr/>
            <p:nvPr/>
          </p:nvGrpSpPr>
          <p:grpSpPr>
            <a:xfrm>
              <a:off x="5206109" y="1447800"/>
              <a:ext cx="1776606" cy="2835299"/>
              <a:chOff x="1903412" y="1676400"/>
              <a:chExt cx="1776606" cy="2835299"/>
            </a:xfrm>
          </p:grpSpPr>
          <p:sp>
            <p:nvSpPr>
              <p:cNvPr id="7" name="Freeform 7"/>
              <p:cNvSpPr>
                <a:spLocks/>
              </p:cNvSpPr>
              <p:nvPr/>
            </p:nvSpPr>
            <p:spPr bwMode="auto">
              <a:xfrm>
                <a:off x="2239650" y="1690031"/>
                <a:ext cx="1114733" cy="2809552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657" y="0"/>
                  </a:cxn>
                  <a:cxn ang="0">
                    <a:pos x="675" y="2"/>
                  </a:cxn>
                  <a:cxn ang="0">
                    <a:pos x="691" y="8"/>
                  </a:cxn>
                  <a:cxn ang="0">
                    <a:pos x="706" y="17"/>
                  </a:cxn>
                  <a:cxn ang="0">
                    <a:pos x="718" y="29"/>
                  </a:cxn>
                  <a:cxn ang="0">
                    <a:pos x="728" y="44"/>
                  </a:cxn>
                  <a:cxn ang="0">
                    <a:pos x="733" y="60"/>
                  </a:cxn>
                  <a:cxn ang="0">
                    <a:pos x="736" y="79"/>
                  </a:cxn>
                  <a:cxn ang="0">
                    <a:pos x="736" y="1776"/>
                  </a:cxn>
                  <a:cxn ang="0">
                    <a:pos x="733" y="1794"/>
                  </a:cxn>
                  <a:cxn ang="0">
                    <a:pos x="728" y="1811"/>
                  </a:cxn>
                  <a:cxn ang="0">
                    <a:pos x="718" y="1825"/>
                  </a:cxn>
                  <a:cxn ang="0">
                    <a:pos x="706" y="1838"/>
                  </a:cxn>
                  <a:cxn ang="0">
                    <a:pos x="691" y="1847"/>
                  </a:cxn>
                  <a:cxn ang="0">
                    <a:pos x="675" y="1853"/>
                  </a:cxn>
                  <a:cxn ang="0">
                    <a:pos x="657" y="1855"/>
                  </a:cxn>
                  <a:cxn ang="0">
                    <a:pos x="79" y="1855"/>
                  </a:cxn>
                  <a:cxn ang="0">
                    <a:pos x="61" y="1853"/>
                  </a:cxn>
                  <a:cxn ang="0">
                    <a:pos x="44" y="1847"/>
                  </a:cxn>
                  <a:cxn ang="0">
                    <a:pos x="30" y="1838"/>
                  </a:cxn>
                  <a:cxn ang="0">
                    <a:pos x="17" y="1825"/>
                  </a:cxn>
                  <a:cxn ang="0">
                    <a:pos x="8" y="1811"/>
                  </a:cxn>
                  <a:cxn ang="0">
                    <a:pos x="2" y="1794"/>
                  </a:cxn>
                  <a:cxn ang="0">
                    <a:pos x="0" y="1776"/>
                  </a:cxn>
                  <a:cxn ang="0">
                    <a:pos x="0" y="79"/>
                  </a:cxn>
                  <a:cxn ang="0">
                    <a:pos x="2" y="60"/>
                  </a:cxn>
                  <a:cxn ang="0">
                    <a:pos x="8" y="44"/>
                  </a:cxn>
                  <a:cxn ang="0">
                    <a:pos x="17" y="29"/>
                  </a:cxn>
                  <a:cxn ang="0">
                    <a:pos x="30" y="17"/>
                  </a:cxn>
                  <a:cxn ang="0">
                    <a:pos x="44" y="8"/>
                  </a:cxn>
                  <a:cxn ang="0">
                    <a:pos x="61" y="2"/>
                  </a:cxn>
                  <a:cxn ang="0">
                    <a:pos x="79" y="0"/>
                  </a:cxn>
                </a:cxnLst>
                <a:rect l="0" t="0" r="r" b="b"/>
                <a:pathLst>
                  <a:path w="736" h="1855">
                    <a:moveTo>
                      <a:pt x="79" y="0"/>
                    </a:moveTo>
                    <a:lnTo>
                      <a:pt x="657" y="0"/>
                    </a:lnTo>
                    <a:lnTo>
                      <a:pt x="675" y="2"/>
                    </a:lnTo>
                    <a:lnTo>
                      <a:pt x="691" y="8"/>
                    </a:lnTo>
                    <a:lnTo>
                      <a:pt x="706" y="17"/>
                    </a:lnTo>
                    <a:lnTo>
                      <a:pt x="718" y="29"/>
                    </a:lnTo>
                    <a:lnTo>
                      <a:pt x="728" y="44"/>
                    </a:lnTo>
                    <a:lnTo>
                      <a:pt x="733" y="60"/>
                    </a:lnTo>
                    <a:lnTo>
                      <a:pt x="736" y="79"/>
                    </a:lnTo>
                    <a:lnTo>
                      <a:pt x="736" y="1776"/>
                    </a:lnTo>
                    <a:lnTo>
                      <a:pt x="733" y="1794"/>
                    </a:lnTo>
                    <a:lnTo>
                      <a:pt x="728" y="1811"/>
                    </a:lnTo>
                    <a:lnTo>
                      <a:pt x="718" y="1825"/>
                    </a:lnTo>
                    <a:lnTo>
                      <a:pt x="706" y="1838"/>
                    </a:lnTo>
                    <a:lnTo>
                      <a:pt x="691" y="1847"/>
                    </a:lnTo>
                    <a:lnTo>
                      <a:pt x="675" y="1853"/>
                    </a:lnTo>
                    <a:lnTo>
                      <a:pt x="657" y="1855"/>
                    </a:lnTo>
                    <a:lnTo>
                      <a:pt x="79" y="1855"/>
                    </a:lnTo>
                    <a:lnTo>
                      <a:pt x="61" y="1853"/>
                    </a:lnTo>
                    <a:lnTo>
                      <a:pt x="44" y="1847"/>
                    </a:lnTo>
                    <a:lnTo>
                      <a:pt x="30" y="1838"/>
                    </a:lnTo>
                    <a:lnTo>
                      <a:pt x="17" y="1825"/>
                    </a:lnTo>
                    <a:lnTo>
                      <a:pt x="8" y="1811"/>
                    </a:lnTo>
                    <a:lnTo>
                      <a:pt x="2" y="1794"/>
                    </a:lnTo>
                    <a:lnTo>
                      <a:pt x="0" y="1776"/>
                    </a:lnTo>
                    <a:lnTo>
                      <a:pt x="0" y="79"/>
                    </a:lnTo>
                    <a:lnTo>
                      <a:pt x="2" y="60"/>
                    </a:lnTo>
                    <a:lnTo>
                      <a:pt x="8" y="44"/>
                    </a:lnTo>
                    <a:lnTo>
                      <a:pt x="17" y="29"/>
                    </a:lnTo>
                    <a:lnTo>
                      <a:pt x="30" y="17"/>
                    </a:lnTo>
                    <a:lnTo>
                      <a:pt x="44" y="8"/>
                    </a:lnTo>
                    <a:lnTo>
                      <a:pt x="61" y="2"/>
                    </a:lnTo>
                    <a:lnTo>
                      <a:pt x="7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100000">
                    <a:schemeClr val="tx1">
                      <a:lumMod val="75000"/>
                      <a:lumOff val="2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" name="Freeform 8"/>
              <p:cNvSpPr>
                <a:spLocks noEditPoints="1"/>
              </p:cNvSpPr>
              <p:nvPr/>
            </p:nvSpPr>
            <p:spPr bwMode="auto">
              <a:xfrm>
                <a:off x="2226018" y="1676400"/>
                <a:ext cx="1140482" cy="2835299"/>
              </a:xfrm>
              <a:custGeom>
                <a:avLst/>
                <a:gdLst/>
                <a:ahLst/>
                <a:cxnLst>
                  <a:cxn ang="0">
                    <a:pos x="72" y="19"/>
                  </a:cxn>
                  <a:cxn ang="0">
                    <a:pos x="44" y="33"/>
                  </a:cxn>
                  <a:cxn ang="0">
                    <a:pos x="25" y="56"/>
                  </a:cxn>
                  <a:cxn ang="0">
                    <a:pos x="18" y="88"/>
                  </a:cxn>
                  <a:cxn ang="0">
                    <a:pos x="20" y="1801"/>
                  </a:cxn>
                  <a:cxn ang="0">
                    <a:pos x="33" y="1829"/>
                  </a:cxn>
                  <a:cxn ang="0">
                    <a:pos x="57" y="1848"/>
                  </a:cxn>
                  <a:cxn ang="0">
                    <a:pos x="88" y="1855"/>
                  </a:cxn>
                  <a:cxn ang="0">
                    <a:pos x="682" y="1853"/>
                  </a:cxn>
                  <a:cxn ang="0">
                    <a:pos x="709" y="1840"/>
                  </a:cxn>
                  <a:cxn ang="0">
                    <a:pos x="729" y="1816"/>
                  </a:cxn>
                  <a:cxn ang="0">
                    <a:pos x="735" y="1785"/>
                  </a:cxn>
                  <a:cxn ang="0">
                    <a:pos x="734" y="72"/>
                  </a:cxn>
                  <a:cxn ang="0">
                    <a:pos x="720" y="44"/>
                  </a:cxn>
                  <a:cxn ang="0">
                    <a:pos x="697" y="25"/>
                  </a:cxn>
                  <a:cxn ang="0">
                    <a:pos x="666" y="18"/>
                  </a:cxn>
                  <a:cxn ang="0">
                    <a:pos x="88" y="0"/>
                  </a:cxn>
                  <a:cxn ang="0">
                    <a:pos x="686" y="3"/>
                  </a:cxn>
                  <a:cxn ang="0">
                    <a:pos x="720" y="19"/>
                  </a:cxn>
                  <a:cxn ang="0">
                    <a:pos x="744" y="49"/>
                  </a:cxn>
                  <a:cxn ang="0">
                    <a:pos x="753" y="88"/>
                  </a:cxn>
                  <a:cxn ang="0">
                    <a:pos x="751" y="1805"/>
                  </a:cxn>
                  <a:cxn ang="0">
                    <a:pos x="734" y="1840"/>
                  </a:cxn>
                  <a:cxn ang="0">
                    <a:pos x="704" y="1863"/>
                  </a:cxn>
                  <a:cxn ang="0">
                    <a:pos x="666" y="1872"/>
                  </a:cxn>
                  <a:cxn ang="0">
                    <a:pos x="68" y="1870"/>
                  </a:cxn>
                  <a:cxn ang="0">
                    <a:pos x="33" y="1853"/>
                  </a:cxn>
                  <a:cxn ang="0">
                    <a:pos x="10" y="1824"/>
                  </a:cxn>
                  <a:cxn ang="0">
                    <a:pos x="0" y="1785"/>
                  </a:cxn>
                  <a:cxn ang="0">
                    <a:pos x="3" y="67"/>
                  </a:cxn>
                  <a:cxn ang="0">
                    <a:pos x="20" y="33"/>
                  </a:cxn>
                  <a:cxn ang="0">
                    <a:pos x="50" y="9"/>
                  </a:cxn>
                  <a:cxn ang="0">
                    <a:pos x="88" y="0"/>
                  </a:cxn>
                </a:cxnLst>
                <a:rect l="0" t="0" r="r" b="b"/>
                <a:pathLst>
                  <a:path w="753" h="1872">
                    <a:moveTo>
                      <a:pt x="88" y="18"/>
                    </a:moveTo>
                    <a:lnTo>
                      <a:pt x="72" y="19"/>
                    </a:lnTo>
                    <a:lnTo>
                      <a:pt x="57" y="25"/>
                    </a:lnTo>
                    <a:lnTo>
                      <a:pt x="44" y="33"/>
                    </a:lnTo>
                    <a:lnTo>
                      <a:pt x="33" y="44"/>
                    </a:lnTo>
                    <a:lnTo>
                      <a:pt x="25" y="56"/>
                    </a:lnTo>
                    <a:lnTo>
                      <a:pt x="20" y="72"/>
                    </a:lnTo>
                    <a:lnTo>
                      <a:pt x="18" y="88"/>
                    </a:lnTo>
                    <a:lnTo>
                      <a:pt x="18" y="1785"/>
                    </a:lnTo>
                    <a:lnTo>
                      <a:pt x="20" y="1801"/>
                    </a:lnTo>
                    <a:lnTo>
                      <a:pt x="25" y="1816"/>
                    </a:lnTo>
                    <a:lnTo>
                      <a:pt x="33" y="1829"/>
                    </a:lnTo>
                    <a:lnTo>
                      <a:pt x="44" y="1840"/>
                    </a:lnTo>
                    <a:lnTo>
                      <a:pt x="57" y="1848"/>
                    </a:lnTo>
                    <a:lnTo>
                      <a:pt x="72" y="1853"/>
                    </a:lnTo>
                    <a:lnTo>
                      <a:pt x="88" y="1855"/>
                    </a:lnTo>
                    <a:lnTo>
                      <a:pt x="666" y="1855"/>
                    </a:lnTo>
                    <a:lnTo>
                      <a:pt x="682" y="1853"/>
                    </a:lnTo>
                    <a:lnTo>
                      <a:pt x="697" y="1848"/>
                    </a:lnTo>
                    <a:lnTo>
                      <a:pt x="709" y="1840"/>
                    </a:lnTo>
                    <a:lnTo>
                      <a:pt x="720" y="1829"/>
                    </a:lnTo>
                    <a:lnTo>
                      <a:pt x="729" y="1816"/>
                    </a:lnTo>
                    <a:lnTo>
                      <a:pt x="734" y="1801"/>
                    </a:lnTo>
                    <a:lnTo>
                      <a:pt x="735" y="1785"/>
                    </a:lnTo>
                    <a:lnTo>
                      <a:pt x="735" y="88"/>
                    </a:lnTo>
                    <a:lnTo>
                      <a:pt x="734" y="72"/>
                    </a:lnTo>
                    <a:lnTo>
                      <a:pt x="729" y="56"/>
                    </a:lnTo>
                    <a:lnTo>
                      <a:pt x="720" y="44"/>
                    </a:lnTo>
                    <a:lnTo>
                      <a:pt x="709" y="33"/>
                    </a:lnTo>
                    <a:lnTo>
                      <a:pt x="697" y="25"/>
                    </a:lnTo>
                    <a:lnTo>
                      <a:pt x="682" y="19"/>
                    </a:lnTo>
                    <a:lnTo>
                      <a:pt x="666" y="18"/>
                    </a:lnTo>
                    <a:lnTo>
                      <a:pt x="88" y="18"/>
                    </a:lnTo>
                    <a:close/>
                    <a:moveTo>
                      <a:pt x="88" y="0"/>
                    </a:moveTo>
                    <a:lnTo>
                      <a:pt x="666" y="0"/>
                    </a:lnTo>
                    <a:lnTo>
                      <a:pt x="686" y="3"/>
                    </a:lnTo>
                    <a:lnTo>
                      <a:pt x="704" y="9"/>
                    </a:lnTo>
                    <a:lnTo>
                      <a:pt x="720" y="19"/>
                    </a:lnTo>
                    <a:lnTo>
                      <a:pt x="734" y="33"/>
                    </a:lnTo>
                    <a:lnTo>
                      <a:pt x="744" y="49"/>
                    </a:lnTo>
                    <a:lnTo>
                      <a:pt x="751" y="67"/>
                    </a:lnTo>
                    <a:lnTo>
                      <a:pt x="753" y="88"/>
                    </a:lnTo>
                    <a:lnTo>
                      <a:pt x="753" y="1785"/>
                    </a:lnTo>
                    <a:lnTo>
                      <a:pt x="751" y="1805"/>
                    </a:lnTo>
                    <a:lnTo>
                      <a:pt x="744" y="1824"/>
                    </a:lnTo>
                    <a:lnTo>
                      <a:pt x="734" y="1840"/>
                    </a:lnTo>
                    <a:lnTo>
                      <a:pt x="720" y="1853"/>
                    </a:lnTo>
                    <a:lnTo>
                      <a:pt x="704" y="1863"/>
                    </a:lnTo>
                    <a:lnTo>
                      <a:pt x="686" y="1870"/>
                    </a:lnTo>
                    <a:lnTo>
                      <a:pt x="666" y="1872"/>
                    </a:lnTo>
                    <a:lnTo>
                      <a:pt x="88" y="1872"/>
                    </a:lnTo>
                    <a:lnTo>
                      <a:pt x="68" y="1870"/>
                    </a:lnTo>
                    <a:lnTo>
                      <a:pt x="50" y="1863"/>
                    </a:lnTo>
                    <a:lnTo>
                      <a:pt x="33" y="1853"/>
                    </a:lnTo>
                    <a:lnTo>
                      <a:pt x="20" y="1840"/>
                    </a:lnTo>
                    <a:lnTo>
                      <a:pt x="10" y="1824"/>
                    </a:lnTo>
                    <a:lnTo>
                      <a:pt x="3" y="1805"/>
                    </a:lnTo>
                    <a:lnTo>
                      <a:pt x="0" y="1785"/>
                    </a:lnTo>
                    <a:lnTo>
                      <a:pt x="0" y="88"/>
                    </a:lnTo>
                    <a:lnTo>
                      <a:pt x="3" y="67"/>
                    </a:lnTo>
                    <a:lnTo>
                      <a:pt x="10" y="49"/>
                    </a:lnTo>
                    <a:lnTo>
                      <a:pt x="20" y="33"/>
                    </a:lnTo>
                    <a:lnTo>
                      <a:pt x="33" y="19"/>
                    </a:lnTo>
                    <a:lnTo>
                      <a:pt x="50" y="9"/>
                    </a:lnTo>
                    <a:lnTo>
                      <a:pt x="68" y="3"/>
                    </a:lnTo>
                    <a:lnTo>
                      <a:pt x="8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75000"/>
                      <a:lumOff val="25000"/>
                      <a:shade val="30000"/>
                      <a:satMod val="115000"/>
                    </a:schemeClr>
                  </a:gs>
                  <a:gs pos="50000">
                    <a:schemeClr val="tx1">
                      <a:lumMod val="75000"/>
                      <a:lumOff val="25000"/>
                      <a:shade val="67500"/>
                      <a:satMod val="115000"/>
                    </a:schemeClr>
                  </a:gs>
                  <a:gs pos="100000">
                    <a:schemeClr val="tx1">
                      <a:lumMod val="75000"/>
                      <a:lumOff val="2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" name="Freeform 24"/>
              <p:cNvSpPr>
                <a:spLocks/>
              </p:cNvSpPr>
              <p:nvPr/>
            </p:nvSpPr>
            <p:spPr bwMode="auto">
              <a:xfrm>
                <a:off x="1903412" y="1853606"/>
                <a:ext cx="322607" cy="75880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3" y="0"/>
                  </a:cxn>
                  <a:cxn ang="0">
                    <a:pos x="213" y="501"/>
                  </a:cxn>
                  <a:cxn ang="0">
                    <a:pos x="163" y="501"/>
                  </a:cxn>
                  <a:cxn ang="0">
                    <a:pos x="163" y="250"/>
                  </a:cxn>
                  <a:cxn ang="0">
                    <a:pos x="0" y="0"/>
                  </a:cxn>
                </a:cxnLst>
                <a:rect l="0" t="0" r="r" b="b"/>
                <a:pathLst>
                  <a:path w="213" h="501">
                    <a:moveTo>
                      <a:pt x="0" y="0"/>
                    </a:moveTo>
                    <a:lnTo>
                      <a:pt x="213" y="0"/>
                    </a:lnTo>
                    <a:lnTo>
                      <a:pt x="213" y="501"/>
                    </a:lnTo>
                    <a:lnTo>
                      <a:pt x="163" y="501"/>
                    </a:lnTo>
                    <a:lnTo>
                      <a:pt x="163" y="25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" name="Freeform 25"/>
              <p:cNvSpPr>
                <a:spLocks/>
              </p:cNvSpPr>
              <p:nvPr/>
            </p:nvSpPr>
            <p:spPr bwMode="auto">
              <a:xfrm>
                <a:off x="1903412" y="2724491"/>
                <a:ext cx="322607" cy="75880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3" y="0"/>
                  </a:cxn>
                  <a:cxn ang="0">
                    <a:pos x="213" y="501"/>
                  </a:cxn>
                  <a:cxn ang="0">
                    <a:pos x="163" y="501"/>
                  </a:cxn>
                  <a:cxn ang="0">
                    <a:pos x="163" y="250"/>
                  </a:cxn>
                  <a:cxn ang="0">
                    <a:pos x="0" y="0"/>
                  </a:cxn>
                </a:cxnLst>
                <a:rect l="0" t="0" r="r" b="b"/>
                <a:pathLst>
                  <a:path w="213" h="501">
                    <a:moveTo>
                      <a:pt x="0" y="0"/>
                    </a:moveTo>
                    <a:lnTo>
                      <a:pt x="213" y="0"/>
                    </a:lnTo>
                    <a:lnTo>
                      <a:pt x="213" y="501"/>
                    </a:lnTo>
                    <a:lnTo>
                      <a:pt x="163" y="501"/>
                    </a:lnTo>
                    <a:lnTo>
                      <a:pt x="163" y="25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" name="Freeform 26"/>
              <p:cNvSpPr>
                <a:spLocks/>
              </p:cNvSpPr>
              <p:nvPr/>
            </p:nvSpPr>
            <p:spPr bwMode="auto">
              <a:xfrm>
                <a:off x="1903412" y="3554483"/>
                <a:ext cx="322607" cy="7572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3" y="0"/>
                  </a:cxn>
                  <a:cxn ang="0">
                    <a:pos x="213" y="500"/>
                  </a:cxn>
                  <a:cxn ang="0">
                    <a:pos x="163" y="500"/>
                  </a:cxn>
                  <a:cxn ang="0">
                    <a:pos x="163" y="250"/>
                  </a:cxn>
                  <a:cxn ang="0">
                    <a:pos x="0" y="0"/>
                  </a:cxn>
                </a:cxnLst>
                <a:rect l="0" t="0" r="r" b="b"/>
                <a:pathLst>
                  <a:path w="213" h="500">
                    <a:moveTo>
                      <a:pt x="0" y="0"/>
                    </a:moveTo>
                    <a:lnTo>
                      <a:pt x="213" y="0"/>
                    </a:lnTo>
                    <a:lnTo>
                      <a:pt x="213" y="500"/>
                    </a:lnTo>
                    <a:lnTo>
                      <a:pt x="163" y="500"/>
                    </a:lnTo>
                    <a:lnTo>
                      <a:pt x="163" y="25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2" name="Freeform 27"/>
              <p:cNvSpPr>
                <a:spLocks/>
              </p:cNvSpPr>
              <p:nvPr/>
            </p:nvSpPr>
            <p:spPr bwMode="auto">
              <a:xfrm>
                <a:off x="3358926" y="1853606"/>
                <a:ext cx="321092" cy="75880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2" y="0"/>
                  </a:cxn>
                  <a:cxn ang="0">
                    <a:pos x="50" y="250"/>
                  </a:cxn>
                  <a:cxn ang="0">
                    <a:pos x="50" y="501"/>
                  </a:cxn>
                  <a:cxn ang="0">
                    <a:pos x="0" y="501"/>
                  </a:cxn>
                  <a:cxn ang="0">
                    <a:pos x="0" y="0"/>
                  </a:cxn>
                </a:cxnLst>
                <a:rect l="0" t="0" r="r" b="b"/>
                <a:pathLst>
                  <a:path w="212" h="501">
                    <a:moveTo>
                      <a:pt x="0" y="0"/>
                    </a:moveTo>
                    <a:lnTo>
                      <a:pt x="212" y="0"/>
                    </a:lnTo>
                    <a:lnTo>
                      <a:pt x="50" y="250"/>
                    </a:lnTo>
                    <a:lnTo>
                      <a:pt x="50" y="501"/>
                    </a:lnTo>
                    <a:lnTo>
                      <a:pt x="0" y="501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3" name="Freeform 28"/>
              <p:cNvSpPr>
                <a:spLocks/>
              </p:cNvSpPr>
              <p:nvPr/>
            </p:nvSpPr>
            <p:spPr bwMode="auto">
              <a:xfrm>
                <a:off x="3358926" y="2724491"/>
                <a:ext cx="321092" cy="75880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2" y="0"/>
                  </a:cxn>
                  <a:cxn ang="0">
                    <a:pos x="50" y="250"/>
                  </a:cxn>
                  <a:cxn ang="0">
                    <a:pos x="50" y="501"/>
                  </a:cxn>
                  <a:cxn ang="0">
                    <a:pos x="0" y="501"/>
                  </a:cxn>
                  <a:cxn ang="0">
                    <a:pos x="0" y="0"/>
                  </a:cxn>
                </a:cxnLst>
                <a:rect l="0" t="0" r="r" b="b"/>
                <a:pathLst>
                  <a:path w="212" h="501">
                    <a:moveTo>
                      <a:pt x="0" y="0"/>
                    </a:moveTo>
                    <a:lnTo>
                      <a:pt x="212" y="0"/>
                    </a:lnTo>
                    <a:lnTo>
                      <a:pt x="50" y="250"/>
                    </a:lnTo>
                    <a:lnTo>
                      <a:pt x="50" y="501"/>
                    </a:lnTo>
                    <a:lnTo>
                      <a:pt x="0" y="501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4" name="Freeform 29"/>
              <p:cNvSpPr>
                <a:spLocks/>
              </p:cNvSpPr>
              <p:nvPr/>
            </p:nvSpPr>
            <p:spPr bwMode="auto">
              <a:xfrm>
                <a:off x="3358926" y="3554483"/>
                <a:ext cx="321092" cy="7572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2" y="0"/>
                  </a:cxn>
                  <a:cxn ang="0">
                    <a:pos x="50" y="250"/>
                  </a:cxn>
                  <a:cxn ang="0">
                    <a:pos x="50" y="500"/>
                  </a:cxn>
                  <a:cxn ang="0">
                    <a:pos x="0" y="500"/>
                  </a:cxn>
                  <a:cxn ang="0">
                    <a:pos x="0" y="0"/>
                  </a:cxn>
                </a:cxnLst>
                <a:rect l="0" t="0" r="r" b="b"/>
                <a:pathLst>
                  <a:path w="212" h="500">
                    <a:moveTo>
                      <a:pt x="0" y="0"/>
                    </a:moveTo>
                    <a:lnTo>
                      <a:pt x="212" y="0"/>
                    </a:lnTo>
                    <a:lnTo>
                      <a:pt x="50" y="250"/>
                    </a:lnTo>
                    <a:lnTo>
                      <a:pt x="50" y="500"/>
                    </a:lnTo>
                    <a:lnTo>
                      <a:pt x="0" y="50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grpSp>
            <p:nvGrpSpPr>
              <p:cNvPr id="16" name="Group 33"/>
              <p:cNvGrpSpPr/>
              <p:nvPr/>
            </p:nvGrpSpPr>
            <p:grpSpPr>
              <a:xfrm>
                <a:off x="2442604" y="1894500"/>
                <a:ext cx="708825" cy="707311"/>
                <a:chOff x="5722938" y="1676401"/>
                <a:chExt cx="742950" cy="741363"/>
              </a:xfrm>
              <a:effectLst>
                <a:outerShdw blurRad="38100" dist="63500" dir="2700000" algn="tl" rotWithShape="0">
                  <a:prstClr val="black">
                    <a:alpha val="99000"/>
                  </a:prstClr>
                </a:outerShdw>
              </a:effectLst>
            </p:grpSpPr>
            <p:sp>
              <p:nvSpPr>
                <p:cNvPr id="24" name="Freeform 17"/>
                <p:cNvSpPr>
                  <a:spLocks/>
                </p:cNvSpPr>
                <p:nvPr/>
              </p:nvSpPr>
              <p:spPr bwMode="auto">
                <a:xfrm>
                  <a:off x="5722938" y="1676401"/>
                  <a:ext cx="742950" cy="741363"/>
                </a:xfrm>
                <a:custGeom>
                  <a:avLst/>
                  <a:gdLst/>
                  <a:ahLst/>
                  <a:cxnLst>
                    <a:cxn ang="0">
                      <a:pos x="234" y="0"/>
                    </a:cxn>
                    <a:cxn ang="0">
                      <a:pos x="266" y="2"/>
                    </a:cxn>
                    <a:cxn ang="0">
                      <a:pos x="296" y="8"/>
                    </a:cxn>
                    <a:cxn ang="0">
                      <a:pos x="325" y="18"/>
                    </a:cxn>
                    <a:cxn ang="0">
                      <a:pos x="352" y="32"/>
                    </a:cxn>
                    <a:cxn ang="0">
                      <a:pos x="377" y="48"/>
                    </a:cxn>
                    <a:cxn ang="0">
                      <a:pos x="400" y="68"/>
                    </a:cxn>
                    <a:cxn ang="0">
                      <a:pos x="420" y="90"/>
                    </a:cxn>
                    <a:cxn ang="0">
                      <a:pos x="436" y="115"/>
                    </a:cxn>
                    <a:cxn ang="0">
                      <a:pos x="450" y="142"/>
                    </a:cxn>
                    <a:cxn ang="0">
                      <a:pos x="460" y="171"/>
                    </a:cxn>
                    <a:cxn ang="0">
                      <a:pos x="466" y="201"/>
                    </a:cxn>
                    <a:cxn ang="0">
                      <a:pos x="468" y="233"/>
                    </a:cxn>
                    <a:cxn ang="0">
                      <a:pos x="466" y="265"/>
                    </a:cxn>
                    <a:cxn ang="0">
                      <a:pos x="460" y="295"/>
                    </a:cxn>
                    <a:cxn ang="0">
                      <a:pos x="450" y="324"/>
                    </a:cxn>
                    <a:cxn ang="0">
                      <a:pos x="436" y="351"/>
                    </a:cxn>
                    <a:cxn ang="0">
                      <a:pos x="420" y="376"/>
                    </a:cxn>
                    <a:cxn ang="0">
                      <a:pos x="400" y="399"/>
                    </a:cxn>
                    <a:cxn ang="0">
                      <a:pos x="377" y="418"/>
                    </a:cxn>
                    <a:cxn ang="0">
                      <a:pos x="352" y="435"/>
                    </a:cxn>
                    <a:cxn ang="0">
                      <a:pos x="325" y="449"/>
                    </a:cxn>
                    <a:cxn ang="0">
                      <a:pos x="296" y="459"/>
                    </a:cxn>
                    <a:cxn ang="0">
                      <a:pos x="266" y="465"/>
                    </a:cxn>
                    <a:cxn ang="0">
                      <a:pos x="234" y="467"/>
                    </a:cxn>
                    <a:cxn ang="0">
                      <a:pos x="202" y="465"/>
                    </a:cxn>
                    <a:cxn ang="0">
                      <a:pos x="171" y="459"/>
                    </a:cxn>
                    <a:cxn ang="0">
                      <a:pos x="142" y="449"/>
                    </a:cxn>
                    <a:cxn ang="0">
                      <a:pos x="116" y="435"/>
                    </a:cxn>
                    <a:cxn ang="0">
                      <a:pos x="91" y="418"/>
                    </a:cxn>
                    <a:cxn ang="0">
                      <a:pos x="68" y="399"/>
                    </a:cxn>
                    <a:cxn ang="0">
                      <a:pos x="49" y="376"/>
                    </a:cxn>
                    <a:cxn ang="0">
                      <a:pos x="32" y="351"/>
                    </a:cxn>
                    <a:cxn ang="0">
                      <a:pos x="18" y="324"/>
                    </a:cxn>
                    <a:cxn ang="0">
                      <a:pos x="8" y="295"/>
                    </a:cxn>
                    <a:cxn ang="0">
                      <a:pos x="2" y="265"/>
                    </a:cxn>
                    <a:cxn ang="0">
                      <a:pos x="0" y="233"/>
                    </a:cxn>
                    <a:cxn ang="0">
                      <a:pos x="2" y="201"/>
                    </a:cxn>
                    <a:cxn ang="0">
                      <a:pos x="8" y="171"/>
                    </a:cxn>
                    <a:cxn ang="0">
                      <a:pos x="18" y="142"/>
                    </a:cxn>
                    <a:cxn ang="0">
                      <a:pos x="32" y="115"/>
                    </a:cxn>
                    <a:cxn ang="0">
                      <a:pos x="49" y="90"/>
                    </a:cxn>
                    <a:cxn ang="0">
                      <a:pos x="68" y="68"/>
                    </a:cxn>
                    <a:cxn ang="0">
                      <a:pos x="91" y="48"/>
                    </a:cxn>
                    <a:cxn ang="0">
                      <a:pos x="116" y="32"/>
                    </a:cxn>
                    <a:cxn ang="0">
                      <a:pos x="142" y="18"/>
                    </a:cxn>
                    <a:cxn ang="0">
                      <a:pos x="171" y="8"/>
                    </a:cxn>
                    <a:cxn ang="0">
                      <a:pos x="202" y="2"/>
                    </a:cxn>
                    <a:cxn ang="0">
                      <a:pos x="234" y="0"/>
                    </a:cxn>
                  </a:cxnLst>
                  <a:rect l="0" t="0" r="r" b="b"/>
                  <a:pathLst>
                    <a:path w="468" h="467">
                      <a:moveTo>
                        <a:pt x="234" y="0"/>
                      </a:moveTo>
                      <a:lnTo>
                        <a:pt x="266" y="2"/>
                      </a:lnTo>
                      <a:lnTo>
                        <a:pt x="296" y="8"/>
                      </a:lnTo>
                      <a:lnTo>
                        <a:pt x="325" y="18"/>
                      </a:lnTo>
                      <a:lnTo>
                        <a:pt x="352" y="32"/>
                      </a:lnTo>
                      <a:lnTo>
                        <a:pt x="377" y="48"/>
                      </a:lnTo>
                      <a:lnTo>
                        <a:pt x="400" y="68"/>
                      </a:lnTo>
                      <a:lnTo>
                        <a:pt x="420" y="90"/>
                      </a:lnTo>
                      <a:lnTo>
                        <a:pt x="436" y="115"/>
                      </a:lnTo>
                      <a:lnTo>
                        <a:pt x="450" y="142"/>
                      </a:lnTo>
                      <a:lnTo>
                        <a:pt x="460" y="171"/>
                      </a:lnTo>
                      <a:lnTo>
                        <a:pt x="466" y="201"/>
                      </a:lnTo>
                      <a:lnTo>
                        <a:pt x="468" y="233"/>
                      </a:lnTo>
                      <a:lnTo>
                        <a:pt x="466" y="265"/>
                      </a:lnTo>
                      <a:lnTo>
                        <a:pt x="460" y="295"/>
                      </a:lnTo>
                      <a:lnTo>
                        <a:pt x="450" y="324"/>
                      </a:lnTo>
                      <a:lnTo>
                        <a:pt x="436" y="351"/>
                      </a:lnTo>
                      <a:lnTo>
                        <a:pt x="420" y="376"/>
                      </a:lnTo>
                      <a:lnTo>
                        <a:pt x="400" y="399"/>
                      </a:lnTo>
                      <a:lnTo>
                        <a:pt x="377" y="418"/>
                      </a:lnTo>
                      <a:lnTo>
                        <a:pt x="352" y="435"/>
                      </a:lnTo>
                      <a:lnTo>
                        <a:pt x="325" y="449"/>
                      </a:lnTo>
                      <a:lnTo>
                        <a:pt x="296" y="459"/>
                      </a:lnTo>
                      <a:lnTo>
                        <a:pt x="266" y="465"/>
                      </a:lnTo>
                      <a:lnTo>
                        <a:pt x="234" y="467"/>
                      </a:lnTo>
                      <a:lnTo>
                        <a:pt x="202" y="465"/>
                      </a:lnTo>
                      <a:lnTo>
                        <a:pt x="171" y="459"/>
                      </a:lnTo>
                      <a:lnTo>
                        <a:pt x="142" y="449"/>
                      </a:lnTo>
                      <a:lnTo>
                        <a:pt x="116" y="435"/>
                      </a:lnTo>
                      <a:lnTo>
                        <a:pt x="91" y="418"/>
                      </a:lnTo>
                      <a:lnTo>
                        <a:pt x="68" y="399"/>
                      </a:lnTo>
                      <a:lnTo>
                        <a:pt x="49" y="376"/>
                      </a:lnTo>
                      <a:lnTo>
                        <a:pt x="32" y="351"/>
                      </a:lnTo>
                      <a:lnTo>
                        <a:pt x="18" y="324"/>
                      </a:lnTo>
                      <a:lnTo>
                        <a:pt x="8" y="295"/>
                      </a:lnTo>
                      <a:lnTo>
                        <a:pt x="2" y="265"/>
                      </a:lnTo>
                      <a:lnTo>
                        <a:pt x="0" y="233"/>
                      </a:lnTo>
                      <a:lnTo>
                        <a:pt x="2" y="201"/>
                      </a:lnTo>
                      <a:lnTo>
                        <a:pt x="8" y="171"/>
                      </a:lnTo>
                      <a:lnTo>
                        <a:pt x="18" y="142"/>
                      </a:lnTo>
                      <a:lnTo>
                        <a:pt x="32" y="115"/>
                      </a:lnTo>
                      <a:lnTo>
                        <a:pt x="49" y="90"/>
                      </a:lnTo>
                      <a:lnTo>
                        <a:pt x="68" y="68"/>
                      </a:lnTo>
                      <a:lnTo>
                        <a:pt x="91" y="48"/>
                      </a:lnTo>
                      <a:lnTo>
                        <a:pt x="116" y="32"/>
                      </a:lnTo>
                      <a:lnTo>
                        <a:pt x="142" y="18"/>
                      </a:lnTo>
                      <a:lnTo>
                        <a:pt x="171" y="8"/>
                      </a:lnTo>
                      <a:lnTo>
                        <a:pt x="202" y="2"/>
                      </a:lnTo>
                      <a:lnTo>
                        <a:pt x="23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 w="0">
                  <a:noFill/>
                  <a:prstDash val="solid"/>
                  <a:round/>
                  <a:headEnd/>
                  <a:tailEnd/>
                </a:ln>
                <a:effectLst>
                  <a:innerShdw blurRad="368300">
                    <a:prstClr val="black"/>
                  </a:innerShdw>
                </a:effectLst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69915"/>
                  <a:endParaRPr lang="en-US" sz="191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25" name="Freeform 18"/>
                <p:cNvSpPr>
                  <a:spLocks/>
                </p:cNvSpPr>
                <p:nvPr/>
              </p:nvSpPr>
              <p:spPr bwMode="auto">
                <a:xfrm>
                  <a:off x="5746750" y="2032001"/>
                  <a:ext cx="695325" cy="36036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31"/>
                    </a:cxn>
                    <a:cxn ang="0">
                      <a:pos x="12" y="61"/>
                    </a:cxn>
                    <a:cxn ang="0">
                      <a:pos x="23" y="89"/>
                    </a:cxn>
                    <a:cxn ang="0">
                      <a:pos x="38" y="115"/>
                    </a:cxn>
                    <a:cxn ang="0">
                      <a:pos x="56" y="138"/>
                    </a:cxn>
                    <a:cxn ang="0">
                      <a:pos x="78" y="159"/>
                    </a:cxn>
                    <a:cxn ang="0">
                      <a:pos x="102" y="176"/>
                    </a:cxn>
                    <a:cxn ang="0">
                      <a:pos x="128" y="190"/>
                    </a:cxn>
                    <a:cxn ang="0">
                      <a:pos x="157" y="200"/>
                    </a:cxn>
                    <a:cxn ang="0">
                      <a:pos x="187" y="207"/>
                    </a:cxn>
                    <a:cxn ang="0">
                      <a:pos x="219" y="209"/>
                    </a:cxn>
                    <a:cxn ang="0">
                      <a:pos x="250" y="207"/>
                    </a:cxn>
                    <a:cxn ang="0">
                      <a:pos x="280" y="200"/>
                    </a:cxn>
                    <a:cxn ang="0">
                      <a:pos x="309" y="190"/>
                    </a:cxn>
                    <a:cxn ang="0">
                      <a:pos x="335" y="176"/>
                    </a:cxn>
                    <a:cxn ang="0">
                      <a:pos x="360" y="159"/>
                    </a:cxn>
                    <a:cxn ang="0">
                      <a:pos x="381" y="138"/>
                    </a:cxn>
                    <a:cxn ang="0">
                      <a:pos x="399" y="115"/>
                    </a:cxn>
                    <a:cxn ang="0">
                      <a:pos x="414" y="89"/>
                    </a:cxn>
                    <a:cxn ang="0">
                      <a:pos x="426" y="61"/>
                    </a:cxn>
                    <a:cxn ang="0">
                      <a:pos x="433" y="31"/>
                    </a:cxn>
                    <a:cxn ang="0">
                      <a:pos x="437" y="0"/>
                    </a:cxn>
                    <a:cxn ang="0">
                      <a:pos x="437" y="3"/>
                    </a:cxn>
                    <a:cxn ang="0">
                      <a:pos x="438" y="6"/>
                    </a:cxn>
                    <a:cxn ang="0">
                      <a:pos x="438" y="8"/>
                    </a:cxn>
                    <a:cxn ang="0">
                      <a:pos x="436" y="41"/>
                    </a:cxn>
                    <a:cxn ang="0">
                      <a:pos x="429" y="71"/>
                    </a:cxn>
                    <a:cxn ang="0">
                      <a:pos x="417" y="100"/>
                    </a:cxn>
                    <a:cxn ang="0">
                      <a:pos x="403" y="127"/>
                    </a:cxn>
                    <a:cxn ang="0">
                      <a:pos x="384" y="152"/>
                    </a:cxn>
                    <a:cxn ang="0">
                      <a:pos x="363" y="173"/>
                    </a:cxn>
                    <a:cxn ang="0">
                      <a:pos x="338" y="192"/>
                    </a:cxn>
                    <a:cxn ang="0">
                      <a:pos x="311" y="206"/>
                    </a:cxn>
                    <a:cxn ang="0">
                      <a:pos x="282" y="218"/>
                    </a:cxn>
                    <a:cxn ang="0">
                      <a:pos x="251" y="225"/>
                    </a:cxn>
                    <a:cxn ang="0">
                      <a:pos x="219" y="227"/>
                    </a:cxn>
                    <a:cxn ang="0">
                      <a:pos x="186" y="225"/>
                    </a:cxn>
                    <a:cxn ang="0">
                      <a:pos x="155" y="218"/>
                    </a:cxn>
                    <a:cxn ang="0">
                      <a:pos x="127" y="206"/>
                    </a:cxn>
                    <a:cxn ang="0">
                      <a:pos x="100" y="192"/>
                    </a:cxn>
                    <a:cxn ang="0">
                      <a:pos x="76" y="173"/>
                    </a:cxn>
                    <a:cxn ang="0">
                      <a:pos x="53" y="152"/>
                    </a:cxn>
                    <a:cxn ang="0">
                      <a:pos x="35" y="127"/>
                    </a:cxn>
                    <a:cxn ang="0">
                      <a:pos x="21" y="100"/>
                    </a:cxn>
                    <a:cxn ang="0">
                      <a:pos x="9" y="71"/>
                    </a:cxn>
                    <a:cxn ang="0">
                      <a:pos x="2" y="41"/>
                    </a:cxn>
                    <a:cxn ang="0">
                      <a:pos x="0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38" h="227">
                      <a:moveTo>
                        <a:pt x="0" y="0"/>
                      </a:moveTo>
                      <a:lnTo>
                        <a:pt x="4" y="31"/>
                      </a:lnTo>
                      <a:lnTo>
                        <a:pt x="12" y="61"/>
                      </a:lnTo>
                      <a:lnTo>
                        <a:pt x="23" y="89"/>
                      </a:lnTo>
                      <a:lnTo>
                        <a:pt x="38" y="115"/>
                      </a:lnTo>
                      <a:lnTo>
                        <a:pt x="56" y="138"/>
                      </a:lnTo>
                      <a:lnTo>
                        <a:pt x="78" y="159"/>
                      </a:lnTo>
                      <a:lnTo>
                        <a:pt x="102" y="176"/>
                      </a:lnTo>
                      <a:lnTo>
                        <a:pt x="128" y="190"/>
                      </a:lnTo>
                      <a:lnTo>
                        <a:pt x="157" y="200"/>
                      </a:lnTo>
                      <a:lnTo>
                        <a:pt x="187" y="207"/>
                      </a:lnTo>
                      <a:lnTo>
                        <a:pt x="219" y="209"/>
                      </a:lnTo>
                      <a:lnTo>
                        <a:pt x="250" y="207"/>
                      </a:lnTo>
                      <a:lnTo>
                        <a:pt x="280" y="200"/>
                      </a:lnTo>
                      <a:lnTo>
                        <a:pt x="309" y="190"/>
                      </a:lnTo>
                      <a:lnTo>
                        <a:pt x="335" y="176"/>
                      </a:lnTo>
                      <a:lnTo>
                        <a:pt x="360" y="159"/>
                      </a:lnTo>
                      <a:lnTo>
                        <a:pt x="381" y="138"/>
                      </a:lnTo>
                      <a:lnTo>
                        <a:pt x="399" y="115"/>
                      </a:lnTo>
                      <a:lnTo>
                        <a:pt x="414" y="89"/>
                      </a:lnTo>
                      <a:lnTo>
                        <a:pt x="426" y="61"/>
                      </a:lnTo>
                      <a:lnTo>
                        <a:pt x="433" y="31"/>
                      </a:lnTo>
                      <a:lnTo>
                        <a:pt x="437" y="0"/>
                      </a:lnTo>
                      <a:lnTo>
                        <a:pt x="437" y="3"/>
                      </a:lnTo>
                      <a:lnTo>
                        <a:pt x="438" y="6"/>
                      </a:lnTo>
                      <a:lnTo>
                        <a:pt x="438" y="8"/>
                      </a:lnTo>
                      <a:lnTo>
                        <a:pt x="436" y="41"/>
                      </a:lnTo>
                      <a:lnTo>
                        <a:pt x="429" y="71"/>
                      </a:lnTo>
                      <a:lnTo>
                        <a:pt x="417" y="100"/>
                      </a:lnTo>
                      <a:lnTo>
                        <a:pt x="403" y="127"/>
                      </a:lnTo>
                      <a:lnTo>
                        <a:pt x="384" y="152"/>
                      </a:lnTo>
                      <a:lnTo>
                        <a:pt x="363" y="173"/>
                      </a:lnTo>
                      <a:lnTo>
                        <a:pt x="338" y="192"/>
                      </a:lnTo>
                      <a:lnTo>
                        <a:pt x="311" y="206"/>
                      </a:lnTo>
                      <a:lnTo>
                        <a:pt x="282" y="218"/>
                      </a:lnTo>
                      <a:lnTo>
                        <a:pt x="251" y="225"/>
                      </a:lnTo>
                      <a:lnTo>
                        <a:pt x="219" y="227"/>
                      </a:lnTo>
                      <a:lnTo>
                        <a:pt x="186" y="225"/>
                      </a:lnTo>
                      <a:lnTo>
                        <a:pt x="155" y="218"/>
                      </a:lnTo>
                      <a:lnTo>
                        <a:pt x="127" y="206"/>
                      </a:lnTo>
                      <a:lnTo>
                        <a:pt x="100" y="192"/>
                      </a:lnTo>
                      <a:lnTo>
                        <a:pt x="76" y="173"/>
                      </a:lnTo>
                      <a:lnTo>
                        <a:pt x="53" y="152"/>
                      </a:lnTo>
                      <a:lnTo>
                        <a:pt x="35" y="127"/>
                      </a:lnTo>
                      <a:lnTo>
                        <a:pt x="21" y="100"/>
                      </a:lnTo>
                      <a:lnTo>
                        <a:pt x="9" y="71"/>
                      </a:lnTo>
                      <a:lnTo>
                        <a:pt x="2" y="41"/>
                      </a:lnTo>
                      <a:lnTo>
                        <a:pt x="0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alpha val="33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69915"/>
                  <a:endParaRPr lang="en-US" sz="191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5773858" y="1719807"/>
                  <a:ext cx="648976" cy="6619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>
                        <a:alpha val="75000"/>
                      </a:schemeClr>
                    </a:gs>
                    <a:gs pos="34000">
                      <a:schemeClr val="bg1">
                        <a:shade val="100000"/>
                        <a:satMod val="115000"/>
                        <a:alpha val="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69915"/>
                  <a:endParaRPr lang="en-US" sz="191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17" name="Group 34"/>
              <p:cNvGrpSpPr/>
              <p:nvPr/>
            </p:nvGrpSpPr>
            <p:grpSpPr>
              <a:xfrm>
                <a:off x="2442604" y="2756297"/>
                <a:ext cx="708825" cy="707311"/>
                <a:chOff x="5722938" y="2579688"/>
                <a:chExt cx="742950" cy="741363"/>
              </a:xfrm>
              <a:effectLst>
                <a:outerShdw blurRad="38100" dist="63500" dir="2700000" algn="tl" rotWithShape="0">
                  <a:prstClr val="black">
                    <a:alpha val="99000"/>
                  </a:prstClr>
                </a:outerShdw>
              </a:effectLst>
            </p:grpSpPr>
            <p:sp>
              <p:nvSpPr>
                <p:cNvPr id="21" name="Freeform 13"/>
                <p:cNvSpPr>
                  <a:spLocks/>
                </p:cNvSpPr>
                <p:nvPr/>
              </p:nvSpPr>
              <p:spPr bwMode="auto">
                <a:xfrm>
                  <a:off x="5722938" y="2579688"/>
                  <a:ext cx="742950" cy="741363"/>
                </a:xfrm>
                <a:custGeom>
                  <a:avLst/>
                  <a:gdLst/>
                  <a:ahLst/>
                  <a:cxnLst>
                    <a:cxn ang="0">
                      <a:pos x="234" y="0"/>
                    </a:cxn>
                    <a:cxn ang="0">
                      <a:pos x="266" y="2"/>
                    </a:cxn>
                    <a:cxn ang="0">
                      <a:pos x="296" y="8"/>
                    </a:cxn>
                    <a:cxn ang="0">
                      <a:pos x="325" y="18"/>
                    </a:cxn>
                    <a:cxn ang="0">
                      <a:pos x="352" y="32"/>
                    </a:cxn>
                    <a:cxn ang="0">
                      <a:pos x="377" y="48"/>
                    </a:cxn>
                    <a:cxn ang="0">
                      <a:pos x="400" y="68"/>
                    </a:cxn>
                    <a:cxn ang="0">
                      <a:pos x="420" y="90"/>
                    </a:cxn>
                    <a:cxn ang="0">
                      <a:pos x="436" y="115"/>
                    </a:cxn>
                    <a:cxn ang="0">
                      <a:pos x="450" y="142"/>
                    </a:cxn>
                    <a:cxn ang="0">
                      <a:pos x="460" y="171"/>
                    </a:cxn>
                    <a:cxn ang="0">
                      <a:pos x="466" y="201"/>
                    </a:cxn>
                    <a:cxn ang="0">
                      <a:pos x="468" y="233"/>
                    </a:cxn>
                    <a:cxn ang="0">
                      <a:pos x="466" y="265"/>
                    </a:cxn>
                    <a:cxn ang="0">
                      <a:pos x="460" y="295"/>
                    </a:cxn>
                    <a:cxn ang="0">
                      <a:pos x="450" y="324"/>
                    </a:cxn>
                    <a:cxn ang="0">
                      <a:pos x="436" y="351"/>
                    </a:cxn>
                    <a:cxn ang="0">
                      <a:pos x="420" y="376"/>
                    </a:cxn>
                    <a:cxn ang="0">
                      <a:pos x="400" y="398"/>
                    </a:cxn>
                    <a:cxn ang="0">
                      <a:pos x="377" y="418"/>
                    </a:cxn>
                    <a:cxn ang="0">
                      <a:pos x="352" y="435"/>
                    </a:cxn>
                    <a:cxn ang="0">
                      <a:pos x="325" y="448"/>
                    </a:cxn>
                    <a:cxn ang="0">
                      <a:pos x="296" y="458"/>
                    </a:cxn>
                    <a:cxn ang="0">
                      <a:pos x="266" y="464"/>
                    </a:cxn>
                    <a:cxn ang="0">
                      <a:pos x="234" y="467"/>
                    </a:cxn>
                    <a:cxn ang="0">
                      <a:pos x="202" y="464"/>
                    </a:cxn>
                    <a:cxn ang="0">
                      <a:pos x="171" y="458"/>
                    </a:cxn>
                    <a:cxn ang="0">
                      <a:pos x="142" y="448"/>
                    </a:cxn>
                    <a:cxn ang="0">
                      <a:pos x="116" y="435"/>
                    </a:cxn>
                    <a:cxn ang="0">
                      <a:pos x="91" y="418"/>
                    </a:cxn>
                    <a:cxn ang="0">
                      <a:pos x="68" y="398"/>
                    </a:cxn>
                    <a:cxn ang="0">
                      <a:pos x="49" y="376"/>
                    </a:cxn>
                    <a:cxn ang="0">
                      <a:pos x="32" y="351"/>
                    </a:cxn>
                    <a:cxn ang="0">
                      <a:pos x="18" y="324"/>
                    </a:cxn>
                    <a:cxn ang="0">
                      <a:pos x="8" y="295"/>
                    </a:cxn>
                    <a:cxn ang="0">
                      <a:pos x="2" y="265"/>
                    </a:cxn>
                    <a:cxn ang="0">
                      <a:pos x="0" y="233"/>
                    </a:cxn>
                    <a:cxn ang="0">
                      <a:pos x="2" y="201"/>
                    </a:cxn>
                    <a:cxn ang="0">
                      <a:pos x="8" y="171"/>
                    </a:cxn>
                    <a:cxn ang="0">
                      <a:pos x="18" y="142"/>
                    </a:cxn>
                    <a:cxn ang="0">
                      <a:pos x="32" y="115"/>
                    </a:cxn>
                    <a:cxn ang="0">
                      <a:pos x="49" y="90"/>
                    </a:cxn>
                    <a:cxn ang="0">
                      <a:pos x="68" y="68"/>
                    </a:cxn>
                    <a:cxn ang="0">
                      <a:pos x="91" y="48"/>
                    </a:cxn>
                    <a:cxn ang="0">
                      <a:pos x="116" y="32"/>
                    </a:cxn>
                    <a:cxn ang="0">
                      <a:pos x="142" y="18"/>
                    </a:cxn>
                    <a:cxn ang="0">
                      <a:pos x="171" y="8"/>
                    </a:cxn>
                    <a:cxn ang="0">
                      <a:pos x="202" y="2"/>
                    </a:cxn>
                    <a:cxn ang="0">
                      <a:pos x="234" y="0"/>
                    </a:cxn>
                  </a:cxnLst>
                  <a:rect l="0" t="0" r="r" b="b"/>
                  <a:pathLst>
                    <a:path w="468" h="467">
                      <a:moveTo>
                        <a:pt x="234" y="0"/>
                      </a:moveTo>
                      <a:lnTo>
                        <a:pt x="266" y="2"/>
                      </a:lnTo>
                      <a:lnTo>
                        <a:pt x="296" y="8"/>
                      </a:lnTo>
                      <a:lnTo>
                        <a:pt x="325" y="18"/>
                      </a:lnTo>
                      <a:lnTo>
                        <a:pt x="352" y="32"/>
                      </a:lnTo>
                      <a:lnTo>
                        <a:pt x="377" y="48"/>
                      </a:lnTo>
                      <a:lnTo>
                        <a:pt x="400" y="68"/>
                      </a:lnTo>
                      <a:lnTo>
                        <a:pt x="420" y="90"/>
                      </a:lnTo>
                      <a:lnTo>
                        <a:pt x="436" y="115"/>
                      </a:lnTo>
                      <a:lnTo>
                        <a:pt x="450" y="142"/>
                      </a:lnTo>
                      <a:lnTo>
                        <a:pt x="460" y="171"/>
                      </a:lnTo>
                      <a:lnTo>
                        <a:pt x="466" y="201"/>
                      </a:lnTo>
                      <a:lnTo>
                        <a:pt x="468" y="233"/>
                      </a:lnTo>
                      <a:lnTo>
                        <a:pt x="466" y="265"/>
                      </a:lnTo>
                      <a:lnTo>
                        <a:pt x="460" y="295"/>
                      </a:lnTo>
                      <a:lnTo>
                        <a:pt x="450" y="324"/>
                      </a:lnTo>
                      <a:lnTo>
                        <a:pt x="436" y="351"/>
                      </a:lnTo>
                      <a:lnTo>
                        <a:pt x="420" y="376"/>
                      </a:lnTo>
                      <a:lnTo>
                        <a:pt x="400" y="398"/>
                      </a:lnTo>
                      <a:lnTo>
                        <a:pt x="377" y="418"/>
                      </a:lnTo>
                      <a:lnTo>
                        <a:pt x="352" y="435"/>
                      </a:lnTo>
                      <a:lnTo>
                        <a:pt x="325" y="448"/>
                      </a:lnTo>
                      <a:lnTo>
                        <a:pt x="296" y="458"/>
                      </a:lnTo>
                      <a:lnTo>
                        <a:pt x="266" y="464"/>
                      </a:lnTo>
                      <a:lnTo>
                        <a:pt x="234" y="467"/>
                      </a:lnTo>
                      <a:lnTo>
                        <a:pt x="202" y="464"/>
                      </a:lnTo>
                      <a:lnTo>
                        <a:pt x="171" y="458"/>
                      </a:lnTo>
                      <a:lnTo>
                        <a:pt x="142" y="448"/>
                      </a:lnTo>
                      <a:lnTo>
                        <a:pt x="116" y="435"/>
                      </a:lnTo>
                      <a:lnTo>
                        <a:pt x="91" y="418"/>
                      </a:lnTo>
                      <a:lnTo>
                        <a:pt x="68" y="398"/>
                      </a:lnTo>
                      <a:lnTo>
                        <a:pt x="49" y="376"/>
                      </a:lnTo>
                      <a:lnTo>
                        <a:pt x="32" y="351"/>
                      </a:lnTo>
                      <a:lnTo>
                        <a:pt x="18" y="324"/>
                      </a:lnTo>
                      <a:lnTo>
                        <a:pt x="8" y="295"/>
                      </a:lnTo>
                      <a:lnTo>
                        <a:pt x="2" y="265"/>
                      </a:lnTo>
                      <a:lnTo>
                        <a:pt x="0" y="233"/>
                      </a:lnTo>
                      <a:lnTo>
                        <a:pt x="2" y="201"/>
                      </a:lnTo>
                      <a:lnTo>
                        <a:pt x="8" y="171"/>
                      </a:lnTo>
                      <a:lnTo>
                        <a:pt x="18" y="142"/>
                      </a:lnTo>
                      <a:lnTo>
                        <a:pt x="32" y="115"/>
                      </a:lnTo>
                      <a:lnTo>
                        <a:pt x="49" y="90"/>
                      </a:lnTo>
                      <a:lnTo>
                        <a:pt x="68" y="68"/>
                      </a:lnTo>
                      <a:lnTo>
                        <a:pt x="91" y="48"/>
                      </a:lnTo>
                      <a:lnTo>
                        <a:pt x="116" y="32"/>
                      </a:lnTo>
                      <a:lnTo>
                        <a:pt x="142" y="18"/>
                      </a:lnTo>
                      <a:lnTo>
                        <a:pt x="171" y="8"/>
                      </a:lnTo>
                      <a:lnTo>
                        <a:pt x="202" y="2"/>
                      </a:lnTo>
                      <a:lnTo>
                        <a:pt x="23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 w="0">
                  <a:noFill/>
                  <a:prstDash val="solid"/>
                  <a:round/>
                  <a:headEnd/>
                  <a:tailEnd/>
                </a:ln>
                <a:effectLst>
                  <a:innerShdw blurRad="368300">
                    <a:prstClr val="black"/>
                  </a:innerShdw>
                </a:effectLst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69915"/>
                  <a:endParaRPr lang="en-US" sz="191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22" name="Freeform 14"/>
                <p:cNvSpPr>
                  <a:spLocks/>
                </p:cNvSpPr>
                <p:nvPr/>
              </p:nvSpPr>
              <p:spPr bwMode="auto">
                <a:xfrm>
                  <a:off x="5746750" y="2935288"/>
                  <a:ext cx="695325" cy="36036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31"/>
                    </a:cxn>
                    <a:cxn ang="0">
                      <a:pos x="12" y="60"/>
                    </a:cxn>
                    <a:cxn ang="0">
                      <a:pos x="23" y="89"/>
                    </a:cxn>
                    <a:cxn ang="0">
                      <a:pos x="38" y="114"/>
                    </a:cxn>
                    <a:cxn ang="0">
                      <a:pos x="56" y="137"/>
                    </a:cxn>
                    <a:cxn ang="0">
                      <a:pos x="78" y="158"/>
                    </a:cxn>
                    <a:cxn ang="0">
                      <a:pos x="102" y="176"/>
                    </a:cxn>
                    <a:cxn ang="0">
                      <a:pos x="128" y="190"/>
                    </a:cxn>
                    <a:cxn ang="0">
                      <a:pos x="157" y="200"/>
                    </a:cxn>
                    <a:cxn ang="0">
                      <a:pos x="187" y="207"/>
                    </a:cxn>
                    <a:cxn ang="0">
                      <a:pos x="219" y="209"/>
                    </a:cxn>
                    <a:cxn ang="0">
                      <a:pos x="250" y="207"/>
                    </a:cxn>
                    <a:cxn ang="0">
                      <a:pos x="280" y="200"/>
                    </a:cxn>
                    <a:cxn ang="0">
                      <a:pos x="309" y="190"/>
                    </a:cxn>
                    <a:cxn ang="0">
                      <a:pos x="335" y="176"/>
                    </a:cxn>
                    <a:cxn ang="0">
                      <a:pos x="360" y="158"/>
                    </a:cxn>
                    <a:cxn ang="0">
                      <a:pos x="381" y="137"/>
                    </a:cxn>
                    <a:cxn ang="0">
                      <a:pos x="399" y="114"/>
                    </a:cxn>
                    <a:cxn ang="0">
                      <a:pos x="414" y="89"/>
                    </a:cxn>
                    <a:cxn ang="0">
                      <a:pos x="426" y="60"/>
                    </a:cxn>
                    <a:cxn ang="0">
                      <a:pos x="433" y="31"/>
                    </a:cxn>
                    <a:cxn ang="0">
                      <a:pos x="437" y="0"/>
                    </a:cxn>
                    <a:cxn ang="0">
                      <a:pos x="437" y="3"/>
                    </a:cxn>
                    <a:cxn ang="0">
                      <a:pos x="438" y="5"/>
                    </a:cxn>
                    <a:cxn ang="0">
                      <a:pos x="438" y="8"/>
                    </a:cxn>
                    <a:cxn ang="0">
                      <a:pos x="436" y="41"/>
                    </a:cxn>
                    <a:cxn ang="0">
                      <a:pos x="429" y="71"/>
                    </a:cxn>
                    <a:cxn ang="0">
                      <a:pos x="417" y="100"/>
                    </a:cxn>
                    <a:cxn ang="0">
                      <a:pos x="403" y="127"/>
                    </a:cxn>
                    <a:cxn ang="0">
                      <a:pos x="384" y="152"/>
                    </a:cxn>
                    <a:cxn ang="0">
                      <a:pos x="363" y="173"/>
                    </a:cxn>
                    <a:cxn ang="0">
                      <a:pos x="338" y="192"/>
                    </a:cxn>
                    <a:cxn ang="0">
                      <a:pos x="311" y="206"/>
                    </a:cxn>
                    <a:cxn ang="0">
                      <a:pos x="282" y="218"/>
                    </a:cxn>
                    <a:cxn ang="0">
                      <a:pos x="251" y="224"/>
                    </a:cxn>
                    <a:cxn ang="0">
                      <a:pos x="219" y="227"/>
                    </a:cxn>
                    <a:cxn ang="0">
                      <a:pos x="186" y="224"/>
                    </a:cxn>
                    <a:cxn ang="0">
                      <a:pos x="155" y="218"/>
                    </a:cxn>
                    <a:cxn ang="0">
                      <a:pos x="127" y="206"/>
                    </a:cxn>
                    <a:cxn ang="0">
                      <a:pos x="100" y="192"/>
                    </a:cxn>
                    <a:cxn ang="0">
                      <a:pos x="76" y="173"/>
                    </a:cxn>
                    <a:cxn ang="0">
                      <a:pos x="53" y="152"/>
                    </a:cxn>
                    <a:cxn ang="0">
                      <a:pos x="35" y="127"/>
                    </a:cxn>
                    <a:cxn ang="0">
                      <a:pos x="21" y="100"/>
                    </a:cxn>
                    <a:cxn ang="0">
                      <a:pos x="9" y="71"/>
                    </a:cxn>
                    <a:cxn ang="0">
                      <a:pos x="2" y="41"/>
                    </a:cxn>
                    <a:cxn ang="0">
                      <a:pos x="0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38" h="227">
                      <a:moveTo>
                        <a:pt x="0" y="0"/>
                      </a:moveTo>
                      <a:lnTo>
                        <a:pt x="4" y="31"/>
                      </a:lnTo>
                      <a:lnTo>
                        <a:pt x="12" y="60"/>
                      </a:lnTo>
                      <a:lnTo>
                        <a:pt x="23" y="89"/>
                      </a:lnTo>
                      <a:lnTo>
                        <a:pt x="38" y="114"/>
                      </a:lnTo>
                      <a:lnTo>
                        <a:pt x="56" y="137"/>
                      </a:lnTo>
                      <a:lnTo>
                        <a:pt x="78" y="158"/>
                      </a:lnTo>
                      <a:lnTo>
                        <a:pt x="102" y="176"/>
                      </a:lnTo>
                      <a:lnTo>
                        <a:pt x="128" y="190"/>
                      </a:lnTo>
                      <a:lnTo>
                        <a:pt x="157" y="200"/>
                      </a:lnTo>
                      <a:lnTo>
                        <a:pt x="187" y="207"/>
                      </a:lnTo>
                      <a:lnTo>
                        <a:pt x="219" y="209"/>
                      </a:lnTo>
                      <a:lnTo>
                        <a:pt x="250" y="207"/>
                      </a:lnTo>
                      <a:lnTo>
                        <a:pt x="280" y="200"/>
                      </a:lnTo>
                      <a:lnTo>
                        <a:pt x="309" y="190"/>
                      </a:lnTo>
                      <a:lnTo>
                        <a:pt x="335" y="176"/>
                      </a:lnTo>
                      <a:lnTo>
                        <a:pt x="360" y="158"/>
                      </a:lnTo>
                      <a:lnTo>
                        <a:pt x="381" y="137"/>
                      </a:lnTo>
                      <a:lnTo>
                        <a:pt x="399" y="114"/>
                      </a:lnTo>
                      <a:lnTo>
                        <a:pt x="414" y="89"/>
                      </a:lnTo>
                      <a:lnTo>
                        <a:pt x="426" y="60"/>
                      </a:lnTo>
                      <a:lnTo>
                        <a:pt x="433" y="31"/>
                      </a:lnTo>
                      <a:lnTo>
                        <a:pt x="437" y="0"/>
                      </a:lnTo>
                      <a:lnTo>
                        <a:pt x="437" y="3"/>
                      </a:lnTo>
                      <a:lnTo>
                        <a:pt x="438" y="5"/>
                      </a:lnTo>
                      <a:lnTo>
                        <a:pt x="438" y="8"/>
                      </a:lnTo>
                      <a:lnTo>
                        <a:pt x="436" y="41"/>
                      </a:lnTo>
                      <a:lnTo>
                        <a:pt x="429" y="71"/>
                      </a:lnTo>
                      <a:lnTo>
                        <a:pt x="417" y="100"/>
                      </a:lnTo>
                      <a:lnTo>
                        <a:pt x="403" y="127"/>
                      </a:lnTo>
                      <a:lnTo>
                        <a:pt x="384" y="152"/>
                      </a:lnTo>
                      <a:lnTo>
                        <a:pt x="363" y="173"/>
                      </a:lnTo>
                      <a:lnTo>
                        <a:pt x="338" y="192"/>
                      </a:lnTo>
                      <a:lnTo>
                        <a:pt x="311" y="206"/>
                      </a:lnTo>
                      <a:lnTo>
                        <a:pt x="282" y="218"/>
                      </a:lnTo>
                      <a:lnTo>
                        <a:pt x="251" y="224"/>
                      </a:lnTo>
                      <a:lnTo>
                        <a:pt x="219" y="227"/>
                      </a:lnTo>
                      <a:lnTo>
                        <a:pt x="186" y="224"/>
                      </a:lnTo>
                      <a:lnTo>
                        <a:pt x="155" y="218"/>
                      </a:lnTo>
                      <a:lnTo>
                        <a:pt x="127" y="206"/>
                      </a:lnTo>
                      <a:lnTo>
                        <a:pt x="100" y="192"/>
                      </a:lnTo>
                      <a:lnTo>
                        <a:pt x="76" y="173"/>
                      </a:lnTo>
                      <a:lnTo>
                        <a:pt x="53" y="152"/>
                      </a:lnTo>
                      <a:lnTo>
                        <a:pt x="35" y="127"/>
                      </a:lnTo>
                      <a:lnTo>
                        <a:pt x="21" y="100"/>
                      </a:lnTo>
                      <a:lnTo>
                        <a:pt x="9" y="71"/>
                      </a:lnTo>
                      <a:lnTo>
                        <a:pt x="2" y="41"/>
                      </a:lnTo>
                      <a:lnTo>
                        <a:pt x="0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alpha val="33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69915"/>
                  <a:endParaRPr lang="en-US" sz="191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5773858" y="2623190"/>
                  <a:ext cx="648976" cy="6619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>
                        <a:alpha val="75000"/>
                      </a:schemeClr>
                    </a:gs>
                    <a:gs pos="34000">
                      <a:schemeClr val="bg1">
                        <a:shade val="100000"/>
                        <a:satMod val="115000"/>
                        <a:alpha val="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69915"/>
                  <a:endParaRPr lang="en-US" sz="191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27" name="Group 35"/>
              <p:cNvGrpSpPr/>
              <p:nvPr/>
            </p:nvGrpSpPr>
            <p:grpSpPr>
              <a:xfrm>
                <a:off x="2442604" y="3616580"/>
                <a:ext cx="708825" cy="708825"/>
                <a:chOff x="5722938" y="3481388"/>
                <a:chExt cx="742950" cy="742950"/>
              </a:xfrm>
              <a:effectLst>
                <a:outerShdw blurRad="38100" dist="63500" dir="2700000" algn="tl" rotWithShape="0">
                  <a:prstClr val="black">
                    <a:alpha val="99000"/>
                  </a:prstClr>
                </a:outerShdw>
              </a:effectLst>
            </p:grpSpPr>
            <p:sp>
              <p:nvSpPr>
                <p:cNvPr id="18" name="Freeform 9"/>
                <p:cNvSpPr>
                  <a:spLocks/>
                </p:cNvSpPr>
                <p:nvPr/>
              </p:nvSpPr>
              <p:spPr bwMode="auto">
                <a:xfrm>
                  <a:off x="5722938" y="3481388"/>
                  <a:ext cx="742950" cy="742950"/>
                </a:xfrm>
                <a:custGeom>
                  <a:avLst/>
                  <a:gdLst/>
                  <a:ahLst/>
                  <a:cxnLst>
                    <a:cxn ang="0">
                      <a:pos x="234" y="0"/>
                    </a:cxn>
                    <a:cxn ang="0">
                      <a:pos x="266" y="3"/>
                    </a:cxn>
                    <a:cxn ang="0">
                      <a:pos x="296" y="9"/>
                    </a:cxn>
                    <a:cxn ang="0">
                      <a:pos x="325" y="19"/>
                    </a:cxn>
                    <a:cxn ang="0">
                      <a:pos x="352" y="32"/>
                    </a:cxn>
                    <a:cxn ang="0">
                      <a:pos x="377" y="49"/>
                    </a:cxn>
                    <a:cxn ang="0">
                      <a:pos x="400" y="69"/>
                    </a:cxn>
                    <a:cxn ang="0">
                      <a:pos x="420" y="91"/>
                    </a:cxn>
                    <a:cxn ang="0">
                      <a:pos x="436" y="116"/>
                    </a:cxn>
                    <a:cxn ang="0">
                      <a:pos x="450" y="142"/>
                    </a:cxn>
                    <a:cxn ang="0">
                      <a:pos x="460" y="171"/>
                    </a:cxn>
                    <a:cxn ang="0">
                      <a:pos x="466" y="202"/>
                    </a:cxn>
                    <a:cxn ang="0">
                      <a:pos x="468" y="234"/>
                    </a:cxn>
                    <a:cxn ang="0">
                      <a:pos x="466" y="266"/>
                    </a:cxn>
                    <a:cxn ang="0">
                      <a:pos x="460" y="296"/>
                    </a:cxn>
                    <a:cxn ang="0">
                      <a:pos x="450" y="325"/>
                    </a:cxn>
                    <a:cxn ang="0">
                      <a:pos x="436" y="351"/>
                    </a:cxn>
                    <a:cxn ang="0">
                      <a:pos x="420" y="376"/>
                    </a:cxn>
                    <a:cxn ang="0">
                      <a:pos x="400" y="399"/>
                    </a:cxn>
                    <a:cxn ang="0">
                      <a:pos x="377" y="419"/>
                    </a:cxn>
                    <a:cxn ang="0">
                      <a:pos x="352" y="436"/>
                    </a:cxn>
                    <a:cxn ang="0">
                      <a:pos x="325" y="449"/>
                    </a:cxn>
                    <a:cxn ang="0">
                      <a:pos x="296" y="459"/>
                    </a:cxn>
                    <a:cxn ang="0">
                      <a:pos x="266" y="465"/>
                    </a:cxn>
                    <a:cxn ang="0">
                      <a:pos x="234" y="468"/>
                    </a:cxn>
                    <a:cxn ang="0">
                      <a:pos x="202" y="465"/>
                    </a:cxn>
                    <a:cxn ang="0">
                      <a:pos x="171" y="459"/>
                    </a:cxn>
                    <a:cxn ang="0">
                      <a:pos x="142" y="449"/>
                    </a:cxn>
                    <a:cxn ang="0">
                      <a:pos x="116" y="436"/>
                    </a:cxn>
                    <a:cxn ang="0">
                      <a:pos x="91" y="419"/>
                    </a:cxn>
                    <a:cxn ang="0">
                      <a:pos x="68" y="399"/>
                    </a:cxn>
                    <a:cxn ang="0">
                      <a:pos x="49" y="376"/>
                    </a:cxn>
                    <a:cxn ang="0">
                      <a:pos x="32" y="351"/>
                    </a:cxn>
                    <a:cxn ang="0">
                      <a:pos x="18" y="325"/>
                    </a:cxn>
                    <a:cxn ang="0">
                      <a:pos x="8" y="296"/>
                    </a:cxn>
                    <a:cxn ang="0">
                      <a:pos x="2" y="266"/>
                    </a:cxn>
                    <a:cxn ang="0">
                      <a:pos x="0" y="234"/>
                    </a:cxn>
                    <a:cxn ang="0">
                      <a:pos x="2" y="202"/>
                    </a:cxn>
                    <a:cxn ang="0">
                      <a:pos x="8" y="171"/>
                    </a:cxn>
                    <a:cxn ang="0">
                      <a:pos x="18" y="142"/>
                    </a:cxn>
                    <a:cxn ang="0">
                      <a:pos x="32" y="116"/>
                    </a:cxn>
                    <a:cxn ang="0">
                      <a:pos x="49" y="91"/>
                    </a:cxn>
                    <a:cxn ang="0">
                      <a:pos x="68" y="69"/>
                    </a:cxn>
                    <a:cxn ang="0">
                      <a:pos x="91" y="49"/>
                    </a:cxn>
                    <a:cxn ang="0">
                      <a:pos x="116" y="32"/>
                    </a:cxn>
                    <a:cxn ang="0">
                      <a:pos x="142" y="19"/>
                    </a:cxn>
                    <a:cxn ang="0">
                      <a:pos x="171" y="9"/>
                    </a:cxn>
                    <a:cxn ang="0">
                      <a:pos x="202" y="3"/>
                    </a:cxn>
                    <a:cxn ang="0">
                      <a:pos x="234" y="0"/>
                    </a:cxn>
                  </a:cxnLst>
                  <a:rect l="0" t="0" r="r" b="b"/>
                  <a:pathLst>
                    <a:path w="468" h="468">
                      <a:moveTo>
                        <a:pt x="234" y="0"/>
                      </a:moveTo>
                      <a:lnTo>
                        <a:pt x="266" y="3"/>
                      </a:lnTo>
                      <a:lnTo>
                        <a:pt x="296" y="9"/>
                      </a:lnTo>
                      <a:lnTo>
                        <a:pt x="325" y="19"/>
                      </a:lnTo>
                      <a:lnTo>
                        <a:pt x="352" y="32"/>
                      </a:lnTo>
                      <a:lnTo>
                        <a:pt x="377" y="49"/>
                      </a:lnTo>
                      <a:lnTo>
                        <a:pt x="400" y="69"/>
                      </a:lnTo>
                      <a:lnTo>
                        <a:pt x="420" y="91"/>
                      </a:lnTo>
                      <a:lnTo>
                        <a:pt x="436" y="116"/>
                      </a:lnTo>
                      <a:lnTo>
                        <a:pt x="450" y="142"/>
                      </a:lnTo>
                      <a:lnTo>
                        <a:pt x="460" y="171"/>
                      </a:lnTo>
                      <a:lnTo>
                        <a:pt x="466" y="202"/>
                      </a:lnTo>
                      <a:lnTo>
                        <a:pt x="468" y="234"/>
                      </a:lnTo>
                      <a:lnTo>
                        <a:pt x="466" y="266"/>
                      </a:lnTo>
                      <a:lnTo>
                        <a:pt x="460" y="296"/>
                      </a:lnTo>
                      <a:lnTo>
                        <a:pt x="450" y="325"/>
                      </a:lnTo>
                      <a:lnTo>
                        <a:pt x="436" y="351"/>
                      </a:lnTo>
                      <a:lnTo>
                        <a:pt x="420" y="376"/>
                      </a:lnTo>
                      <a:lnTo>
                        <a:pt x="400" y="399"/>
                      </a:lnTo>
                      <a:lnTo>
                        <a:pt x="377" y="419"/>
                      </a:lnTo>
                      <a:lnTo>
                        <a:pt x="352" y="436"/>
                      </a:lnTo>
                      <a:lnTo>
                        <a:pt x="325" y="449"/>
                      </a:lnTo>
                      <a:lnTo>
                        <a:pt x="296" y="459"/>
                      </a:lnTo>
                      <a:lnTo>
                        <a:pt x="266" y="465"/>
                      </a:lnTo>
                      <a:lnTo>
                        <a:pt x="234" y="468"/>
                      </a:lnTo>
                      <a:lnTo>
                        <a:pt x="202" y="465"/>
                      </a:lnTo>
                      <a:lnTo>
                        <a:pt x="171" y="459"/>
                      </a:lnTo>
                      <a:lnTo>
                        <a:pt x="142" y="449"/>
                      </a:lnTo>
                      <a:lnTo>
                        <a:pt x="116" y="436"/>
                      </a:lnTo>
                      <a:lnTo>
                        <a:pt x="91" y="419"/>
                      </a:lnTo>
                      <a:lnTo>
                        <a:pt x="68" y="399"/>
                      </a:lnTo>
                      <a:lnTo>
                        <a:pt x="49" y="376"/>
                      </a:lnTo>
                      <a:lnTo>
                        <a:pt x="32" y="351"/>
                      </a:lnTo>
                      <a:lnTo>
                        <a:pt x="18" y="325"/>
                      </a:lnTo>
                      <a:lnTo>
                        <a:pt x="8" y="296"/>
                      </a:lnTo>
                      <a:lnTo>
                        <a:pt x="2" y="266"/>
                      </a:lnTo>
                      <a:lnTo>
                        <a:pt x="0" y="234"/>
                      </a:lnTo>
                      <a:lnTo>
                        <a:pt x="2" y="202"/>
                      </a:lnTo>
                      <a:lnTo>
                        <a:pt x="8" y="171"/>
                      </a:lnTo>
                      <a:lnTo>
                        <a:pt x="18" y="142"/>
                      </a:lnTo>
                      <a:lnTo>
                        <a:pt x="32" y="116"/>
                      </a:lnTo>
                      <a:lnTo>
                        <a:pt x="49" y="91"/>
                      </a:lnTo>
                      <a:lnTo>
                        <a:pt x="68" y="69"/>
                      </a:lnTo>
                      <a:lnTo>
                        <a:pt x="91" y="49"/>
                      </a:lnTo>
                      <a:lnTo>
                        <a:pt x="116" y="32"/>
                      </a:lnTo>
                      <a:lnTo>
                        <a:pt x="142" y="19"/>
                      </a:lnTo>
                      <a:lnTo>
                        <a:pt x="171" y="9"/>
                      </a:lnTo>
                      <a:lnTo>
                        <a:pt x="202" y="3"/>
                      </a:lnTo>
                      <a:lnTo>
                        <a:pt x="234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 w="0">
                  <a:noFill/>
                  <a:prstDash val="solid"/>
                  <a:round/>
                  <a:headEnd/>
                  <a:tailEnd/>
                </a:ln>
                <a:effectLst>
                  <a:innerShdw blurRad="368300">
                    <a:prstClr val="black"/>
                  </a:innerShdw>
                </a:effectLst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69915"/>
                  <a:endParaRPr lang="en-US" sz="191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9" name="Freeform 12"/>
                <p:cNvSpPr>
                  <a:spLocks/>
                </p:cNvSpPr>
                <p:nvPr/>
              </p:nvSpPr>
              <p:spPr bwMode="auto">
                <a:xfrm>
                  <a:off x="5746750" y="3838576"/>
                  <a:ext cx="695325" cy="36036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31"/>
                    </a:cxn>
                    <a:cxn ang="0">
                      <a:pos x="12" y="60"/>
                    </a:cxn>
                    <a:cxn ang="0">
                      <a:pos x="23" y="88"/>
                    </a:cxn>
                    <a:cxn ang="0">
                      <a:pos x="38" y="114"/>
                    </a:cxn>
                    <a:cxn ang="0">
                      <a:pos x="56" y="137"/>
                    </a:cxn>
                    <a:cxn ang="0">
                      <a:pos x="78" y="157"/>
                    </a:cxn>
                    <a:cxn ang="0">
                      <a:pos x="102" y="176"/>
                    </a:cxn>
                    <a:cxn ang="0">
                      <a:pos x="128" y="189"/>
                    </a:cxn>
                    <a:cxn ang="0">
                      <a:pos x="157" y="200"/>
                    </a:cxn>
                    <a:cxn ang="0">
                      <a:pos x="187" y="207"/>
                    </a:cxn>
                    <a:cxn ang="0">
                      <a:pos x="219" y="209"/>
                    </a:cxn>
                    <a:cxn ang="0">
                      <a:pos x="250" y="207"/>
                    </a:cxn>
                    <a:cxn ang="0">
                      <a:pos x="280" y="200"/>
                    </a:cxn>
                    <a:cxn ang="0">
                      <a:pos x="309" y="189"/>
                    </a:cxn>
                    <a:cxn ang="0">
                      <a:pos x="335" y="176"/>
                    </a:cxn>
                    <a:cxn ang="0">
                      <a:pos x="360" y="157"/>
                    </a:cxn>
                    <a:cxn ang="0">
                      <a:pos x="381" y="137"/>
                    </a:cxn>
                    <a:cxn ang="0">
                      <a:pos x="399" y="114"/>
                    </a:cxn>
                    <a:cxn ang="0">
                      <a:pos x="414" y="88"/>
                    </a:cxn>
                    <a:cxn ang="0">
                      <a:pos x="426" y="60"/>
                    </a:cxn>
                    <a:cxn ang="0">
                      <a:pos x="433" y="31"/>
                    </a:cxn>
                    <a:cxn ang="0">
                      <a:pos x="437" y="0"/>
                    </a:cxn>
                    <a:cxn ang="0">
                      <a:pos x="437" y="3"/>
                    </a:cxn>
                    <a:cxn ang="0">
                      <a:pos x="438" y="5"/>
                    </a:cxn>
                    <a:cxn ang="0">
                      <a:pos x="438" y="8"/>
                    </a:cxn>
                    <a:cxn ang="0">
                      <a:pos x="436" y="41"/>
                    </a:cxn>
                    <a:cxn ang="0">
                      <a:pos x="429" y="71"/>
                    </a:cxn>
                    <a:cxn ang="0">
                      <a:pos x="417" y="100"/>
                    </a:cxn>
                    <a:cxn ang="0">
                      <a:pos x="403" y="127"/>
                    </a:cxn>
                    <a:cxn ang="0">
                      <a:pos x="384" y="151"/>
                    </a:cxn>
                    <a:cxn ang="0">
                      <a:pos x="363" y="173"/>
                    </a:cxn>
                    <a:cxn ang="0">
                      <a:pos x="338" y="192"/>
                    </a:cxn>
                    <a:cxn ang="0">
                      <a:pos x="311" y="206"/>
                    </a:cxn>
                    <a:cxn ang="0">
                      <a:pos x="282" y="217"/>
                    </a:cxn>
                    <a:cxn ang="0">
                      <a:pos x="251" y="224"/>
                    </a:cxn>
                    <a:cxn ang="0">
                      <a:pos x="219" y="227"/>
                    </a:cxn>
                    <a:cxn ang="0">
                      <a:pos x="186" y="224"/>
                    </a:cxn>
                    <a:cxn ang="0">
                      <a:pos x="155" y="217"/>
                    </a:cxn>
                    <a:cxn ang="0">
                      <a:pos x="127" y="206"/>
                    </a:cxn>
                    <a:cxn ang="0">
                      <a:pos x="100" y="192"/>
                    </a:cxn>
                    <a:cxn ang="0">
                      <a:pos x="76" y="173"/>
                    </a:cxn>
                    <a:cxn ang="0">
                      <a:pos x="53" y="151"/>
                    </a:cxn>
                    <a:cxn ang="0">
                      <a:pos x="35" y="127"/>
                    </a:cxn>
                    <a:cxn ang="0">
                      <a:pos x="21" y="100"/>
                    </a:cxn>
                    <a:cxn ang="0">
                      <a:pos x="9" y="71"/>
                    </a:cxn>
                    <a:cxn ang="0">
                      <a:pos x="2" y="41"/>
                    </a:cxn>
                    <a:cxn ang="0">
                      <a:pos x="0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38" h="227">
                      <a:moveTo>
                        <a:pt x="0" y="0"/>
                      </a:moveTo>
                      <a:lnTo>
                        <a:pt x="4" y="31"/>
                      </a:lnTo>
                      <a:lnTo>
                        <a:pt x="12" y="60"/>
                      </a:lnTo>
                      <a:lnTo>
                        <a:pt x="23" y="88"/>
                      </a:lnTo>
                      <a:lnTo>
                        <a:pt x="38" y="114"/>
                      </a:lnTo>
                      <a:lnTo>
                        <a:pt x="56" y="137"/>
                      </a:lnTo>
                      <a:lnTo>
                        <a:pt x="78" y="157"/>
                      </a:lnTo>
                      <a:lnTo>
                        <a:pt x="102" y="176"/>
                      </a:lnTo>
                      <a:lnTo>
                        <a:pt x="128" y="189"/>
                      </a:lnTo>
                      <a:lnTo>
                        <a:pt x="157" y="200"/>
                      </a:lnTo>
                      <a:lnTo>
                        <a:pt x="187" y="207"/>
                      </a:lnTo>
                      <a:lnTo>
                        <a:pt x="219" y="209"/>
                      </a:lnTo>
                      <a:lnTo>
                        <a:pt x="250" y="207"/>
                      </a:lnTo>
                      <a:lnTo>
                        <a:pt x="280" y="200"/>
                      </a:lnTo>
                      <a:lnTo>
                        <a:pt x="309" y="189"/>
                      </a:lnTo>
                      <a:lnTo>
                        <a:pt x="335" y="176"/>
                      </a:lnTo>
                      <a:lnTo>
                        <a:pt x="360" y="157"/>
                      </a:lnTo>
                      <a:lnTo>
                        <a:pt x="381" y="137"/>
                      </a:lnTo>
                      <a:lnTo>
                        <a:pt x="399" y="114"/>
                      </a:lnTo>
                      <a:lnTo>
                        <a:pt x="414" y="88"/>
                      </a:lnTo>
                      <a:lnTo>
                        <a:pt x="426" y="60"/>
                      </a:lnTo>
                      <a:lnTo>
                        <a:pt x="433" y="31"/>
                      </a:lnTo>
                      <a:lnTo>
                        <a:pt x="437" y="0"/>
                      </a:lnTo>
                      <a:lnTo>
                        <a:pt x="437" y="3"/>
                      </a:lnTo>
                      <a:lnTo>
                        <a:pt x="438" y="5"/>
                      </a:lnTo>
                      <a:lnTo>
                        <a:pt x="438" y="8"/>
                      </a:lnTo>
                      <a:lnTo>
                        <a:pt x="436" y="41"/>
                      </a:lnTo>
                      <a:lnTo>
                        <a:pt x="429" y="71"/>
                      </a:lnTo>
                      <a:lnTo>
                        <a:pt x="417" y="100"/>
                      </a:lnTo>
                      <a:lnTo>
                        <a:pt x="403" y="127"/>
                      </a:lnTo>
                      <a:lnTo>
                        <a:pt x="384" y="151"/>
                      </a:lnTo>
                      <a:lnTo>
                        <a:pt x="363" y="173"/>
                      </a:lnTo>
                      <a:lnTo>
                        <a:pt x="338" y="192"/>
                      </a:lnTo>
                      <a:lnTo>
                        <a:pt x="311" y="206"/>
                      </a:lnTo>
                      <a:lnTo>
                        <a:pt x="282" y="217"/>
                      </a:lnTo>
                      <a:lnTo>
                        <a:pt x="251" y="224"/>
                      </a:lnTo>
                      <a:lnTo>
                        <a:pt x="219" y="227"/>
                      </a:lnTo>
                      <a:lnTo>
                        <a:pt x="186" y="224"/>
                      </a:lnTo>
                      <a:lnTo>
                        <a:pt x="155" y="217"/>
                      </a:lnTo>
                      <a:lnTo>
                        <a:pt x="127" y="206"/>
                      </a:lnTo>
                      <a:lnTo>
                        <a:pt x="100" y="192"/>
                      </a:lnTo>
                      <a:lnTo>
                        <a:pt x="76" y="173"/>
                      </a:lnTo>
                      <a:lnTo>
                        <a:pt x="53" y="151"/>
                      </a:lnTo>
                      <a:lnTo>
                        <a:pt x="35" y="127"/>
                      </a:lnTo>
                      <a:lnTo>
                        <a:pt x="21" y="100"/>
                      </a:lnTo>
                      <a:lnTo>
                        <a:pt x="9" y="71"/>
                      </a:lnTo>
                      <a:lnTo>
                        <a:pt x="2" y="41"/>
                      </a:lnTo>
                      <a:lnTo>
                        <a:pt x="0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alpha val="33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69915"/>
                  <a:endParaRPr lang="en-US" sz="191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5773858" y="3537590"/>
                  <a:ext cx="648976" cy="6619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>
                        <a:alpha val="75000"/>
                      </a:schemeClr>
                    </a:gs>
                    <a:gs pos="34000">
                      <a:schemeClr val="bg1">
                        <a:shade val="100000"/>
                        <a:satMod val="115000"/>
                        <a:alpha val="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69915"/>
                  <a:endParaRPr lang="en-US" sz="191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28" name="Group 41"/>
            <p:cNvGrpSpPr/>
            <p:nvPr/>
          </p:nvGrpSpPr>
          <p:grpSpPr>
            <a:xfrm>
              <a:off x="4372029" y="1936532"/>
              <a:ext cx="3444767" cy="1847193"/>
              <a:chOff x="4444288" y="1936532"/>
              <a:chExt cx="3444767" cy="1847193"/>
            </a:xfrm>
          </p:grpSpPr>
          <p:grpSp>
            <p:nvGrpSpPr>
              <p:cNvPr id="30" name="Group 32"/>
              <p:cNvGrpSpPr/>
              <p:nvPr/>
            </p:nvGrpSpPr>
            <p:grpSpPr>
              <a:xfrm>
                <a:off x="4444288" y="1936532"/>
                <a:ext cx="874988" cy="128752"/>
                <a:chOff x="4444288" y="1936532"/>
                <a:chExt cx="874988" cy="128752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 rot="10800000">
                  <a:off x="4494212" y="1981200"/>
                  <a:ext cx="7620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Oval 30"/>
                <p:cNvSpPr/>
                <p:nvPr/>
              </p:nvSpPr>
              <p:spPr>
                <a:xfrm>
                  <a:off x="5193152" y="1939160"/>
                  <a:ext cx="126124" cy="12612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69915"/>
                  <a:endParaRPr lang="en-US" sz="191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4444288" y="1936532"/>
                  <a:ext cx="126124" cy="12612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69915"/>
                  <a:endParaRPr lang="en-US" sz="191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33" name="Group 33"/>
              <p:cNvGrpSpPr/>
              <p:nvPr/>
            </p:nvGrpSpPr>
            <p:grpSpPr>
              <a:xfrm>
                <a:off x="4444288" y="3654973"/>
                <a:ext cx="874988" cy="128752"/>
                <a:chOff x="4444288" y="1936532"/>
                <a:chExt cx="874988" cy="128752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 rot="10800000">
                  <a:off x="4494212" y="1981200"/>
                  <a:ext cx="7620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Oval 35"/>
                <p:cNvSpPr/>
                <p:nvPr/>
              </p:nvSpPr>
              <p:spPr>
                <a:xfrm>
                  <a:off x="5193152" y="1939160"/>
                  <a:ext cx="126124" cy="12612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69915"/>
                  <a:endParaRPr lang="en-US" sz="191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444288" y="1936532"/>
                  <a:ext cx="126124" cy="12612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69915"/>
                  <a:endParaRPr lang="en-US" sz="191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34" name="Group 37"/>
              <p:cNvGrpSpPr/>
              <p:nvPr/>
            </p:nvGrpSpPr>
            <p:grpSpPr>
              <a:xfrm>
                <a:off x="7014067" y="2795752"/>
                <a:ext cx="874988" cy="128752"/>
                <a:chOff x="4444288" y="1936532"/>
                <a:chExt cx="874988" cy="128752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4494212" y="1981200"/>
                  <a:ext cx="762000" cy="158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Oval 39"/>
                <p:cNvSpPr/>
                <p:nvPr/>
              </p:nvSpPr>
              <p:spPr>
                <a:xfrm>
                  <a:off x="5193152" y="1939160"/>
                  <a:ext cx="126124" cy="12612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69915"/>
                  <a:endParaRPr lang="en-US" sz="191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4444288" y="1936532"/>
                  <a:ext cx="126124" cy="12612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69915"/>
                  <a:endParaRPr lang="en-US" sz="191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>
            <a:xfrm>
              <a:off x="4321831" y="4495800"/>
              <a:ext cx="3545162" cy="15240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5520" rIns="145520" rtlCol="0" anchor="ctr"/>
            <a:lstStyle/>
            <a:p>
              <a:pPr algn="ctr" defTabSz="969915"/>
              <a:r>
                <a:rPr lang="en-US" sz="1432" kern="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461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>
            <a:off x="5579404" y="3994764"/>
            <a:ext cx="980550" cy="0"/>
          </a:xfrm>
          <a:prstGeom prst="straightConnector1">
            <a:avLst/>
          </a:prstGeom>
          <a:ln w="9525">
            <a:solidFill>
              <a:srgbClr val="007FB8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>
            <a:spLocks/>
          </p:cNvSpPr>
          <p:nvPr/>
        </p:nvSpPr>
        <p:spPr>
          <a:xfrm>
            <a:off x="2782240" y="2939007"/>
            <a:ext cx="6767668" cy="315716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perspectiveRelaxedModerately" fov="7200000">
              <a:rot lat="17090630" lon="0" rev="0"/>
            </a:camera>
            <a:lightRig rig="twoPt" dir="t"/>
          </a:scene3d>
          <a:sp3d extrusionH="762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9915"/>
            <a:endParaRPr lang="en-US" sz="2545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165771" y="5126294"/>
            <a:ext cx="9668902" cy="963026"/>
          </a:xfrm>
          <a:prstGeom prst="ellipse">
            <a:avLst/>
          </a:prstGeom>
          <a:gradFill flip="none" rotWithShape="1">
            <a:gsLst>
              <a:gs pos="0">
                <a:sysClr val="windowText" lastClr="000000">
                  <a:lumMod val="50000"/>
                  <a:lumOff val="50000"/>
                  <a:alpha val="70000"/>
                </a:sys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69842">
              <a:defRPr/>
            </a:pPr>
            <a:endParaRPr lang="en-US" sz="1909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6" name="Title 4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2-Step Platform Text Boxes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619771" y="2487988"/>
            <a:ext cx="2009801" cy="2344280"/>
            <a:chOff x="2982449" y="2246398"/>
            <a:chExt cx="2525785" cy="2946136"/>
          </a:xfrm>
        </p:grpSpPr>
        <p:sp>
          <p:nvSpPr>
            <p:cNvPr id="15" name="Rectangle 14"/>
            <p:cNvSpPr/>
            <p:nvPr/>
          </p:nvSpPr>
          <p:spPr>
            <a:xfrm>
              <a:off x="3096909" y="3160554"/>
              <a:ext cx="2397014" cy="2031980"/>
            </a:xfrm>
            <a:prstGeom prst="rect">
              <a:avLst/>
            </a:prstGeom>
            <a:gradFill>
              <a:gsLst>
                <a:gs pos="100000">
                  <a:sysClr val="window" lastClr="FFFFFF">
                    <a:lumMod val="75000"/>
                  </a:sysClr>
                </a:gs>
                <a:gs pos="0">
                  <a:sysClr val="window" lastClr="FFFFFF">
                    <a:lumMod val="95000"/>
                  </a:sysClr>
                </a:gs>
              </a:gsLst>
              <a:lin ang="5400000" scaled="0"/>
            </a:gradFill>
            <a:ln w="127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>
              <a:reflection blurRad="6350" stA="52000" endA="300" endPos="20000" dir="5400000" sy="-100000" algn="bl" rotWithShape="0"/>
            </a:effectLst>
          </p:spPr>
          <p:txBody>
            <a:bodyPr lIns="96988" tIns="96988" rIns="96988" bIns="96988" rtlCol="0" anchor="t"/>
            <a:lstStyle/>
            <a:p>
              <a:pPr defTabSz="969915"/>
              <a:endParaRPr lang="en-GB" sz="1697" ker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Calibri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96909" y="2362433"/>
              <a:ext cx="2411325" cy="76595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9915"/>
              <a:endParaRPr lang="en-GB" sz="2545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162797" y="2404562"/>
              <a:ext cx="2290142" cy="643395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9915"/>
              <a:r>
                <a:rPr lang="en-GB" sz="1697" b="1" dirty="0">
                  <a:solidFill>
                    <a:prstClr val="white"/>
                  </a:solidFill>
                  <a:latin typeface="Calibri"/>
                </a:rPr>
                <a:t>Step ONE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2982449" y="2246398"/>
              <a:ext cx="386613" cy="38603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9915"/>
              <a:r>
                <a:rPr lang="en-GB" sz="1273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62797" y="3192780"/>
              <a:ext cx="2311935" cy="362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69915"/>
              <a:r>
                <a:rPr lang="en-GB" sz="1273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alibri"/>
                </a:rPr>
                <a:t>Edit this text here.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284418" y="3835294"/>
              <a:ext cx="1971752" cy="954826"/>
              <a:chOff x="3284418" y="3835294"/>
              <a:chExt cx="1971752" cy="954826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39" name="Freeform 6"/>
              <p:cNvSpPr>
                <a:spLocks/>
              </p:cNvSpPr>
              <p:nvPr/>
            </p:nvSpPr>
            <p:spPr bwMode="auto">
              <a:xfrm>
                <a:off x="3318097" y="4067549"/>
                <a:ext cx="15309" cy="13559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34" y="0"/>
                  </a:cxn>
                  <a:cxn ang="0">
                    <a:pos x="35" y="4"/>
                  </a:cxn>
                  <a:cxn ang="0">
                    <a:pos x="35" y="12"/>
                  </a:cxn>
                  <a:cxn ang="0">
                    <a:pos x="34" y="20"/>
                  </a:cxn>
                  <a:cxn ang="0">
                    <a:pos x="32" y="26"/>
                  </a:cxn>
                  <a:cxn ang="0">
                    <a:pos x="28" y="28"/>
                  </a:cxn>
                  <a:cxn ang="0">
                    <a:pos x="20" y="30"/>
                  </a:cxn>
                  <a:cxn ang="0">
                    <a:pos x="11" y="31"/>
                  </a:cxn>
                  <a:cxn ang="0">
                    <a:pos x="2" y="30"/>
                  </a:cxn>
                  <a:cxn ang="0">
                    <a:pos x="0" y="28"/>
                  </a:cxn>
                  <a:cxn ang="0">
                    <a:pos x="4" y="24"/>
                  </a:cxn>
                  <a:cxn ang="0">
                    <a:pos x="9" y="22"/>
                  </a:cxn>
                  <a:cxn ang="0">
                    <a:pos x="17" y="19"/>
                  </a:cxn>
                  <a:cxn ang="0">
                    <a:pos x="20" y="17"/>
                  </a:cxn>
                  <a:cxn ang="0">
                    <a:pos x="24" y="13"/>
                  </a:cxn>
                  <a:cxn ang="0">
                    <a:pos x="24" y="9"/>
                  </a:cxn>
                  <a:cxn ang="0">
                    <a:pos x="27" y="4"/>
                  </a:cxn>
                  <a:cxn ang="0">
                    <a:pos x="27" y="1"/>
                  </a:cxn>
                  <a:cxn ang="0">
                    <a:pos x="28" y="0"/>
                  </a:cxn>
                </a:cxnLst>
                <a:rect l="0" t="0" r="r" b="b"/>
                <a:pathLst>
                  <a:path w="35" h="31">
                    <a:moveTo>
                      <a:pt x="28" y="0"/>
                    </a:moveTo>
                    <a:lnTo>
                      <a:pt x="34" y="0"/>
                    </a:lnTo>
                    <a:lnTo>
                      <a:pt x="35" y="4"/>
                    </a:lnTo>
                    <a:lnTo>
                      <a:pt x="35" y="12"/>
                    </a:lnTo>
                    <a:lnTo>
                      <a:pt x="34" y="20"/>
                    </a:lnTo>
                    <a:lnTo>
                      <a:pt x="32" y="26"/>
                    </a:lnTo>
                    <a:lnTo>
                      <a:pt x="28" y="28"/>
                    </a:lnTo>
                    <a:lnTo>
                      <a:pt x="20" y="30"/>
                    </a:lnTo>
                    <a:lnTo>
                      <a:pt x="11" y="31"/>
                    </a:lnTo>
                    <a:lnTo>
                      <a:pt x="2" y="30"/>
                    </a:lnTo>
                    <a:lnTo>
                      <a:pt x="0" y="28"/>
                    </a:lnTo>
                    <a:lnTo>
                      <a:pt x="4" y="24"/>
                    </a:lnTo>
                    <a:lnTo>
                      <a:pt x="9" y="22"/>
                    </a:lnTo>
                    <a:lnTo>
                      <a:pt x="17" y="19"/>
                    </a:lnTo>
                    <a:lnTo>
                      <a:pt x="20" y="17"/>
                    </a:lnTo>
                    <a:lnTo>
                      <a:pt x="24" y="13"/>
                    </a:lnTo>
                    <a:lnTo>
                      <a:pt x="24" y="9"/>
                    </a:lnTo>
                    <a:lnTo>
                      <a:pt x="27" y="4"/>
                    </a:lnTo>
                    <a:lnTo>
                      <a:pt x="27" y="1"/>
                    </a:lnTo>
                    <a:lnTo>
                      <a:pt x="2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0" name="Freeform 7"/>
              <p:cNvSpPr>
                <a:spLocks/>
              </p:cNvSpPr>
              <p:nvPr/>
            </p:nvSpPr>
            <p:spPr bwMode="auto">
              <a:xfrm>
                <a:off x="3284418" y="4079796"/>
                <a:ext cx="19245" cy="6123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30" y="0"/>
                  </a:cxn>
                  <a:cxn ang="0">
                    <a:pos x="31" y="2"/>
                  </a:cxn>
                  <a:cxn ang="0">
                    <a:pos x="34" y="3"/>
                  </a:cxn>
                  <a:cxn ang="0">
                    <a:pos x="38" y="5"/>
                  </a:cxn>
                  <a:cxn ang="0">
                    <a:pos x="41" y="5"/>
                  </a:cxn>
                  <a:cxn ang="0">
                    <a:pos x="44" y="6"/>
                  </a:cxn>
                  <a:cxn ang="0">
                    <a:pos x="42" y="7"/>
                  </a:cxn>
                  <a:cxn ang="0">
                    <a:pos x="36" y="10"/>
                  </a:cxn>
                  <a:cxn ang="0">
                    <a:pos x="27" y="13"/>
                  </a:cxn>
                  <a:cxn ang="0">
                    <a:pos x="21" y="14"/>
                  </a:cxn>
                  <a:cxn ang="0">
                    <a:pos x="16" y="14"/>
                  </a:cxn>
                  <a:cxn ang="0">
                    <a:pos x="12" y="13"/>
                  </a:cxn>
                  <a:cxn ang="0">
                    <a:pos x="8" y="13"/>
                  </a:cxn>
                  <a:cxn ang="0">
                    <a:pos x="5" y="10"/>
                  </a:cxn>
                  <a:cxn ang="0">
                    <a:pos x="1" y="9"/>
                  </a:cxn>
                  <a:cxn ang="0">
                    <a:pos x="0" y="7"/>
                  </a:cxn>
                  <a:cxn ang="0">
                    <a:pos x="0" y="5"/>
                  </a:cxn>
                  <a:cxn ang="0">
                    <a:pos x="5" y="2"/>
                  </a:cxn>
                  <a:cxn ang="0">
                    <a:pos x="16" y="0"/>
                  </a:cxn>
                </a:cxnLst>
                <a:rect l="0" t="0" r="r" b="b"/>
                <a:pathLst>
                  <a:path w="44" h="14">
                    <a:moveTo>
                      <a:pt x="16" y="0"/>
                    </a:moveTo>
                    <a:lnTo>
                      <a:pt x="30" y="0"/>
                    </a:lnTo>
                    <a:lnTo>
                      <a:pt x="31" y="2"/>
                    </a:lnTo>
                    <a:lnTo>
                      <a:pt x="34" y="3"/>
                    </a:lnTo>
                    <a:lnTo>
                      <a:pt x="38" y="5"/>
                    </a:lnTo>
                    <a:lnTo>
                      <a:pt x="41" y="5"/>
                    </a:lnTo>
                    <a:lnTo>
                      <a:pt x="44" y="6"/>
                    </a:lnTo>
                    <a:lnTo>
                      <a:pt x="42" y="7"/>
                    </a:lnTo>
                    <a:lnTo>
                      <a:pt x="36" y="10"/>
                    </a:lnTo>
                    <a:lnTo>
                      <a:pt x="27" y="13"/>
                    </a:lnTo>
                    <a:lnTo>
                      <a:pt x="21" y="14"/>
                    </a:lnTo>
                    <a:lnTo>
                      <a:pt x="16" y="14"/>
                    </a:lnTo>
                    <a:lnTo>
                      <a:pt x="12" y="13"/>
                    </a:lnTo>
                    <a:lnTo>
                      <a:pt x="8" y="13"/>
                    </a:lnTo>
                    <a:lnTo>
                      <a:pt x="5" y="10"/>
                    </a:lnTo>
                    <a:lnTo>
                      <a:pt x="1" y="9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5" y="2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1" name="Freeform 8"/>
              <p:cNvSpPr>
                <a:spLocks/>
              </p:cNvSpPr>
              <p:nvPr/>
            </p:nvSpPr>
            <p:spPr bwMode="auto">
              <a:xfrm>
                <a:off x="3327282" y="4029496"/>
                <a:ext cx="9185" cy="612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0" y="0"/>
                  </a:cxn>
                  <a:cxn ang="0">
                    <a:pos x="20" y="2"/>
                  </a:cxn>
                  <a:cxn ang="0">
                    <a:pos x="21" y="4"/>
                  </a:cxn>
                  <a:cxn ang="0">
                    <a:pos x="20" y="6"/>
                  </a:cxn>
                  <a:cxn ang="0">
                    <a:pos x="18" y="9"/>
                  </a:cxn>
                  <a:cxn ang="0">
                    <a:pos x="17" y="10"/>
                  </a:cxn>
                  <a:cxn ang="0">
                    <a:pos x="15" y="13"/>
                  </a:cxn>
                  <a:cxn ang="0">
                    <a:pos x="14" y="14"/>
                  </a:cxn>
                  <a:cxn ang="0">
                    <a:pos x="11" y="14"/>
                  </a:cxn>
                  <a:cxn ang="0">
                    <a:pos x="3" y="10"/>
                  </a:cxn>
                  <a:cxn ang="0">
                    <a:pos x="0" y="7"/>
                  </a:cxn>
                  <a:cxn ang="0">
                    <a:pos x="0" y="6"/>
                  </a:cxn>
                  <a:cxn ang="0">
                    <a:pos x="2" y="4"/>
                  </a:cxn>
                  <a:cxn ang="0">
                    <a:pos x="7" y="2"/>
                  </a:cxn>
                  <a:cxn ang="0">
                    <a:pos x="9" y="2"/>
                  </a:cxn>
                  <a:cxn ang="0">
                    <a:pos x="10" y="0"/>
                  </a:cxn>
                </a:cxnLst>
                <a:rect l="0" t="0" r="r" b="b"/>
                <a:pathLst>
                  <a:path w="21" h="14">
                    <a:moveTo>
                      <a:pt x="10" y="0"/>
                    </a:moveTo>
                    <a:lnTo>
                      <a:pt x="20" y="0"/>
                    </a:lnTo>
                    <a:lnTo>
                      <a:pt x="20" y="2"/>
                    </a:lnTo>
                    <a:lnTo>
                      <a:pt x="21" y="4"/>
                    </a:lnTo>
                    <a:lnTo>
                      <a:pt x="20" y="6"/>
                    </a:lnTo>
                    <a:lnTo>
                      <a:pt x="18" y="9"/>
                    </a:lnTo>
                    <a:lnTo>
                      <a:pt x="17" y="10"/>
                    </a:lnTo>
                    <a:lnTo>
                      <a:pt x="15" y="13"/>
                    </a:lnTo>
                    <a:lnTo>
                      <a:pt x="14" y="14"/>
                    </a:lnTo>
                    <a:lnTo>
                      <a:pt x="11" y="14"/>
                    </a:lnTo>
                    <a:lnTo>
                      <a:pt x="3" y="10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2" name="Freeform 9"/>
              <p:cNvSpPr>
                <a:spLocks noEditPoints="1"/>
              </p:cNvSpPr>
              <p:nvPr/>
            </p:nvSpPr>
            <p:spPr bwMode="auto">
              <a:xfrm>
                <a:off x="3323783" y="3933707"/>
                <a:ext cx="740501" cy="856413"/>
              </a:xfrm>
              <a:custGeom>
                <a:avLst/>
                <a:gdLst/>
                <a:ahLst/>
                <a:cxnLst>
                  <a:cxn ang="0">
                    <a:pos x="1172" y="452"/>
                  </a:cxn>
                  <a:cxn ang="0">
                    <a:pos x="1105" y="463"/>
                  </a:cxn>
                  <a:cxn ang="0">
                    <a:pos x="986" y="406"/>
                  </a:cxn>
                  <a:cxn ang="0">
                    <a:pos x="565" y="385"/>
                  </a:cxn>
                  <a:cxn ang="0">
                    <a:pos x="684" y="22"/>
                  </a:cxn>
                  <a:cxn ang="0">
                    <a:pos x="823" y="59"/>
                  </a:cxn>
                  <a:cxn ang="0">
                    <a:pos x="905" y="74"/>
                  </a:cxn>
                  <a:cxn ang="0">
                    <a:pos x="968" y="67"/>
                  </a:cxn>
                  <a:cxn ang="0">
                    <a:pos x="1048" y="74"/>
                  </a:cxn>
                  <a:cxn ang="0">
                    <a:pos x="1065" y="22"/>
                  </a:cxn>
                  <a:cxn ang="0">
                    <a:pos x="1329" y="114"/>
                  </a:cxn>
                  <a:cxn ang="0">
                    <a:pos x="1307" y="186"/>
                  </a:cxn>
                  <a:cxn ang="0">
                    <a:pos x="1169" y="158"/>
                  </a:cxn>
                  <a:cxn ang="0">
                    <a:pos x="1156" y="117"/>
                  </a:cxn>
                  <a:cxn ang="0">
                    <a:pos x="1108" y="112"/>
                  </a:cxn>
                  <a:cxn ang="0">
                    <a:pos x="1116" y="169"/>
                  </a:cxn>
                  <a:cxn ang="0">
                    <a:pos x="1019" y="167"/>
                  </a:cxn>
                  <a:cxn ang="0">
                    <a:pos x="1090" y="297"/>
                  </a:cxn>
                  <a:cxn ang="0">
                    <a:pos x="1120" y="286"/>
                  </a:cxn>
                  <a:cxn ang="0">
                    <a:pos x="1152" y="188"/>
                  </a:cxn>
                  <a:cxn ang="0">
                    <a:pos x="1313" y="212"/>
                  </a:cxn>
                  <a:cxn ang="0">
                    <a:pos x="1410" y="367"/>
                  </a:cxn>
                  <a:cxn ang="0">
                    <a:pos x="1389" y="384"/>
                  </a:cxn>
                  <a:cxn ang="0">
                    <a:pos x="1316" y="370"/>
                  </a:cxn>
                  <a:cxn ang="0">
                    <a:pos x="1333" y="414"/>
                  </a:cxn>
                  <a:cxn ang="0">
                    <a:pos x="1288" y="448"/>
                  </a:cxn>
                  <a:cxn ang="0">
                    <a:pos x="1190" y="528"/>
                  </a:cxn>
                  <a:cxn ang="0">
                    <a:pos x="1116" y="713"/>
                  </a:cxn>
                  <a:cxn ang="0">
                    <a:pos x="998" y="676"/>
                  </a:cxn>
                  <a:cxn ang="0">
                    <a:pos x="905" y="818"/>
                  </a:cxn>
                  <a:cxn ang="0">
                    <a:pos x="1012" y="881"/>
                  </a:cxn>
                  <a:cxn ang="0">
                    <a:pos x="1139" y="980"/>
                  </a:cxn>
                  <a:cxn ang="0">
                    <a:pos x="1257" y="948"/>
                  </a:cxn>
                  <a:cxn ang="0">
                    <a:pos x="1358" y="962"/>
                  </a:cxn>
                  <a:cxn ang="0">
                    <a:pos x="1488" y="1084"/>
                  </a:cxn>
                  <a:cxn ang="0">
                    <a:pos x="1502" y="1151"/>
                  </a:cxn>
                  <a:cxn ang="0">
                    <a:pos x="1657" y="1189"/>
                  </a:cxn>
                  <a:cxn ang="0">
                    <a:pos x="1595" y="1469"/>
                  </a:cxn>
                  <a:cxn ang="0">
                    <a:pos x="1462" y="1627"/>
                  </a:cxn>
                  <a:cxn ang="0">
                    <a:pos x="1347" y="1710"/>
                  </a:cxn>
                  <a:cxn ang="0">
                    <a:pos x="1290" y="1825"/>
                  </a:cxn>
                  <a:cxn ang="0">
                    <a:pos x="1228" y="1949"/>
                  </a:cxn>
                  <a:cxn ang="0">
                    <a:pos x="1179" y="1883"/>
                  </a:cxn>
                  <a:cxn ang="0">
                    <a:pos x="1195" y="1684"/>
                  </a:cxn>
                  <a:cxn ang="0">
                    <a:pos x="1240" y="1463"/>
                  </a:cxn>
                  <a:cxn ang="0">
                    <a:pos x="1105" y="1128"/>
                  </a:cxn>
                  <a:cxn ang="0">
                    <a:pos x="1076" y="1000"/>
                  </a:cxn>
                  <a:cxn ang="0">
                    <a:pos x="918" y="889"/>
                  </a:cxn>
                  <a:cxn ang="0">
                    <a:pos x="745" y="732"/>
                  </a:cxn>
                  <a:cxn ang="0">
                    <a:pos x="713" y="755"/>
                  </a:cxn>
                  <a:cxn ang="0">
                    <a:pos x="583" y="581"/>
                  </a:cxn>
                  <a:cxn ang="0">
                    <a:pos x="475" y="311"/>
                  </a:cxn>
                  <a:cxn ang="0">
                    <a:pos x="372" y="234"/>
                  </a:cxn>
                  <a:cxn ang="0">
                    <a:pos x="196" y="222"/>
                  </a:cxn>
                  <a:cxn ang="0">
                    <a:pos x="77" y="302"/>
                  </a:cxn>
                  <a:cxn ang="0">
                    <a:pos x="90" y="241"/>
                  </a:cxn>
                  <a:cxn ang="0">
                    <a:pos x="89" y="162"/>
                  </a:cxn>
                  <a:cxn ang="0">
                    <a:pos x="71" y="115"/>
                  </a:cxn>
                  <a:cxn ang="0">
                    <a:pos x="129" y="54"/>
                  </a:cxn>
                  <a:cxn ang="0">
                    <a:pos x="343" y="74"/>
                  </a:cxn>
                  <a:cxn ang="0">
                    <a:pos x="516" y="63"/>
                  </a:cxn>
                  <a:cxn ang="0">
                    <a:pos x="636" y="59"/>
                  </a:cxn>
                  <a:cxn ang="0">
                    <a:pos x="603" y="6"/>
                  </a:cxn>
                </a:cxnLst>
                <a:rect l="0" t="0" r="r" b="b"/>
                <a:pathLst>
                  <a:path w="1693" h="1958">
                    <a:moveTo>
                      <a:pt x="1142" y="450"/>
                    </a:moveTo>
                    <a:lnTo>
                      <a:pt x="1139" y="451"/>
                    </a:lnTo>
                    <a:lnTo>
                      <a:pt x="1127" y="463"/>
                    </a:lnTo>
                    <a:lnTo>
                      <a:pt x="1121" y="470"/>
                    </a:lnTo>
                    <a:lnTo>
                      <a:pt x="1117" y="476"/>
                    </a:lnTo>
                    <a:lnTo>
                      <a:pt x="1116" y="478"/>
                    </a:lnTo>
                    <a:lnTo>
                      <a:pt x="1115" y="478"/>
                    </a:lnTo>
                    <a:lnTo>
                      <a:pt x="1113" y="480"/>
                    </a:lnTo>
                    <a:lnTo>
                      <a:pt x="1111" y="481"/>
                    </a:lnTo>
                    <a:lnTo>
                      <a:pt x="1106" y="482"/>
                    </a:lnTo>
                    <a:lnTo>
                      <a:pt x="1102" y="485"/>
                    </a:lnTo>
                    <a:lnTo>
                      <a:pt x="1100" y="487"/>
                    </a:lnTo>
                    <a:lnTo>
                      <a:pt x="1093" y="493"/>
                    </a:lnTo>
                    <a:lnTo>
                      <a:pt x="1091" y="493"/>
                    </a:lnTo>
                    <a:lnTo>
                      <a:pt x="1091" y="495"/>
                    </a:lnTo>
                    <a:lnTo>
                      <a:pt x="1094" y="500"/>
                    </a:lnTo>
                    <a:lnTo>
                      <a:pt x="1100" y="500"/>
                    </a:lnTo>
                    <a:lnTo>
                      <a:pt x="1104" y="499"/>
                    </a:lnTo>
                    <a:lnTo>
                      <a:pt x="1106" y="497"/>
                    </a:lnTo>
                    <a:lnTo>
                      <a:pt x="1111" y="495"/>
                    </a:lnTo>
                    <a:lnTo>
                      <a:pt x="1113" y="492"/>
                    </a:lnTo>
                    <a:lnTo>
                      <a:pt x="1121" y="485"/>
                    </a:lnTo>
                    <a:lnTo>
                      <a:pt x="1131" y="481"/>
                    </a:lnTo>
                    <a:lnTo>
                      <a:pt x="1138" y="476"/>
                    </a:lnTo>
                    <a:lnTo>
                      <a:pt x="1142" y="471"/>
                    </a:lnTo>
                    <a:lnTo>
                      <a:pt x="1147" y="469"/>
                    </a:lnTo>
                    <a:lnTo>
                      <a:pt x="1152" y="467"/>
                    </a:lnTo>
                    <a:lnTo>
                      <a:pt x="1157" y="465"/>
                    </a:lnTo>
                    <a:lnTo>
                      <a:pt x="1165" y="462"/>
                    </a:lnTo>
                    <a:lnTo>
                      <a:pt x="1171" y="459"/>
                    </a:lnTo>
                    <a:lnTo>
                      <a:pt x="1172" y="456"/>
                    </a:lnTo>
                    <a:lnTo>
                      <a:pt x="1173" y="455"/>
                    </a:lnTo>
                    <a:lnTo>
                      <a:pt x="1172" y="452"/>
                    </a:lnTo>
                    <a:lnTo>
                      <a:pt x="1167" y="450"/>
                    </a:lnTo>
                    <a:lnTo>
                      <a:pt x="1142" y="450"/>
                    </a:lnTo>
                    <a:close/>
                    <a:moveTo>
                      <a:pt x="1053" y="415"/>
                    </a:moveTo>
                    <a:lnTo>
                      <a:pt x="1044" y="418"/>
                    </a:lnTo>
                    <a:lnTo>
                      <a:pt x="1034" y="422"/>
                    </a:lnTo>
                    <a:lnTo>
                      <a:pt x="1027" y="430"/>
                    </a:lnTo>
                    <a:lnTo>
                      <a:pt x="1026" y="440"/>
                    </a:lnTo>
                    <a:lnTo>
                      <a:pt x="1026" y="489"/>
                    </a:lnTo>
                    <a:lnTo>
                      <a:pt x="1028" y="495"/>
                    </a:lnTo>
                    <a:lnTo>
                      <a:pt x="1033" y="497"/>
                    </a:lnTo>
                    <a:lnTo>
                      <a:pt x="1035" y="497"/>
                    </a:lnTo>
                    <a:lnTo>
                      <a:pt x="1041" y="495"/>
                    </a:lnTo>
                    <a:lnTo>
                      <a:pt x="1042" y="492"/>
                    </a:lnTo>
                    <a:lnTo>
                      <a:pt x="1042" y="477"/>
                    </a:lnTo>
                    <a:lnTo>
                      <a:pt x="1041" y="470"/>
                    </a:lnTo>
                    <a:lnTo>
                      <a:pt x="1044" y="451"/>
                    </a:lnTo>
                    <a:lnTo>
                      <a:pt x="1046" y="445"/>
                    </a:lnTo>
                    <a:lnTo>
                      <a:pt x="1056" y="436"/>
                    </a:lnTo>
                    <a:lnTo>
                      <a:pt x="1059" y="432"/>
                    </a:lnTo>
                    <a:lnTo>
                      <a:pt x="1067" y="429"/>
                    </a:lnTo>
                    <a:lnTo>
                      <a:pt x="1072" y="429"/>
                    </a:lnTo>
                    <a:lnTo>
                      <a:pt x="1076" y="430"/>
                    </a:lnTo>
                    <a:lnTo>
                      <a:pt x="1082" y="436"/>
                    </a:lnTo>
                    <a:lnTo>
                      <a:pt x="1085" y="440"/>
                    </a:lnTo>
                    <a:lnTo>
                      <a:pt x="1086" y="445"/>
                    </a:lnTo>
                    <a:lnTo>
                      <a:pt x="1086" y="460"/>
                    </a:lnTo>
                    <a:lnTo>
                      <a:pt x="1087" y="470"/>
                    </a:lnTo>
                    <a:lnTo>
                      <a:pt x="1091" y="473"/>
                    </a:lnTo>
                    <a:lnTo>
                      <a:pt x="1094" y="473"/>
                    </a:lnTo>
                    <a:lnTo>
                      <a:pt x="1097" y="470"/>
                    </a:lnTo>
                    <a:lnTo>
                      <a:pt x="1101" y="469"/>
                    </a:lnTo>
                    <a:lnTo>
                      <a:pt x="1104" y="466"/>
                    </a:lnTo>
                    <a:lnTo>
                      <a:pt x="1105" y="463"/>
                    </a:lnTo>
                    <a:lnTo>
                      <a:pt x="1106" y="459"/>
                    </a:lnTo>
                    <a:lnTo>
                      <a:pt x="1105" y="456"/>
                    </a:lnTo>
                    <a:lnTo>
                      <a:pt x="1104" y="450"/>
                    </a:lnTo>
                    <a:lnTo>
                      <a:pt x="1104" y="441"/>
                    </a:lnTo>
                    <a:lnTo>
                      <a:pt x="1105" y="434"/>
                    </a:lnTo>
                    <a:lnTo>
                      <a:pt x="1108" y="430"/>
                    </a:lnTo>
                    <a:lnTo>
                      <a:pt x="1108" y="436"/>
                    </a:lnTo>
                    <a:lnTo>
                      <a:pt x="1111" y="440"/>
                    </a:lnTo>
                    <a:lnTo>
                      <a:pt x="1112" y="443"/>
                    </a:lnTo>
                    <a:lnTo>
                      <a:pt x="1116" y="444"/>
                    </a:lnTo>
                    <a:lnTo>
                      <a:pt x="1119" y="445"/>
                    </a:lnTo>
                    <a:lnTo>
                      <a:pt x="1121" y="445"/>
                    </a:lnTo>
                    <a:lnTo>
                      <a:pt x="1123" y="443"/>
                    </a:lnTo>
                    <a:lnTo>
                      <a:pt x="1121" y="437"/>
                    </a:lnTo>
                    <a:lnTo>
                      <a:pt x="1117" y="429"/>
                    </a:lnTo>
                    <a:lnTo>
                      <a:pt x="1113" y="423"/>
                    </a:lnTo>
                    <a:lnTo>
                      <a:pt x="1109" y="421"/>
                    </a:lnTo>
                    <a:lnTo>
                      <a:pt x="1100" y="419"/>
                    </a:lnTo>
                    <a:lnTo>
                      <a:pt x="1089" y="419"/>
                    </a:lnTo>
                    <a:lnTo>
                      <a:pt x="1083" y="421"/>
                    </a:lnTo>
                    <a:lnTo>
                      <a:pt x="1079" y="421"/>
                    </a:lnTo>
                    <a:lnTo>
                      <a:pt x="1069" y="418"/>
                    </a:lnTo>
                    <a:lnTo>
                      <a:pt x="1061" y="415"/>
                    </a:lnTo>
                    <a:lnTo>
                      <a:pt x="1053" y="415"/>
                    </a:lnTo>
                    <a:close/>
                    <a:moveTo>
                      <a:pt x="1030" y="367"/>
                    </a:moveTo>
                    <a:lnTo>
                      <a:pt x="1024" y="370"/>
                    </a:lnTo>
                    <a:lnTo>
                      <a:pt x="1000" y="386"/>
                    </a:lnTo>
                    <a:lnTo>
                      <a:pt x="989" y="389"/>
                    </a:lnTo>
                    <a:lnTo>
                      <a:pt x="983" y="392"/>
                    </a:lnTo>
                    <a:lnTo>
                      <a:pt x="982" y="393"/>
                    </a:lnTo>
                    <a:lnTo>
                      <a:pt x="981" y="396"/>
                    </a:lnTo>
                    <a:lnTo>
                      <a:pt x="981" y="403"/>
                    </a:lnTo>
                    <a:lnTo>
                      <a:pt x="986" y="406"/>
                    </a:lnTo>
                    <a:lnTo>
                      <a:pt x="996" y="406"/>
                    </a:lnTo>
                    <a:lnTo>
                      <a:pt x="1009" y="399"/>
                    </a:lnTo>
                    <a:lnTo>
                      <a:pt x="1015" y="397"/>
                    </a:lnTo>
                    <a:lnTo>
                      <a:pt x="1019" y="396"/>
                    </a:lnTo>
                    <a:lnTo>
                      <a:pt x="1020" y="396"/>
                    </a:lnTo>
                    <a:lnTo>
                      <a:pt x="1022" y="397"/>
                    </a:lnTo>
                    <a:lnTo>
                      <a:pt x="1022" y="399"/>
                    </a:lnTo>
                    <a:lnTo>
                      <a:pt x="1024" y="402"/>
                    </a:lnTo>
                    <a:lnTo>
                      <a:pt x="1027" y="403"/>
                    </a:lnTo>
                    <a:lnTo>
                      <a:pt x="1031" y="403"/>
                    </a:lnTo>
                    <a:lnTo>
                      <a:pt x="1050" y="406"/>
                    </a:lnTo>
                    <a:lnTo>
                      <a:pt x="1056" y="406"/>
                    </a:lnTo>
                    <a:lnTo>
                      <a:pt x="1059" y="403"/>
                    </a:lnTo>
                    <a:lnTo>
                      <a:pt x="1061" y="397"/>
                    </a:lnTo>
                    <a:lnTo>
                      <a:pt x="1063" y="396"/>
                    </a:lnTo>
                    <a:lnTo>
                      <a:pt x="1064" y="393"/>
                    </a:lnTo>
                    <a:lnTo>
                      <a:pt x="1064" y="391"/>
                    </a:lnTo>
                    <a:lnTo>
                      <a:pt x="1061" y="388"/>
                    </a:lnTo>
                    <a:lnTo>
                      <a:pt x="1052" y="384"/>
                    </a:lnTo>
                    <a:lnTo>
                      <a:pt x="1042" y="377"/>
                    </a:lnTo>
                    <a:lnTo>
                      <a:pt x="1035" y="370"/>
                    </a:lnTo>
                    <a:lnTo>
                      <a:pt x="1030" y="367"/>
                    </a:lnTo>
                    <a:close/>
                    <a:moveTo>
                      <a:pt x="538" y="358"/>
                    </a:moveTo>
                    <a:lnTo>
                      <a:pt x="536" y="360"/>
                    </a:lnTo>
                    <a:lnTo>
                      <a:pt x="538" y="362"/>
                    </a:lnTo>
                    <a:lnTo>
                      <a:pt x="540" y="367"/>
                    </a:lnTo>
                    <a:lnTo>
                      <a:pt x="543" y="370"/>
                    </a:lnTo>
                    <a:lnTo>
                      <a:pt x="544" y="373"/>
                    </a:lnTo>
                    <a:lnTo>
                      <a:pt x="549" y="377"/>
                    </a:lnTo>
                    <a:lnTo>
                      <a:pt x="557" y="381"/>
                    </a:lnTo>
                    <a:lnTo>
                      <a:pt x="561" y="382"/>
                    </a:lnTo>
                    <a:lnTo>
                      <a:pt x="564" y="384"/>
                    </a:lnTo>
                    <a:lnTo>
                      <a:pt x="565" y="385"/>
                    </a:lnTo>
                    <a:lnTo>
                      <a:pt x="566" y="388"/>
                    </a:lnTo>
                    <a:lnTo>
                      <a:pt x="566" y="391"/>
                    </a:lnTo>
                    <a:lnTo>
                      <a:pt x="568" y="395"/>
                    </a:lnTo>
                    <a:lnTo>
                      <a:pt x="568" y="399"/>
                    </a:lnTo>
                    <a:lnTo>
                      <a:pt x="570" y="402"/>
                    </a:lnTo>
                    <a:lnTo>
                      <a:pt x="573" y="407"/>
                    </a:lnTo>
                    <a:lnTo>
                      <a:pt x="576" y="407"/>
                    </a:lnTo>
                    <a:lnTo>
                      <a:pt x="579" y="404"/>
                    </a:lnTo>
                    <a:lnTo>
                      <a:pt x="580" y="400"/>
                    </a:lnTo>
                    <a:lnTo>
                      <a:pt x="580" y="397"/>
                    </a:lnTo>
                    <a:lnTo>
                      <a:pt x="579" y="393"/>
                    </a:lnTo>
                    <a:lnTo>
                      <a:pt x="576" y="388"/>
                    </a:lnTo>
                    <a:lnTo>
                      <a:pt x="564" y="376"/>
                    </a:lnTo>
                    <a:lnTo>
                      <a:pt x="557" y="370"/>
                    </a:lnTo>
                    <a:lnTo>
                      <a:pt x="553" y="367"/>
                    </a:lnTo>
                    <a:lnTo>
                      <a:pt x="551" y="367"/>
                    </a:lnTo>
                    <a:lnTo>
                      <a:pt x="549" y="365"/>
                    </a:lnTo>
                    <a:lnTo>
                      <a:pt x="546" y="363"/>
                    </a:lnTo>
                    <a:lnTo>
                      <a:pt x="544" y="360"/>
                    </a:lnTo>
                    <a:lnTo>
                      <a:pt x="542" y="359"/>
                    </a:lnTo>
                    <a:lnTo>
                      <a:pt x="540" y="358"/>
                    </a:lnTo>
                    <a:lnTo>
                      <a:pt x="538" y="358"/>
                    </a:lnTo>
                    <a:close/>
                    <a:moveTo>
                      <a:pt x="633" y="0"/>
                    </a:moveTo>
                    <a:lnTo>
                      <a:pt x="646" y="0"/>
                    </a:lnTo>
                    <a:lnTo>
                      <a:pt x="650" y="1"/>
                    </a:lnTo>
                    <a:lnTo>
                      <a:pt x="651" y="3"/>
                    </a:lnTo>
                    <a:lnTo>
                      <a:pt x="652" y="3"/>
                    </a:lnTo>
                    <a:lnTo>
                      <a:pt x="652" y="4"/>
                    </a:lnTo>
                    <a:lnTo>
                      <a:pt x="654" y="6"/>
                    </a:lnTo>
                    <a:lnTo>
                      <a:pt x="655" y="8"/>
                    </a:lnTo>
                    <a:lnTo>
                      <a:pt x="666" y="14"/>
                    </a:lnTo>
                    <a:lnTo>
                      <a:pt x="673" y="18"/>
                    </a:lnTo>
                    <a:lnTo>
                      <a:pt x="684" y="22"/>
                    </a:lnTo>
                    <a:lnTo>
                      <a:pt x="688" y="23"/>
                    </a:lnTo>
                    <a:lnTo>
                      <a:pt x="691" y="26"/>
                    </a:lnTo>
                    <a:lnTo>
                      <a:pt x="692" y="26"/>
                    </a:lnTo>
                    <a:lnTo>
                      <a:pt x="693" y="28"/>
                    </a:lnTo>
                    <a:lnTo>
                      <a:pt x="695" y="28"/>
                    </a:lnTo>
                    <a:lnTo>
                      <a:pt x="696" y="29"/>
                    </a:lnTo>
                    <a:lnTo>
                      <a:pt x="703" y="29"/>
                    </a:lnTo>
                    <a:lnTo>
                      <a:pt x="732" y="25"/>
                    </a:lnTo>
                    <a:lnTo>
                      <a:pt x="741" y="25"/>
                    </a:lnTo>
                    <a:lnTo>
                      <a:pt x="750" y="26"/>
                    </a:lnTo>
                    <a:lnTo>
                      <a:pt x="756" y="30"/>
                    </a:lnTo>
                    <a:lnTo>
                      <a:pt x="760" y="38"/>
                    </a:lnTo>
                    <a:lnTo>
                      <a:pt x="763" y="47"/>
                    </a:lnTo>
                    <a:lnTo>
                      <a:pt x="767" y="54"/>
                    </a:lnTo>
                    <a:lnTo>
                      <a:pt x="770" y="54"/>
                    </a:lnTo>
                    <a:lnTo>
                      <a:pt x="770" y="51"/>
                    </a:lnTo>
                    <a:lnTo>
                      <a:pt x="769" y="43"/>
                    </a:lnTo>
                    <a:lnTo>
                      <a:pt x="766" y="34"/>
                    </a:lnTo>
                    <a:lnTo>
                      <a:pt x="763" y="21"/>
                    </a:lnTo>
                    <a:lnTo>
                      <a:pt x="765" y="17"/>
                    </a:lnTo>
                    <a:lnTo>
                      <a:pt x="769" y="15"/>
                    </a:lnTo>
                    <a:lnTo>
                      <a:pt x="776" y="17"/>
                    </a:lnTo>
                    <a:lnTo>
                      <a:pt x="781" y="18"/>
                    </a:lnTo>
                    <a:lnTo>
                      <a:pt x="788" y="19"/>
                    </a:lnTo>
                    <a:lnTo>
                      <a:pt x="796" y="19"/>
                    </a:lnTo>
                    <a:lnTo>
                      <a:pt x="803" y="18"/>
                    </a:lnTo>
                    <a:lnTo>
                      <a:pt x="808" y="18"/>
                    </a:lnTo>
                    <a:lnTo>
                      <a:pt x="811" y="21"/>
                    </a:lnTo>
                    <a:lnTo>
                      <a:pt x="810" y="25"/>
                    </a:lnTo>
                    <a:lnTo>
                      <a:pt x="804" y="36"/>
                    </a:lnTo>
                    <a:lnTo>
                      <a:pt x="807" y="44"/>
                    </a:lnTo>
                    <a:lnTo>
                      <a:pt x="815" y="54"/>
                    </a:lnTo>
                    <a:lnTo>
                      <a:pt x="823" y="59"/>
                    </a:lnTo>
                    <a:lnTo>
                      <a:pt x="832" y="60"/>
                    </a:lnTo>
                    <a:lnTo>
                      <a:pt x="837" y="60"/>
                    </a:lnTo>
                    <a:lnTo>
                      <a:pt x="841" y="62"/>
                    </a:lnTo>
                    <a:lnTo>
                      <a:pt x="844" y="62"/>
                    </a:lnTo>
                    <a:lnTo>
                      <a:pt x="849" y="65"/>
                    </a:lnTo>
                    <a:lnTo>
                      <a:pt x="852" y="67"/>
                    </a:lnTo>
                    <a:lnTo>
                      <a:pt x="852" y="73"/>
                    </a:lnTo>
                    <a:lnTo>
                      <a:pt x="851" y="77"/>
                    </a:lnTo>
                    <a:lnTo>
                      <a:pt x="844" y="84"/>
                    </a:lnTo>
                    <a:lnTo>
                      <a:pt x="836" y="86"/>
                    </a:lnTo>
                    <a:lnTo>
                      <a:pt x="826" y="89"/>
                    </a:lnTo>
                    <a:lnTo>
                      <a:pt x="808" y="89"/>
                    </a:lnTo>
                    <a:lnTo>
                      <a:pt x="804" y="91"/>
                    </a:lnTo>
                    <a:lnTo>
                      <a:pt x="801" y="92"/>
                    </a:lnTo>
                    <a:lnTo>
                      <a:pt x="797" y="93"/>
                    </a:lnTo>
                    <a:lnTo>
                      <a:pt x="795" y="99"/>
                    </a:lnTo>
                    <a:lnTo>
                      <a:pt x="795" y="102"/>
                    </a:lnTo>
                    <a:lnTo>
                      <a:pt x="800" y="106"/>
                    </a:lnTo>
                    <a:lnTo>
                      <a:pt x="808" y="107"/>
                    </a:lnTo>
                    <a:lnTo>
                      <a:pt x="818" y="106"/>
                    </a:lnTo>
                    <a:lnTo>
                      <a:pt x="837" y="106"/>
                    </a:lnTo>
                    <a:lnTo>
                      <a:pt x="849" y="107"/>
                    </a:lnTo>
                    <a:lnTo>
                      <a:pt x="877" y="107"/>
                    </a:lnTo>
                    <a:lnTo>
                      <a:pt x="885" y="106"/>
                    </a:lnTo>
                    <a:lnTo>
                      <a:pt x="890" y="100"/>
                    </a:lnTo>
                    <a:lnTo>
                      <a:pt x="892" y="93"/>
                    </a:lnTo>
                    <a:lnTo>
                      <a:pt x="889" y="86"/>
                    </a:lnTo>
                    <a:lnTo>
                      <a:pt x="882" y="82"/>
                    </a:lnTo>
                    <a:lnTo>
                      <a:pt x="877" y="80"/>
                    </a:lnTo>
                    <a:lnTo>
                      <a:pt x="877" y="78"/>
                    </a:lnTo>
                    <a:lnTo>
                      <a:pt x="878" y="75"/>
                    </a:lnTo>
                    <a:lnTo>
                      <a:pt x="879" y="74"/>
                    </a:lnTo>
                    <a:lnTo>
                      <a:pt x="905" y="74"/>
                    </a:lnTo>
                    <a:lnTo>
                      <a:pt x="908" y="73"/>
                    </a:lnTo>
                    <a:lnTo>
                      <a:pt x="910" y="73"/>
                    </a:lnTo>
                    <a:lnTo>
                      <a:pt x="910" y="80"/>
                    </a:lnTo>
                    <a:lnTo>
                      <a:pt x="911" y="88"/>
                    </a:lnTo>
                    <a:lnTo>
                      <a:pt x="911" y="102"/>
                    </a:lnTo>
                    <a:lnTo>
                      <a:pt x="912" y="106"/>
                    </a:lnTo>
                    <a:lnTo>
                      <a:pt x="914" y="108"/>
                    </a:lnTo>
                    <a:lnTo>
                      <a:pt x="916" y="111"/>
                    </a:lnTo>
                    <a:lnTo>
                      <a:pt x="922" y="111"/>
                    </a:lnTo>
                    <a:lnTo>
                      <a:pt x="925" y="110"/>
                    </a:lnTo>
                    <a:lnTo>
                      <a:pt x="927" y="107"/>
                    </a:lnTo>
                    <a:lnTo>
                      <a:pt x="929" y="104"/>
                    </a:lnTo>
                    <a:lnTo>
                      <a:pt x="933" y="100"/>
                    </a:lnTo>
                    <a:lnTo>
                      <a:pt x="935" y="99"/>
                    </a:lnTo>
                    <a:lnTo>
                      <a:pt x="940" y="96"/>
                    </a:lnTo>
                    <a:lnTo>
                      <a:pt x="941" y="89"/>
                    </a:lnTo>
                    <a:lnTo>
                      <a:pt x="940" y="80"/>
                    </a:lnTo>
                    <a:lnTo>
                      <a:pt x="937" y="71"/>
                    </a:lnTo>
                    <a:lnTo>
                      <a:pt x="931" y="58"/>
                    </a:lnTo>
                    <a:lnTo>
                      <a:pt x="930" y="47"/>
                    </a:lnTo>
                    <a:lnTo>
                      <a:pt x="931" y="44"/>
                    </a:lnTo>
                    <a:lnTo>
                      <a:pt x="934" y="43"/>
                    </a:lnTo>
                    <a:lnTo>
                      <a:pt x="938" y="41"/>
                    </a:lnTo>
                    <a:lnTo>
                      <a:pt x="942" y="43"/>
                    </a:lnTo>
                    <a:lnTo>
                      <a:pt x="946" y="43"/>
                    </a:lnTo>
                    <a:lnTo>
                      <a:pt x="956" y="52"/>
                    </a:lnTo>
                    <a:lnTo>
                      <a:pt x="959" y="56"/>
                    </a:lnTo>
                    <a:lnTo>
                      <a:pt x="961" y="59"/>
                    </a:lnTo>
                    <a:lnTo>
                      <a:pt x="963" y="62"/>
                    </a:lnTo>
                    <a:lnTo>
                      <a:pt x="966" y="63"/>
                    </a:lnTo>
                    <a:lnTo>
                      <a:pt x="966" y="65"/>
                    </a:lnTo>
                    <a:lnTo>
                      <a:pt x="967" y="65"/>
                    </a:lnTo>
                    <a:lnTo>
                      <a:pt x="968" y="67"/>
                    </a:lnTo>
                    <a:lnTo>
                      <a:pt x="971" y="69"/>
                    </a:lnTo>
                    <a:lnTo>
                      <a:pt x="974" y="73"/>
                    </a:lnTo>
                    <a:lnTo>
                      <a:pt x="977" y="75"/>
                    </a:lnTo>
                    <a:lnTo>
                      <a:pt x="982" y="84"/>
                    </a:lnTo>
                    <a:lnTo>
                      <a:pt x="983" y="88"/>
                    </a:lnTo>
                    <a:lnTo>
                      <a:pt x="985" y="91"/>
                    </a:lnTo>
                    <a:lnTo>
                      <a:pt x="987" y="91"/>
                    </a:lnTo>
                    <a:lnTo>
                      <a:pt x="993" y="88"/>
                    </a:lnTo>
                    <a:lnTo>
                      <a:pt x="996" y="85"/>
                    </a:lnTo>
                    <a:lnTo>
                      <a:pt x="1000" y="82"/>
                    </a:lnTo>
                    <a:lnTo>
                      <a:pt x="1002" y="81"/>
                    </a:lnTo>
                    <a:lnTo>
                      <a:pt x="1005" y="81"/>
                    </a:lnTo>
                    <a:lnTo>
                      <a:pt x="1011" y="84"/>
                    </a:lnTo>
                    <a:lnTo>
                      <a:pt x="1015" y="86"/>
                    </a:lnTo>
                    <a:lnTo>
                      <a:pt x="1018" y="92"/>
                    </a:lnTo>
                    <a:lnTo>
                      <a:pt x="1018" y="106"/>
                    </a:lnTo>
                    <a:lnTo>
                      <a:pt x="1016" y="110"/>
                    </a:lnTo>
                    <a:lnTo>
                      <a:pt x="1016" y="111"/>
                    </a:lnTo>
                    <a:lnTo>
                      <a:pt x="1020" y="111"/>
                    </a:lnTo>
                    <a:lnTo>
                      <a:pt x="1023" y="110"/>
                    </a:lnTo>
                    <a:lnTo>
                      <a:pt x="1028" y="104"/>
                    </a:lnTo>
                    <a:lnTo>
                      <a:pt x="1031" y="99"/>
                    </a:lnTo>
                    <a:lnTo>
                      <a:pt x="1034" y="96"/>
                    </a:lnTo>
                    <a:lnTo>
                      <a:pt x="1037" y="95"/>
                    </a:lnTo>
                    <a:lnTo>
                      <a:pt x="1039" y="95"/>
                    </a:lnTo>
                    <a:lnTo>
                      <a:pt x="1044" y="93"/>
                    </a:lnTo>
                    <a:lnTo>
                      <a:pt x="1046" y="92"/>
                    </a:lnTo>
                    <a:lnTo>
                      <a:pt x="1048" y="91"/>
                    </a:lnTo>
                    <a:lnTo>
                      <a:pt x="1049" y="88"/>
                    </a:lnTo>
                    <a:lnTo>
                      <a:pt x="1049" y="84"/>
                    </a:lnTo>
                    <a:lnTo>
                      <a:pt x="1050" y="80"/>
                    </a:lnTo>
                    <a:lnTo>
                      <a:pt x="1050" y="74"/>
                    </a:lnTo>
                    <a:lnTo>
                      <a:pt x="1048" y="74"/>
                    </a:lnTo>
                    <a:lnTo>
                      <a:pt x="1042" y="73"/>
                    </a:lnTo>
                    <a:lnTo>
                      <a:pt x="1033" y="71"/>
                    </a:lnTo>
                    <a:lnTo>
                      <a:pt x="1012" y="71"/>
                    </a:lnTo>
                    <a:lnTo>
                      <a:pt x="1004" y="69"/>
                    </a:lnTo>
                    <a:lnTo>
                      <a:pt x="994" y="62"/>
                    </a:lnTo>
                    <a:lnTo>
                      <a:pt x="989" y="55"/>
                    </a:lnTo>
                    <a:lnTo>
                      <a:pt x="987" y="49"/>
                    </a:lnTo>
                    <a:lnTo>
                      <a:pt x="987" y="43"/>
                    </a:lnTo>
                    <a:lnTo>
                      <a:pt x="985" y="37"/>
                    </a:lnTo>
                    <a:lnTo>
                      <a:pt x="985" y="32"/>
                    </a:lnTo>
                    <a:lnTo>
                      <a:pt x="989" y="28"/>
                    </a:lnTo>
                    <a:lnTo>
                      <a:pt x="997" y="23"/>
                    </a:lnTo>
                    <a:lnTo>
                      <a:pt x="1016" y="15"/>
                    </a:lnTo>
                    <a:lnTo>
                      <a:pt x="1024" y="12"/>
                    </a:lnTo>
                    <a:lnTo>
                      <a:pt x="1031" y="12"/>
                    </a:lnTo>
                    <a:lnTo>
                      <a:pt x="1037" y="15"/>
                    </a:lnTo>
                    <a:lnTo>
                      <a:pt x="1041" y="22"/>
                    </a:lnTo>
                    <a:lnTo>
                      <a:pt x="1041" y="32"/>
                    </a:lnTo>
                    <a:lnTo>
                      <a:pt x="1039" y="38"/>
                    </a:lnTo>
                    <a:lnTo>
                      <a:pt x="1038" y="43"/>
                    </a:lnTo>
                    <a:lnTo>
                      <a:pt x="1038" y="47"/>
                    </a:lnTo>
                    <a:lnTo>
                      <a:pt x="1042" y="47"/>
                    </a:lnTo>
                    <a:lnTo>
                      <a:pt x="1045" y="45"/>
                    </a:lnTo>
                    <a:lnTo>
                      <a:pt x="1050" y="44"/>
                    </a:lnTo>
                    <a:lnTo>
                      <a:pt x="1054" y="43"/>
                    </a:lnTo>
                    <a:lnTo>
                      <a:pt x="1057" y="40"/>
                    </a:lnTo>
                    <a:lnTo>
                      <a:pt x="1059" y="37"/>
                    </a:lnTo>
                    <a:lnTo>
                      <a:pt x="1057" y="34"/>
                    </a:lnTo>
                    <a:lnTo>
                      <a:pt x="1057" y="32"/>
                    </a:lnTo>
                    <a:lnTo>
                      <a:pt x="1056" y="29"/>
                    </a:lnTo>
                    <a:lnTo>
                      <a:pt x="1056" y="25"/>
                    </a:lnTo>
                    <a:lnTo>
                      <a:pt x="1057" y="23"/>
                    </a:lnTo>
                    <a:lnTo>
                      <a:pt x="1065" y="22"/>
                    </a:lnTo>
                    <a:lnTo>
                      <a:pt x="1085" y="19"/>
                    </a:lnTo>
                    <a:lnTo>
                      <a:pt x="1098" y="19"/>
                    </a:lnTo>
                    <a:lnTo>
                      <a:pt x="1109" y="18"/>
                    </a:lnTo>
                    <a:lnTo>
                      <a:pt x="1134" y="15"/>
                    </a:lnTo>
                    <a:lnTo>
                      <a:pt x="1142" y="15"/>
                    </a:lnTo>
                    <a:lnTo>
                      <a:pt x="1152" y="18"/>
                    </a:lnTo>
                    <a:lnTo>
                      <a:pt x="1162" y="23"/>
                    </a:lnTo>
                    <a:lnTo>
                      <a:pt x="1173" y="30"/>
                    </a:lnTo>
                    <a:lnTo>
                      <a:pt x="1183" y="36"/>
                    </a:lnTo>
                    <a:lnTo>
                      <a:pt x="1195" y="41"/>
                    </a:lnTo>
                    <a:lnTo>
                      <a:pt x="1208" y="45"/>
                    </a:lnTo>
                    <a:lnTo>
                      <a:pt x="1216" y="49"/>
                    </a:lnTo>
                    <a:lnTo>
                      <a:pt x="1223" y="52"/>
                    </a:lnTo>
                    <a:lnTo>
                      <a:pt x="1232" y="55"/>
                    </a:lnTo>
                    <a:lnTo>
                      <a:pt x="1244" y="58"/>
                    </a:lnTo>
                    <a:lnTo>
                      <a:pt x="1257" y="59"/>
                    </a:lnTo>
                    <a:lnTo>
                      <a:pt x="1266" y="62"/>
                    </a:lnTo>
                    <a:lnTo>
                      <a:pt x="1272" y="62"/>
                    </a:lnTo>
                    <a:lnTo>
                      <a:pt x="1275" y="66"/>
                    </a:lnTo>
                    <a:lnTo>
                      <a:pt x="1276" y="73"/>
                    </a:lnTo>
                    <a:lnTo>
                      <a:pt x="1277" y="82"/>
                    </a:lnTo>
                    <a:lnTo>
                      <a:pt x="1280" y="92"/>
                    </a:lnTo>
                    <a:lnTo>
                      <a:pt x="1281" y="96"/>
                    </a:lnTo>
                    <a:lnTo>
                      <a:pt x="1287" y="99"/>
                    </a:lnTo>
                    <a:lnTo>
                      <a:pt x="1290" y="99"/>
                    </a:lnTo>
                    <a:lnTo>
                      <a:pt x="1294" y="97"/>
                    </a:lnTo>
                    <a:lnTo>
                      <a:pt x="1296" y="97"/>
                    </a:lnTo>
                    <a:lnTo>
                      <a:pt x="1299" y="96"/>
                    </a:lnTo>
                    <a:lnTo>
                      <a:pt x="1301" y="96"/>
                    </a:lnTo>
                    <a:lnTo>
                      <a:pt x="1305" y="97"/>
                    </a:lnTo>
                    <a:lnTo>
                      <a:pt x="1318" y="106"/>
                    </a:lnTo>
                    <a:lnTo>
                      <a:pt x="1324" y="111"/>
                    </a:lnTo>
                    <a:lnTo>
                      <a:pt x="1329" y="114"/>
                    </a:lnTo>
                    <a:lnTo>
                      <a:pt x="1339" y="118"/>
                    </a:lnTo>
                    <a:lnTo>
                      <a:pt x="1350" y="119"/>
                    </a:lnTo>
                    <a:lnTo>
                      <a:pt x="1358" y="122"/>
                    </a:lnTo>
                    <a:lnTo>
                      <a:pt x="1361" y="122"/>
                    </a:lnTo>
                    <a:lnTo>
                      <a:pt x="1361" y="123"/>
                    </a:lnTo>
                    <a:lnTo>
                      <a:pt x="1359" y="125"/>
                    </a:lnTo>
                    <a:lnTo>
                      <a:pt x="1358" y="128"/>
                    </a:lnTo>
                    <a:lnTo>
                      <a:pt x="1355" y="130"/>
                    </a:lnTo>
                    <a:lnTo>
                      <a:pt x="1354" y="133"/>
                    </a:lnTo>
                    <a:lnTo>
                      <a:pt x="1347" y="140"/>
                    </a:lnTo>
                    <a:lnTo>
                      <a:pt x="1343" y="143"/>
                    </a:lnTo>
                    <a:lnTo>
                      <a:pt x="1337" y="145"/>
                    </a:lnTo>
                    <a:lnTo>
                      <a:pt x="1333" y="149"/>
                    </a:lnTo>
                    <a:lnTo>
                      <a:pt x="1327" y="151"/>
                    </a:lnTo>
                    <a:lnTo>
                      <a:pt x="1318" y="147"/>
                    </a:lnTo>
                    <a:lnTo>
                      <a:pt x="1310" y="141"/>
                    </a:lnTo>
                    <a:lnTo>
                      <a:pt x="1303" y="137"/>
                    </a:lnTo>
                    <a:lnTo>
                      <a:pt x="1295" y="134"/>
                    </a:lnTo>
                    <a:lnTo>
                      <a:pt x="1288" y="133"/>
                    </a:lnTo>
                    <a:lnTo>
                      <a:pt x="1283" y="134"/>
                    </a:lnTo>
                    <a:lnTo>
                      <a:pt x="1281" y="136"/>
                    </a:lnTo>
                    <a:lnTo>
                      <a:pt x="1281" y="137"/>
                    </a:lnTo>
                    <a:lnTo>
                      <a:pt x="1283" y="140"/>
                    </a:lnTo>
                    <a:lnTo>
                      <a:pt x="1283" y="143"/>
                    </a:lnTo>
                    <a:lnTo>
                      <a:pt x="1284" y="145"/>
                    </a:lnTo>
                    <a:lnTo>
                      <a:pt x="1290" y="149"/>
                    </a:lnTo>
                    <a:lnTo>
                      <a:pt x="1299" y="155"/>
                    </a:lnTo>
                    <a:lnTo>
                      <a:pt x="1309" y="162"/>
                    </a:lnTo>
                    <a:lnTo>
                      <a:pt x="1314" y="170"/>
                    </a:lnTo>
                    <a:lnTo>
                      <a:pt x="1317" y="178"/>
                    </a:lnTo>
                    <a:lnTo>
                      <a:pt x="1317" y="191"/>
                    </a:lnTo>
                    <a:lnTo>
                      <a:pt x="1316" y="191"/>
                    </a:lnTo>
                    <a:lnTo>
                      <a:pt x="1307" y="186"/>
                    </a:lnTo>
                    <a:lnTo>
                      <a:pt x="1305" y="184"/>
                    </a:lnTo>
                    <a:lnTo>
                      <a:pt x="1302" y="182"/>
                    </a:lnTo>
                    <a:lnTo>
                      <a:pt x="1298" y="181"/>
                    </a:lnTo>
                    <a:lnTo>
                      <a:pt x="1291" y="181"/>
                    </a:lnTo>
                    <a:lnTo>
                      <a:pt x="1287" y="185"/>
                    </a:lnTo>
                    <a:lnTo>
                      <a:pt x="1287" y="186"/>
                    </a:lnTo>
                    <a:lnTo>
                      <a:pt x="1286" y="189"/>
                    </a:lnTo>
                    <a:lnTo>
                      <a:pt x="1286" y="191"/>
                    </a:lnTo>
                    <a:lnTo>
                      <a:pt x="1281" y="191"/>
                    </a:lnTo>
                    <a:lnTo>
                      <a:pt x="1277" y="189"/>
                    </a:lnTo>
                    <a:lnTo>
                      <a:pt x="1261" y="189"/>
                    </a:lnTo>
                    <a:lnTo>
                      <a:pt x="1261" y="188"/>
                    </a:lnTo>
                    <a:lnTo>
                      <a:pt x="1258" y="185"/>
                    </a:lnTo>
                    <a:lnTo>
                      <a:pt x="1257" y="182"/>
                    </a:lnTo>
                    <a:lnTo>
                      <a:pt x="1253" y="180"/>
                    </a:lnTo>
                    <a:lnTo>
                      <a:pt x="1250" y="177"/>
                    </a:lnTo>
                    <a:lnTo>
                      <a:pt x="1244" y="177"/>
                    </a:lnTo>
                    <a:lnTo>
                      <a:pt x="1242" y="180"/>
                    </a:lnTo>
                    <a:lnTo>
                      <a:pt x="1242" y="181"/>
                    </a:lnTo>
                    <a:lnTo>
                      <a:pt x="1240" y="182"/>
                    </a:lnTo>
                    <a:lnTo>
                      <a:pt x="1239" y="182"/>
                    </a:lnTo>
                    <a:lnTo>
                      <a:pt x="1235" y="178"/>
                    </a:lnTo>
                    <a:lnTo>
                      <a:pt x="1231" y="175"/>
                    </a:lnTo>
                    <a:lnTo>
                      <a:pt x="1228" y="173"/>
                    </a:lnTo>
                    <a:lnTo>
                      <a:pt x="1225" y="171"/>
                    </a:lnTo>
                    <a:lnTo>
                      <a:pt x="1219" y="171"/>
                    </a:lnTo>
                    <a:lnTo>
                      <a:pt x="1217" y="170"/>
                    </a:lnTo>
                    <a:lnTo>
                      <a:pt x="1213" y="167"/>
                    </a:lnTo>
                    <a:lnTo>
                      <a:pt x="1208" y="162"/>
                    </a:lnTo>
                    <a:lnTo>
                      <a:pt x="1203" y="160"/>
                    </a:lnTo>
                    <a:lnTo>
                      <a:pt x="1193" y="160"/>
                    </a:lnTo>
                    <a:lnTo>
                      <a:pt x="1182" y="159"/>
                    </a:lnTo>
                    <a:lnTo>
                      <a:pt x="1169" y="158"/>
                    </a:lnTo>
                    <a:lnTo>
                      <a:pt x="1162" y="159"/>
                    </a:lnTo>
                    <a:lnTo>
                      <a:pt x="1157" y="160"/>
                    </a:lnTo>
                    <a:lnTo>
                      <a:pt x="1145" y="165"/>
                    </a:lnTo>
                    <a:lnTo>
                      <a:pt x="1141" y="163"/>
                    </a:lnTo>
                    <a:lnTo>
                      <a:pt x="1139" y="156"/>
                    </a:lnTo>
                    <a:lnTo>
                      <a:pt x="1139" y="147"/>
                    </a:lnTo>
                    <a:lnTo>
                      <a:pt x="1141" y="140"/>
                    </a:lnTo>
                    <a:lnTo>
                      <a:pt x="1145" y="136"/>
                    </a:lnTo>
                    <a:lnTo>
                      <a:pt x="1153" y="134"/>
                    </a:lnTo>
                    <a:lnTo>
                      <a:pt x="1165" y="136"/>
                    </a:lnTo>
                    <a:lnTo>
                      <a:pt x="1171" y="137"/>
                    </a:lnTo>
                    <a:lnTo>
                      <a:pt x="1177" y="137"/>
                    </a:lnTo>
                    <a:lnTo>
                      <a:pt x="1182" y="133"/>
                    </a:lnTo>
                    <a:lnTo>
                      <a:pt x="1183" y="130"/>
                    </a:lnTo>
                    <a:lnTo>
                      <a:pt x="1187" y="123"/>
                    </a:lnTo>
                    <a:lnTo>
                      <a:pt x="1194" y="118"/>
                    </a:lnTo>
                    <a:lnTo>
                      <a:pt x="1205" y="112"/>
                    </a:lnTo>
                    <a:lnTo>
                      <a:pt x="1209" y="111"/>
                    </a:lnTo>
                    <a:lnTo>
                      <a:pt x="1210" y="108"/>
                    </a:lnTo>
                    <a:lnTo>
                      <a:pt x="1212" y="107"/>
                    </a:lnTo>
                    <a:lnTo>
                      <a:pt x="1209" y="104"/>
                    </a:lnTo>
                    <a:lnTo>
                      <a:pt x="1203" y="102"/>
                    </a:lnTo>
                    <a:lnTo>
                      <a:pt x="1201" y="102"/>
                    </a:lnTo>
                    <a:lnTo>
                      <a:pt x="1199" y="100"/>
                    </a:lnTo>
                    <a:lnTo>
                      <a:pt x="1197" y="99"/>
                    </a:lnTo>
                    <a:lnTo>
                      <a:pt x="1195" y="97"/>
                    </a:lnTo>
                    <a:lnTo>
                      <a:pt x="1188" y="97"/>
                    </a:lnTo>
                    <a:lnTo>
                      <a:pt x="1187" y="100"/>
                    </a:lnTo>
                    <a:lnTo>
                      <a:pt x="1184" y="104"/>
                    </a:lnTo>
                    <a:lnTo>
                      <a:pt x="1183" y="108"/>
                    </a:lnTo>
                    <a:lnTo>
                      <a:pt x="1177" y="114"/>
                    </a:lnTo>
                    <a:lnTo>
                      <a:pt x="1176" y="117"/>
                    </a:lnTo>
                    <a:lnTo>
                      <a:pt x="1156" y="117"/>
                    </a:lnTo>
                    <a:lnTo>
                      <a:pt x="1152" y="115"/>
                    </a:lnTo>
                    <a:lnTo>
                      <a:pt x="1150" y="115"/>
                    </a:lnTo>
                    <a:lnTo>
                      <a:pt x="1149" y="114"/>
                    </a:lnTo>
                    <a:lnTo>
                      <a:pt x="1154" y="108"/>
                    </a:lnTo>
                    <a:lnTo>
                      <a:pt x="1157" y="107"/>
                    </a:lnTo>
                    <a:lnTo>
                      <a:pt x="1161" y="103"/>
                    </a:lnTo>
                    <a:lnTo>
                      <a:pt x="1164" y="96"/>
                    </a:lnTo>
                    <a:lnTo>
                      <a:pt x="1165" y="89"/>
                    </a:lnTo>
                    <a:lnTo>
                      <a:pt x="1164" y="85"/>
                    </a:lnTo>
                    <a:lnTo>
                      <a:pt x="1161" y="82"/>
                    </a:lnTo>
                    <a:lnTo>
                      <a:pt x="1158" y="81"/>
                    </a:lnTo>
                    <a:lnTo>
                      <a:pt x="1142" y="81"/>
                    </a:lnTo>
                    <a:lnTo>
                      <a:pt x="1141" y="80"/>
                    </a:lnTo>
                    <a:lnTo>
                      <a:pt x="1141" y="74"/>
                    </a:lnTo>
                    <a:lnTo>
                      <a:pt x="1139" y="73"/>
                    </a:lnTo>
                    <a:lnTo>
                      <a:pt x="1138" y="70"/>
                    </a:lnTo>
                    <a:lnTo>
                      <a:pt x="1135" y="67"/>
                    </a:lnTo>
                    <a:lnTo>
                      <a:pt x="1134" y="67"/>
                    </a:lnTo>
                    <a:lnTo>
                      <a:pt x="1132" y="69"/>
                    </a:lnTo>
                    <a:lnTo>
                      <a:pt x="1132" y="77"/>
                    </a:lnTo>
                    <a:lnTo>
                      <a:pt x="1130" y="80"/>
                    </a:lnTo>
                    <a:lnTo>
                      <a:pt x="1102" y="80"/>
                    </a:lnTo>
                    <a:lnTo>
                      <a:pt x="1100" y="81"/>
                    </a:lnTo>
                    <a:lnTo>
                      <a:pt x="1095" y="84"/>
                    </a:lnTo>
                    <a:lnTo>
                      <a:pt x="1093" y="85"/>
                    </a:lnTo>
                    <a:lnTo>
                      <a:pt x="1091" y="88"/>
                    </a:lnTo>
                    <a:lnTo>
                      <a:pt x="1090" y="89"/>
                    </a:lnTo>
                    <a:lnTo>
                      <a:pt x="1091" y="92"/>
                    </a:lnTo>
                    <a:lnTo>
                      <a:pt x="1093" y="93"/>
                    </a:lnTo>
                    <a:lnTo>
                      <a:pt x="1101" y="97"/>
                    </a:lnTo>
                    <a:lnTo>
                      <a:pt x="1106" y="103"/>
                    </a:lnTo>
                    <a:lnTo>
                      <a:pt x="1108" y="107"/>
                    </a:lnTo>
                    <a:lnTo>
                      <a:pt x="1108" y="112"/>
                    </a:lnTo>
                    <a:lnTo>
                      <a:pt x="1106" y="115"/>
                    </a:lnTo>
                    <a:lnTo>
                      <a:pt x="1104" y="118"/>
                    </a:lnTo>
                    <a:lnTo>
                      <a:pt x="1101" y="119"/>
                    </a:lnTo>
                    <a:lnTo>
                      <a:pt x="1098" y="119"/>
                    </a:lnTo>
                    <a:lnTo>
                      <a:pt x="1093" y="122"/>
                    </a:lnTo>
                    <a:lnTo>
                      <a:pt x="1091" y="122"/>
                    </a:lnTo>
                    <a:lnTo>
                      <a:pt x="1089" y="123"/>
                    </a:lnTo>
                    <a:lnTo>
                      <a:pt x="1086" y="123"/>
                    </a:lnTo>
                    <a:lnTo>
                      <a:pt x="1078" y="128"/>
                    </a:lnTo>
                    <a:lnTo>
                      <a:pt x="1076" y="129"/>
                    </a:lnTo>
                    <a:lnTo>
                      <a:pt x="1072" y="129"/>
                    </a:lnTo>
                    <a:lnTo>
                      <a:pt x="1067" y="126"/>
                    </a:lnTo>
                    <a:lnTo>
                      <a:pt x="1059" y="125"/>
                    </a:lnTo>
                    <a:lnTo>
                      <a:pt x="1045" y="125"/>
                    </a:lnTo>
                    <a:lnTo>
                      <a:pt x="1039" y="128"/>
                    </a:lnTo>
                    <a:lnTo>
                      <a:pt x="1038" y="129"/>
                    </a:lnTo>
                    <a:lnTo>
                      <a:pt x="1039" y="132"/>
                    </a:lnTo>
                    <a:lnTo>
                      <a:pt x="1042" y="134"/>
                    </a:lnTo>
                    <a:lnTo>
                      <a:pt x="1052" y="134"/>
                    </a:lnTo>
                    <a:lnTo>
                      <a:pt x="1052" y="136"/>
                    </a:lnTo>
                    <a:lnTo>
                      <a:pt x="1053" y="136"/>
                    </a:lnTo>
                    <a:lnTo>
                      <a:pt x="1054" y="137"/>
                    </a:lnTo>
                    <a:lnTo>
                      <a:pt x="1057" y="137"/>
                    </a:lnTo>
                    <a:lnTo>
                      <a:pt x="1059" y="138"/>
                    </a:lnTo>
                    <a:lnTo>
                      <a:pt x="1067" y="136"/>
                    </a:lnTo>
                    <a:lnTo>
                      <a:pt x="1068" y="134"/>
                    </a:lnTo>
                    <a:lnTo>
                      <a:pt x="1072" y="134"/>
                    </a:lnTo>
                    <a:lnTo>
                      <a:pt x="1087" y="149"/>
                    </a:lnTo>
                    <a:lnTo>
                      <a:pt x="1098" y="154"/>
                    </a:lnTo>
                    <a:lnTo>
                      <a:pt x="1111" y="159"/>
                    </a:lnTo>
                    <a:lnTo>
                      <a:pt x="1115" y="162"/>
                    </a:lnTo>
                    <a:lnTo>
                      <a:pt x="1116" y="166"/>
                    </a:lnTo>
                    <a:lnTo>
                      <a:pt x="1116" y="169"/>
                    </a:lnTo>
                    <a:lnTo>
                      <a:pt x="1115" y="171"/>
                    </a:lnTo>
                    <a:lnTo>
                      <a:pt x="1112" y="173"/>
                    </a:lnTo>
                    <a:lnTo>
                      <a:pt x="1109" y="175"/>
                    </a:lnTo>
                    <a:lnTo>
                      <a:pt x="1104" y="178"/>
                    </a:lnTo>
                    <a:lnTo>
                      <a:pt x="1097" y="178"/>
                    </a:lnTo>
                    <a:lnTo>
                      <a:pt x="1095" y="175"/>
                    </a:lnTo>
                    <a:lnTo>
                      <a:pt x="1093" y="174"/>
                    </a:lnTo>
                    <a:lnTo>
                      <a:pt x="1091" y="171"/>
                    </a:lnTo>
                    <a:lnTo>
                      <a:pt x="1089" y="163"/>
                    </a:lnTo>
                    <a:lnTo>
                      <a:pt x="1085" y="160"/>
                    </a:lnTo>
                    <a:lnTo>
                      <a:pt x="1079" y="160"/>
                    </a:lnTo>
                    <a:lnTo>
                      <a:pt x="1068" y="163"/>
                    </a:lnTo>
                    <a:lnTo>
                      <a:pt x="1067" y="165"/>
                    </a:lnTo>
                    <a:lnTo>
                      <a:pt x="1065" y="165"/>
                    </a:lnTo>
                    <a:lnTo>
                      <a:pt x="1064" y="166"/>
                    </a:lnTo>
                    <a:lnTo>
                      <a:pt x="1061" y="167"/>
                    </a:lnTo>
                    <a:lnTo>
                      <a:pt x="1057" y="170"/>
                    </a:lnTo>
                    <a:lnTo>
                      <a:pt x="1049" y="173"/>
                    </a:lnTo>
                    <a:lnTo>
                      <a:pt x="1041" y="173"/>
                    </a:lnTo>
                    <a:lnTo>
                      <a:pt x="1038" y="171"/>
                    </a:lnTo>
                    <a:lnTo>
                      <a:pt x="1037" y="170"/>
                    </a:lnTo>
                    <a:lnTo>
                      <a:pt x="1037" y="169"/>
                    </a:lnTo>
                    <a:lnTo>
                      <a:pt x="1042" y="163"/>
                    </a:lnTo>
                    <a:lnTo>
                      <a:pt x="1045" y="158"/>
                    </a:lnTo>
                    <a:lnTo>
                      <a:pt x="1034" y="147"/>
                    </a:lnTo>
                    <a:lnTo>
                      <a:pt x="1031" y="140"/>
                    </a:lnTo>
                    <a:lnTo>
                      <a:pt x="1031" y="137"/>
                    </a:lnTo>
                    <a:lnTo>
                      <a:pt x="1030" y="140"/>
                    </a:lnTo>
                    <a:lnTo>
                      <a:pt x="1027" y="147"/>
                    </a:lnTo>
                    <a:lnTo>
                      <a:pt x="1024" y="163"/>
                    </a:lnTo>
                    <a:lnTo>
                      <a:pt x="1024" y="169"/>
                    </a:lnTo>
                    <a:lnTo>
                      <a:pt x="1023" y="170"/>
                    </a:lnTo>
                    <a:lnTo>
                      <a:pt x="1019" y="167"/>
                    </a:lnTo>
                    <a:lnTo>
                      <a:pt x="1011" y="163"/>
                    </a:lnTo>
                    <a:lnTo>
                      <a:pt x="1000" y="163"/>
                    </a:lnTo>
                    <a:lnTo>
                      <a:pt x="990" y="166"/>
                    </a:lnTo>
                    <a:lnTo>
                      <a:pt x="985" y="169"/>
                    </a:lnTo>
                    <a:lnTo>
                      <a:pt x="972" y="181"/>
                    </a:lnTo>
                    <a:lnTo>
                      <a:pt x="960" y="191"/>
                    </a:lnTo>
                    <a:lnTo>
                      <a:pt x="951" y="197"/>
                    </a:lnTo>
                    <a:lnTo>
                      <a:pt x="945" y="203"/>
                    </a:lnTo>
                    <a:lnTo>
                      <a:pt x="944" y="206"/>
                    </a:lnTo>
                    <a:lnTo>
                      <a:pt x="944" y="214"/>
                    </a:lnTo>
                    <a:lnTo>
                      <a:pt x="945" y="221"/>
                    </a:lnTo>
                    <a:lnTo>
                      <a:pt x="945" y="239"/>
                    </a:lnTo>
                    <a:lnTo>
                      <a:pt x="946" y="241"/>
                    </a:lnTo>
                    <a:lnTo>
                      <a:pt x="951" y="244"/>
                    </a:lnTo>
                    <a:lnTo>
                      <a:pt x="956" y="247"/>
                    </a:lnTo>
                    <a:lnTo>
                      <a:pt x="957" y="249"/>
                    </a:lnTo>
                    <a:lnTo>
                      <a:pt x="957" y="254"/>
                    </a:lnTo>
                    <a:lnTo>
                      <a:pt x="961" y="262"/>
                    </a:lnTo>
                    <a:lnTo>
                      <a:pt x="963" y="263"/>
                    </a:lnTo>
                    <a:lnTo>
                      <a:pt x="966" y="263"/>
                    </a:lnTo>
                    <a:lnTo>
                      <a:pt x="977" y="260"/>
                    </a:lnTo>
                    <a:lnTo>
                      <a:pt x="983" y="260"/>
                    </a:lnTo>
                    <a:lnTo>
                      <a:pt x="993" y="265"/>
                    </a:lnTo>
                    <a:lnTo>
                      <a:pt x="1007" y="273"/>
                    </a:lnTo>
                    <a:lnTo>
                      <a:pt x="1019" y="277"/>
                    </a:lnTo>
                    <a:lnTo>
                      <a:pt x="1049" y="282"/>
                    </a:lnTo>
                    <a:lnTo>
                      <a:pt x="1061" y="282"/>
                    </a:lnTo>
                    <a:lnTo>
                      <a:pt x="1071" y="280"/>
                    </a:lnTo>
                    <a:lnTo>
                      <a:pt x="1075" y="280"/>
                    </a:lnTo>
                    <a:lnTo>
                      <a:pt x="1080" y="281"/>
                    </a:lnTo>
                    <a:lnTo>
                      <a:pt x="1085" y="284"/>
                    </a:lnTo>
                    <a:lnTo>
                      <a:pt x="1087" y="289"/>
                    </a:lnTo>
                    <a:lnTo>
                      <a:pt x="1090" y="297"/>
                    </a:lnTo>
                    <a:lnTo>
                      <a:pt x="1093" y="308"/>
                    </a:lnTo>
                    <a:lnTo>
                      <a:pt x="1095" y="313"/>
                    </a:lnTo>
                    <a:lnTo>
                      <a:pt x="1095" y="323"/>
                    </a:lnTo>
                    <a:lnTo>
                      <a:pt x="1097" y="323"/>
                    </a:lnTo>
                    <a:lnTo>
                      <a:pt x="1100" y="321"/>
                    </a:lnTo>
                    <a:lnTo>
                      <a:pt x="1102" y="315"/>
                    </a:lnTo>
                    <a:lnTo>
                      <a:pt x="1104" y="314"/>
                    </a:lnTo>
                    <a:lnTo>
                      <a:pt x="1105" y="311"/>
                    </a:lnTo>
                    <a:lnTo>
                      <a:pt x="1106" y="310"/>
                    </a:lnTo>
                    <a:lnTo>
                      <a:pt x="1108" y="313"/>
                    </a:lnTo>
                    <a:lnTo>
                      <a:pt x="1109" y="319"/>
                    </a:lnTo>
                    <a:lnTo>
                      <a:pt x="1109" y="328"/>
                    </a:lnTo>
                    <a:lnTo>
                      <a:pt x="1108" y="332"/>
                    </a:lnTo>
                    <a:lnTo>
                      <a:pt x="1106" y="333"/>
                    </a:lnTo>
                    <a:lnTo>
                      <a:pt x="1106" y="339"/>
                    </a:lnTo>
                    <a:lnTo>
                      <a:pt x="1108" y="341"/>
                    </a:lnTo>
                    <a:lnTo>
                      <a:pt x="1111" y="343"/>
                    </a:lnTo>
                    <a:lnTo>
                      <a:pt x="1112" y="344"/>
                    </a:lnTo>
                    <a:lnTo>
                      <a:pt x="1124" y="344"/>
                    </a:lnTo>
                    <a:lnTo>
                      <a:pt x="1127" y="345"/>
                    </a:lnTo>
                    <a:lnTo>
                      <a:pt x="1131" y="344"/>
                    </a:lnTo>
                    <a:lnTo>
                      <a:pt x="1134" y="341"/>
                    </a:lnTo>
                    <a:lnTo>
                      <a:pt x="1136" y="334"/>
                    </a:lnTo>
                    <a:lnTo>
                      <a:pt x="1135" y="325"/>
                    </a:lnTo>
                    <a:lnTo>
                      <a:pt x="1132" y="317"/>
                    </a:lnTo>
                    <a:lnTo>
                      <a:pt x="1131" y="308"/>
                    </a:lnTo>
                    <a:lnTo>
                      <a:pt x="1131" y="304"/>
                    </a:lnTo>
                    <a:lnTo>
                      <a:pt x="1130" y="302"/>
                    </a:lnTo>
                    <a:lnTo>
                      <a:pt x="1127" y="299"/>
                    </a:lnTo>
                    <a:lnTo>
                      <a:pt x="1126" y="296"/>
                    </a:lnTo>
                    <a:lnTo>
                      <a:pt x="1123" y="293"/>
                    </a:lnTo>
                    <a:lnTo>
                      <a:pt x="1121" y="289"/>
                    </a:lnTo>
                    <a:lnTo>
                      <a:pt x="1120" y="286"/>
                    </a:lnTo>
                    <a:lnTo>
                      <a:pt x="1121" y="284"/>
                    </a:lnTo>
                    <a:lnTo>
                      <a:pt x="1123" y="282"/>
                    </a:lnTo>
                    <a:lnTo>
                      <a:pt x="1127" y="282"/>
                    </a:lnTo>
                    <a:lnTo>
                      <a:pt x="1132" y="285"/>
                    </a:lnTo>
                    <a:lnTo>
                      <a:pt x="1135" y="291"/>
                    </a:lnTo>
                    <a:lnTo>
                      <a:pt x="1138" y="292"/>
                    </a:lnTo>
                    <a:lnTo>
                      <a:pt x="1141" y="292"/>
                    </a:lnTo>
                    <a:lnTo>
                      <a:pt x="1143" y="291"/>
                    </a:lnTo>
                    <a:lnTo>
                      <a:pt x="1147" y="288"/>
                    </a:lnTo>
                    <a:lnTo>
                      <a:pt x="1153" y="282"/>
                    </a:lnTo>
                    <a:lnTo>
                      <a:pt x="1157" y="280"/>
                    </a:lnTo>
                    <a:lnTo>
                      <a:pt x="1161" y="267"/>
                    </a:lnTo>
                    <a:lnTo>
                      <a:pt x="1161" y="265"/>
                    </a:lnTo>
                    <a:lnTo>
                      <a:pt x="1160" y="262"/>
                    </a:lnTo>
                    <a:lnTo>
                      <a:pt x="1156" y="258"/>
                    </a:lnTo>
                    <a:lnTo>
                      <a:pt x="1150" y="251"/>
                    </a:lnTo>
                    <a:lnTo>
                      <a:pt x="1143" y="244"/>
                    </a:lnTo>
                    <a:lnTo>
                      <a:pt x="1138" y="240"/>
                    </a:lnTo>
                    <a:lnTo>
                      <a:pt x="1135" y="237"/>
                    </a:lnTo>
                    <a:lnTo>
                      <a:pt x="1132" y="236"/>
                    </a:lnTo>
                    <a:lnTo>
                      <a:pt x="1132" y="234"/>
                    </a:lnTo>
                    <a:lnTo>
                      <a:pt x="1134" y="233"/>
                    </a:lnTo>
                    <a:lnTo>
                      <a:pt x="1135" y="233"/>
                    </a:lnTo>
                    <a:lnTo>
                      <a:pt x="1138" y="232"/>
                    </a:lnTo>
                    <a:lnTo>
                      <a:pt x="1142" y="230"/>
                    </a:lnTo>
                    <a:lnTo>
                      <a:pt x="1145" y="229"/>
                    </a:lnTo>
                    <a:lnTo>
                      <a:pt x="1146" y="228"/>
                    </a:lnTo>
                    <a:lnTo>
                      <a:pt x="1146" y="225"/>
                    </a:lnTo>
                    <a:lnTo>
                      <a:pt x="1145" y="222"/>
                    </a:lnTo>
                    <a:lnTo>
                      <a:pt x="1145" y="210"/>
                    </a:lnTo>
                    <a:lnTo>
                      <a:pt x="1147" y="197"/>
                    </a:lnTo>
                    <a:lnTo>
                      <a:pt x="1149" y="191"/>
                    </a:lnTo>
                    <a:lnTo>
                      <a:pt x="1152" y="188"/>
                    </a:lnTo>
                    <a:lnTo>
                      <a:pt x="1158" y="188"/>
                    </a:lnTo>
                    <a:lnTo>
                      <a:pt x="1168" y="186"/>
                    </a:lnTo>
                    <a:lnTo>
                      <a:pt x="1180" y="185"/>
                    </a:lnTo>
                    <a:lnTo>
                      <a:pt x="1193" y="185"/>
                    </a:lnTo>
                    <a:lnTo>
                      <a:pt x="1203" y="188"/>
                    </a:lnTo>
                    <a:lnTo>
                      <a:pt x="1220" y="199"/>
                    </a:lnTo>
                    <a:lnTo>
                      <a:pt x="1228" y="202"/>
                    </a:lnTo>
                    <a:lnTo>
                      <a:pt x="1236" y="203"/>
                    </a:lnTo>
                    <a:lnTo>
                      <a:pt x="1246" y="204"/>
                    </a:lnTo>
                    <a:lnTo>
                      <a:pt x="1254" y="207"/>
                    </a:lnTo>
                    <a:lnTo>
                      <a:pt x="1258" y="211"/>
                    </a:lnTo>
                    <a:lnTo>
                      <a:pt x="1258" y="215"/>
                    </a:lnTo>
                    <a:lnTo>
                      <a:pt x="1255" y="217"/>
                    </a:lnTo>
                    <a:lnTo>
                      <a:pt x="1251" y="221"/>
                    </a:lnTo>
                    <a:lnTo>
                      <a:pt x="1249" y="222"/>
                    </a:lnTo>
                    <a:lnTo>
                      <a:pt x="1247" y="225"/>
                    </a:lnTo>
                    <a:lnTo>
                      <a:pt x="1246" y="226"/>
                    </a:lnTo>
                    <a:lnTo>
                      <a:pt x="1246" y="229"/>
                    </a:lnTo>
                    <a:lnTo>
                      <a:pt x="1247" y="232"/>
                    </a:lnTo>
                    <a:lnTo>
                      <a:pt x="1253" y="237"/>
                    </a:lnTo>
                    <a:lnTo>
                      <a:pt x="1258" y="240"/>
                    </a:lnTo>
                    <a:lnTo>
                      <a:pt x="1265" y="241"/>
                    </a:lnTo>
                    <a:lnTo>
                      <a:pt x="1270" y="243"/>
                    </a:lnTo>
                    <a:lnTo>
                      <a:pt x="1277" y="244"/>
                    </a:lnTo>
                    <a:lnTo>
                      <a:pt x="1283" y="243"/>
                    </a:lnTo>
                    <a:lnTo>
                      <a:pt x="1290" y="237"/>
                    </a:lnTo>
                    <a:lnTo>
                      <a:pt x="1296" y="228"/>
                    </a:lnTo>
                    <a:lnTo>
                      <a:pt x="1301" y="222"/>
                    </a:lnTo>
                    <a:lnTo>
                      <a:pt x="1303" y="218"/>
                    </a:lnTo>
                    <a:lnTo>
                      <a:pt x="1306" y="215"/>
                    </a:lnTo>
                    <a:lnTo>
                      <a:pt x="1309" y="214"/>
                    </a:lnTo>
                    <a:lnTo>
                      <a:pt x="1310" y="212"/>
                    </a:lnTo>
                    <a:lnTo>
                      <a:pt x="1313" y="212"/>
                    </a:lnTo>
                    <a:lnTo>
                      <a:pt x="1318" y="218"/>
                    </a:lnTo>
                    <a:lnTo>
                      <a:pt x="1324" y="226"/>
                    </a:lnTo>
                    <a:lnTo>
                      <a:pt x="1331" y="236"/>
                    </a:lnTo>
                    <a:lnTo>
                      <a:pt x="1337" y="244"/>
                    </a:lnTo>
                    <a:lnTo>
                      <a:pt x="1343" y="251"/>
                    </a:lnTo>
                    <a:lnTo>
                      <a:pt x="1347" y="258"/>
                    </a:lnTo>
                    <a:lnTo>
                      <a:pt x="1350" y="266"/>
                    </a:lnTo>
                    <a:lnTo>
                      <a:pt x="1353" y="276"/>
                    </a:lnTo>
                    <a:lnTo>
                      <a:pt x="1354" y="282"/>
                    </a:lnTo>
                    <a:lnTo>
                      <a:pt x="1357" y="285"/>
                    </a:lnTo>
                    <a:lnTo>
                      <a:pt x="1362" y="286"/>
                    </a:lnTo>
                    <a:lnTo>
                      <a:pt x="1376" y="284"/>
                    </a:lnTo>
                    <a:lnTo>
                      <a:pt x="1380" y="284"/>
                    </a:lnTo>
                    <a:lnTo>
                      <a:pt x="1385" y="286"/>
                    </a:lnTo>
                    <a:lnTo>
                      <a:pt x="1392" y="292"/>
                    </a:lnTo>
                    <a:lnTo>
                      <a:pt x="1399" y="299"/>
                    </a:lnTo>
                    <a:lnTo>
                      <a:pt x="1403" y="306"/>
                    </a:lnTo>
                    <a:lnTo>
                      <a:pt x="1404" y="310"/>
                    </a:lnTo>
                    <a:lnTo>
                      <a:pt x="1407" y="314"/>
                    </a:lnTo>
                    <a:lnTo>
                      <a:pt x="1411" y="315"/>
                    </a:lnTo>
                    <a:lnTo>
                      <a:pt x="1417" y="318"/>
                    </a:lnTo>
                    <a:lnTo>
                      <a:pt x="1424" y="319"/>
                    </a:lnTo>
                    <a:lnTo>
                      <a:pt x="1429" y="323"/>
                    </a:lnTo>
                    <a:lnTo>
                      <a:pt x="1429" y="328"/>
                    </a:lnTo>
                    <a:lnTo>
                      <a:pt x="1426" y="334"/>
                    </a:lnTo>
                    <a:lnTo>
                      <a:pt x="1422" y="340"/>
                    </a:lnTo>
                    <a:lnTo>
                      <a:pt x="1420" y="345"/>
                    </a:lnTo>
                    <a:lnTo>
                      <a:pt x="1418" y="350"/>
                    </a:lnTo>
                    <a:lnTo>
                      <a:pt x="1415" y="355"/>
                    </a:lnTo>
                    <a:lnTo>
                      <a:pt x="1413" y="359"/>
                    </a:lnTo>
                    <a:lnTo>
                      <a:pt x="1409" y="367"/>
                    </a:lnTo>
                    <a:lnTo>
                      <a:pt x="1409" y="369"/>
                    </a:lnTo>
                    <a:lnTo>
                      <a:pt x="1410" y="367"/>
                    </a:lnTo>
                    <a:lnTo>
                      <a:pt x="1414" y="367"/>
                    </a:lnTo>
                    <a:lnTo>
                      <a:pt x="1415" y="369"/>
                    </a:lnTo>
                    <a:lnTo>
                      <a:pt x="1421" y="371"/>
                    </a:lnTo>
                    <a:lnTo>
                      <a:pt x="1422" y="373"/>
                    </a:lnTo>
                    <a:lnTo>
                      <a:pt x="1428" y="376"/>
                    </a:lnTo>
                    <a:lnTo>
                      <a:pt x="1436" y="373"/>
                    </a:lnTo>
                    <a:lnTo>
                      <a:pt x="1444" y="376"/>
                    </a:lnTo>
                    <a:lnTo>
                      <a:pt x="1447" y="378"/>
                    </a:lnTo>
                    <a:lnTo>
                      <a:pt x="1448" y="382"/>
                    </a:lnTo>
                    <a:lnTo>
                      <a:pt x="1454" y="392"/>
                    </a:lnTo>
                    <a:lnTo>
                      <a:pt x="1461" y="406"/>
                    </a:lnTo>
                    <a:lnTo>
                      <a:pt x="1461" y="411"/>
                    </a:lnTo>
                    <a:lnTo>
                      <a:pt x="1459" y="414"/>
                    </a:lnTo>
                    <a:lnTo>
                      <a:pt x="1456" y="414"/>
                    </a:lnTo>
                    <a:lnTo>
                      <a:pt x="1455" y="413"/>
                    </a:lnTo>
                    <a:lnTo>
                      <a:pt x="1450" y="410"/>
                    </a:lnTo>
                    <a:lnTo>
                      <a:pt x="1436" y="410"/>
                    </a:lnTo>
                    <a:lnTo>
                      <a:pt x="1435" y="411"/>
                    </a:lnTo>
                    <a:lnTo>
                      <a:pt x="1433" y="414"/>
                    </a:lnTo>
                    <a:lnTo>
                      <a:pt x="1430" y="415"/>
                    </a:lnTo>
                    <a:lnTo>
                      <a:pt x="1429" y="415"/>
                    </a:lnTo>
                    <a:lnTo>
                      <a:pt x="1428" y="414"/>
                    </a:lnTo>
                    <a:lnTo>
                      <a:pt x="1426" y="411"/>
                    </a:lnTo>
                    <a:lnTo>
                      <a:pt x="1424" y="410"/>
                    </a:lnTo>
                    <a:lnTo>
                      <a:pt x="1421" y="407"/>
                    </a:lnTo>
                    <a:lnTo>
                      <a:pt x="1414" y="407"/>
                    </a:lnTo>
                    <a:lnTo>
                      <a:pt x="1402" y="408"/>
                    </a:lnTo>
                    <a:lnTo>
                      <a:pt x="1383" y="408"/>
                    </a:lnTo>
                    <a:lnTo>
                      <a:pt x="1381" y="406"/>
                    </a:lnTo>
                    <a:lnTo>
                      <a:pt x="1381" y="402"/>
                    </a:lnTo>
                    <a:lnTo>
                      <a:pt x="1384" y="399"/>
                    </a:lnTo>
                    <a:lnTo>
                      <a:pt x="1387" y="392"/>
                    </a:lnTo>
                    <a:lnTo>
                      <a:pt x="1389" y="384"/>
                    </a:lnTo>
                    <a:lnTo>
                      <a:pt x="1394" y="374"/>
                    </a:lnTo>
                    <a:lnTo>
                      <a:pt x="1407" y="360"/>
                    </a:lnTo>
                    <a:lnTo>
                      <a:pt x="1407" y="354"/>
                    </a:lnTo>
                    <a:lnTo>
                      <a:pt x="1406" y="351"/>
                    </a:lnTo>
                    <a:lnTo>
                      <a:pt x="1403" y="348"/>
                    </a:lnTo>
                    <a:lnTo>
                      <a:pt x="1400" y="348"/>
                    </a:lnTo>
                    <a:lnTo>
                      <a:pt x="1395" y="351"/>
                    </a:lnTo>
                    <a:lnTo>
                      <a:pt x="1392" y="354"/>
                    </a:lnTo>
                    <a:lnTo>
                      <a:pt x="1389" y="358"/>
                    </a:lnTo>
                    <a:lnTo>
                      <a:pt x="1388" y="360"/>
                    </a:lnTo>
                    <a:lnTo>
                      <a:pt x="1385" y="362"/>
                    </a:lnTo>
                    <a:lnTo>
                      <a:pt x="1373" y="362"/>
                    </a:lnTo>
                    <a:lnTo>
                      <a:pt x="1366" y="360"/>
                    </a:lnTo>
                    <a:lnTo>
                      <a:pt x="1359" y="363"/>
                    </a:lnTo>
                    <a:lnTo>
                      <a:pt x="1355" y="366"/>
                    </a:lnTo>
                    <a:lnTo>
                      <a:pt x="1353" y="369"/>
                    </a:lnTo>
                    <a:lnTo>
                      <a:pt x="1348" y="370"/>
                    </a:lnTo>
                    <a:lnTo>
                      <a:pt x="1344" y="374"/>
                    </a:lnTo>
                    <a:lnTo>
                      <a:pt x="1344" y="376"/>
                    </a:lnTo>
                    <a:lnTo>
                      <a:pt x="1347" y="377"/>
                    </a:lnTo>
                    <a:lnTo>
                      <a:pt x="1348" y="378"/>
                    </a:lnTo>
                    <a:lnTo>
                      <a:pt x="1348" y="380"/>
                    </a:lnTo>
                    <a:lnTo>
                      <a:pt x="1344" y="384"/>
                    </a:lnTo>
                    <a:lnTo>
                      <a:pt x="1339" y="386"/>
                    </a:lnTo>
                    <a:lnTo>
                      <a:pt x="1335" y="388"/>
                    </a:lnTo>
                    <a:lnTo>
                      <a:pt x="1332" y="389"/>
                    </a:lnTo>
                    <a:lnTo>
                      <a:pt x="1329" y="389"/>
                    </a:lnTo>
                    <a:lnTo>
                      <a:pt x="1327" y="386"/>
                    </a:lnTo>
                    <a:lnTo>
                      <a:pt x="1325" y="380"/>
                    </a:lnTo>
                    <a:lnTo>
                      <a:pt x="1325" y="366"/>
                    </a:lnTo>
                    <a:lnTo>
                      <a:pt x="1324" y="365"/>
                    </a:lnTo>
                    <a:lnTo>
                      <a:pt x="1317" y="371"/>
                    </a:lnTo>
                    <a:lnTo>
                      <a:pt x="1316" y="370"/>
                    </a:lnTo>
                    <a:lnTo>
                      <a:pt x="1305" y="365"/>
                    </a:lnTo>
                    <a:lnTo>
                      <a:pt x="1298" y="365"/>
                    </a:lnTo>
                    <a:lnTo>
                      <a:pt x="1294" y="367"/>
                    </a:lnTo>
                    <a:lnTo>
                      <a:pt x="1286" y="371"/>
                    </a:lnTo>
                    <a:lnTo>
                      <a:pt x="1264" y="374"/>
                    </a:lnTo>
                    <a:lnTo>
                      <a:pt x="1255" y="378"/>
                    </a:lnTo>
                    <a:lnTo>
                      <a:pt x="1251" y="386"/>
                    </a:lnTo>
                    <a:lnTo>
                      <a:pt x="1247" y="396"/>
                    </a:lnTo>
                    <a:lnTo>
                      <a:pt x="1246" y="404"/>
                    </a:lnTo>
                    <a:lnTo>
                      <a:pt x="1244" y="407"/>
                    </a:lnTo>
                    <a:lnTo>
                      <a:pt x="1246" y="407"/>
                    </a:lnTo>
                    <a:lnTo>
                      <a:pt x="1247" y="406"/>
                    </a:lnTo>
                    <a:lnTo>
                      <a:pt x="1251" y="403"/>
                    </a:lnTo>
                    <a:lnTo>
                      <a:pt x="1257" y="402"/>
                    </a:lnTo>
                    <a:lnTo>
                      <a:pt x="1264" y="399"/>
                    </a:lnTo>
                    <a:lnTo>
                      <a:pt x="1280" y="393"/>
                    </a:lnTo>
                    <a:lnTo>
                      <a:pt x="1287" y="389"/>
                    </a:lnTo>
                    <a:lnTo>
                      <a:pt x="1295" y="385"/>
                    </a:lnTo>
                    <a:lnTo>
                      <a:pt x="1303" y="384"/>
                    </a:lnTo>
                    <a:lnTo>
                      <a:pt x="1310" y="386"/>
                    </a:lnTo>
                    <a:lnTo>
                      <a:pt x="1316" y="392"/>
                    </a:lnTo>
                    <a:lnTo>
                      <a:pt x="1318" y="396"/>
                    </a:lnTo>
                    <a:lnTo>
                      <a:pt x="1318" y="403"/>
                    </a:lnTo>
                    <a:lnTo>
                      <a:pt x="1317" y="406"/>
                    </a:lnTo>
                    <a:lnTo>
                      <a:pt x="1313" y="410"/>
                    </a:lnTo>
                    <a:lnTo>
                      <a:pt x="1313" y="411"/>
                    </a:lnTo>
                    <a:lnTo>
                      <a:pt x="1314" y="413"/>
                    </a:lnTo>
                    <a:lnTo>
                      <a:pt x="1317" y="418"/>
                    </a:lnTo>
                    <a:lnTo>
                      <a:pt x="1321" y="422"/>
                    </a:lnTo>
                    <a:lnTo>
                      <a:pt x="1324" y="423"/>
                    </a:lnTo>
                    <a:lnTo>
                      <a:pt x="1328" y="419"/>
                    </a:lnTo>
                    <a:lnTo>
                      <a:pt x="1329" y="417"/>
                    </a:lnTo>
                    <a:lnTo>
                      <a:pt x="1333" y="414"/>
                    </a:lnTo>
                    <a:lnTo>
                      <a:pt x="1336" y="413"/>
                    </a:lnTo>
                    <a:lnTo>
                      <a:pt x="1337" y="413"/>
                    </a:lnTo>
                    <a:lnTo>
                      <a:pt x="1339" y="414"/>
                    </a:lnTo>
                    <a:lnTo>
                      <a:pt x="1339" y="419"/>
                    </a:lnTo>
                    <a:lnTo>
                      <a:pt x="1340" y="422"/>
                    </a:lnTo>
                    <a:lnTo>
                      <a:pt x="1340" y="429"/>
                    </a:lnTo>
                    <a:lnTo>
                      <a:pt x="1343" y="432"/>
                    </a:lnTo>
                    <a:lnTo>
                      <a:pt x="1346" y="433"/>
                    </a:lnTo>
                    <a:lnTo>
                      <a:pt x="1348" y="433"/>
                    </a:lnTo>
                    <a:lnTo>
                      <a:pt x="1359" y="422"/>
                    </a:lnTo>
                    <a:lnTo>
                      <a:pt x="1361" y="419"/>
                    </a:lnTo>
                    <a:lnTo>
                      <a:pt x="1363" y="419"/>
                    </a:lnTo>
                    <a:lnTo>
                      <a:pt x="1365" y="421"/>
                    </a:lnTo>
                    <a:lnTo>
                      <a:pt x="1370" y="429"/>
                    </a:lnTo>
                    <a:lnTo>
                      <a:pt x="1374" y="443"/>
                    </a:lnTo>
                    <a:lnTo>
                      <a:pt x="1373" y="447"/>
                    </a:lnTo>
                    <a:lnTo>
                      <a:pt x="1368" y="450"/>
                    </a:lnTo>
                    <a:lnTo>
                      <a:pt x="1361" y="452"/>
                    </a:lnTo>
                    <a:lnTo>
                      <a:pt x="1353" y="454"/>
                    </a:lnTo>
                    <a:lnTo>
                      <a:pt x="1348" y="455"/>
                    </a:lnTo>
                    <a:lnTo>
                      <a:pt x="1343" y="456"/>
                    </a:lnTo>
                    <a:lnTo>
                      <a:pt x="1333" y="459"/>
                    </a:lnTo>
                    <a:lnTo>
                      <a:pt x="1325" y="460"/>
                    </a:lnTo>
                    <a:lnTo>
                      <a:pt x="1320" y="462"/>
                    </a:lnTo>
                    <a:lnTo>
                      <a:pt x="1316" y="465"/>
                    </a:lnTo>
                    <a:lnTo>
                      <a:pt x="1310" y="469"/>
                    </a:lnTo>
                    <a:lnTo>
                      <a:pt x="1305" y="474"/>
                    </a:lnTo>
                    <a:lnTo>
                      <a:pt x="1298" y="476"/>
                    </a:lnTo>
                    <a:lnTo>
                      <a:pt x="1292" y="473"/>
                    </a:lnTo>
                    <a:lnTo>
                      <a:pt x="1290" y="467"/>
                    </a:lnTo>
                    <a:lnTo>
                      <a:pt x="1290" y="459"/>
                    </a:lnTo>
                    <a:lnTo>
                      <a:pt x="1288" y="451"/>
                    </a:lnTo>
                    <a:lnTo>
                      <a:pt x="1288" y="448"/>
                    </a:lnTo>
                    <a:lnTo>
                      <a:pt x="1284" y="448"/>
                    </a:lnTo>
                    <a:lnTo>
                      <a:pt x="1283" y="450"/>
                    </a:lnTo>
                    <a:lnTo>
                      <a:pt x="1280" y="451"/>
                    </a:lnTo>
                    <a:lnTo>
                      <a:pt x="1279" y="452"/>
                    </a:lnTo>
                    <a:lnTo>
                      <a:pt x="1277" y="455"/>
                    </a:lnTo>
                    <a:lnTo>
                      <a:pt x="1275" y="458"/>
                    </a:lnTo>
                    <a:lnTo>
                      <a:pt x="1272" y="459"/>
                    </a:lnTo>
                    <a:lnTo>
                      <a:pt x="1265" y="459"/>
                    </a:lnTo>
                    <a:lnTo>
                      <a:pt x="1262" y="460"/>
                    </a:lnTo>
                    <a:lnTo>
                      <a:pt x="1258" y="460"/>
                    </a:lnTo>
                    <a:lnTo>
                      <a:pt x="1254" y="462"/>
                    </a:lnTo>
                    <a:lnTo>
                      <a:pt x="1249" y="465"/>
                    </a:lnTo>
                    <a:lnTo>
                      <a:pt x="1244" y="467"/>
                    </a:lnTo>
                    <a:lnTo>
                      <a:pt x="1242" y="470"/>
                    </a:lnTo>
                    <a:lnTo>
                      <a:pt x="1239" y="476"/>
                    </a:lnTo>
                    <a:lnTo>
                      <a:pt x="1238" y="480"/>
                    </a:lnTo>
                    <a:lnTo>
                      <a:pt x="1240" y="488"/>
                    </a:lnTo>
                    <a:lnTo>
                      <a:pt x="1249" y="502"/>
                    </a:lnTo>
                    <a:lnTo>
                      <a:pt x="1249" y="507"/>
                    </a:lnTo>
                    <a:lnTo>
                      <a:pt x="1243" y="510"/>
                    </a:lnTo>
                    <a:lnTo>
                      <a:pt x="1232" y="510"/>
                    </a:lnTo>
                    <a:lnTo>
                      <a:pt x="1221" y="508"/>
                    </a:lnTo>
                    <a:lnTo>
                      <a:pt x="1213" y="507"/>
                    </a:lnTo>
                    <a:lnTo>
                      <a:pt x="1205" y="507"/>
                    </a:lnTo>
                    <a:lnTo>
                      <a:pt x="1202" y="508"/>
                    </a:lnTo>
                    <a:lnTo>
                      <a:pt x="1199" y="511"/>
                    </a:lnTo>
                    <a:lnTo>
                      <a:pt x="1198" y="514"/>
                    </a:lnTo>
                    <a:lnTo>
                      <a:pt x="1198" y="517"/>
                    </a:lnTo>
                    <a:lnTo>
                      <a:pt x="1199" y="519"/>
                    </a:lnTo>
                    <a:lnTo>
                      <a:pt x="1199" y="524"/>
                    </a:lnTo>
                    <a:lnTo>
                      <a:pt x="1198" y="526"/>
                    </a:lnTo>
                    <a:lnTo>
                      <a:pt x="1195" y="528"/>
                    </a:lnTo>
                    <a:lnTo>
                      <a:pt x="1190" y="528"/>
                    </a:lnTo>
                    <a:lnTo>
                      <a:pt x="1187" y="529"/>
                    </a:lnTo>
                    <a:lnTo>
                      <a:pt x="1186" y="530"/>
                    </a:lnTo>
                    <a:lnTo>
                      <a:pt x="1184" y="533"/>
                    </a:lnTo>
                    <a:lnTo>
                      <a:pt x="1184" y="536"/>
                    </a:lnTo>
                    <a:lnTo>
                      <a:pt x="1187" y="541"/>
                    </a:lnTo>
                    <a:lnTo>
                      <a:pt x="1187" y="547"/>
                    </a:lnTo>
                    <a:lnTo>
                      <a:pt x="1186" y="550"/>
                    </a:lnTo>
                    <a:lnTo>
                      <a:pt x="1180" y="555"/>
                    </a:lnTo>
                    <a:lnTo>
                      <a:pt x="1177" y="556"/>
                    </a:lnTo>
                    <a:lnTo>
                      <a:pt x="1175" y="556"/>
                    </a:lnTo>
                    <a:lnTo>
                      <a:pt x="1171" y="552"/>
                    </a:lnTo>
                    <a:lnTo>
                      <a:pt x="1168" y="551"/>
                    </a:lnTo>
                    <a:lnTo>
                      <a:pt x="1165" y="551"/>
                    </a:lnTo>
                    <a:lnTo>
                      <a:pt x="1164" y="552"/>
                    </a:lnTo>
                    <a:lnTo>
                      <a:pt x="1164" y="555"/>
                    </a:lnTo>
                    <a:lnTo>
                      <a:pt x="1165" y="565"/>
                    </a:lnTo>
                    <a:lnTo>
                      <a:pt x="1176" y="584"/>
                    </a:lnTo>
                    <a:lnTo>
                      <a:pt x="1177" y="589"/>
                    </a:lnTo>
                    <a:lnTo>
                      <a:pt x="1172" y="593"/>
                    </a:lnTo>
                    <a:lnTo>
                      <a:pt x="1165" y="596"/>
                    </a:lnTo>
                    <a:lnTo>
                      <a:pt x="1157" y="600"/>
                    </a:lnTo>
                    <a:lnTo>
                      <a:pt x="1152" y="604"/>
                    </a:lnTo>
                    <a:lnTo>
                      <a:pt x="1145" y="613"/>
                    </a:lnTo>
                    <a:lnTo>
                      <a:pt x="1135" y="624"/>
                    </a:lnTo>
                    <a:lnTo>
                      <a:pt x="1126" y="636"/>
                    </a:lnTo>
                    <a:lnTo>
                      <a:pt x="1116" y="643"/>
                    </a:lnTo>
                    <a:lnTo>
                      <a:pt x="1108" y="648"/>
                    </a:lnTo>
                    <a:lnTo>
                      <a:pt x="1102" y="656"/>
                    </a:lnTo>
                    <a:lnTo>
                      <a:pt x="1100" y="663"/>
                    </a:lnTo>
                    <a:lnTo>
                      <a:pt x="1101" y="670"/>
                    </a:lnTo>
                    <a:lnTo>
                      <a:pt x="1105" y="678"/>
                    </a:lnTo>
                    <a:lnTo>
                      <a:pt x="1113" y="703"/>
                    </a:lnTo>
                    <a:lnTo>
                      <a:pt x="1116" y="713"/>
                    </a:lnTo>
                    <a:lnTo>
                      <a:pt x="1117" y="719"/>
                    </a:lnTo>
                    <a:lnTo>
                      <a:pt x="1117" y="728"/>
                    </a:lnTo>
                    <a:lnTo>
                      <a:pt x="1115" y="737"/>
                    </a:lnTo>
                    <a:lnTo>
                      <a:pt x="1112" y="743"/>
                    </a:lnTo>
                    <a:lnTo>
                      <a:pt x="1106" y="745"/>
                    </a:lnTo>
                    <a:lnTo>
                      <a:pt x="1101" y="743"/>
                    </a:lnTo>
                    <a:lnTo>
                      <a:pt x="1100" y="740"/>
                    </a:lnTo>
                    <a:lnTo>
                      <a:pt x="1098" y="736"/>
                    </a:lnTo>
                    <a:lnTo>
                      <a:pt x="1098" y="733"/>
                    </a:lnTo>
                    <a:lnTo>
                      <a:pt x="1097" y="729"/>
                    </a:lnTo>
                    <a:lnTo>
                      <a:pt x="1094" y="726"/>
                    </a:lnTo>
                    <a:lnTo>
                      <a:pt x="1091" y="725"/>
                    </a:lnTo>
                    <a:lnTo>
                      <a:pt x="1085" y="719"/>
                    </a:lnTo>
                    <a:lnTo>
                      <a:pt x="1080" y="708"/>
                    </a:lnTo>
                    <a:lnTo>
                      <a:pt x="1076" y="695"/>
                    </a:lnTo>
                    <a:lnTo>
                      <a:pt x="1075" y="682"/>
                    </a:lnTo>
                    <a:lnTo>
                      <a:pt x="1074" y="678"/>
                    </a:lnTo>
                    <a:lnTo>
                      <a:pt x="1074" y="676"/>
                    </a:lnTo>
                    <a:lnTo>
                      <a:pt x="1072" y="674"/>
                    </a:lnTo>
                    <a:lnTo>
                      <a:pt x="1071" y="674"/>
                    </a:lnTo>
                    <a:lnTo>
                      <a:pt x="1068" y="677"/>
                    </a:lnTo>
                    <a:lnTo>
                      <a:pt x="1067" y="680"/>
                    </a:lnTo>
                    <a:lnTo>
                      <a:pt x="1061" y="682"/>
                    </a:lnTo>
                    <a:lnTo>
                      <a:pt x="1056" y="680"/>
                    </a:lnTo>
                    <a:lnTo>
                      <a:pt x="1053" y="676"/>
                    </a:lnTo>
                    <a:lnTo>
                      <a:pt x="1050" y="673"/>
                    </a:lnTo>
                    <a:lnTo>
                      <a:pt x="1048" y="667"/>
                    </a:lnTo>
                    <a:lnTo>
                      <a:pt x="1045" y="666"/>
                    </a:lnTo>
                    <a:lnTo>
                      <a:pt x="1039" y="669"/>
                    </a:lnTo>
                    <a:lnTo>
                      <a:pt x="1031" y="671"/>
                    </a:lnTo>
                    <a:lnTo>
                      <a:pt x="1024" y="674"/>
                    </a:lnTo>
                    <a:lnTo>
                      <a:pt x="1002" y="674"/>
                    </a:lnTo>
                    <a:lnTo>
                      <a:pt x="998" y="676"/>
                    </a:lnTo>
                    <a:lnTo>
                      <a:pt x="997" y="677"/>
                    </a:lnTo>
                    <a:lnTo>
                      <a:pt x="996" y="680"/>
                    </a:lnTo>
                    <a:lnTo>
                      <a:pt x="996" y="682"/>
                    </a:lnTo>
                    <a:lnTo>
                      <a:pt x="994" y="685"/>
                    </a:lnTo>
                    <a:lnTo>
                      <a:pt x="994" y="687"/>
                    </a:lnTo>
                    <a:lnTo>
                      <a:pt x="992" y="689"/>
                    </a:lnTo>
                    <a:lnTo>
                      <a:pt x="989" y="689"/>
                    </a:lnTo>
                    <a:lnTo>
                      <a:pt x="986" y="688"/>
                    </a:lnTo>
                    <a:lnTo>
                      <a:pt x="982" y="687"/>
                    </a:lnTo>
                    <a:lnTo>
                      <a:pt x="974" y="682"/>
                    </a:lnTo>
                    <a:lnTo>
                      <a:pt x="963" y="680"/>
                    </a:lnTo>
                    <a:lnTo>
                      <a:pt x="937" y="680"/>
                    </a:lnTo>
                    <a:lnTo>
                      <a:pt x="931" y="682"/>
                    </a:lnTo>
                    <a:lnTo>
                      <a:pt x="929" y="688"/>
                    </a:lnTo>
                    <a:lnTo>
                      <a:pt x="923" y="693"/>
                    </a:lnTo>
                    <a:lnTo>
                      <a:pt x="916" y="699"/>
                    </a:lnTo>
                    <a:lnTo>
                      <a:pt x="910" y="702"/>
                    </a:lnTo>
                    <a:lnTo>
                      <a:pt x="907" y="703"/>
                    </a:lnTo>
                    <a:lnTo>
                      <a:pt x="904" y="706"/>
                    </a:lnTo>
                    <a:lnTo>
                      <a:pt x="900" y="707"/>
                    </a:lnTo>
                    <a:lnTo>
                      <a:pt x="897" y="710"/>
                    </a:lnTo>
                    <a:lnTo>
                      <a:pt x="894" y="714"/>
                    </a:lnTo>
                    <a:lnTo>
                      <a:pt x="893" y="715"/>
                    </a:lnTo>
                    <a:lnTo>
                      <a:pt x="893" y="718"/>
                    </a:lnTo>
                    <a:lnTo>
                      <a:pt x="899" y="724"/>
                    </a:lnTo>
                    <a:lnTo>
                      <a:pt x="900" y="732"/>
                    </a:lnTo>
                    <a:lnTo>
                      <a:pt x="900" y="741"/>
                    </a:lnTo>
                    <a:lnTo>
                      <a:pt x="897" y="751"/>
                    </a:lnTo>
                    <a:lnTo>
                      <a:pt x="894" y="763"/>
                    </a:lnTo>
                    <a:lnTo>
                      <a:pt x="894" y="778"/>
                    </a:lnTo>
                    <a:lnTo>
                      <a:pt x="896" y="796"/>
                    </a:lnTo>
                    <a:lnTo>
                      <a:pt x="900" y="809"/>
                    </a:lnTo>
                    <a:lnTo>
                      <a:pt x="905" y="818"/>
                    </a:lnTo>
                    <a:lnTo>
                      <a:pt x="914" y="828"/>
                    </a:lnTo>
                    <a:lnTo>
                      <a:pt x="930" y="844"/>
                    </a:lnTo>
                    <a:lnTo>
                      <a:pt x="937" y="848"/>
                    </a:lnTo>
                    <a:lnTo>
                      <a:pt x="944" y="847"/>
                    </a:lnTo>
                    <a:lnTo>
                      <a:pt x="951" y="843"/>
                    </a:lnTo>
                    <a:lnTo>
                      <a:pt x="959" y="837"/>
                    </a:lnTo>
                    <a:lnTo>
                      <a:pt x="966" y="837"/>
                    </a:lnTo>
                    <a:lnTo>
                      <a:pt x="967" y="839"/>
                    </a:lnTo>
                    <a:lnTo>
                      <a:pt x="968" y="839"/>
                    </a:lnTo>
                    <a:lnTo>
                      <a:pt x="970" y="840"/>
                    </a:lnTo>
                    <a:lnTo>
                      <a:pt x="972" y="840"/>
                    </a:lnTo>
                    <a:lnTo>
                      <a:pt x="975" y="839"/>
                    </a:lnTo>
                    <a:lnTo>
                      <a:pt x="977" y="836"/>
                    </a:lnTo>
                    <a:lnTo>
                      <a:pt x="979" y="832"/>
                    </a:lnTo>
                    <a:lnTo>
                      <a:pt x="979" y="822"/>
                    </a:lnTo>
                    <a:lnTo>
                      <a:pt x="978" y="817"/>
                    </a:lnTo>
                    <a:lnTo>
                      <a:pt x="979" y="811"/>
                    </a:lnTo>
                    <a:lnTo>
                      <a:pt x="981" y="807"/>
                    </a:lnTo>
                    <a:lnTo>
                      <a:pt x="985" y="803"/>
                    </a:lnTo>
                    <a:lnTo>
                      <a:pt x="989" y="802"/>
                    </a:lnTo>
                    <a:lnTo>
                      <a:pt x="1004" y="802"/>
                    </a:lnTo>
                    <a:lnTo>
                      <a:pt x="1015" y="799"/>
                    </a:lnTo>
                    <a:lnTo>
                      <a:pt x="1024" y="799"/>
                    </a:lnTo>
                    <a:lnTo>
                      <a:pt x="1028" y="802"/>
                    </a:lnTo>
                    <a:lnTo>
                      <a:pt x="1031" y="818"/>
                    </a:lnTo>
                    <a:lnTo>
                      <a:pt x="1030" y="828"/>
                    </a:lnTo>
                    <a:lnTo>
                      <a:pt x="1024" y="835"/>
                    </a:lnTo>
                    <a:lnTo>
                      <a:pt x="1019" y="843"/>
                    </a:lnTo>
                    <a:lnTo>
                      <a:pt x="1016" y="852"/>
                    </a:lnTo>
                    <a:lnTo>
                      <a:pt x="1018" y="862"/>
                    </a:lnTo>
                    <a:lnTo>
                      <a:pt x="1016" y="872"/>
                    </a:lnTo>
                    <a:lnTo>
                      <a:pt x="1015" y="876"/>
                    </a:lnTo>
                    <a:lnTo>
                      <a:pt x="1012" y="881"/>
                    </a:lnTo>
                    <a:lnTo>
                      <a:pt x="1012" y="883"/>
                    </a:lnTo>
                    <a:lnTo>
                      <a:pt x="1011" y="884"/>
                    </a:lnTo>
                    <a:lnTo>
                      <a:pt x="1011" y="885"/>
                    </a:lnTo>
                    <a:lnTo>
                      <a:pt x="1023" y="885"/>
                    </a:lnTo>
                    <a:lnTo>
                      <a:pt x="1026" y="887"/>
                    </a:lnTo>
                    <a:lnTo>
                      <a:pt x="1027" y="887"/>
                    </a:lnTo>
                    <a:lnTo>
                      <a:pt x="1030" y="889"/>
                    </a:lnTo>
                    <a:lnTo>
                      <a:pt x="1033" y="889"/>
                    </a:lnTo>
                    <a:lnTo>
                      <a:pt x="1041" y="888"/>
                    </a:lnTo>
                    <a:lnTo>
                      <a:pt x="1048" y="883"/>
                    </a:lnTo>
                    <a:lnTo>
                      <a:pt x="1056" y="880"/>
                    </a:lnTo>
                    <a:lnTo>
                      <a:pt x="1061" y="883"/>
                    </a:lnTo>
                    <a:lnTo>
                      <a:pt x="1068" y="887"/>
                    </a:lnTo>
                    <a:lnTo>
                      <a:pt x="1074" y="895"/>
                    </a:lnTo>
                    <a:lnTo>
                      <a:pt x="1078" y="903"/>
                    </a:lnTo>
                    <a:lnTo>
                      <a:pt x="1079" y="910"/>
                    </a:lnTo>
                    <a:lnTo>
                      <a:pt x="1076" y="922"/>
                    </a:lnTo>
                    <a:lnTo>
                      <a:pt x="1074" y="937"/>
                    </a:lnTo>
                    <a:lnTo>
                      <a:pt x="1074" y="954"/>
                    </a:lnTo>
                    <a:lnTo>
                      <a:pt x="1075" y="965"/>
                    </a:lnTo>
                    <a:lnTo>
                      <a:pt x="1079" y="973"/>
                    </a:lnTo>
                    <a:lnTo>
                      <a:pt x="1082" y="977"/>
                    </a:lnTo>
                    <a:lnTo>
                      <a:pt x="1085" y="983"/>
                    </a:lnTo>
                    <a:lnTo>
                      <a:pt x="1090" y="988"/>
                    </a:lnTo>
                    <a:lnTo>
                      <a:pt x="1093" y="989"/>
                    </a:lnTo>
                    <a:lnTo>
                      <a:pt x="1097" y="991"/>
                    </a:lnTo>
                    <a:lnTo>
                      <a:pt x="1101" y="989"/>
                    </a:lnTo>
                    <a:lnTo>
                      <a:pt x="1112" y="984"/>
                    </a:lnTo>
                    <a:lnTo>
                      <a:pt x="1119" y="980"/>
                    </a:lnTo>
                    <a:lnTo>
                      <a:pt x="1124" y="974"/>
                    </a:lnTo>
                    <a:lnTo>
                      <a:pt x="1128" y="974"/>
                    </a:lnTo>
                    <a:lnTo>
                      <a:pt x="1134" y="976"/>
                    </a:lnTo>
                    <a:lnTo>
                      <a:pt x="1139" y="980"/>
                    </a:lnTo>
                    <a:lnTo>
                      <a:pt x="1145" y="985"/>
                    </a:lnTo>
                    <a:lnTo>
                      <a:pt x="1146" y="988"/>
                    </a:lnTo>
                    <a:lnTo>
                      <a:pt x="1146" y="989"/>
                    </a:lnTo>
                    <a:lnTo>
                      <a:pt x="1149" y="992"/>
                    </a:lnTo>
                    <a:lnTo>
                      <a:pt x="1156" y="992"/>
                    </a:lnTo>
                    <a:lnTo>
                      <a:pt x="1160" y="991"/>
                    </a:lnTo>
                    <a:lnTo>
                      <a:pt x="1164" y="988"/>
                    </a:lnTo>
                    <a:lnTo>
                      <a:pt x="1167" y="985"/>
                    </a:lnTo>
                    <a:lnTo>
                      <a:pt x="1172" y="977"/>
                    </a:lnTo>
                    <a:lnTo>
                      <a:pt x="1176" y="972"/>
                    </a:lnTo>
                    <a:lnTo>
                      <a:pt x="1183" y="962"/>
                    </a:lnTo>
                    <a:lnTo>
                      <a:pt x="1191" y="955"/>
                    </a:lnTo>
                    <a:lnTo>
                      <a:pt x="1198" y="951"/>
                    </a:lnTo>
                    <a:lnTo>
                      <a:pt x="1203" y="948"/>
                    </a:lnTo>
                    <a:lnTo>
                      <a:pt x="1210" y="943"/>
                    </a:lnTo>
                    <a:lnTo>
                      <a:pt x="1219" y="937"/>
                    </a:lnTo>
                    <a:lnTo>
                      <a:pt x="1225" y="936"/>
                    </a:lnTo>
                    <a:lnTo>
                      <a:pt x="1228" y="939"/>
                    </a:lnTo>
                    <a:lnTo>
                      <a:pt x="1228" y="943"/>
                    </a:lnTo>
                    <a:lnTo>
                      <a:pt x="1225" y="948"/>
                    </a:lnTo>
                    <a:lnTo>
                      <a:pt x="1223" y="955"/>
                    </a:lnTo>
                    <a:lnTo>
                      <a:pt x="1221" y="959"/>
                    </a:lnTo>
                    <a:lnTo>
                      <a:pt x="1221" y="977"/>
                    </a:lnTo>
                    <a:lnTo>
                      <a:pt x="1223" y="985"/>
                    </a:lnTo>
                    <a:lnTo>
                      <a:pt x="1225" y="989"/>
                    </a:lnTo>
                    <a:lnTo>
                      <a:pt x="1228" y="988"/>
                    </a:lnTo>
                    <a:lnTo>
                      <a:pt x="1228" y="981"/>
                    </a:lnTo>
                    <a:lnTo>
                      <a:pt x="1229" y="972"/>
                    </a:lnTo>
                    <a:lnTo>
                      <a:pt x="1232" y="963"/>
                    </a:lnTo>
                    <a:lnTo>
                      <a:pt x="1239" y="954"/>
                    </a:lnTo>
                    <a:lnTo>
                      <a:pt x="1247" y="948"/>
                    </a:lnTo>
                    <a:lnTo>
                      <a:pt x="1254" y="946"/>
                    </a:lnTo>
                    <a:lnTo>
                      <a:pt x="1257" y="948"/>
                    </a:lnTo>
                    <a:lnTo>
                      <a:pt x="1258" y="951"/>
                    </a:lnTo>
                    <a:lnTo>
                      <a:pt x="1261" y="954"/>
                    </a:lnTo>
                    <a:lnTo>
                      <a:pt x="1262" y="958"/>
                    </a:lnTo>
                    <a:lnTo>
                      <a:pt x="1265" y="963"/>
                    </a:lnTo>
                    <a:lnTo>
                      <a:pt x="1268" y="965"/>
                    </a:lnTo>
                    <a:lnTo>
                      <a:pt x="1269" y="966"/>
                    </a:lnTo>
                    <a:lnTo>
                      <a:pt x="1272" y="965"/>
                    </a:lnTo>
                    <a:lnTo>
                      <a:pt x="1279" y="961"/>
                    </a:lnTo>
                    <a:lnTo>
                      <a:pt x="1286" y="959"/>
                    </a:lnTo>
                    <a:lnTo>
                      <a:pt x="1292" y="961"/>
                    </a:lnTo>
                    <a:lnTo>
                      <a:pt x="1298" y="966"/>
                    </a:lnTo>
                    <a:lnTo>
                      <a:pt x="1299" y="970"/>
                    </a:lnTo>
                    <a:lnTo>
                      <a:pt x="1302" y="974"/>
                    </a:lnTo>
                    <a:lnTo>
                      <a:pt x="1303" y="976"/>
                    </a:lnTo>
                    <a:lnTo>
                      <a:pt x="1303" y="977"/>
                    </a:lnTo>
                    <a:lnTo>
                      <a:pt x="1305" y="974"/>
                    </a:lnTo>
                    <a:lnTo>
                      <a:pt x="1307" y="973"/>
                    </a:lnTo>
                    <a:lnTo>
                      <a:pt x="1309" y="969"/>
                    </a:lnTo>
                    <a:lnTo>
                      <a:pt x="1309" y="966"/>
                    </a:lnTo>
                    <a:lnTo>
                      <a:pt x="1311" y="961"/>
                    </a:lnTo>
                    <a:lnTo>
                      <a:pt x="1318" y="958"/>
                    </a:lnTo>
                    <a:lnTo>
                      <a:pt x="1328" y="956"/>
                    </a:lnTo>
                    <a:lnTo>
                      <a:pt x="1337" y="961"/>
                    </a:lnTo>
                    <a:lnTo>
                      <a:pt x="1342" y="963"/>
                    </a:lnTo>
                    <a:lnTo>
                      <a:pt x="1344" y="966"/>
                    </a:lnTo>
                    <a:lnTo>
                      <a:pt x="1346" y="969"/>
                    </a:lnTo>
                    <a:lnTo>
                      <a:pt x="1346" y="970"/>
                    </a:lnTo>
                    <a:lnTo>
                      <a:pt x="1347" y="970"/>
                    </a:lnTo>
                    <a:lnTo>
                      <a:pt x="1347" y="972"/>
                    </a:lnTo>
                    <a:lnTo>
                      <a:pt x="1351" y="972"/>
                    </a:lnTo>
                    <a:lnTo>
                      <a:pt x="1353" y="969"/>
                    </a:lnTo>
                    <a:lnTo>
                      <a:pt x="1355" y="966"/>
                    </a:lnTo>
                    <a:lnTo>
                      <a:pt x="1358" y="962"/>
                    </a:lnTo>
                    <a:lnTo>
                      <a:pt x="1359" y="958"/>
                    </a:lnTo>
                    <a:lnTo>
                      <a:pt x="1363" y="954"/>
                    </a:lnTo>
                    <a:lnTo>
                      <a:pt x="1365" y="956"/>
                    </a:lnTo>
                    <a:lnTo>
                      <a:pt x="1363" y="965"/>
                    </a:lnTo>
                    <a:lnTo>
                      <a:pt x="1361" y="976"/>
                    </a:lnTo>
                    <a:lnTo>
                      <a:pt x="1354" y="989"/>
                    </a:lnTo>
                    <a:lnTo>
                      <a:pt x="1354" y="993"/>
                    </a:lnTo>
                    <a:lnTo>
                      <a:pt x="1355" y="993"/>
                    </a:lnTo>
                    <a:lnTo>
                      <a:pt x="1357" y="995"/>
                    </a:lnTo>
                    <a:lnTo>
                      <a:pt x="1359" y="993"/>
                    </a:lnTo>
                    <a:lnTo>
                      <a:pt x="1362" y="993"/>
                    </a:lnTo>
                    <a:lnTo>
                      <a:pt x="1363" y="995"/>
                    </a:lnTo>
                    <a:lnTo>
                      <a:pt x="1365" y="998"/>
                    </a:lnTo>
                    <a:lnTo>
                      <a:pt x="1366" y="999"/>
                    </a:lnTo>
                    <a:lnTo>
                      <a:pt x="1372" y="999"/>
                    </a:lnTo>
                    <a:lnTo>
                      <a:pt x="1374" y="998"/>
                    </a:lnTo>
                    <a:lnTo>
                      <a:pt x="1380" y="998"/>
                    </a:lnTo>
                    <a:lnTo>
                      <a:pt x="1383" y="999"/>
                    </a:lnTo>
                    <a:lnTo>
                      <a:pt x="1384" y="1002"/>
                    </a:lnTo>
                    <a:lnTo>
                      <a:pt x="1389" y="1007"/>
                    </a:lnTo>
                    <a:lnTo>
                      <a:pt x="1395" y="1015"/>
                    </a:lnTo>
                    <a:lnTo>
                      <a:pt x="1402" y="1026"/>
                    </a:lnTo>
                    <a:lnTo>
                      <a:pt x="1407" y="1032"/>
                    </a:lnTo>
                    <a:lnTo>
                      <a:pt x="1413" y="1032"/>
                    </a:lnTo>
                    <a:lnTo>
                      <a:pt x="1420" y="1028"/>
                    </a:lnTo>
                    <a:lnTo>
                      <a:pt x="1429" y="1025"/>
                    </a:lnTo>
                    <a:lnTo>
                      <a:pt x="1440" y="1026"/>
                    </a:lnTo>
                    <a:lnTo>
                      <a:pt x="1451" y="1035"/>
                    </a:lnTo>
                    <a:lnTo>
                      <a:pt x="1462" y="1046"/>
                    </a:lnTo>
                    <a:lnTo>
                      <a:pt x="1473" y="1058"/>
                    </a:lnTo>
                    <a:lnTo>
                      <a:pt x="1480" y="1069"/>
                    </a:lnTo>
                    <a:lnTo>
                      <a:pt x="1484" y="1078"/>
                    </a:lnTo>
                    <a:lnTo>
                      <a:pt x="1488" y="1084"/>
                    </a:lnTo>
                    <a:lnTo>
                      <a:pt x="1492" y="1087"/>
                    </a:lnTo>
                    <a:lnTo>
                      <a:pt x="1497" y="1089"/>
                    </a:lnTo>
                    <a:lnTo>
                      <a:pt x="1500" y="1092"/>
                    </a:lnTo>
                    <a:lnTo>
                      <a:pt x="1502" y="1096"/>
                    </a:lnTo>
                    <a:lnTo>
                      <a:pt x="1502" y="1099"/>
                    </a:lnTo>
                    <a:lnTo>
                      <a:pt x="1503" y="1103"/>
                    </a:lnTo>
                    <a:lnTo>
                      <a:pt x="1503" y="1106"/>
                    </a:lnTo>
                    <a:lnTo>
                      <a:pt x="1500" y="1111"/>
                    </a:lnTo>
                    <a:lnTo>
                      <a:pt x="1492" y="1117"/>
                    </a:lnTo>
                    <a:lnTo>
                      <a:pt x="1482" y="1122"/>
                    </a:lnTo>
                    <a:lnTo>
                      <a:pt x="1473" y="1125"/>
                    </a:lnTo>
                    <a:lnTo>
                      <a:pt x="1467" y="1128"/>
                    </a:lnTo>
                    <a:lnTo>
                      <a:pt x="1466" y="1131"/>
                    </a:lnTo>
                    <a:lnTo>
                      <a:pt x="1466" y="1135"/>
                    </a:lnTo>
                    <a:lnTo>
                      <a:pt x="1467" y="1136"/>
                    </a:lnTo>
                    <a:lnTo>
                      <a:pt x="1470" y="1136"/>
                    </a:lnTo>
                    <a:lnTo>
                      <a:pt x="1474" y="1137"/>
                    </a:lnTo>
                    <a:lnTo>
                      <a:pt x="1485" y="1135"/>
                    </a:lnTo>
                    <a:lnTo>
                      <a:pt x="1488" y="1133"/>
                    </a:lnTo>
                    <a:lnTo>
                      <a:pt x="1492" y="1129"/>
                    </a:lnTo>
                    <a:lnTo>
                      <a:pt x="1493" y="1126"/>
                    </a:lnTo>
                    <a:lnTo>
                      <a:pt x="1497" y="1122"/>
                    </a:lnTo>
                    <a:lnTo>
                      <a:pt x="1500" y="1121"/>
                    </a:lnTo>
                    <a:lnTo>
                      <a:pt x="1504" y="1120"/>
                    </a:lnTo>
                    <a:lnTo>
                      <a:pt x="1508" y="1121"/>
                    </a:lnTo>
                    <a:lnTo>
                      <a:pt x="1514" y="1124"/>
                    </a:lnTo>
                    <a:lnTo>
                      <a:pt x="1515" y="1128"/>
                    </a:lnTo>
                    <a:lnTo>
                      <a:pt x="1515" y="1132"/>
                    </a:lnTo>
                    <a:lnTo>
                      <a:pt x="1514" y="1136"/>
                    </a:lnTo>
                    <a:lnTo>
                      <a:pt x="1511" y="1141"/>
                    </a:lnTo>
                    <a:lnTo>
                      <a:pt x="1508" y="1146"/>
                    </a:lnTo>
                    <a:lnTo>
                      <a:pt x="1504" y="1148"/>
                    </a:lnTo>
                    <a:lnTo>
                      <a:pt x="1502" y="1151"/>
                    </a:lnTo>
                    <a:lnTo>
                      <a:pt x="1497" y="1154"/>
                    </a:lnTo>
                    <a:lnTo>
                      <a:pt x="1495" y="1155"/>
                    </a:lnTo>
                    <a:lnTo>
                      <a:pt x="1493" y="1157"/>
                    </a:lnTo>
                    <a:lnTo>
                      <a:pt x="1493" y="1159"/>
                    </a:lnTo>
                    <a:lnTo>
                      <a:pt x="1496" y="1159"/>
                    </a:lnTo>
                    <a:lnTo>
                      <a:pt x="1500" y="1161"/>
                    </a:lnTo>
                    <a:lnTo>
                      <a:pt x="1510" y="1161"/>
                    </a:lnTo>
                    <a:lnTo>
                      <a:pt x="1511" y="1159"/>
                    </a:lnTo>
                    <a:lnTo>
                      <a:pt x="1511" y="1155"/>
                    </a:lnTo>
                    <a:lnTo>
                      <a:pt x="1514" y="1147"/>
                    </a:lnTo>
                    <a:lnTo>
                      <a:pt x="1519" y="1139"/>
                    </a:lnTo>
                    <a:lnTo>
                      <a:pt x="1522" y="1136"/>
                    </a:lnTo>
                    <a:lnTo>
                      <a:pt x="1523" y="1133"/>
                    </a:lnTo>
                    <a:lnTo>
                      <a:pt x="1525" y="1133"/>
                    </a:lnTo>
                    <a:lnTo>
                      <a:pt x="1526" y="1132"/>
                    </a:lnTo>
                    <a:lnTo>
                      <a:pt x="1528" y="1132"/>
                    </a:lnTo>
                    <a:lnTo>
                      <a:pt x="1529" y="1133"/>
                    </a:lnTo>
                    <a:lnTo>
                      <a:pt x="1532" y="1133"/>
                    </a:lnTo>
                    <a:lnTo>
                      <a:pt x="1540" y="1135"/>
                    </a:lnTo>
                    <a:lnTo>
                      <a:pt x="1549" y="1137"/>
                    </a:lnTo>
                    <a:lnTo>
                      <a:pt x="1558" y="1141"/>
                    </a:lnTo>
                    <a:lnTo>
                      <a:pt x="1566" y="1147"/>
                    </a:lnTo>
                    <a:lnTo>
                      <a:pt x="1575" y="1154"/>
                    </a:lnTo>
                    <a:lnTo>
                      <a:pt x="1586" y="1161"/>
                    </a:lnTo>
                    <a:lnTo>
                      <a:pt x="1595" y="1165"/>
                    </a:lnTo>
                    <a:lnTo>
                      <a:pt x="1604" y="1165"/>
                    </a:lnTo>
                    <a:lnTo>
                      <a:pt x="1612" y="1162"/>
                    </a:lnTo>
                    <a:lnTo>
                      <a:pt x="1619" y="1162"/>
                    </a:lnTo>
                    <a:lnTo>
                      <a:pt x="1627" y="1166"/>
                    </a:lnTo>
                    <a:lnTo>
                      <a:pt x="1636" y="1173"/>
                    </a:lnTo>
                    <a:lnTo>
                      <a:pt x="1642" y="1180"/>
                    </a:lnTo>
                    <a:lnTo>
                      <a:pt x="1649" y="1185"/>
                    </a:lnTo>
                    <a:lnTo>
                      <a:pt x="1657" y="1189"/>
                    </a:lnTo>
                    <a:lnTo>
                      <a:pt x="1666" y="1192"/>
                    </a:lnTo>
                    <a:lnTo>
                      <a:pt x="1672" y="1195"/>
                    </a:lnTo>
                    <a:lnTo>
                      <a:pt x="1682" y="1202"/>
                    </a:lnTo>
                    <a:lnTo>
                      <a:pt x="1689" y="1214"/>
                    </a:lnTo>
                    <a:lnTo>
                      <a:pt x="1693" y="1226"/>
                    </a:lnTo>
                    <a:lnTo>
                      <a:pt x="1693" y="1236"/>
                    </a:lnTo>
                    <a:lnTo>
                      <a:pt x="1690" y="1247"/>
                    </a:lnTo>
                    <a:lnTo>
                      <a:pt x="1686" y="1258"/>
                    </a:lnTo>
                    <a:lnTo>
                      <a:pt x="1682" y="1268"/>
                    </a:lnTo>
                    <a:lnTo>
                      <a:pt x="1681" y="1273"/>
                    </a:lnTo>
                    <a:lnTo>
                      <a:pt x="1678" y="1278"/>
                    </a:lnTo>
                    <a:lnTo>
                      <a:pt x="1672" y="1287"/>
                    </a:lnTo>
                    <a:lnTo>
                      <a:pt x="1666" y="1296"/>
                    </a:lnTo>
                    <a:lnTo>
                      <a:pt x="1656" y="1307"/>
                    </a:lnTo>
                    <a:lnTo>
                      <a:pt x="1646" y="1317"/>
                    </a:lnTo>
                    <a:lnTo>
                      <a:pt x="1638" y="1329"/>
                    </a:lnTo>
                    <a:lnTo>
                      <a:pt x="1637" y="1342"/>
                    </a:lnTo>
                    <a:lnTo>
                      <a:pt x="1640" y="1351"/>
                    </a:lnTo>
                    <a:lnTo>
                      <a:pt x="1641" y="1358"/>
                    </a:lnTo>
                    <a:lnTo>
                      <a:pt x="1641" y="1365"/>
                    </a:lnTo>
                    <a:lnTo>
                      <a:pt x="1638" y="1374"/>
                    </a:lnTo>
                    <a:lnTo>
                      <a:pt x="1636" y="1385"/>
                    </a:lnTo>
                    <a:lnTo>
                      <a:pt x="1633" y="1394"/>
                    </a:lnTo>
                    <a:lnTo>
                      <a:pt x="1633" y="1400"/>
                    </a:lnTo>
                    <a:lnTo>
                      <a:pt x="1634" y="1407"/>
                    </a:lnTo>
                    <a:lnTo>
                      <a:pt x="1631" y="1414"/>
                    </a:lnTo>
                    <a:lnTo>
                      <a:pt x="1627" y="1422"/>
                    </a:lnTo>
                    <a:lnTo>
                      <a:pt x="1622" y="1429"/>
                    </a:lnTo>
                    <a:lnTo>
                      <a:pt x="1616" y="1440"/>
                    </a:lnTo>
                    <a:lnTo>
                      <a:pt x="1612" y="1453"/>
                    </a:lnTo>
                    <a:lnTo>
                      <a:pt x="1607" y="1462"/>
                    </a:lnTo>
                    <a:lnTo>
                      <a:pt x="1603" y="1466"/>
                    </a:lnTo>
                    <a:lnTo>
                      <a:pt x="1595" y="1469"/>
                    </a:lnTo>
                    <a:lnTo>
                      <a:pt x="1586" y="1469"/>
                    </a:lnTo>
                    <a:lnTo>
                      <a:pt x="1577" y="1472"/>
                    </a:lnTo>
                    <a:lnTo>
                      <a:pt x="1570" y="1474"/>
                    </a:lnTo>
                    <a:lnTo>
                      <a:pt x="1563" y="1476"/>
                    </a:lnTo>
                    <a:lnTo>
                      <a:pt x="1559" y="1479"/>
                    </a:lnTo>
                    <a:lnTo>
                      <a:pt x="1558" y="1480"/>
                    </a:lnTo>
                    <a:lnTo>
                      <a:pt x="1556" y="1480"/>
                    </a:lnTo>
                    <a:lnTo>
                      <a:pt x="1554" y="1481"/>
                    </a:lnTo>
                    <a:lnTo>
                      <a:pt x="1548" y="1485"/>
                    </a:lnTo>
                    <a:lnTo>
                      <a:pt x="1538" y="1489"/>
                    </a:lnTo>
                    <a:lnTo>
                      <a:pt x="1530" y="1496"/>
                    </a:lnTo>
                    <a:lnTo>
                      <a:pt x="1521" y="1502"/>
                    </a:lnTo>
                    <a:lnTo>
                      <a:pt x="1517" y="1509"/>
                    </a:lnTo>
                    <a:lnTo>
                      <a:pt x="1517" y="1517"/>
                    </a:lnTo>
                    <a:lnTo>
                      <a:pt x="1519" y="1526"/>
                    </a:lnTo>
                    <a:lnTo>
                      <a:pt x="1521" y="1536"/>
                    </a:lnTo>
                    <a:lnTo>
                      <a:pt x="1519" y="1544"/>
                    </a:lnTo>
                    <a:lnTo>
                      <a:pt x="1517" y="1548"/>
                    </a:lnTo>
                    <a:lnTo>
                      <a:pt x="1514" y="1551"/>
                    </a:lnTo>
                    <a:lnTo>
                      <a:pt x="1512" y="1551"/>
                    </a:lnTo>
                    <a:lnTo>
                      <a:pt x="1510" y="1553"/>
                    </a:lnTo>
                    <a:lnTo>
                      <a:pt x="1508" y="1553"/>
                    </a:lnTo>
                    <a:lnTo>
                      <a:pt x="1506" y="1554"/>
                    </a:lnTo>
                    <a:lnTo>
                      <a:pt x="1499" y="1568"/>
                    </a:lnTo>
                    <a:lnTo>
                      <a:pt x="1496" y="1572"/>
                    </a:lnTo>
                    <a:lnTo>
                      <a:pt x="1492" y="1576"/>
                    </a:lnTo>
                    <a:lnTo>
                      <a:pt x="1489" y="1577"/>
                    </a:lnTo>
                    <a:lnTo>
                      <a:pt x="1488" y="1579"/>
                    </a:lnTo>
                    <a:lnTo>
                      <a:pt x="1485" y="1580"/>
                    </a:lnTo>
                    <a:lnTo>
                      <a:pt x="1478" y="1590"/>
                    </a:lnTo>
                    <a:lnTo>
                      <a:pt x="1476" y="1605"/>
                    </a:lnTo>
                    <a:lnTo>
                      <a:pt x="1471" y="1614"/>
                    </a:lnTo>
                    <a:lnTo>
                      <a:pt x="1462" y="1627"/>
                    </a:lnTo>
                    <a:lnTo>
                      <a:pt x="1450" y="1640"/>
                    </a:lnTo>
                    <a:lnTo>
                      <a:pt x="1440" y="1648"/>
                    </a:lnTo>
                    <a:lnTo>
                      <a:pt x="1430" y="1651"/>
                    </a:lnTo>
                    <a:lnTo>
                      <a:pt x="1421" y="1650"/>
                    </a:lnTo>
                    <a:lnTo>
                      <a:pt x="1411" y="1647"/>
                    </a:lnTo>
                    <a:lnTo>
                      <a:pt x="1406" y="1642"/>
                    </a:lnTo>
                    <a:lnTo>
                      <a:pt x="1402" y="1633"/>
                    </a:lnTo>
                    <a:lnTo>
                      <a:pt x="1399" y="1622"/>
                    </a:lnTo>
                    <a:lnTo>
                      <a:pt x="1398" y="1613"/>
                    </a:lnTo>
                    <a:lnTo>
                      <a:pt x="1398" y="1606"/>
                    </a:lnTo>
                    <a:lnTo>
                      <a:pt x="1396" y="1606"/>
                    </a:lnTo>
                    <a:lnTo>
                      <a:pt x="1395" y="1613"/>
                    </a:lnTo>
                    <a:lnTo>
                      <a:pt x="1391" y="1622"/>
                    </a:lnTo>
                    <a:lnTo>
                      <a:pt x="1389" y="1632"/>
                    </a:lnTo>
                    <a:lnTo>
                      <a:pt x="1389" y="1637"/>
                    </a:lnTo>
                    <a:lnTo>
                      <a:pt x="1392" y="1643"/>
                    </a:lnTo>
                    <a:lnTo>
                      <a:pt x="1406" y="1657"/>
                    </a:lnTo>
                    <a:lnTo>
                      <a:pt x="1411" y="1661"/>
                    </a:lnTo>
                    <a:lnTo>
                      <a:pt x="1414" y="1664"/>
                    </a:lnTo>
                    <a:lnTo>
                      <a:pt x="1415" y="1666"/>
                    </a:lnTo>
                    <a:lnTo>
                      <a:pt x="1414" y="1669"/>
                    </a:lnTo>
                    <a:lnTo>
                      <a:pt x="1414" y="1673"/>
                    </a:lnTo>
                    <a:lnTo>
                      <a:pt x="1411" y="1677"/>
                    </a:lnTo>
                    <a:lnTo>
                      <a:pt x="1409" y="1683"/>
                    </a:lnTo>
                    <a:lnTo>
                      <a:pt x="1403" y="1690"/>
                    </a:lnTo>
                    <a:lnTo>
                      <a:pt x="1399" y="1698"/>
                    </a:lnTo>
                    <a:lnTo>
                      <a:pt x="1394" y="1705"/>
                    </a:lnTo>
                    <a:lnTo>
                      <a:pt x="1391" y="1707"/>
                    </a:lnTo>
                    <a:lnTo>
                      <a:pt x="1385" y="1709"/>
                    </a:lnTo>
                    <a:lnTo>
                      <a:pt x="1376" y="1710"/>
                    </a:lnTo>
                    <a:lnTo>
                      <a:pt x="1365" y="1711"/>
                    </a:lnTo>
                    <a:lnTo>
                      <a:pt x="1354" y="1711"/>
                    </a:lnTo>
                    <a:lnTo>
                      <a:pt x="1347" y="1710"/>
                    </a:lnTo>
                    <a:lnTo>
                      <a:pt x="1344" y="1709"/>
                    </a:lnTo>
                    <a:lnTo>
                      <a:pt x="1342" y="1710"/>
                    </a:lnTo>
                    <a:lnTo>
                      <a:pt x="1339" y="1716"/>
                    </a:lnTo>
                    <a:lnTo>
                      <a:pt x="1339" y="1732"/>
                    </a:lnTo>
                    <a:lnTo>
                      <a:pt x="1340" y="1735"/>
                    </a:lnTo>
                    <a:lnTo>
                      <a:pt x="1340" y="1739"/>
                    </a:lnTo>
                    <a:lnTo>
                      <a:pt x="1339" y="1740"/>
                    </a:lnTo>
                    <a:lnTo>
                      <a:pt x="1333" y="1740"/>
                    </a:lnTo>
                    <a:lnTo>
                      <a:pt x="1325" y="1737"/>
                    </a:lnTo>
                    <a:lnTo>
                      <a:pt x="1318" y="1736"/>
                    </a:lnTo>
                    <a:lnTo>
                      <a:pt x="1311" y="1733"/>
                    </a:lnTo>
                    <a:lnTo>
                      <a:pt x="1306" y="1733"/>
                    </a:lnTo>
                    <a:lnTo>
                      <a:pt x="1305" y="1735"/>
                    </a:lnTo>
                    <a:lnTo>
                      <a:pt x="1305" y="1739"/>
                    </a:lnTo>
                    <a:lnTo>
                      <a:pt x="1309" y="1751"/>
                    </a:lnTo>
                    <a:lnTo>
                      <a:pt x="1311" y="1754"/>
                    </a:lnTo>
                    <a:lnTo>
                      <a:pt x="1314" y="1755"/>
                    </a:lnTo>
                    <a:lnTo>
                      <a:pt x="1320" y="1755"/>
                    </a:lnTo>
                    <a:lnTo>
                      <a:pt x="1321" y="1754"/>
                    </a:lnTo>
                    <a:lnTo>
                      <a:pt x="1324" y="1754"/>
                    </a:lnTo>
                    <a:lnTo>
                      <a:pt x="1325" y="1755"/>
                    </a:lnTo>
                    <a:lnTo>
                      <a:pt x="1325" y="1757"/>
                    </a:lnTo>
                    <a:lnTo>
                      <a:pt x="1321" y="1765"/>
                    </a:lnTo>
                    <a:lnTo>
                      <a:pt x="1316" y="1773"/>
                    </a:lnTo>
                    <a:lnTo>
                      <a:pt x="1309" y="1780"/>
                    </a:lnTo>
                    <a:lnTo>
                      <a:pt x="1303" y="1787"/>
                    </a:lnTo>
                    <a:lnTo>
                      <a:pt x="1298" y="1796"/>
                    </a:lnTo>
                    <a:lnTo>
                      <a:pt x="1284" y="1810"/>
                    </a:lnTo>
                    <a:lnTo>
                      <a:pt x="1280" y="1813"/>
                    </a:lnTo>
                    <a:lnTo>
                      <a:pt x="1279" y="1817"/>
                    </a:lnTo>
                    <a:lnTo>
                      <a:pt x="1279" y="1824"/>
                    </a:lnTo>
                    <a:lnTo>
                      <a:pt x="1283" y="1825"/>
                    </a:lnTo>
                    <a:lnTo>
                      <a:pt x="1290" y="1825"/>
                    </a:lnTo>
                    <a:lnTo>
                      <a:pt x="1296" y="1827"/>
                    </a:lnTo>
                    <a:lnTo>
                      <a:pt x="1301" y="1827"/>
                    </a:lnTo>
                    <a:lnTo>
                      <a:pt x="1301" y="1831"/>
                    </a:lnTo>
                    <a:lnTo>
                      <a:pt x="1299" y="1839"/>
                    </a:lnTo>
                    <a:lnTo>
                      <a:pt x="1296" y="1846"/>
                    </a:lnTo>
                    <a:lnTo>
                      <a:pt x="1294" y="1851"/>
                    </a:lnTo>
                    <a:lnTo>
                      <a:pt x="1288" y="1857"/>
                    </a:lnTo>
                    <a:lnTo>
                      <a:pt x="1279" y="1865"/>
                    </a:lnTo>
                    <a:lnTo>
                      <a:pt x="1270" y="1873"/>
                    </a:lnTo>
                    <a:lnTo>
                      <a:pt x="1264" y="1879"/>
                    </a:lnTo>
                    <a:lnTo>
                      <a:pt x="1260" y="1884"/>
                    </a:lnTo>
                    <a:lnTo>
                      <a:pt x="1257" y="1891"/>
                    </a:lnTo>
                    <a:lnTo>
                      <a:pt x="1257" y="1899"/>
                    </a:lnTo>
                    <a:lnTo>
                      <a:pt x="1258" y="1906"/>
                    </a:lnTo>
                    <a:lnTo>
                      <a:pt x="1262" y="1914"/>
                    </a:lnTo>
                    <a:lnTo>
                      <a:pt x="1269" y="1924"/>
                    </a:lnTo>
                    <a:lnTo>
                      <a:pt x="1279" y="1932"/>
                    </a:lnTo>
                    <a:lnTo>
                      <a:pt x="1287" y="1936"/>
                    </a:lnTo>
                    <a:lnTo>
                      <a:pt x="1295" y="1939"/>
                    </a:lnTo>
                    <a:lnTo>
                      <a:pt x="1305" y="1940"/>
                    </a:lnTo>
                    <a:lnTo>
                      <a:pt x="1313" y="1940"/>
                    </a:lnTo>
                    <a:lnTo>
                      <a:pt x="1314" y="1943"/>
                    </a:lnTo>
                    <a:lnTo>
                      <a:pt x="1310" y="1946"/>
                    </a:lnTo>
                    <a:lnTo>
                      <a:pt x="1291" y="1951"/>
                    </a:lnTo>
                    <a:lnTo>
                      <a:pt x="1286" y="1953"/>
                    </a:lnTo>
                    <a:lnTo>
                      <a:pt x="1281" y="1954"/>
                    </a:lnTo>
                    <a:lnTo>
                      <a:pt x="1273" y="1955"/>
                    </a:lnTo>
                    <a:lnTo>
                      <a:pt x="1265" y="1958"/>
                    </a:lnTo>
                    <a:lnTo>
                      <a:pt x="1257" y="1958"/>
                    </a:lnTo>
                    <a:lnTo>
                      <a:pt x="1250" y="1957"/>
                    </a:lnTo>
                    <a:lnTo>
                      <a:pt x="1240" y="1954"/>
                    </a:lnTo>
                    <a:lnTo>
                      <a:pt x="1234" y="1950"/>
                    </a:lnTo>
                    <a:lnTo>
                      <a:pt x="1228" y="1949"/>
                    </a:lnTo>
                    <a:lnTo>
                      <a:pt x="1227" y="1949"/>
                    </a:lnTo>
                    <a:lnTo>
                      <a:pt x="1228" y="1947"/>
                    </a:lnTo>
                    <a:lnTo>
                      <a:pt x="1229" y="1944"/>
                    </a:lnTo>
                    <a:lnTo>
                      <a:pt x="1236" y="1938"/>
                    </a:lnTo>
                    <a:lnTo>
                      <a:pt x="1242" y="1933"/>
                    </a:lnTo>
                    <a:lnTo>
                      <a:pt x="1244" y="1931"/>
                    </a:lnTo>
                    <a:lnTo>
                      <a:pt x="1246" y="1927"/>
                    </a:lnTo>
                    <a:lnTo>
                      <a:pt x="1246" y="1924"/>
                    </a:lnTo>
                    <a:lnTo>
                      <a:pt x="1244" y="1922"/>
                    </a:lnTo>
                    <a:lnTo>
                      <a:pt x="1243" y="1920"/>
                    </a:lnTo>
                    <a:lnTo>
                      <a:pt x="1242" y="1918"/>
                    </a:lnTo>
                    <a:lnTo>
                      <a:pt x="1239" y="1918"/>
                    </a:lnTo>
                    <a:lnTo>
                      <a:pt x="1238" y="1920"/>
                    </a:lnTo>
                    <a:lnTo>
                      <a:pt x="1235" y="1925"/>
                    </a:lnTo>
                    <a:lnTo>
                      <a:pt x="1234" y="1932"/>
                    </a:lnTo>
                    <a:lnTo>
                      <a:pt x="1231" y="1938"/>
                    </a:lnTo>
                    <a:lnTo>
                      <a:pt x="1225" y="1943"/>
                    </a:lnTo>
                    <a:lnTo>
                      <a:pt x="1223" y="1943"/>
                    </a:lnTo>
                    <a:lnTo>
                      <a:pt x="1220" y="1942"/>
                    </a:lnTo>
                    <a:lnTo>
                      <a:pt x="1216" y="1940"/>
                    </a:lnTo>
                    <a:lnTo>
                      <a:pt x="1213" y="1936"/>
                    </a:lnTo>
                    <a:lnTo>
                      <a:pt x="1208" y="1931"/>
                    </a:lnTo>
                    <a:lnTo>
                      <a:pt x="1203" y="1928"/>
                    </a:lnTo>
                    <a:lnTo>
                      <a:pt x="1198" y="1924"/>
                    </a:lnTo>
                    <a:lnTo>
                      <a:pt x="1194" y="1917"/>
                    </a:lnTo>
                    <a:lnTo>
                      <a:pt x="1193" y="1907"/>
                    </a:lnTo>
                    <a:lnTo>
                      <a:pt x="1193" y="1899"/>
                    </a:lnTo>
                    <a:lnTo>
                      <a:pt x="1190" y="1894"/>
                    </a:lnTo>
                    <a:lnTo>
                      <a:pt x="1188" y="1892"/>
                    </a:lnTo>
                    <a:lnTo>
                      <a:pt x="1183" y="1890"/>
                    </a:lnTo>
                    <a:lnTo>
                      <a:pt x="1180" y="1887"/>
                    </a:lnTo>
                    <a:lnTo>
                      <a:pt x="1179" y="1884"/>
                    </a:lnTo>
                    <a:lnTo>
                      <a:pt x="1179" y="1883"/>
                    </a:lnTo>
                    <a:lnTo>
                      <a:pt x="1180" y="1880"/>
                    </a:lnTo>
                    <a:lnTo>
                      <a:pt x="1186" y="1875"/>
                    </a:lnTo>
                    <a:lnTo>
                      <a:pt x="1187" y="1872"/>
                    </a:lnTo>
                    <a:lnTo>
                      <a:pt x="1187" y="1869"/>
                    </a:lnTo>
                    <a:lnTo>
                      <a:pt x="1186" y="1866"/>
                    </a:lnTo>
                    <a:lnTo>
                      <a:pt x="1183" y="1865"/>
                    </a:lnTo>
                    <a:lnTo>
                      <a:pt x="1182" y="1865"/>
                    </a:lnTo>
                    <a:lnTo>
                      <a:pt x="1176" y="1862"/>
                    </a:lnTo>
                    <a:lnTo>
                      <a:pt x="1175" y="1861"/>
                    </a:lnTo>
                    <a:lnTo>
                      <a:pt x="1173" y="1858"/>
                    </a:lnTo>
                    <a:lnTo>
                      <a:pt x="1175" y="1851"/>
                    </a:lnTo>
                    <a:lnTo>
                      <a:pt x="1177" y="1843"/>
                    </a:lnTo>
                    <a:lnTo>
                      <a:pt x="1180" y="1836"/>
                    </a:lnTo>
                    <a:lnTo>
                      <a:pt x="1183" y="1832"/>
                    </a:lnTo>
                    <a:lnTo>
                      <a:pt x="1183" y="1829"/>
                    </a:lnTo>
                    <a:lnTo>
                      <a:pt x="1182" y="1827"/>
                    </a:lnTo>
                    <a:lnTo>
                      <a:pt x="1179" y="1822"/>
                    </a:lnTo>
                    <a:lnTo>
                      <a:pt x="1176" y="1814"/>
                    </a:lnTo>
                    <a:lnTo>
                      <a:pt x="1177" y="1807"/>
                    </a:lnTo>
                    <a:lnTo>
                      <a:pt x="1180" y="1801"/>
                    </a:lnTo>
                    <a:lnTo>
                      <a:pt x="1194" y="1781"/>
                    </a:lnTo>
                    <a:lnTo>
                      <a:pt x="1199" y="1772"/>
                    </a:lnTo>
                    <a:lnTo>
                      <a:pt x="1201" y="1765"/>
                    </a:lnTo>
                    <a:lnTo>
                      <a:pt x="1199" y="1758"/>
                    </a:lnTo>
                    <a:lnTo>
                      <a:pt x="1197" y="1747"/>
                    </a:lnTo>
                    <a:lnTo>
                      <a:pt x="1195" y="1736"/>
                    </a:lnTo>
                    <a:lnTo>
                      <a:pt x="1197" y="1728"/>
                    </a:lnTo>
                    <a:lnTo>
                      <a:pt x="1199" y="1720"/>
                    </a:lnTo>
                    <a:lnTo>
                      <a:pt x="1202" y="1709"/>
                    </a:lnTo>
                    <a:lnTo>
                      <a:pt x="1202" y="1699"/>
                    </a:lnTo>
                    <a:lnTo>
                      <a:pt x="1197" y="1694"/>
                    </a:lnTo>
                    <a:lnTo>
                      <a:pt x="1195" y="1691"/>
                    </a:lnTo>
                    <a:lnTo>
                      <a:pt x="1195" y="1684"/>
                    </a:lnTo>
                    <a:lnTo>
                      <a:pt x="1197" y="1683"/>
                    </a:lnTo>
                    <a:lnTo>
                      <a:pt x="1198" y="1680"/>
                    </a:lnTo>
                    <a:lnTo>
                      <a:pt x="1201" y="1679"/>
                    </a:lnTo>
                    <a:lnTo>
                      <a:pt x="1202" y="1677"/>
                    </a:lnTo>
                    <a:lnTo>
                      <a:pt x="1203" y="1674"/>
                    </a:lnTo>
                    <a:lnTo>
                      <a:pt x="1203" y="1669"/>
                    </a:lnTo>
                    <a:lnTo>
                      <a:pt x="1205" y="1659"/>
                    </a:lnTo>
                    <a:lnTo>
                      <a:pt x="1209" y="1650"/>
                    </a:lnTo>
                    <a:lnTo>
                      <a:pt x="1213" y="1643"/>
                    </a:lnTo>
                    <a:lnTo>
                      <a:pt x="1217" y="1628"/>
                    </a:lnTo>
                    <a:lnTo>
                      <a:pt x="1223" y="1613"/>
                    </a:lnTo>
                    <a:lnTo>
                      <a:pt x="1224" y="1605"/>
                    </a:lnTo>
                    <a:lnTo>
                      <a:pt x="1223" y="1595"/>
                    </a:lnTo>
                    <a:lnTo>
                      <a:pt x="1220" y="1585"/>
                    </a:lnTo>
                    <a:lnTo>
                      <a:pt x="1219" y="1580"/>
                    </a:lnTo>
                    <a:lnTo>
                      <a:pt x="1219" y="1579"/>
                    </a:lnTo>
                    <a:lnTo>
                      <a:pt x="1224" y="1573"/>
                    </a:lnTo>
                    <a:lnTo>
                      <a:pt x="1227" y="1572"/>
                    </a:lnTo>
                    <a:lnTo>
                      <a:pt x="1228" y="1569"/>
                    </a:lnTo>
                    <a:lnTo>
                      <a:pt x="1228" y="1566"/>
                    </a:lnTo>
                    <a:lnTo>
                      <a:pt x="1225" y="1561"/>
                    </a:lnTo>
                    <a:lnTo>
                      <a:pt x="1225" y="1557"/>
                    </a:lnTo>
                    <a:lnTo>
                      <a:pt x="1228" y="1555"/>
                    </a:lnTo>
                    <a:lnTo>
                      <a:pt x="1231" y="1553"/>
                    </a:lnTo>
                    <a:lnTo>
                      <a:pt x="1236" y="1550"/>
                    </a:lnTo>
                    <a:lnTo>
                      <a:pt x="1239" y="1547"/>
                    </a:lnTo>
                    <a:lnTo>
                      <a:pt x="1240" y="1542"/>
                    </a:lnTo>
                    <a:lnTo>
                      <a:pt x="1240" y="1532"/>
                    </a:lnTo>
                    <a:lnTo>
                      <a:pt x="1238" y="1521"/>
                    </a:lnTo>
                    <a:lnTo>
                      <a:pt x="1236" y="1510"/>
                    </a:lnTo>
                    <a:lnTo>
                      <a:pt x="1238" y="1496"/>
                    </a:lnTo>
                    <a:lnTo>
                      <a:pt x="1239" y="1481"/>
                    </a:lnTo>
                    <a:lnTo>
                      <a:pt x="1240" y="1463"/>
                    </a:lnTo>
                    <a:lnTo>
                      <a:pt x="1242" y="1448"/>
                    </a:lnTo>
                    <a:lnTo>
                      <a:pt x="1243" y="1436"/>
                    </a:lnTo>
                    <a:lnTo>
                      <a:pt x="1243" y="1411"/>
                    </a:lnTo>
                    <a:lnTo>
                      <a:pt x="1239" y="1400"/>
                    </a:lnTo>
                    <a:lnTo>
                      <a:pt x="1231" y="1387"/>
                    </a:lnTo>
                    <a:lnTo>
                      <a:pt x="1214" y="1374"/>
                    </a:lnTo>
                    <a:lnTo>
                      <a:pt x="1208" y="1369"/>
                    </a:lnTo>
                    <a:lnTo>
                      <a:pt x="1202" y="1365"/>
                    </a:lnTo>
                    <a:lnTo>
                      <a:pt x="1198" y="1362"/>
                    </a:lnTo>
                    <a:lnTo>
                      <a:pt x="1193" y="1361"/>
                    </a:lnTo>
                    <a:lnTo>
                      <a:pt x="1182" y="1357"/>
                    </a:lnTo>
                    <a:lnTo>
                      <a:pt x="1172" y="1350"/>
                    </a:lnTo>
                    <a:lnTo>
                      <a:pt x="1164" y="1342"/>
                    </a:lnTo>
                    <a:lnTo>
                      <a:pt x="1160" y="1332"/>
                    </a:lnTo>
                    <a:lnTo>
                      <a:pt x="1157" y="1315"/>
                    </a:lnTo>
                    <a:lnTo>
                      <a:pt x="1150" y="1300"/>
                    </a:lnTo>
                    <a:lnTo>
                      <a:pt x="1146" y="1287"/>
                    </a:lnTo>
                    <a:lnTo>
                      <a:pt x="1143" y="1277"/>
                    </a:lnTo>
                    <a:lnTo>
                      <a:pt x="1138" y="1266"/>
                    </a:lnTo>
                    <a:lnTo>
                      <a:pt x="1132" y="1254"/>
                    </a:lnTo>
                    <a:lnTo>
                      <a:pt x="1128" y="1243"/>
                    </a:lnTo>
                    <a:lnTo>
                      <a:pt x="1127" y="1233"/>
                    </a:lnTo>
                    <a:lnTo>
                      <a:pt x="1124" y="1226"/>
                    </a:lnTo>
                    <a:lnTo>
                      <a:pt x="1104" y="1210"/>
                    </a:lnTo>
                    <a:lnTo>
                      <a:pt x="1100" y="1203"/>
                    </a:lnTo>
                    <a:lnTo>
                      <a:pt x="1100" y="1191"/>
                    </a:lnTo>
                    <a:lnTo>
                      <a:pt x="1102" y="1180"/>
                    </a:lnTo>
                    <a:lnTo>
                      <a:pt x="1106" y="1170"/>
                    </a:lnTo>
                    <a:lnTo>
                      <a:pt x="1108" y="1162"/>
                    </a:lnTo>
                    <a:lnTo>
                      <a:pt x="1106" y="1152"/>
                    </a:lnTo>
                    <a:lnTo>
                      <a:pt x="1105" y="1141"/>
                    </a:lnTo>
                    <a:lnTo>
                      <a:pt x="1104" y="1135"/>
                    </a:lnTo>
                    <a:lnTo>
                      <a:pt x="1105" y="1128"/>
                    </a:lnTo>
                    <a:lnTo>
                      <a:pt x="1109" y="1118"/>
                    </a:lnTo>
                    <a:lnTo>
                      <a:pt x="1115" y="1110"/>
                    </a:lnTo>
                    <a:lnTo>
                      <a:pt x="1120" y="1104"/>
                    </a:lnTo>
                    <a:lnTo>
                      <a:pt x="1126" y="1100"/>
                    </a:lnTo>
                    <a:lnTo>
                      <a:pt x="1132" y="1094"/>
                    </a:lnTo>
                    <a:lnTo>
                      <a:pt x="1138" y="1089"/>
                    </a:lnTo>
                    <a:lnTo>
                      <a:pt x="1142" y="1087"/>
                    </a:lnTo>
                    <a:lnTo>
                      <a:pt x="1145" y="1084"/>
                    </a:lnTo>
                    <a:lnTo>
                      <a:pt x="1146" y="1078"/>
                    </a:lnTo>
                    <a:lnTo>
                      <a:pt x="1147" y="1069"/>
                    </a:lnTo>
                    <a:lnTo>
                      <a:pt x="1150" y="1059"/>
                    </a:lnTo>
                    <a:lnTo>
                      <a:pt x="1152" y="1048"/>
                    </a:lnTo>
                    <a:lnTo>
                      <a:pt x="1150" y="1037"/>
                    </a:lnTo>
                    <a:lnTo>
                      <a:pt x="1147" y="1028"/>
                    </a:lnTo>
                    <a:lnTo>
                      <a:pt x="1145" y="1024"/>
                    </a:lnTo>
                    <a:lnTo>
                      <a:pt x="1142" y="1017"/>
                    </a:lnTo>
                    <a:lnTo>
                      <a:pt x="1138" y="1007"/>
                    </a:lnTo>
                    <a:lnTo>
                      <a:pt x="1132" y="999"/>
                    </a:lnTo>
                    <a:lnTo>
                      <a:pt x="1130" y="996"/>
                    </a:lnTo>
                    <a:lnTo>
                      <a:pt x="1116" y="996"/>
                    </a:lnTo>
                    <a:lnTo>
                      <a:pt x="1116" y="1004"/>
                    </a:lnTo>
                    <a:lnTo>
                      <a:pt x="1115" y="1007"/>
                    </a:lnTo>
                    <a:lnTo>
                      <a:pt x="1112" y="1011"/>
                    </a:lnTo>
                    <a:lnTo>
                      <a:pt x="1109" y="1014"/>
                    </a:lnTo>
                    <a:lnTo>
                      <a:pt x="1105" y="1017"/>
                    </a:lnTo>
                    <a:lnTo>
                      <a:pt x="1102" y="1017"/>
                    </a:lnTo>
                    <a:lnTo>
                      <a:pt x="1100" y="1015"/>
                    </a:lnTo>
                    <a:lnTo>
                      <a:pt x="1097" y="1013"/>
                    </a:lnTo>
                    <a:lnTo>
                      <a:pt x="1095" y="1010"/>
                    </a:lnTo>
                    <a:lnTo>
                      <a:pt x="1094" y="1009"/>
                    </a:lnTo>
                    <a:lnTo>
                      <a:pt x="1089" y="1006"/>
                    </a:lnTo>
                    <a:lnTo>
                      <a:pt x="1080" y="1003"/>
                    </a:lnTo>
                    <a:lnTo>
                      <a:pt x="1076" y="1000"/>
                    </a:lnTo>
                    <a:lnTo>
                      <a:pt x="1074" y="998"/>
                    </a:lnTo>
                    <a:lnTo>
                      <a:pt x="1069" y="992"/>
                    </a:lnTo>
                    <a:lnTo>
                      <a:pt x="1064" y="987"/>
                    </a:lnTo>
                    <a:lnTo>
                      <a:pt x="1053" y="978"/>
                    </a:lnTo>
                    <a:lnTo>
                      <a:pt x="1046" y="976"/>
                    </a:lnTo>
                    <a:lnTo>
                      <a:pt x="1039" y="972"/>
                    </a:lnTo>
                    <a:lnTo>
                      <a:pt x="1034" y="966"/>
                    </a:lnTo>
                    <a:lnTo>
                      <a:pt x="1033" y="956"/>
                    </a:lnTo>
                    <a:lnTo>
                      <a:pt x="1030" y="943"/>
                    </a:lnTo>
                    <a:lnTo>
                      <a:pt x="1026" y="935"/>
                    </a:lnTo>
                    <a:lnTo>
                      <a:pt x="1020" y="929"/>
                    </a:lnTo>
                    <a:lnTo>
                      <a:pt x="1018" y="928"/>
                    </a:lnTo>
                    <a:lnTo>
                      <a:pt x="1015" y="925"/>
                    </a:lnTo>
                    <a:lnTo>
                      <a:pt x="1011" y="924"/>
                    </a:lnTo>
                    <a:lnTo>
                      <a:pt x="1008" y="922"/>
                    </a:lnTo>
                    <a:lnTo>
                      <a:pt x="1004" y="922"/>
                    </a:lnTo>
                    <a:lnTo>
                      <a:pt x="1001" y="924"/>
                    </a:lnTo>
                    <a:lnTo>
                      <a:pt x="997" y="924"/>
                    </a:lnTo>
                    <a:lnTo>
                      <a:pt x="990" y="922"/>
                    </a:lnTo>
                    <a:lnTo>
                      <a:pt x="985" y="918"/>
                    </a:lnTo>
                    <a:lnTo>
                      <a:pt x="979" y="917"/>
                    </a:lnTo>
                    <a:lnTo>
                      <a:pt x="972" y="915"/>
                    </a:lnTo>
                    <a:lnTo>
                      <a:pt x="956" y="902"/>
                    </a:lnTo>
                    <a:lnTo>
                      <a:pt x="951" y="896"/>
                    </a:lnTo>
                    <a:lnTo>
                      <a:pt x="948" y="892"/>
                    </a:lnTo>
                    <a:lnTo>
                      <a:pt x="945" y="889"/>
                    </a:lnTo>
                    <a:lnTo>
                      <a:pt x="942" y="885"/>
                    </a:lnTo>
                    <a:lnTo>
                      <a:pt x="940" y="883"/>
                    </a:lnTo>
                    <a:lnTo>
                      <a:pt x="931" y="880"/>
                    </a:lnTo>
                    <a:lnTo>
                      <a:pt x="927" y="880"/>
                    </a:lnTo>
                    <a:lnTo>
                      <a:pt x="922" y="883"/>
                    </a:lnTo>
                    <a:lnTo>
                      <a:pt x="919" y="885"/>
                    </a:lnTo>
                    <a:lnTo>
                      <a:pt x="918" y="889"/>
                    </a:lnTo>
                    <a:lnTo>
                      <a:pt x="915" y="893"/>
                    </a:lnTo>
                    <a:lnTo>
                      <a:pt x="912" y="896"/>
                    </a:lnTo>
                    <a:lnTo>
                      <a:pt x="910" y="896"/>
                    </a:lnTo>
                    <a:lnTo>
                      <a:pt x="907" y="895"/>
                    </a:lnTo>
                    <a:lnTo>
                      <a:pt x="894" y="883"/>
                    </a:lnTo>
                    <a:lnTo>
                      <a:pt x="890" y="881"/>
                    </a:lnTo>
                    <a:lnTo>
                      <a:pt x="884" y="883"/>
                    </a:lnTo>
                    <a:lnTo>
                      <a:pt x="864" y="885"/>
                    </a:lnTo>
                    <a:lnTo>
                      <a:pt x="858" y="883"/>
                    </a:lnTo>
                    <a:lnTo>
                      <a:pt x="849" y="869"/>
                    </a:lnTo>
                    <a:lnTo>
                      <a:pt x="847" y="861"/>
                    </a:lnTo>
                    <a:lnTo>
                      <a:pt x="847" y="856"/>
                    </a:lnTo>
                    <a:lnTo>
                      <a:pt x="844" y="848"/>
                    </a:lnTo>
                    <a:lnTo>
                      <a:pt x="837" y="843"/>
                    </a:lnTo>
                    <a:lnTo>
                      <a:pt x="827" y="839"/>
                    </a:lnTo>
                    <a:lnTo>
                      <a:pt x="818" y="836"/>
                    </a:lnTo>
                    <a:lnTo>
                      <a:pt x="810" y="835"/>
                    </a:lnTo>
                    <a:lnTo>
                      <a:pt x="804" y="832"/>
                    </a:lnTo>
                    <a:lnTo>
                      <a:pt x="799" y="825"/>
                    </a:lnTo>
                    <a:lnTo>
                      <a:pt x="795" y="817"/>
                    </a:lnTo>
                    <a:lnTo>
                      <a:pt x="792" y="809"/>
                    </a:lnTo>
                    <a:lnTo>
                      <a:pt x="793" y="803"/>
                    </a:lnTo>
                    <a:lnTo>
                      <a:pt x="793" y="798"/>
                    </a:lnTo>
                    <a:lnTo>
                      <a:pt x="792" y="789"/>
                    </a:lnTo>
                    <a:lnTo>
                      <a:pt x="788" y="781"/>
                    </a:lnTo>
                    <a:lnTo>
                      <a:pt x="788" y="780"/>
                    </a:lnTo>
                    <a:lnTo>
                      <a:pt x="781" y="773"/>
                    </a:lnTo>
                    <a:lnTo>
                      <a:pt x="778" y="769"/>
                    </a:lnTo>
                    <a:lnTo>
                      <a:pt x="773" y="763"/>
                    </a:lnTo>
                    <a:lnTo>
                      <a:pt x="767" y="761"/>
                    </a:lnTo>
                    <a:lnTo>
                      <a:pt x="763" y="758"/>
                    </a:lnTo>
                    <a:lnTo>
                      <a:pt x="759" y="751"/>
                    </a:lnTo>
                    <a:lnTo>
                      <a:pt x="745" y="732"/>
                    </a:lnTo>
                    <a:lnTo>
                      <a:pt x="740" y="722"/>
                    </a:lnTo>
                    <a:lnTo>
                      <a:pt x="734" y="715"/>
                    </a:lnTo>
                    <a:lnTo>
                      <a:pt x="728" y="707"/>
                    </a:lnTo>
                    <a:lnTo>
                      <a:pt x="718" y="698"/>
                    </a:lnTo>
                    <a:lnTo>
                      <a:pt x="702" y="678"/>
                    </a:lnTo>
                    <a:lnTo>
                      <a:pt x="698" y="670"/>
                    </a:lnTo>
                    <a:lnTo>
                      <a:pt x="692" y="654"/>
                    </a:lnTo>
                    <a:lnTo>
                      <a:pt x="689" y="648"/>
                    </a:lnTo>
                    <a:lnTo>
                      <a:pt x="685" y="648"/>
                    </a:lnTo>
                    <a:lnTo>
                      <a:pt x="683" y="650"/>
                    </a:lnTo>
                    <a:lnTo>
                      <a:pt x="677" y="656"/>
                    </a:lnTo>
                    <a:lnTo>
                      <a:pt x="678" y="663"/>
                    </a:lnTo>
                    <a:lnTo>
                      <a:pt x="684" y="670"/>
                    </a:lnTo>
                    <a:lnTo>
                      <a:pt x="691" y="678"/>
                    </a:lnTo>
                    <a:lnTo>
                      <a:pt x="696" y="685"/>
                    </a:lnTo>
                    <a:lnTo>
                      <a:pt x="700" y="693"/>
                    </a:lnTo>
                    <a:lnTo>
                      <a:pt x="706" y="703"/>
                    </a:lnTo>
                    <a:lnTo>
                      <a:pt x="722" y="722"/>
                    </a:lnTo>
                    <a:lnTo>
                      <a:pt x="725" y="732"/>
                    </a:lnTo>
                    <a:lnTo>
                      <a:pt x="726" y="740"/>
                    </a:lnTo>
                    <a:lnTo>
                      <a:pt x="729" y="747"/>
                    </a:lnTo>
                    <a:lnTo>
                      <a:pt x="734" y="751"/>
                    </a:lnTo>
                    <a:lnTo>
                      <a:pt x="748" y="765"/>
                    </a:lnTo>
                    <a:lnTo>
                      <a:pt x="751" y="772"/>
                    </a:lnTo>
                    <a:lnTo>
                      <a:pt x="748" y="778"/>
                    </a:lnTo>
                    <a:lnTo>
                      <a:pt x="743" y="781"/>
                    </a:lnTo>
                    <a:lnTo>
                      <a:pt x="737" y="778"/>
                    </a:lnTo>
                    <a:lnTo>
                      <a:pt x="732" y="773"/>
                    </a:lnTo>
                    <a:lnTo>
                      <a:pt x="728" y="767"/>
                    </a:lnTo>
                    <a:lnTo>
                      <a:pt x="725" y="765"/>
                    </a:lnTo>
                    <a:lnTo>
                      <a:pt x="724" y="765"/>
                    </a:lnTo>
                    <a:lnTo>
                      <a:pt x="715" y="761"/>
                    </a:lnTo>
                    <a:lnTo>
                      <a:pt x="713" y="755"/>
                    </a:lnTo>
                    <a:lnTo>
                      <a:pt x="713" y="752"/>
                    </a:lnTo>
                    <a:lnTo>
                      <a:pt x="710" y="745"/>
                    </a:lnTo>
                    <a:lnTo>
                      <a:pt x="703" y="737"/>
                    </a:lnTo>
                    <a:lnTo>
                      <a:pt x="696" y="728"/>
                    </a:lnTo>
                    <a:lnTo>
                      <a:pt x="693" y="724"/>
                    </a:lnTo>
                    <a:lnTo>
                      <a:pt x="688" y="721"/>
                    </a:lnTo>
                    <a:lnTo>
                      <a:pt x="683" y="721"/>
                    </a:lnTo>
                    <a:lnTo>
                      <a:pt x="680" y="722"/>
                    </a:lnTo>
                    <a:lnTo>
                      <a:pt x="673" y="722"/>
                    </a:lnTo>
                    <a:lnTo>
                      <a:pt x="672" y="721"/>
                    </a:lnTo>
                    <a:lnTo>
                      <a:pt x="672" y="715"/>
                    </a:lnTo>
                    <a:lnTo>
                      <a:pt x="676" y="707"/>
                    </a:lnTo>
                    <a:lnTo>
                      <a:pt x="678" y="704"/>
                    </a:lnTo>
                    <a:lnTo>
                      <a:pt x="681" y="699"/>
                    </a:lnTo>
                    <a:lnTo>
                      <a:pt x="681" y="696"/>
                    </a:lnTo>
                    <a:lnTo>
                      <a:pt x="680" y="693"/>
                    </a:lnTo>
                    <a:lnTo>
                      <a:pt x="674" y="688"/>
                    </a:lnTo>
                    <a:lnTo>
                      <a:pt x="670" y="685"/>
                    </a:lnTo>
                    <a:lnTo>
                      <a:pt x="667" y="684"/>
                    </a:lnTo>
                    <a:lnTo>
                      <a:pt x="663" y="680"/>
                    </a:lnTo>
                    <a:lnTo>
                      <a:pt x="659" y="670"/>
                    </a:lnTo>
                    <a:lnTo>
                      <a:pt x="654" y="659"/>
                    </a:lnTo>
                    <a:lnTo>
                      <a:pt x="650" y="647"/>
                    </a:lnTo>
                    <a:lnTo>
                      <a:pt x="644" y="635"/>
                    </a:lnTo>
                    <a:lnTo>
                      <a:pt x="636" y="619"/>
                    </a:lnTo>
                    <a:lnTo>
                      <a:pt x="628" y="611"/>
                    </a:lnTo>
                    <a:lnTo>
                      <a:pt x="620" y="608"/>
                    </a:lnTo>
                    <a:lnTo>
                      <a:pt x="611" y="607"/>
                    </a:lnTo>
                    <a:lnTo>
                      <a:pt x="602" y="604"/>
                    </a:lnTo>
                    <a:lnTo>
                      <a:pt x="594" y="600"/>
                    </a:lnTo>
                    <a:lnTo>
                      <a:pt x="587" y="596"/>
                    </a:lnTo>
                    <a:lnTo>
                      <a:pt x="584" y="591"/>
                    </a:lnTo>
                    <a:lnTo>
                      <a:pt x="583" y="581"/>
                    </a:lnTo>
                    <a:lnTo>
                      <a:pt x="577" y="559"/>
                    </a:lnTo>
                    <a:lnTo>
                      <a:pt x="572" y="550"/>
                    </a:lnTo>
                    <a:lnTo>
                      <a:pt x="564" y="537"/>
                    </a:lnTo>
                    <a:lnTo>
                      <a:pt x="558" y="524"/>
                    </a:lnTo>
                    <a:lnTo>
                      <a:pt x="554" y="510"/>
                    </a:lnTo>
                    <a:lnTo>
                      <a:pt x="553" y="497"/>
                    </a:lnTo>
                    <a:lnTo>
                      <a:pt x="554" y="487"/>
                    </a:lnTo>
                    <a:lnTo>
                      <a:pt x="554" y="474"/>
                    </a:lnTo>
                    <a:lnTo>
                      <a:pt x="555" y="459"/>
                    </a:lnTo>
                    <a:lnTo>
                      <a:pt x="557" y="448"/>
                    </a:lnTo>
                    <a:lnTo>
                      <a:pt x="557" y="440"/>
                    </a:lnTo>
                    <a:lnTo>
                      <a:pt x="555" y="432"/>
                    </a:lnTo>
                    <a:lnTo>
                      <a:pt x="553" y="422"/>
                    </a:lnTo>
                    <a:lnTo>
                      <a:pt x="550" y="415"/>
                    </a:lnTo>
                    <a:lnTo>
                      <a:pt x="549" y="410"/>
                    </a:lnTo>
                    <a:lnTo>
                      <a:pt x="549" y="407"/>
                    </a:lnTo>
                    <a:lnTo>
                      <a:pt x="544" y="395"/>
                    </a:lnTo>
                    <a:lnTo>
                      <a:pt x="542" y="393"/>
                    </a:lnTo>
                    <a:lnTo>
                      <a:pt x="538" y="391"/>
                    </a:lnTo>
                    <a:lnTo>
                      <a:pt x="529" y="386"/>
                    </a:lnTo>
                    <a:lnTo>
                      <a:pt x="523" y="381"/>
                    </a:lnTo>
                    <a:lnTo>
                      <a:pt x="514" y="380"/>
                    </a:lnTo>
                    <a:lnTo>
                      <a:pt x="508" y="377"/>
                    </a:lnTo>
                    <a:lnTo>
                      <a:pt x="503" y="370"/>
                    </a:lnTo>
                    <a:lnTo>
                      <a:pt x="502" y="360"/>
                    </a:lnTo>
                    <a:lnTo>
                      <a:pt x="503" y="352"/>
                    </a:lnTo>
                    <a:lnTo>
                      <a:pt x="503" y="345"/>
                    </a:lnTo>
                    <a:lnTo>
                      <a:pt x="499" y="337"/>
                    </a:lnTo>
                    <a:lnTo>
                      <a:pt x="495" y="332"/>
                    </a:lnTo>
                    <a:lnTo>
                      <a:pt x="490" y="329"/>
                    </a:lnTo>
                    <a:lnTo>
                      <a:pt x="486" y="326"/>
                    </a:lnTo>
                    <a:lnTo>
                      <a:pt x="480" y="319"/>
                    </a:lnTo>
                    <a:lnTo>
                      <a:pt x="475" y="311"/>
                    </a:lnTo>
                    <a:lnTo>
                      <a:pt x="472" y="303"/>
                    </a:lnTo>
                    <a:lnTo>
                      <a:pt x="471" y="300"/>
                    </a:lnTo>
                    <a:lnTo>
                      <a:pt x="466" y="296"/>
                    </a:lnTo>
                    <a:lnTo>
                      <a:pt x="462" y="296"/>
                    </a:lnTo>
                    <a:lnTo>
                      <a:pt x="462" y="299"/>
                    </a:lnTo>
                    <a:lnTo>
                      <a:pt x="464" y="302"/>
                    </a:lnTo>
                    <a:lnTo>
                      <a:pt x="464" y="313"/>
                    </a:lnTo>
                    <a:lnTo>
                      <a:pt x="465" y="315"/>
                    </a:lnTo>
                    <a:lnTo>
                      <a:pt x="471" y="321"/>
                    </a:lnTo>
                    <a:lnTo>
                      <a:pt x="473" y="329"/>
                    </a:lnTo>
                    <a:lnTo>
                      <a:pt x="473" y="336"/>
                    </a:lnTo>
                    <a:lnTo>
                      <a:pt x="472" y="341"/>
                    </a:lnTo>
                    <a:lnTo>
                      <a:pt x="468" y="341"/>
                    </a:lnTo>
                    <a:lnTo>
                      <a:pt x="462" y="339"/>
                    </a:lnTo>
                    <a:lnTo>
                      <a:pt x="456" y="333"/>
                    </a:lnTo>
                    <a:lnTo>
                      <a:pt x="447" y="328"/>
                    </a:lnTo>
                    <a:lnTo>
                      <a:pt x="442" y="322"/>
                    </a:lnTo>
                    <a:lnTo>
                      <a:pt x="441" y="313"/>
                    </a:lnTo>
                    <a:lnTo>
                      <a:pt x="439" y="304"/>
                    </a:lnTo>
                    <a:lnTo>
                      <a:pt x="441" y="295"/>
                    </a:lnTo>
                    <a:lnTo>
                      <a:pt x="441" y="289"/>
                    </a:lnTo>
                    <a:lnTo>
                      <a:pt x="438" y="284"/>
                    </a:lnTo>
                    <a:lnTo>
                      <a:pt x="432" y="281"/>
                    </a:lnTo>
                    <a:lnTo>
                      <a:pt x="425" y="278"/>
                    </a:lnTo>
                    <a:lnTo>
                      <a:pt x="419" y="277"/>
                    </a:lnTo>
                    <a:lnTo>
                      <a:pt x="412" y="277"/>
                    </a:lnTo>
                    <a:lnTo>
                      <a:pt x="406" y="271"/>
                    </a:lnTo>
                    <a:lnTo>
                      <a:pt x="406" y="267"/>
                    </a:lnTo>
                    <a:lnTo>
                      <a:pt x="405" y="262"/>
                    </a:lnTo>
                    <a:lnTo>
                      <a:pt x="401" y="251"/>
                    </a:lnTo>
                    <a:lnTo>
                      <a:pt x="394" y="243"/>
                    </a:lnTo>
                    <a:lnTo>
                      <a:pt x="386" y="237"/>
                    </a:lnTo>
                    <a:lnTo>
                      <a:pt x="372" y="234"/>
                    </a:lnTo>
                    <a:lnTo>
                      <a:pt x="360" y="232"/>
                    </a:lnTo>
                    <a:lnTo>
                      <a:pt x="346" y="228"/>
                    </a:lnTo>
                    <a:lnTo>
                      <a:pt x="334" y="225"/>
                    </a:lnTo>
                    <a:lnTo>
                      <a:pt x="324" y="223"/>
                    </a:lnTo>
                    <a:lnTo>
                      <a:pt x="317" y="222"/>
                    </a:lnTo>
                    <a:lnTo>
                      <a:pt x="304" y="214"/>
                    </a:lnTo>
                    <a:lnTo>
                      <a:pt x="297" y="211"/>
                    </a:lnTo>
                    <a:lnTo>
                      <a:pt x="286" y="214"/>
                    </a:lnTo>
                    <a:lnTo>
                      <a:pt x="272" y="206"/>
                    </a:lnTo>
                    <a:lnTo>
                      <a:pt x="267" y="204"/>
                    </a:lnTo>
                    <a:lnTo>
                      <a:pt x="263" y="207"/>
                    </a:lnTo>
                    <a:lnTo>
                      <a:pt x="261" y="214"/>
                    </a:lnTo>
                    <a:lnTo>
                      <a:pt x="257" y="222"/>
                    </a:lnTo>
                    <a:lnTo>
                      <a:pt x="252" y="230"/>
                    </a:lnTo>
                    <a:lnTo>
                      <a:pt x="244" y="233"/>
                    </a:lnTo>
                    <a:lnTo>
                      <a:pt x="237" y="230"/>
                    </a:lnTo>
                    <a:lnTo>
                      <a:pt x="230" y="226"/>
                    </a:lnTo>
                    <a:lnTo>
                      <a:pt x="226" y="228"/>
                    </a:lnTo>
                    <a:lnTo>
                      <a:pt x="223" y="229"/>
                    </a:lnTo>
                    <a:lnTo>
                      <a:pt x="220" y="232"/>
                    </a:lnTo>
                    <a:lnTo>
                      <a:pt x="215" y="234"/>
                    </a:lnTo>
                    <a:lnTo>
                      <a:pt x="208" y="234"/>
                    </a:lnTo>
                    <a:lnTo>
                      <a:pt x="207" y="232"/>
                    </a:lnTo>
                    <a:lnTo>
                      <a:pt x="207" y="229"/>
                    </a:lnTo>
                    <a:lnTo>
                      <a:pt x="208" y="225"/>
                    </a:lnTo>
                    <a:lnTo>
                      <a:pt x="209" y="219"/>
                    </a:lnTo>
                    <a:lnTo>
                      <a:pt x="211" y="215"/>
                    </a:lnTo>
                    <a:lnTo>
                      <a:pt x="212" y="212"/>
                    </a:lnTo>
                    <a:lnTo>
                      <a:pt x="212" y="210"/>
                    </a:lnTo>
                    <a:lnTo>
                      <a:pt x="208" y="210"/>
                    </a:lnTo>
                    <a:lnTo>
                      <a:pt x="205" y="211"/>
                    </a:lnTo>
                    <a:lnTo>
                      <a:pt x="201" y="214"/>
                    </a:lnTo>
                    <a:lnTo>
                      <a:pt x="196" y="222"/>
                    </a:lnTo>
                    <a:lnTo>
                      <a:pt x="194" y="228"/>
                    </a:lnTo>
                    <a:lnTo>
                      <a:pt x="194" y="234"/>
                    </a:lnTo>
                    <a:lnTo>
                      <a:pt x="192" y="237"/>
                    </a:lnTo>
                    <a:lnTo>
                      <a:pt x="190" y="240"/>
                    </a:lnTo>
                    <a:lnTo>
                      <a:pt x="186" y="243"/>
                    </a:lnTo>
                    <a:lnTo>
                      <a:pt x="182" y="247"/>
                    </a:lnTo>
                    <a:lnTo>
                      <a:pt x="179" y="248"/>
                    </a:lnTo>
                    <a:lnTo>
                      <a:pt x="200" y="248"/>
                    </a:lnTo>
                    <a:lnTo>
                      <a:pt x="201" y="249"/>
                    </a:lnTo>
                    <a:lnTo>
                      <a:pt x="201" y="252"/>
                    </a:lnTo>
                    <a:lnTo>
                      <a:pt x="200" y="255"/>
                    </a:lnTo>
                    <a:lnTo>
                      <a:pt x="200" y="258"/>
                    </a:lnTo>
                    <a:lnTo>
                      <a:pt x="199" y="262"/>
                    </a:lnTo>
                    <a:lnTo>
                      <a:pt x="189" y="271"/>
                    </a:lnTo>
                    <a:lnTo>
                      <a:pt x="181" y="277"/>
                    </a:lnTo>
                    <a:lnTo>
                      <a:pt x="173" y="278"/>
                    </a:lnTo>
                    <a:lnTo>
                      <a:pt x="168" y="277"/>
                    </a:lnTo>
                    <a:lnTo>
                      <a:pt x="166" y="274"/>
                    </a:lnTo>
                    <a:lnTo>
                      <a:pt x="164" y="271"/>
                    </a:lnTo>
                    <a:lnTo>
                      <a:pt x="162" y="269"/>
                    </a:lnTo>
                    <a:lnTo>
                      <a:pt x="160" y="266"/>
                    </a:lnTo>
                    <a:lnTo>
                      <a:pt x="157" y="265"/>
                    </a:lnTo>
                    <a:lnTo>
                      <a:pt x="153" y="267"/>
                    </a:lnTo>
                    <a:lnTo>
                      <a:pt x="148" y="274"/>
                    </a:lnTo>
                    <a:lnTo>
                      <a:pt x="140" y="284"/>
                    </a:lnTo>
                    <a:lnTo>
                      <a:pt x="127" y="293"/>
                    </a:lnTo>
                    <a:lnTo>
                      <a:pt x="118" y="297"/>
                    </a:lnTo>
                    <a:lnTo>
                      <a:pt x="111" y="296"/>
                    </a:lnTo>
                    <a:lnTo>
                      <a:pt x="106" y="293"/>
                    </a:lnTo>
                    <a:lnTo>
                      <a:pt x="101" y="292"/>
                    </a:lnTo>
                    <a:lnTo>
                      <a:pt x="97" y="292"/>
                    </a:lnTo>
                    <a:lnTo>
                      <a:pt x="89" y="296"/>
                    </a:lnTo>
                    <a:lnTo>
                      <a:pt x="77" y="302"/>
                    </a:lnTo>
                    <a:lnTo>
                      <a:pt x="63" y="306"/>
                    </a:lnTo>
                    <a:lnTo>
                      <a:pt x="54" y="308"/>
                    </a:lnTo>
                    <a:lnTo>
                      <a:pt x="51" y="308"/>
                    </a:lnTo>
                    <a:lnTo>
                      <a:pt x="48" y="307"/>
                    </a:lnTo>
                    <a:lnTo>
                      <a:pt x="47" y="304"/>
                    </a:lnTo>
                    <a:lnTo>
                      <a:pt x="47" y="299"/>
                    </a:lnTo>
                    <a:lnTo>
                      <a:pt x="48" y="297"/>
                    </a:lnTo>
                    <a:lnTo>
                      <a:pt x="49" y="295"/>
                    </a:lnTo>
                    <a:lnTo>
                      <a:pt x="51" y="295"/>
                    </a:lnTo>
                    <a:lnTo>
                      <a:pt x="58" y="293"/>
                    </a:lnTo>
                    <a:lnTo>
                      <a:pt x="66" y="288"/>
                    </a:lnTo>
                    <a:lnTo>
                      <a:pt x="75" y="284"/>
                    </a:lnTo>
                    <a:lnTo>
                      <a:pt x="89" y="276"/>
                    </a:lnTo>
                    <a:lnTo>
                      <a:pt x="100" y="270"/>
                    </a:lnTo>
                    <a:lnTo>
                      <a:pt x="110" y="265"/>
                    </a:lnTo>
                    <a:lnTo>
                      <a:pt x="118" y="262"/>
                    </a:lnTo>
                    <a:lnTo>
                      <a:pt x="122" y="259"/>
                    </a:lnTo>
                    <a:lnTo>
                      <a:pt x="125" y="256"/>
                    </a:lnTo>
                    <a:lnTo>
                      <a:pt x="129" y="254"/>
                    </a:lnTo>
                    <a:lnTo>
                      <a:pt x="132" y="251"/>
                    </a:lnTo>
                    <a:lnTo>
                      <a:pt x="133" y="247"/>
                    </a:lnTo>
                    <a:lnTo>
                      <a:pt x="132" y="244"/>
                    </a:lnTo>
                    <a:lnTo>
                      <a:pt x="129" y="241"/>
                    </a:lnTo>
                    <a:lnTo>
                      <a:pt x="123" y="241"/>
                    </a:lnTo>
                    <a:lnTo>
                      <a:pt x="119" y="243"/>
                    </a:lnTo>
                    <a:lnTo>
                      <a:pt x="116" y="244"/>
                    </a:lnTo>
                    <a:lnTo>
                      <a:pt x="115" y="245"/>
                    </a:lnTo>
                    <a:lnTo>
                      <a:pt x="112" y="247"/>
                    </a:lnTo>
                    <a:lnTo>
                      <a:pt x="99" y="233"/>
                    </a:lnTo>
                    <a:lnTo>
                      <a:pt x="97" y="233"/>
                    </a:lnTo>
                    <a:lnTo>
                      <a:pt x="96" y="234"/>
                    </a:lnTo>
                    <a:lnTo>
                      <a:pt x="93" y="236"/>
                    </a:lnTo>
                    <a:lnTo>
                      <a:pt x="90" y="241"/>
                    </a:lnTo>
                    <a:lnTo>
                      <a:pt x="89" y="243"/>
                    </a:lnTo>
                    <a:lnTo>
                      <a:pt x="89" y="244"/>
                    </a:lnTo>
                    <a:lnTo>
                      <a:pt x="86" y="244"/>
                    </a:lnTo>
                    <a:lnTo>
                      <a:pt x="85" y="243"/>
                    </a:lnTo>
                    <a:lnTo>
                      <a:pt x="82" y="241"/>
                    </a:lnTo>
                    <a:lnTo>
                      <a:pt x="81" y="239"/>
                    </a:lnTo>
                    <a:lnTo>
                      <a:pt x="78" y="236"/>
                    </a:lnTo>
                    <a:lnTo>
                      <a:pt x="78" y="218"/>
                    </a:lnTo>
                    <a:lnTo>
                      <a:pt x="75" y="215"/>
                    </a:lnTo>
                    <a:lnTo>
                      <a:pt x="71" y="215"/>
                    </a:lnTo>
                    <a:lnTo>
                      <a:pt x="70" y="217"/>
                    </a:lnTo>
                    <a:lnTo>
                      <a:pt x="69" y="219"/>
                    </a:lnTo>
                    <a:lnTo>
                      <a:pt x="66" y="223"/>
                    </a:lnTo>
                    <a:lnTo>
                      <a:pt x="60" y="228"/>
                    </a:lnTo>
                    <a:lnTo>
                      <a:pt x="54" y="230"/>
                    </a:lnTo>
                    <a:lnTo>
                      <a:pt x="49" y="232"/>
                    </a:lnTo>
                    <a:lnTo>
                      <a:pt x="47" y="229"/>
                    </a:lnTo>
                    <a:lnTo>
                      <a:pt x="44" y="223"/>
                    </a:lnTo>
                    <a:lnTo>
                      <a:pt x="37" y="217"/>
                    </a:lnTo>
                    <a:lnTo>
                      <a:pt x="30" y="208"/>
                    </a:lnTo>
                    <a:lnTo>
                      <a:pt x="25" y="200"/>
                    </a:lnTo>
                    <a:lnTo>
                      <a:pt x="23" y="196"/>
                    </a:lnTo>
                    <a:lnTo>
                      <a:pt x="23" y="193"/>
                    </a:lnTo>
                    <a:lnTo>
                      <a:pt x="28" y="189"/>
                    </a:lnTo>
                    <a:lnTo>
                      <a:pt x="30" y="188"/>
                    </a:lnTo>
                    <a:lnTo>
                      <a:pt x="36" y="182"/>
                    </a:lnTo>
                    <a:lnTo>
                      <a:pt x="40" y="180"/>
                    </a:lnTo>
                    <a:lnTo>
                      <a:pt x="51" y="173"/>
                    </a:lnTo>
                    <a:lnTo>
                      <a:pt x="63" y="170"/>
                    </a:lnTo>
                    <a:lnTo>
                      <a:pt x="80" y="170"/>
                    </a:lnTo>
                    <a:lnTo>
                      <a:pt x="84" y="169"/>
                    </a:lnTo>
                    <a:lnTo>
                      <a:pt x="86" y="166"/>
                    </a:lnTo>
                    <a:lnTo>
                      <a:pt x="89" y="162"/>
                    </a:lnTo>
                    <a:lnTo>
                      <a:pt x="92" y="156"/>
                    </a:lnTo>
                    <a:lnTo>
                      <a:pt x="92" y="154"/>
                    </a:lnTo>
                    <a:lnTo>
                      <a:pt x="90" y="152"/>
                    </a:lnTo>
                    <a:lnTo>
                      <a:pt x="81" y="152"/>
                    </a:lnTo>
                    <a:lnTo>
                      <a:pt x="77" y="154"/>
                    </a:lnTo>
                    <a:lnTo>
                      <a:pt x="71" y="156"/>
                    </a:lnTo>
                    <a:lnTo>
                      <a:pt x="65" y="160"/>
                    </a:lnTo>
                    <a:lnTo>
                      <a:pt x="58" y="162"/>
                    </a:lnTo>
                    <a:lnTo>
                      <a:pt x="45" y="162"/>
                    </a:lnTo>
                    <a:lnTo>
                      <a:pt x="36" y="160"/>
                    </a:lnTo>
                    <a:lnTo>
                      <a:pt x="25" y="158"/>
                    </a:lnTo>
                    <a:lnTo>
                      <a:pt x="15" y="154"/>
                    </a:lnTo>
                    <a:lnTo>
                      <a:pt x="11" y="151"/>
                    </a:lnTo>
                    <a:lnTo>
                      <a:pt x="6" y="143"/>
                    </a:lnTo>
                    <a:lnTo>
                      <a:pt x="3" y="140"/>
                    </a:lnTo>
                    <a:lnTo>
                      <a:pt x="2" y="137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3" y="133"/>
                    </a:lnTo>
                    <a:lnTo>
                      <a:pt x="11" y="130"/>
                    </a:lnTo>
                    <a:lnTo>
                      <a:pt x="22" y="128"/>
                    </a:lnTo>
                    <a:lnTo>
                      <a:pt x="34" y="125"/>
                    </a:lnTo>
                    <a:lnTo>
                      <a:pt x="47" y="118"/>
                    </a:lnTo>
                    <a:lnTo>
                      <a:pt x="54" y="125"/>
                    </a:lnTo>
                    <a:lnTo>
                      <a:pt x="66" y="132"/>
                    </a:lnTo>
                    <a:lnTo>
                      <a:pt x="81" y="134"/>
                    </a:lnTo>
                    <a:lnTo>
                      <a:pt x="86" y="134"/>
                    </a:lnTo>
                    <a:lnTo>
                      <a:pt x="88" y="132"/>
                    </a:lnTo>
                    <a:lnTo>
                      <a:pt x="88" y="128"/>
                    </a:lnTo>
                    <a:lnTo>
                      <a:pt x="85" y="123"/>
                    </a:lnTo>
                    <a:lnTo>
                      <a:pt x="80" y="118"/>
                    </a:lnTo>
                    <a:lnTo>
                      <a:pt x="74" y="115"/>
                    </a:lnTo>
                    <a:lnTo>
                      <a:pt x="71" y="115"/>
                    </a:lnTo>
                    <a:lnTo>
                      <a:pt x="69" y="114"/>
                    </a:lnTo>
                    <a:lnTo>
                      <a:pt x="66" y="114"/>
                    </a:lnTo>
                    <a:lnTo>
                      <a:pt x="58" y="108"/>
                    </a:lnTo>
                    <a:lnTo>
                      <a:pt x="52" y="106"/>
                    </a:lnTo>
                    <a:lnTo>
                      <a:pt x="41" y="104"/>
                    </a:lnTo>
                    <a:lnTo>
                      <a:pt x="36" y="104"/>
                    </a:lnTo>
                    <a:lnTo>
                      <a:pt x="32" y="103"/>
                    </a:lnTo>
                    <a:lnTo>
                      <a:pt x="29" y="102"/>
                    </a:lnTo>
                    <a:lnTo>
                      <a:pt x="26" y="96"/>
                    </a:lnTo>
                    <a:lnTo>
                      <a:pt x="26" y="93"/>
                    </a:lnTo>
                    <a:lnTo>
                      <a:pt x="25" y="92"/>
                    </a:lnTo>
                    <a:lnTo>
                      <a:pt x="25" y="86"/>
                    </a:lnTo>
                    <a:lnTo>
                      <a:pt x="29" y="82"/>
                    </a:lnTo>
                    <a:lnTo>
                      <a:pt x="33" y="80"/>
                    </a:lnTo>
                    <a:lnTo>
                      <a:pt x="36" y="78"/>
                    </a:lnTo>
                    <a:lnTo>
                      <a:pt x="40" y="77"/>
                    </a:lnTo>
                    <a:lnTo>
                      <a:pt x="43" y="75"/>
                    </a:lnTo>
                    <a:lnTo>
                      <a:pt x="55" y="75"/>
                    </a:lnTo>
                    <a:lnTo>
                      <a:pt x="58" y="74"/>
                    </a:lnTo>
                    <a:lnTo>
                      <a:pt x="62" y="74"/>
                    </a:lnTo>
                    <a:lnTo>
                      <a:pt x="63" y="73"/>
                    </a:lnTo>
                    <a:lnTo>
                      <a:pt x="65" y="73"/>
                    </a:lnTo>
                    <a:lnTo>
                      <a:pt x="67" y="71"/>
                    </a:lnTo>
                    <a:lnTo>
                      <a:pt x="75" y="69"/>
                    </a:lnTo>
                    <a:lnTo>
                      <a:pt x="84" y="65"/>
                    </a:lnTo>
                    <a:lnTo>
                      <a:pt x="92" y="62"/>
                    </a:lnTo>
                    <a:lnTo>
                      <a:pt x="96" y="62"/>
                    </a:lnTo>
                    <a:lnTo>
                      <a:pt x="101" y="63"/>
                    </a:lnTo>
                    <a:lnTo>
                      <a:pt x="108" y="62"/>
                    </a:lnTo>
                    <a:lnTo>
                      <a:pt x="116" y="60"/>
                    </a:lnTo>
                    <a:lnTo>
                      <a:pt x="123" y="58"/>
                    </a:lnTo>
                    <a:lnTo>
                      <a:pt x="126" y="56"/>
                    </a:lnTo>
                    <a:lnTo>
                      <a:pt x="129" y="54"/>
                    </a:lnTo>
                    <a:lnTo>
                      <a:pt x="132" y="49"/>
                    </a:lnTo>
                    <a:lnTo>
                      <a:pt x="134" y="44"/>
                    </a:lnTo>
                    <a:lnTo>
                      <a:pt x="136" y="43"/>
                    </a:lnTo>
                    <a:lnTo>
                      <a:pt x="136" y="41"/>
                    </a:lnTo>
                    <a:lnTo>
                      <a:pt x="137" y="41"/>
                    </a:lnTo>
                    <a:lnTo>
                      <a:pt x="138" y="43"/>
                    </a:lnTo>
                    <a:lnTo>
                      <a:pt x="144" y="45"/>
                    </a:lnTo>
                    <a:lnTo>
                      <a:pt x="148" y="48"/>
                    </a:lnTo>
                    <a:lnTo>
                      <a:pt x="153" y="54"/>
                    </a:lnTo>
                    <a:lnTo>
                      <a:pt x="163" y="54"/>
                    </a:lnTo>
                    <a:lnTo>
                      <a:pt x="168" y="51"/>
                    </a:lnTo>
                    <a:lnTo>
                      <a:pt x="173" y="51"/>
                    </a:lnTo>
                    <a:lnTo>
                      <a:pt x="177" y="52"/>
                    </a:lnTo>
                    <a:lnTo>
                      <a:pt x="181" y="52"/>
                    </a:lnTo>
                    <a:lnTo>
                      <a:pt x="185" y="54"/>
                    </a:lnTo>
                    <a:lnTo>
                      <a:pt x="188" y="54"/>
                    </a:lnTo>
                    <a:lnTo>
                      <a:pt x="190" y="55"/>
                    </a:lnTo>
                    <a:lnTo>
                      <a:pt x="194" y="55"/>
                    </a:lnTo>
                    <a:lnTo>
                      <a:pt x="201" y="54"/>
                    </a:lnTo>
                    <a:lnTo>
                      <a:pt x="218" y="51"/>
                    </a:lnTo>
                    <a:lnTo>
                      <a:pt x="224" y="51"/>
                    </a:lnTo>
                    <a:lnTo>
                      <a:pt x="234" y="54"/>
                    </a:lnTo>
                    <a:lnTo>
                      <a:pt x="253" y="62"/>
                    </a:lnTo>
                    <a:lnTo>
                      <a:pt x="260" y="63"/>
                    </a:lnTo>
                    <a:lnTo>
                      <a:pt x="267" y="63"/>
                    </a:lnTo>
                    <a:lnTo>
                      <a:pt x="278" y="62"/>
                    </a:lnTo>
                    <a:lnTo>
                      <a:pt x="290" y="60"/>
                    </a:lnTo>
                    <a:lnTo>
                      <a:pt x="302" y="58"/>
                    </a:lnTo>
                    <a:lnTo>
                      <a:pt x="312" y="56"/>
                    </a:lnTo>
                    <a:lnTo>
                      <a:pt x="317" y="55"/>
                    </a:lnTo>
                    <a:lnTo>
                      <a:pt x="322" y="58"/>
                    </a:lnTo>
                    <a:lnTo>
                      <a:pt x="335" y="69"/>
                    </a:lnTo>
                    <a:lnTo>
                      <a:pt x="343" y="74"/>
                    </a:lnTo>
                    <a:lnTo>
                      <a:pt x="352" y="74"/>
                    </a:lnTo>
                    <a:lnTo>
                      <a:pt x="361" y="73"/>
                    </a:lnTo>
                    <a:lnTo>
                      <a:pt x="367" y="74"/>
                    </a:lnTo>
                    <a:lnTo>
                      <a:pt x="378" y="80"/>
                    </a:lnTo>
                    <a:lnTo>
                      <a:pt x="379" y="80"/>
                    </a:lnTo>
                    <a:lnTo>
                      <a:pt x="382" y="81"/>
                    </a:lnTo>
                    <a:lnTo>
                      <a:pt x="390" y="89"/>
                    </a:lnTo>
                    <a:lnTo>
                      <a:pt x="393" y="91"/>
                    </a:lnTo>
                    <a:lnTo>
                      <a:pt x="398" y="88"/>
                    </a:lnTo>
                    <a:lnTo>
                      <a:pt x="402" y="85"/>
                    </a:lnTo>
                    <a:lnTo>
                      <a:pt x="405" y="82"/>
                    </a:lnTo>
                    <a:lnTo>
                      <a:pt x="409" y="80"/>
                    </a:lnTo>
                    <a:lnTo>
                      <a:pt x="410" y="77"/>
                    </a:lnTo>
                    <a:lnTo>
                      <a:pt x="412" y="75"/>
                    </a:lnTo>
                    <a:lnTo>
                      <a:pt x="412" y="73"/>
                    </a:lnTo>
                    <a:lnTo>
                      <a:pt x="413" y="73"/>
                    </a:lnTo>
                    <a:lnTo>
                      <a:pt x="416" y="71"/>
                    </a:lnTo>
                    <a:lnTo>
                      <a:pt x="424" y="71"/>
                    </a:lnTo>
                    <a:lnTo>
                      <a:pt x="434" y="74"/>
                    </a:lnTo>
                    <a:lnTo>
                      <a:pt x="447" y="75"/>
                    </a:lnTo>
                    <a:lnTo>
                      <a:pt x="457" y="75"/>
                    </a:lnTo>
                    <a:lnTo>
                      <a:pt x="462" y="73"/>
                    </a:lnTo>
                    <a:lnTo>
                      <a:pt x="466" y="70"/>
                    </a:lnTo>
                    <a:lnTo>
                      <a:pt x="475" y="66"/>
                    </a:lnTo>
                    <a:lnTo>
                      <a:pt x="484" y="65"/>
                    </a:lnTo>
                    <a:lnTo>
                      <a:pt x="492" y="67"/>
                    </a:lnTo>
                    <a:lnTo>
                      <a:pt x="499" y="70"/>
                    </a:lnTo>
                    <a:lnTo>
                      <a:pt x="505" y="71"/>
                    </a:lnTo>
                    <a:lnTo>
                      <a:pt x="506" y="70"/>
                    </a:lnTo>
                    <a:lnTo>
                      <a:pt x="509" y="69"/>
                    </a:lnTo>
                    <a:lnTo>
                      <a:pt x="513" y="65"/>
                    </a:lnTo>
                    <a:lnTo>
                      <a:pt x="514" y="65"/>
                    </a:lnTo>
                    <a:lnTo>
                      <a:pt x="516" y="63"/>
                    </a:lnTo>
                    <a:lnTo>
                      <a:pt x="517" y="65"/>
                    </a:lnTo>
                    <a:lnTo>
                      <a:pt x="518" y="67"/>
                    </a:lnTo>
                    <a:lnTo>
                      <a:pt x="520" y="71"/>
                    </a:lnTo>
                    <a:lnTo>
                      <a:pt x="523" y="74"/>
                    </a:lnTo>
                    <a:lnTo>
                      <a:pt x="524" y="77"/>
                    </a:lnTo>
                    <a:lnTo>
                      <a:pt x="525" y="78"/>
                    </a:lnTo>
                    <a:lnTo>
                      <a:pt x="525" y="80"/>
                    </a:lnTo>
                    <a:lnTo>
                      <a:pt x="528" y="78"/>
                    </a:lnTo>
                    <a:lnTo>
                      <a:pt x="533" y="73"/>
                    </a:lnTo>
                    <a:lnTo>
                      <a:pt x="536" y="71"/>
                    </a:lnTo>
                    <a:lnTo>
                      <a:pt x="540" y="69"/>
                    </a:lnTo>
                    <a:lnTo>
                      <a:pt x="543" y="67"/>
                    </a:lnTo>
                    <a:lnTo>
                      <a:pt x="551" y="67"/>
                    </a:lnTo>
                    <a:lnTo>
                      <a:pt x="561" y="69"/>
                    </a:lnTo>
                    <a:lnTo>
                      <a:pt x="588" y="69"/>
                    </a:lnTo>
                    <a:lnTo>
                      <a:pt x="596" y="70"/>
                    </a:lnTo>
                    <a:lnTo>
                      <a:pt x="606" y="73"/>
                    </a:lnTo>
                    <a:lnTo>
                      <a:pt x="611" y="77"/>
                    </a:lnTo>
                    <a:lnTo>
                      <a:pt x="618" y="80"/>
                    </a:lnTo>
                    <a:lnTo>
                      <a:pt x="626" y="82"/>
                    </a:lnTo>
                    <a:lnTo>
                      <a:pt x="636" y="84"/>
                    </a:lnTo>
                    <a:lnTo>
                      <a:pt x="643" y="88"/>
                    </a:lnTo>
                    <a:lnTo>
                      <a:pt x="646" y="89"/>
                    </a:lnTo>
                    <a:lnTo>
                      <a:pt x="652" y="89"/>
                    </a:lnTo>
                    <a:lnTo>
                      <a:pt x="657" y="85"/>
                    </a:lnTo>
                    <a:lnTo>
                      <a:pt x="658" y="82"/>
                    </a:lnTo>
                    <a:lnTo>
                      <a:pt x="658" y="81"/>
                    </a:lnTo>
                    <a:lnTo>
                      <a:pt x="657" y="80"/>
                    </a:lnTo>
                    <a:lnTo>
                      <a:pt x="651" y="77"/>
                    </a:lnTo>
                    <a:lnTo>
                      <a:pt x="646" y="71"/>
                    </a:lnTo>
                    <a:lnTo>
                      <a:pt x="643" y="70"/>
                    </a:lnTo>
                    <a:lnTo>
                      <a:pt x="640" y="65"/>
                    </a:lnTo>
                    <a:lnTo>
                      <a:pt x="636" y="59"/>
                    </a:lnTo>
                    <a:lnTo>
                      <a:pt x="625" y="45"/>
                    </a:lnTo>
                    <a:lnTo>
                      <a:pt x="622" y="41"/>
                    </a:lnTo>
                    <a:lnTo>
                      <a:pt x="620" y="38"/>
                    </a:lnTo>
                    <a:lnTo>
                      <a:pt x="617" y="40"/>
                    </a:lnTo>
                    <a:lnTo>
                      <a:pt x="616" y="43"/>
                    </a:lnTo>
                    <a:lnTo>
                      <a:pt x="613" y="47"/>
                    </a:lnTo>
                    <a:lnTo>
                      <a:pt x="607" y="54"/>
                    </a:lnTo>
                    <a:lnTo>
                      <a:pt x="599" y="56"/>
                    </a:lnTo>
                    <a:lnTo>
                      <a:pt x="575" y="59"/>
                    </a:lnTo>
                    <a:lnTo>
                      <a:pt x="566" y="59"/>
                    </a:lnTo>
                    <a:lnTo>
                      <a:pt x="562" y="56"/>
                    </a:lnTo>
                    <a:lnTo>
                      <a:pt x="559" y="52"/>
                    </a:lnTo>
                    <a:lnTo>
                      <a:pt x="555" y="48"/>
                    </a:lnTo>
                    <a:lnTo>
                      <a:pt x="547" y="47"/>
                    </a:lnTo>
                    <a:lnTo>
                      <a:pt x="542" y="45"/>
                    </a:lnTo>
                    <a:lnTo>
                      <a:pt x="538" y="45"/>
                    </a:lnTo>
                    <a:lnTo>
                      <a:pt x="535" y="44"/>
                    </a:lnTo>
                    <a:lnTo>
                      <a:pt x="533" y="43"/>
                    </a:lnTo>
                    <a:lnTo>
                      <a:pt x="535" y="41"/>
                    </a:lnTo>
                    <a:lnTo>
                      <a:pt x="535" y="40"/>
                    </a:lnTo>
                    <a:lnTo>
                      <a:pt x="536" y="38"/>
                    </a:lnTo>
                    <a:lnTo>
                      <a:pt x="539" y="37"/>
                    </a:lnTo>
                    <a:lnTo>
                      <a:pt x="540" y="37"/>
                    </a:lnTo>
                    <a:lnTo>
                      <a:pt x="544" y="34"/>
                    </a:lnTo>
                    <a:lnTo>
                      <a:pt x="549" y="29"/>
                    </a:lnTo>
                    <a:lnTo>
                      <a:pt x="554" y="12"/>
                    </a:lnTo>
                    <a:lnTo>
                      <a:pt x="557" y="8"/>
                    </a:lnTo>
                    <a:lnTo>
                      <a:pt x="561" y="6"/>
                    </a:lnTo>
                    <a:lnTo>
                      <a:pt x="569" y="6"/>
                    </a:lnTo>
                    <a:lnTo>
                      <a:pt x="579" y="7"/>
                    </a:lnTo>
                    <a:lnTo>
                      <a:pt x="588" y="7"/>
                    </a:lnTo>
                    <a:lnTo>
                      <a:pt x="595" y="6"/>
                    </a:lnTo>
                    <a:lnTo>
                      <a:pt x="603" y="6"/>
                    </a:lnTo>
                    <a:lnTo>
                      <a:pt x="613" y="7"/>
                    </a:lnTo>
                    <a:lnTo>
                      <a:pt x="621" y="6"/>
                    </a:lnTo>
                    <a:lnTo>
                      <a:pt x="626" y="3"/>
                    </a:lnTo>
                    <a:lnTo>
                      <a:pt x="63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3" name="Freeform 10"/>
              <p:cNvSpPr>
                <a:spLocks/>
              </p:cNvSpPr>
              <p:nvPr/>
            </p:nvSpPr>
            <p:spPr bwMode="auto">
              <a:xfrm>
                <a:off x="3792227" y="4011563"/>
                <a:ext cx="6998" cy="481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1" y="2"/>
                  </a:cxn>
                  <a:cxn ang="0">
                    <a:pos x="16" y="4"/>
                  </a:cxn>
                  <a:cxn ang="0">
                    <a:pos x="16" y="10"/>
                  </a:cxn>
                  <a:cxn ang="0">
                    <a:pos x="15" y="11"/>
                  </a:cxn>
                  <a:cxn ang="0">
                    <a:pos x="9" y="11"/>
                  </a:cxn>
                  <a:cxn ang="0">
                    <a:pos x="5" y="10"/>
                  </a:cxn>
                  <a:cxn ang="0">
                    <a:pos x="3" y="8"/>
                  </a:cxn>
                  <a:cxn ang="0">
                    <a:pos x="0" y="6"/>
                  </a:cxn>
                  <a:cxn ang="0">
                    <a:pos x="0" y="4"/>
                  </a:cxn>
                  <a:cxn ang="0">
                    <a:pos x="4" y="2"/>
                  </a:cxn>
                  <a:cxn ang="0">
                    <a:pos x="7" y="0"/>
                  </a:cxn>
                </a:cxnLst>
                <a:rect l="0" t="0" r="r" b="b"/>
                <a:pathLst>
                  <a:path w="16" h="11">
                    <a:moveTo>
                      <a:pt x="7" y="0"/>
                    </a:moveTo>
                    <a:lnTo>
                      <a:pt x="11" y="2"/>
                    </a:lnTo>
                    <a:lnTo>
                      <a:pt x="16" y="4"/>
                    </a:lnTo>
                    <a:lnTo>
                      <a:pt x="16" y="10"/>
                    </a:lnTo>
                    <a:lnTo>
                      <a:pt x="15" y="11"/>
                    </a:lnTo>
                    <a:lnTo>
                      <a:pt x="9" y="11"/>
                    </a:lnTo>
                    <a:lnTo>
                      <a:pt x="5" y="10"/>
                    </a:lnTo>
                    <a:lnTo>
                      <a:pt x="3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4" y="2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4" name="Freeform 11"/>
              <p:cNvSpPr>
                <a:spLocks/>
              </p:cNvSpPr>
              <p:nvPr/>
            </p:nvSpPr>
            <p:spPr bwMode="auto">
              <a:xfrm>
                <a:off x="3808411" y="4017249"/>
                <a:ext cx="6561" cy="4811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2" y="0"/>
                  </a:cxn>
                  <a:cxn ang="0">
                    <a:pos x="13" y="1"/>
                  </a:cxn>
                  <a:cxn ang="0">
                    <a:pos x="15" y="4"/>
                  </a:cxn>
                  <a:cxn ang="0">
                    <a:pos x="15" y="9"/>
                  </a:cxn>
                  <a:cxn ang="0">
                    <a:pos x="12" y="11"/>
                  </a:cxn>
                  <a:cxn ang="0">
                    <a:pos x="7" y="11"/>
                  </a:cxn>
                  <a:cxn ang="0">
                    <a:pos x="1" y="8"/>
                  </a:cxn>
                  <a:cxn ang="0">
                    <a:pos x="0" y="5"/>
                  </a:cxn>
                  <a:cxn ang="0">
                    <a:pos x="1" y="4"/>
                  </a:cxn>
                  <a:cxn ang="0">
                    <a:pos x="3" y="1"/>
                  </a:cxn>
                  <a:cxn ang="0">
                    <a:pos x="5" y="0"/>
                  </a:cxn>
                </a:cxnLst>
                <a:rect l="0" t="0" r="r" b="b"/>
                <a:pathLst>
                  <a:path w="15" h="11">
                    <a:moveTo>
                      <a:pt x="5" y="0"/>
                    </a:moveTo>
                    <a:lnTo>
                      <a:pt x="12" y="0"/>
                    </a:lnTo>
                    <a:lnTo>
                      <a:pt x="13" y="1"/>
                    </a:lnTo>
                    <a:lnTo>
                      <a:pt x="15" y="4"/>
                    </a:lnTo>
                    <a:lnTo>
                      <a:pt x="15" y="9"/>
                    </a:lnTo>
                    <a:lnTo>
                      <a:pt x="12" y="11"/>
                    </a:lnTo>
                    <a:lnTo>
                      <a:pt x="7" y="11"/>
                    </a:lnTo>
                    <a:lnTo>
                      <a:pt x="1" y="8"/>
                    </a:lnTo>
                    <a:lnTo>
                      <a:pt x="0" y="5"/>
                    </a:lnTo>
                    <a:lnTo>
                      <a:pt x="1" y="4"/>
                    </a:lnTo>
                    <a:lnTo>
                      <a:pt x="3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5" name="Freeform 12"/>
              <p:cNvSpPr>
                <a:spLocks/>
              </p:cNvSpPr>
              <p:nvPr/>
            </p:nvSpPr>
            <p:spPr bwMode="auto">
              <a:xfrm>
                <a:off x="3576157" y="3913587"/>
                <a:ext cx="95788" cy="26681"/>
              </a:xfrm>
              <a:custGeom>
                <a:avLst/>
                <a:gdLst/>
                <a:ahLst/>
                <a:cxnLst>
                  <a:cxn ang="0">
                    <a:pos x="74" y="0"/>
                  </a:cxn>
                  <a:cxn ang="0">
                    <a:pos x="85" y="8"/>
                  </a:cxn>
                  <a:cxn ang="0">
                    <a:pos x="90" y="15"/>
                  </a:cxn>
                  <a:cxn ang="0">
                    <a:pos x="111" y="17"/>
                  </a:cxn>
                  <a:cxn ang="0">
                    <a:pos x="125" y="19"/>
                  </a:cxn>
                  <a:cxn ang="0">
                    <a:pos x="132" y="24"/>
                  </a:cxn>
                  <a:cxn ang="0">
                    <a:pos x="141" y="30"/>
                  </a:cxn>
                  <a:cxn ang="0">
                    <a:pos x="148" y="31"/>
                  </a:cxn>
                  <a:cxn ang="0">
                    <a:pos x="157" y="24"/>
                  </a:cxn>
                  <a:cxn ang="0">
                    <a:pos x="162" y="20"/>
                  </a:cxn>
                  <a:cxn ang="0">
                    <a:pos x="168" y="15"/>
                  </a:cxn>
                  <a:cxn ang="0">
                    <a:pos x="181" y="13"/>
                  </a:cxn>
                  <a:cxn ang="0">
                    <a:pos x="185" y="17"/>
                  </a:cxn>
                  <a:cxn ang="0">
                    <a:pos x="189" y="24"/>
                  </a:cxn>
                  <a:cxn ang="0">
                    <a:pos x="196" y="27"/>
                  </a:cxn>
                  <a:cxn ang="0">
                    <a:pos x="204" y="24"/>
                  </a:cxn>
                  <a:cxn ang="0">
                    <a:pos x="211" y="20"/>
                  </a:cxn>
                  <a:cxn ang="0">
                    <a:pos x="216" y="21"/>
                  </a:cxn>
                  <a:cxn ang="0">
                    <a:pos x="219" y="26"/>
                  </a:cxn>
                  <a:cxn ang="0">
                    <a:pos x="216" y="34"/>
                  </a:cxn>
                  <a:cxn ang="0">
                    <a:pos x="215" y="47"/>
                  </a:cxn>
                  <a:cxn ang="0">
                    <a:pos x="209" y="54"/>
                  </a:cxn>
                  <a:cxn ang="0">
                    <a:pos x="205" y="58"/>
                  </a:cxn>
                  <a:cxn ang="0">
                    <a:pos x="194" y="61"/>
                  </a:cxn>
                  <a:cxn ang="0">
                    <a:pos x="173" y="57"/>
                  </a:cxn>
                  <a:cxn ang="0">
                    <a:pos x="149" y="56"/>
                  </a:cxn>
                  <a:cxn ang="0">
                    <a:pos x="132" y="58"/>
                  </a:cxn>
                  <a:cxn ang="0">
                    <a:pos x="115" y="57"/>
                  </a:cxn>
                  <a:cxn ang="0">
                    <a:pos x="111" y="53"/>
                  </a:cxn>
                  <a:cxn ang="0">
                    <a:pos x="107" y="43"/>
                  </a:cxn>
                  <a:cxn ang="0">
                    <a:pos x="101" y="39"/>
                  </a:cxn>
                  <a:cxn ang="0">
                    <a:pos x="92" y="43"/>
                  </a:cxn>
                  <a:cxn ang="0">
                    <a:pos x="84" y="49"/>
                  </a:cxn>
                  <a:cxn ang="0">
                    <a:pos x="80" y="47"/>
                  </a:cxn>
                  <a:cxn ang="0">
                    <a:pos x="71" y="38"/>
                  </a:cxn>
                  <a:cxn ang="0">
                    <a:pos x="70" y="31"/>
                  </a:cxn>
                  <a:cxn ang="0">
                    <a:pos x="63" y="27"/>
                  </a:cxn>
                  <a:cxn ang="0">
                    <a:pos x="49" y="31"/>
                  </a:cxn>
                  <a:cxn ang="0">
                    <a:pos x="39" y="34"/>
                  </a:cxn>
                  <a:cxn ang="0">
                    <a:pos x="8" y="35"/>
                  </a:cxn>
                  <a:cxn ang="0">
                    <a:pos x="2" y="34"/>
                  </a:cxn>
                  <a:cxn ang="0">
                    <a:pos x="0" y="30"/>
                  </a:cxn>
                  <a:cxn ang="0">
                    <a:pos x="4" y="24"/>
                  </a:cxn>
                  <a:cxn ang="0">
                    <a:pos x="17" y="23"/>
                  </a:cxn>
                  <a:cxn ang="0">
                    <a:pos x="18" y="19"/>
                  </a:cxn>
                  <a:cxn ang="0">
                    <a:pos x="17" y="16"/>
                  </a:cxn>
                  <a:cxn ang="0">
                    <a:pos x="15" y="12"/>
                  </a:cxn>
                  <a:cxn ang="0">
                    <a:pos x="22" y="10"/>
                  </a:cxn>
                  <a:cxn ang="0">
                    <a:pos x="41" y="5"/>
                  </a:cxn>
                  <a:cxn ang="0">
                    <a:pos x="65" y="0"/>
                  </a:cxn>
                </a:cxnLst>
                <a:rect l="0" t="0" r="r" b="b"/>
                <a:pathLst>
                  <a:path w="219" h="61">
                    <a:moveTo>
                      <a:pt x="65" y="0"/>
                    </a:moveTo>
                    <a:lnTo>
                      <a:pt x="74" y="0"/>
                    </a:lnTo>
                    <a:lnTo>
                      <a:pt x="81" y="4"/>
                    </a:lnTo>
                    <a:lnTo>
                      <a:pt x="85" y="8"/>
                    </a:lnTo>
                    <a:lnTo>
                      <a:pt x="86" y="12"/>
                    </a:lnTo>
                    <a:lnTo>
                      <a:pt x="90" y="15"/>
                    </a:lnTo>
                    <a:lnTo>
                      <a:pt x="100" y="16"/>
                    </a:lnTo>
                    <a:lnTo>
                      <a:pt x="111" y="17"/>
                    </a:lnTo>
                    <a:lnTo>
                      <a:pt x="119" y="19"/>
                    </a:lnTo>
                    <a:lnTo>
                      <a:pt x="125" y="19"/>
                    </a:lnTo>
                    <a:lnTo>
                      <a:pt x="129" y="23"/>
                    </a:lnTo>
                    <a:lnTo>
                      <a:pt x="132" y="24"/>
                    </a:lnTo>
                    <a:lnTo>
                      <a:pt x="136" y="27"/>
                    </a:lnTo>
                    <a:lnTo>
                      <a:pt x="141" y="30"/>
                    </a:lnTo>
                    <a:lnTo>
                      <a:pt x="142" y="31"/>
                    </a:lnTo>
                    <a:lnTo>
                      <a:pt x="148" y="31"/>
                    </a:lnTo>
                    <a:lnTo>
                      <a:pt x="156" y="27"/>
                    </a:lnTo>
                    <a:lnTo>
                      <a:pt x="157" y="24"/>
                    </a:lnTo>
                    <a:lnTo>
                      <a:pt x="160" y="23"/>
                    </a:lnTo>
                    <a:lnTo>
                      <a:pt x="162" y="20"/>
                    </a:lnTo>
                    <a:lnTo>
                      <a:pt x="164" y="17"/>
                    </a:lnTo>
                    <a:lnTo>
                      <a:pt x="168" y="15"/>
                    </a:lnTo>
                    <a:lnTo>
                      <a:pt x="174" y="13"/>
                    </a:lnTo>
                    <a:lnTo>
                      <a:pt x="181" y="13"/>
                    </a:lnTo>
                    <a:lnTo>
                      <a:pt x="182" y="16"/>
                    </a:lnTo>
                    <a:lnTo>
                      <a:pt x="185" y="17"/>
                    </a:lnTo>
                    <a:lnTo>
                      <a:pt x="188" y="23"/>
                    </a:lnTo>
                    <a:lnTo>
                      <a:pt x="189" y="24"/>
                    </a:lnTo>
                    <a:lnTo>
                      <a:pt x="192" y="26"/>
                    </a:lnTo>
                    <a:lnTo>
                      <a:pt x="196" y="27"/>
                    </a:lnTo>
                    <a:lnTo>
                      <a:pt x="199" y="27"/>
                    </a:lnTo>
                    <a:lnTo>
                      <a:pt x="204" y="24"/>
                    </a:lnTo>
                    <a:lnTo>
                      <a:pt x="208" y="21"/>
                    </a:lnTo>
                    <a:lnTo>
                      <a:pt x="211" y="20"/>
                    </a:lnTo>
                    <a:lnTo>
                      <a:pt x="214" y="20"/>
                    </a:lnTo>
                    <a:lnTo>
                      <a:pt x="216" y="21"/>
                    </a:lnTo>
                    <a:lnTo>
                      <a:pt x="218" y="24"/>
                    </a:lnTo>
                    <a:lnTo>
                      <a:pt x="219" y="26"/>
                    </a:lnTo>
                    <a:lnTo>
                      <a:pt x="219" y="28"/>
                    </a:lnTo>
                    <a:lnTo>
                      <a:pt x="216" y="34"/>
                    </a:lnTo>
                    <a:lnTo>
                      <a:pt x="215" y="42"/>
                    </a:lnTo>
                    <a:lnTo>
                      <a:pt x="215" y="47"/>
                    </a:lnTo>
                    <a:lnTo>
                      <a:pt x="214" y="50"/>
                    </a:lnTo>
                    <a:lnTo>
                      <a:pt x="209" y="54"/>
                    </a:lnTo>
                    <a:lnTo>
                      <a:pt x="207" y="56"/>
                    </a:lnTo>
                    <a:lnTo>
                      <a:pt x="205" y="58"/>
                    </a:lnTo>
                    <a:lnTo>
                      <a:pt x="201" y="61"/>
                    </a:lnTo>
                    <a:lnTo>
                      <a:pt x="194" y="61"/>
                    </a:lnTo>
                    <a:lnTo>
                      <a:pt x="186" y="60"/>
                    </a:lnTo>
                    <a:lnTo>
                      <a:pt x="173" y="57"/>
                    </a:lnTo>
                    <a:lnTo>
                      <a:pt x="162" y="56"/>
                    </a:lnTo>
                    <a:lnTo>
                      <a:pt x="149" y="56"/>
                    </a:lnTo>
                    <a:lnTo>
                      <a:pt x="140" y="57"/>
                    </a:lnTo>
                    <a:lnTo>
                      <a:pt x="132" y="58"/>
                    </a:lnTo>
                    <a:lnTo>
                      <a:pt x="122" y="58"/>
                    </a:lnTo>
                    <a:lnTo>
                      <a:pt x="115" y="57"/>
                    </a:lnTo>
                    <a:lnTo>
                      <a:pt x="112" y="56"/>
                    </a:lnTo>
                    <a:lnTo>
                      <a:pt x="111" y="53"/>
                    </a:lnTo>
                    <a:lnTo>
                      <a:pt x="110" y="49"/>
                    </a:lnTo>
                    <a:lnTo>
                      <a:pt x="107" y="43"/>
                    </a:lnTo>
                    <a:lnTo>
                      <a:pt x="104" y="41"/>
                    </a:lnTo>
                    <a:lnTo>
                      <a:pt x="101" y="39"/>
                    </a:lnTo>
                    <a:lnTo>
                      <a:pt x="96" y="42"/>
                    </a:lnTo>
                    <a:lnTo>
                      <a:pt x="92" y="43"/>
                    </a:lnTo>
                    <a:lnTo>
                      <a:pt x="89" y="46"/>
                    </a:lnTo>
                    <a:lnTo>
                      <a:pt x="84" y="49"/>
                    </a:lnTo>
                    <a:lnTo>
                      <a:pt x="82" y="49"/>
                    </a:lnTo>
                    <a:lnTo>
                      <a:pt x="80" y="47"/>
                    </a:lnTo>
                    <a:lnTo>
                      <a:pt x="74" y="42"/>
                    </a:lnTo>
                    <a:lnTo>
                      <a:pt x="71" y="38"/>
                    </a:lnTo>
                    <a:lnTo>
                      <a:pt x="70" y="35"/>
                    </a:lnTo>
                    <a:lnTo>
                      <a:pt x="70" y="31"/>
                    </a:lnTo>
                    <a:lnTo>
                      <a:pt x="69" y="28"/>
                    </a:lnTo>
                    <a:lnTo>
                      <a:pt x="63" y="27"/>
                    </a:lnTo>
                    <a:lnTo>
                      <a:pt x="56" y="28"/>
                    </a:lnTo>
                    <a:lnTo>
                      <a:pt x="49" y="31"/>
                    </a:lnTo>
                    <a:lnTo>
                      <a:pt x="45" y="32"/>
                    </a:lnTo>
                    <a:lnTo>
                      <a:pt x="39" y="34"/>
                    </a:lnTo>
                    <a:lnTo>
                      <a:pt x="28" y="35"/>
                    </a:lnTo>
                    <a:lnTo>
                      <a:pt x="8" y="35"/>
                    </a:lnTo>
                    <a:lnTo>
                      <a:pt x="4" y="34"/>
                    </a:lnTo>
                    <a:lnTo>
                      <a:pt x="2" y="34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2" y="27"/>
                    </a:lnTo>
                    <a:lnTo>
                      <a:pt x="4" y="24"/>
                    </a:lnTo>
                    <a:lnTo>
                      <a:pt x="7" y="23"/>
                    </a:lnTo>
                    <a:lnTo>
                      <a:pt x="17" y="23"/>
                    </a:lnTo>
                    <a:lnTo>
                      <a:pt x="18" y="21"/>
                    </a:lnTo>
                    <a:lnTo>
                      <a:pt x="18" y="19"/>
                    </a:lnTo>
                    <a:lnTo>
                      <a:pt x="17" y="17"/>
                    </a:lnTo>
                    <a:lnTo>
                      <a:pt x="17" y="16"/>
                    </a:lnTo>
                    <a:lnTo>
                      <a:pt x="15" y="13"/>
                    </a:lnTo>
                    <a:lnTo>
                      <a:pt x="15" y="12"/>
                    </a:lnTo>
                    <a:lnTo>
                      <a:pt x="17" y="12"/>
                    </a:lnTo>
                    <a:lnTo>
                      <a:pt x="22" y="10"/>
                    </a:lnTo>
                    <a:lnTo>
                      <a:pt x="30" y="8"/>
                    </a:lnTo>
                    <a:lnTo>
                      <a:pt x="41" y="5"/>
                    </a:lnTo>
                    <a:lnTo>
                      <a:pt x="54" y="1"/>
                    </a:lnTo>
                    <a:lnTo>
                      <a:pt x="6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6" name="Freeform 13"/>
              <p:cNvSpPr>
                <a:spLocks/>
              </p:cNvSpPr>
              <p:nvPr/>
            </p:nvSpPr>
            <p:spPr bwMode="auto">
              <a:xfrm>
                <a:off x="3627769" y="3904839"/>
                <a:ext cx="19245" cy="12247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42" y="2"/>
                  </a:cxn>
                  <a:cxn ang="0">
                    <a:pos x="44" y="7"/>
                  </a:cxn>
                  <a:cxn ang="0">
                    <a:pos x="44" y="13"/>
                  </a:cxn>
                  <a:cxn ang="0">
                    <a:pos x="42" y="18"/>
                  </a:cxn>
                  <a:cxn ang="0">
                    <a:pos x="42" y="24"/>
                  </a:cxn>
                  <a:cxn ang="0">
                    <a:pos x="41" y="25"/>
                  </a:cxn>
                  <a:cxn ang="0">
                    <a:pos x="38" y="26"/>
                  </a:cxn>
                  <a:cxn ang="0">
                    <a:pos x="37" y="28"/>
                  </a:cxn>
                  <a:cxn ang="0">
                    <a:pos x="33" y="28"/>
                  </a:cxn>
                  <a:cxn ang="0">
                    <a:pos x="31" y="26"/>
                  </a:cxn>
                  <a:cxn ang="0">
                    <a:pos x="29" y="25"/>
                  </a:cxn>
                  <a:cxn ang="0">
                    <a:pos x="23" y="24"/>
                  </a:cxn>
                  <a:cxn ang="0">
                    <a:pos x="9" y="26"/>
                  </a:cxn>
                  <a:cxn ang="0">
                    <a:pos x="4" y="28"/>
                  </a:cxn>
                  <a:cxn ang="0">
                    <a:pos x="1" y="26"/>
                  </a:cxn>
                  <a:cxn ang="0">
                    <a:pos x="0" y="25"/>
                  </a:cxn>
                  <a:cxn ang="0">
                    <a:pos x="0" y="20"/>
                  </a:cxn>
                  <a:cxn ang="0">
                    <a:pos x="5" y="14"/>
                  </a:cxn>
                  <a:cxn ang="0">
                    <a:pos x="15" y="10"/>
                  </a:cxn>
                  <a:cxn ang="0">
                    <a:pos x="23" y="4"/>
                  </a:cxn>
                  <a:cxn ang="0">
                    <a:pos x="31" y="2"/>
                  </a:cxn>
                  <a:cxn ang="0">
                    <a:pos x="38" y="0"/>
                  </a:cxn>
                </a:cxnLst>
                <a:rect l="0" t="0" r="r" b="b"/>
                <a:pathLst>
                  <a:path w="44" h="28">
                    <a:moveTo>
                      <a:pt x="38" y="0"/>
                    </a:moveTo>
                    <a:lnTo>
                      <a:pt x="42" y="2"/>
                    </a:lnTo>
                    <a:lnTo>
                      <a:pt x="44" y="7"/>
                    </a:lnTo>
                    <a:lnTo>
                      <a:pt x="44" y="13"/>
                    </a:lnTo>
                    <a:lnTo>
                      <a:pt x="42" y="18"/>
                    </a:lnTo>
                    <a:lnTo>
                      <a:pt x="42" y="24"/>
                    </a:lnTo>
                    <a:lnTo>
                      <a:pt x="41" y="25"/>
                    </a:lnTo>
                    <a:lnTo>
                      <a:pt x="38" y="26"/>
                    </a:lnTo>
                    <a:lnTo>
                      <a:pt x="37" y="28"/>
                    </a:lnTo>
                    <a:lnTo>
                      <a:pt x="33" y="28"/>
                    </a:lnTo>
                    <a:lnTo>
                      <a:pt x="31" y="26"/>
                    </a:lnTo>
                    <a:lnTo>
                      <a:pt x="29" y="25"/>
                    </a:lnTo>
                    <a:lnTo>
                      <a:pt x="23" y="24"/>
                    </a:lnTo>
                    <a:lnTo>
                      <a:pt x="9" y="26"/>
                    </a:lnTo>
                    <a:lnTo>
                      <a:pt x="4" y="28"/>
                    </a:lnTo>
                    <a:lnTo>
                      <a:pt x="1" y="26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5" y="14"/>
                    </a:lnTo>
                    <a:lnTo>
                      <a:pt x="15" y="10"/>
                    </a:lnTo>
                    <a:lnTo>
                      <a:pt x="23" y="4"/>
                    </a:lnTo>
                    <a:lnTo>
                      <a:pt x="31" y="2"/>
                    </a:lnTo>
                    <a:lnTo>
                      <a:pt x="3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7" name="Freeform 14"/>
              <p:cNvSpPr>
                <a:spLocks/>
              </p:cNvSpPr>
              <p:nvPr/>
            </p:nvSpPr>
            <p:spPr bwMode="auto">
              <a:xfrm>
                <a:off x="3671945" y="3901340"/>
                <a:ext cx="33679" cy="14871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5" y="4"/>
                  </a:cxn>
                  <a:cxn ang="0">
                    <a:pos x="60" y="6"/>
                  </a:cxn>
                  <a:cxn ang="0">
                    <a:pos x="66" y="8"/>
                  </a:cxn>
                  <a:cxn ang="0">
                    <a:pos x="70" y="12"/>
                  </a:cxn>
                  <a:cxn ang="0">
                    <a:pos x="71" y="15"/>
                  </a:cxn>
                  <a:cxn ang="0">
                    <a:pos x="74" y="19"/>
                  </a:cxn>
                  <a:cxn ang="0">
                    <a:pos x="75" y="22"/>
                  </a:cxn>
                  <a:cxn ang="0">
                    <a:pos x="77" y="26"/>
                  </a:cxn>
                  <a:cxn ang="0">
                    <a:pos x="77" y="32"/>
                  </a:cxn>
                  <a:cxn ang="0">
                    <a:pos x="75" y="34"/>
                  </a:cxn>
                  <a:cxn ang="0">
                    <a:pos x="68" y="34"/>
                  </a:cxn>
                  <a:cxn ang="0">
                    <a:pos x="64" y="33"/>
                  </a:cxn>
                  <a:cxn ang="0">
                    <a:pos x="60" y="33"/>
                  </a:cxn>
                  <a:cxn ang="0">
                    <a:pos x="53" y="32"/>
                  </a:cxn>
                  <a:cxn ang="0">
                    <a:pos x="49" y="30"/>
                  </a:cxn>
                  <a:cxn ang="0">
                    <a:pos x="47" y="29"/>
                  </a:cxn>
                  <a:cxn ang="0">
                    <a:pos x="44" y="26"/>
                  </a:cxn>
                  <a:cxn ang="0">
                    <a:pos x="44" y="22"/>
                  </a:cxn>
                  <a:cxn ang="0">
                    <a:pos x="40" y="21"/>
                  </a:cxn>
                  <a:cxn ang="0">
                    <a:pos x="31" y="21"/>
                  </a:cxn>
                  <a:cxn ang="0">
                    <a:pos x="23" y="22"/>
                  </a:cxn>
                  <a:cxn ang="0">
                    <a:pos x="11" y="22"/>
                  </a:cxn>
                  <a:cxn ang="0">
                    <a:pos x="7" y="21"/>
                  </a:cxn>
                  <a:cxn ang="0">
                    <a:pos x="3" y="18"/>
                  </a:cxn>
                  <a:cxn ang="0">
                    <a:pos x="1" y="15"/>
                  </a:cxn>
                  <a:cxn ang="0">
                    <a:pos x="0" y="11"/>
                  </a:cxn>
                  <a:cxn ang="0">
                    <a:pos x="1" y="7"/>
                  </a:cxn>
                  <a:cxn ang="0">
                    <a:pos x="4" y="4"/>
                  </a:cxn>
                  <a:cxn ang="0">
                    <a:pos x="7" y="3"/>
                  </a:cxn>
                  <a:cxn ang="0">
                    <a:pos x="10" y="3"/>
                  </a:cxn>
                  <a:cxn ang="0">
                    <a:pos x="14" y="1"/>
                  </a:cxn>
                  <a:cxn ang="0">
                    <a:pos x="21" y="1"/>
                  </a:cxn>
                  <a:cxn ang="0">
                    <a:pos x="36" y="0"/>
                  </a:cxn>
                </a:cxnLst>
                <a:rect l="0" t="0" r="r" b="b"/>
                <a:pathLst>
                  <a:path w="77" h="34">
                    <a:moveTo>
                      <a:pt x="36" y="0"/>
                    </a:moveTo>
                    <a:lnTo>
                      <a:pt x="55" y="4"/>
                    </a:lnTo>
                    <a:lnTo>
                      <a:pt x="60" y="6"/>
                    </a:lnTo>
                    <a:lnTo>
                      <a:pt x="66" y="8"/>
                    </a:lnTo>
                    <a:lnTo>
                      <a:pt x="70" y="12"/>
                    </a:lnTo>
                    <a:lnTo>
                      <a:pt x="71" y="15"/>
                    </a:lnTo>
                    <a:lnTo>
                      <a:pt x="74" y="19"/>
                    </a:lnTo>
                    <a:lnTo>
                      <a:pt x="75" y="22"/>
                    </a:lnTo>
                    <a:lnTo>
                      <a:pt x="77" y="26"/>
                    </a:lnTo>
                    <a:lnTo>
                      <a:pt x="77" y="32"/>
                    </a:lnTo>
                    <a:lnTo>
                      <a:pt x="75" y="34"/>
                    </a:lnTo>
                    <a:lnTo>
                      <a:pt x="68" y="34"/>
                    </a:lnTo>
                    <a:lnTo>
                      <a:pt x="64" y="33"/>
                    </a:lnTo>
                    <a:lnTo>
                      <a:pt x="60" y="33"/>
                    </a:lnTo>
                    <a:lnTo>
                      <a:pt x="53" y="32"/>
                    </a:lnTo>
                    <a:lnTo>
                      <a:pt x="49" y="30"/>
                    </a:lnTo>
                    <a:lnTo>
                      <a:pt x="47" y="29"/>
                    </a:lnTo>
                    <a:lnTo>
                      <a:pt x="44" y="26"/>
                    </a:lnTo>
                    <a:lnTo>
                      <a:pt x="44" y="22"/>
                    </a:lnTo>
                    <a:lnTo>
                      <a:pt x="40" y="21"/>
                    </a:lnTo>
                    <a:lnTo>
                      <a:pt x="31" y="21"/>
                    </a:lnTo>
                    <a:lnTo>
                      <a:pt x="23" y="22"/>
                    </a:lnTo>
                    <a:lnTo>
                      <a:pt x="11" y="22"/>
                    </a:lnTo>
                    <a:lnTo>
                      <a:pt x="7" y="21"/>
                    </a:lnTo>
                    <a:lnTo>
                      <a:pt x="3" y="18"/>
                    </a:lnTo>
                    <a:lnTo>
                      <a:pt x="1" y="15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10" y="3"/>
                    </a:lnTo>
                    <a:lnTo>
                      <a:pt x="14" y="1"/>
                    </a:lnTo>
                    <a:lnTo>
                      <a:pt x="21" y="1"/>
                    </a:lnTo>
                    <a:lnTo>
                      <a:pt x="3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8" name="Freeform 15"/>
              <p:cNvSpPr>
                <a:spLocks/>
              </p:cNvSpPr>
              <p:nvPr/>
            </p:nvSpPr>
            <p:spPr bwMode="auto">
              <a:xfrm>
                <a:off x="3677194" y="3921898"/>
                <a:ext cx="35866" cy="15309"/>
              </a:xfrm>
              <a:custGeom>
                <a:avLst/>
                <a:gdLst/>
                <a:ahLst/>
                <a:cxnLst>
                  <a:cxn ang="0">
                    <a:pos x="65" y="0"/>
                  </a:cxn>
                  <a:cxn ang="0">
                    <a:pos x="70" y="0"/>
                  </a:cxn>
                  <a:cxn ang="0">
                    <a:pos x="78" y="2"/>
                  </a:cxn>
                  <a:cxn ang="0">
                    <a:pos x="82" y="7"/>
                  </a:cxn>
                  <a:cxn ang="0">
                    <a:pos x="82" y="13"/>
                  </a:cxn>
                  <a:cxn ang="0">
                    <a:pos x="77" y="22"/>
                  </a:cxn>
                  <a:cxn ang="0">
                    <a:pos x="69" y="27"/>
                  </a:cxn>
                  <a:cxn ang="0">
                    <a:pos x="58" y="27"/>
                  </a:cxn>
                  <a:cxn ang="0">
                    <a:pos x="55" y="28"/>
                  </a:cxn>
                  <a:cxn ang="0">
                    <a:pos x="54" y="28"/>
                  </a:cxn>
                  <a:cxn ang="0">
                    <a:pos x="52" y="27"/>
                  </a:cxn>
                  <a:cxn ang="0">
                    <a:pos x="52" y="24"/>
                  </a:cxn>
                  <a:cxn ang="0">
                    <a:pos x="51" y="22"/>
                  </a:cxn>
                  <a:cxn ang="0">
                    <a:pos x="47" y="18"/>
                  </a:cxn>
                  <a:cxn ang="0">
                    <a:pos x="40" y="16"/>
                  </a:cxn>
                  <a:cxn ang="0">
                    <a:pos x="32" y="16"/>
                  </a:cxn>
                  <a:cxn ang="0">
                    <a:pos x="25" y="18"/>
                  </a:cxn>
                  <a:cxn ang="0">
                    <a:pos x="21" y="18"/>
                  </a:cxn>
                  <a:cxn ang="0">
                    <a:pos x="18" y="19"/>
                  </a:cxn>
                  <a:cxn ang="0">
                    <a:pos x="17" y="20"/>
                  </a:cxn>
                  <a:cxn ang="0">
                    <a:pos x="15" y="24"/>
                  </a:cxn>
                  <a:cxn ang="0">
                    <a:pos x="13" y="27"/>
                  </a:cxn>
                  <a:cxn ang="0">
                    <a:pos x="11" y="31"/>
                  </a:cxn>
                  <a:cxn ang="0">
                    <a:pos x="10" y="34"/>
                  </a:cxn>
                  <a:cxn ang="0">
                    <a:pos x="7" y="35"/>
                  </a:cxn>
                  <a:cxn ang="0">
                    <a:pos x="3" y="35"/>
                  </a:cxn>
                  <a:cxn ang="0">
                    <a:pos x="2" y="34"/>
                  </a:cxn>
                  <a:cxn ang="0">
                    <a:pos x="0" y="31"/>
                  </a:cxn>
                  <a:cxn ang="0">
                    <a:pos x="0" y="28"/>
                  </a:cxn>
                  <a:cxn ang="0">
                    <a:pos x="2" y="24"/>
                  </a:cxn>
                  <a:cxn ang="0">
                    <a:pos x="0" y="18"/>
                  </a:cxn>
                  <a:cxn ang="0">
                    <a:pos x="0" y="9"/>
                  </a:cxn>
                  <a:cxn ang="0">
                    <a:pos x="3" y="4"/>
                  </a:cxn>
                  <a:cxn ang="0">
                    <a:pos x="9" y="2"/>
                  </a:cxn>
                  <a:cxn ang="0">
                    <a:pos x="18" y="1"/>
                  </a:cxn>
                  <a:cxn ang="0">
                    <a:pos x="55" y="1"/>
                  </a:cxn>
                  <a:cxn ang="0">
                    <a:pos x="65" y="0"/>
                  </a:cxn>
                </a:cxnLst>
                <a:rect l="0" t="0" r="r" b="b"/>
                <a:pathLst>
                  <a:path w="82" h="35">
                    <a:moveTo>
                      <a:pt x="65" y="0"/>
                    </a:moveTo>
                    <a:lnTo>
                      <a:pt x="70" y="0"/>
                    </a:lnTo>
                    <a:lnTo>
                      <a:pt x="78" y="2"/>
                    </a:lnTo>
                    <a:lnTo>
                      <a:pt x="82" y="7"/>
                    </a:lnTo>
                    <a:lnTo>
                      <a:pt x="82" y="13"/>
                    </a:lnTo>
                    <a:lnTo>
                      <a:pt x="77" y="22"/>
                    </a:lnTo>
                    <a:lnTo>
                      <a:pt x="69" y="27"/>
                    </a:lnTo>
                    <a:lnTo>
                      <a:pt x="58" y="27"/>
                    </a:lnTo>
                    <a:lnTo>
                      <a:pt x="55" y="28"/>
                    </a:lnTo>
                    <a:lnTo>
                      <a:pt x="54" y="28"/>
                    </a:lnTo>
                    <a:lnTo>
                      <a:pt x="52" y="27"/>
                    </a:lnTo>
                    <a:lnTo>
                      <a:pt x="52" y="24"/>
                    </a:lnTo>
                    <a:lnTo>
                      <a:pt x="51" y="22"/>
                    </a:lnTo>
                    <a:lnTo>
                      <a:pt x="47" y="18"/>
                    </a:lnTo>
                    <a:lnTo>
                      <a:pt x="40" y="16"/>
                    </a:lnTo>
                    <a:lnTo>
                      <a:pt x="32" y="16"/>
                    </a:lnTo>
                    <a:lnTo>
                      <a:pt x="25" y="18"/>
                    </a:lnTo>
                    <a:lnTo>
                      <a:pt x="21" y="18"/>
                    </a:lnTo>
                    <a:lnTo>
                      <a:pt x="18" y="19"/>
                    </a:lnTo>
                    <a:lnTo>
                      <a:pt x="17" y="20"/>
                    </a:lnTo>
                    <a:lnTo>
                      <a:pt x="15" y="24"/>
                    </a:lnTo>
                    <a:lnTo>
                      <a:pt x="13" y="27"/>
                    </a:lnTo>
                    <a:lnTo>
                      <a:pt x="11" y="31"/>
                    </a:lnTo>
                    <a:lnTo>
                      <a:pt x="10" y="34"/>
                    </a:lnTo>
                    <a:lnTo>
                      <a:pt x="7" y="35"/>
                    </a:lnTo>
                    <a:lnTo>
                      <a:pt x="3" y="35"/>
                    </a:lnTo>
                    <a:lnTo>
                      <a:pt x="2" y="34"/>
                    </a:lnTo>
                    <a:lnTo>
                      <a:pt x="0" y="31"/>
                    </a:lnTo>
                    <a:lnTo>
                      <a:pt x="0" y="28"/>
                    </a:lnTo>
                    <a:lnTo>
                      <a:pt x="2" y="24"/>
                    </a:lnTo>
                    <a:lnTo>
                      <a:pt x="0" y="18"/>
                    </a:lnTo>
                    <a:lnTo>
                      <a:pt x="0" y="9"/>
                    </a:lnTo>
                    <a:lnTo>
                      <a:pt x="3" y="4"/>
                    </a:lnTo>
                    <a:lnTo>
                      <a:pt x="9" y="2"/>
                    </a:lnTo>
                    <a:lnTo>
                      <a:pt x="18" y="1"/>
                    </a:lnTo>
                    <a:lnTo>
                      <a:pt x="55" y="1"/>
                    </a:lnTo>
                    <a:lnTo>
                      <a:pt x="6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9" name="Freeform 16"/>
              <p:cNvSpPr>
                <a:spLocks/>
              </p:cNvSpPr>
              <p:nvPr/>
            </p:nvSpPr>
            <p:spPr bwMode="auto">
              <a:xfrm>
                <a:off x="3689441" y="3941143"/>
                <a:ext cx="29305" cy="18370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53" y="1"/>
                  </a:cxn>
                  <a:cxn ang="0">
                    <a:pos x="58" y="2"/>
                  </a:cxn>
                  <a:cxn ang="0">
                    <a:pos x="63" y="8"/>
                  </a:cxn>
                  <a:cxn ang="0">
                    <a:pos x="65" y="16"/>
                  </a:cxn>
                  <a:cxn ang="0">
                    <a:pos x="67" y="23"/>
                  </a:cxn>
                  <a:cxn ang="0">
                    <a:pos x="65" y="26"/>
                  </a:cxn>
                  <a:cxn ang="0">
                    <a:pos x="63" y="28"/>
                  </a:cxn>
                  <a:cxn ang="0">
                    <a:pos x="61" y="31"/>
                  </a:cxn>
                  <a:cxn ang="0">
                    <a:pos x="58" y="34"/>
                  </a:cxn>
                  <a:cxn ang="0">
                    <a:pos x="56" y="38"/>
                  </a:cxn>
                  <a:cxn ang="0">
                    <a:pos x="50" y="41"/>
                  </a:cxn>
                  <a:cxn ang="0">
                    <a:pos x="46" y="42"/>
                  </a:cxn>
                  <a:cxn ang="0">
                    <a:pos x="43" y="42"/>
                  </a:cxn>
                  <a:cxn ang="0">
                    <a:pos x="41" y="41"/>
                  </a:cxn>
                  <a:cxn ang="0">
                    <a:pos x="35" y="35"/>
                  </a:cxn>
                  <a:cxn ang="0">
                    <a:pos x="34" y="32"/>
                  </a:cxn>
                  <a:cxn ang="0">
                    <a:pos x="32" y="28"/>
                  </a:cxn>
                  <a:cxn ang="0">
                    <a:pos x="30" y="23"/>
                  </a:cxn>
                  <a:cxn ang="0">
                    <a:pos x="30" y="20"/>
                  </a:cxn>
                  <a:cxn ang="0">
                    <a:pos x="27" y="19"/>
                  </a:cxn>
                  <a:cxn ang="0">
                    <a:pos x="13" y="21"/>
                  </a:cxn>
                  <a:cxn ang="0">
                    <a:pos x="8" y="21"/>
                  </a:cxn>
                  <a:cxn ang="0">
                    <a:pos x="2" y="19"/>
                  </a:cxn>
                  <a:cxn ang="0">
                    <a:pos x="1" y="15"/>
                  </a:cxn>
                  <a:cxn ang="0">
                    <a:pos x="0" y="12"/>
                  </a:cxn>
                  <a:cxn ang="0">
                    <a:pos x="0" y="6"/>
                  </a:cxn>
                  <a:cxn ang="0">
                    <a:pos x="1" y="5"/>
                  </a:cxn>
                  <a:cxn ang="0">
                    <a:pos x="8" y="2"/>
                  </a:cxn>
                  <a:cxn ang="0">
                    <a:pos x="30" y="2"/>
                  </a:cxn>
                  <a:cxn ang="0">
                    <a:pos x="35" y="1"/>
                  </a:cxn>
                  <a:cxn ang="0">
                    <a:pos x="43" y="0"/>
                  </a:cxn>
                </a:cxnLst>
                <a:rect l="0" t="0" r="r" b="b"/>
                <a:pathLst>
                  <a:path w="67" h="42">
                    <a:moveTo>
                      <a:pt x="43" y="0"/>
                    </a:moveTo>
                    <a:lnTo>
                      <a:pt x="53" y="1"/>
                    </a:lnTo>
                    <a:lnTo>
                      <a:pt x="58" y="2"/>
                    </a:lnTo>
                    <a:lnTo>
                      <a:pt x="63" y="8"/>
                    </a:lnTo>
                    <a:lnTo>
                      <a:pt x="65" y="16"/>
                    </a:lnTo>
                    <a:lnTo>
                      <a:pt x="67" y="23"/>
                    </a:lnTo>
                    <a:lnTo>
                      <a:pt x="65" y="26"/>
                    </a:lnTo>
                    <a:lnTo>
                      <a:pt x="63" y="28"/>
                    </a:lnTo>
                    <a:lnTo>
                      <a:pt x="61" y="31"/>
                    </a:lnTo>
                    <a:lnTo>
                      <a:pt x="58" y="34"/>
                    </a:lnTo>
                    <a:lnTo>
                      <a:pt x="56" y="38"/>
                    </a:lnTo>
                    <a:lnTo>
                      <a:pt x="50" y="41"/>
                    </a:lnTo>
                    <a:lnTo>
                      <a:pt x="46" y="42"/>
                    </a:lnTo>
                    <a:lnTo>
                      <a:pt x="43" y="42"/>
                    </a:lnTo>
                    <a:lnTo>
                      <a:pt x="41" y="41"/>
                    </a:lnTo>
                    <a:lnTo>
                      <a:pt x="35" y="35"/>
                    </a:lnTo>
                    <a:lnTo>
                      <a:pt x="34" y="32"/>
                    </a:lnTo>
                    <a:lnTo>
                      <a:pt x="32" y="28"/>
                    </a:lnTo>
                    <a:lnTo>
                      <a:pt x="30" y="23"/>
                    </a:lnTo>
                    <a:lnTo>
                      <a:pt x="30" y="20"/>
                    </a:lnTo>
                    <a:lnTo>
                      <a:pt x="27" y="19"/>
                    </a:lnTo>
                    <a:lnTo>
                      <a:pt x="13" y="21"/>
                    </a:lnTo>
                    <a:lnTo>
                      <a:pt x="8" y="21"/>
                    </a:lnTo>
                    <a:lnTo>
                      <a:pt x="2" y="19"/>
                    </a:lnTo>
                    <a:lnTo>
                      <a:pt x="1" y="15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1" y="5"/>
                    </a:lnTo>
                    <a:lnTo>
                      <a:pt x="8" y="2"/>
                    </a:lnTo>
                    <a:lnTo>
                      <a:pt x="30" y="2"/>
                    </a:lnTo>
                    <a:lnTo>
                      <a:pt x="35" y="1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0" name="Freeform 17"/>
              <p:cNvSpPr>
                <a:spLocks/>
              </p:cNvSpPr>
              <p:nvPr/>
            </p:nvSpPr>
            <p:spPr bwMode="auto">
              <a:xfrm>
                <a:off x="3725744" y="3938081"/>
                <a:ext cx="21432" cy="10497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33" y="0"/>
                  </a:cxn>
                  <a:cxn ang="0">
                    <a:pos x="36" y="1"/>
                  </a:cxn>
                  <a:cxn ang="0">
                    <a:pos x="38" y="4"/>
                  </a:cxn>
                  <a:cxn ang="0">
                    <a:pos x="42" y="5"/>
                  </a:cxn>
                  <a:cxn ang="0">
                    <a:pos x="45" y="5"/>
                  </a:cxn>
                  <a:cxn ang="0">
                    <a:pos x="48" y="7"/>
                  </a:cxn>
                  <a:cxn ang="0">
                    <a:pos x="49" y="8"/>
                  </a:cxn>
                  <a:cxn ang="0">
                    <a:pos x="49" y="18"/>
                  </a:cxn>
                  <a:cxn ang="0">
                    <a:pos x="48" y="19"/>
                  </a:cxn>
                  <a:cxn ang="0">
                    <a:pos x="45" y="20"/>
                  </a:cxn>
                  <a:cxn ang="0">
                    <a:pos x="32" y="22"/>
                  </a:cxn>
                  <a:cxn ang="0">
                    <a:pos x="15" y="24"/>
                  </a:cxn>
                  <a:cxn ang="0">
                    <a:pos x="6" y="24"/>
                  </a:cxn>
                  <a:cxn ang="0">
                    <a:pos x="3" y="23"/>
                  </a:cxn>
                  <a:cxn ang="0">
                    <a:pos x="0" y="20"/>
                  </a:cxn>
                  <a:cxn ang="0">
                    <a:pos x="0" y="19"/>
                  </a:cxn>
                  <a:cxn ang="0">
                    <a:pos x="1" y="15"/>
                  </a:cxn>
                  <a:cxn ang="0">
                    <a:pos x="6" y="11"/>
                  </a:cxn>
                  <a:cxn ang="0">
                    <a:pos x="14" y="7"/>
                  </a:cxn>
                  <a:cxn ang="0">
                    <a:pos x="21" y="2"/>
                  </a:cxn>
                  <a:cxn ang="0">
                    <a:pos x="26" y="0"/>
                  </a:cxn>
                </a:cxnLst>
                <a:rect l="0" t="0" r="r" b="b"/>
                <a:pathLst>
                  <a:path w="49" h="24">
                    <a:moveTo>
                      <a:pt x="26" y="0"/>
                    </a:moveTo>
                    <a:lnTo>
                      <a:pt x="33" y="0"/>
                    </a:lnTo>
                    <a:lnTo>
                      <a:pt x="36" y="1"/>
                    </a:lnTo>
                    <a:lnTo>
                      <a:pt x="38" y="4"/>
                    </a:lnTo>
                    <a:lnTo>
                      <a:pt x="42" y="5"/>
                    </a:lnTo>
                    <a:lnTo>
                      <a:pt x="45" y="5"/>
                    </a:lnTo>
                    <a:lnTo>
                      <a:pt x="48" y="7"/>
                    </a:lnTo>
                    <a:lnTo>
                      <a:pt x="49" y="8"/>
                    </a:lnTo>
                    <a:lnTo>
                      <a:pt x="49" y="18"/>
                    </a:lnTo>
                    <a:lnTo>
                      <a:pt x="48" y="19"/>
                    </a:lnTo>
                    <a:lnTo>
                      <a:pt x="45" y="20"/>
                    </a:lnTo>
                    <a:lnTo>
                      <a:pt x="32" y="22"/>
                    </a:lnTo>
                    <a:lnTo>
                      <a:pt x="15" y="24"/>
                    </a:lnTo>
                    <a:lnTo>
                      <a:pt x="6" y="24"/>
                    </a:lnTo>
                    <a:lnTo>
                      <a:pt x="3" y="23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1" y="15"/>
                    </a:lnTo>
                    <a:lnTo>
                      <a:pt x="6" y="11"/>
                    </a:lnTo>
                    <a:lnTo>
                      <a:pt x="14" y="7"/>
                    </a:lnTo>
                    <a:lnTo>
                      <a:pt x="21" y="2"/>
                    </a:lnTo>
                    <a:lnTo>
                      <a:pt x="2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1" name="Freeform 18"/>
              <p:cNvSpPr>
                <a:spLocks/>
              </p:cNvSpPr>
              <p:nvPr/>
            </p:nvSpPr>
            <p:spPr bwMode="auto">
              <a:xfrm>
                <a:off x="3724432" y="3928458"/>
                <a:ext cx="10935" cy="656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3" y="0"/>
                  </a:cxn>
                  <a:cxn ang="0">
                    <a:pos x="21" y="3"/>
                  </a:cxn>
                  <a:cxn ang="0">
                    <a:pos x="25" y="9"/>
                  </a:cxn>
                  <a:cxn ang="0">
                    <a:pos x="25" y="13"/>
                  </a:cxn>
                  <a:cxn ang="0">
                    <a:pos x="19" y="15"/>
                  </a:cxn>
                  <a:cxn ang="0">
                    <a:pos x="13" y="15"/>
                  </a:cxn>
                  <a:cxn ang="0">
                    <a:pos x="6" y="12"/>
                  </a:cxn>
                  <a:cxn ang="0">
                    <a:pos x="2" y="9"/>
                  </a:cxn>
                  <a:cxn ang="0">
                    <a:pos x="0" y="5"/>
                  </a:cxn>
                  <a:cxn ang="0">
                    <a:pos x="6" y="0"/>
                  </a:cxn>
                </a:cxnLst>
                <a:rect l="0" t="0" r="r" b="b"/>
                <a:pathLst>
                  <a:path w="25" h="15">
                    <a:moveTo>
                      <a:pt x="6" y="0"/>
                    </a:moveTo>
                    <a:lnTo>
                      <a:pt x="13" y="0"/>
                    </a:lnTo>
                    <a:lnTo>
                      <a:pt x="21" y="3"/>
                    </a:lnTo>
                    <a:lnTo>
                      <a:pt x="25" y="9"/>
                    </a:lnTo>
                    <a:lnTo>
                      <a:pt x="25" y="13"/>
                    </a:lnTo>
                    <a:lnTo>
                      <a:pt x="19" y="15"/>
                    </a:lnTo>
                    <a:lnTo>
                      <a:pt x="13" y="15"/>
                    </a:lnTo>
                    <a:lnTo>
                      <a:pt x="6" y="12"/>
                    </a:lnTo>
                    <a:lnTo>
                      <a:pt x="2" y="9"/>
                    </a:lnTo>
                    <a:lnTo>
                      <a:pt x="0" y="5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2" name="Freeform 19"/>
              <p:cNvSpPr>
                <a:spLocks/>
              </p:cNvSpPr>
              <p:nvPr/>
            </p:nvSpPr>
            <p:spPr bwMode="auto">
              <a:xfrm>
                <a:off x="3715684" y="3907901"/>
                <a:ext cx="96226" cy="2886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4" y="3"/>
                  </a:cxn>
                  <a:cxn ang="0">
                    <a:pos x="11" y="4"/>
                  </a:cxn>
                  <a:cxn ang="0">
                    <a:pos x="19" y="7"/>
                  </a:cxn>
                  <a:cxn ang="0">
                    <a:pos x="26" y="10"/>
                  </a:cxn>
                  <a:cxn ang="0">
                    <a:pos x="35" y="13"/>
                  </a:cxn>
                  <a:cxn ang="0">
                    <a:pos x="42" y="14"/>
                  </a:cxn>
                  <a:cxn ang="0">
                    <a:pos x="46" y="15"/>
                  </a:cxn>
                  <a:cxn ang="0">
                    <a:pos x="52" y="17"/>
                  </a:cxn>
                  <a:cxn ang="0">
                    <a:pos x="59" y="19"/>
                  </a:cxn>
                  <a:cxn ang="0">
                    <a:pos x="67" y="25"/>
                  </a:cxn>
                  <a:cxn ang="0">
                    <a:pos x="74" y="32"/>
                  </a:cxn>
                  <a:cxn ang="0">
                    <a:pos x="81" y="36"/>
                  </a:cxn>
                  <a:cxn ang="0">
                    <a:pos x="87" y="41"/>
                  </a:cxn>
                  <a:cxn ang="0">
                    <a:pos x="94" y="45"/>
                  </a:cxn>
                  <a:cxn ang="0">
                    <a:pos x="102" y="47"/>
                  </a:cxn>
                  <a:cxn ang="0">
                    <a:pos x="117" y="45"/>
                  </a:cxn>
                  <a:cxn ang="0">
                    <a:pos x="135" y="47"/>
                  </a:cxn>
                  <a:cxn ang="0">
                    <a:pos x="145" y="47"/>
                  </a:cxn>
                  <a:cxn ang="0">
                    <a:pos x="157" y="48"/>
                  </a:cxn>
                  <a:cxn ang="0">
                    <a:pos x="171" y="48"/>
                  </a:cxn>
                  <a:cxn ang="0">
                    <a:pos x="182" y="47"/>
                  </a:cxn>
                  <a:cxn ang="0">
                    <a:pos x="195" y="47"/>
                  </a:cxn>
                  <a:cxn ang="0">
                    <a:pos x="204" y="48"/>
                  </a:cxn>
                  <a:cxn ang="0">
                    <a:pos x="212" y="51"/>
                  </a:cxn>
                  <a:cxn ang="0">
                    <a:pos x="219" y="54"/>
                  </a:cxn>
                  <a:cxn ang="0">
                    <a:pos x="220" y="56"/>
                  </a:cxn>
                  <a:cxn ang="0">
                    <a:pos x="220" y="58"/>
                  </a:cxn>
                  <a:cxn ang="0">
                    <a:pos x="213" y="65"/>
                  </a:cxn>
                  <a:cxn ang="0">
                    <a:pos x="209" y="65"/>
                  </a:cxn>
                  <a:cxn ang="0">
                    <a:pos x="204" y="66"/>
                  </a:cxn>
                  <a:cxn ang="0">
                    <a:pos x="187" y="65"/>
                  </a:cxn>
                  <a:cxn ang="0">
                    <a:pos x="167" y="63"/>
                  </a:cxn>
                  <a:cxn ang="0">
                    <a:pos x="149" y="62"/>
                  </a:cxn>
                  <a:cxn ang="0">
                    <a:pos x="137" y="62"/>
                  </a:cxn>
                  <a:cxn ang="0">
                    <a:pos x="126" y="63"/>
                  </a:cxn>
                  <a:cxn ang="0">
                    <a:pos x="119" y="65"/>
                  </a:cxn>
                  <a:cxn ang="0">
                    <a:pos x="116" y="65"/>
                  </a:cxn>
                  <a:cxn ang="0">
                    <a:pos x="94" y="62"/>
                  </a:cxn>
                  <a:cxn ang="0">
                    <a:pos x="91" y="60"/>
                  </a:cxn>
                  <a:cxn ang="0">
                    <a:pos x="83" y="58"/>
                  </a:cxn>
                  <a:cxn ang="0">
                    <a:pos x="75" y="52"/>
                  </a:cxn>
                  <a:cxn ang="0">
                    <a:pos x="68" y="47"/>
                  </a:cxn>
                  <a:cxn ang="0">
                    <a:pos x="63" y="41"/>
                  </a:cxn>
                  <a:cxn ang="0">
                    <a:pos x="44" y="36"/>
                  </a:cxn>
                  <a:cxn ang="0">
                    <a:pos x="35" y="33"/>
                  </a:cxn>
                  <a:cxn ang="0">
                    <a:pos x="26" y="28"/>
                  </a:cxn>
                  <a:cxn ang="0">
                    <a:pos x="15" y="22"/>
                  </a:cxn>
                  <a:cxn ang="0">
                    <a:pos x="5" y="17"/>
                  </a:cxn>
                  <a:cxn ang="0">
                    <a:pos x="3" y="14"/>
                  </a:cxn>
                  <a:cxn ang="0">
                    <a:pos x="0" y="8"/>
                  </a:cxn>
                  <a:cxn ang="0">
                    <a:pos x="0" y="4"/>
                  </a:cxn>
                  <a:cxn ang="0">
                    <a:pos x="1" y="2"/>
                  </a:cxn>
                  <a:cxn ang="0">
                    <a:pos x="1" y="0"/>
                  </a:cxn>
                </a:cxnLst>
                <a:rect l="0" t="0" r="r" b="b"/>
                <a:pathLst>
                  <a:path w="220" h="66">
                    <a:moveTo>
                      <a:pt x="1" y="0"/>
                    </a:moveTo>
                    <a:lnTo>
                      <a:pt x="4" y="3"/>
                    </a:lnTo>
                    <a:lnTo>
                      <a:pt x="11" y="4"/>
                    </a:lnTo>
                    <a:lnTo>
                      <a:pt x="19" y="7"/>
                    </a:lnTo>
                    <a:lnTo>
                      <a:pt x="26" y="10"/>
                    </a:lnTo>
                    <a:lnTo>
                      <a:pt x="35" y="13"/>
                    </a:lnTo>
                    <a:lnTo>
                      <a:pt x="42" y="14"/>
                    </a:lnTo>
                    <a:lnTo>
                      <a:pt x="46" y="15"/>
                    </a:lnTo>
                    <a:lnTo>
                      <a:pt x="52" y="17"/>
                    </a:lnTo>
                    <a:lnTo>
                      <a:pt x="59" y="19"/>
                    </a:lnTo>
                    <a:lnTo>
                      <a:pt x="67" y="25"/>
                    </a:lnTo>
                    <a:lnTo>
                      <a:pt x="74" y="32"/>
                    </a:lnTo>
                    <a:lnTo>
                      <a:pt x="81" y="36"/>
                    </a:lnTo>
                    <a:lnTo>
                      <a:pt x="87" y="41"/>
                    </a:lnTo>
                    <a:lnTo>
                      <a:pt x="94" y="45"/>
                    </a:lnTo>
                    <a:lnTo>
                      <a:pt x="102" y="47"/>
                    </a:lnTo>
                    <a:lnTo>
                      <a:pt x="117" y="45"/>
                    </a:lnTo>
                    <a:lnTo>
                      <a:pt x="135" y="47"/>
                    </a:lnTo>
                    <a:lnTo>
                      <a:pt x="145" y="47"/>
                    </a:lnTo>
                    <a:lnTo>
                      <a:pt x="157" y="48"/>
                    </a:lnTo>
                    <a:lnTo>
                      <a:pt x="171" y="48"/>
                    </a:lnTo>
                    <a:lnTo>
                      <a:pt x="182" y="47"/>
                    </a:lnTo>
                    <a:lnTo>
                      <a:pt x="195" y="47"/>
                    </a:lnTo>
                    <a:lnTo>
                      <a:pt x="204" y="48"/>
                    </a:lnTo>
                    <a:lnTo>
                      <a:pt x="212" y="51"/>
                    </a:lnTo>
                    <a:lnTo>
                      <a:pt x="219" y="54"/>
                    </a:lnTo>
                    <a:lnTo>
                      <a:pt x="220" y="56"/>
                    </a:lnTo>
                    <a:lnTo>
                      <a:pt x="220" y="58"/>
                    </a:lnTo>
                    <a:lnTo>
                      <a:pt x="213" y="65"/>
                    </a:lnTo>
                    <a:lnTo>
                      <a:pt x="209" y="65"/>
                    </a:lnTo>
                    <a:lnTo>
                      <a:pt x="204" y="66"/>
                    </a:lnTo>
                    <a:lnTo>
                      <a:pt x="187" y="65"/>
                    </a:lnTo>
                    <a:lnTo>
                      <a:pt x="167" y="63"/>
                    </a:lnTo>
                    <a:lnTo>
                      <a:pt x="149" y="62"/>
                    </a:lnTo>
                    <a:lnTo>
                      <a:pt x="137" y="62"/>
                    </a:lnTo>
                    <a:lnTo>
                      <a:pt x="126" y="63"/>
                    </a:lnTo>
                    <a:lnTo>
                      <a:pt x="119" y="65"/>
                    </a:lnTo>
                    <a:lnTo>
                      <a:pt x="116" y="65"/>
                    </a:lnTo>
                    <a:lnTo>
                      <a:pt x="94" y="62"/>
                    </a:lnTo>
                    <a:lnTo>
                      <a:pt x="91" y="60"/>
                    </a:lnTo>
                    <a:lnTo>
                      <a:pt x="83" y="58"/>
                    </a:lnTo>
                    <a:lnTo>
                      <a:pt x="75" y="52"/>
                    </a:lnTo>
                    <a:lnTo>
                      <a:pt x="68" y="47"/>
                    </a:lnTo>
                    <a:lnTo>
                      <a:pt x="63" y="41"/>
                    </a:lnTo>
                    <a:lnTo>
                      <a:pt x="44" y="36"/>
                    </a:lnTo>
                    <a:lnTo>
                      <a:pt x="35" y="33"/>
                    </a:lnTo>
                    <a:lnTo>
                      <a:pt x="26" y="28"/>
                    </a:lnTo>
                    <a:lnTo>
                      <a:pt x="15" y="22"/>
                    </a:lnTo>
                    <a:lnTo>
                      <a:pt x="5" y="17"/>
                    </a:lnTo>
                    <a:lnTo>
                      <a:pt x="3" y="14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1" y="2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3" name="Freeform 20"/>
              <p:cNvSpPr>
                <a:spLocks/>
              </p:cNvSpPr>
              <p:nvPr/>
            </p:nvSpPr>
            <p:spPr bwMode="auto">
              <a:xfrm>
                <a:off x="4118520" y="3988381"/>
                <a:ext cx="52924" cy="23182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5" y="0"/>
                  </a:cxn>
                  <a:cxn ang="0">
                    <a:pos x="24" y="1"/>
                  </a:cxn>
                  <a:cxn ang="0">
                    <a:pos x="32" y="4"/>
                  </a:cxn>
                  <a:cxn ang="0">
                    <a:pos x="37" y="8"/>
                  </a:cxn>
                  <a:cxn ang="0">
                    <a:pos x="43" y="11"/>
                  </a:cxn>
                  <a:cxn ang="0">
                    <a:pos x="48" y="11"/>
                  </a:cxn>
                  <a:cxn ang="0">
                    <a:pos x="56" y="9"/>
                  </a:cxn>
                  <a:cxn ang="0">
                    <a:pos x="76" y="7"/>
                  </a:cxn>
                  <a:cxn ang="0">
                    <a:pos x="82" y="5"/>
                  </a:cxn>
                  <a:cxn ang="0">
                    <a:pos x="88" y="3"/>
                  </a:cxn>
                  <a:cxn ang="0">
                    <a:pos x="93" y="3"/>
                  </a:cxn>
                  <a:cxn ang="0">
                    <a:pos x="102" y="4"/>
                  </a:cxn>
                  <a:cxn ang="0">
                    <a:pos x="111" y="8"/>
                  </a:cxn>
                  <a:cxn ang="0">
                    <a:pos x="119" y="13"/>
                  </a:cxn>
                  <a:cxn ang="0">
                    <a:pos x="121" y="16"/>
                  </a:cxn>
                  <a:cxn ang="0">
                    <a:pos x="121" y="19"/>
                  </a:cxn>
                  <a:cxn ang="0">
                    <a:pos x="118" y="24"/>
                  </a:cxn>
                  <a:cxn ang="0">
                    <a:pos x="115" y="27"/>
                  </a:cxn>
                  <a:cxn ang="0">
                    <a:pos x="114" y="30"/>
                  </a:cxn>
                  <a:cxn ang="0">
                    <a:pos x="110" y="34"/>
                  </a:cxn>
                  <a:cxn ang="0">
                    <a:pos x="100" y="34"/>
                  </a:cxn>
                  <a:cxn ang="0">
                    <a:pos x="92" y="37"/>
                  </a:cxn>
                  <a:cxn ang="0">
                    <a:pos x="87" y="40"/>
                  </a:cxn>
                  <a:cxn ang="0">
                    <a:pos x="81" y="44"/>
                  </a:cxn>
                  <a:cxn ang="0">
                    <a:pos x="73" y="48"/>
                  </a:cxn>
                  <a:cxn ang="0">
                    <a:pos x="62" y="52"/>
                  </a:cxn>
                  <a:cxn ang="0">
                    <a:pos x="56" y="53"/>
                  </a:cxn>
                  <a:cxn ang="0">
                    <a:pos x="52" y="53"/>
                  </a:cxn>
                  <a:cxn ang="0">
                    <a:pos x="47" y="50"/>
                  </a:cxn>
                  <a:cxn ang="0">
                    <a:pos x="44" y="48"/>
                  </a:cxn>
                  <a:cxn ang="0">
                    <a:pos x="41" y="42"/>
                  </a:cxn>
                  <a:cxn ang="0">
                    <a:pos x="37" y="38"/>
                  </a:cxn>
                  <a:cxn ang="0">
                    <a:pos x="30" y="37"/>
                  </a:cxn>
                  <a:cxn ang="0">
                    <a:pos x="24" y="37"/>
                  </a:cxn>
                  <a:cxn ang="0">
                    <a:pos x="18" y="38"/>
                  </a:cxn>
                  <a:cxn ang="0">
                    <a:pos x="13" y="35"/>
                  </a:cxn>
                  <a:cxn ang="0">
                    <a:pos x="9" y="31"/>
                  </a:cxn>
                  <a:cxn ang="0">
                    <a:pos x="3" y="20"/>
                  </a:cxn>
                  <a:cxn ang="0">
                    <a:pos x="2" y="16"/>
                  </a:cxn>
                  <a:cxn ang="0">
                    <a:pos x="0" y="13"/>
                  </a:cxn>
                  <a:cxn ang="0">
                    <a:pos x="0" y="9"/>
                  </a:cxn>
                  <a:cxn ang="0">
                    <a:pos x="2" y="7"/>
                  </a:cxn>
                  <a:cxn ang="0">
                    <a:pos x="9" y="0"/>
                  </a:cxn>
                </a:cxnLst>
                <a:rect l="0" t="0" r="r" b="b"/>
                <a:pathLst>
                  <a:path w="121" h="53">
                    <a:moveTo>
                      <a:pt x="9" y="0"/>
                    </a:moveTo>
                    <a:lnTo>
                      <a:pt x="15" y="0"/>
                    </a:lnTo>
                    <a:lnTo>
                      <a:pt x="24" y="1"/>
                    </a:lnTo>
                    <a:lnTo>
                      <a:pt x="32" y="4"/>
                    </a:lnTo>
                    <a:lnTo>
                      <a:pt x="37" y="8"/>
                    </a:lnTo>
                    <a:lnTo>
                      <a:pt x="43" y="11"/>
                    </a:lnTo>
                    <a:lnTo>
                      <a:pt x="48" y="11"/>
                    </a:lnTo>
                    <a:lnTo>
                      <a:pt x="56" y="9"/>
                    </a:lnTo>
                    <a:lnTo>
                      <a:pt x="76" y="7"/>
                    </a:lnTo>
                    <a:lnTo>
                      <a:pt x="82" y="5"/>
                    </a:lnTo>
                    <a:lnTo>
                      <a:pt x="88" y="3"/>
                    </a:lnTo>
                    <a:lnTo>
                      <a:pt x="93" y="3"/>
                    </a:lnTo>
                    <a:lnTo>
                      <a:pt x="102" y="4"/>
                    </a:lnTo>
                    <a:lnTo>
                      <a:pt x="111" y="8"/>
                    </a:lnTo>
                    <a:lnTo>
                      <a:pt x="119" y="13"/>
                    </a:lnTo>
                    <a:lnTo>
                      <a:pt x="121" y="16"/>
                    </a:lnTo>
                    <a:lnTo>
                      <a:pt x="121" y="19"/>
                    </a:lnTo>
                    <a:lnTo>
                      <a:pt x="118" y="24"/>
                    </a:lnTo>
                    <a:lnTo>
                      <a:pt x="115" y="27"/>
                    </a:lnTo>
                    <a:lnTo>
                      <a:pt x="114" y="30"/>
                    </a:lnTo>
                    <a:lnTo>
                      <a:pt x="110" y="34"/>
                    </a:lnTo>
                    <a:lnTo>
                      <a:pt x="100" y="34"/>
                    </a:lnTo>
                    <a:lnTo>
                      <a:pt x="92" y="37"/>
                    </a:lnTo>
                    <a:lnTo>
                      <a:pt x="87" y="40"/>
                    </a:lnTo>
                    <a:lnTo>
                      <a:pt x="81" y="44"/>
                    </a:lnTo>
                    <a:lnTo>
                      <a:pt x="73" y="48"/>
                    </a:lnTo>
                    <a:lnTo>
                      <a:pt x="62" y="52"/>
                    </a:lnTo>
                    <a:lnTo>
                      <a:pt x="56" y="53"/>
                    </a:lnTo>
                    <a:lnTo>
                      <a:pt x="52" y="53"/>
                    </a:lnTo>
                    <a:lnTo>
                      <a:pt x="47" y="50"/>
                    </a:lnTo>
                    <a:lnTo>
                      <a:pt x="44" y="48"/>
                    </a:lnTo>
                    <a:lnTo>
                      <a:pt x="41" y="42"/>
                    </a:lnTo>
                    <a:lnTo>
                      <a:pt x="37" y="38"/>
                    </a:lnTo>
                    <a:lnTo>
                      <a:pt x="30" y="37"/>
                    </a:lnTo>
                    <a:lnTo>
                      <a:pt x="24" y="37"/>
                    </a:lnTo>
                    <a:lnTo>
                      <a:pt x="18" y="38"/>
                    </a:lnTo>
                    <a:lnTo>
                      <a:pt x="13" y="35"/>
                    </a:lnTo>
                    <a:lnTo>
                      <a:pt x="9" y="31"/>
                    </a:lnTo>
                    <a:lnTo>
                      <a:pt x="3" y="20"/>
                    </a:lnTo>
                    <a:lnTo>
                      <a:pt x="2" y="16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2" y="7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4" name="Freeform 21"/>
              <p:cNvSpPr>
                <a:spLocks/>
              </p:cNvSpPr>
              <p:nvPr/>
            </p:nvSpPr>
            <p:spPr bwMode="auto">
              <a:xfrm>
                <a:off x="3852587" y="3835294"/>
                <a:ext cx="304423" cy="195951"/>
              </a:xfrm>
              <a:custGeom>
                <a:avLst/>
                <a:gdLst/>
                <a:ahLst/>
                <a:cxnLst>
                  <a:cxn ang="0">
                    <a:pos x="498" y="13"/>
                  </a:cxn>
                  <a:cxn ang="0">
                    <a:pos x="472" y="26"/>
                  </a:cxn>
                  <a:cxn ang="0">
                    <a:pos x="401" y="33"/>
                  </a:cxn>
                  <a:cxn ang="0">
                    <a:pos x="468" y="35"/>
                  </a:cxn>
                  <a:cxn ang="0">
                    <a:pos x="524" y="20"/>
                  </a:cxn>
                  <a:cxn ang="0">
                    <a:pos x="558" y="20"/>
                  </a:cxn>
                  <a:cxn ang="0">
                    <a:pos x="582" y="66"/>
                  </a:cxn>
                  <a:cxn ang="0">
                    <a:pos x="619" y="105"/>
                  </a:cxn>
                  <a:cxn ang="0">
                    <a:pos x="692" y="80"/>
                  </a:cxn>
                  <a:cxn ang="0">
                    <a:pos x="659" y="121"/>
                  </a:cxn>
                  <a:cxn ang="0">
                    <a:pos x="619" y="180"/>
                  </a:cxn>
                  <a:cxn ang="0">
                    <a:pos x="637" y="191"/>
                  </a:cxn>
                  <a:cxn ang="0">
                    <a:pos x="623" y="226"/>
                  </a:cxn>
                  <a:cxn ang="0">
                    <a:pos x="578" y="239"/>
                  </a:cxn>
                  <a:cxn ang="0">
                    <a:pos x="585" y="276"/>
                  </a:cxn>
                  <a:cxn ang="0">
                    <a:pos x="574" y="300"/>
                  </a:cxn>
                  <a:cxn ang="0">
                    <a:pos x="559" y="277"/>
                  </a:cxn>
                  <a:cxn ang="0">
                    <a:pos x="539" y="288"/>
                  </a:cxn>
                  <a:cxn ang="0">
                    <a:pos x="566" y="310"/>
                  </a:cxn>
                  <a:cxn ang="0">
                    <a:pos x="550" y="311"/>
                  </a:cxn>
                  <a:cxn ang="0">
                    <a:pos x="465" y="328"/>
                  </a:cxn>
                  <a:cxn ang="0">
                    <a:pos x="440" y="359"/>
                  </a:cxn>
                  <a:cxn ang="0">
                    <a:pos x="375" y="373"/>
                  </a:cxn>
                  <a:cxn ang="0">
                    <a:pos x="373" y="390"/>
                  </a:cxn>
                  <a:cxn ang="0">
                    <a:pos x="358" y="402"/>
                  </a:cxn>
                  <a:cxn ang="0">
                    <a:pos x="346" y="439"/>
                  </a:cxn>
                  <a:cxn ang="0">
                    <a:pos x="317" y="440"/>
                  </a:cxn>
                  <a:cxn ang="0">
                    <a:pos x="310" y="432"/>
                  </a:cxn>
                  <a:cxn ang="0">
                    <a:pos x="279" y="422"/>
                  </a:cxn>
                  <a:cxn ang="0">
                    <a:pos x="249" y="381"/>
                  </a:cxn>
                  <a:cxn ang="0">
                    <a:pos x="231" y="370"/>
                  </a:cxn>
                  <a:cxn ang="0">
                    <a:pos x="221" y="333"/>
                  </a:cxn>
                  <a:cxn ang="0">
                    <a:pos x="228" y="318"/>
                  </a:cxn>
                  <a:cxn ang="0">
                    <a:pos x="215" y="287"/>
                  </a:cxn>
                  <a:cxn ang="0">
                    <a:pos x="239" y="303"/>
                  </a:cxn>
                  <a:cxn ang="0">
                    <a:pos x="249" y="313"/>
                  </a:cxn>
                  <a:cxn ang="0">
                    <a:pos x="249" y="287"/>
                  </a:cxn>
                  <a:cxn ang="0">
                    <a:pos x="219" y="269"/>
                  </a:cxn>
                  <a:cxn ang="0">
                    <a:pos x="205" y="287"/>
                  </a:cxn>
                  <a:cxn ang="0">
                    <a:pos x="194" y="243"/>
                  </a:cxn>
                  <a:cxn ang="0">
                    <a:pos x="146" y="210"/>
                  </a:cxn>
                  <a:cxn ang="0">
                    <a:pos x="79" y="205"/>
                  </a:cxn>
                  <a:cxn ang="0">
                    <a:pos x="71" y="184"/>
                  </a:cxn>
                  <a:cxn ang="0">
                    <a:pos x="52" y="214"/>
                  </a:cxn>
                  <a:cxn ang="0">
                    <a:pos x="16" y="188"/>
                  </a:cxn>
                  <a:cxn ang="0">
                    <a:pos x="27" y="174"/>
                  </a:cxn>
                  <a:cxn ang="0">
                    <a:pos x="57" y="148"/>
                  </a:cxn>
                  <a:cxn ang="0">
                    <a:pos x="86" y="126"/>
                  </a:cxn>
                  <a:cxn ang="0">
                    <a:pos x="113" y="111"/>
                  </a:cxn>
                  <a:cxn ang="0">
                    <a:pos x="127" y="92"/>
                  </a:cxn>
                  <a:cxn ang="0">
                    <a:pos x="211" y="80"/>
                  </a:cxn>
                  <a:cxn ang="0">
                    <a:pos x="256" y="68"/>
                  </a:cxn>
                  <a:cxn ang="0">
                    <a:pos x="268" y="42"/>
                  </a:cxn>
                  <a:cxn ang="0">
                    <a:pos x="279" y="58"/>
                  </a:cxn>
                  <a:cxn ang="0">
                    <a:pos x="305" y="28"/>
                  </a:cxn>
                  <a:cxn ang="0">
                    <a:pos x="377" y="6"/>
                  </a:cxn>
                </a:cxnLst>
                <a:rect l="0" t="0" r="r" b="b"/>
                <a:pathLst>
                  <a:path w="696" h="448">
                    <a:moveTo>
                      <a:pt x="420" y="0"/>
                    </a:moveTo>
                    <a:lnTo>
                      <a:pt x="435" y="0"/>
                    </a:lnTo>
                    <a:lnTo>
                      <a:pt x="455" y="3"/>
                    </a:lnTo>
                    <a:lnTo>
                      <a:pt x="477" y="9"/>
                    </a:lnTo>
                    <a:lnTo>
                      <a:pt x="496" y="11"/>
                    </a:lnTo>
                    <a:lnTo>
                      <a:pt x="498" y="13"/>
                    </a:lnTo>
                    <a:lnTo>
                      <a:pt x="500" y="13"/>
                    </a:lnTo>
                    <a:lnTo>
                      <a:pt x="504" y="17"/>
                    </a:lnTo>
                    <a:lnTo>
                      <a:pt x="502" y="20"/>
                    </a:lnTo>
                    <a:lnTo>
                      <a:pt x="498" y="21"/>
                    </a:lnTo>
                    <a:lnTo>
                      <a:pt x="487" y="24"/>
                    </a:lnTo>
                    <a:lnTo>
                      <a:pt x="472" y="26"/>
                    </a:lnTo>
                    <a:lnTo>
                      <a:pt x="457" y="31"/>
                    </a:lnTo>
                    <a:lnTo>
                      <a:pt x="443" y="33"/>
                    </a:lnTo>
                    <a:lnTo>
                      <a:pt x="431" y="35"/>
                    </a:lnTo>
                    <a:lnTo>
                      <a:pt x="418" y="35"/>
                    </a:lnTo>
                    <a:lnTo>
                      <a:pt x="407" y="33"/>
                    </a:lnTo>
                    <a:lnTo>
                      <a:pt x="401" y="33"/>
                    </a:lnTo>
                    <a:lnTo>
                      <a:pt x="406" y="35"/>
                    </a:lnTo>
                    <a:lnTo>
                      <a:pt x="416" y="36"/>
                    </a:lnTo>
                    <a:lnTo>
                      <a:pt x="428" y="39"/>
                    </a:lnTo>
                    <a:lnTo>
                      <a:pt x="444" y="39"/>
                    </a:lnTo>
                    <a:lnTo>
                      <a:pt x="463" y="36"/>
                    </a:lnTo>
                    <a:lnTo>
                      <a:pt x="468" y="35"/>
                    </a:lnTo>
                    <a:lnTo>
                      <a:pt x="474" y="32"/>
                    </a:lnTo>
                    <a:lnTo>
                      <a:pt x="484" y="29"/>
                    </a:lnTo>
                    <a:lnTo>
                      <a:pt x="495" y="31"/>
                    </a:lnTo>
                    <a:lnTo>
                      <a:pt x="502" y="29"/>
                    </a:lnTo>
                    <a:lnTo>
                      <a:pt x="511" y="25"/>
                    </a:lnTo>
                    <a:lnTo>
                      <a:pt x="524" y="20"/>
                    </a:lnTo>
                    <a:lnTo>
                      <a:pt x="532" y="18"/>
                    </a:lnTo>
                    <a:lnTo>
                      <a:pt x="540" y="20"/>
                    </a:lnTo>
                    <a:lnTo>
                      <a:pt x="547" y="21"/>
                    </a:lnTo>
                    <a:lnTo>
                      <a:pt x="552" y="21"/>
                    </a:lnTo>
                    <a:lnTo>
                      <a:pt x="555" y="20"/>
                    </a:lnTo>
                    <a:lnTo>
                      <a:pt x="558" y="20"/>
                    </a:lnTo>
                    <a:lnTo>
                      <a:pt x="563" y="18"/>
                    </a:lnTo>
                    <a:lnTo>
                      <a:pt x="569" y="20"/>
                    </a:lnTo>
                    <a:lnTo>
                      <a:pt x="571" y="25"/>
                    </a:lnTo>
                    <a:lnTo>
                      <a:pt x="573" y="35"/>
                    </a:lnTo>
                    <a:lnTo>
                      <a:pt x="578" y="57"/>
                    </a:lnTo>
                    <a:lnTo>
                      <a:pt x="582" y="66"/>
                    </a:lnTo>
                    <a:lnTo>
                      <a:pt x="588" y="74"/>
                    </a:lnTo>
                    <a:lnTo>
                      <a:pt x="592" y="83"/>
                    </a:lnTo>
                    <a:lnTo>
                      <a:pt x="596" y="92"/>
                    </a:lnTo>
                    <a:lnTo>
                      <a:pt x="602" y="99"/>
                    </a:lnTo>
                    <a:lnTo>
                      <a:pt x="610" y="105"/>
                    </a:lnTo>
                    <a:lnTo>
                      <a:pt x="619" y="105"/>
                    </a:lnTo>
                    <a:lnTo>
                      <a:pt x="629" y="99"/>
                    </a:lnTo>
                    <a:lnTo>
                      <a:pt x="647" y="81"/>
                    </a:lnTo>
                    <a:lnTo>
                      <a:pt x="658" y="76"/>
                    </a:lnTo>
                    <a:lnTo>
                      <a:pt x="671" y="74"/>
                    </a:lnTo>
                    <a:lnTo>
                      <a:pt x="682" y="77"/>
                    </a:lnTo>
                    <a:lnTo>
                      <a:pt x="692" y="80"/>
                    </a:lnTo>
                    <a:lnTo>
                      <a:pt x="696" y="84"/>
                    </a:lnTo>
                    <a:lnTo>
                      <a:pt x="696" y="91"/>
                    </a:lnTo>
                    <a:lnTo>
                      <a:pt x="692" y="98"/>
                    </a:lnTo>
                    <a:lnTo>
                      <a:pt x="685" y="105"/>
                    </a:lnTo>
                    <a:lnTo>
                      <a:pt x="669" y="113"/>
                    </a:lnTo>
                    <a:lnTo>
                      <a:pt x="659" y="121"/>
                    </a:lnTo>
                    <a:lnTo>
                      <a:pt x="640" y="140"/>
                    </a:lnTo>
                    <a:lnTo>
                      <a:pt x="633" y="148"/>
                    </a:lnTo>
                    <a:lnTo>
                      <a:pt x="625" y="157"/>
                    </a:lnTo>
                    <a:lnTo>
                      <a:pt x="621" y="163"/>
                    </a:lnTo>
                    <a:lnTo>
                      <a:pt x="618" y="170"/>
                    </a:lnTo>
                    <a:lnTo>
                      <a:pt x="619" y="180"/>
                    </a:lnTo>
                    <a:lnTo>
                      <a:pt x="622" y="184"/>
                    </a:lnTo>
                    <a:lnTo>
                      <a:pt x="623" y="187"/>
                    </a:lnTo>
                    <a:lnTo>
                      <a:pt x="626" y="188"/>
                    </a:lnTo>
                    <a:lnTo>
                      <a:pt x="633" y="188"/>
                    </a:lnTo>
                    <a:lnTo>
                      <a:pt x="636" y="189"/>
                    </a:lnTo>
                    <a:lnTo>
                      <a:pt x="637" y="191"/>
                    </a:lnTo>
                    <a:lnTo>
                      <a:pt x="637" y="192"/>
                    </a:lnTo>
                    <a:lnTo>
                      <a:pt x="632" y="198"/>
                    </a:lnTo>
                    <a:lnTo>
                      <a:pt x="629" y="202"/>
                    </a:lnTo>
                    <a:lnTo>
                      <a:pt x="628" y="205"/>
                    </a:lnTo>
                    <a:lnTo>
                      <a:pt x="625" y="214"/>
                    </a:lnTo>
                    <a:lnTo>
                      <a:pt x="623" y="226"/>
                    </a:lnTo>
                    <a:lnTo>
                      <a:pt x="623" y="240"/>
                    </a:lnTo>
                    <a:lnTo>
                      <a:pt x="622" y="244"/>
                    </a:lnTo>
                    <a:lnTo>
                      <a:pt x="617" y="244"/>
                    </a:lnTo>
                    <a:lnTo>
                      <a:pt x="592" y="236"/>
                    </a:lnTo>
                    <a:lnTo>
                      <a:pt x="584" y="236"/>
                    </a:lnTo>
                    <a:lnTo>
                      <a:pt x="578" y="239"/>
                    </a:lnTo>
                    <a:lnTo>
                      <a:pt x="576" y="244"/>
                    </a:lnTo>
                    <a:lnTo>
                      <a:pt x="576" y="251"/>
                    </a:lnTo>
                    <a:lnTo>
                      <a:pt x="578" y="258"/>
                    </a:lnTo>
                    <a:lnTo>
                      <a:pt x="581" y="266"/>
                    </a:lnTo>
                    <a:lnTo>
                      <a:pt x="582" y="272"/>
                    </a:lnTo>
                    <a:lnTo>
                      <a:pt x="585" y="276"/>
                    </a:lnTo>
                    <a:lnTo>
                      <a:pt x="587" y="280"/>
                    </a:lnTo>
                    <a:lnTo>
                      <a:pt x="588" y="281"/>
                    </a:lnTo>
                    <a:lnTo>
                      <a:pt x="588" y="290"/>
                    </a:lnTo>
                    <a:lnTo>
                      <a:pt x="585" y="295"/>
                    </a:lnTo>
                    <a:lnTo>
                      <a:pt x="582" y="298"/>
                    </a:lnTo>
                    <a:lnTo>
                      <a:pt x="574" y="300"/>
                    </a:lnTo>
                    <a:lnTo>
                      <a:pt x="566" y="298"/>
                    </a:lnTo>
                    <a:lnTo>
                      <a:pt x="562" y="294"/>
                    </a:lnTo>
                    <a:lnTo>
                      <a:pt x="562" y="290"/>
                    </a:lnTo>
                    <a:lnTo>
                      <a:pt x="561" y="287"/>
                    </a:lnTo>
                    <a:lnTo>
                      <a:pt x="561" y="283"/>
                    </a:lnTo>
                    <a:lnTo>
                      <a:pt x="559" y="277"/>
                    </a:lnTo>
                    <a:lnTo>
                      <a:pt x="546" y="269"/>
                    </a:lnTo>
                    <a:lnTo>
                      <a:pt x="539" y="266"/>
                    </a:lnTo>
                    <a:lnTo>
                      <a:pt x="535" y="265"/>
                    </a:lnTo>
                    <a:lnTo>
                      <a:pt x="533" y="268"/>
                    </a:lnTo>
                    <a:lnTo>
                      <a:pt x="536" y="281"/>
                    </a:lnTo>
                    <a:lnTo>
                      <a:pt x="539" y="288"/>
                    </a:lnTo>
                    <a:lnTo>
                      <a:pt x="544" y="291"/>
                    </a:lnTo>
                    <a:lnTo>
                      <a:pt x="552" y="294"/>
                    </a:lnTo>
                    <a:lnTo>
                      <a:pt x="556" y="298"/>
                    </a:lnTo>
                    <a:lnTo>
                      <a:pt x="559" y="302"/>
                    </a:lnTo>
                    <a:lnTo>
                      <a:pt x="566" y="309"/>
                    </a:lnTo>
                    <a:lnTo>
                      <a:pt x="566" y="310"/>
                    </a:lnTo>
                    <a:lnTo>
                      <a:pt x="563" y="311"/>
                    </a:lnTo>
                    <a:lnTo>
                      <a:pt x="561" y="311"/>
                    </a:lnTo>
                    <a:lnTo>
                      <a:pt x="558" y="313"/>
                    </a:lnTo>
                    <a:lnTo>
                      <a:pt x="555" y="313"/>
                    </a:lnTo>
                    <a:lnTo>
                      <a:pt x="552" y="311"/>
                    </a:lnTo>
                    <a:lnTo>
                      <a:pt x="550" y="311"/>
                    </a:lnTo>
                    <a:lnTo>
                      <a:pt x="543" y="313"/>
                    </a:lnTo>
                    <a:lnTo>
                      <a:pt x="521" y="324"/>
                    </a:lnTo>
                    <a:lnTo>
                      <a:pt x="507" y="328"/>
                    </a:lnTo>
                    <a:lnTo>
                      <a:pt x="495" y="329"/>
                    </a:lnTo>
                    <a:lnTo>
                      <a:pt x="483" y="328"/>
                    </a:lnTo>
                    <a:lnTo>
                      <a:pt x="465" y="328"/>
                    </a:lnTo>
                    <a:lnTo>
                      <a:pt x="461" y="331"/>
                    </a:lnTo>
                    <a:lnTo>
                      <a:pt x="455" y="337"/>
                    </a:lnTo>
                    <a:lnTo>
                      <a:pt x="450" y="346"/>
                    </a:lnTo>
                    <a:lnTo>
                      <a:pt x="446" y="354"/>
                    </a:lnTo>
                    <a:lnTo>
                      <a:pt x="443" y="358"/>
                    </a:lnTo>
                    <a:lnTo>
                      <a:pt x="440" y="359"/>
                    </a:lnTo>
                    <a:lnTo>
                      <a:pt x="424" y="359"/>
                    </a:lnTo>
                    <a:lnTo>
                      <a:pt x="416" y="358"/>
                    </a:lnTo>
                    <a:lnTo>
                      <a:pt x="409" y="358"/>
                    </a:lnTo>
                    <a:lnTo>
                      <a:pt x="401" y="361"/>
                    </a:lnTo>
                    <a:lnTo>
                      <a:pt x="391" y="368"/>
                    </a:lnTo>
                    <a:lnTo>
                      <a:pt x="375" y="373"/>
                    </a:lnTo>
                    <a:lnTo>
                      <a:pt x="372" y="374"/>
                    </a:lnTo>
                    <a:lnTo>
                      <a:pt x="370" y="377"/>
                    </a:lnTo>
                    <a:lnTo>
                      <a:pt x="370" y="380"/>
                    </a:lnTo>
                    <a:lnTo>
                      <a:pt x="372" y="383"/>
                    </a:lnTo>
                    <a:lnTo>
                      <a:pt x="372" y="385"/>
                    </a:lnTo>
                    <a:lnTo>
                      <a:pt x="373" y="390"/>
                    </a:lnTo>
                    <a:lnTo>
                      <a:pt x="373" y="396"/>
                    </a:lnTo>
                    <a:lnTo>
                      <a:pt x="372" y="400"/>
                    </a:lnTo>
                    <a:lnTo>
                      <a:pt x="370" y="402"/>
                    </a:lnTo>
                    <a:lnTo>
                      <a:pt x="365" y="405"/>
                    </a:lnTo>
                    <a:lnTo>
                      <a:pt x="361" y="403"/>
                    </a:lnTo>
                    <a:lnTo>
                      <a:pt x="358" y="402"/>
                    </a:lnTo>
                    <a:lnTo>
                      <a:pt x="355" y="403"/>
                    </a:lnTo>
                    <a:lnTo>
                      <a:pt x="354" y="403"/>
                    </a:lnTo>
                    <a:lnTo>
                      <a:pt x="353" y="406"/>
                    </a:lnTo>
                    <a:lnTo>
                      <a:pt x="353" y="422"/>
                    </a:lnTo>
                    <a:lnTo>
                      <a:pt x="351" y="431"/>
                    </a:lnTo>
                    <a:lnTo>
                      <a:pt x="346" y="439"/>
                    </a:lnTo>
                    <a:lnTo>
                      <a:pt x="342" y="443"/>
                    </a:lnTo>
                    <a:lnTo>
                      <a:pt x="338" y="446"/>
                    </a:lnTo>
                    <a:lnTo>
                      <a:pt x="335" y="448"/>
                    </a:lnTo>
                    <a:lnTo>
                      <a:pt x="323" y="448"/>
                    </a:lnTo>
                    <a:lnTo>
                      <a:pt x="320" y="446"/>
                    </a:lnTo>
                    <a:lnTo>
                      <a:pt x="317" y="440"/>
                    </a:lnTo>
                    <a:lnTo>
                      <a:pt x="317" y="437"/>
                    </a:lnTo>
                    <a:lnTo>
                      <a:pt x="316" y="435"/>
                    </a:lnTo>
                    <a:lnTo>
                      <a:pt x="316" y="432"/>
                    </a:lnTo>
                    <a:lnTo>
                      <a:pt x="314" y="431"/>
                    </a:lnTo>
                    <a:lnTo>
                      <a:pt x="312" y="431"/>
                    </a:lnTo>
                    <a:lnTo>
                      <a:pt x="310" y="432"/>
                    </a:lnTo>
                    <a:lnTo>
                      <a:pt x="305" y="435"/>
                    </a:lnTo>
                    <a:lnTo>
                      <a:pt x="301" y="436"/>
                    </a:lnTo>
                    <a:lnTo>
                      <a:pt x="295" y="439"/>
                    </a:lnTo>
                    <a:lnTo>
                      <a:pt x="293" y="436"/>
                    </a:lnTo>
                    <a:lnTo>
                      <a:pt x="287" y="429"/>
                    </a:lnTo>
                    <a:lnTo>
                      <a:pt x="279" y="422"/>
                    </a:lnTo>
                    <a:lnTo>
                      <a:pt x="269" y="416"/>
                    </a:lnTo>
                    <a:lnTo>
                      <a:pt x="256" y="405"/>
                    </a:lnTo>
                    <a:lnTo>
                      <a:pt x="250" y="395"/>
                    </a:lnTo>
                    <a:lnTo>
                      <a:pt x="246" y="387"/>
                    </a:lnTo>
                    <a:lnTo>
                      <a:pt x="246" y="383"/>
                    </a:lnTo>
                    <a:lnTo>
                      <a:pt x="249" y="381"/>
                    </a:lnTo>
                    <a:lnTo>
                      <a:pt x="250" y="381"/>
                    </a:lnTo>
                    <a:lnTo>
                      <a:pt x="253" y="379"/>
                    </a:lnTo>
                    <a:lnTo>
                      <a:pt x="249" y="379"/>
                    </a:lnTo>
                    <a:lnTo>
                      <a:pt x="236" y="374"/>
                    </a:lnTo>
                    <a:lnTo>
                      <a:pt x="234" y="372"/>
                    </a:lnTo>
                    <a:lnTo>
                      <a:pt x="231" y="370"/>
                    </a:lnTo>
                    <a:lnTo>
                      <a:pt x="228" y="363"/>
                    </a:lnTo>
                    <a:lnTo>
                      <a:pt x="226" y="355"/>
                    </a:lnTo>
                    <a:lnTo>
                      <a:pt x="221" y="346"/>
                    </a:lnTo>
                    <a:lnTo>
                      <a:pt x="220" y="339"/>
                    </a:lnTo>
                    <a:lnTo>
                      <a:pt x="220" y="336"/>
                    </a:lnTo>
                    <a:lnTo>
                      <a:pt x="221" y="333"/>
                    </a:lnTo>
                    <a:lnTo>
                      <a:pt x="227" y="328"/>
                    </a:lnTo>
                    <a:lnTo>
                      <a:pt x="228" y="324"/>
                    </a:lnTo>
                    <a:lnTo>
                      <a:pt x="231" y="322"/>
                    </a:lnTo>
                    <a:lnTo>
                      <a:pt x="231" y="320"/>
                    </a:lnTo>
                    <a:lnTo>
                      <a:pt x="230" y="318"/>
                    </a:lnTo>
                    <a:lnTo>
                      <a:pt x="228" y="318"/>
                    </a:lnTo>
                    <a:lnTo>
                      <a:pt x="224" y="317"/>
                    </a:lnTo>
                    <a:lnTo>
                      <a:pt x="215" y="317"/>
                    </a:lnTo>
                    <a:lnTo>
                      <a:pt x="211" y="313"/>
                    </a:lnTo>
                    <a:lnTo>
                      <a:pt x="209" y="303"/>
                    </a:lnTo>
                    <a:lnTo>
                      <a:pt x="212" y="291"/>
                    </a:lnTo>
                    <a:lnTo>
                      <a:pt x="215" y="287"/>
                    </a:lnTo>
                    <a:lnTo>
                      <a:pt x="219" y="284"/>
                    </a:lnTo>
                    <a:lnTo>
                      <a:pt x="221" y="281"/>
                    </a:lnTo>
                    <a:lnTo>
                      <a:pt x="238" y="281"/>
                    </a:lnTo>
                    <a:lnTo>
                      <a:pt x="241" y="284"/>
                    </a:lnTo>
                    <a:lnTo>
                      <a:pt x="242" y="290"/>
                    </a:lnTo>
                    <a:lnTo>
                      <a:pt x="239" y="303"/>
                    </a:lnTo>
                    <a:lnTo>
                      <a:pt x="239" y="307"/>
                    </a:lnTo>
                    <a:lnTo>
                      <a:pt x="241" y="309"/>
                    </a:lnTo>
                    <a:lnTo>
                      <a:pt x="242" y="309"/>
                    </a:lnTo>
                    <a:lnTo>
                      <a:pt x="243" y="310"/>
                    </a:lnTo>
                    <a:lnTo>
                      <a:pt x="246" y="310"/>
                    </a:lnTo>
                    <a:lnTo>
                      <a:pt x="249" y="313"/>
                    </a:lnTo>
                    <a:lnTo>
                      <a:pt x="253" y="309"/>
                    </a:lnTo>
                    <a:lnTo>
                      <a:pt x="253" y="306"/>
                    </a:lnTo>
                    <a:lnTo>
                      <a:pt x="254" y="303"/>
                    </a:lnTo>
                    <a:lnTo>
                      <a:pt x="254" y="300"/>
                    </a:lnTo>
                    <a:lnTo>
                      <a:pt x="253" y="294"/>
                    </a:lnTo>
                    <a:lnTo>
                      <a:pt x="249" y="287"/>
                    </a:lnTo>
                    <a:lnTo>
                      <a:pt x="243" y="280"/>
                    </a:lnTo>
                    <a:lnTo>
                      <a:pt x="239" y="274"/>
                    </a:lnTo>
                    <a:lnTo>
                      <a:pt x="234" y="269"/>
                    </a:lnTo>
                    <a:lnTo>
                      <a:pt x="230" y="268"/>
                    </a:lnTo>
                    <a:lnTo>
                      <a:pt x="220" y="268"/>
                    </a:lnTo>
                    <a:lnTo>
                      <a:pt x="219" y="269"/>
                    </a:lnTo>
                    <a:lnTo>
                      <a:pt x="216" y="274"/>
                    </a:lnTo>
                    <a:lnTo>
                      <a:pt x="213" y="277"/>
                    </a:lnTo>
                    <a:lnTo>
                      <a:pt x="212" y="280"/>
                    </a:lnTo>
                    <a:lnTo>
                      <a:pt x="209" y="284"/>
                    </a:lnTo>
                    <a:lnTo>
                      <a:pt x="206" y="285"/>
                    </a:lnTo>
                    <a:lnTo>
                      <a:pt x="205" y="287"/>
                    </a:lnTo>
                    <a:lnTo>
                      <a:pt x="202" y="288"/>
                    </a:lnTo>
                    <a:lnTo>
                      <a:pt x="201" y="287"/>
                    </a:lnTo>
                    <a:lnTo>
                      <a:pt x="200" y="281"/>
                    </a:lnTo>
                    <a:lnTo>
                      <a:pt x="198" y="269"/>
                    </a:lnTo>
                    <a:lnTo>
                      <a:pt x="197" y="255"/>
                    </a:lnTo>
                    <a:lnTo>
                      <a:pt x="194" y="243"/>
                    </a:lnTo>
                    <a:lnTo>
                      <a:pt x="191" y="233"/>
                    </a:lnTo>
                    <a:lnTo>
                      <a:pt x="185" y="226"/>
                    </a:lnTo>
                    <a:lnTo>
                      <a:pt x="175" y="221"/>
                    </a:lnTo>
                    <a:lnTo>
                      <a:pt x="164" y="218"/>
                    </a:lnTo>
                    <a:lnTo>
                      <a:pt x="156" y="214"/>
                    </a:lnTo>
                    <a:lnTo>
                      <a:pt x="146" y="210"/>
                    </a:lnTo>
                    <a:lnTo>
                      <a:pt x="133" y="207"/>
                    </a:lnTo>
                    <a:lnTo>
                      <a:pt x="120" y="205"/>
                    </a:lnTo>
                    <a:lnTo>
                      <a:pt x="112" y="203"/>
                    </a:lnTo>
                    <a:lnTo>
                      <a:pt x="105" y="203"/>
                    </a:lnTo>
                    <a:lnTo>
                      <a:pt x="86" y="206"/>
                    </a:lnTo>
                    <a:lnTo>
                      <a:pt x="79" y="205"/>
                    </a:lnTo>
                    <a:lnTo>
                      <a:pt x="77" y="203"/>
                    </a:lnTo>
                    <a:lnTo>
                      <a:pt x="75" y="200"/>
                    </a:lnTo>
                    <a:lnTo>
                      <a:pt x="72" y="196"/>
                    </a:lnTo>
                    <a:lnTo>
                      <a:pt x="72" y="194"/>
                    </a:lnTo>
                    <a:lnTo>
                      <a:pt x="71" y="189"/>
                    </a:lnTo>
                    <a:lnTo>
                      <a:pt x="71" y="184"/>
                    </a:lnTo>
                    <a:lnTo>
                      <a:pt x="70" y="187"/>
                    </a:lnTo>
                    <a:lnTo>
                      <a:pt x="68" y="194"/>
                    </a:lnTo>
                    <a:lnTo>
                      <a:pt x="66" y="202"/>
                    </a:lnTo>
                    <a:lnTo>
                      <a:pt x="63" y="207"/>
                    </a:lnTo>
                    <a:lnTo>
                      <a:pt x="60" y="211"/>
                    </a:lnTo>
                    <a:lnTo>
                      <a:pt x="52" y="214"/>
                    </a:lnTo>
                    <a:lnTo>
                      <a:pt x="48" y="213"/>
                    </a:lnTo>
                    <a:lnTo>
                      <a:pt x="44" y="209"/>
                    </a:lnTo>
                    <a:lnTo>
                      <a:pt x="38" y="200"/>
                    </a:lnTo>
                    <a:lnTo>
                      <a:pt x="31" y="194"/>
                    </a:lnTo>
                    <a:lnTo>
                      <a:pt x="25" y="189"/>
                    </a:lnTo>
                    <a:lnTo>
                      <a:pt x="16" y="188"/>
                    </a:lnTo>
                    <a:lnTo>
                      <a:pt x="10" y="188"/>
                    </a:lnTo>
                    <a:lnTo>
                      <a:pt x="3" y="184"/>
                    </a:lnTo>
                    <a:lnTo>
                      <a:pt x="0" y="180"/>
                    </a:lnTo>
                    <a:lnTo>
                      <a:pt x="3" y="177"/>
                    </a:lnTo>
                    <a:lnTo>
                      <a:pt x="8" y="174"/>
                    </a:lnTo>
                    <a:lnTo>
                      <a:pt x="27" y="174"/>
                    </a:lnTo>
                    <a:lnTo>
                      <a:pt x="34" y="172"/>
                    </a:lnTo>
                    <a:lnTo>
                      <a:pt x="42" y="169"/>
                    </a:lnTo>
                    <a:lnTo>
                      <a:pt x="49" y="165"/>
                    </a:lnTo>
                    <a:lnTo>
                      <a:pt x="52" y="159"/>
                    </a:lnTo>
                    <a:lnTo>
                      <a:pt x="55" y="151"/>
                    </a:lnTo>
                    <a:lnTo>
                      <a:pt x="57" y="148"/>
                    </a:lnTo>
                    <a:lnTo>
                      <a:pt x="61" y="146"/>
                    </a:lnTo>
                    <a:lnTo>
                      <a:pt x="79" y="146"/>
                    </a:lnTo>
                    <a:lnTo>
                      <a:pt x="82" y="143"/>
                    </a:lnTo>
                    <a:lnTo>
                      <a:pt x="85" y="137"/>
                    </a:lnTo>
                    <a:lnTo>
                      <a:pt x="86" y="133"/>
                    </a:lnTo>
                    <a:lnTo>
                      <a:pt x="86" y="126"/>
                    </a:lnTo>
                    <a:lnTo>
                      <a:pt x="87" y="120"/>
                    </a:lnTo>
                    <a:lnTo>
                      <a:pt x="93" y="114"/>
                    </a:lnTo>
                    <a:lnTo>
                      <a:pt x="100" y="110"/>
                    </a:lnTo>
                    <a:lnTo>
                      <a:pt x="105" y="109"/>
                    </a:lnTo>
                    <a:lnTo>
                      <a:pt x="111" y="110"/>
                    </a:lnTo>
                    <a:lnTo>
                      <a:pt x="113" y="111"/>
                    </a:lnTo>
                    <a:lnTo>
                      <a:pt x="119" y="111"/>
                    </a:lnTo>
                    <a:lnTo>
                      <a:pt x="123" y="110"/>
                    </a:lnTo>
                    <a:lnTo>
                      <a:pt x="126" y="109"/>
                    </a:lnTo>
                    <a:lnTo>
                      <a:pt x="128" y="103"/>
                    </a:lnTo>
                    <a:lnTo>
                      <a:pt x="127" y="99"/>
                    </a:lnTo>
                    <a:lnTo>
                      <a:pt x="127" y="92"/>
                    </a:lnTo>
                    <a:lnTo>
                      <a:pt x="134" y="87"/>
                    </a:lnTo>
                    <a:lnTo>
                      <a:pt x="146" y="83"/>
                    </a:lnTo>
                    <a:lnTo>
                      <a:pt x="160" y="78"/>
                    </a:lnTo>
                    <a:lnTo>
                      <a:pt x="193" y="76"/>
                    </a:lnTo>
                    <a:lnTo>
                      <a:pt x="204" y="77"/>
                    </a:lnTo>
                    <a:lnTo>
                      <a:pt x="211" y="80"/>
                    </a:lnTo>
                    <a:lnTo>
                      <a:pt x="215" y="83"/>
                    </a:lnTo>
                    <a:lnTo>
                      <a:pt x="223" y="85"/>
                    </a:lnTo>
                    <a:lnTo>
                      <a:pt x="232" y="85"/>
                    </a:lnTo>
                    <a:lnTo>
                      <a:pt x="243" y="83"/>
                    </a:lnTo>
                    <a:lnTo>
                      <a:pt x="252" y="77"/>
                    </a:lnTo>
                    <a:lnTo>
                      <a:pt x="256" y="68"/>
                    </a:lnTo>
                    <a:lnTo>
                      <a:pt x="256" y="57"/>
                    </a:lnTo>
                    <a:lnTo>
                      <a:pt x="257" y="48"/>
                    </a:lnTo>
                    <a:lnTo>
                      <a:pt x="261" y="42"/>
                    </a:lnTo>
                    <a:lnTo>
                      <a:pt x="264" y="40"/>
                    </a:lnTo>
                    <a:lnTo>
                      <a:pt x="265" y="40"/>
                    </a:lnTo>
                    <a:lnTo>
                      <a:pt x="268" y="42"/>
                    </a:lnTo>
                    <a:lnTo>
                      <a:pt x="269" y="43"/>
                    </a:lnTo>
                    <a:lnTo>
                      <a:pt x="271" y="46"/>
                    </a:lnTo>
                    <a:lnTo>
                      <a:pt x="272" y="50"/>
                    </a:lnTo>
                    <a:lnTo>
                      <a:pt x="275" y="52"/>
                    </a:lnTo>
                    <a:lnTo>
                      <a:pt x="276" y="55"/>
                    </a:lnTo>
                    <a:lnTo>
                      <a:pt x="279" y="58"/>
                    </a:lnTo>
                    <a:lnTo>
                      <a:pt x="283" y="58"/>
                    </a:lnTo>
                    <a:lnTo>
                      <a:pt x="287" y="54"/>
                    </a:lnTo>
                    <a:lnTo>
                      <a:pt x="291" y="46"/>
                    </a:lnTo>
                    <a:lnTo>
                      <a:pt x="297" y="36"/>
                    </a:lnTo>
                    <a:lnTo>
                      <a:pt x="301" y="29"/>
                    </a:lnTo>
                    <a:lnTo>
                      <a:pt x="305" y="28"/>
                    </a:lnTo>
                    <a:lnTo>
                      <a:pt x="313" y="26"/>
                    </a:lnTo>
                    <a:lnTo>
                      <a:pt x="323" y="22"/>
                    </a:lnTo>
                    <a:lnTo>
                      <a:pt x="334" y="17"/>
                    </a:lnTo>
                    <a:lnTo>
                      <a:pt x="346" y="10"/>
                    </a:lnTo>
                    <a:lnTo>
                      <a:pt x="361" y="7"/>
                    </a:lnTo>
                    <a:lnTo>
                      <a:pt x="377" y="6"/>
                    </a:lnTo>
                    <a:lnTo>
                      <a:pt x="392" y="6"/>
                    </a:lnTo>
                    <a:lnTo>
                      <a:pt x="407" y="3"/>
                    </a:lnTo>
                    <a:lnTo>
                      <a:pt x="42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5" name="Freeform 22"/>
              <p:cNvSpPr>
                <a:spLocks/>
              </p:cNvSpPr>
              <p:nvPr/>
            </p:nvSpPr>
            <p:spPr bwMode="auto">
              <a:xfrm>
                <a:off x="3789165" y="4272248"/>
                <a:ext cx="50300" cy="20995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38" y="0"/>
                  </a:cxn>
                  <a:cxn ang="0">
                    <a:pos x="47" y="2"/>
                  </a:cxn>
                  <a:cxn ang="0">
                    <a:pos x="56" y="4"/>
                  </a:cxn>
                  <a:cxn ang="0">
                    <a:pos x="63" y="10"/>
                  </a:cxn>
                  <a:cxn ang="0">
                    <a:pos x="71" y="17"/>
                  </a:cxn>
                  <a:cxn ang="0">
                    <a:pos x="79" y="22"/>
                  </a:cxn>
                  <a:cxn ang="0">
                    <a:pos x="89" y="26"/>
                  </a:cxn>
                  <a:cxn ang="0">
                    <a:pos x="96" y="28"/>
                  </a:cxn>
                  <a:cxn ang="0">
                    <a:pos x="98" y="28"/>
                  </a:cxn>
                  <a:cxn ang="0">
                    <a:pos x="101" y="29"/>
                  </a:cxn>
                  <a:cxn ang="0">
                    <a:pos x="105" y="32"/>
                  </a:cxn>
                  <a:cxn ang="0">
                    <a:pos x="113" y="40"/>
                  </a:cxn>
                  <a:cxn ang="0">
                    <a:pos x="115" y="43"/>
                  </a:cxn>
                  <a:cxn ang="0">
                    <a:pos x="115" y="45"/>
                  </a:cxn>
                  <a:cxn ang="0">
                    <a:pos x="111" y="48"/>
                  </a:cxn>
                  <a:cxn ang="0">
                    <a:pos x="105" y="48"/>
                  </a:cxn>
                  <a:cxn ang="0">
                    <a:pos x="97" y="47"/>
                  </a:cxn>
                  <a:cxn ang="0">
                    <a:pos x="92" y="44"/>
                  </a:cxn>
                  <a:cxn ang="0">
                    <a:pos x="85" y="40"/>
                  </a:cxn>
                  <a:cxn ang="0">
                    <a:pos x="77" y="33"/>
                  </a:cxn>
                  <a:cxn ang="0">
                    <a:pos x="68" y="28"/>
                  </a:cxn>
                  <a:cxn ang="0">
                    <a:pos x="63" y="22"/>
                  </a:cxn>
                  <a:cxn ang="0">
                    <a:pos x="56" y="18"/>
                  </a:cxn>
                  <a:cxn ang="0">
                    <a:pos x="5" y="18"/>
                  </a:cxn>
                  <a:cxn ang="0">
                    <a:pos x="1" y="17"/>
                  </a:cxn>
                  <a:cxn ang="0">
                    <a:pos x="0" y="10"/>
                  </a:cxn>
                  <a:cxn ang="0">
                    <a:pos x="3" y="8"/>
                  </a:cxn>
                  <a:cxn ang="0">
                    <a:pos x="10" y="7"/>
                  </a:cxn>
                  <a:cxn ang="0">
                    <a:pos x="18" y="3"/>
                  </a:cxn>
                  <a:cxn ang="0">
                    <a:pos x="27" y="2"/>
                  </a:cxn>
                  <a:cxn ang="0">
                    <a:pos x="33" y="0"/>
                  </a:cxn>
                </a:cxnLst>
                <a:rect l="0" t="0" r="r" b="b"/>
                <a:pathLst>
                  <a:path w="115" h="48">
                    <a:moveTo>
                      <a:pt x="33" y="0"/>
                    </a:moveTo>
                    <a:lnTo>
                      <a:pt x="38" y="0"/>
                    </a:lnTo>
                    <a:lnTo>
                      <a:pt x="47" y="2"/>
                    </a:lnTo>
                    <a:lnTo>
                      <a:pt x="56" y="4"/>
                    </a:lnTo>
                    <a:lnTo>
                      <a:pt x="63" y="10"/>
                    </a:lnTo>
                    <a:lnTo>
                      <a:pt x="71" y="17"/>
                    </a:lnTo>
                    <a:lnTo>
                      <a:pt x="79" y="22"/>
                    </a:lnTo>
                    <a:lnTo>
                      <a:pt x="89" y="26"/>
                    </a:lnTo>
                    <a:lnTo>
                      <a:pt x="96" y="28"/>
                    </a:lnTo>
                    <a:lnTo>
                      <a:pt x="98" y="28"/>
                    </a:lnTo>
                    <a:lnTo>
                      <a:pt x="101" y="29"/>
                    </a:lnTo>
                    <a:lnTo>
                      <a:pt x="105" y="32"/>
                    </a:lnTo>
                    <a:lnTo>
                      <a:pt x="113" y="40"/>
                    </a:lnTo>
                    <a:lnTo>
                      <a:pt x="115" y="43"/>
                    </a:lnTo>
                    <a:lnTo>
                      <a:pt x="115" y="45"/>
                    </a:lnTo>
                    <a:lnTo>
                      <a:pt x="111" y="48"/>
                    </a:lnTo>
                    <a:lnTo>
                      <a:pt x="105" y="48"/>
                    </a:lnTo>
                    <a:lnTo>
                      <a:pt x="97" y="47"/>
                    </a:lnTo>
                    <a:lnTo>
                      <a:pt x="92" y="44"/>
                    </a:lnTo>
                    <a:lnTo>
                      <a:pt x="85" y="40"/>
                    </a:lnTo>
                    <a:lnTo>
                      <a:pt x="77" y="33"/>
                    </a:lnTo>
                    <a:lnTo>
                      <a:pt x="68" y="28"/>
                    </a:lnTo>
                    <a:lnTo>
                      <a:pt x="63" y="22"/>
                    </a:lnTo>
                    <a:lnTo>
                      <a:pt x="56" y="18"/>
                    </a:lnTo>
                    <a:lnTo>
                      <a:pt x="5" y="18"/>
                    </a:lnTo>
                    <a:lnTo>
                      <a:pt x="1" y="17"/>
                    </a:lnTo>
                    <a:lnTo>
                      <a:pt x="0" y="10"/>
                    </a:lnTo>
                    <a:lnTo>
                      <a:pt x="3" y="8"/>
                    </a:lnTo>
                    <a:lnTo>
                      <a:pt x="10" y="7"/>
                    </a:lnTo>
                    <a:lnTo>
                      <a:pt x="18" y="3"/>
                    </a:lnTo>
                    <a:lnTo>
                      <a:pt x="27" y="2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6" name="Freeform 23"/>
              <p:cNvSpPr>
                <a:spLocks/>
              </p:cNvSpPr>
              <p:nvPr/>
            </p:nvSpPr>
            <p:spPr bwMode="auto">
              <a:xfrm>
                <a:off x="3820657" y="4260876"/>
                <a:ext cx="7436" cy="5686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0" y="0"/>
                  </a:cxn>
                  <a:cxn ang="0">
                    <a:pos x="13" y="2"/>
                  </a:cxn>
                  <a:cxn ang="0">
                    <a:pos x="14" y="3"/>
                  </a:cxn>
                  <a:cxn ang="0">
                    <a:pos x="17" y="4"/>
                  </a:cxn>
                  <a:cxn ang="0">
                    <a:pos x="17" y="10"/>
                  </a:cxn>
                  <a:cxn ang="0">
                    <a:pos x="11" y="13"/>
                  </a:cxn>
                  <a:cxn ang="0">
                    <a:pos x="5" y="13"/>
                  </a:cxn>
                  <a:cxn ang="0">
                    <a:pos x="0" y="8"/>
                  </a:cxn>
                  <a:cxn ang="0">
                    <a:pos x="0" y="3"/>
                  </a:cxn>
                  <a:cxn ang="0">
                    <a:pos x="6" y="0"/>
                  </a:cxn>
                </a:cxnLst>
                <a:rect l="0" t="0" r="r" b="b"/>
                <a:pathLst>
                  <a:path w="17" h="13">
                    <a:moveTo>
                      <a:pt x="6" y="0"/>
                    </a:moveTo>
                    <a:lnTo>
                      <a:pt x="10" y="0"/>
                    </a:lnTo>
                    <a:lnTo>
                      <a:pt x="13" y="2"/>
                    </a:lnTo>
                    <a:lnTo>
                      <a:pt x="14" y="3"/>
                    </a:lnTo>
                    <a:lnTo>
                      <a:pt x="17" y="4"/>
                    </a:lnTo>
                    <a:lnTo>
                      <a:pt x="17" y="10"/>
                    </a:lnTo>
                    <a:lnTo>
                      <a:pt x="11" y="13"/>
                    </a:lnTo>
                    <a:lnTo>
                      <a:pt x="5" y="13"/>
                    </a:lnTo>
                    <a:lnTo>
                      <a:pt x="0" y="8"/>
                    </a:lnTo>
                    <a:lnTo>
                      <a:pt x="0" y="3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7" name="Freeform 24"/>
              <p:cNvSpPr>
                <a:spLocks/>
              </p:cNvSpPr>
              <p:nvPr/>
            </p:nvSpPr>
            <p:spPr bwMode="auto">
              <a:xfrm>
                <a:off x="3823282" y="4307240"/>
                <a:ext cx="6998" cy="874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8" y="0"/>
                  </a:cxn>
                  <a:cxn ang="0">
                    <a:pos x="14" y="2"/>
                  </a:cxn>
                  <a:cxn ang="0">
                    <a:pos x="15" y="5"/>
                  </a:cxn>
                  <a:cxn ang="0">
                    <a:pos x="16" y="9"/>
                  </a:cxn>
                  <a:cxn ang="0">
                    <a:pos x="16" y="12"/>
                  </a:cxn>
                  <a:cxn ang="0">
                    <a:pos x="15" y="16"/>
                  </a:cxn>
                  <a:cxn ang="0">
                    <a:pos x="12" y="19"/>
                  </a:cxn>
                  <a:cxn ang="0">
                    <a:pos x="10" y="20"/>
                  </a:cxn>
                  <a:cxn ang="0">
                    <a:pos x="7" y="20"/>
                  </a:cxn>
                  <a:cxn ang="0">
                    <a:pos x="1" y="18"/>
                  </a:cxn>
                  <a:cxn ang="0">
                    <a:pos x="0" y="13"/>
                  </a:cxn>
                  <a:cxn ang="0">
                    <a:pos x="0" y="7"/>
                  </a:cxn>
                  <a:cxn ang="0">
                    <a:pos x="3" y="1"/>
                  </a:cxn>
                  <a:cxn ang="0">
                    <a:pos x="5" y="0"/>
                  </a:cxn>
                </a:cxnLst>
                <a:rect l="0" t="0" r="r" b="b"/>
                <a:pathLst>
                  <a:path w="16" h="20">
                    <a:moveTo>
                      <a:pt x="5" y="0"/>
                    </a:moveTo>
                    <a:lnTo>
                      <a:pt x="8" y="0"/>
                    </a:lnTo>
                    <a:lnTo>
                      <a:pt x="14" y="2"/>
                    </a:lnTo>
                    <a:lnTo>
                      <a:pt x="15" y="5"/>
                    </a:lnTo>
                    <a:lnTo>
                      <a:pt x="16" y="9"/>
                    </a:lnTo>
                    <a:lnTo>
                      <a:pt x="16" y="12"/>
                    </a:lnTo>
                    <a:lnTo>
                      <a:pt x="15" y="16"/>
                    </a:lnTo>
                    <a:lnTo>
                      <a:pt x="12" y="19"/>
                    </a:lnTo>
                    <a:lnTo>
                      <a:pt x="10" y="20"/>
                    </a:lnTo>
                    <a:lnTo>
                      <a:pt x="7" y="20"/>
                    </a:lnTo>
                    <a:lnTo>
                      <a:pt x="1" y="18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3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8" name="Freeform 25"/>
              <p:cNvSpPr>
                <a:spLocks/>
              </p:cNvSpPr>
              <p:nvPr/>
            </p:nvSpPr>
            <p:spPr bwMode="auto">
              <a:xfrm>
                <a:off x="3885391" y="4301116"/>
                <a:ext cx="7436" cy="9185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8" y="0"/>
                  </a:cxn>
                  <a:cxn ang="0">
                    <a:pos x="14" y="3"/>
                  </a:cxn>
                  <a:cxn ang="0">
                    <a:pos x="15" y="6"/>
                  </a:cxn>
                  <a:cxn ang="0">
                    <a:pos x="17" y="10"/>
                  </a:cxn>
                  <a:cxn ang="0">
                    <a:pos x="17" y="12"/>
                  </a:cxn>
                  <a:cxn ang="0">
                    <a:pos x="15" y="16"/>
                  </a:cxn>
                  <a:cxn ang="0">
                    <a:pos x="12" y="19"/>
                  </a:cxn>
                  <a:cxn ang="0">
                    <a:pos x="10" y="21"/>
                  </a:cxn>
                  <a:cxn ang="0">
                    <a:pos x="7" y="21"/>
                  </a:cxn>
                  <a:cxn ang="0">
                    <a:pos x="2" y="18"/>
                  </a:cxn>
                  <a:cxn ang="0">
                    <a:pos x="0" y="14"/>
                  </a:cxn>
                  <a:cxn ang="0">
                    <a:pos x="0" y="7"/>
                  </a:cxn>
                  <a:cxn ang="0">
                    <a:pos x="3" y="1"/>
                  </a:cxn>
                  <a:cxn ang="0">
                    <a:pos x="6" y="0"/>
                  </a:cxn>
                </a:cxnLst>
                <a:rect l="0" t="0" r="r" b="b"/>
                <a:pathLst>
                  <a:path w="17" h="21">
                    <a:moveTo>
                      <a:pt x="6" y="0"/>
                    </a:moveTo>
                    <a:lnTo>
                      <a:pt x="8" y="0"/>
                    </a:lnTo>
                    <a:lnTo>
                      <a:pt x="14" y="3"/>
                    </a:lnTo>
                    <a:lnTo>
                      <a:pt x="15" y="6"/>
                    </a:lnTo>
                    <a:lnTo>
                      <a:pt x="17" y="10"/>
                    </a:lnTo>
                    <a:lnTo>
                      <a:pt x="17" y="12"/>
                    </a:lnTo>
                    <a:lnTo>
                      <a:pt x="15" y="16"/>
                    </a:lnTo>
                    <a:lnTo>
                      <a:pt x="12" y="19"/>
                    </a:lnTo>
                    <a:lnTo>
                      <a:pt x="10" y="21"/>
                    </a:lnTo>
                    <a:lnTo>
                      <a:pt x="7" y="21"/>
                    </a:lnTo>
                    <a:lnTo>
                      <a:pt x="2" y="18"/>
                    </a:lnTo>
                    <a:lnTo>
                      <a:pt x="0" y="14"/>
                    </a:lnTo>
                    <a:lnTo>
                      <a:pt x="0" y="7"/>
                    </a:lnTo>
                    <a:lnTo>
                      <a:pt x="3" y="1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9" name="Freeform 26"/>
              <p:cNvSpPr>
                <a:spLocks/>
              </p:cNvSpPr>
              <p:nvPr/>
            </p:nvSpPr>
            <p:spPr bwMode="auto">
              <a:xfrm>
                <a:off x="3845589" y="4293243"/>
                <a:ext cx="31055" cy="15746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49" y="2"/>
                  </a:cxn>
                  <a:cxn ang="0">
                    <a:pos x="56" y="4"/>
                  </a:cxn>
                  <a:cxn ang="0">
                    <a:pos x="62" y="8"/>
                  </a:cxn>
                  <a:cxn ang="0">
                    <a:pos x="68" y="17"/>
                  </a:cxn>
                  <a:cxn ang="0">
                    <a:pos x="71" y="28"/>
                  </a:cxn>
                  <a:cxn ang="0">
                    <a:pos x="71" y="32"/>
                  </a:cxn>
                  <a:cxn ang="0">
                    <a:pos x="69" y="34"/>
                  </a:cxn>
                  <a:cxn ang="0">
                    <a:pos x="68" y="36"/>
                  </a:cxn>
                  <a:cxn ang="0">
                    <a:pos x="67" y="34"/>
                  </a:cxn>
                  <a:cxn ang="0">
                    <a:pos x="65" y="34"/>
                  </a:cxn>
                  <a:cxn ang="0">
                    <a:pos x="64" y="32"/>
                  </a:cxn>
                  <a:cxn ang="0">
                    <a:pos x="61" y="29"/>
                  </a:cxn>
                  <a:cxn ang="0">
                    <a:pos x="60" y="29"/>
                  </a:cxn>
                  <a:cxn ang="0">
                    <a:pos x="56" y="30"/>
                  </a:cxn>
                  <a:cxn ang="0">
                    <a:pos x="42" y="36"/>
                  </a:cxn>
                  <a:cxn ang="0">
                    <a:pos x="36" y="34"/>
                  </a:cxn>
                  <a:cxn ang="0">
                    <a:pos x="32" y="32"/>
                  </a:cxn>
                  <a:cxn ang="0">
                    <a:pos x="30" y="29"/>
                  </a:cxn>
                  <a:cxn ang="0">
                    <a:pos x="26" y="28"/>
                  </a:cxn>
                  <a:cxn ang="0">
                    <a:pos x="23" y="25"/>
                  </a:cxn>
                  <a:cxn ang="0">
                    <a:pos x="15" y="25"/>
                  </a:cxn>
                  <a:cxn ang="0">
                    <a:pos x="10" y="24"/>
                  </a:cxn>
                  <a:cxn ang="0">
                    <a:pos x="2" y="24"/>
                  </a:cxn>
                  <a:cxn ang="0">
                    <a:pos x="1" y="22"/>
                  </a:cxn>
                  <a:cxn ang="0">
                    <a:pos x="0" y="22"/>
                  </a:cxn>
                  <a:cxn ang="0">
                    <a:pos x="6" y="15"/>
                  </a:cxn>
                  <a:cxn ang="0">
                    <a:pos x="13" y="10"/>
                  </a:cxn>
                  <a:cxn ang="0">
                    <a:pos x="19" y="4"/>
                  </a:cxn>
                  <a:cxn ang="0">
                    <a:pos x="35" y="0"/>
                  </a:cxn>
                </a:cxnLst>
                <a:rect l="0" t="0" r="r" b="b"/>
                <a:pathLst>
                  <a:path w="71" h="36">
                    <a:moveTo>
                      <a:pt x="35" y="0"/>
                    </a:moveTo>
                    <a:lnTo>
                      <a:pt x="49" y="2"/>
                    </a:lnTo>
                    <a:lnTo>
                      <a:pt x="56" y="4"/>
                    </a:lnTo>
                    <a:lnTo>
                      <a:pt x="62" y="8"/>
                    </a:lnTo>
                    <a:lnTo>
                      <a:pt x="68" y="17"/>
                    </a:lnTo>
                    <a:lnTo>
                      <a:pt x="71" y="28"/>
                    </a:lnTo>
                    <a:lnTo>
                      <a:pt x="71" y="32"/>
                    </a:lnTo>
                    <a:lnTo>
                      <a:pt x="69" y="34"/>
                    </a:lnTo>
                    <a:lnTo>
                      <a:pt x="68" y="36"/>
                    </a:lnTo>
                    <a:lnTo>
                      <a:pt x="67" y="34"/>
                    </a:lnTo>
                    <a:lnTo>
                      <a:pt x="65" y="34"/>
                    </a:lnTo>
                    <a:lnTo>
                      <a:pt x="64" y="32"/>
                    </a:lnTo>
                    <a:lnTo>
                      <a:pt x="61" y="29"/>
                    </a:lnTo>
                    <a:lnTo>
                      <a:pt x="60" y="29"/>
                    </a:lnTo>
                    <a:lnTo>
                      <a:pt x="56" y="30"/>
                    </a:lnTo>
                    <a:lnTo>
                      <a:pt x="42" y="36"/>
                    </a:lnTo>
                    <a:lnTo>
                      <a:pt x="36" y="34"/>
                    </a:lnTo>
                    <a:lnTo>
                      <a:pt x="32" y="32"/>
                    </a:lnTo>
                    <a:lnTo>
                      <a:pt x="30" y="29"/>
                    </a:lnTo>
                    <a:lnTo>
                      <a:pt x="26" y="28"/>
                    </a:lnTo>
                    <a:lnTo>
                      <a:pt x="23" y="25"/>
                    </a:lnTo>
                    <a:lnTo>
                      <a:pt x="15" y="25"/>
                    </a:lnTo>
                    <a:lnTo>
                      <a:pt x="10" y="24"/>
                    </a:lnTo>
                    <a:lnTo>
                      <a:pt x="2" y="24"/>
                    </a:lnTo>
                    <a:lnTo>
                      <a:pt x="1" y="22"/>
                    </a:lnTo>
                    <a:lnTo>
                      <a:pt x="0" y="22"/>
                    </a:lnTo>
                    <a:lnTo>
                      <a:pt x="6" y="15"/>
                    </a:lnTo>
                    <a:lnTo>
                      <a:pt x="13" y="10"/>
                    </a:lnTo>
                    <a:lnTo>
                      <a:pt x="19" y="4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0" name="Freeform 27"/>
              <p:cNvSpPr>
                <a:spLocks/>
              </p:cNvSpPr>
              <p:nvPr/>
            </p:nvSpPr>
            <p:spPr bwMode="auto">
              <a:xfrm>
                <a:off x="4497736" y="4505378"/>
                <a:ext cx="38928" cy="88353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75" y="0"/>
                  </a:cxn>
                  <a:cxn ang="0">
                    <a:pos x="81" y="4"/>
                  </a:cxn>
                  <a:cxn ang="0">
                    <a:pos x="85" y="14"/>
                  </a:cxn>
                  <a:cxn ang="0">
                    <a:pos x="88" y="24"/>
                  </a:cxn>
                  <a:cxn ang="0">
                    <a:pos x="89" y="35"/>
                  </a:cxn>
                  <a:cxn ang="0">
                    <a:pos x="89" y="47"/>
                  </a:cxn>
                  <a:cxn ang="0">
                    <a:pos x="86" y="61"/>
                  </a:cxn>
                  <a:cxn ang="0">
                    <a:pos x="84" y="73"/>
                  </a:cxn>
                  <a:cxn ang="0">
                    <a:pos x="78" y="89"/>
                  </a:cxn>
                  <a:cxn ang="0">
                    <a:pos x="70" y="119"/>
                  </a:cxn>
                  <a:cxn ang="0">
                    <a:pos x="65" y="132"/>
                  </a:cxn>
                  <a:cxn ang="0">
                    <a:pos x="58" y="154"/>
                  </a:cxn>
                  <a:cxn ang="0">
                    <a:pos x="51" y="178"/>
                  </a:cxn>
                  <a:cxn ang="0">
                    <a:pos x="47" y="189"/>
                  </a:cxn>
                  <a:cxn ang="0">
                    <a:pos x="41" y="196"/>
                  </a:cxn>
                  <a:cxn ang="0">
                    <a:pos x="34" y="200"/>
                  </a:cxn>
                  <a:cxn ang="0">
                    <a:pos x="25" y="202"/>
                  </a:cxn>
                  <a:cxn ang="0">
                    <a:pos x="15" y="200"/>
                  </a:cxn>
                  <a:cxn ang="0">
                    <a:pos x="10" y="195"/>
                  </a:cxn>
                  <a:cxn ang="0">
                    <a:pos x="6" y="188"/>
                  </a:cxn>
                  <a:cxn ang="0">
                    <a:pos x="6" y="169"/>
                  </a:cxn>
                  <a:cxn ang="0">
                    <a:pos x="0" y="147"/>
                  </a:cxn>
                  <a:cxn ang="0">
                    <a:pos x="0" y="137"/>
                  </a:cxn>
                  <a:cxn ang="0">
                    <a:pos x="2" y="130"/>
                  </a:cxn>
                  <a:cxn ang="0">
                    <a:pos x="6" y="122"/>
                  </a:cxn>
                  <a:cxn ang="0">
                    <a:pos x="8" y="110"/>
                  </a:cxn>
                  <a:cxn ang="0">
                    <a:pos x="7" y="96"/>
                  </a:cxn>
                  <a:cxn ang="0">
                    <a:pos x="3" y="82"/>
                  </a:cxn>
                  <a:cxn ang="0">
                    <a:pos x="2" y="73"/>
                  </a:cxn>
                  <a:cxn ang="0">
                    <a:pos x="6" y="65"/>
                  </a:cxn>
                  <a:cxn ang="0">
                    <a:pos x="13" y="59"/>
                  </a:cxn>
                  <a:cxn ang="0">
                    <a:pos x="19" y="55"/>
                  </a:cxn>
                  <a:cxn ang="0">
                    <a:pos x="24" y="55"/>
                  </a:cxn>
                  <a:cxn ang="0">
                    <a:pos x="28" y="54"/>
                  </a:cxn>
                  <a:cxn ang="0">
                    <a:pos x="34" y="50"/>
                  </a:cxn>
                  <a:cxn ang="0">
                    <a:pos x="43" y="41"/>
                  </a:cxn>
                  <a:cxn ang="0">
                    <a:pos x="49" y="30"/>
                  </a:cxn>
                  <a:cxn ang="0">
                    <a:pos x="55" y="22"/>
                  </a:cxn>
                  <a:cxn ang="0">
                    <a:pos x="59" y="13"/>
                  </a:cxn>
                  <a:cxn ang="0">
                    <a:pos x="63" y="6"/>
                  </a:cxn>
                  <a:cxn ang="0">
                    <a:pos x="69" y="0"/>
                  </a:cxn>
                </a:cxnLst>
                <a:rect l="0" t="0" r="r" b="b"/>
                <a:pathLst>
                  <a:path w="89" h="202">
                    <a:moveTo>
                      <a:pt x="69" y="0"/>
                    </a:moveTo>
                    <a:lnTo>
                      <a:pt x="75" y="0"/>
                    </a:lnTo>
                    <a:lnTo>
                      <a:pt x="81" y="4"/>
                    </a:lnTo>
                    <a:lnTo>
                      <a:pt x="85" y="14"/>
                    </a:lnTo>
                    <a:lnTo>
                      <a:pt x="88" y="24"/>
                    </a:lnTo>
                    <a:lnTo>
                      <a:pt x="89" y="35"/>
                    </a:lnTo>
                    <a:lnTo>
                      <a:pt x="89" y="47"/>
                    </a:lnTo>
                    <a:lnTo>
                      <a:pt x="86" y="61"/>
                    </a:lnTo>
                    <a:lnTo>
                      <a:pt x="84" y="73"/>
                    </a:lnTo>
                    <a:lnTo>
                      <a:pt x="78" y="89"/>
                    </a:lnTo>
                    <a:lnTo>
                      <a:pt x="70" y="119"/>
                    </a:lnTo>
                    <a:lnTo>
                      <a:pt x="65" y="132"/>
                    </a:lnTo>
                    <a:lnTo>
                      <a:pt x="58" y="154"/>
                    </a:lnTo>
                    <a:lnTo>
                      <a:pt x="51" y="178"/>
                    </a:lnTo>
                    <a:lnTo>
                      <a:pt x="47" y="189"/>
                    </a:lnTo>
                    <a:lnTo>
                      <a:pt x="41" y="196"/>
                    </a:lnTo>
                    <a:lnTo>
                      <a:pt x="34" y="200"/>
                    </a:lnTo>
                    <a:lnTo>
                      <a:pt x="25" y="202"/>
                    </a:lnTo>
                    <a:lnTo>
                      <a:pt x="15" y="200"/>
                    </a:lnTo>
                    <a:lnTo>
                      <a:pt x="10" y="195"/>
                    </a:lnTo>
                    <a:lnTo>
                      <a:pt x="6" y="188"/>
                    </a:lnTo>
                    <a:lnTo>
                      <a:pt x="6" y="169"/>
                    </a:lnTo>
                    <a:lnTo>
                      <a:pt x="0" y="147"/>
                    </a:lnTo>
                    <a:lnTo>
                      <a:pt x="0" y="137"/>
                    </a:lnTo>
                    <a:lnTo>
                      <a:pt x="2" y="130"/>
                    </a:lnTo>
                    <a:lnTo>
                      <a:pt x="6" y="122"/>
                    </a:lnTo>
                    <a:lnTo>
                      <a:pt x="8" y="110"/>
                    </a:lnTo>
                    <a:lnTo>
                      <a:pt x="7" y="96"/>
                    </a:lnTo>
                    <a:lnTo>
                      <a:pt x="3" y="82"/>
                    </a:lnTo>
                    <a:lnTo>
                      <a:pt x="2" y="73"/>
                    </a:lnTo>
                    <a:lnTo>
                      <a:pt x="6" y="65"/>
                    </a:lnTo>
                    <a:lnTo>
                      <a:pt x="13" y="59"/>
                    </a:lnTo>
                    <a:lnTo>
                      <a:pt x="19" y="55"/>
                    </a:lnTo>
                    <a:lnTo>
                      <a:pt x="24" y="55"/>
                    </a:lnTo>
                    <a:lnTo>
                      <a:pt x="28" y="54"/>
                    </a:lnTo>
                    <a:lnTo>
                      <a:pt x="34" y="50"/>
                    </a:lnTo>
                    <a:lnTo>
                      <a:pt x="43" y="41"/>
                    </a:lnTo>
                    <a:lnTo>
                      <a:pt x="49" y="30"/>
                    </a:lnTo>
                    <a:lnTo>
                      <a:pt x="55" y="22"/>
                    </a:lnTo>
                    <a:lnTo>
                      <a:pt x="59" y="13"/>
                    </a:lnTo>
                    <a:lnTo>
                      <a:pt x="63" y="6"/>
                    </a:lnTo>
                    <a:lnTo>
                      <a:pt x="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1" name="Freeform 28"/>
              <p:cNvSpPr>
                <a:spLocks/>
              </p:cNvSpPr>
              <p:nvPr/>
            </p:nvSpPr>
            <p:spPr bwMode="auto">
              <a:xfrm>
                <a:off x="4698061" y="4362351"/>
                <a:ext cx="11372" cy="30617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4" y="0"/>
                  </a:cxn>
                  <a:cxn ang="0">
                    <a:pos x="17" y="5"/>
                  </a:cxn>
                  <a:cxn ang="0">
                    <a:pos x="19" y="12"/>
                  </a:cxn>
                  <a:cxn ang="0">
                    <a:pos x="22" y="20"/>
                  </a:cxn>
                  <a:cxn ang="0">
                    <a:pos x="25" y="26"/>
                  </a:cxn>
                  <a:cxn ang="0">
                    <a:pos x="26" y="31"/>
                  </a:cxn>
                  <a:cxn ang="0">
                    <a:pos x="25" y="41"/>
                  </a:cxn>
                  <a:cxn ang="0">
                    <a:pos x="22" y="52"/>
                  </a:cxn>
                  <a:cxn ang="0">
                    <a:pos x="18" y="61"/>
                  </a:cxn>
                  <a:cxn ang="0">
                    <a:pos x="14" y="68"/>
                  </a:cxn>
                  <a:cxn ang="0">
                    <a:pos x="7" y="70"/>
                  </a:cxn>
                  <a:cxn ang="0">
                    <a:pos x="3" y="64"/>
                  </a:cxn>
                  <a:cxn ang="0">
                    <a:pos x="0" y="55"/>
                  </a:cxn>
                  <a:cxn ang="0">
                    <a:pos x="0" y="41"/>
                  </a:cxn>
                  <a:cxn ang="0">
                    <a:pos x="2" y="27"/>
                  </a:cxn>
                  <a:cxn ang="0">
                    <a:pos x="3" y="15"/>
                  </a:cxn>
                  <a:cxn ang="0">
                    <a:pos x="6" y="5"/>
                  </a:cxn>
                  <a:cxn ang="0">
                    <a:pos x="9" y="0"/>
                  </a:cxn>
                </a:cxnLst>
                <a:rect l="0" t="0" r="r" b="b"/>
                <a:pathLst>
                  <a:path w="26" h="70">
                    <a:moveTo>
                      <a:pt x="9" y="0"/>
                    </a:moveTo>
                    <a:lnTo>
                      <a:pt x="14" y="0"/>
                    </a:lnTo>
                    <a:lnTo>
                      <a:pt x="17" y="5"/>
                    </a:lnTo>
                    <a:lnTo>
                      <a:pt x="19" y="12"/>
                    </a:lnTo>
                    <a:lnTo>
                      <a:pt x="22" y="20"/>
                    </a:lnTo>
                    <a:lnTo>
                      <a:pt x="25" y="26"/>
                    </a:lnTo>
                    <a:lnTo>
                      <a:pt x="26" y="31"/>
                    </a:lnTo>
                    <a:lnTo>
                      <a:pt x="25" y="41"/>
                    </a:lnTo>
                    <a:lnTo>
                      <a:pt x="22" y="52"/>
                    </a:lnTo>
                    <a:lnTo>
                      <a:pt x="18" y="61"/>
                    </a:lnTo>
                    <a:lnTo>
                      <a:pt x="14" y="68"/>
                    </a:lnTo>
                    <a:lnTo>
                      <a:pt x="7" y="70"/>
                    </a:lnTo>
                    <a:lnTo>
                      <a:pt x="3" y="64"/>
                    </a:lnTo>
                    <a:lnTo>
                      <a:pt x="0" y="55"/>
                    </a:lnTo>
                    <a:lnTo>
                      <a:pt x="0" y="41"/>
                    </a:lnTo>
                    <a:lnTo>
                      <a:pt x="2" y="27"/>
                    </a:lnTo>
                    <a:lnTo>
                      <a:pt x="3" y="15"/>
                    </a:lnTo>
                    <a:lnTo>
                      <a:pt x="6" y="5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2" name="Freeform 29"/>
              <p:cNvSpPr>
                <a:spLocks/>
              </p:cNvSpPr>
              <p:nvPr/>
            </p:nvSpPr>
            <p:spPr bwMode="auto">
              <a:xfrm>
                <a:off x="4300474" y="4154152"/>
                <a:ext cx="9623" cy="1268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5" y="3"/>
                  </a:cxn>
                  <a:cxn ang="0">
                    <a:pos x="21" y="7"/>
                  </a:cxn>
                  <a:cxn ang="0">
                    <a:pos x="22" y="15"/>
                  </a:cxn>
                  <a:cxn ang="0">
                    <a:pos x="21" y="22"/>
                  </a:cxn>
                  <a:cxn ang="0">
                    <a:pos x="18" y="26"/>
                  </a:cxn>
                  <a:cxn ang="0">
                    <a:pos x="15" y="29"/>
                  </a:cxn>
                  <a:cxn ang="0">
                    <a:pos x="7" y="29"/>
                  </a:cxn>
                  <a:cxn ang="0">
                    <a:pos x="3" y="26"/>
                  </a:cxn>
                  <a:cxn ang="0">
                    <a:pos x="0" y="20"/>
                  </a:cxn>
                  <a:cxn ang="0">
                    <a:pos x="1" y="11"/>
                  </a:cxn>
                  <a:cxn ang="0">
                    <a:pos x="4" y="3"/>
                  </a:cxn>
                  <a:cxn ang="0">
                    <a:pos x="11" y="0"/>
                  </a:cxn>
                </a:cxnLst>
                <a:rect l="0" t="0" r="r" b="b"/>
                <a:pathLst>
                  <a:path w="22" h="29">
                    <a:moveTo>
                      <a:pt x="11" y="0"/>
                    </a:moveTo>
                    <a:lnTo>
                      <a:pt x="15" y="3"/>
                    </a:lnTo>
                    <a:lnTo>
                      <a:pt x="21" y="7"/>
                    </a:lnTo>
                    <a:lnTo>
                      <a:pt x="22" y="15"/>
                    </a:lnTo>
                    <a:lnTo>
                      <a:pt x="21" y="22"/>
                    </a:lnTo>
                    <a:lnTo>
                      <a:pt x="18" y="26"/>
                    </a:lnTo>
                    <a:lnTo>
                      <a:pt x="15" y="29"/>
                    </a:lnTo>
                    <a:lnTo>
                      <a:pt x="7" y="29"/>
                    </a:lnTo>
                    <a:lnTo>
                      <a:pt x="3" y="26"/>
                    </a:lnTo>
                    <a:lnTo>
                      <a:pt x="0" y="20"/>
                    </a:lnTo>
                    <a:lnTo>
                      <a:pt x="1" y="11"/>
                    </a:lnTo>
                    <a:lnTo>
                      <a:pt x="4" y="3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3" name="Freeform 30"/>
              <p:cNvSpPr>
                <a:spLocks/>
              </p:cNvSpPr>
              <p:nvPr/>
            </p:nvSpPr>
            <p:spPr bwMode="auto">
              <a:xfrm>
                <a:off x="4269857" y="4160276"/>
                <a:ext cx="4374" cy="524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9" y="0"/>
                  </a:cxn>
                  <a:cxn ang="0">
                    <a:pos x="10" y="1"/>
                  </a:cxn>
                  <a:cxn ang="0">
                    <a:pos x="10" y="8"/>
                  </a:cxn>
                  <a:cxn ang="0">
                    <a:pos x="7" y="11"/>
                  </a:cxn>
                  <a:cxn ang="0">
                    <a:pos x="4" y="12"/>
                  </a:cxn>
                  <a:cxn ang="0">
                    <a:pos x="2" y="11"/>
                  </a:cxn>
                  <a:cxn ang="0">
                    <a:pos x="0" y="11"/>
                  </a:cxn>
                  <a:cxn ang="0">
                    <a:pos x="0" y="7"/>
                  </a:cxn>
                  <a:cxn ang="0">
                    <a:pos x="2" y="3"/>
                  </a:cxn>
                  <a:cxn ang="0">
                    <a:pos x="4" y="0"/>
                  </a:cxn>
                </a:cxnLst>
                <a:rect l="0" t="0" r="r" b="b"/>
                <a:pathLst>
                  <a:path w="10" h="12">
                    <a:moveTo>
                      <a:pt x="4" y="0"/>
                    </a:moveTo>
                    <a:lnTo>
                      <a:pt x="9" y="0"/>
                    </a:lnTo>
                    <a:lnTo>
                      <a:pt x="10" y="1"/>
                    </a:lnTo>
                    <a:lnTo>
                      <a:pt x="10" y="8"/>
                    </a:lnTo>
                    <a:lnTo>
                      <a:pt x="7" y="11"/>
                    </a:lnTo>
                    <a:lnTo>
                      <a:pt x="4" y="12"/>
                    </a:lnTo>
                    <a:lnTo>
                      <a:pt x="2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2" y="3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4" name="Freeform 31"/>
              <p:cNvSpPr>
                <a:spLocks/>
              </p:cNvSpPr>
              <p:nvPr/>
            </p:nvSpPr>
            <p:spPr bwMode="auto">
              <a:xfrm>
                <a:off x="4324968" y="4172086"/>
                <a:ext cx="18808" cy="11372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4" y="0"/>
                  </a:cxn>
                  <a:cxn ang="0">
                    <a:pos x="21" y="2"/>
                  </a:cxn>
                  <a:cxn ang="0">
                    <a:pos x="29" y="2"/>
                  </a:cxn>
                  <a:cxn ang="0">
                    <a:pos x="37" y="6"/>
                  </a:cxn>
                  <a:cxn ang="0">
                    <a:pos x="38" y="10"/>
                  </a:cxn>
                  <a:cxn ang="0">
                    <a:pos x="41" y="14"/>
                  </a:cxn>
                  <a:cxn ang="0">
                    <a:pos x="43" y="18"/>
                  </a:cxn>
                  <a:cxn ang="0">
                    <a:pos x="40" y="24"/>
                  </a:cxn>
                  <a:cxn ang="0">
                    <a:pos x="34" y="26"/>
                  </a:cxn>
                  <a:cxn ang="0">
                    <a:pos x="27" y="26"/>
                  </a:cxn>
                  <a:cxn ang="0">
                    <a:pos x="22" y="24"/>
                  </a:cxn>
                  <a:cxn ang="0">
                    <a:pos x="14" y="16"/>
                  </a:cxn>
                  <a:cxn ang="0">
                    <a:pos x="11" y="14"/>
                  </a:cxn>
                  <a:cxn ang="0">
                    <a:pos x="8" y="11"/>
                  </a:cxn>
                  <a:cxn ang="0">
                    <a:pos x="6" y="10"/>
                  </a:cxn>
                  <a:cxn ang="0">
                    <a:pos x="1" y="6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7" y="0"/>
                  </a:cxn>
                </a:cxnLst>
                <a:rect l="0" t="0" r="r" b="b"/>
                <a:pathLst>
                  <a:path w="43" h="26">
                    <a:moveTo>
                      <a:pt x="7" y="0"/>
                    </a:moveTo>
                    <a:lnTo>
                      <a:pt x="14" y="0"/>
                    </a:lnTo>
                    <a:lnTo>
                      <a:pt x="21" y="2"/>
                    </a:lnTo>
                    <a:lnTo>
                      <a:pt x="29" y="2"/>
                    </a:lnTo>
                    <a:lnTo>
                      <a:pt x="37" y="6"/>
                    </a:lnTo>
                    <a:lnTo>
                      <a:pt x="38" y="10"/>
                    </a:lnTo>
                    <a:lnTo>
                      <a:pt x="41" y="14"/>
                    </a:lnTo>
                    <a:lnTo>
                      <a:pt x="43" y="18"/>
                    </a:lnTo>
                    <a:lnTo>
                      <a:pt x="40" y="24"/>
                    </a:lnTo>
                    <a:lnTo>
                      <a:pt x="34" y="26"/>
                    </a:lnTo>
                    <a:lnTo>
                      <a:pt x="27" y="26"/>
                    </a:lnTo>
                    <a:lnTo>
                      <a:pt x="22" y="24"/>
                    </a:lnTo>
                    <a:lnTo>
                      <a:pt x="14" y="16"/>
                    </a:lnTo>
                    <a:lnTo>
                      <a:pt x="11" y="14"/>
                    </a:lnTo>
                    <a:lnTo>
                      <a:pt x="8" y="11"/>
                    </a:lnTo>
                    <a:lnTo>
                      <a:pt x="6" y="10"/>
                    </a:lnTo>
                    <a:lnTo>
                      <a:pt x="1" y="6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5" name="Freeform 32"/>
              <p:cNvSpPr>
                <a:spLocks/>
              </p:cNvSpPr>
              <p:nvPr/>
            </p:nvSpPr>
            <p:spPr bwMode="auto">
              <a:xfrm>
                <a:off x="4199437" y="4060113"/>
                <a:ext cx="24494" cy="28431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41" y="0"/>
                  </a:cxn>
                  <a:cxn ang="0">
                    <a:pos x="49" y="6"/>
                  </a:cxn>
                  <a:cxn ang="0">
                    <a:pos x="53" y="11"/>
                  </a:cxn>
                  <a:cxn ang="0">
                    <a:pos x="56" y="21"/>
                  </a:cxn>
                  <a:cxn ang="0">
                    <a:pos x="56" y="32"/>
                  </a:cxn>
                  <a:cxn ang="0">
                    <a:pos x="55" y="40"/>
                  </a:cxn>
                  <a:cxn ang="0">
                    <a:pos x="49" y="47"/>
                  </a:cxn>
                  <a:cxn ang="0">
                    <a:pos x="38" y="55"/>
                  </a:cxn>
                  <a:cxn ang="0">
                    <a:pos x="30" y="59"/>
                  </a:cxn>
                  <a:cxn ang="0">
                    <a:pos x="20" y="63"/>
                  </a:cxn>
                  <a:cxn ang="0">
                    <a:pos x="12" y="65"/>
                  </a:cxn>
                  <a:cxn ang="0">
                    <a:pos x="7" y="62"/>
                  </a:cxn>
                  <a:cxn ang="0">
                    <a:pos x="4" y="59"/>
                  </a:cxn>
                  <a:cxn ang="0">
                    <a:pos x="1" y="55"/>
                  </a:cxn>
                  <a:cxn ang="0">
                    <a:pos x="0" y="52"/>
                  </a:cxn>
                  <a:cxn ang="0">
                    <a:pos x="0" y="50"/>
                  </a:cxn>
                  <a:cxn ang="0">
                    <a:pos x="1" y="47"/>
                  </a:cxn>
                  <a:cxn ang="0">
                    <a:pos x="5" y="43"/>
                  </a:cxn>
                  <a:cxn ang="0">
                    <a:pos x="5" y="34"/>
                  </a:cxn>
                  <a:cxn ang="0">
                    <a:pos x="3" y="26"/>
                  </a:cxn>
                  <a:cxn ang="0">
                    <a:pos x="3" y="19"/>
                  </a:cxn>
                  <a:cxn ang="0">
                    <a:pos x="7" y="15"/>
                  </a:cxn>
                  <a:cxn ang="0">
                    <a:pos x="8" y="15"/>
                  </a:cxn>
                  <a:cxn ang="0">
                    <a:pos x="11" y="14"/>
                  </a:cxn>
                  <a:cxn ang="0">
                    <a:pos x="14" y="14"/>
                  </a:cxn>
                  <a:cxn ang="0">
                    <a:pos x="19" y="11"/>
                  </a:cxn>
                  <a:cxn ang="0">
                    <a:pos x="20" y="8"/>
                  </a:cxn>
                  <a:cxn ang="0">
                    <a:pos x="23" y="6"/>
                  </a:cxn>
                  <a:cxn ang="0">
                    <a:pos x="25" y="3"/>
                  </a:cxn>
                  <a:cxn ang="0">
                    <a:pos x="27" y="2"/>
                  </a:cxn>
                  <a:cxn ang="0">
                    <a:pos x="31" y="0"/>
                  </a:cxn>
                </a:cxnLst>
                <a:rect l="0" t="0" r="r" b="b"/>
                <a:pathLst>
                  <a:path w="56" h="65">
                    <a:moveTo>
                      <a:pt x="31" y="0"/>
                    </a:moveTo>
                    <a:lnTo>
                      <a:pt x="41" y="0"/>
                    </a:lnTo>
                    <a:lnTo>
                      <a:pt x="49" y="6"/>
                    </a:lnTo>
                    <a:lnTo>
                      <a:pt x="53" y="11"/>
                    </a:lnTo>
                    <a:lnTo>
                      <a:pt x="56" y="21"/>
                    </a:lnTo>
                    <a:lnTo>
                      <a:pt x="56" y="32"/>
                    </a:lnTo>
                    <a:lnTo>
                      <a:pt x="55" y="40"/>
                    </a:lnTo>
                    <a:lnTo>
                      <a:pt x="49" y="47"/>
                    </a:lnTo>
                    <a:lnTo>
                      <a:pt x="38" y="55"/>
                    </a:lnTo>
                    <a:lnTo>
                      <a:pt x="30" y="59"/>
                    </a:lnTo>
                    <a:lnTo>
                      <a:pt x="20" y="63"/>
                    </a:lnTo>
                    <a:lnTo>
                      <a:pt x="12" y="65"/>
                    </a:lnTo>
                    <a:lnTo>
                      <a:pt x="7" y="62"/>
                    </a:lnTo>
                    <a:lnTo>
                      <a:pt x="4" y="59"/>
                    </a:lnTo>
                    <a:lnTo>
                      <a:pt x="1" y="55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1" y="47"/>
                    </a:lnTo>
                    <a:lnTo>
                      <a:pt x="5" y="43"/>
                    </a:lnTo>
                    <a:lnTo>
                      <a:pt x="5" y="34"/>
                    </a:lnTo>
                    <a:lnTo>
                      <a:pt x="3" y="26"/>
                    </a:lnTo>
                    <a:lnTo>
                      <a:pt x="3" y="19"/>
                    </a:lnTo>
                    <a:lnTo>
                      <a:pt x="7" y="15"/>
                    </a:lnTo>
                    <a:lnTo>
                      <a:pt x="8" y="15"/>
                    </a:lnTo>
                    <a:lnTo>
                      <a:pt x="11" y="14"/>
                    </a:lnTo>
                    <a:lnTo>
                      <a:pt x="14" y="14"/>
                    </a:lnTo>
                    <a:lnTo>
                      <a:pt x="19" y="11"/>
                    </a:lnTo>
                    <a:lnTo>
                      <a:pt x="20" y="8"/>
                    </a:lnTo>
                    <a:lnTo>
                      <a:pt x="23" y="6"/>
                    </a:lnTo>
                    <a:lnTo>
                      <a:pt x="25" y="3"/>
                    </a:lnTo>
                    <a:lnTo>
                      <a:pt x="27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6" name="Freeform 33"/>
              <p:cNvSpPr>
                <a:spLocks/>
              </p:cNvSpPr>
              <p:nvPr/>
            </p:nvSpPr>
            <p:spPr bwMode="auto">
              <a:xfrm>
                <a:off x="4216058" y="4038244"/>
                <a:ext cx="50737" cy="56861"/>
              </a:xfrm>
              <a:custGeom>
                <a:avLst/>
                <a:gdLst/>
                <a:ahLst/>
                <a:cxnLst>
                  <a:cxn ang="0">
                    <a:pos x="45" y="2"/>
                  </a:cxn>
                  <a:cxn ang="0">
                    <a:pos x="60" y="5"/>
                  </a:cxn>
                  <a:cxn ang="0">
                    <a:pos x="78" y="8"/>
                  </a:cxn>
                  <a:cxn ang="0">
                    <a:pos x="85" y="17"/>
                  </a:cxn>
                  <a:cxn ang="0">
                    <a:pos x="71" y="34"/>
                  </a:cxn>
                  <a:cxn ang="0">
                    <a:pos x="67" y="42"/>
                  </a:cxn>
                  <a:cxn ang="0">
                    <a:pos x="80" y="58"/>
                  </a:cxn>
                  <a:cxn ang="0">
                    <a:pos x="95" y="76"/>
                  </a:cxn>
                  <a:cxn ang="0">
                    <a:pos x="108" y="89"/>
                  </a:cxn>
                  <a:cxn ang="0">
                    <a:pos x="116" y="104"/>
                  </a:cxn>
                  <a:cxn ang="0">
                    <a:pos x="110" y="119"/>
                  </a:cxn>
                  <a:cxn ang="0">
                    <a:pos x="95" y="127"/>
                  </a:cxn>
                  <a:cxn ang="0">
                    <a:pos x="77" y="123"/>
                  </a:cxn>
                  <a:cxn ang="0">
                    <a:pos x="58" y="120"/>
                  </a:cxn>
                  <a:cxn ang="0">
                    <a:pos x="49" y="127"/>
                  </a:cxn>
                  <a:cxn ang="0">
                    <a:pos x="45" y="130"/>
                  </a:cxn>
                  <a:cxn ang="0">
                    <a:pos x="41" y="128"/>
                  </a:cxn>
                  <a:cxn ang="0">
                    <a:pos x="41" y="124"/>
                  </a:cxn>
                  <a:cxn ang="0">
                    <a:pos x="43" y="119"/>
                  </a:cxn>
                  <a:cxn ang="0">
                    <a:pos x="41" y="117"/>
                  </a:cxn>
                  <a:cxn ang="0">
                    <a:pos x="25" y="119"/>
                  </a:cxn>
                  <a:cxn ang="0">
                    <a:pos x="17" y="113"/>
                  </a:cxn>
                  <a:cxn ang="0">
                    <a:pos x="36" y="89"/>
                  </a:cxn>
                  <a:cxn ang="0">
                    <a:pos x="52" y="76"/>
                  </a:cxn>
                  <a:cxn ang="0">
                    <a:pos x="49" y="69"/>
                  </a:cxn>
                  <a:cxn ang="0">
                    <a:pos x="34" y="63"/>
                  </a:cxn>
                  <a:cxn ang="0">
                    <a:pos x="17" y="53"/>
                  </a:cxn>
                  <a:cxn ang="0">
                    <a:pos x="4" y="35"/>
                  </a:cxn>
                  <a:cxn ang="0">
                    <a:pos x="0" y="23"/>
                  </a:cxn>
                  <a:cxn ang="0">
                    <a:pos x="6" y="12"/>
                  </a:cxn>
                  <a:cxn ang="0">
                    <a:pos x="14" y="13"/>
                  </a:cxn>
                  <a:cxn ang="0">
                    <a:pos x="30" y="4"/>
                  </a:cxn>
                </a:cxnLst>
                <a:rect l="0" t="0" r="r" b="b"/>
                <a:pathLst>
                  <a:path w="116" h="130">
                    <a:moveTo>
                      <a:pt x="37" y="0"/>
                    </a:moveTo>
                    <a:lnTo>
                      <a:pt x="45" y="2"/>
                    </a:lnTo>
                    <a:lnTo>
                      <a:pt x="52" y="5"/>
                    </a:lnTo>
                    <a:lnTo>
                      <a:pt x="60" y="5"/>
                    </a:lnTo>
                    <a:lnTo>
                      <a:pt x="70" y="6"/>
                    </a:lnTo>
                    <a:lnTo>
                      <a:pt x="78" y="8"/>
                    </a:lnTo>
                    <a:lnTo>
                      <a:pt x="84" y="12"/>
                    </a:lnTo>
                    <a:lnTo>
                      <a:pt x="85" y="17"/>
                    </a:lnTo>
                    <a:lnTo>
                      <a:pt x="82" y="23"/>
                    </a:lnTo>
                    <a:lnTo>
                      <a:pt x="71" y="34"/>
                    </a:lnTo>
                    <a:lnTo>
                      <a:pt x="67" y="39"/>
                    </a:lnTo>
                    <a:lnTo>
                      <a:pt x="67" y="42"/>
                    </a:lnTo>
                    <a:lnTo>
                      <a:pt x="73" y="49"/>
                    </a:lnTo>
                    <a:lnTo>
                      <a:pt x="80" y="58"/>
                    </a:lnTo>
                    <a:lnTo>
                      <a:pt x="88" y="69"/>
                    </a:lnTo>
                    <a:lnTo>
                      <a:pt x="95" y="76"/>
                    </a:lnTo>
                    <a:lnTo>
                      <a:pt x="101" y="82"/>
                    </a:lnTo>
                    <a:lnTo>
                      <a:pt x="108" y="89"/>
                    </a:lnTo>
                    <a:lnTo>
                      <a:pt x="114" y="97"/>
                    </a:lnTo>
                    <a:lnTo>
                      <a:pt x="116" y="104"/>
                    </a:lnTo>
                    <a:lnTo>
                      <a:pt x="115" y="112"/>
                    </a:lnTo>
                    <a:lnTo>
                      <a:pt x="110" y="119"/>
                    </a:lnTo>
                    <a:lnTo>
                      <a:pt x="101" y="124"/>
                    </a:lnTo>
                    <a:lnTo>
                      <a:pt x="95" y="127"/>
                    </a:lnTo>
                    <a:lnTo>
                      <a:pt x="86" y="126"/>
                    </a:lnTo>
                    <a:lnTo>
                      <a:pt x="77" y="123"/>
                    </a:lnTo>
                    <a:lnTo>
                      <a:pt x="60" y="120"/>
                    </a:lnTo>
                    <a:lnTo>
                      <a:pt x="58" y="120"/>
                    </a:lnTo>
                    <a:lnTo>
                      <a:pt x="54" y="123"/>
                    </a:lnTo>
                    <a:lnTo>
                      <a:pt x="49" y="127"/>
                    </a:lnTo>
                    <a:lnTo>
                      <a:pt x="47" y="128"/>
                    </a:lnTo>
                    <a:lnTo>
                      <a:pt x="45" y="130"/>
                    </a:lnTo>
                    <a:lnTo>
                      <a:pt x="43" y="130"/>
                    </a:lnTo>
                    <a:lnTo>
                      <a:pt x="41" y="128"/>
                    </a:lnTo>
                    <a:lnTo>
                      <a:pt x="40" y="126"/>
                    </a:lnTo>
                    <a:lnTo>
                      <a:pt x="41" y="124"/>
                    </a:lnTo>
                    <a:lnTo>
                      <a:pt x="41" y="121"/>
                    </a:lnTo>
                    <a:lnTo>
                      <a:pt x="43" y="119"/>
                    </a:lnTo>
                    <a:lnTo>
                      <a:pt x="44" y="117"/>
                    </a:lnTo>
                    <a:lnTo>
                      <a:pt x="41" y="117"/>
                    </a:lnTo>
                    <a:lnTo>
                      <a:pt x="33" y="119"/>
                    </a:lnTo>
                    <a:lnTo>
                      <a:pt x="25" y="119"/>
                    </a:lnTo>
                    <a:lnTo>
                      <a:pt x="18" y="117"/>
                    </a:lnTo>
                    <a:lnTo>
                      <a:pt x="17" y="113"/>
                    </a:lnTo>
                    <a:lnTo>
                      <a:pt x="19" y="108"/>
                    </a:lnTo>
                    <a:lnTo>
                      <a:pt x="36" y="89"/>
                    </a:lnTo>
                    <a:lnTo>
                      <a:pt x="45" y="80"/>
                    </a:lnTo>
                    <a:lnTo>
                      <a:pt x="52" y="76"/>
                    </a:lnTo>
                    <a:lnTo>
                      <a:pt x="54" y="74"/>
                    </a:lnTo>
                    <a:lnTo>
                      <a:pt x="49" y="69"/>
                    </a:lnTo>
                    <a:lnTo>
                      <a:pt x="43" y="67"/>
                    </a:lnTo>
                    <a:lnTo>
                      <a:pt x="34" y="63"/>
                    </a:lnTo>
                    <a:lnTo>
                      <a:pt x="26" y="60"/>
                    </a:lnTo>
                    <a:lnTo>
                      <a:pt x="17" y="53"/>
                    </a:lnTo>
                    <a:lnTo>
                      <a:pt x="10" y="43"/>
                    </a:lnTo>
                    <a:lnTo>
                      <a:pt x="4" y="35"/>
                    </a:lnTo>
                    <a:lnTo>
                      <a:pt x="2" y="30"/>
                    </a:lnTo>
                    <a:lnTo>
                      <a:pt x="0" y="23"/>
                    </a:lnTo>
                    <a:lnTo>
                      <a:pt x="0" y="16"/>
                    </a:lnTo>
                    <a:lnTo>
                      <a:pt x="6" y="12"/>
                    </a:lnTo>
                    <a:lnTo>
                      <a:pt x="11" y="12"/>
                    </a:lnTo>
                    <a:lnTo>
                      <a:pt x="14" y="13"/>
                    </a:lnTo>
                    <a:lnTo>
                      <a:pt x="21" y="13"/>
                    </a:lnTo>
                    <a:lnTo>
                      <a:pt x="30" y="4"/>
                    </a:lnTo>
                    <a:lnTo>
                      <a:pt x="3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7" name="Freeform 34"/>
              <p:cNvSpPr>
                <a:spLocks noEditPoints="1"/>
              </p:cNvSpPr>
              <p:nvPr/>
            </p:nvSpPr>
            <p:spPr bwMode="auto">
              <a:xfrm>
                <a:off x="4158760" y="3913587"/>
                <a:ext cx="1095661" cy="740067"/>
              </a:xfrm>
              <a:custGeom>
                <a:avLst/>
                <a:gdLst/>
                <a:ahLst/>
                <a:cxnLst>
                  <a:cxn ang="0">
                    <a:pos x="578" y="560"/>
                  </a:cxn>
                  <a:cxn ang="0">
                    <a:pos x="697" y="476"/>
                  </a:cxn>
                  <a:cxn ang="0">
                    <a:pos x="823" y="469"/>
                  </a:cxn>
                  <a:cxn ang="0">
                    <a:pos x="902" y="574"/>
                  </a:cxn>
                  <a:cxn ang="0">
                    <a:pos x="908" y="469"/>
                  </a:cxn>
                  <a:cxn ang="0">
                    <a:pos x="1567" y="16"/>
                  </a:cxn>
                  <a:cxn ang="0">
                    <a:pos x="1810" y="57"/>
                  </a:cxn>
                  <a:cxn ang="0">
                    <a:pos x="1998" y="63"/>
                  </a:cxn>
                  <a:cxn ang="0">
                    <a:pos x="2051" y="31"/>
                  </a:cxn>
                  <a:cxn ang="0">
                    <a:pos x="2147" y="101"/>
                  </a:cxn>
                  <a:cxn ang="0">
                    <a:pos x="2461" y="121"/>
                  </a:cxn>
                  <a:cxn ang="0">
                    <a:pos x="2412" y="252"/>
                  </a:cxn>
                  <a:cxn ang="0">
                    <a:pos x="2192" y="427"/>
                  </a:cxn>
                  <a:cxn ang="0">
                    <a:pos x="2256" y="258"/>
                  </a:cxn>
                  <a:cxn ang="0">
                    <a:pos x="1998" y="311"/>
                  </a:cxn>
                  <a:cxn ang="0">
                    <a:pos x="2025" y="363"/>
                  </a:cxn>
                  <a:cxn ang="0">
                    <a:pos x="2032" y="475"/>
                  </a:cxn>
                  <a:cxn ang="0">
                    <a:pos x="1864" y="561"/>
                  </a:cxn>
                  <a:cxn ang="0">
                    <a:pos x="1805" y="609"/>
                  </a:cxn>
                  <a:cxn ang="0">
                    <a:pos x="1721" y="582"/>
                  </a:cxn>
                  <a:cxn ang="0">
                    <a:pos x="1732" y="786"/>
                  </a:cxn>
                  <a:cxn ang="0">
                    <a:pos x="1601" y="874"/>
                  </a:cxn>
                  <a:cxn ang="0">
                    <a:pos x="1564" y="1050"/>
                  </a:cxn>
                  <a:cxn ang="0">
                    <a:pos x="1464" y="919"/>
                  </a:cxn>
                  <a:cxn ang="0">
                    <a:pos x="1363" y="844"/>
                  </a:cxn>
                  <a:cxn ang="0">
                    <a:pos x="1179" y="992"/>
                  </a:cxn>
                  <a:cxn ang="0">
                    <a:pos x="1067" y="787"/>
                  </a:cxn>
                  <a:cxn ang="0">
                    <a:pos x="838" y="726"/>
                  </a:cxn>
                  <a:cxn ang="0">
                    <a:pos x="982" y="828"/>
                  </a:cxn>
                  <a:cxn ang="0">
                    <a:pos x="752" y="892"/>
                  </a:cxn>
                  <a:cxn ang="0">
                    <a:pos x="725" y="922"/>
                  </a:cxn>
                  <a:cxn ang="0">
                    <a:pos x="827" y="1115"/>
                  </a:cxn>
                  <a:cxn ang="0">
                    <a:pos x="689" y="1442"/>
                  </a:cxn>
                  <a:cxn ang="0">
                    <a:pos x="543" y="1673"/>
                  </a:cxn>
                  <a:cxn ang="0">
                    <a:pos x="391" y="1470"/>
                  </a:cxn>
                  <a:cxn ang="0">
                    <a:pos x="339" y="1098"/>
                  </a:cxn>
                  <a:cxn ang="0">
                    <a:pos x="122" y="1111"/>
                  </a:cxn>
                  <a:cxn ang="0">
                    <a:pos x="22" y="878"/>
                  </a:cxn>
                  <a:cxn ang="0">
                    <a:pos x="198" y="635"/>
                  </a:cxn>
                  <a:cxn ang="0">
                    <a:pos x="373" y="672"/>
                  </a:cxn>
                  <a:cxn ang="0">
                    <a:pos x="573" y="720"/>
                  </a:cxn>
                  <a:cxn ang="0">
                    <a:pos x="614" y="623"/>
                  </a:cxn>
                  <a:cxn ang="0">
                    <a:pos x="520" y="613"/>
                  </a:cxn>
                  <a:cxn ang="0">
                    <a:pos x="435" y="546"/>
                  </a:cxn>
                  <a:cxn ang="0">
                    <a:pos x="350" y="512"/>
                  </a:cxn>
                  <a:cxn ang="0">
                    <a:pos x="194" y="616"/>
                  </a:cxn>
                  <a:cxn ang="0">
                    <a:pos x="105" y="546"/>
                  </a:cxn>
                  <a:cxn ang="0">
                    <a:pos x="245" y="412"/>
                  </a:cxn>
                  <a:cxn ang="0">
                    <a:pos x="360" y="316"/>
                  </a:cxn>
                  <a:cxn ang="0">
                    <a:pos x="526" y="295"/>
                  </a:cxn>
                  <a:cxn ang="0">
                    <a:pos x="514" y="211"/>
                  </a:cxn>
                  <a:cxn ang="0">
                    <a:pos x="451" y="283"/>
                  </a:cxn>
                  <a:cxn ang="0">
                    <a:pos x="298" y="286"/>
                  </a:cxn>
                  <a:cxn ang="0">
                    <a:pos x="613" y="109"/>
                  </a:cxn>
                  <a:cxn ang="0">
                    <a:pos x="689" y="200"/>
                  </a:cxn>
                  <a:cxn ang="0">
                    <a:pos x="785" y="178"/>
                  </a:cxn>
                  <a:cxn ang="0">
                    <a:pos x="905" y="143"/>
                  </a:cxn>
                  <a:cxn ang="0">
                    <a:pos x="1095" y="135"/>
                  </a:cxn>
                  <a:cxn ang="0">
                    <a:pos x="1132" y="164"/>
                  </a:cxn>
                  <a:cxn ang="0">
                    <a:pos x="1201" y="120"/>
                  </a:cxn>
                  <a:cxn ang="0">
                    <a:pos x="1191" y="102"/>
                  </a:cxn>
                  <a:cxn ang="0">
                    <a:pos x="1244" y="71"/>
                  </a:cxn>
                  <a:cxn ang="0">
                    <a:pos x="1475" y="26"/>
                  </a:cxn>
                </a:cxnLst>
                <a:rect l="0" t="0" r="r" b="b"/>
                <a:pathLst>
                  <a:path w="2505" h="1692">
                    <a:moveTo>
                      <a:pt x="643" y="1161"/>
                    </a:moveTo>
                    <a:lnTo>
                      <a:pt x="634" y="1163"/>
                    </a:lnTo>
                    <a:lnTo>
                      <a:pt x="630" y="1167"/>
                    </a:lnTo>
                    <a:lnTo>
                      <a:pt x="629" y="1174"/>
                    </a:lnTo>
                    <a:lnTo>
                      <a:pt x="628" y="1182"/>
                    </a:lnTo>
                    <a:lnTo>
                      <a:pt x="628" y="1193"/>
                    </a:lnTo>
                    <a:lnTo>
                      <a:pt x="629" y="1201"/>
                    </a:lnTo>
                    <a:lnTo>
                      <a:pt x="633" y="1205"/>
                    </a:lnTo>
                    <a:lnTo>
                      <a:pt x="640" y="1203"/>
                    </a:lnTo>
                    <a:lnTo>
                      <a:pt x="647" y="1196"/>
                    </a:lnTo>
                    <a:lnTo>
                      <a:pt x="652" y="1185"/>
                    </a:lnTo>
                    <a:lnTo>
                      <a:pt x="656" y="1172"/>
                    </a:lnTo>
                    <a:lnTo>
                      <a:pt x="655" y="1164"/>
                    </a:lnTo>
                    <a:lnTo>
                      <a:pt x="651" y="1161"/>
                    </a:lnTo>
                    <a:lnTo>
                      <a:pt x="643" y="1161"/>
                    </a:lnTo>
                    <a:close/>
                    <a:moveTo>
                      <a:pt x="619" y="467"/>
                    </a:moveTo>
                    <a:lnTo>
                      <a:pt x="617" y="468"/>
                    </a:lnTo>
                    <a:lnTo>
                      <a:pt x="613" y="469"/>
                    </a:lnTo>
                    <a:lnTo>
                      <a:pt x="610" y="474"/>
                    </a:lnTo>
                    <a:lnTo>
                      <a:pt x="606" y="479"/>
                    </a:lnTo>
                    <a:lnTo>
                      <a:pt x="599" y="491"/>
                    </a:lnTo>
                    <a:lnTo>
                      <a:pt x="592" y="502"/>
                    </a:lnTo>
                    <a:lnTo>
                      <a:pt x="580" y="515"/>
                    </a:lnTo>
                    <a:lnTo>
                      <a:pt x="576" y="522"/>
                    </a:lnTo>
                    <a:lnTo>
                      <a:pt x="574" y="528"/>
                    </a:lnTo>
                    <a:lnTo>
                      <a:pt x="580" y="537"/>
                    </a:lnTo>
                    <a:lnTo>
                      <a:pt x="580" y="543"/>
                    </a:lnTo>
                    <a:lnTo>
                      <a:pt x="578" y="550"/>
                    </a:lnTo>
                    <a:lnTo>
                      <a:pt x="577" y="556"/>
                    </a:lnTo>
                    <a:lnTo>
                      <a:pt x="577" y="559"/>
                    </a:lnTo>
                    <a:lnTo>
                      <a:pt x="578" y="560"/>
                    </a:lnTo>
                    <a:lnTo>
                      <a:pt x="580" y="559"/>
                    </a:lnTo>
                    <a:lnTo>
                      <a:pt x="588" y="554"/>
                    </a:lnTo>
                    <a:lnTo>
                      <a:pt x="591" y="552"/>
                    </a:lnTo>
                    <a:lnTo>
                      <a:pt x="595" y="550"/>
                    </a:lnTo>
                    <a:lnTo>
                      <a:pt x="606" y="550"/>
                    </a:lnTo>
                    <a:lnTo>
                      <a:pt x="617" y="552"/>
                    </a:lnTo>
                    <a:lnTo>
                      <a:pt x="625" y="550"/>
                    </a:lnTo>
                    <a:lnTo>
                      <a:pt x="632" y="545"/>
                    </a:lnTo>
                    <a:lnTo>
                      <a:pt x="637" y="539"/>
                    </a:lnTo>
                    <a:lnTo>
                      <a:pt x="647" y="537"/>
                    </a:lnTo>
                    <a:lnTo>
                      <a:pt x="658" y="537"/>
                    </a:lnTo>
                    <a:lnTo>
                      <a:pt x="669" y="538"/>
                    </a:lnTo>
                    <a:lnTo>
                      <a:pt x="693" y="549"/>
                    </a:lnTo>
                    <a:lnTo>
                      <a:pt x="704" y="553"/>
                    </a:lnTo>
                    <a:lnTo>
                      <a:pt x="726" y="553"/>
                    </a:lnTo>
                    <a:lnTo>
                      <a:pt x="738" y="550"/>
                    </a:lnTo>
                    <a:lnTo>
                      <a:pt x="748" y="549"/>
                    </a:lnTo>
                    <a:lnTo>
                      <a:pt x="752" y="545"/>
                    </a:lnTo>
                    <a:lnTo>
                      <a:pt x="752" y="537"/>
                    </a:lnTo>
                    <a:lnTo>
                      <a:pt x="748" y="528"/>
                    </a:lnTo>
                    <a:lnTo>
                      <a:pt x="740" y="520"/>
                    </a:lnTo>
                    <a:lnTo>
                      <a:pt x="726" y="509"/>
                    </a:lnTo>
                    <a:lnTo>
                      <a:pt x="714" y="500"/>
                    </a:lnTo>
                    <a:lnTo>
                      <a:pt x="701" y="491"/>
                    </a:lnTo>
                    <a:lnTo>
                      <a:pt x="696" y="490"/>
                    </a:lnTo>
                    <a:lnTo>
                      <a:pt x="693" y="487"/>
                    </a:lnTo>
                    <a:lnTo>
                      <a:pt x="690" y="486"/>
                    </a:lnTo>
                    <a:lnTo>
                      <a:pt x="688" y="483"/>
                    </a:lnTo>
                    <a:lnTo>
                      <a:pt x="688" y="482"/>
                    </a:lnTo>
                    <a:lnTo>
                      <a:pt x="689" y="480"/>
                    </a:lnTo>
                    <a:lnTo>
                      <a:pt x="697" y="476"/>
                    </a:lnTo>
                    <a:lnTo>
                      <a:pt x="701" y="472"/>
                    </a:lnTo>
                    <a:lnTo>
                      <a:pt x="703" y="469"/>
                    </a:lnTo>
                    <a:lnTo>
                      <a:pt x="703" y="468"/>
                    </a:lnTo>
                    <a:lnTo>
                      <a:pt x="701" y="467"/>
                    </a:lnTo>
                    <a:lnTo>
                      <a:pt x="699" y="467"/>
                    </a:lnTo>
                    <a:lnTo>
                      <a:pt x="689" y="468"/>
                    </a:lnTo>
                    <a:lnTo>
                      <a:pt x="681" y="471"/>
                    </a:lnTo>
                    <a:lnTo>
                      <a:pt x="677" y="476"/>
                    </a:lnTo>
                    <a:lnTo>
                      <a:pt x="675" y="482"/>
                    </a:lnTo>
                    <a:lnTo>
                      <a:pt x="671" y="486"/>
                    </a:lnTo>
                    <a:lnTo>
                      <a:pt x="669" y="490"/>
                    </a:lnTo>
                    <a:lnTo>
                      <a:pt x="665" y="493"/>
                    </a:lnTo>
                    <a:lnTo>
                      <a:pt x="663" y="494"/>
                    </a:lnTo>
                    <a:lnTo>
                      <a:pt x="660" y="496"/>
                    </a:lnTo>
                    <a:lnTo>
                      <a:pt x="658" y="498"/>
                    </a:lnTo>
                    <a:lnTo>
                      <a:pt x="652" y="501"/>
                    </a:lnTo>
                    <a:lnTo>
                      <a:pt x="648" y="501"/>
                    </a:lnTo>
                    <a:lnTo>
                      <a:pt x="643" y="490"/>
                    </a:lnTo>
                    <a:lnTo>
                      <a:pt x="632" y="471"/>
                    </a:lnTo>
                    <a:lnTo>
                      <a:pt x="626" y="467"/>
                    </a:lnTo>
                    <a:lnTo>
                      <a:pt x="619" y="467"/>
                    </a:lnTo>
                    <a:close/>
                    <a:moveTo>
                      <a:pt x="875" y="453"/>
                    </a:moveTo>
                    <a:lnTo>
                      <a:pt x="874" y="454"/>
                    </a:lnTo>
                    <a:lnTo>
                      <a:pt x="871" y="456"/>
                    </a:lnTo>
                    <a:lnTo>
                      <a:pt x="864" y="463"/>
                    </a:lnTo>
                    <a:lnTo>
                      <a:pt x="860" y="465"/>
                    </a:lnTo>
                    <a:lnTo>
                      <a:pt x="856" y="469"/>
                    </a:lnTo>
                    <a:lnTo>
                      <a:pt x="848" y="471"/>
                    </a:lnTo>
                    <a:lnTo>
                      <a:pt x="838" y="469"/>
                    </a:lnTo>
                    <a:lnTo>
                      <a:pt x="830" y="468"/>
                    </a:lnTo>
                    <a:lnTo>
                      <a:pt x="823" y="469"/>
                    </a:lnTo>
                    <a:lnTo>
                      <a:pt x="812" y="480"/>
                    </a:lnTo>
                    <a:lnTo>
                      <a:pt x="808" y="491"/>
                    </a:lnTo>
                    <a:lnTo>
                      <a:pt x="811" y="502"/>
                    </a:lnTo>
                    <a:lnTo>
                      <a:pt x="815" y="509"/>
                    </a:lnTo>
                    <a:lnTo>
                      <a:pt x="820" y="519"/>
                    </a:lnTo>
                    <a:lnTo>
                      <a:pt x="827" y="530"/>
                    </a:lnTo>
                    <a:lnTo>
                      <a:pt x="834" y="538"/>
                    </a:lnTo>
                    <a:lnTo>
                      <a:pt x="840" y="542"/>
                    </a:lnTo>
                    <a:lnTo>
                      <a:pt x="845" y="543"/>
                    </a:lnTo>
                    <a:lnTo>
                      <a:pt x="861" y="549"/>
                    </a:lnTo>
                    <a:lnTo>
                      <a:pt x="866" y="554"/>
                    </a:lnTo>
                    <a:lnTo>
                      <a:pt x="863" y="561"/>
                    </a:lnTo>
                    <a:lnTo>
                      <a:pt x="852" y="572"/>
                    </a:lnTo>
                    <a:lnTo>
                      <a:pt x="846" y="575"/>
                    </a:lnTo>
                    <a:lnTo>
                      <a:pt x="840" y="575"/>
                    </a:lnTo>
                    <a:lnTo>
                      <a:pt x="835" y="576"/>
                    </a:lnTo>
                    <a:lnTo>
                      <a:pt x="834" y="582"/>
                    </a:lnTo>
                    <a:lnTo>
                      <a:pt x="837" y="598"/>
                    </a:lnTo>
                    <a:lnTo>
                      <a:pt x="840" y="604"/>
                    </a:lnTo>
                    <a:lnTo>
                      <a:pt x="842" y="608"/>
                    </a:lnTo>
                    <a:lnTo>
                      <a:pt x="850" y="611"/>
                    </a:lnTo>
                    <a:lnTo>
                      <a:pt x="861" y="615"/>
                    </a:lnTo>
                    <a:lnTo>
                      <a:pt x="872" y="617"/>
                    </a:lnTo>
                    <a:lnTo>
                      <a:pt x="881" y="620"/>
                    </a:lnTo>
                    <a:lnTo>
                      <a:pt x="889" y="620"/>
                    </a:lnTo>
                    <a:lnTo>
                      <a:pt x="898" y="619"/>
                    </a:lnTo>
                    <a:lnTo>
                      <a:pt x="908" y="615"/>
                    </a:lnTo>
                    <a:lnTo>
                      <a:pt x="911" y="611"/>
                    </a:lnTo>
                    <a:lnTo>
                      <a:pt x="909" y="601"/>
                    </a:lnTo>
                    <a:lnTo>
                      <a:pt x="907" y="587"/>
                    </a:lnTo>
                    <a:lnTo>
                      <a:pt x="902" y="574"/>
                    </a:lnTo>
                    <a:lnTo>
                      <a:pt x="897" y="564"/>
                    </a:lnTo>
                    <a:lnTo>
                      <a:pt x="896" y="561"/>
                    </a:lnTo>
                    <a:lnTo>
                      <a:pt x="896" y="560"/>
                    </a:lnTo>
                    <a:lnTo>
                      <a:pt x="898" y="554"/>
                    </a:lnTo>
                    <a:lnTo>
                      <a:pt x="902" y="550"/>
                    </a:lnTo>
                    <a:lnTo>
                      <a:pt x="905" y="545"/>
                    </a:lnTo>
                    <a:lnTo>
                      <a:pt x="901" y="541"/>
                    </a:lnTo>
                    <a:lnTo>
                      <a:pt x="896" y="538"/>
                    </a:lnTo>
                    <a:lnTo>
                      <a:pt x="891" y="537"/>
                    </a:lnTo>
                    <a:lnTo>
                      <a:pt x="886" y="531"/>
                    </a:lnTo>
                    <a:lnTo>
                      <a:pt x="883" y="527"/>
                    </a:lnTo>
                    <a:lnTo>
                      <a:pt x="882" y="523"/>
                    </a:lnTo>
                    <a:lnTo>
                      <a:pt x="879" y="519"/>
                    </a:lnTo>
                    <a:lnTo>
                      <a:pt x="878" y="515"/>
                    </a:lnTo>
                    <a:lnTo>
                      <a:pt x="874" y="511"/>
                    </a:lnTo>
                    <a:lnTo>
                      <a:pt x="871" y="509"/>
                    </a:lnTo>
                    <a:lnTo>
                      <a:pt x="867" y="509"/>
                    </a:lnTo>
                    <a:lnTo>
                      <a:pt x="866" y="511"/>
                    </a:lnTo>
                    <a:lnTo>
                      <a:pt x="864" y="511"/>
                    </a:lnTo>
                    <a:lnTo>
                      <a:pt x="864" y="509"/>
                    </a:lnTo>
                    <a:lnTo>
                      <a:pt x="863" y="508"/>
                    </a:lnTo>
                    <a:lnTo>
                      <a:pt x="863" y="502"/>
                    </a:lnTo>
                    <a:lnTo>
                      <a:pt x="866" y="493"/>
                    </a:lnTo>
                    <a:lnTo>
                      <a:pt x="872" y="486"/>
                    </a:lnTo>
                    <a:lnTo>
                      <a:pt x="879" y="485"/>
                    </a:lnTo>
                    <a:lnTo>
                      <a:pt x="893" y="490"/>
                    </a:lnTo>
                    <a:lnTo>
                      <a:pt x="901" y="491"/>
                    </a:lnTo>
                    <a:lnTo>
                      <a:pt x="909" y="490"/>
                    </a:lnTo>
                    <a:lnTo>
                      <a:pt x="916" y="487"/>
                    </a:lnTo>
                    <a:lnTo>
                      <a:pt x="916" y="483"/>
                    </a:lnTo>
                    <a:lnTo>
                      <a:pt x="908" y="469"/>
                    </a:lnTo>
                    <a:lnTo>
                      <a:pt x="904" y="464"/>
                    </a:lnTo>
                    <a:lnTo>
                      <a:pt x="898" y="459"/>
                    </a:lnTo>
                    <a:lnTo>
                      <a:pt x="890" y="454"/>
                    </a:lnTo>
                    <a:lnTo>
                      <a:pt x="881" y="453"/>
                    </a:lnTo>
                    <a:lnTo>
                      <a:pt x="875" y="453"/>
                    </a:lnTo>
                    <a:close/>
                    <a:moveTo>
                      <a:pt x="624" y="243"/>
                    </a:moveTo>
                    <a:lnTo>
                      <a:pt x="617" y="245"/>
                    </a:lnTo>
                    <a:lnTo>
                      <a:pt x="613" y="250"/>
                    </a:lnTo>
                    <a:lnTo>
                      <a:pt x="614" y="257"/>
                    </a:lnTo>
                    <a:lnTo>
                      <a:pt x="621" y="261"/>
                    </a:lnTo>
                    <a:lnTo>
                      <a:pt x="629" y="265"/>
                    </a:lnTo>
                    <a:lnTo>
                      <a:pt x="637" y="265"/>
                    </a:lnTo>
                    <a:lnTo>
                      <a:pt x="643" y="263"/>
                    </a:lnTo>
                    <a:lnTo>
                      <a:pt x="643" y="257"/>
                    </a:lnTo>
                    <a:lnTo>
                      <a:pt x="639" y="252"/>
                    </a:lnTo>
                    <a:lnTo>
                      <a:pt x="632" y="246"/>
                    </a:lnTo>
                    <a:lnTo>
                      <a:pt x="624" y="243"/>
                    </a:lnTo>
                    <a:close/>
                    <a:moveTo>
                      <a:pt x="1520" y="0"/>
                    </a:moveTo>
                    <a:lnTo>
                      <a:pt x="1522" y="1"/>
                    </a:lnTo>
                    <a:lnTo>
                      <a:pt x="1522" y="2"/>
                    </a:lnTo>
                    <a:lnTo>
                      <a:pt x="1526" y="5"/>
                    </a:lnTo>
                    <a:lnTo>
                      <a:pt x="1531" y="5"/>
                    </a:lnTo>
                    <a:lnTo>
                      <a:pt x="1540" y="4"/>
                    </a:lnTo>
                    <a:lnTo>
                      <a:pt x="1551" y="5"/>
                    </a:lnTo>
                    <a:lnTo>
                      <a:pt x="1563" y="9"/>
                    </a:lnTo>
                    <a:lnTo>
                      <a:pt x="1567" y="12"/>
                    </a:lnTo>
                    <a:lnTo>
                      <a:pt x="1570" y="13"/>
                    </a:lnTo>
                    <a:lnTo>
                      <a:pt x="1572" y="13"/>
                    </a:lnTo>
                    <a:lnTo>
                      <a:pt x="1572" y="15"/>
                    </a:lnTo>
                    <a:lnTo>
                      <a:pt x="1567" y="15"/>
                    </a:lnTo>
                    <a:lnTo>
                      <a:pt x="1567" y="16"/>
                    </a:lnTo>
                    <a:lnTo>
                      <a:pt x="1568" y="17"/>
                    </a:lnTo>
                    <a:lnTo>
                      <a:pt x="1572" y="20"/>
                    </a:lnTo>
                    <a:lnTo>
                      <a:pt x="1578" y="19"/>
                    </a:lnTo>
                    <a:lnTo>
                      <a:pt x="1583" y="16"/>
                    </a:lnTo>
                    <a:lnTo>
                      <a:pt x="1593" y="13"/>
                    </a:lnTo>
                    <a:lnTo>
                      <a:pt x="1607" y="12"/>
                    </a:lnTo>
                    <a:lnTo>
                      <a:pt x="1619" y="13"/>
                    </a:lnTo>
                    <a:lnTo>
                      <a:pt x="1638" y="16"/>
                    </a:lnTo>
                    <a:lnTo>
                      <a:pt x="1649" y="16"/>
                    </a:lnTo>
                    <a:lnTo>
                      <a:pt x="1660" y="19"/>
                    </a:lnTo>
                    <a:lnTo>
                      <a:pt x="1669" y="23"/>
                    </a:lnTo>
                    <a:lnTo>
                      <a:pt x="1672" y="28"/>
                    </a:lnTo>
                    <a:lnTo>
                      <a:pt x="1671" y="35"/>
                    </a:lnTo>
                    <a:lnTo>
                      <a:pt x="1667" y="42"/>
                    </a:lnTo>
                    <a:lnTo>
                      <a:pt x="1661" y="49"/>
                    </a:lnTo>
                    <a:lnTo>
                      <a:pt x="1656" y="54"/>
                    </a:lnTo>
                    <a:lnTo>
                      <a:pt x="1657" y="56"/>
                    </a:lnTo>
                    <a:lnTo>
                      <a:pt x="1659" y="58"/>
                    </a:lnTo>
                    <a:lnTo>
                      <a:pt x="1661" y="58"/>
                    </a:lnTo>
                    <a:lnTo>
                      <a:pt x="1664" y="60"/>
                    </a:lnTo>
                    <a:lnTo>
                      <a:pt x="1700" y="60"/>
                    </a:lnTo>
                    <a:lnTo>
                      <a:pt x="1713" y="61"/>
                    </a:lnTo>
                    <a:lnTo>
                      <a:pt x="1726" y="63"/>
                    </a:lnTo>
                    <a:lnTo>
                      <a:pt x="1739" y="67"/>
                    </a:lnTo>
                    <a:lnTo>
                      <a:pt x="1749" y="71"/>
                    </a:lnTo>
                    <a:lnTo>
                      <a:pt x="1756" y="74"/>
                    </a:lnTo>
                    <a:lnTo>
                      <a:pt x="1764" y="72"/>
                    </a:lnTo>
                    <a:lnTo>
                      <a:pt x="1773" y="69"/>
                    </a:lnTo>
                    <a:lnTo>
                      <a:pt x="1787" y="61"/>
                    </a:lnTo>
                    <a:lnTo>
                      <a:pt x="1798" y="58"/>
                    </a:lnTo>
                    <a:lnTo>
                      <a:pt x="1810" y="57"/>
                    </a:lnTo>
                    <a:lnTo>
                      <a:pt x="1820" y="56"/>
                    </a:lnTo>
                    <a:lnTo>
                      <a:pt x="1839" y="56"/>
                    </a:lnTo>
                    <a:lnTo>
                      <a:pt x="1850" y="57"/>
                    </a:lnTo>
                    <a:lnTo>
                      <a:pt x="1855" y="58"/>
                    </a:lnTo>
                    <a:lnTo>
                      <a:pt x="1858" y="64"/>
                    </a:lnTo>
                    <a:lnTo>
                      <a:pt x="1860" y="74"/>
                    </a:lnTo>
                    <a:lnTo>
                      <a:pt x="1861" y="84"/>
                    </a:lnTo>
                    <a:lnTo>
                      <a:pt x="1862" y="89"/>
                    </a:lnTo>
                    <a:lnTo>
                      <a:pt x="1864" y="94"/>
                    </a:lnTo>
                    <a:lnTo>
                      <a:pt x="1870" y="101"/>
                    </a:lnTo>
                    <a:lnTo>
                      <a:pt x="1875" y="104"/>
                    </a:lnTo>
                    <a:lnTo>
                      <a:pt x="1879" y="105"/>
                    </a:lnTo>
                    <a:lnTo>
                      <a:pt x="1886" y="104"/>
                    </a:lnTo>
                    <a:lnTo>
                      <a:pt x="1894" y="98"/>
                    </a:lnTo>
                    <a:lnTo>
                      <a:pt x="1901" y="91"/>
                    </a:lnTo>
                    <a:lnTo>
                      <a:pt x="1906" y="87"/>
                    </a:lnTo>
                    <a:lnTo>
                      <a:pt x="1909" y="87"/>
                    </a:lnTo>
                    <a:lnTo>
                      <a:pt x="1910" y="89"/>
                    </a:lnTo>
                    <a:lnTo>
                      <a:pt x="1913" y="90"/>
                    </a:lnTo>
                    <a:lnTo>
                      <a:pt x="1917" y="94"/>
                    </a:lnTo>
                    <a:lnTo>
                      <a:pt x="1920" y="95"/>
                    </a:lnTo>
                    <a:lnTo>
                      <a:pt x="1921" y="94"/>
                    </a:lnTo>
                    <a:lnTo>
                      <a:pt x="1925" y="93"/>
                    </a:lnTo>
                    <a:lnTo>
                      <a:pt x="1954" y="93"/>
                    </a:lnTo>
                    <a:lnTo>
                      <a:pt x="1962" y="90"/>
                    </a:lnTo>
                    <a:lnTo>
                      <a:pt x="1969" y="87"/>
                    </a:lnTo>
                    <a:lnTo>
                      <a:pt x="1984" y="87"/>
                    </a:lnTo>
                    <a:lnTo>
                      <a:pt x="1994" y="78"/>
                    </a:lnTo>
                    <a:lnTo>
                      <a:pt x="1996" y="71"/>
                    </a:lnTo>
                    <a:lnTo>
                      <a:pt x="1998" y="65"/>
                    </a:lnTo>
                    <a:lnTo>
                      <a:pt x="1998" y="63"/>
                    </a:lnTo>
                    <a:lnTo>
                      <a:pt x="2000" y="57"/>
                    </a:lnTo>
                    <a:lnTo>
                      <a:pt x="2000" y="54"/>
                    </a:lnTo>
                    <a:lnTo>
                      <a:pt x="1998" y="49"/>
                    </a:lnTo>
                    <a:lnTo>
                      <a:pt x="1992" y="45"/>
                    </a:lnTo>
                    <a:lnTo>
                      <a:pt x="1984" y="43"/>
                    </a:lnTo>
                    <a:lnTo>
                      <a:pt x="1974" y="43"/>
                    </a:lnTo>
                    <a:lnTo>
                      <a:pt x="1962" y="41"/>
                    </a:lnTo>
                    <a:lnTo>
                      <a:pt x="1959" y="39"/>
                    </a:lnTo>
                    <a:lnTo>
                      <a:pt x="1957" y="37"/>
                    </a:lnTo>
                    <a:lnTo>
                      <a:pt x="1955" y="32"/>
                    </a:lnTo>
                    <a:lnTo>
                      <a:pt x="1957" y="30"/>
                    </a:lnTo>
                    <a:lnTo>
                      <a:pt x="1957" y="26"/>
                    </a:lnTo>
                    <a:lnTo>
                      <a:pt x="1958" y="23"/>
                    </a:lnTo>
                    <a:lnTo>
                      <a:pt x="1962" y="19"/>
                    </a:lnTo>
                    <a:lnTo>
                      <a:pt x="1965" y="19"/>
                    </a:lnTo>
                    <a:lnTo>
                      <a:pt x="1966" y="20"/>
                    </a:lnTo>
                    <a:lnTo>
                      <a:pt x="1968" y="23"/>
                    </a:lnTo>
                    <a:lnTo>
                      <a:pt x="1972" y="27"/>
                    </a:lnTo>
                    <a:lnTo>
                      <a:pt x="1979" y="26"/>
                    </a:lnTo>
                    <a:lnTo>
                      <a:pt x="2003" y="26"/>
                    </a:lnTo>
                    <a:lnTo>
                      <a:pt x="2004" y="24"/>
                    </a:lnTo>
                    <a:lnTo>
                      <a:pt x="2004" y="23"/>
                    </a:lnTo>
                    <a:lnTo>
                      <a:pt x="2006" y="23"/>
                    </a:lnTo>
                    <a:lnTo>
                      <a:pt x="2006" y="21"/>
                    </a:lnTo>
                    <a:lnTo>
                      <a:pt x="2007" y="21"/>
                    </a:lnTo>
                    <a:lnTo>
                      <a:pt x="2014" y="23"/>
                    </a:lnTo>
                    <a:lnTo>
                      <a:pt x="2024" y="24"/>
                    </a:lnTo>
                    <a:lnTo>
                      <a:pt x="2035" y="27"/>
                    </a:lnTo>
                    <a:lnTo>
                      <a:pt x="2043" y="28"/>
                    </a:lnTo>
                    <a:lnTo>
                      <a:pt x="2047" y="28"/>
                    </a:lnTo>
                    <a:lnTo>
                      <a:pt x="2051" y="31"/>
                    </a:lnTo>
                    <a:lnTo>
                      <a:pt x="2054" y="32"/>
                    </a:lnTo>
                    <a:lnTo>
                      <a:pt x="2058" y="35"/>
                    </a:lnTo>
                    <a:lnTo>
                      <a:pt x="2059" y="38"/>
                    </a:lnTo>
                    <a:lnTo>
                      <a:pt x="2062" y="39"/>
                    </a:lnTo>
                    <a:lnTo>
                      <a:pt x="2063" y="42"/>
                    </a:lnTo>
                    <a:lnTo>
                      <a:pt x="2061" y="43"/>
                    </a:lnTo>
                    <a:lnTo>
                      <a:pt x="2052" y="46"/>
                    </a:lnTo>
                    <a:lnTo>
                      <a:pt x="2033" y="52"/>
                    </a:lnTo>
                    <a:lnTo>
                      <a:pt x="2026" y="53"/>
                    </a:lnTo>
                    <a:lnTo>
                      <a:pt x="2024" y="53"/>
                    </a:lnTo>
                    <a:lnTo>
                      <a:pt x="2024" y="54"/>
                    </a:lnTo>
                    <a:lnTo>
                      <a:pt x="2022" y="57"/>
                    </a:lnTo>
                    <a:lnTo>
                      <a:pt x="2024" y="58"/>
                    </a:lnTo>
                    <a:lnTo>
                      <a:pt x="2025" y="61"/>
                    </a:lnTo>
                    <a:lnTo>
                      <a:pt x="2026" y="63"/>
                    </a:lnTo>
                    <a:lnTo>
                      <a:pt x="2029" y="63"/>
                    </a:lnTo>
                    <a:lnTo>
                      <a:pt x="2033" y="64"/>
                    </a:lnTo>
                    <a:lnTo>
                      <a:pt x="2039" y="65"/>
                    </a:lnTo>
                    <a:lnTo>
                      <a:pt x="2044" y="68"/>
                    </a:lnTo>
                    <a:lnTo>
                      <a:pt x="2050" y="72"/>
                    </a:lnTo>
                    <a:lnTo>
                      <a:pt x="2056" y="75"/>
                    </a:lnTo>
                    <a:lnTo>
                      <a:pt x="2067" y="75"/>
                    </a:lnTo>
                    <a:lnTo>
                      <a:pt x="2080" y="74"/>
                    </a:lnTo>
                    <a:lnTo>
                      <a:pt x="2089" y="72"/>
                    </a:lnTo>
                    <a:lnTo>
                      <a:pt x="2095" y="72"/>
                    </a:lnTo>
                    <a:lnTo>
                      <a:pt x="2107" y="76"/>
                    </a:lnTo>
                    <a:lnTo>
                      <a:pt x="2115" y="82"/>
                    </a:lnTo>
                    <a:lnTo>
                      <a:pt x="2125" y="89"/>
                    </a:lnTo>
                    <a:lnTo>
                      <a:pt x="2137" y="95"/>
                    </a:lnTo>
                    <a:lnTo>
                      <a:pt x="2144" y="100"/>
                    </a:lnTo>
                    <a:lnTo>
                      <a:pt x="2147" y="101"/>
                    </a:lnTo>
                    <a:lnTo>
                      <a:pt x="2158" y="101"/>
                    </a:lnTo>
                    <a:lnTo>
                      <a:pt x="2170" y="100"/>
                    </a:lnTo>
                    <a:lnTo>
                      <a:pt x="2197" y="97"/>
                    </a:lnTo>
                    <a:lnTo>
                      <a:pt x="2223" y="97"/>
                    </a:lnTo>
                    <a:lnTo>
                      <a:pt x="2230" y="100"/>
                    </a:lnTo>
                    <a:lnTo>
                      <a:pt x="2241" y="106"/>
                    </a:lnTo>
                    <a:lnTo>
                      <a:pt x="2255" y="116"/>
                    </a:lnTo>
                    <a:lnTo>
                      <a:pt x="2263" y="121"/>
                    </a:lnTo>
                    <a:lnTo>
                      <a:pt x="2271" y="121"/>
                    </a:lnTo>
                    <a:lnTo>
                      <a:pt x="2281" y="120"/>
                    </a:lnTo>
                    <a:lnTo>
                      <a:pt x="2298" y="117"/>
                    </a:lnTo>
                    <a:lnTo>
                      <a:pt x="2316" y="116"/>
                    </a:lnTo>
                    <a:lnTo>
                      <a:pt x="2337" y="116"/>
                    </a:lnTo>
                    <a:lnTo>
                      <a:pt x="2349" y="117"/>
                    </a:lnTo>
                    <a:lnTo>
                      <a:pt x="2361" y="120"/>
                    </a:lnTo>
                    <a:lnTo>
                      <a:pt x="2368" y="126"/>
                    </a:lnTo>
                    <a:lnTo>
                      <a:pt x="2371" y="131"/>
                    </a:lnTo>
                    <a:lnTo>
                      <a:pt x="2375" y="134"/>
                    </a:lnTo>
                    <a:lnTo>
                      <a:pt x="2378" y="135"/>
                    </a:lnTo>
                    <a:lnTo>
                      <a:pt x="2382" y="135"/>
                    </a:lnTo>
                    <a:lnTo>
                      <a:pt x="2383" y="132"/>
                    </a:lnTo>
                    <a:lnTo>
                      <a:pt x="2386" y="128"/>
                    </a:lnTo>
                    <a:lnTo>
                      <a:pt x="2389" y="121"/>
                    </a:lnTo>
                    <a:lnTo>
                      <a:pt x="2393" y="115"/>
                    </a:lnTo>
                    <a:lnTo>
                      <a:pt x="2397" y="111"/>
                    </a:lnTo>
                    <a:lnTo>
                      <a:pt x="2401" y="111"/>
                    </a:lnTo>
                    <a:lnTo>
                      <a:pt x="2408" y="112"/>
                    </a:lnTo>
                    <a:lnTo>
                      <a:pt x="2416" y="115"/>
                    </a:lnTo>
                    <a:lnTo>
                      <a:pt x="2423" y="119"/>
                    </a:lnTo>
                    <a:lnTo>
                      <a:pt x="2432" y="121"/>
                    </a:lnTo>
                    <a:lnTo>
                      <a:pt x="2461" y="121"/>
                    </a:lnTo>
                    <a:lnTo>
                      <a:pt x="2475" y="120"/>
                    </a:lnTo>
                    <a:lnTo>
                      <a:pt x="2484" y="121"/>
                    </a:lnTo>
                    <a:lnTo>
                      <a:pt x="2493" y="126"/>
                    </a:lnTo>
                    <a:lnTo>
                      <a:pt x="2501" y="131"/>
                    </a:lnTo>
                    <a:lnTo>
                      <a:pt x="2505" y="139"/>
                    </a:lnTo>
                    <a:lnTo>
                      <a:pt x="2499" y="153"/>
                    </a:lnTo>
                    <a:lnTo>
                      <a:pt x="2499" y="161"/>
                    </a:lnTo>
                    <a:lnTo>
                      <a:pt x="2505" y="178"/>
                    </a:lnTo>
                    <a:lnTo>
                      <a:pt x="2505" y="184"/>
                    </a:lnTo>
                    <a:lnTo>
                      <a:pt x="2504" y="189"/>
                    </a:lnTo>
                    <a:lnTo>
                      <a:pt x="2498" y="194"/>
                    </a:lnTo>
                    <a:lnTo>
                      <a:pt x="2495" y="195"/>
                    </a:lnTo>
                    <a:lnTo>
                      <a:pt x="2491" y="197"/>
                    </a:lnTo>
                    <a:lnTo>
                      <a:pt x="2489" y="198"/>
                    </a:lnTo>
                    <a:lnTo>
                      <a:pt x="2484" y="198"/>
                    </a:lnTo>
                    <a:lnTo>
                      <a:pt x="2482" y="201"/>
                    </a:lnTo>
                    <a:lnTo>
                      <a:pt x="2484" y="205"/>
                    </a:lnTo>
                    <a:lnTo>
                      <a:pt x="2489" y="212"/>
                    </a:lnTo>
                    <a:lnTo>
                      <a:pt x="2495" y="217"/>
                    </a:lnTo>
                    <a:lnTo>
                      <a:pt x="2501" y="223"/>
                    </a:lnTo>
                    <a:lnTo>
                      <a:pt x="2504" y="228"/>
                    </a:lnTo>
                    <a:lnTo>
                      <a:pt x="2502" y="231"/>
                    </a:lnTo>
                    <a:lnTo>
                      <a:pt x="2501" y="232"/>
                    </a:lnTo>
                    <a:lnTo>
                      <a:pt x="2491" y="232"/>
                    </a:lnTo>
                    <a:lnTo>
                      <a:pt x="2489" y="231"/>
                    </a:lnTo>
                    <a:lnTo>
                      <a:pt x="2482" y="230"/>
                    </a:lnTo>
                    <a:lnTo>
                      <a:pt x="2469" y="231"/>
                    </a:lnTo>
                    <a:lnTo>
                      <a:pt x="2456" y="235"/>
                    </a:lnTo>
                    <a:lnTo>
                      <a:pt x="2438" y="239"/>
                    </a:lnTo>
                    <a:lnTo>
                      <a:pt x="2424" y="245"/>
                    </a:lnTo>
                    <a:lnTo>
                      <a:pt x="2412" y="252"/>
                    </a:lnTo>
                    <a:lnTo>
                      <a:pt x="2402" y="257"/>
                    </a:lnTo>
                    <a:lnTo>
                      <a:pt x="2390" y="261"/>
                    </a:lnTo>
                    <a:lnTo>
                      <a:pt x="2376" y="264"/>
                    </a:lnTo>
                    <a:lnTo>
                      <a:pt x="2353" y="264"/>
                    </a:lnTo>
                    <a:lnTo>
                      <a:pt x="2345" y="263"/>
                    </a:lnTo>
                    <a:lnTo>
                      <a:pt x="2330" y="263"/>
                    </a:lnTo>
                    <a:lnTo>
                      <a:pt x="2313" y="264"/>
                    </a:lnTo>
                    <a:lnTo>
                      <a:pt x="2304" y="267"/>
                    </a:lnTo>
                    <a:lnTo>
                      <a:pt x="2298" y="272"/>
                    </a:lnTo>
                    <a:lnTo>
                      <a:pt x="2292" y="286"/>
                    </a:lnTo>
                    <a:lnTo>
                      <a:pt x="2290" y="290"/>
                    </a:lnTo>
                    <a:lnTo>
                      <a:pt x="2290" y="295"/>
                    </a:lnTo>
                    <a:lnTo>
                      <a:pt x="2292" y="297"/>
                    </a:lnTo>
                    <a:lnTo>
                      <a:pt x="2292" y="300"/>
                    </a:lnTo>
                    <a:lnTo>
                      <a:pt x="2293" y="301"/>
                    </a:lnTo>
                    <a:lnTo>
                      <a:pt x="2293" y="304"/>
                    </a:lnTo>
                    <a:lnTo>
                      <a:pt x="2292" y="306"/>
                    </a:lnTo>
                    <a:lnTo>
                      <a:pt x="2286" y="322"/>
                    </a:lnTo>
                    <a:lnTo>
                      <a:pt x="2283" y="337"/>
                    </a:lnTo>
                    <a:lnTo>
                      <a:pt x="2281" y="342"/>
                    </a:lnTo>
                    <a:lnTo>
                      <a:pt x="2272" y="345"/>
                    </a:lnTo>
                    <a:lnTo>
                      <a:pt x="2264" y="349"/>
                    </a:lnTo>
                    <a:lnTo>
                      <a:pt x="2257" y="354"/>
                    </a:lnTo>
                    <a:lnTo>
                      <a:pt x="2249" y="365"/>
                    </a:lnTo>
                    <a:lnTo>
                      <a:pt x="2237" y="380"/>
                    </a:lnTo>
                    <a:lnTo>
                      <a:pt x="2212" y="405"/>
                    </a:lnTo>
                    <a:lnTo>
                      <a:pt x="2203" y="413"/>
                    </a:lnTo>
                    <a:lnTo>
                      <a:pt x="2196" y="423"/>
                    </a:lnTo>
                    <a:lnTo>
                      <a:pt x="2192" y="428"/>
                    </a:lnTo>
                    <a:lnTo>
                      <a:pt x="2190" y="431"/>
                    </a:lnTo>
                    <a:lnTo>
                      <a:pt x="2192" y="427"/>
                    </a:lnTo>
                    <a:lnTo>
                      <a:pt x="2193" y="419"/>
                    </a:lnTo>
                    <a:lnTo>
                      <a:pt x="2197" y="406"/>
                    </a:lnTo>
                    <a:lnTo>
                      <a:pt x="2203" y="394"/>
                    </a:lnTo>
                    <a:lnTo>
                      <a:pt x="2205" y="385"/>
                    </a:lnTo>
                    <a:lnTo>
                      <a:pt x="2203" y="374"/>
                    </a:lnTo>
                    <a:lnTo>
                      <a:pt x="2195" y="352"/>
                    </a:lnTo>
                    <a:lnTo>
                      <a:pt x="2192" y="341"/>
                    </a:lnTo>
                    <a:lnTo>
                      <a:pt x="2192" y="330"/>
                    </a:lnTo>
                    <a:lnTo>
                      <a:pt x="2196" y="322"/>
                    </a:lnTo>
                    <a:lnTo>
                      <a:pt x="2201" y="313"/>
                    </a:lnTo>
                    <a:lnTo>
                      <a:pt x="2208" y="304"/>
                    </a:lnTo>
                    <a:lnTo>
                      <a:pt x="2219" y="294"/>
                    </a:lnTo>
                    <a:lnTo>
                      <a:pt x="2233" y="287"/>
                    </a:lnTo>
                    <a:lnTo>
                      <a:pt x="2245" y="280"/>
                    </a:lnTo>
                    <a:lnTo>
                      <a:pt x="2256" y="275"/>
                    </a:lnTo>
                    <a:lnTo>
                      <a:pt x="2262" y="271"/>
                    </a:lnTo>
                    <a:lnTo>
                      <a:pt x="2271" y="264"/>
                    </a:lnTo>
                    <a:lnTo>
                      <a:pt x="2282" y="256"/>
                    </a:lnTo>
                    <a:lnTo>
                      <a:pt x="2301" y="239"/>
                    </a:lnTo>
                    <a:lnTo>
                      <a:pt x="2308" y="234"/>
                    </a:lnTo>
                    <a:lnTo>
                      <a:pt x="2311" y="232"/>
                    </a:lnTo>
                    <a:lnTo>
                      <a:pt x="2309" y="232"/>
                    </a:lnTo>
                    <a:lnTo>
                      <a:pt x="2308" y="234"/>
                    </a:lnTo>
                    <a:lnTo>
                      <a:pt x="2305" y="235"/>
                    </a:lnTo>
                    <a:lnTo>
                      <a:pt x="2301" y="238"/>
                    </a:lnTo>
                    <a:lnTo>
                      <a:pt x="2296" y="241"/>
                    </a:lnTo>
                    <a:lnTo>
                      <a:pt x="2292" y="243"/>
                    </a:lnTo>
                    <a:lnTo>
                      <a:pt x="2281" y="250"/>
                    </a:lnTo>
                    <a:lnTo>
                      <a:pt x="2268" y="256"/>
                    </a:lnTo>
                    <a:lnTo>
                      <a:pt x="2259" y="258"/>
                    </a:lnTo>
                    <a:lnTo>
                      <a:pt x="2256" y="258"/>
                    </a:lnTo>
                    <a:lnTo>
                      <a:pt x="2255" y="256"/>
                    </a:lnTo>
                    <a:lnTo>
                      <a:pt x="2253" y="254"/>
                    </a:lnTo>
                    <a:lnTo>
                      <a:pt x="2252" y="250"/>
                    </a:lnTo>
                    <a:lnTo>
                      <a:pt x="2252" y="238"/>
                    </a:lnTo>
                    <a:lnTo>
                      <a:pt x="2249" y="234"/>
                    </a:lnTo>
                    <a:lnTo>
                      <a:pt x="2244" y="234"/>
                    </a:lnTo>
                    <a:lnTo>
                      <a:pt x="2236" y="235"/>
                    </a:lnTo>
                    <a:lnTo>
                      <a:pt x="2229" y="241"/>
                    </a:lnTo>
                    <a:lnTo>
                      <a:pt x="2214" y="256"/>
                    </a:lnTo>
                    <a:lnTo>
                      <a:pt x="2201" y="264"/>
                    </a:lnTo>
                    <a:lnTo>
                      <a:pt x="2186" y="275"/>
                    </a:lnTo>
                    <a:lnTo>
                      <a:pt x="2182" y="279"/>
                    </a:lnTo>
                    <a:lnTo>
                      <a:pt x="2178" y="282"/>
                    </a:lnTo>
                    <a:lnTo>
                      <a:pt x="2177" y="285"/>
                    </a:lnTo>
                    <a:lnTo>
                      <a:pt x="2174" y="287"/>
                    </a:lnTo>
                    <a:lnTo>
                      <a:pt x="2170" y="287"/>
                    </a:lnTo>
                    <a:lnTo>
                      <a:pt x="2169" y="289"/>
                    </a:lnTo>
                    <a:lnTo>
                      <a:pt x="2158" y="289"/>
                    </a:lnTo>
                    <a:lnTo>
                      <a:pt x="2148" y="285"/>
                    </a:lnTo>
                    <a:lnTo>
                      <a:pt x="2140" y="280"/>
                    </a:lnTo>
                    <a:lnTo>
                      <a:pt x="2133" y="275"/>
                    </a:lnTo>
                    <a:lnTo>
                      <a:pt x="2126" y="274"/>
                    </a:lnTo>
                    <a:lnTo>
                      <a:pt x="2119" y="276"/>
                    </a:lnTo>
                    <a:lnTo>
                      <a:pt x="2108" y="279"/>
                    </a:lnTo>
                    <a:lnTo>
                      <a:pt x="2093" y="282"/>
                    </a:lnTo>
                    <a:lnTo>
                      <a:pt x="2076" y="282"/>
                    </a:lnTo>
                    <a:lnTo>
                      <a:pt x="2058" y="280"/>
                    </a:lnTo>
                    <a:lnTo>
                      <a:pt x="2033" y="280"/>
                    </a:lnTo>
                    <a:lnTo>
                      <a:pt x="2026" y="283"/>
                    </a:lnTo>
                    <a:lnTo>
                      <a:pt x="2009" y="301"/>
                    </a:lnTo>
                    <a:lnTo>
                      <a:pt x="1998" y="311"/>
                    </a:lnTo>
                    <a:lnTo>
                      <a:pt x="1988" y="320"/>
                    </a:lnTo>
                    <a:lnTo>
                      <a:pt x="1979" y="326"/>
                    </a:lnTo>
                    <a:lnTo>
                      <a:pt x="1969" y="330"/>
                    </a:lnTo>
                    <a:lnTo>
                      <a:pt x="1959" y="335"/>
                    </a:lnTo>
                    <a:lnTo>
                      <a:pt x="1951" y="341"/>
                    </a:lnTo>
                    <a:lnTo>
                      <a:pt x="1947" y="346"/>
                    </a:lnTo>
                    <a:lnTo>
                      <a:pt x="1947" y="352"/>
                    </a:lnTo>
                    <a:lnTo>
                      <a:pt x="1948" y="354"/>
                    </a:lnTo>
                    <a:lnTo>
                      <a:pt x="1954" y="354"/>
                    </a:lnTo>
                    <a:lnTo>
                      <a:pt x="1961" y="348"/>
                    </a:lnTo>
                    <a:lnTo>
                      <a:pt x="1963" y="346"/>
                    </a:lnTo>
                    <a:lnTo>
                      <a:pt x="1966" y="343"/>
                    </a:lnTo>
                    <a:lnTo>
                      <a:pt x="1969" y="343"/>
                    </a:lnTo>
                    <a:lnTo>
                      <a:pt x="1969" y="353"/>
                    </a:lnTo>
                    <a:lnTo>
                      <a:pt x="1968" y="356"/>
                    </a:lnTo>
                    <a:lnTo>
                      <a:pt x="1969" y="359"/>
                    </a:lnTo>
                    <a:lnTo>
                      <a:pt x="1969" y="361"/>
                    </a:lnTo>
                    <a:lnTo>
                      <a:pt x="1970" y="363"/>
                    </a:lnTo>
                    <a:lnTo>
                      <a:pt x="1973" y="363"/>
                    </a:lnTo>
                    <a:lnTo>
                      <a:pt x="1981" y="361"/>
                    </a:lnTo>
                    <a:lnTo>
                      <a:pt x="1989" y="357"/>
                    </a:lnTo>
                    <a:lnTo>
                      <a:pt x="1998" y="354"/>
                    </a:lnTo>
                    <a:lnTo>
                      <a:pt x="2002" y="354"/>
                    </a:lnTo>
                    <a:lnTo>
                      <a:pt x="2007" y="356"/>
                    </a:lnTo>
                    <a:lnTo>
                      <a:pt x="2011" y="360"/>
                    </a:lnTo>
                    <a:lnTo>
                      <a:pt x="2017" y="371"/>
                    </a:lnTo>
                    <a:lnTo>
                      <a:pt x="2017" y="368"/>
                    </a:lnTo>
                    <a:lnTo>
                      <a:pt x="2018" y="365"/>
                    </a:lnTo>
                    <a:lnTo>
                      <a:pt x="2020" y="364"/>
                    </a:lnTo>
                    <a:lnTo>
                      <a:pt x="2022" y="364"/>
                    </a:lnTo>
                    <a:lnTo>
                      <a:pt x="2025" y="363"/>
                    </a:lnTo>
                    <a:lnTo>
                      <a:pt x="2040" y="363"/>
                    </a:lnTo>
                    <a:lnTo>
                      <a:pt x="2041" y="364"/>
                    </a:lnTo>
                    <a:lnTo>
                      <a:pt x="2041" y="365"/>
                    </a:lnTo>
                    <a:lnTo>
                      <a:pt x="2043" y="368"/>
                    </a:lnTo>
                    <a:lnTo>
                      <a:pt x="2043" y="369"/>
                    </a:lnTo>
                    <a:lnTo>
                      <a:pt x="2046" y="372"/>
                    </a:lnTo>
                    <a:lnTo>
                      <a:pt x="2046" y="376"/>
                    </a:lnTo>
                    <a:lnTo>
                      <a:pt x="2043" y="382"/>
                    </a:lnTo>
                    <a:lnTo>
                      <a:pt x="2040" y="383"/>
                    </a:lnTo>
                    <a:lnTo>
                      <a:pt x="2037" y="386"/>
                    </a:lnTo>
                    <a:lnTo>
                      <a:pt x="2037" y="389"/>
                    </a:lnTo>
                    <a:lnTo>
                      <a:pt x="2040" y="390"/>
                    </a:lnTo>
                    <a:lnTo>
                      <a:pt x="2041" y="393"/>
                    </a:lnTo>
                    <a:lnTo>
                      <a:pt x="2044" y="397"/>
                    </a:lnTo>
                    <a:lnTo>
                      <a:pt x="2047" y="400"/>
                    </a:lnTo>
                    <a:lnTo>
                      <a:pt x="2051" y="409"/>
                    </a:lnTo>
                    <a:lnTo>
                      <a:pt x="2054" y="419"/>
                    </a:lnTo>
                    <a:lnTo>
                      <a:pt x="2054" y="428"/>
                    </a:lnTo>
                    <a:lnTo>
                      <a:pt x="2052" y="432"/>
                    </a:lnTo>
                    <a:lnTo>
                      <a:pt x="2050" y="434"/>
                    </a:lnTo>
                    <a:lnTo>
                      <a:pt x="2047" y="437"/>
                    </a:lnTo>
                    <a:lnTo>
                      <a:pt x="2043" y="439"/>
                    </a:lnTo>
                    <a:lnTo>
                      <a:pt x="2041" y="443"/>
                    </a:lnTo>
                    <a:lnTo>
                      <a:pt x="2040" y="446"/>
                    </a:lnTo>
                    <a:lnTo>
                      <a:pt x="2041" y="452"/>
                    </a:lnTo>
                    <a:lnTo>
                      <a:pt x="2044" y="468"/>
                    </a:lnTo>
                    <a:lnTo>
                      <a:pt x="2044" y="475"/>
                    </a:lnTo>
                    <a:lnTo>
                      <a:pt x="2043" y="479"/>
                    </a:lnTo>
                    <a:lnTo>
                      <a:pt x="2037" y="479"/>
                    </a:lnTo>
                    <a:lnTo>
                      <a:pt x="2035" y="478"/>
                    </a:lnTo>
                    <a:lnTo>
                      <a:pt x="2032" y="475"/>
                    </a:lnTo>
                    <a:lnTo>
                      <a:pt x="2029" y="474"/>
                    </a:lnTo>
                    <a:lnTo>
                      <a:pt x="2028" y="471"/>
                    </a:lnTo>
                    <a:lnTo>
                      <a:pt x="2026" y="469"/>
                    </a:lnTo>
                    <a:lnTo>
                      <a:pt x="2025" y="463"/>
                    </a:lnTo>
                    <a:lnTo>
                      <a:pt x="2024" y="449"/>
                    </a:lnTo>
                    <a:lnTo>
                      <a:pt x="2024" y="408"/>
                    </a:lnTo>
                    <a:lnTo>
                      <a:pt x="2022" y="394"/>
                    </a:lnTo>
                    <a:lnTo>
                      <a:pt x="2018" y="378"/>
                    </a:lnTo>
                    <a:lnTo>
                      <a:pt x="2017" y="391"/>
                    </a:lnTo>
                    <a:lnTo>
                      <a:pt x="2013" y="404"/>
                    </a:lnTo>
                    <a:lnTo>
                      <a:pt x="2009" y="420"/>
                    </a:lnTo>
                    <a:lnTo>
                      <a:pt x="2003" y="438"/>
                    </a:lnTo>
                    <a:lnTo>
                      <a:pt x="1995" y="454"/>
                    </a:lnTo>
                    <a:lnTo>
                      <a:pt x="1981" y="471"/>
                    </a:lnTo>
                    <a:lnTo>
                      <a:pt x="1958" y="494"/>
                    </a:lnTo>
                    <a:lnTo>
                      <a:pt x="1946" y="505"/>
                    </a:lnTo>
                    <a:lnTo>
                      <a:pt x="1936" y="516"/>
                    </a:lnTo>
                    <a:lnTo>
                      <a:pt x="1931" y="523"/>
                    </a:lnTo>
                    <a:lnTo>
                      <a:pt x="1924" y="526"/>
                    </a:lnTo>
                    <a:lnTo>
                      <a:pt x="1916" y="526"/>
                    </a:lnTo>
                    <a:lnTo>
                      <a:pt x="1907" y="523"/>
                    </a:lnTo>
                    <a:lnTo>
                      <a:pt x="1902" y="519"/>
                    </a:lnTo>
                    <a:lnTo>
                      <a:pt x="1901" y="517"/>
                    </a:lnTo>
                    <a:lnTo>
                      <a:pt x="1899" y="519"/>
                    </a:lnTo>
                    <a:lnTo>
                      <a:pt x="1896" y="520"/>
                    </a:lnTo>
                    <a:lnTo>
                      <a:pt x="1884" y="533"/>
                    </a:lnTo>
                    <a:lnTo>
                      <a:pt x="1881" y="534"/>
                    </a:lnTo>
                    <a:lnTo>
                      <a:pt x="1875" y="539"/>
                    </a:lnTo>
                    <a:lnTo>
                      <a:pt x="1869" y="546"/>
                    </a:lnTo>
                    <a:lnTo>
                      <a:pt x="1866" y="556"/>
                    </a:lnTo>
                    <a:lnTo>
                      <a:pt x="1864" y="561"/>
                    </a:lnTo>
                    <a:lnTo>
                      <a:pt x="1858" y="564"/>
                    </a:lnTo>
                    <a:lnTo>
                      <a:pt x="1854" y="565"/>
                    </a:lnTo>
                    <a:lnTo>
                      <a:pt x="1849" y="568"/>
                    </a:lnTo>
                    <a:lnTo>
                      <a:pt x="1847" y="571"/>
                    </a:lnTo>
                    <a:lnTo>
                      <a:pt x="1846" y="572"/>
                    </a:lnTo>
                    <a:lnTo>
                      <a:pt x="1847" y="579"/>
                    </a:lnTo>
                    <a:lnTo>
                      <a:pt x="1853" y="589"/>
                    </a:lnTo>
                    <a:lnTo>
                      <a:pt x="1864" y="605"/>
                    </a:lnTo>
                    <a:lnTo>
                      <a:pt x="1865" y="613"/>
                    </a:lnTo>
                    <a:lnTo>
                      <a:pt x="1865" y="623"/>
                    </a:lnTo>
                    <a:lnTo>
                      <a:pt x="1862" y="634"/>
                    </a:lnTo>
                    <a:lnTo>
                      <a:pt x="1858" y="642"/>
                    </a:lnTo>
                    <a:lnTo>
                      <a:pt x="1853" y="649"/>
                    </a:lnTo>
                    <a:lnTo>
                      <a:pt x="1846" y="653"/>
                    </a:lnTo>
                    <a:lnTo>
                      <a:pt x="1840" y="657"/>
                    </a:lnTo>
                    <a:lnTo>
                      <a:pt x="1834" y="657"/>
                    </a:lnTo>
                    <a:lnTo>
                      <a:pt x="1825" y="653"/>
                    </a:lnTo>
                    <a:lnTo>
                      <a:pt x="1820" y="648"/>
                    </a:lnTo>
                    <a:lnTo>
                      <a:pt x="1821" y="641"/>
                    </a:lnTo>
                    <a:lnTo>
                      <a:pt x="1825" y="634"/>
                    </a:lnTo>
                    <a:lnTo>
                      <a:pt x="1829" y="626"/>
                    </a:lnTo>
                    <a:lnTo>
                      <a:pt x="1831" y="616"/>
                    </a:lnTo>
                    <a:lnTo>
                      <a:pt x="1828" y="609"/>
                    </a:lnTo>
                    <a:lnTo>
                      <a:pt x="1824" y="604"/>
                    </a:lnTo>
                    <a:lnTo>
                      <a:pt x="1821" y="600"/>
                    </a:lnTo>
                    <a:lnTo>
                      <a:pt x="1819" y="600"/>
                    </a:lnTo>
                    <a:lnTo>
                      <a:pt x="1816" y="602"/>
                    </a:lnTo>
                    <a:lnTo>
                      <a:pt x="1813" y="604"/>
                    </a:lnTo>
                    <a:lnTo>
                      <a:pt x="1809" y="608"/>
                    </a:lnTo>
                    <a:lnTo>
                      <a:pt x="1806" y="609"/>
                    </a:lnTo>
                    <a:lnTo>
                      <a:pt x="1805" y="609"/>
                    </a:lnTo>
                    <a:lnTo>
                      <a:pt x="1803" y="608"/>
                    </a:lnTo>
                    <a:lnTo>
                      <a:pt x="1803" y="598"/>
                    </a:lnTo>
                    <a:lnTo>
                      <a:pt x="1806" y="590"/>
                    </a:lnTo>
                    <a:lnTo>
                      <a:pt x="1808" y="583"/>
                    </a:lnTo>
                    <a:lnTo>
                      <a:pt x="1806" y="575"/>
                    </a:lnTo>
                    <a:lnTo>
                      <a:pt x="1803" y="568"/>
                    </a:lnTo>
                    <a:lnTo>
                      <a:pt x="1801" y="564"/>
                    </a:lnTo>
                    <a:lnTo>
                      <a:pt x="1797" y="565"/>
                    </a:lnTo>
                    <a:lnTo>
                      <a:pt x="1790" y="570"/>
                    </a:lnTo>
                    <a:lnTo>
                      <a:pt x="1782" y="576"/>
                    </a:lnTo>
                    <a:lnTo>
                      <a:pt x="1775" y="580"/>
                    </a:lnTo>
                    <a:lnTo>
                      <a:pt x="1768" y="582"/>
                    </a:lnTo>
                    <a:lnTo>
                      <a:pt x="1765" y="579"/>
                    </a:lnTo>
                    <a:lnTo>
                      <a:pt x="1764" y="572"/>
                    </a:lnTo>
                    <a:lnTo>
                      <a:pt x="1765" y="565"/>
                    </a:lnTo>
                    <a:lnTo>
                      <a:pt x="1768" y="557"/>
                    </a:lnTo>
                    <a:lnTo>
                      <a:pt x="1771" y="552"/>
                    </a:lnTo>
                    <a:lnTo>
                      <a:pt x="1771" y="549"/>
                    </a:lnTo>
                    <a:lnTo>
                      <a:pt x="1768" y="549"/>
                    </a:lnTo>
                    <a:lnTo>
                      <a:pt x="1765" y="550"/>
                    </a:lnTo>
                    <a:lnTo>
                      <a:pt x="1762" y="553"/>
                    </a:lnTo>
                    <a:lnTo>
                      <a:pt x="1760" y="554"/>
                    </a:lnTo>
                    <a:lnTo>
                      <a:pt x="1757" y="557"/>
                    </a:lnTo>
                    <a:lnTo>
                      <a:pt x="1750" y="563"/>
                    </a:lnTo>
                    <a:lnTo>
                      <a:pt x="1743" y="570"/>
                    </a:lnTo>
                    <a:lnTo>
                      <a:pt x="1736" y="575"/>
                    </a:lnTo>
                    <a:lnTo>
                      <a:pt x="1731" y="576"/>
                    </a:lnTo>
                    <a:lnTo>
                      <a:pt x="1728" y="576"/>
                    </a:lnTo>
                    <a:lnTo>
                      <a:pt x="1727" y="578"/>
                    </a:lnTo>
                    <a:lnTo>
                      <a:pt x="1724" y="579"/>
                    </a:lnTo>
                    <a:lnTo>
                      <a:pt x="1721" y="582"/>
                    </a:lnTo>
                    <a:lnTo>
                      <a:pt x="1720" y="585"/>
                    </a:lnTo>
                    <a:lnTo>
                      <a:pt x="1720" y="587"/>
                    </a:lnTo>
                    <a:lnTo>
                      <a:pt x="1721" y="591"/>
                    </a:lnTo>
                    <a:lnTo>
                      <a:pt x="1738" y="608"/>
                    </a:lnTo>
                    <a:lnTo>
                      <a:pt x="1741" y="609"/>
                    </a:lnTo>
                    <a:lnTo>
                      <a:pt x="1749" y="609"/>
                    </a:lnTo>
                    <a:lnTo>
                      <a:pt x="1757" y="607"/>
                    </a:lnTo>
                    <a:lnTo>
                      <a:pt x="1765" y="605"/>
                    </a:lnTo>
                    <a:lnTo>
                      <a:pt x="1768" y="605"/>
                    </a:lnTo>
                    <a:lnTo>
                      <a:pt x="1771" y="607"/>
                    </a:lnTo>
                    <a:lnTo>
                      <a:pt x="1773" y="609"/>
                    </a:lnTo>
                    <a:lnTo>
                      <a:pt x="1775" y="612"/>
                    </a:lnTo>
                    <a:lnTo>
                      <a:pt x="1775" y="622"/>
                    </a:lnTo>
                    <a:lnTo>
                      <a:pt x="1771" y="626"/>
                    </a:lnTo>
                    <a:lnTo>
                      <a:pt x="1762" y="631"/>
                    </a:lnTo>
                    <a:lnTo>
                      <a:pt x="1754" y="635"/>
                    </a:lnTo>
                    <a:lnTo>
                      <a:pt x="1747" y="638"/>
                    </a:lnTo>
                    <a:lnTo>
                      <a:pt x="1742" y="642"/>
                    </a:lnTo>
                    <a:lnTo>
                      <a:pt x="1742" y="646"/>
                    </a:lnTo>
                    <a:lnTo>
                      <a:pt x="1747" y="654"/>
                    </a:lnTo>
                    <a:lnTo>
                      <a:pt x="1757" y="667"/>
                    </a:lnTo>
                    <a:lnTo>
                      <a:pt x="1765" y="683"/>
                    </a:lnTo>
                    <a:lnTo>
                      <a:pt x="1771" y="701"/>
                    </a:lnTo>
                    <a:lnTo>
                      <a:pt x="1772" y="719"/>
                    </a:lnTo>
                    <a:lnTo>
                      <a:pt x="1773" y="734"/>
                    </a:lnTo>
                    <a:lnTo>
                      <a:pt x="1772" y="742"/>
                    </a:lnTo>
                    <a:lnTo>
                      <a:pt x="1765" y="752"/>
                    </a:lnTo>
                    <a:lnTo>
                      <a:pt x="1757" y="761"/>
                    </a:lnTo>
                    <a:lnTo>
                      <a:pt x="1747" y="772"/>
                    </a:lnTo>
                    <a:lnTo>
                      <a:pt x="1739" y="781"/>
                    </a:lnTo>
                    <a:lnTo>
                      <a:pt x="1732" y="786"/>
                    </a:lnTo>
                    <a:lnTo>
                      <a:pt x="1726" y="796"/>
                    </a:lnTo>
                    <a:lnTo>
                      <a:pt x="1717" y="807"/>
                    </a:lnTo>
                    <a:lnTo>
                      <a:pt x="1708" y="818"/>
                    </a:lnTo>
                    <a:lnTo>
                      <a:pt x="1697" y="827"/>
                    </a:lnTo>
                    <a:lnTo>
                      <a:pt x="1686" y="833"/>
                    </a:lnTo>
                    <a:lnTo>
                      <a:pt x="1672" y="838"/>
                    </a:lnTo>
                    <a:lnTo>
                      <a:pt x="1659" y="841"/>
                    </a:lnTo>
                    <a:lnTo>
                      <a:pt x="1648" y="844"/>
                    </a:lnTo>
                    <a:lnTo>
                      <a:pt x="1641" y="842"/>
                    </a:lnTo>
                    <a:lnTo>
                      <a:pt x="1638" y="841"/>
                    </a:lnTo>
                    <a:lnTo>
                      <a:pt x="1633" y="844"/>
                    </a:lnTo>
                    <a:lnTo>
                      <a:pt x="1628" y="846"/>
                    </a:lnTo>
                    <a:lnTo>
                      <a:pt x="1626" y="849"/>
                    </a:lnTo>
                    <a:lnTo>
                      <a:pt x="1623" y="853"/>
                    </a:lnTo>
                    <a:lnTo>
                      <a:pt x="1622" y="857"/>
                    </a:lnTo>
                    <a:lnTo>
                      <a:pt x="1622" y="863"/>
                    </a:lnTo>
                    <a:lnTo>
                      <a:pt x="1623" y="868"/>
                    </a:lnTo>
                    <a:lnTo>
                      <a:pt x="1626" y="874"/>
                    </a:lnTo>
                    <a:lnTo>
                      <a:pt x="1630" y="878"/>
                    </a:lnTo>
                    <a:lnTo>
                      <a:pt x="1630" y="879"/>
                    </a:lnTo>
                    <a:lnTo>
                      <a:pt x="1628" y="885"/>
                    </a:lnTo>
                    <a:lnTo>
                      <a:pt x="1624" y="892"/>
                    </a:lnTo>
                    <a:lnTo>
                      <a:pt x="1619" y="898"/>
                    </a:lnTo>
                    <a:lnTo>
                      <a:pt x="1615" y="905"/>
                    </a:lnTo>
                    <a:lnTo>
                      <a:pt x="1613" y="907"/>
                    </a:lnTo>
                    <a:lnTo>
                      <a:pt x="1608" y="907"/>
                    </a:lnTo>
                    <a:lnTo>
                      <a:pt x="1602" y="904"/>
                    </a:lnTo>
                    <a:lnTo>
                      <a:pt x="1601" y="901"/>
                    </a:lnTo>
                    <a:lnTo>
                      <a:pt x="1598" y="897"/>
                    </a:lnTo>
                    <a:lnTo>
                      <a:pt x="1598" y="886"/>
                    </a:lnTo>
                    <a:lnTo>
                      <a:pt x="1601" y="874"/>
                    </a:lnTo>
                    <a:lnTo>
                      <a:pt x="1605" y="864"/>
                    </a:lnTo>
                    <a:lnTo>
                      <a:pt x="1608" y="857"/>
                    </a:lnTo>
                    <a:lnTo>
                      <a:pt x="1609" y="850"/>
                    </a:lnTo>
                    <a:lnTo>
                      <a:pt x="1608" y="846"/>
                    </a:lnTo>
                    <a:lnTo>
                      <a:pt x="1607" y="844"/>
                    </a:lnTo>
                    <a:lnTo>
                      <a:pt x="1604" y="841"/>
                    </a:lnTo>
                    <a:lnTo>
                      <a:pt x="1601" y="839"/>
                    </a:lnTo>
                    <a:lnTo>
                      <a:pt x="1598" y="839"/>
                    </a:lnTo>
                    <a:lnTo>
                      <a:pt x="1596" y="841"/>
                    </a:lnTo>
                    <a:lnTo>
                      <a:pt x="1587" y="849"/>
                    </a:lnTo>
                    <a:lnTo>
                      <a:pt x="1581" y="857"/>
                    </a:lnTo>
                    <a:lnTo>
                      <a:pt x="1566" y="872"/>
                    </a:lnTo>
                    <a:lnTo>
                      <a:pt x="1570" y="881"/>
                    </a:lnTo>
                    <a:lnTo>
                      <a:pt x="1572" y="890"/>
                    </a:lnTo>
                    <a:lnTo>
                      <a:pt x="1578" y="898"/>
                    </a:lnTo>
                    <a:lnTo>
                      <a:pt x="1583" y="905"/>
                    </a:lnTo>
                    <a:lnTo>
                      <a:pt x="1592" y="915"/>
                    </a:lnTo>
                    <a:lnTo>
                      <a:pt x="1601" y="929"/>
                    </a:lnTo>
                    <a:lnTo>
                      <a:pt x="1612" y="945"/>
                    </a:lnTo>
                    <a:lnTo>
                      <a:pt x="1618" y="959"/>
                    </a:lnTo>
                    <a:lnTo>
                      <a:pt x="1618" y="972"/>
                    </a:lnTo>
                    <a:lnTo>
                      <a:pt x="1615" y="985"/>
                    </a:lnTo>
                    <a:lnTo>
                      <a:pt x="1612" y="996"/>
                    </a:lnTo>
                    <a:lnTo>
                      <a:pt x="1608" y="1004"/>
                    </a:lnTo>
                    <a:lnTo>
                      <a:pt x="1602" y="1008"/>
                    </a:lnTo>
                    <a:lnTo>
                      <a:pt x="1596" y="1011"/>
                    </a:lnTo>
                    <a:lnTo>
                      <a:pt x="1589" y="1012"/>
                    </a:lnTo>
                    <a:lnTo>
                      <a:pt x="1583" y="1015"/>
                    </a:lnTo>
                    <a:lnTo>
                      <a:pt x="1578" y="1020"/>
                    </a:lnTo>
                    <a:lnTo>
                      <a:pt x="1572" y="1031"/>
                    </a:lnTo>
                    <a:lnTo>
                      <a:pt x="1564" y="1050"/>
                    </a:lnTo>
                    <a:lnTo>
                      <a:pt x="1560" y="1059"/>
                    </a:lnTo>
                    <a:lnTo>
                      <a:pt x="1556" y="1064"/>
                    </a:lnTo>
                    <a:lnTo>
                      <a:pt x="1555" y="1064"/>
                    </a:lnTo>
                    <a:lnTo>
                      <a:pt x="1552" y="1059"/>
                    </a:lnTo>
                    <a:lnTo>
                      <a:pt x="1549" y="1048"/>
                    </a:lnTo>
                    <a:lnTo>
                      <a:pt x="1545" y="1037"/>
                    </a:lnTo>
                    <a:lnTo>
                      <a:pt x="1542" y="1026"/>
                    </a:lnTo>
                    <a:lnTo>
                      <a:pt x="1540" y="1018"/>
                    </a:lnTo>
                    <a:lnTo>
                      <a:pt x="1534" y="1007"/>
                    </a:lnTo>
                    <a:lnTo>
                      <a:pt x="1529" y="997"/>
                    </a:lnTo>
                    <a:lnTo>
                      <a:pt x="1523" y="989"/>
                    </a:lnTo>
                    <a:lnTo>
                      <a:pt x="1507" y="972"/>
                    </a:lnTo>
                    <a:lnTo>
                      <a:pt x="1503" y="970"/>
                    </a:lnTo>
                    <a:lnTo>
                      <a:pt x="1500" y="968"/>
                    </a:lnTo>
                    <a:lnTo>
                      <a:pt x="1499" y="968"/>
                    </a:lnTo>
                    <a:lnTo>
                      <a:pt x="1496" y="971"/>
                    </a:lnTo>
                    <a:lnTo>
                      <a:pt x="1496" y="975"/>
                    </a:lnTo>
                    <a:lnTo>
                      <a:pt x="1494" y="985"/>
                    </a:lnTo>
                    <a:lnTo>
                      <a:pt x="1492" y="997"/>
                    </a:lnTo>
                    <a:lnTo>
                      <a:pt x="1489" y="1008"/>
                    </a:lnTo>
                    <a:lnTo>
                      <a:pt x="1488" y="1016"/>
                    </a:lnTo>
                    <a:lnTo>
                      <a:pt x="1486" y="1016"/>
                    </a:lnTo>
                    <a:lnTo>
                      <a:pt x="1482" y="1012"/>
                    </a:lnTo>
                    <a:lnTo>
                      <a:pt x="1478" y="1005"/>
                    </a:lnTo>
                    <a:lnTo>
                      <a:pt x="1473" y="997"/>
                    </a:lnTo>
                    <a:lnTo>
                      <a:pt x="1468" y="987"/>
                    </a:lnTo>
                    <a:lnTo>
                      <a:pt x="1467" y="981"/>
                    </a:lnTo>
                    <a:lnTo>
                      <a:pt x="1467" y="964"/>
                    </a:lnTo>
                    <a:lnTo>
                      <a:pt x="1466" y="945"/>
                    </a:lnTo>
                    <a:lnTo>
                      <a:pt x="1466" y="926"/>
                    </a:lnTo>
                    <a:lnTo>
                      <a:pt x="1464" y="919"/>
                    </a:lnTo>
                    <a:lnTo>
                      <a:pt x="1462" y="916"/>
                    </a:lnTo>
                    <a:lnTo>
                      <a:pt x="1458" y="916"/>
                    </a:lnTo>
                    <a:lnTo>
                      <a:pt x="1452" y="919"/>
                    </a:lnTo>
                    <a:lnTo>
                      <a:pt x="1448" y="922"/>
                    </a:lnTo>
                    <a:lnTo>
                      <a:pt x="1444" y="923"/>
                    </a:lnTo>
                    <a:lnTo>
                      <a:pt x="1443" y="924"/>
                    </a:lnTo>
                    <a:lnTo>
                      <a:pt x="1441" y="927"/>
                    </a:lnTo>
                    <a:lnTo>
                      <a:pt x="1437" y="937"/>
                    </a:lnTo>
                    <a:lnTo>
                      <a:pt x="1433" y="948"/>
                    </a:lnTo>
                    <a:lnTo>
                      <a:pt x="1427" y="957"/>
                    </a:lnTo>
                    <a:lnTo>
                      <a:pt x="1423" y="967"/>
                    </a:lnTo>
                    <a:lnTo>
                      <a:pt x="1419" y="970"/>
                    </a:lnTo>
                    <a:lnTo>
                      <a:pt x="1418" y="967"/>
                    </a:lnTo>
                    <a:lnTo>
                      <a:pt x="1417" y="959"/>
                    </a:lnTo>
                    <a:lnTo>
                      <a:pt x="1418" y="946"/>
                    </a:lnTo>
                    <a:lnTo>
                      <a:pt x="1418" y="934"/>
                    </a:lnTo>
                    <a:lnTo>
                      <a:pt x="1419" y="922"/>
                    </a:lnTo>
                    <a:lnTo>
                      <a:pt x="1421" y="912"/>
                    </a:lnTo>
                    <a:lnTo>
                      <a:pt x="1419" y="898"/>
                    </a:lnTo>
                    <a:lnTo>
                      <a:pt x="1415" y="886"/>
                    </a:lnTo>
                    <a:lnTo>
                      <a:pt x="1411" y="878"/>
                    </a:lnTo>
                    <a:lnTo>
                      <a:pt x="1407" y="871"/>
                    </a:lnTo>
                    <a:lnTo>
                      <a:pt x="1399" y="861"/>
                    </a:lnTo>
                    <a:lnTo>
                      <a:pt x="1392" y="850"/>
                    </a:lnTo>
                    <a:lnTo>
                      <a:pt x="1386" y="838"/>
                    </a:lnTo>
                    <a:lnTo>
                      <a:pt x="1385" y="834"/>
                    </a:lnTo>
                    <a:lnTo>
                      <a:pt x="1384" y="831"/>
                    </a:lnTo>
                    <a:lnTo>
                      <a:pt x="1382" y="830"/>
                    </a:lnTo>
                    <a:lnTo>
                      <a:pt x="1378" y="830"/>
                    </a:lnTo>
                    <a:lnTo>
                      <a:pt x="1367" y="841"/>
                    </a:lnTo>
                    <a:lnTo>
                      <a:pt x="1363" y="844"/>
                    </a:lnTo>
                    <a:lnTo>
                      <a:pt x="1355" y="845"/>
                    </a:lnTo>
                    <a:lnTo>
                      <a:pt x="1341" y="845"/>
                    </a:lnTo>
                    <a:lnTo>
                      <a:pt x="1329" y="848"/>
                    </a:lnTo>
                    <a:lnTo>
                      <a:pt x="1321" y="852"/>
                    </a:lnTo>
                    <a:lnTo>
                      <a:pt x="1314" y="860"/>
                    </a:lnTo>
                    <a:lnTo>
                      <a:pt x="1310" y="868"/>
                    </a:lnTo>
                    <a:lnTo>
                      <a:pt x="1303" y="875"/>
                    </a:lnTo>
                    <a:lnTo>
                      <a:pt x="1284" y="897"/>
                    </a:lnTo>
                    <a:lnTo>
                      <a:pt x="1276" y="908"/>
                    </a:lnTo>
                    <a:lnTo>
                      <a:pt x="1265" y="916"/>
                    </a:lnTo>
                    <a:lnTo>
                      <a:pt x="1252" y="924"/>
                    </a:lnTo>
                    <a:lnTo>
                      <a:pt x="1246" y="933"/>
                    </a:lnTo>
                    <a:lnTo>
                      <a:pt x="1243" y="941"/>
                    </a:lnTo>
                    <a:lnTo>
                      <a:pt x="1244" y="950"/>
                    </a:lnTo>
                    <a:lnTo>
                      <a:pt x="1246" y="964"/>
                    </a:lnTo>
                    <a:lnTo>
                      <a:pt x="1247" y="979"/>
                    </a:lnTo>
                    <a:lnTo>
                      <a:pt x="1246" y="992"/>
                    </a:lnTo>
                    <a:lnTo>
                      <a:pt x="1239" y="1011"/>
                    </a:lnTo>
                    <a:lnTo>
                      <a:pt x="1226" y="1029"/>
                    </a:lnTo>
                    <a:lnTo>
                      <a:pt x="1221" y="1039"/>
                    </a:lnTo>
                    <a:lnTo>
                      <a:pt x="1217" y="1049"/>
                    </a:lnTo>
                    <a:lnTo>
                      <a:pt x="1211" y="1059"/>
                    </a:lnTo>
                    <a:lnTo>
                      <a:pt x="1206" y="1061"/>
                    </a:lnTo>
                    <a:lnTo>
                      <a:pt x="1202" y="1059"/>
                    </a:lnTo>
                    <a:lnTo>
                      <a:pt x="1199" y="1052"/>
                    </a:lnTo>
                    <a:lnTo>
                      <a:pt x="1198" y="1042"/>
                    </a:lnTo>
                    <a:lnTo>
                      <a:pt x="1198" y="1033"/>
                    </a:lnTo>
                    <a:lnTo>
                      <a:pt x="1196" y="1024"/>
                    </a:lnTo>
                    <a:lnTo>
                      <a:pt x="1191" y="1013"/>
                    </a:lnTo>
                    <a:lnTo>
                      <a:pt x="1184" y="1002"/>
                    </a:lnTo>
                    <a:lnTo>
                      <a:pt x="1179" y="992"/>
                    </a:lnTo>
                    <a:lnTo>
                      <a:pt x="1175" y="985"/>
                    </a:lnTo>
                    <a:lnTo>
                      <a:pt x="1172" y="978"/>
                    </a:lnTo>
                    <a:lnTo>
                      <a:pt x="1168" y="968"/>
                    </a:lnTo>
                    <a:lnTo>
                      <a:pt x="1162" y="957"/>
                    </a:lnTo>
                    <a:lnTo>
                      <a:pt x="1158" y="948"/>
                    </a:lnTo>
                    <a:lnTo>
                      <a:pt x="1155" y="939"/>
                    </a:lnTo>
                    <a:lnTo>
                      <a:pt x="1153" y="934"/>
                    </a:lnTo>
                    <a:lnTo>
                      <a:pt x="1151" y="926"/>
                    </a:lnTo>
                    <a:lnTo>
                      <a:pt x="1149" y="915"/>
                    </a:lnTo>
                    <a:lnTo>
                      <a:pt x="1146" y="902"/>
                    </a:lnTo>
                    <a:lnTo>
                      <a:pt x="1143" y="892"/>
                    </a:lnTo>
                    <a:lnTo>
                      <a:pt x="1143" y="839"/>
                    </a:lnTo>
                    <a:lnTo>
                      <a:pt x="1142" y="842"/>
                    </a:lnTo>
                    <a:lnTo>
                      <a:pt x="1136" y="846"/>
                    </a:lnTo>
                    <a:lnTo>
                      <a:pt x="1131" y="853"/>
                    </a:lnTo>
                    <a:lnTo>
                      <a:pt x="1124" y="857"/>
                    </a:lnTo>
                    <a:lnTo>
                      <a:pt x="1118" y="859"/>
                    </a:lnTo>
                    <a:lnTo>
                      <a:pt x="1112" y="853"/>
                    </a:lnTo>
                    <a:lnTo>
                      <a:pt x="1106" y="842"/>
                    </a:lnTo>
                    <a:lnTo>
                      <a:pt x="1105" y="827"/>
                    </a:lnTo>
                    <a:lnTo>
                      <a:pt x="1105" y="822"/>
                    </a:lnTo>
                    <a:lnTo>
                      <a:pt x="1102" y="816"/>
                    </a:lnTo>
                    <a:lnTo>
                      <a:pt x="1099" y="813"/>
                    </a:lnTo>
                    <a:lnTo>
                      <a:pt x="1097" y="812"/>
                    </a:lnTo>
                    <a:lnTo>
                      <a:pt x="1094" y="812"/>
                    </a:lnTo>
                    <a:lnTo>
                      <a:pt x="1090" y="811"/>
                    </a:lnTo>
                    <a:lnTo>
                      <a:pt x="1087" y="811"/>
                    </a:lnTo>
                    <a:lnTo>
                      <a:pt x="1084" y="809"/>
                    </a:lnTo>
                    <a:lnTo>
                      <a:pt x="1079" y="804"/>
                    </a:lnTo>
                    <a:lnTo>
                      <a:pt x="1073" y="796"/>
                    </a:lnTo>
                    <a:lnTo>
                      <a:pt x="1067" y="787"/>
                    </a:lnTo>
                    <a:lnTo>
                      <a:pt x="1062" y="783"/>
                    </a:lnTo>
                    <a:lnTo>
                      <a:pt x="1057" y="783"/>
                    </a:lnTo>
                    <a:lnTo>
                      <a:pt x="1054" y="785"/>
                    </a:lnTo>
                    <a:lnTo>
                      <a:pt x="1051" y="787"/>
                    </a:lnTo>
                    <a:lnTo>
                      <a:pt x="1049" y="791"/>
                    </a:lnTo>
                    <a:lnTo>
                      <a:pt x="1043" y="796"/>
                    </a:lnTo>
                    <a:lnTo>
                      <a:pt x="1024" y="798"/>
                    </a:lnTo>
                    <a:lnTo>
                      <a:pt x="1009" y="798"/>
                    </a:lnTo>
                    <a:lnTo>
                      <a:pt x="995" y="797"/>
                    </a:lnTo>
                    <a:lnTo>
                      <a:pt x="980" y="796"/>
                    </a:lnTo>
                    <a:lnTo>
                      <a:pt x="969" y="793"/>
                    </a:lnTo>
                    <a:lnTo>
                      <a:pt x="963" y="787"/>
                    </a:lnTo>
                    <a:lnTo>
                      <a:pt x="954" y="778"/>
                    </a:lnTo>
                    <a:lnTo>
                      <a:pt x="949" y="768"/>
                    </a:lnTo>
                    <a:lnTo>
                      <a:pt x="943" y="763"/>
                    </a:lnTo>
                    <a:lnTo>
                      <a:pt x="939" y="764"/>
                    </a:lnTo>
                    <a:lnTo>
                      <a:pt x="933" y="767"/>
                    </a:lnTo>
                    <a:lnTo>
                      <a:pt x="927" y="771"/>
                    </a:lnTo>
                    <a:lnTo>
                      <a:pt x="920" y="775"/>
                    </a:lnTo>
                    <a:lnTo>
                      <a:pt x="916" y="775"/>
                    </a:lnTo>
                    <a:lnTo>
                      <a:pt x="909" y="771"/>
                    </a:lnTo>
                    <a:lnTo>
                      <a:pt x="901" y="765"/>
                    </a:lnTo>
                    <a:lnTo>
                      <a:pt x="882" y="752"/>
                    </a:lnTo>
                    <a:lnTo>
                      <a:pt x="874" y="745"/>
                    </a:lnTo>
                    <a:lnTo>
                      <a:pt x="867" y="735"/>
                    </a:lnTo>
                    <a:lnTo>
                      <a:pt x="863" y="724"/>
                    </a:lnTo>
                    <a:lnTo>
                      <a:pt x="859" y="715"/>
                    </a:lnTo>
                    <a:lnTo>
                      <a:pt x="855" y="712"/>
                    </a:lnTo>
                    <a:lnTo>
                      <a:pt x="848" y="713"/>
                    </a:lnTo>
                    <a:lnTo>
                      <a:pt x="842" y="719"/>
                    </a:lnTo>
                    <a:lnTo>
                      <a:pt x="838" y="726"/>
                    </a:lnTo>
                    <a:lnTo>
                      <a:pt x="837" y="734"/>
                    </a:lnTo>
                    <a:lnTo>
                      <a:pt x="841" y="742"/>
                    </a:lnTo>
                    <a:lnTo>
                      <a:pt x="855" y="759"/>
                    </a:lnTo>
                    <a:lnTo>
                      <a:pt x="860" y="765"/>
                    </a:lnTo>
                    <a:lnTo>
                      <a:pt x="863" y="772"/>
                    </a:lnTo>
                    <a:lnTo>
                      <a:pt x="864" y="778"/>
                    </a:lnTo>
                    <a:lnTo>
                      <a:pt x="867" y="782"/>
                    </a:lnTo>
                    <a:lnTo>
                      <a:pt x="871" y="787"/>
                    </a:lnTo>
                    <a:lnTo>
                      <a:pt x="883" y="800"/>
                    </a:lnTo>
                    <a:lnTo>
                      <a:pt x="885" y="802"/>
                    </a:lnTo>
                    <a:lnTo>
                      <a:pt x="886" y="807"/>
                    </a:lnTo>
                    <a:lnTo>
                      <a:pt x="886" y="815"/>
                    </a:lnTo>
                    <a:lnTo>
                      <a:pt x="889" y="816"/>
                    </a:lnTo>
                    <a:lnTo>
                      <a:pt x="894" y="815"/>
                    </a:lnTo>
                    <a:lnTo>
                      <a:pt x="901" y="811"/>
                    </a:lnTo>
                    <a:lnTo>
                      <a:pt x="909" y="804"/>
                    </a:lnTo>
                    <a:lnTo>
                      <a:pt x="922" y="796"/>
                    </a:lnTo>
                    <a:lnTo>
                      <a:pt x="924" y="793"/>
                    </a:lnTo>
                    <a:lnTo>
                      <a:pt x="926" y="790"/>
                    </a:lnTo>
                    <a:lnTo>
                      <a:pt x="928" y="787"/>
                    </a:lnTo>
                    <a:lnTo>
                      <a:pt x="928" y="785"/>
                    </a:lnTo>
                    <a:lnTo>
                      <a:pt x="931" y="783"/>
                    </a:lnTo>
                    <a:lnTo>
                      <a:pt x="933" y="783"/>
                    </a:lnTo>
                    <a:lnTo>
                      <a:pt x="935" y="786"/>
                    </a:lnTo>
                    <a:lnTo>
                      <a:pt x="939" y="794"/>
                    </a:lnTo>
                    <a:lnTo>
                      <a:pt x="941" y="798"/>
                    </a:lnTo>
                    <a:lnTo>
                      <a:pt x="946" y="801"/>
                    </a:lnTo>
                    <a:lnTo>
                      <a:pt x="954" y="804"/>
                    </a:lnTo>
                    <a:lnTo>
                      <a:pt x="965" y="811"/>
                    </a:lnTo>
                    <a:lnTo>
                      <a:pt x="975" y="820"/>
                    </a:lnTo>
                    <a:lnTo>
                      <a:pt x="982" y="828"/>
                    </a:lnTo>
                    <a:lnTo>
                      <a:pt x="983" y="835"/>
                    </a:lnTo>
                    <a:lnTo>
                      <a:pt x="980" y="841"/>
                    </a:lnTo>
                    <a:lnTo>
                      <a:pt x="976" y="848"/>
                    </a:lnTo>
                    <a:lnTo>
                      <a:pt x="972" y="853"/>
                    </a:lnTo>
                    <a:lnTo>
                      <a:pt x="968" y="863"/>
                    </a:lnTo>
                    <a:lnTo>
                      <a:pt x="961" y="875"/>
                    </a:lnTo>
                    <a:lnTo>
                      <a:pt x="953" y="889"/>
                    </a:lnTo>
                    <a:lnTo>
                      <a:pt x="945" y="898"/>
                    </a:lnTo>
                    <a:lnTo>
                      <a:pt x="937" y="907"/>
                    </a:lnTo>
                    <a:lnTo>
                      <a:pt x="927" y="915"/>
                    </a:lnTo>
                    <a:lnTo>
                      <a:pt x="916" y="922"/>
                    </a:lnTo>
                    <a:lnTo>
                      <a:pt x="905" y="926"/>
                    </a:lnTo>
                    <a:lnTo>
                      <a:pt x="896" y="930"/>
                    </a:lnTo>
                    <a:lnTo>
                      <a:pt x="889" y="935"/>
                    </a:lnTo>
                    <a:lnTo>
                      <a:pt x="883" y="939"/>
                    </a:lnTo>
                    <a:lnTo>
                      <a:pt x="875" y="942"/>
                    </a:lnTo>
                    <a:lnTo>
                      <a:pt x="864" y="945"/>
                    </a:lnTo>
                    <a:lnTo>
                      <a:pt x="852" y="950"/>
                    </a:lnTo>
                    <a:lnTo>
                      <a:pt x="827" y="963"/>
                    </a:lnTo>
                    <a:lnTo>
                      <a:pt x="820" y="967"/>
                    </a:lnTo>
                    <a:lnTo>
                      <a:pt x="815" y="970"/>
                    </a:lnTo>
                    <a:lnTo>
                      <a:pt x="805" y="974"/>
                    </a:lnTo>
                    <a:lnTo>
                      <a:pt x="794" y="976"/>
                    </a:lnTo>
                    <a:lnTo>
                      <a:pt x="785" y="978"/>
                    </a:lnTo>
                    <a:lnTo>
                      <a:pt x="778" y="978"/>
                    </a:lnTo>
                    <a:lnTo>
                      <a:pt x="773" y="971"/>
                    </a:lnTo>
                    <a:lnTo>
                      <a:pt x="768" y="959"/>
                    </a:lnTo>
                    <a:lnTo>
                      <a:pt x="763" y="929"/>
                    </a:lnTo>
                    <a:lnTo>
                      <a:pt x="759" y="912"/>
                    </a:lnTo>
                    <a:lnTo>
                      <a:pt x="755" y="901"/>
                    </a:lnTo>
                    <a:lnTo>
                      <a:pt x="752" y="892"/>
                    </a:lnTo>
                    <a:lnTo>
                      <a:pt x="748" y="886"/>
                    </a:lnTo>
                    <a:lnTo>
                      <a:pt x="742" y="879"/>
                    </a:lnTo>
                    <a:lnTo>
                      <a:pt x="736" y="871"/>
                    </a:lnTo>
                    <a:lnTo>
                      <a:pt x="725" y="860"/>
                    </a:lnTo>
                    <a:lnTo>
                      <a:pt x="722" y="855"/>
                    </a:lnTo>
                    <a:lnTo>
                      <a:pt x="718" y="845"/>
                    </a:lnTo>
                    <a:lnTo>
                      <a:pt x="710" y="823"/>
                    </a:lnTo>
                    <a:lnTo>
                      <a:pt x="708" y="813"/>
                    </a:lnTo>
                    <a:lnTo>
                      <a:pt x="707" y="807"/>
                    </a:lnTo>
                    <a:lnTo>
                      <a:pt x="704" y="804"/>
                    </a:lnTo>
                    <a:lnTo>
                      <a:pt x="696" y="798"/>
                    </a:lnTo>
                    <a:lnTo>
                      <a:pt x="693" y="791"/>
                    </a:lnTo>
                    <a:lnTo>
                      <a:pt x="690" y="781"/>
                    </a:lnTo>
                    <a:lnTo>
                      <a:pt x="686" y="768"/>
                    </a:lnTo>
                    <a:lnTo>
                      <a:pt x="681" y="757"/>
                    </a:lnTo>
                    <a:lnTo>
                      <a:pt x="678" y="749"/>
                    </a:lnTo>
                    <a:lnTo>
                      <a:pt x="674" y="746"/>
                    </a:lnTo>
                    <a:lnTo>
                      <a:pt x="667" y="746"/>
                    </a:lnTo>
                    <a:lnTo>
                      <a:pt x="659" y="748"/>
                    </a:lnTo>
                    <a:lnTo>
                      <a:pt x="651" y="750"/>
                    </a:lnTo>
                    <a:lnTo>
                      <a:pt x="655" y="756"/>
                    </a:lnTo>
                    <a:lnTo>
                      <a:pt x="669" y="790"/>
                    </a:lnTo>
                    <a:lnTo>
                      <a:pt x="681" y="819"/>
                    </a:lnTo>
                    <a:lnTo>
                      <a:pt x="684" y="831"/>
                    </a:lnTo>
                    <a:lnTo>
                      <a:pt x="685" y="846"/>
                    </a:lnTo>
                    <a:lnTo>
                      <a:pt x="685" y="875"/>
                    </a:lnTo>
                    <a:lnTo>
                      <a:pt x="689" y="885"/>
                    </a:lnTo>
                    <a:lnTo>
                      <a:pt x="697" y="893"/>
                    </a:lnTo>
                    <a:lnTo>
                      <a:pt x="708" y="901"/>
                    </a:lnTo>
                    <a:lnTo>
                      <a:pt x="718" y="911"/>
                    </a:lnTo>
                    <a:lnTo>
                      <a:pt x="725" y="922"/>
                    </a:lnTo>
                    <a:lnTo>
                      <a:pt x="730" y="933"/>
                    </a:lnTo>
                    <a:lnTo>
                      <a:pt x="737" y="942"/>
                    </a:lnTo>
                    <a:lnTo>
                      <a:pt x="744" y="950"/>
                    </a:lnTo>
                    <a:lnTo>
                      <a:pt x="748" y="953"/>
                    </a:lnTo>
                    <a:lnTo>
                      <a:pt x="752" y="957"/>
                    </a:lnTo>
                    <a:lnTo>
                      <a:pt x="757" y="965"/>
                    </a:lnTo>
                    <a:lnTo>
                      <a:pt x="768" y="985"/>
                    </a:lnTo>
                    <a:lnTo>
                      <a:pt x="771" y="992"/>
                    </a:lnTo>
                    <a:lnTo>
                      <a:pt x="771" y="1009"/>
                    </a:lnTo>
                    <a:lnTo>
                      <a:pt x="774" y="1015"/>
                    </a:lnTo>
                    <a:lnTo>
                      <a:pt x="782" y="1018"/>
                    </a:lnTo>
                    <a:lnTo>
                      <a:pt x="794" y="1016"/>
                    </a:lnTo>
                    <a:lnTo>
                      <a:pt x="805" y="1012"/>
                    </a:lnTo>
                    <a:lnTo>
                      <a:pt x="815" y="1008"/>
                    </a:lnTo>
                    <a:lnTo>
                      <a:pt x="834" y="998"/>
                    </a:lnTo>
                    <a:lnTo>
                      <a:pt x="846" y="994"/>
                    </a:lnTo>
                    <a:lnTo>
                      <a:pt x="857" y="990"/>
                    </a:lnTo>
                    <a:lnTo>
                      <a:pt x="867" y="990"/>
                    </a:lnTo>
                    <a:lnTo>
                      <a:pt x="872" y="992"/>
                    </a:lnTo>
                    <a:lnTo>
                      <a:pt x="874" y="998"/>
                    </a:lnTo>
                    <a:lnTo>
                      <a:pt x="872" y="1009"/>
                    </a:lnTo>
                    <a:lnTo>
                      <a:pt x="870" y="1022"/>
                    </a:lnTo>
                    <a:lnTo>
                      <a:pt x="866" y="1033"/>
                    </a:lnTo>
                    <a:lnTo>
                      <a:pt x="864" y="1041"/>
                    </a:lnTo>
                    <a:lnTo>
                      <a:pt x="861" y="1048"/>
                    </a:lnTo>
                    <a:lnTo>
                      <a:pt x="855" y="1059"/>
                    </a:lnTo>
                    <a:lnTo>
                      <a:pt x="848" y="1072"/>
                    </a:lnTo>
                    <a:lnTo>
                      <a:pt x="840" y="1085"/>
                    </a:lnTo>
                    <a:lnTo>
                      <a:pt x="833" y="1097"/>
                    </a:lnTo>
                    <a:lnTo>
                      <a:pt x="830" y="1105"/>
                    </a:lnTo>
                    <a:lnTo>
                      <a:pt x="827" y="1115"/>
                    </a:lnTo>
                    <a:lnTo>
                      <a:pt x="819" y="1126"/>
                    </a:lnTo>
                    <a:lnTo>
                      <a:pt x="809" y="1134"/>
                    </a:lnTo>
                    <a:lnTo>
                      <a:pt x="800" y="1140"/>
                    </a:lnTo>
                    <a:lnTo>
                      <a:pt x="792" y="1145"/>
                    </a:lnTo>
                    <a:lnTo>
                      <a:pt x="781" y="1155"/>
                    </a:lnTo>
                    <a:lnTo>
                      <a:pt x="762" y="1179"/>
                    </a:lnTo>
                    <a:lnTo>
                      <a:pt x="755" y="1189"/>
                    </a:lnTo>
                    <a:lnTo>
                      <a:pt x="749" y="1197"/>
                    </a:lnTo>
                    <a:lnTo>
                      <a:pt x="736" y="1216"/>
                    </a:lnTo>
                    <a:lnTo>
                      <a:pt x="730" y="1224"/>
                    </a:lnTo>
                    <a:lnTo>
                      <a:pt x="725" y="1229"/>
                    </a:lnTo>
                    <a:lnTo>
                      <a:pt x="722" y="1234"/>
                    </a:lnTo>
                    <a:lnTo>
                      <a:pt x="719" y="1242"/>
                    </a:lnTo>
                    <a:lnTo>
                      <a:pt x="716" y="1253"/>
                    </a:lnTo>
                    <a:lnTo>
                      <a:pt x="715" y="1264"/>
                    </a:lnTo>
                    <a:lnTo>
                      <a:pt x="716" y="1270"/>
                    </a:lnTo>
                    <a:lnTo>
                      <a:pt x="719" y="1277"/>
                    </a:lnTo>
                    <a:lnTo>
                      <a:pt x="725" y="1298"/>
                    </a:lnTo>
                    <a:lnTo>
                      <a:pt x="730" y="1308"/>
                    </a:lnTo>
                    <a:lnTo>
                      <a:pt x="738" y="1318"/>
                    </a:lnTo>
                    <a:lnTo>
                      <a:pt x="741" y="1327"/>
                    </a:lnTo>
                    <a:lnTo>
                      <a:pt x="740" y="1335"/>
                    </a:lnTo>
                    <a:lnTo>
                      <a:pt x="737" y="1344"/>
                    </a:lnTo>
                    <a:lnTo>
                      <a:pt x="738" y="1355"/>
                    </a:lnTo>
                    <a:lnTo>
                      <a:pt x="740" y="1368"/>
                    </a:lnTo>
                    <a:lnTo>
                      <a:pt x="740" y="1381"/>
                    </a:lnTo>
                    <a:lnTo>
                      <a:pt x="736" y="1393"/>
                    </a:lnTo>
                    <a:lnTo>
                      <a:pt x="727" y="1405"/>
                    </a:lnTo>
                    <a:lnTo>
                      <a:pt x="708" y="1425"/>
                    </a:lnTo>
                    <a:lnTo>
                      <a:pt x="699" y="1433"/>
                    </a:lnTo>
                    <a:lnTo>
                      <a:pt x="689" y="1442"/>
                    </a:lnTo>
                    <a:lnTo>
                      <a:pt x="681" y="1452"/>
                    </a:lnTo>
                    <a:lnTo>
                      <a:pt x="673" y="1464"/>
                    </a:lnTo>
                    <a:lnTo>
                      <a:pt x="667" y="1474"/>
                    </a:lnTo>
                    <a:lnTo>
                      <a:pt x="667" y="1482"/>
                    </a:lnTo>
                    <a:lnTo>
                      <a:pt x="669" y="1489"/>
                    </a:lnTo>
                    <a:lnTo>
                      <a:pt x="671" y="1499"/>
                    </a:lnTo>
                    <a:lnTo>
                      <a:pt x="674" y="1511"/>
                    </a:lnTo>
                    <a:lnTo>
                      <a:pt x="677" y="1520"/>
                    </a:lnTo>
                    <a:lnTo>
                      <a:pt x="677" y="1527"/>
                    </a:lnTo>
                    <a:lnTo>
                      <a:pt x="673" y="1531"/>
                    </a:lnTo>
                    <a:lnTo>
                      <a:pt x="665" y="1535"/>
                    </a:lnTo>
                    <a:lnTo>
                      <a:pt x="655" y="1538"/>
                    </a:lnTo>
                    <a:lnTo>
                      <a:pt x="645" y="1542"/>
                    </a:lnTo>
                    <a:lnTo>
                      <a:pt x="639" y="1545"/>
                    </a:lnTo>
                    <a:lnTo>
                      <a:pt x="636" y="1549"/>
                    </a:lnTo>
                    <a:lnTo>
                      <a:pt x="637" y="1555"/>
                    </a:lnTo>
                    <a:lnTo>
                      <a:pt x="639" y="1562"/>
                    </a:lnTo>
                    <a:lnTo>
                      <a:pt x="643" y="1570"/>
                    </a:lnTo>
                    <a:lnTo>
                      <a:pt x="644" y="1577"/>
                    </a:lnTo>
                    <a:lnTo>
                      <a:pt x="643" y="1585"/>
                    </a:lnTo>
                    <a:lnTo>
                      <a:pt x="637" y="1594"/>
                    </a:lnTo>
                    <a:lnTo>
                      <a:pt x="629" y="1604"/>
                    </a:lnTo>
                    <a:lnTo>
                      <a:pt x="622" y="1612"/>
                    </a:lnTo>
                    <a:lnTo>
                      <a:pt x="615" y="1619"/>
                    </a:lnTo>
                    <a:lnTo>
                      <a:pt x="607" y="1630"/>
                    </a:lnTo>
                    <a:lnTo>
                      <a:pt x="599" y="1642"/>
                    </a:lnTo>
                    <a:lnTo>
                      <a:pt x="588" y="1655"/>
                    </a:lnTo>
                    <a:lnTo>
                      <a:pt x="580" y="1663"/>
                    </a:lnTo>
                    <a:lnTo>
                      <a:pt x="569" y="1668"/>
                    </a:lnTo>
                    <a:lnTo>
                      <a:pt x="557" y="1671"/>
                    </a:lnTo>
                    <a:lnTo>
                      <a:pt x="543" y="1673"/>
                    </a:lnTo>
                    <a:lnTo>
                      <a:pt x="532" y="1671"/>
                    </a:lnTo>
                    <a:lnTo>
                      <a:pt x="521" y="1673"/>
                    </a:lnTo>
                    <a:lnTo>
                      <a:pt x="507" y="1677"/>
                    </a:lnTo>
                    <a:lnTo>
                      <a:pt x="496" y="1683"/>
                    </a:lnTo>
                    <a:lnTo>
                      <a:pt x="490" y="1689"/>
                    </a:lnTo>
                    <a:lnTo>
                      <a:pt x="483" y="1692"/>
                    </a:lnTo>
                    <a:lnTo>
                      <a:pt x="476" y="1692"/>
                    </a:lnTo>
                    <a:lnTo>
                      <a:pt x="466" y="1688"/>
                    </a:lnTo>
                    <a:lnTo>
                      <a:pt x="458" y="1681"/>
                    </a:lnTo>
                    <a:lnTo>
                      <a:pt x="454" y="1670"/>
                    </a:lnTo>
                    <a:lnTo>
                      <a:pt x="451" y="1645"/>
                    </a:lnTo>
                    <a:lnTo>
                      <a:pt x="450" y="1638"/>
                    </a:lnTo>
                    <a:lnTo>
                      <a:pt x="448" y="1636"/>
                    </a:lnTo>
                    <a:lnTo>
                      <a:pt x="448" y="1631"/>
                    </a:lnTo>
                    <a:lnTo>
                      <a:pt x="446" y="1623"/>
                    </a:lnTo>
                    <a:lnTo>
                      <a:pt x="442" y="1612"/>
                    </a:lnTo>
                    <a:lnTo>
                      <a:pt x="436" y="1603"/>
                    </a:lnTo>
                    <a:lnTo>
                      <a:pt x="428" y="1593"/>
                    </a:lnTo>
                    <a:lnTo>
                      <a:pt x="423" y="1582"/>
                    </a:lnTo>
                    <a:lnTo>
                      <a:pt x="417" y="1574"/>
                    </a:lnTo>
                    <a:lnTo>
                      <a:pt x="416" y="1567"/>
                    </a:lnTo>
                    <a:lnTo>
                      <a:pt x="418" y="1559"/>
                    </a:lnTo>
                    <a:lnTo>
                      <a:pt x="421" y="1549"/>
                    </a:lnTo>
                    <a:lnTo>
                      <a:pt x="425" y="1540"/>
                    </a:lnTo>
                    <a:lnTo>
                      <a:pt x="427" y="1530"/>
                    </a:lnTo>
                    <a:lnTo>
                      <a:pt x="423" y="1519"/>
                    </a:lnTo>
                    <a:lnTo>
                      <a:pt x="416" y="1508"/>
                    </a:lnTo>
                    <a:lnTo>
                      <a:pt x="407" y="1499"/>
                    </a:lnTo>
                    <a:lnTo>
                      <a:pt x="401" y="1490"/>
                    </a:lnTo>
                    <a:lnTo>
                      <a:pt x="397" y="1482"/>
                    </a:lnTo>
                    <a:lnTo>
                      <a:pt x="391" y="1470"/>
                    </a:lnTo>
                    <a:lnTo>
                      <a:pt x="384" y="1457"/>
                    </a:lnTo>
                    <a:lnTo>
                      <a:pt x="380" y="1449"/>
                    </a:lnTo>
                    <a:lnTo>
                      <a:pt x="376" y="1437"/>
                    </a:lnTo>
                    <a:lnTo>
                      <a:pt x="372" y="1419"/>
                    </a:lnTo>
                    <a:lnTo>
                      <a:pt x="372" y="1397"/>
                    </a:lnTo>
                    <a:lnTo>
                      <a:pt x="375" y="1379"/>
                    </a:lnTo>
                    <a:lnTo>
                      <a:pt x="380" y="1366"/>
                    </a:lnTo>
                    <a:lnTo>
                      <a:pt x="386" y="1356"/>
                    </a:lnTo>
                    <a:lnTo>
                      <a:pt x="392" y="1349"/>
                    </a:lnTo>
                    <a:lnTo>
                      <a:pt x="398" y="1341"/>
                    </a:lnTo>
                    <a:lnTo>
                      <a:pt x="397" y="1330"/>
                    </a:lnTo>
                    <a:lnTo>
                      <a:pt x="390" y="1316"/>
                    </a:lnTo>
                    <a:lnTo>
                      <a:pt x="387" y="1307"/>
                    </a:lnTo>
                    <a:lnTo>
                      <a:pt x="387" y="1274"/>
                    </a:lnTo>
                    <a:lnTo>
                      <a:pt x="386" y="1267"/>
                    </a:lnTo>
                    <a:lnTo>
                      <a:pt x="381" y="1257"/>
                    </a:lnTo>
                    <a:lnTo>
                      <a:pt x="371" y="1224"/>
                    </a:lnTo>
                    <a:lnTo>
                      <a:pt x="364" y="1209"/>
                    </a:lnTo>
                    <a:lnTo>
                      <a:pt x="357" y="1200"/>
                    </a:lnTo>
                    <a:lnTo>
                      <a:pt x="350" y="1196"/>
                    </a:lnTo>
                    <a:lnTo>
                      <a:pt x="343" y="1193"/>
                    </a:lnTo>
                    <a:lnTo>
                      <a:pt x="339" y="1190"/>
                    </a:lnTo>
                    <a:lnTo>
                      <a:pt x="338" y="1183"/>
                    </a:lnTo>
                    <a:lnTo>
                      <a:pt x="339" y="1175"/>
                    </a:lnTo>
                    <a:lnTo>
                      <a:pt x="342" y="1161"/>
                    </a:lnTo>
                    <a:lnTo>
                      <a:pt x="345" y="1137"/>
                    </a:lnTo>
                    <a:lnTo>
                      <a:pt x="350" y="1127"/>
                    </a:lnTo>
                    <a:lnTo>
                      <a:pt x="354" y="1119"/>
                    </a:lnTo>
                    <a:lnTo>
                      <a:pt x="356" y="1112"/>
                    </a:lnTo>
                    <a:lnTo>
                      <a:pt x="351" y="1107"/>
                    </a:lnTo>
                    <a:lnTo>
                      <a:pt x="339" y="1098"/>
                    </a:lnTo>
                    <a:lnTo>
                      <a:pt x="335" y="1094"/>
                    </a:lnTo>
                    <a:lnTo>
                      <a:pt x="334" y="1094"/>
                    </a:lnTo>
                    <a:lnTo>
                      <a:pt x="332" y="1093"/>
                    </a:lnTo>
                    <a:lnTo>
                      <a:pt x="331" y="1094"/>
                    </a:lnTo>
                    <a:lnTo>
                      <a:pt x="328" y="1096"/>
                    </a:lnTo>
                    <a:lnTo>
                      <a:pt x="325" y="1098"/>
                    </a:lnTo>
                    <a:lnTo>
                      <a:pt x="317" y="1104"/>
                    </a:lnTo>
                    <a:lnTo>
                      <a:pt x="310" y="1108"/>
                    </a:lnTo>
                    <a:lnTo>
                      <a:pt x="302" y="1108"/>
                    </a:lnTo>
                    <a:lnTo>
                      <a:pt x="295" y="1104"/>
                    </a:lnTo>
                    <a:lnTo>
                      <a:pt x="291" y="1096"/>
                    </a:lnTo>
                    <a:lnTo>
                      <a:pt x="289" y="1087"/>
                    </a:lnTo>
                    <a:lnTo>
                      <a:pt x="284" y="1079"/>
                    </a:lnTo>
                    <a:lnTo>
                      <a:pt x="276" y="1071"/>
                    </a:lnTo>
                    <a:lnTo>
                      <a:pt x="265" y="1066"/>
                    </a:lnTo>
                    <a:lnTo>
                      <a:pt x="252" y="1064"/>
                    </a:lnTo>
                    <a:lnTo>
                      <a:pt x="241" y="1066"/>
                    </a:lnTo>
                    <a:lnTo>
                      <a:pt x="234" y="1067"/>
                    </a:lnTo>
                    <a:lnTo>
                      <a:pt x="230" y="1071"/>
                    </a:lnTo>
                    <a:lnTo>
                      <a:pt x="223" y="1079"/>
                    </a:lnTo>
                    <a:lnTo>
                      <a:pt x="215" y="1087"/>
                    </a:lnTo>
                    <a:lnTo>
                      <a:pt x="204" y="1093"/>
                    </a:lnTo>
                    <a:lnTo>
                      <a:pt x="190" y="1094"/>
                    </a:lnTo>
                    <a:lnTo>
                      <a:pt x="163" y="1092"/>
                    </a:lnTo>
                    <a:lnTo>
                      <a:pt x="152" y="1092"/>
                    </a:lnTo>
                    <a:lnTo>
                      <a:pt x="142" y="1093"/>
                    </a:lnTo>
                    <a:lnTo>
                      <a:pt x="135" y="1097"/>
                    </a:lnTo>
                    <a:lnTo>
                      <a:pt x="129" y="1111"/>
                    </a:lnTo>
                    <a:lnTo>
                      <a:pt x="127" y="1112"/>
                    </a:lnTo>
                    <a:lnTo>
                      <a:pt x="124" y="1112"/>
                    </a:lnTo>
                    <a:lnTo>
                      <a:pt x="122" y="1111"/>
                    </a:lnTo>
                    <a:lnTo>
                      <a:pt x="118" y="1108"/>
                    </a:lnTo>
                    <a:lnTo>
                      <a:pt x="103" y="1093"/>
                    </a:lnTo>
                    <a:lnTo>
                      <a:pt x="94" y="1086"/>
                    </a:lnTo>
                    <a:lnTo>
                      <a:pt x="90" y="1081"/>
                    </a:lnTo>
                    <a:lnTo>
                      <a:pt x="88" y="1078"/>
                    </a:lnTo>
                    <a:lnTo>
                      <a:pt x="86" y="1075"/>
                    </a:lnTo>
                    <a:lnTo>
                      <a:pt x="82" y="1068"/>
                    </a:lnTo>
                    <a:lnTo>
                      <a:pt x="78" y="1059"/>
                    </a:lnTo>
                    <a:lnTo>
                      <a:pt x="72" y="1046"/>
                    </a:lnTo>
                    <a:lnTo>
                      <a:pt x="64" y="1027"/>
                    </a:lnTo>
                    <a:lnTo>
                      <a:pt x="57" y="1019"/>
                    </a:lnTo>
                    <a:lnTo>
                      <a:pt x="48" y="1012"/>
                    </a:lnTo>
                    <a:lnTo>
                      <a:pt x="36" y="1007"/>
                    </a:lnTo>
                    <a:lnTo>
                      <a:pt x="21" y="1000"/>
                    </a:lnTo>
                    <a:lnTo>
                      <a:pt x="12" y="993"/>
                    </a:lnTo>
                    <a:lnTo>
                      <a:pt x="8" y="986"/>
                    </a:lnTo>
                    <a:lnTo>
                      <a:pt x="8" y="979"/>
                    </a:lnTo>
                    <a:lnTo>
                      <a:pt x="10" y="971"/>
                    </a:lnTo>
                    <a:lnTo>
                      <a:pt x="10" y="963"/>
                    </a:lnTo>
                    <a:lnTo>
                      <a:pt x="8" y="957"/>
                    </a:lnTo>
                    <a:lnTo>
                      <a:pt x="5" y="953"/>
                    </a:lnTo>
                    <a:lnTo>
                      <a:pt x="4" y="950"/>
                    </a:lnTo>
                    <a:lnTo>
                      <a:pt x="0" y="946"/>
                    </a:lnTo>
                    <a:lnTo>
                      <a:pt x="0" y="945"/>
                    </a:lnTo>
                    <a:lnTo>
                      <a:pt x="1" y="944"/>
                    </a:lnTo>
                    <a:lnTo>
                      <a:pt x="4" y="942"/>
                    </a:lnTo>
                    <a:lnTo>
                      <a:pt x="11" y="929"/>
                    </a:lnTo>
                    <a:lnTo>
                      <a:pt x="18" y="916"/>
                    </a:lnTo>
                    <a:lnTo>
                      <a:pt x="23" y="902"/>
                    </a:lnTo>
                    <a:lnTo>
                      <a:pt x="25" y="890"/>
                    </a:lnTo>
                    <a:lnTo>
                      <a:pt x="22" y="878"/>
                    </a:lnTo>
                    <a:lnTo>
                      <a:pt x="21" y="870"/>
                    </a:lnTo>
                    <a:lnTo>
                      <a:pt x="18" y="860"/>
                    </a:lnTo>
                    <a:lnTo>
                      <a:pt x="14" y="850"/>
                    </a:lnTo>
                    <a:lnTo>
                      <a:pt x="14" y="839"/>
                    </a:lnTo>
                    <a:lnTo>
                      <a:pt x="18" y="827"/>
                    </a:lnTo>
                    <a:lnTo>
                      <a:pt x="23" y="815"/>
                    </a:lnTo>
                    <a:lnTo>
                      <a:pt x="29" y="800"/>
                    </a:lnTo>
                    <a:lnTo>
                      <a:pt x="38" y="771"/>
                    </a:lnTo>
                    <a:lnTo>
                      <a:pt x="44" y="761"/>
                    </a:lnTo>
                    <a:lnTo>
                      <a:pt x="53" y="753"/>
                    </a:lnTo>
                    <a:lnTo>
                      <a:pt x="66" y="746"/>
                    </a:lnTo>
                    <a:lnTo>
                      <a:pt x="90" y="734"/>
                    </a:lnTo>
                    <a:lnTo>
                      <a:pt x="96" y="728"/>
                    </a:lnTo>
                    <a:lnTo>
                      <a:pt x="97" y="722"/>
                    </a:lnTo>
                    <a:lnTo>
                      <a:pt x="98" y="713"/>
                    </a:lnTo>
                    <a:lnTo>
                      <a:pt x="98" y="702"/>
                    </a:lnTo>
                    <a:lnTo>
                      <a:pt x="101" y="691"/>
                    </a:lnTo>
                    <a:lnTo>
                      <a:pt x="107" y="679"/>
                    </a:lnTo>
                    <a:lnTo>
                      <a:pt x="112" y="671"/>
                    </a:lnTo>
                    <a:lnTo>
                      <a:pt x="118" y="665"/>
                    </a:lnTo>
                    <a:lnTo>
                      <a:pt x="120" y="664"/>
                    </a:lnTo>
                    <a:lnTo>
                      <a:pt x="124" y="661"/>
                    </a:lnTo>
                    <a:lnTo>
                      <a:pt x="130" y="656"/>
                    </a:lnTo>
                    <a:lnTo>
                      <a:pt x="138" y="649"/>
                    </a:lnTo>
                    <a:lnTo>
                      <a:pt x="148" y="642"/>
                    </a:lnTo>
                    <a:lnTo>
                      <a:pt x="155" y="639"/>
                    </a:lnTo>
                    <a:lnTo>
                      <a:pt x="164" y="639"/>
                    </a:lnTo>
                    <a:lnTo>
                      <a:pt x="172" y="641"/>
                    </a:lnTo>
                    <a:lnTo>
                      <a:pt x="185" y="641"/>
                    </a:lnTo>
                    <a:lnTo>
                      <a:pt x="190" y="638"/>
                    </a:lnTo>
                    <a:lnTo>
                      <a:pt x="198" y="635"/>
                    </a:lnTo>
                    <a:lnTo>
                      <a:pt x="208" y="631"/>
                    </a:lnTo>
                    <a:lnTo>
                      <a:pt x="224" y="623"/>
                    </a:lnTo>
                    <a:lnTo>
                      <a:pt x="234" y="619"/>
                    </a:lnTo>
                    <a:lnTo>
                      <a:pt x="246" y="613"/>
                    </a:lnTo>
                    <a:lnTo>
                      <a:pt x="256" y="611"/>
                    </a:lnTo>
                    <a:lnTo>
                      <a:pt x="261" y="609"/>
                    </a:lnTo>
                    <a:lnTo>
                      <a:pt x="308" y="609"/>
                    </a:lnTo>
                    <a:lnTo>
                      <a:pt x="320" y="608"/>
                    </a:lnTo>
                    <a:lnTo>
                      <a:pt x="327" y="607"/>
                    </a:lnTo>
                    <a:lnTo>
                      <a:pt x="332" y="605"/>
                    </a:lnTo>
                    <a:lnTo>
                      <a:pt x="340" y="604"/>
                    </a:lnTo>
                    <a:lnTo>
                      <a:pt x="350" y="604"/>
                    </a:lnTo>
                    <a:lnTo>
                      <a:pt x="358" y="607"/>
                    </a:lnTo>
                    <a:lnTo>
                      <a:pt x="366" y="613"/>
                    </a:lnTo>
                    <a:lnTo>
                      <a:pt x="372" y="626"/>
                    </a:lnTo>
                    <a:lnTo>
                      <a:pt x="375" y="637"/>
                    </a:lnTo>
                    <a:lnTo>
                      <a:pt x="373" y="642"/>
                    </a:lnTo>
                    <a:lnTo>
                      <a:pt x="369" y="645"/>
                    </a:lnTo>
                    <a:lnTo>
                      <a:pt x="364" y="646"/>
                    </a:lnTo>
                    <a:lnTo>
                      <a:pt x="358" y="646"/>
                    </a:lnTo>
                    <a:lnTo>
                      <a:pt x="354" y="648"/>
                    </a:lnTo>
                    <a:lnTo>
                      <a:pt x="351" y="650"/>
                    </a:lnTo>
                    <a:lnTo>
                      <a:pt x="350" y="653"/>
                    </a:lnTo>
                    <a:lnTo>
                      <a:pt x="351" y="656"/>
                    </a:lnTo>
                    <a:lnTo>
                      <a:pt x="353" y="657"/>
                    </a:lnTo>
                    <a:lnTo>
                      <a:pt x="354" y="660"/>
                    </a:lnTo>
                    <a:lnTo>
                      <a:pt x="357" y="663"/>
                    </a:lnTo>
                    <a:lnTo>
                      <a:pt x="360" y="664"/>
                    </a:lnTo>
                    <a:lnTo>
                      <a:pt x="361" y="664"/>
                    </a:lnTo>
                    <a:lnTo>
                      <a:pt x="366" y="667"/>
                    </a:lnTo>
                    <a:lnTo>
                      <a:pt x="373" y="672"/>
                    </a:lnTo>
                    <a:lnTo>
                      <a:pt x="381" y="678"/>
                    </a:lnTo>
                    <a:lnTo>
                      <a:pt x="388" y="681"/>
                    </a:lnTo>
                    <a:lnTo>
                      <a:pt x="395" y="682"/>
                    </a:lnTo>
                    <a:lnTo>
                      <a:pt x="403" y="685"/>
                    </a:lnTo>
                    <a:lnTo>
                      <a:pt x="414" y="690"/>
                    </a:lnTo>
                    <a:lnTo>
                      <a:pt x="416" y="691"/>
                    </a:lnTo>
                    <a:lnTo>
                      <a:pt x="421" y="696"/>
                    </a:lnTo>
                    <a:lnTo>
                      <a:pt x="428" y="701"/>
                    </a:lnTo>
                    <a:lnTo>
                      <a:pt x="435" y="705"/>
                    </a:lnTo>
                    <a:lnTo>
                      <a:pt x="448" y="708"/>
                    </a:lnTo>
                    <a:lnTo>
                      <a:pt x="455" y="712"/>
                    </a:lnTo>
                    <a:lnTo>
                      <a:pt x="464" y="716"/>
                    </a:lnTo>
                    <a:lnTo>
                      <a:pt x="472" y="717"/>
                    </a:lnTo>
                    <a:lnTo>
                      <a:pt x="479" y="713"/>
                    </a:lnTo>
                    <a:lnTo>
                      <a:pt x="495" y="685"/>
                    </a:lnTo>
                    <a:lnTo>
                      <a:pt x="500" y="678"/>
                    </a:lnTo>
                    <a:lnTo>
                      <a:pt x="506" y="676"/>
                    </a:lnTo>
                    <a:lnTo>
                      <a:pt x="517" y="681"/>
                    </a:lnTo>
                    <a:lnTo>
                      <a:pt x="529" y="687"/>
                    </a:lnTo>
                    <a:lnTo>
                      <a:pt x="541" y="690"/>
                    </a:lnTo>
                    <a:lnTo>
                      <a:pt x="581" y="690"/>
                    </a:lnTo>
                    <a:lnTo>
                      <a:pt x="587" y="693"/>
                    </a:lnTo>
                    <a:lnTo>
                      <a:pt x="585" y="697"/>
                    </a:lnTo>
                    <a:lnTo>
                      <a:pt x="581" y="704"/>
                    </a:lnTo>
                    <a:lnTo>
                      <a:pt x="573" y="711"/>
                    </a:lnTo>
                    <a:lnTo>
                      <a:pt x="561" y="723"/>
                    </a:lnTo>
                    <a:lnTo>
                      <a:pt x="559" y="726"/>
                    </a:lnTo>
                    <a:lnTo>
                      <a:pt x="562" y="728"/>
                    </a:lnTo>
                    <a:lnTo>
                      <a:pt x="563" y="728"/>
                    </a:lnTo>
                    <a:lnTo>
                      <a:pt x="566" y="727"/>
                    </a:lnTo>
                    <a:lnTo>
                      <a:pt x="573" y="720"/>
                    </a:lnTo>
                    <a:lnTo>
                      <a:pt x="577" y="715"/>
                    </a:lnTo>
                    <a:lnTo>
                      <a:pt x="587" y="707"/>
                    </a:lnTo>
                    <a:lnTo>
                      <a:pt x="596" y="701"/>
                    </a:lnTo>
                    <a:lnTo>
                      <a:pt x="606" y="698"/>
                    </a:lnTo>
                    <a:lnTo>
                      <a:pt x="617" y="696"/>
                    </a:lnTo>
                    <a:lnTo>
                      <a:pt x="621" y="696"/>
                    </a:lnTo>
                    <a:lnTo>
                      <a:pt x="626" y="698"/>
                    </a:lnTo>
                    <a:lnTo>
                      <a:pt x="629" y="701"/>
                    </a:lnTo>
                    <a:lnTo>
                      <a:pt x="632" y="705"/>
                    </a:lnTo>
                    <a:lnTo>
                      <a:pt x="634" y="704"/>
                    </a:lnTo>
                    <a:lnTo>
                      <a:pt x="648" y="704"/>
                    </a:lnTo>
                    <a:lnTo>
                      <a:pt x="651" y="702"/>
                    </a:lnTo>
                    <a:lnTo>
                      <a:pt x="655" y="694"/>
                    </a:lnTo>
                    <a:lnTo>
                      <a:pt x="658" y="690"/>
                    </a:lnTo>
                    <a:lnTo>
                      <a:pt x="662" y="685"/>
                    </a:lnTo>
                    <a:lnTo>
                      <a:pt x="669" y="672"/>
                    </a:lnTo>
                    <a:lnTo>
                      <a:pt x="673" y="659"/>
                    </a:lnTo>
                    <a:lnTo>
                      <a:pt x="675" y="644"/>
                    </a:lnTo>
                    <a:lnTo>
                      <a:pt x="677" y="630"/>
                    </a:lnTo>
                    <a:lnTo>
                      <a:pt x="677" y="622"/>
                    </a:lnTo>
                    <a:lnTo>
                      <a:pt x="675" y="620"/>
                    </a:lnTo>
                    <a:lnTo>
                      <a:pt x="673" y="619"/>
                    </a:lnTo>
                    <a:lnTo>
                      <a:pt x="671" y="619"/>
                    </a:lnTo>
                    <a:lnTo>
                      <a:pt x="669" y="620"/>
                    </a:lnTo>
                    <a:lnTo>
                      <a:pt x="666" y="620"/>
                    </a:lnTo>
                    <a:lnTo>
                      <a:pt x="660" y="623"/>
                    </a:lnTo>
                    <a:lnTo>
                      <a:pt x="641" y="628"/>
                    </a:lnTo>
                    <a:lnTo>
                      <a:pt x="634" y="628"/>
                    </a:lnTo>
                    <a:lnTo>
                      <a:pt x="629" y="627"/>
                    </a:lnTo>
                    <a:lnTo>
                      <a:pt x="622" y="624"/>
                    </a:lnTo>
                    <a:lnTo>
                      <a:pt x="614" y="623"/>
                    </a:lnTo>
                    <a:lnTo>
                      <a:pt x="606" y="626"/>
                    </a:lnTo>
                    <a:lnTo>
                      <a:pt x="598" y="626"/>
                    </a:lnTo>
                    <a:lnTo>
                      <a:pt x="589" y="623"/>
                    </a:lnTo>
                    <a:lnTo>
                      <a:pt x="578" y="615"/>
                    </a:lnTo>
                    <a:lnTo>
                      <a:pt x="569" y="609"/>
                    </a:lnTo>
                    <a:lnTo>
                      <a:pt x="561" y="604"/>
                    </a:lnTo>
                    <a:lnTo>
                      <a:pt x="557" y="600"/>
                    </a:lnTo>
                    <a:lnTo>
                      <a:pt x="555" y="594"/>
                    </a:lnTo>
                    <a:lnTo>
                      <a:pt x="555" y="574"/>
                    </a:lnTo>
                    <a:lnTo>
                      <a:pt x="554" y="564"/>
                    </a:lnTo>
                    <a:lnTo>
                      <a:pt x="552" y="557"/>
                    </a:lnTo>
                    <a:lnTo>
                      <a:pt x="550" y="554"/>
                    </a:lnTo>
                    <a:lnTo>
                      <a:pt x="544" y="554"/>
                    </a:lnTo>
                    <a:lnTo>
                      <a:pt x="540" y="556"/>
                    </a:lnTo>
                    <a:lnTo>
                      <a:pt x="535" y="561"/>
                    </a:lnTo>
                    <a:lnTo>
                      <a:pt x="532" y="563"/>
                    </a:lnTo>
                    <a:lnTo>
                      <a:pt x="529" y="565"/>
                    </a:lnTo>
                    <a:lnTo>
                      <a:pt x="525" y="567"/>
                    </a:lnTo>
                    <a:lnTo>
                      <a:pt x="522" y="570"/>
                    </a:lnTo>
                    <a:lnTo>
                      <a:pt x="518" y="571"/>
                    </a:lnTo>
                    <a:lnTo>
                      <a:pt x="517" y="572"/>
                    </a:lnTo>
                    <a:lnTo>
                      <a:pt x="515" y="575"/>
                    </a:lnTo>
                    <a:lnTo>
                      <a:pt x="521" y="580"/>
                    </a:lnTo>
                    <a:lnTo>
                      <a:pt x="528" y="585"/>
                    </a:lnTo>
                    <a:lnTo>
                      <a:pt x="532" y="591"/>
                    </a:lnTo>
                    <a:lnTo>
                      <a:pt x="533" y="598"/>
                    </a:lnTo>
                    <a:lnTo>
                      <a:pt x="532" y="602"/>
                    </a:lnTo>
                    <a:lnTo>
                      <a:pt x="529" y="607"/>
                    </a:lnTo>
                    <a:lnTo>
                      <a:pt x="526" y="609"/>
                    </a:lnTo>
                    <a:lnTo>
                      <a:pt x="524" y="611"/>
                    </a:lnTo>
                    <a:lnTo>
                      <a:pt x="520" y="613"/>
                    </a:lnTo>
                    <a:lnTo>
                      <a:pt x="513" y="620"/>
                    </a:lnTo>
                    <a:lnTo>
                      <a:pt x="499" y="631"/>
                    </a:lnTo>
                    <a:lnTo>
                      <a:pt x="492" y="635"/>
                    </a:lnTo>
                    <a:lnTo>
                      <a:pt x="490" y="634"/>
                    </a:lnTo>
                    <a:lnTo>
                      <a:pt x="487" y="627"/>
                    </a:lnTo>
                    <a:lnTo>
                      <a:pt x="485" y="615"/>
                    </a:lnTo>
                    <a:lnTo>
                      <a:pt x="484" y="601"/>
                    </a:lnTo>
                    <a:lnTo>
                      <a:pt x="483" y="589"/>
                    </a:lnTo>
                    <a:lnTo>
                      <a:pt x="481" y="582"/>
                    </a:lnTo>
                    <a:lnTo>
                      <a:pt x="476" y="575"/>
                    </a:lnTo>
                    <a:lnTo>
                      <a:pt x="469" y="564"/>
                    </a:lnTo>
                    <a:lnTo>
                      <a:pt x="465" y="553"/>
                    </a:lnTo>
                    <a:lnTo>
                      <a:pt x="459" y="543"/>
                    </a:lnTo>
                    <a:lnTo>
                      <a:pt x="450" y="537"/>
                    </a:lnTo>
                    <a:lnTo>
                      <a:pt x="435" y="522"/>
                    </a:lnTo>
                    <a:lnTo>
                      <a:pt x="424" y="513"/>
                    </a:lnTo>
                    <a:lnTo>
                      <a:pt x="413" y="504"/>
                    </a:lnTo>
                    <a:lnTo>
                      <a:pt x="405" y="496"/>
                    </a:lnTo>
                    <a:lnTo>
                      <a:pt x="398" y="490"/>
                    </a:lnTo>
                    <a:lnTo>
                      <a:pt x="392" y="486"/>
                    </a:lnTo>
                    <a:lnTo>
                      <a:pt x="386" y="485"/>
                    </a:lnTo>
                    <a:lnTo>
                      <a:pt x="381" y="485"/>
                    </a:lnTo>
                    <a:lnTo>
                      <a:pt x="380" y="490"/>
                    </a:lnTo>
                    <a:lnTo>
                      <a:pt x="381" y="498"/>
                    </a:lnTo>
                    <a:lnTo>
                      <a:pt x="388" y="505"/>
                    </a:lnTo>
                    <a:lnTo>
                      <a:pt x="395" y="511"/>
                    </a:lnTo>
                    <a:lnTo>
                      <a:pt x="401" y="519"/>
                    </a:lnTo>
                    <a:lnTo>
                      <a:pt x="409" y="530"/>
                    </a:lnTo>
                    <a:lnTo>
                      <a:pt x="420" y="538"/>
                    </a:lnTo>
                    <a:lnTo>
                      <a:pt x="429" y="543"/>
                    </a:lnTo>
                    <a:lnTo>
                      <a:pt x="435" y="546"/>
                    </a:lnTo>
                    <a:lnTo>
                      <a:pt x="448" y="557"/>
                    </a:lnTo>
                    <a:lnTo>
                      <a:pt x="454" y="561"/>
                    </a:lnTo>
                    <a:lnTo>
                      <a:pt x="457" y="563"/>
                    </a:lnTo>
                    <a:lnTo>
                      <a:pt x="454" y="564"/>
                    </a:lnTo>
                    <a:lnTo>
                      <a:pt x="451" y="564"/>
                    </a:lnTo>
                    <a:lnTo>
                      <a:pt x="448" y="565"/>
                    </a:lnTo>
                    <a:lnTo>
                      <a:pt x="440" y="565"/>
                    </a:lnTo>
                    <a:lnTo>
                      <a:pt x="439" y="567"/>
                    </a:lnTo>
                    <a:lnTo>
                      <a:pt x="439" y="572"/>
                    </a:lnTo>
                    <a:lnTo>
                      <a:pt x="440" y="579"/>
                    </a:lnTo>
                    <a:lnTo>
                      <a:pt x="443" y="589"/>
                    </a:lnTo>
                    <a:lnTo>
                      <a:pt x="444" y="596"/>
                    </a:lnTo>
                    <a:lnTo>
                      <a:pt x="444" y="602"/>
                    </a:lnTo>
                    <a:lnTo>
                      <a:pt x="442" y="605"/>
                    </a:lnTo>
                    <a:lnTo>
                      <a:pt x="440" y="605"/>
                    </a:lnTo>
                    <a:lnTo>
                      <a:pt x="438" y="604"/>
                    </a:lnTo>
                    <a:lnTo>
                      <a:pt x="435" y="601"/>
                    </a:lnTo>
                    <a:lnTo>
                      <a:pt x="433" y="598"/>
                    </a:lnTo>
                    <a:lnTo>
                      <a:pt x="431" y="596"/>
                    </a:lnTo>
                    <a:lnTo>
                      <a:pt x="429" y="591"/>
                    </a:lnTo>
                    <a:lnTo>
                      <a:pt x="428" y="589"/>
                    </a:lnTo>
                    <a:lnTo>
                      <a:pt x="420" y="570"/>
                    </a:lnTo>
                    <a:lnTo>
                      <a:pt x="416" y="563"/>
                    </a:lnTo>
                    <a:lnTo>
                      <a:pt x="402" y="556"/>
                    </a:lnTo>
                    <a:lnTo>
                      <a:pt x="392" y="553"/>
                    </a:lnTo>
                    <a:lnTo>
                      <a:pt x="379" y="546"/>
                    </a:lnTo>
                    <a:lnTo>
                      <a:pt x="373" y="542"/>
                    </a:lnTo>
                    <a:lnTo>
                      <a:pt x="365" y="535"/>
                    </a:lnTo>
                    <a:lnTo>
                      <a:pt x="358" y="527"/>
                    </a:lnTo>
                    <a:lnTo>
                      <a:pt x="354" y="519"/>
                    </a:lnTo>
                    <a:lnTo>
                      <a:pt x="350" y="512"/>
                    </a:lnTo>
                    <a:lnTo>
                      <a:pt x="343" y="509"/>
                    </a:lnTo>
                    <a:lnTo>
                      <a:pt x="336" y="508"/>
                    </a:lnTo>
                    <a:lnTo>
                      <a:pt x="331" y="508"/>
                    </a:lnTo>
                    <a:lnTo>
                      <a:pt x="325" y="512"/>
                    </a:lnTo>
                    <a:lnTo>
                      <a:pt x="319" y="517"/>
                    </a:lnTo>
                    <a:lnTo>
                      <a:pt x="310" y="523"/>
                    </a:lnTo>
                    <a:lnTo>
                      <a:pt x="304" y="526"/>
                    </a:lnTo>
                    <a:lnTo>
                      <a:pt x="294" y="524"/>
                    </a:lnTo>
                    <a:lnTo>
                      <a:pt x="284" y="520"/>
                    </a:lnTo>
                    <a:lnTo>
                      <a:pt x="275" y="517"/>
                    </a:lnTo>
                    <a:lnTo>
                      <a:pt x="269" y="520"/>
                    </a:lnTo>
                    <a:lnTo>
                      <a:pt x="267" y="526"/>
                    </a:lnTo>
                    <a:lnTo>
                      <a:pt x="264" y="535"/>
                    </a:lnTo>
                    <a:lnTo>
                      <a:pt x="263" y="543"/>
                    </a:lnTo>
                    <a:lnTo>
                      <a:pt x="258" y="549"/>
                    </a:lnTo>
                    <a:lnTo>
                      <a:pt x="252" y="550"/>
                    </a:lnTo>
                    <a:lnTo>
                      <a:pt x="243" y="552"/>
                    </a:lnTo>
                    <a:lnTo>
                      <a:pt x="238" y="556"/>
                    </a:lnTo>
                    <a:lnTo>
                      <a:pt x="231" y="563"/>
                    </a:lnTo>
                    <a:lnTo>
                      <a:pt x="224" y="568"/>
                    </a:lnTo>
                    <a:lnTo>
                      <a:pt x="220" y="575"/>
                    </a:lnTo>
                    <a:lnTo>
                      <a:pt x="220" y="580"/>
                    </a:lnTo>
                    <a:lnTo>
                      <a:pt x="223" y="586"/>
                    </a:lnTo>
                    <a:lnTo>
                      <a:pt x="224" y="587"/>
                    </a:lnTo>
                    <a:lnTo>
                      <a:pt x="224" y="591"/>
                    </a:lnTo>
                    <a:lnTo>
                      <a:pt x="222" y="593"/>
                    </a:lnTo>
                    <a:lnTo>
                      <a:pt x="219" y="596"/>
                    </a:lnTo>
                    <a:lnTo>
                      <a:pt x="212" y="601"/>
                    </a:lnTo>
                    <a:lnTo>
                      <a:pt x="206" y="608"/>
                    </a:lnTo>
                    <a:lnTo>
                      <a:pt x="201" y="613"/>
                    </a:lnTo>
                    <a:lnTo>
                      <a:pt x="194" y="616"/>
                    </a:lnTo>
                    <a:lnTo>
                      <a:pt x="185" y="617"/>
                    </a:lnTo>
                    <a:lnTo>
                      <a:pt x="174" y="619"/>
                    </a:lnTo>
                    <a:lnTo>
                      <a:pt x="167" y="617"/>
                    </a:lnTo>
                    <a:lnTo>
                      <a:pt x="164" y="617"/>
                    </a:lnTo>
                    <a:lnTo>
                      <a:pt x="160" y="622"/>
                    </a:lnTo>
                    <a:lnTo>
                      <a:pt x="157" y="630"/>
                    </a:lnTo>
                    <a:lnTo>
                      <a:pt x="155" y="633"/>
                    </a:lnTo>
                    <a:lnTo>
                      <a:pt x="153" y="635"/>
                    </a:lnTo>
                    <a:lnTo>
                      <a:pt x="152" y="635"/>
                    </a:lnTo>
                    <a:lnTo>
                      <a:pt x="148" y="631"/>
                    </a:lnTo>
                    <a:lnTo>
                      <a:pt x="146" y="627"/>
                    </a:lnTo>
                    <a:lnTo>
                      <a:pt x="144" y="624"/>
                    </a:lnTo>
                    <a:lnTo>
                      <a:pt x="142" y="620"/>
                    </a:lnTo>
                    <a:lnTo>
                      <a:pt x="139" y="617"/>
                    </a:lnTo>
                    <a:lnTo>
                      <a:pt x="134" y="615"/>
                    </a:lnTo>
                    <a:lnTo>
                      <a:pt x="127" y="613"/>
                    </a:lnTo>
                    <a:lnTo>
                      <a:pt x="120" y="615"/>
                    </a:lnTo>
                    <a:lnTo>
                      <a:pt x="116" y="615"/>
                    </a:lnTo>
                    <a:lnTo>
                      <a:pt x="113" y="613"/>
                    </a:lnTo>
                    <a:lnTo>
                      <a:pt x="112" y="611"/>
                    </a:lnTo>
                    <a:lnTo>
                      <a:pt x="107" y="602"/>
                    </a:lnTo>
                    <a:lnTo>
                      <a:pt x="105" y="600"/>
                    </a:lnTo>
                    <a:lnTo>
                      <a:pt x="100" y="594"/>
                    </a:lnTo>
                    <a:lnTo>
                      <a:pt x="98" y="590"/>
                    </a:lnTo>
                    <a:lnTo>
                      <a:pt x="98" y="582"/>
                    </a:lnTo>
                    <a:lnTo>
                      <a:pt x="100" y="579"/>
                    </a:lnTo>
                    <a:lnTo>
                      <a:pt x="103" y="576"/>
                    </a:lnTo>
                    <a:lnTo>
                      <a:pt x="107" y="571"/>
                    </a:lnTo>
                    <a:lnTo>
                      <a:pt x="108" y="564"/>
                    </a:lnTo>
                    <a:lnTo>
                      <a:pt x="107" y="554"/>
                    </a:lnTo>
                    <a:lnTo>
                      <a:pt x="105" y="546"/>
                    </a:lnTo>
                    <a:lnTo>
                      <a:pt x="105" y="526"/>
                    </a:lnTo>
                    <a:lnTo>
                      <a:pt x="108" y="517"/>
                    </a:lnTo>
                    <a:lnTo>
                      <a:pt x="112" y="512"/>
                    </a:lnTo>
                    <a:lnTo>
                      <a:pt x="123" y="511"/>
                    </a:lnTo>
                    <a:lnTo>
                      <a:pt x="137" y="511"/>
                    </a:lnTo>
                    <a:lnTo>
                      <a:pt x="150" y="512"/>
                    </a:lnTo>
                    <a:lnTo>
                      <a:pt x="171" y="512"/>
                    </a:lnTo>
                    <a:lnTo>
                      <a:pt x="180" y="513"/>
                    </a:lnTo>
                    <a:lnTo>
                      <a:pt x="197" y="513"/>
                    </a:lnTo>
                    <a:lnTo>
                      <a:pt x="201" y="509"/>
                    </a:lnTo>
                    <a:lnTo>
                      <a:pt x="206" y="491"/>
                    </a:lnTo>
                    <a:lnTo>
                      <a:pt x="208" y="474"/>
                    </a:lnTo>
                    <a:lnTo>
                      <a:pt x="204" y="465"/>
                    </a:lnTo>
                    <a:lnTo>
                      <a:pt x="194" y="459"/>
                    </a:lnTo>
                    <a:lnTo>
                      <a:pt x="182" y="453"/>
                    </a:lnTo>
                    <a:lnTo>
                      <a:pt x="165" y="449"/>
                    </a:lnTo>
                    <a:lnTo>
                      <a:pt x="163" y="448"/>
                    </a:lnTo>
                    <a:lnTo>
                      <a:pt x="161" y="445"/>
                    </a:lnTo>
                    <a:lnTo>
                      <a:pt x="161" y="442"/>
                    </a:lnTo>
                    <a:lnTo>
                      <a:pt x="164" y="441"/>
                    </a:lnTo>
                    <a:lnTo>
                      <a:pt x="168" y="439"/>
                    </a:lnTo>
                    <a:lnTo>
                      <a:pt x="174" y="438"/>
                    </a:lnTo>
                    <a:lnTo>
                      <a:pt x="182" y="437"/>
                    </a:lnTo>
                    <a:lnTo>
                      <a:pt x="189" y="434"/>
                    </a:lnTo>
                    <a:lnTo>
                      <a:pt x="194" y="431"/>
                    </a:lnTo>
                    <a:lnTo>
                      <a:pt x="201" y="428"/>
                    </a:lnTo>
                    <a:lnTo>
                      <a:pt x="220" y="424"/>
                    </a:lnTo>
                    <a:lnTo>
                      <a:pt x="237" y="420"/>
                    </a:lnTo>
                    <a:lnTo>
                      <a:pt x="241" y="419"/>
                    </a:lnTo>
                    <a:lnTo>
                      <a:pt x="245" y="415"/>
                    </a:lnTo>
                    <a:lnTo>
                      <a:pt x="245" y="412"/>
                    </a:lnTo>
                    <a:lnTo>
                      <a:pt x="246" y="408"/>
                    </a:lnTo>
                    <a:lnTo>
                      <a:pt x="246" y="401"/>
                    </a:lnTo>
                    <a:lnTo>
                      <a:pt x="249" y="397"/>
                    </a:lnTo>
                    <a:lnTo>
                      <a:pt x="256" y="394"/>
                    </a:lnTo>
                    <a:lnTo>
                      <a:pt x="264" y="393"/>
                    </a:lnTo>
                    <a:lnTo>
                      <a:pt x="271" y="391"/>
                    </a:lnTo>
                    <a:lnTo>
                      <a:pt x="273" y="391"/>
                    </a:lnTo>
                    <a:lnTo>
                      <a:pt x="275" y="390"/>
                    </a:lnTo>
                    <a:lnTo>
                      <a:pt x="279" y="385"/>
                    </a:lnTo>
                    <a:lnTo>
                      <a:pt x="297" y="367"/>
                    </a:lnTo>
                    <a:lnTo>
                      <a:pt x="306" y="363"/>
                    </a:lnTo>
                    <a:lnTo>
                      <a:pt x="320" y="363"/>
                    </a:lnTo>
                    <a:lnTo>
                      <a:pt x="332" y="364"/>
                    </a:lnTo>
                    <a:lnTo>
                      <a:pt x="335" y="365"/>
                    </a:lnTo>
                    <a:lnTo>
                      <a:pt x="336" y="364"/>
                    </a:lnTo>
                    <a:lnTo>
                      <a:pt x="338" y="364"/>
                    </a:lnTo>
                    <a:lnTo>
                      <a:pt x="336" y="363"/>
                    </a:lnTo>
                    <a:lnTo>
                      <a:pt x="336" y="360"/>
                    </a:lnTo>
                    <a:lnTo>
                      <a:pt x="334" y="359"/>
                    </a:lnTo>
                    <a:lnTo>
                      <a:pt x="332" y="356"/>
                    </a:lnTo>
                    <a:lnTo>
                      <a:pt x="328" y="352"/>
                    </a:lnTo>
                    <a:lnTo>
                      <a:pt x="327" y="349"/>
                    </a:lnTo>
                    <a:lnTo>
                      <a:pt x="325" y="343"/>
                    </a:lnTo>
                    <a:lnTo>
                      <a:pt x="325" y="335"/>
                    </a:lnTo>
                    <a:lnTo>
                      <a:pt x="327" y="328"/>
                    </a:lnTo>
                    <a:lnTo>
                      <a:pt x="330" y="322"/>
                    </a:lnTo>
                    <a:lnTo>
                      <a:pt x="334" y="316"/>
                    </a:lnTo>
                    <a:lnTo>
                      <a:pt x="342" y="312"/>
                    </a:lnTo>
                    <a:lnTo>
                      <a:pt x="350" y="311"/>
                    </a:lnTo>
                    <a:lnTo>
                      <a:pt x="357" y="312"/>
                    </a:lnTo>
                    <a:lnTo>
                      <a:pt x="360" y="316"/>
                    </a:lnTo>
                    <a:lnTo>
                      <a:pt x="360" y="322"/>
                    </a:lnTo>
                    <a:lnTo>
                      <a:pt x="358" y="328"/>
                    </a:lnTo>
                    <a:lnTo>
                      <a:pt x="358" y="337"/>
                    </a:lnTo>
                    <a:lnTo>
                      <a:pt x="361" y="345"/>
                    </a:lnTo>
                    <a:lnTo>
                      <a:pt x="364" y="349"/>
                    </a:lnTo>
                    <a:lnTo>
                      <a:pt x="368" y="353"/>
                    </a:lnTo>
                    <a:lnTo>
                      <a:pt x="376" y="352"/>
                    </a:lnTo>
                    <a:lnTo>
                      <a:pt x="401" y="352"/>
                    </a:lnTo>
                    <a:lnTo>
                      <a:pt x="407" y="350"/>
                    </a:lnTo>
                    <a:lnTo>
                      <a:pt x="416" y="349"/>
                    </a:lnTo>
                    <a:lnTo>
                      <a:pt x="425" y="348"/>
                    </a:lnTo>
                    <a:lnTo>
                      <a:pt x="433" y="348"/>
                    </a:lnTo>
                    <a:lnTo>
                      <a:pt x="439" y="346"/>
                    </a:lnTo>
                    <a:lnTo>
                      <a:pt x="446" y="345"/>
                    </a:lnTo>
                    <a:lnTo>
                      <a:pt x="457" y="346"/>
                    </a:lnTo>
                    <a:lnTo>
                      <a:pt x="472" y="350"/>
                    </a:lnTo>
                    <a:lnTo>
                      <a:pt x="477" y="352"/>
                    </a:lnTo>
                    <a:lnTo>
                      <a:pt x="480" y="350"/>
                    </a:lnTo>
                    <a:lnTo>
                      <a:pt x="481" y="346"/>
                    </a:lnTo>
                    <a:lnTo>
                      <a:pt x="481" y="328"/>
                    </a:lnTo>
                    <a:lnTo>
                      <a:pt x="484" y="320"/>
                    </a:lnTo>
                    <a:lnTo>
                      <a:pt x="490" y="311"/>
                    </a:lnTo>
                    <a:lnTo>
                      <a:pt x="495" y="305"/>
                    </a:lnTo>
                    <a:lnTo>
                      <a:pt x="502" y="302"/>
                    </a:lnTo>
                    <a:lnTo>
                      <a:pt x="513" y="305"/>
                    </a:lnTo>
                    <a:lnTo>
                      <a:pt x="522" y="306"/>
                    </a:lnTo>
                    <a:lnTo>
                      <a:pt x="531" y="305"/>
                    </a:lnTo>
                    <a:lnTo>
                      <a:pt x="532" y="302"/>
                    </a:lnTo>
                    <a:lnTo>
                      <a:pt x="532" y="301"/>
                    </a:lnTo>
                    <a:lnTo>
                      <a:pt x="531" y="298"/>
                    </a:lnTo>
                    <a:lnTo>
                      <a:pt x="526" y="295"/>
                    </a:lnTo>
                    <a:lnTo>
                      <a:pt x="524" y="293"/>
                    </a:lnTo>
                    <a:lnTo>
                      <a:pt x="520" y="291"/>
                    </a:lnTo>
                    <a:lnTo>
                      <a:pt x="514" y="286"/>
                    </a:lnTo>
                    <a:lnTo>
                      <a:pt x="518" y="283"/>
                    </a:lnTo>
                    <a:lnTo>
                      <a:pt x="526" y="282"/>
                    </a:lnTo>
                    <a:lnTo>
                      <a:pt x="539" y="282"/>
                    </a:lnTo>
                    <a:lnTo>
                      <a:pt x="552" y="280"/>
                    </a:lnTo>
                    <a:lnTo>
                      <a:pt x="569" y="279"/>
                    </a:lnTo>
                    <a:lnTo>
                      <a:pt x="581" y="279"/>
                    </a:lnTo>
                    <a:lnTo>
                      <a:pt x="591" y="278"/>
                    </a:lnTo>
                    <a:lnTo>
                      <a:pt x="593" y="275"/>
                    </a:lnTo>
                    <a:lnTo>
                      <a:pt x="593" y="272"/>
                    </a:lnTo>
                    <a:lnTo>
                      <a:pt x="591" y="267"/>
                    </a:lnTo>
                    <a:lnTo>
                      <a:pt x="588" y="264"/>
                    </a:lnTo>
                    <a:lnTo>
                      <a:pt x="587" y="261"/>
                    </a:lnTo>
                    <a:lnTo>
                      <a:pt x="582" y="257"/>
                    </a:lnTo>
                    <a:lnTo>
                      <a:pt x="576" y="257"/>
                    </a:lnTo>
                    <a:lnTo>
                      <a:pt x="566" y="258"/>
                    </a:lnTo>
                    <a:lnTo>
                      <a:pt x="546" y="258"/>
                    </a:lnTo>
                    <a:lnTo>
                      <a:pt x="535" y="260"/>
                    </a:lnTo>
                    <a:lnTo>
                      <a:pt x="524" y="265"/>
                    </a:lnTo>
                    <a:lnTo>
                      <a:pt x="513" y="269"/>
                    </a:lnTo>
                    <a:lnTo>
                      <a:pt x="507" y="267"/>
                    </a:lnTo>
                    <a:lnTo>
                      <a:pt x="503" y="261"/>
                    </a:lnTo>
                    <a:lnTo>
                      <a:pt x="500" y="253"/>
                    </a:lnTo>
                    <a:lnTo>
                      <a:pt x="496" y="246"/>
                    </a:lnTo>
                    <a:lnTo>
                      <a:pt x="494" y="239"/>
                    </a:lnTo>
                    <a:lnTo>
                      <a:pt x="492" y="231"/>
                    </a:lnTo>
                    <a:lnTo>
                      <a:pt x="495" y="224"/>
                    </a:lnTo>
                    <a:lnTo>
                      <a:pt x="502" y="217"/>
                    </a:lnTo>
                    <a:lnTo>
                      <a:pt x="514" y="211"/>
                    </a:lnTo>
                    <a:lnTo>
                      <a:pt x="528" y="201"/>
                    </a:lnTo>
                    <a:lnTo>
                      <a:pt x="539" y="191"/>
                    </a:lnTo>
                    <a:lnTo>
                      <a:pt x="546" y="184"/>
                    </a:lnTo>
                    <a:lnTo>
                      <a:pt x="546" y="182"/>
                    </a:lnTo>
                    <a:lnTo>
                      <a:pt x="540" y="179"/>
                    </a:lnTo>
                    <a:lnTo>
                      <a:pt x="520" y="179"/>
                    </a:lnTo>
                    <a:lnTo>
                      <a:pt x="507" y="180"/>
                    </a:lnTo>
                    <a:lnTo>
                      <a:pt x="500" y="180"/>
                    </a:lnTo>
                    <a:lnTo>
                      <a:pt x="499" y="183"/>
                    </a:lnTo>
                    <a:lnTo>
                      <a:pt x="499" y="193"/>
                    </a:lnTo>
                    <a:lnTo>
                      <a:pt x="498" y="200"/>
                    </a:lnTo>
                    <a:lnTo>
                      <a:pt x="491" y="211"/>
                    </a:lnTo>
                    <a:lnTo>
                      <a:pt x="483" y="219"/>
                    </a:lnTo>
                    <a:lnTo>
                      <a:pt x="474" y="223"/>
                    </a:lnTo>
                    <a:lnTo>
                      <a:pt x="461" y="226"/>
                    </a:lnTo>
                    <a:lnTo>
                      <a:pt x="454" y="228"/>
                    </a:lnTo>
                    <a:lnTo>
                      <a:pt x="447" y="234"/>
                    </a:lnTo>
                    <a:lnTo>
                      <a:pt x="443" y="238"/>
                    </a:lnTo>
                    <a:lnTo>
                      <a:pt x="442" y="241"/>
                    </a:lnTo>
                    <a:lnTo>
                      <a:pt x="440" y="245"/>
                    </a:lnTo>
                    <a:lnTo>
                      <a:pt x="440" y="246"/>
                    </a:lnTo>
                    <a:lnTo>
                      <a:pt x="442" y="248"/>
                    </a:lnTo>
                    <a:lnTo>
                      <a:pt x="443" y="250"/>
                    </a:lnTo>
                    <a:lnTo>
                      <a:pt x="446" y="252"/>
                    </a:lnTo>
                    <a:lnTo>
                      <a:pt x="448" y="252"/>
                    </a:lnTo>
                    <a:lnTo>
                      <a:pt x="457" y="254"/>
                    </a:lnTo>
                    <a:lnTo>
                      <a:pt x="462" y="258"/>
                    </a:lnTo>
                    <a:lnTo>
                      <a:pt x="464" y="264"/>
                    </a:lnTo>
                    <a:lnTo>
                      <a:pt x="462" y="271"/>
                    </a:lnTo>
                    <a:lnTo>
                      <a:pt x="457" y="279"/>
                    </a:lnTo>
                    <a:lnTo>
                      <a:pt x="451" y="283"/>
                    </a:lnTo>
                    <a:lnTo>
                      <a:pt x="440" y="300"/>
                    </a:lnTo>
                    <a:lnTo>
                      <a:pt x="439" y="308"/>
                    </a:lnTo>
                    <a:lnTo>
                      <a:pt x="439" y="312"/>
                    </a:lnTo>
                    <a:lnTo>
                      <a:pt x="438" y="315"/>
                    </a:lnTo>
                    <a:lnTo>
                      <a:pt x="435" y="319"/>
                    </a:lnTo>
                    <a:lnTo>
                      <a:pt x="432" y="320"/>
                    </a:lnTo>
                    <a:lnTo>
                      <a:pt x="431" y="323"/>
                    </a:lnTo>
                    <a:lnTo>
                      <a:pt x="425" y="326"/>
                    </a:lnTo>
                    <a:lnTo>
                      <a:pt x="417" y="327"/>
                    </a:lnTo>
                    <a:lnTo>
                      <a:pt x="407" y="330"/>
                    </a:lnTo>
                    <a:lnTo>
                      <a:pt x="397" y="331"/>
                    </a:lnTo>
                    <a:lnTo>
                      <a:pt x="387" y="334"/>
                    </a:lnTo>
                    <a:lnTo>
                      <a:pt x="380" y="335"/>
                    </a:lnTo>
                    <a:lnTo>
                      <a:pt x="377" y="335"/>
                    </a:lnTo>
                    <a:lnTo>
                      <a:pt x="375" y="334"/>
                    </a:lnTo>
                    <a:lnTo>
                      <a:pt x="372" y="328"/>
                    </a:lnTo>
                    <a:lnTo>
                      <a:pt x="372" y="326"/>
                    </a:lnTo>
                    <a:lnTo>
                      <a:pt x="373" y="322"/>
                    </a:lnTo>
                    <a:lnTo>
                      <a:pt x="372" y="313"/>
                    </a:lnTo>
                    <a:lnTo>
                      <a:pt x="364" y="285"/>
                    </a:lnTo>
                    <a:lnTo>
                      <a:pt x="362" y="282"/>
                    </a:lnTo>
                    <a:lnTo>
                      <a:pt x="361" y="280"/>
                    </a:lnTo>
                    <a:lnTo>
                      <a:pt x="360" y="280"/>
                    </a:lnTo>
                    <a:lnTo>
                      <a:pt x="354" y="283"/>
                    </a:lnTo>
                    <a:lnTo>
                      <a:pt x="349" y="289"/>
                    </a:lnTo>
                    <a:lnTo>
                      <a:pt x="342" y="302"/>
                    </a:lnTo>
                    <a:lnTo>
                      <a:pt x="332" y="304"/>
                    </a:lnTo>
                    <a:lnTo>
                      <a:pt x="323" y="304"/>
                    </a:lnTo>
                    <a:lnTo>
                      <a:pt x="312" y="301"/>
                    </a:lnTo>
                    <a:lnTo>
                      <a:pt x="304" y="294"/>
                    </a:lnTo>
                    <a:lnTo>
                      <a:pt x="298" y="286"/>
                    </a:lnTo>
                    <a:lnTo>
                      <a:pt x="295" y="278"/>
                    </a:lnTo>
                    <a:lnTo>
                      <a:pt x="295" y="268"/>
                    </a:lnTo>
                    <a:lnTo>
                      <a:pt x="294" y="260"/>
                    </a:lnTo>
                    <a:lnTo>
                      <a:pt x="291" y="252"/>
                    </a:lnTo>
                    <a:lnTo>
                      <a:pt x="290" y="245"/>
                    </a:lnTo>
                    <a:lnTo>
                      <a:pt x="291" y="239"/>
                    </a:lnTo>
                    <a:lnTo>
                      <a:pt x="297" y="231"/>
                    </a:lnTo>
                    <a:lnTo>
                      <a:pt x="305" y="220"/>
                    </a:lnTo>
                    <a:lnTo>
                      <a:pt x="314" y="211"/>
                    </a:lnTo>
                    <a:lnTo>
                      <a:pt x="324" y="202"/>
                    </a:lnTo>
                    <a:lnTo>
                      <a:pt x="335" y="197"/>
                    </a:lnTo>
                    <a:lnTo>
                      <a:pt x="357" y="190"/>
                    </a:lnTo>
                    <a:lnTo>
                      <a:pt x="377" y="179"/>
                    </a:lnTo>
                    <a:lnTo>
                      <a:pt x="394" y="167"/>
                    </a:lnTo>
                    <a:lnTo>
                      <a:pt x="405" y="154"/>
                    </a:lnTo>
                    <a:lnTo>
                      <a:pt x="413" y="142"/>
                    </a:lnTo>
                    <a:lnTo>
                      <a:pt x="418" y="135"/>
                    </a:lnTo>
                    <a:lnTo>
                      <a:pt x="423" y="132"/>
                    </a:lnTo>
                    <a:lnTo>
                      <a:pt x="432" y="126"/>
                    </a:lnTo>
                    <a:lnTo>
                      <a:pt x="446" y="119"/>
                    </a:lnTo>
                    <a:lnTo>
                      <a:pt x="462" y="109"/>
                    </a:lnTo>
                    <a:lnTo>
                      <a:pt x="480" y="101"/>
                    </a:lnTo>
                    <a:lnTo>
                      <a:pt x="496" y="94"/>
                    </a:lnTo>
                    <a:lnTo>
                      <a:pt x="511" y="87"/>
                    </a:lnTo>
                    <a:lnTo>
                      <a:pt x="524" y="84"/>
                    </a:lnTo>
                    <a:lnTo>
                      <a:pt x="537" y="84"/>
                    </a:lnTo>
                    <a:lnTo>
                      <a:pt x="552" y="87"/>
                    </a:lnTo>
                    <a:lnTo>
                      <a:pt x="570" y="93"/>
                    </a:lnTo>
                    <a:lnTo>
                      <a:pt x="587" y="98"/>
                    </a:lnTo>
                    <a:lnTo>
                      <a:pt x="602" y="104"/>
                    </a:lnTo>
                    <a:lnTo>
                      <a:pt x="613" y="109"/>
                    </a:lnTo>
                    <a:lnTo>
                      <a:pt x="633" y="117"/>
                    </a:lnTo>
                    <a:lnTo>
                      <a:pt x="643" y="121"/>
                    </a:lnTo>
                    <a:lnTo>
                      <a:pt x="658" y="128"/>
                    </a:lnTo>
                    <a:lnTo>
                      <a:pt x="675" y="132"/>
                    </a:lnTo>
                    <a:lnTo>
                      <a:pt x="692" y="132"/>
                    </a:lnTo>
                    <a:lnTo>
                      <a:pt x="707" y="131"/>
                    </a:lnTo>
                    <a:lnTo>
                      <a:pt x="719" y="131"/>
                    </a:lnTo>
                    <a:lnTo>
                      <a:pt x="729" y="135"/>
                    </a:lnTo>
                    <a:lnTo>
                      <a:pt x="738" y="141"/>
                    </a:lnTo>
                    <a:lnTo>
                      <a:pt x="745" y="149"/>
                    </a:lnTo>
                    <a:lnTo>
                      <a:pt x="752" y="154"/>
                    </a:lnTo>
                    <a:lnTo>
                      <a:pt x="756" y="158"/>
                    </a:lnTo>
                    <a:lnTo>
                      <a:pt x="753" y="161"/>
                    </a:lnTo>
                    <a:lnTo>
                      <a:pt x="744" y="167"/>
                    </a:lnTo>
                    <a:lnTo>
                      <a:pt x="729" y="172"/>
                    </a:lnTo>
                    <a:lnTo>
                      <a:pt x="712" y="176"/>
                    </a:lnTo>
                    <a:lnTo>
                      <a:pt x="699" y="178"/>
                    </a:lnTo>
                    <a:lnTo>
                      <a:pt x="686" y="176"/>
                    </a:lnTo>
                    <a:lnTo>
                      <a:pt x="675" y="174"/>
                    </a:lnTo>
                    <a:lnTo>
                      <a:pt x="667" y="171"/>
                    </a:lnTo>
                    <a:lnTo>
                      <a:pt x="665" y="169"/>
                    </a:lnTo>
                    <a:lnTo>
                      <a:pt x="662" y="169"/>
                    </a:lnTo>
                    <a:lnTo>
                      <a:pt x="660" y="171"/>
                    </a:lnTo>
                    <a:lnTo>
                      <a:pt x="660" y="172"/>
                    </a:lnTo>
                    <a:lnTo>
                      <a:pt x="665" y="176"/>
                    </a:lnTo>
                    <a:lnTo>
                      <a:pt x="670" y="183"/>
                    </a:lnTo>
                    <a:lnTo>
                      <a:pt x="673" y="189"/>
                    </a:lnTo>
                    <a:lnTo>
                      <a:pt x="673" y="201"/>
                    </a:lnTo>
                    <a:lnTo>
                      <a:pt x="674" y="204"/>
                    </a:lnTo>
                    <a:lnTo>
                      <a:pt x="681" y="204"/>
                    </a:lnTo>
                    <a:lnTo>
                      <a:pt x="689" y="200"/>
                    </a:lnTo>
                    <a:lnTo>
                      <a:pt x="690" y="198"/>
                    </a:lnTo>
                    <a:lnTo>
                      <a:pt x="692" y="198"/>
                    </a:lnTo>
                    <a:lnTo>
                      <a:pt x="693" y="197"/>
                    </a:lnTo>
                    <a:lnTo>
                      <a:pt x="693" y="195"/>
                    </a:lnTo>
                    <a:lnTo>
                      <a:pt x="695" y="195"/>
                    </a:lnTo>
                    <a:lnTo>
                      <a:pt x="696" y="194"/>
                    </a:lnTo>
                    <a:lnTo>
                      <a:pt x="700" y="194"/>
                    </a:lnTo>
                    <a:lnTo>
                      <a:pt x="703" y="195"/>
                    </a:lnTo>
                    <a:lnTo>
                      <a:pt x="707" y="198"/>
                    </a:lnTo>
                    <a:lnTo>
                      <a:pt x="715" y="202"/>
                    </a:lnTo>
                    <a:lnTo>
                      <a:pt x="721" y="204"/>
                    </a:lnTo>
                    <a:lnTo>
                      <a:pt x="729" y="201"/>
                    </a:lnTo>
                    <a:lnTo>
                      <a:pt x="732" y="198"/>
                    </a:lnTo>
                    <a:lnTo>
                      <a:pt x="732" y="183"/>
                    </a:lnTo>
                    <a:lnTo>
                      <a:pt x="733" y="180"/>
                    </a:lnTo>
                    <a:lnTo>
                      <a:pt x="738" y="178"/>
                    </a:lnTo>
                    <a:lnTo>
                      <a:pt x="742" y="176"/>
                    </a:lnTo>
                    <a:lnTo>
                      <a:pt x="747" y="176"/>
                    </a:lnTo>
                    <a:lnTo>
                      <a:pt x="752" y="174"/>
                    </a:lnTo>
                    <a:lnTo>
                      <a:pt x="755" y="171"/>
                    </a:lnTo>
                    <a:lnTo>
                      <a:pt x="759" y="169"/>
                    </a:lnTo>
                    <a:lnTo>
                      <a:pt x="764" y="167"/>
                    </a:lnTo>
                    <a:lnTo>
                      <a:pt x="770" y="165"/>
                    </a:lnTo>
                    <a:lnTo>
                      <a:pt x="771" y="165"/>
                    </a:lnTo>
                    <a:lnTo>
                      <a:pt x="773" y="167"/>
                    </a:lnTo>
                    <a:lnTo>
                      <a:pt x="774" y="169"/>
                    </a:lnTo>
                    <a:lnTo>
                      <a:pt x="775" y="174"/>
                    </a:lnTo>
                    <a:lnTo>
                      <a:pt x="778" y="179"/>
                    </a:lnTo>
                    <a:lnTo>
                      <a:pt x="781" y="180"/>
                    </a:lnTo>
                    <a:lnTo>
                      <a:pt x="783" y="180"/>
                    </a:lnTo>
                    <a:lnTo>
                      <a:pt x="785" y="178"/>
                    </a:lnTo>
                    <a:lnTo>
                      <a:pt x="785" y="168"/>
                    </a:lnTo>
                    <a:lnTo>
                      <a:pt x="783" y="164"/>
                    </a:lnTo>
                    <a:lnTo>
                      <a:pt x="783" y="161"/>
                    </a:lnTo>
                    <a:lnTo>
                      <a:pt x="782" y="160"/>
                    </a:lnTo>
                    <a:lnTo>
                      <a:pt x="779" y="152"/>
                    </a:lnTo>
                    <a:lnTo>
                      <a:pt x="779" y="143"/>
                    </a:lnTo>
                    <a:lnTo>
                      <a:pt x="781" y="137"/>
                    </a:lnTo>
                    <a:lnTo>
                      <a:pt x="786" y="134"/>
                    </a:lnTo>
                    <a:lnTo>
                      <a:pt x="796" y="132"/>
                    </a:lnTo>
                    <a:lnTo>
                      <a:pt x="805" y="132"/>
                    </a:lnTo>
                    <a:lnTo>
                      <a:pt x="812" y="135"/>
                    </a:lnTo>
                    <a:lnTo>
                      <a:pt x="814" y="141"/>
                    </a:lnTo>
                    <a:lnTo>
                      <a:pt x="811" y="149"/>
                    </a:lnTo>
                    <a:lnTo>
                      <a:pt x="807" y="157"/>
                    </a:lnTo>
                    <a:lnTo>
                      <a:pt x="807" y="164"/>
                    </a:lnTo>
                    <a:lnTo>
                      <a:pt x="808" y="167"/>
                    </a:lnTo>
                    <a:lnTo>
                      <a:pt x="812" y="167"/>
                    </a:lnTo>
                    <a:lnTo>
                      <a:pt x="814" y="164"/>
                    </a:lnTo>
                    <a:lnTo>
                      <a:pt x="819" y="158"/>
                    </a:lnTo>
                    <a:lnTo>
                      <a:pt x="820" y="154"/>
                    </a:lnTo>
                    <a:lnTo>
                      <a:pt x="823" y="152"/>
                    </a:lnTo>
                    <a:lnTo>
                      <a:pt x="829" y="149"/>
                    </a:lnTo>
                    <a:lnTo>
                      <a:pt x="846" y="149"/>
                    </a:lnTo>
                    <a:lnTo>
                      <a:pt x="860" y="148"/>
                    </a:lnTo>
                    <a:lnTo>
                      <a:pt x="868" y="145"/>
                    </a:lnTo>
                    <a:lnTo>
                      <a:pt x="874" y="142"/>
                    </a:lnTo>
                    <a:lnTo>
                      <a:pt x="882" y="137"/>
                    </a:lnTo>
                    <a:lnTo>
                      <a:pt x="887" y="137"/>
                    </a:lnTo>
                    <a:lnTo>
                      <a:pt x="896" y="139"/>
                    </a:lnTo>
                    <a:lnTo>
                      <a:pt x="901" y="141"/>
                    </a:lnTo>
                    <a:lnTo>
                      <a:pt x="905" y="143"/>
                    </a:lnTo>
                    <a:lnTo>
                      <a:pt x="909" y="143"/>
                    </a:lnTo>
                    <a:lnTo>
                      <a:pt x="911" y="145"/>
                    </a:lnTo>
                    <a:lnTo>
                      <a:pt x="912" y="145"/>
                    </a:lnTo>
                    <a:lnTo>
                      <a:pt x="913" y="143"/>
                    </a:lnTo>
                    <a:lnTo>
                      <a:pt x="915" y="141"/>
                    </a:lnTo>
                    <a:lnTo>
                      <a:pt x="916" y="139"/>
                    </a:lnTo>
                    <a:lnTo>
                      <a:pt x="922" y="137"/>
                    </a:lnTo>
                    <a:lnTo>
                      <a:pt x="938" y="137"/>
                    </a:lnTo>
                    <a:lnTo>
                      <a:pt x="946" y="135"/>
                    </a:lnTo>
                    <a:lnTo>
                      <a:pt x="950" y="134"/>
                    </a:lnTo>
                    <a:lnTo>
                      <a:pt x="953" y="132"/>
                    </a:lnTo>
                    <a:lnTo>
                      <a:pt x="956" y="132"/>
                    </a:lnTo>
                    <a:lnTo>
                      <a:pt x="958" y="134"/>
                    </a:lnTo>
                    <a:lnTo>
                      <a:pt x="964" y="139"/>
                    </a:lnTo>
                    <a:lnTo>
                      <a:pt x="967" y="141"/>
                    </a:lnTo>
                    <a:lnTo>
                      <a:pt x="974" y="141"/>
                    </a:lnTo>
                    <a:lnTo>
                      <a:pt x="982" y="137"/>
                    </a:lnTo>
                    <a:lnTo>
                      <a:pt x="987" y="130"/>
                    </a:lnTo>
                    <a:lnTo>
                      <a:pt x="991" y="126"/>
                    </a:lnTo>
                    <a:lnTo>
                      <a:pt x="997" y="123"/>
                    </a:lnTo>
                    <a:lnTo>
                      <a:pt x="1013" y="120"/>
                    </a:lnTo>
                    <a:lnTo>
                      <a:pt x="1021" y="121"/>
                    </a:lnTo>
                    <a:lnTo>
                      <a:pt x="1031" y="124"/>
                    </a:lnTo>
                    <a:lnTo>
                      <a:pt x="1039" y="127"/>
                    </a:lnTo>
                    <a:lnTo>
                      <a:pt x="1049" y="128"/>
                    </a:lnTo>
                    <a:lnTo>
                      <a:pt x="1056" y="130"/>
                    </a:lnTo>
                    <a:lnTo>
                      <a:pt x="1064" y="132"/>
                    </a:lnTo>
                    <a:lnTo>
                      <a:pt x="1075" y="138"/>
                    </a:lnTo>
                    <a:lnTo>
                      <a:pt x="1088" y="141"/>
                    </a:lnTo>
                    <a:lnTo>
                      <a:pt x="1094" y="139"/>
                    </a:lnTo>
                    <a:lnTo>
                      <a:pt x="1095" y="135"/>
                    </a:lnTo>
                    <a:lnTo>
                      <a:pt x="1094" y="132"/>
                    </a:lnTo>
                    <a:lnTo>
                      <a:pt x="1091" y="128"/>
                    </a:lnTo>
                    <a:lnTo>
                      <a:pt x="1086" y="123"/>
                    </a:lnTo>
                    <a:lnTo>
                      <a:pt x="1077" y="119"/>
                    </a:lnTo>
                    <a:lnTo>
                      <a:pt x="1069" y="111"/>
                    </a:lnTo>
                    <a:lnTo>
                      <a:pt x="1068" y="102"/>
                    </a:lnTo>
                    <a:lnTo>
                      <a:pt x="1071" y="95"/>
                    </a:lnTo>
                    <a:lnTo>
                      <a:pt x="1077" y="93"/>
                    </a:lnTo>
                    <a:lnTo>
                      <a:pt x="1082" y="91"/>
                    </a:lnTo>
                    <a:lnTo>
                      <a:pt x="1084" y="90"/>
                    </a:lnTo>
                    <a:lnTo>
                      <a:pt x="1086" y="89"/>
                    </a:lnTo>
                    <a:lnTo>
                      <a:pt x="1087" y="86"/>
                    </a:lnTo>
                    <a:lnTo>
                      <a:pt x="1092" y="80"/>
                    </a:lnTo>
                    <a:lnTo>
                      <a:pt x="1099" y="75"/>
                    </a:lnTo>
                    <a:lnTo>
                      <a:pt x="1106" y="67"/>
                    </a:lnTo>
                    <a:lnTo>
                      <a:pt x="1112" y="61"/>
                    </a:lnTo>
                    <a:lnTo>
                      <a:pt x="1118" y="60"/>
                    </a:lnTo>
                    <a:lnTo>
                      <a:pt x="1132" y="68"/>
                    </a:lnTo>
                    <a:lnTo>
                      <a:pt x="1146" y="78"/>
                    </a:lnTo>
                    <a:lnTo>
                      <a:pt x="1151" y="83"/>
                    </a:lnTo>
                    <a:lnTo>
                      <a:pt x="1150" y="89"/>
                    </a:lnTo>
                    <a:lnTo>
                      <a:pt x="1144" y="100"/>
                    </a:lnTo>
                    <a:lnTo>
                      <a:pt x="1144" y="108"/>
                    </a:lnTo>
                    <a:lnTo>
                      <a:pt x="1146" y="117"/>
                    </a:lnTo>
                    <a:lnTo>
                      <a:pt x="1147" y="128"/>
                    </a:lnTo>
                    <a:lnTo>
                      <a:pt x="1150" y="134"/>
                    </a:lnTo>
                    <a:lnTo>
                      <a:pt x="1151" y="138"/>
                    </a:lnTo>
                    <a:lnTo>
                      <a:pt x="1149" y="145"/>
                    </a:lnTo>
                    <a:lnTo>
                      <a:pt x="1144" y="152"/>
                    </a:lnTo>
                    <a:lnTo>
                      <a:pt x="1139" y="158"/>
                    </a:lnTo>
                    <a:lnTo>
                      <a:pt x="1132" y="164"/>
                    </a:lnTo>
                    <a:lnTo>
                      <a:pt x="1125" y="171"/>
                    </a:lnTo>
                    <a:lnTo>
                      <a:pt x="1121" y="178"/>
                    </a:lnTo>
                    <a:lnTo>
                      <a:pt x="1121" y="180"/>
                    </a:lnTo>
                    <a:lnTo>
                      <a:pt x="1125" y="180"/>
                    </a:lnTo>
                    <a:lnTo>
                      <a:pt x="1132" y="178"/>
                    </a:lnTo>
                    <a:lnTo>
                      <a:pt x="1140" y="174"/>
                    </a:lnTo>
                    <a:lnTo>
                      <a:pt x="1147" y="171"/>
                    </a:lnTo>
                    <a:lnTo>
                      <a:pt x="1150" y="169"/>
                    </a:lnTo>
                    <a:lnTo>
                      <a:pt x="1151" y="167"/>
                    </a:lnTo>
                    <a:lnTo>
                      <a:pt x="1157" y="161"/>
                    </a:lnTo>
                    <a:lnTo>
                      <a:pt x="1162" y="153"/>
                    </a:lnTo>
                    <a:lnTo>
                      <a:pt x="1168" y="146"/>
                    </a:lnTo>
                    <a:lnTo>
                      <a:pt x="1173" y="141"/>
                    </a:lnTo>
                    <a:lnTo>
                      <a:pt x="1177" y="138"/>
                    </a:lnTo>
                    <a:lnTo>
                      <a:pt x="1181" y="137"/>
                    </a:lnTo>
                    <a:lnTo>
                      <a:pt x="1184" y="135"/>
                    </a:lnTo>
                    <a:lnTo>
                      <a:pt x="1188" y="137"/>
                    </a:lnTo>
                    <a:lnTo>
                      <a:pt x="1190" y="138"/>
                    </a:lnTo>
                    <a:lnTo>
                      <a:pt x="1191" y="142"/>
                    </a:lnTo>
                    <a:lnTo>
                      <a:pt x="1196" y="148"/>
                    </a:lnTo>
                    <a:lnTo>
                      <a:pt x="1205" y="149"/>
                    </a:lnTo>
                    <a:lnTo>
                      <a:pt x="1216" y="146"/>
                    </a:lnTo>
                    <a:lnTo>
                      <a:pt x="1220" y="145"/>
                    </a:lnTo>
                    <a:lnTo>
                      <a:pt x="1220" y="141"/>
                    </a:lnTo>
                    <a:lnTo>
                      <a:pt x="1218" y="138"/>
                    </a:lnTo>
                    <a:lnTo>
                      <a:pt x="1217" y="134"/>
                    </a:lnTo>
                    <a:lnTo>
                      <a:pt x="1216" y="131"/>
                    </a:lnTo>
                    <a:lnTo>
                      <a:pt x="1214" y="126"/>
                    </a:lnTo>
                    <a:lnTo>
                      <a:pt x="1213" y="121"/>
                    </a:lnTo>
                    <a:lnTo>
                      <a:pt x="1207" y="120"/>
                    </a:lnTo>
                    <a:lnTo>
                      <a:pt x="1201" y="120"/>
                    </a:lnTo>
                    <a:lnTo>
                      <a:pt x="1194" y="123"/>
                    </a:lnTo>
                    <a:lnTo>
                      <a:pt x="1187" y="124"/>
                    </a:lnTo>
                    <a:lnTo>
                      <a:pt x="1179" y="127"/>
                    </a:lnTo>
                    <a:lnTo>
                      <a:pt x="1170" y="135"/>
                    </a:lnTo>
                    <a:lnTo>
                      <a:pt x="1168" y="137"/>
                    </a:lnTo>
                    <a:lnTo>
                      <a:pt x="1166" y="138"/>
                    </a:lnTo>
                    <a:lnTo>
                      <a:pt x="1165" y="137"/>
                    </a:lnTo>
                    <a:lnTo>
                      <a:pt x="1164" y="134"/>
                    </a:lnTo>
                    <a:lnTo>
                      <a:pt x="1164" y="130"/>
                    </a:lnTo>
                    <a:lnTo>
                      <a:pt x="1165" y="126"/>
                    </a:lnTo>
                    <a:lnTo>
                      <a:pt x="1165" y="109"/>
                    </a:lnTo>
                    <a:lnTo>
                      <a:pt x="1162" y="101"/>
                    </a:lnTo>
                    <a:lnTo>
                      <a:pt x="1161" y="94"/>
                    </a:lnTo>
                    <a:lnTo>
                      <a:pt x="1161" y="91"/>
                    </a:lnTo>
                    <a:lnTo>
                      <a:pt x="1162" y="90"/>
                    </a:lnTo>
                    <a:lnTo>
                      <a:pt x="1162" y="89"/>
                    </a:lnTo>
                    <a:lnTo>
                      <a:pt x="1164" y="86"/>
                    </a:lnTo>
                    <a:lnTo>
                      <a:pt x="1169" y="80"/>
                    </a:lnTo>
                    <a:lnTo>
                      <a:pt x="1173" y="72"/>
                    </a:lnTo>
                    <a:lnTo>
                      <a:pt x="1175" y="71"/>
                    </a:lnTo>
                    <a:lnTo>
                      <a:pt x="1177" y="74"/>
                    </a:lnTo>
                    <a:lnTo>
                      <a:pt x="1179" y="76"/>
                    </a:lnTo>
                    <a:lnTo>
                      <a:pt x="1179" y="89"/>
                    </a:lnTo>
                    <a:lnTo>
                      <a:pt x="1180" y="91"/>
                    </a:lnTo>
                    <a:lnTo>
                      <a:pt x="1180" y="95"/>
                    </a:lnTo>
                    <a:lnTo>
                      <a:pt x="1181" y="100"/>
                    </a:lnTo>
                    <a:lnTo>
                      <a:pt x="1183" y="102"/>
                    </a:lnTo>
                    <a:lnTo>
                      <a:pt x="1184" y="102"/>
                    </a:lnTo>
                    <a:lnTo>
                      <a:pt x="1185" y="104"/>
                    </a:lnTo>
                    <a:lnTo>
                      <a:pt x="1188" y="104"/>
                    </a:lnTo>
                    <a:lnTo>
                      <a:pt x="1191" y="102"/>
                    </a:lnTo>
                    <a:lnTo>
                      <a:pt x="1192" y="101"/>
                    </a:lnTo>
                    <a:lnTo>
                      <a:pt x="1195" y="101"/>
                    </a:lnTo>
                    <a:lnTo>
                      <a:pt x="1199" y="98"/>
                    </a:lnTo>
                    <a:lnTo>
                      <a:pt x="1201" y="91"/>
                    </a:lnTo>
                    <a:lnTo>
                      <a:pt x="1202" y="83"/>
                    </a:lnTo>
                    <a:lnTo>
                      <a:pt x="1205" y="76"/>
                    </a:lnTo>
                    <a:lnTo>
                      <a:pt x="1211" y="72"/>
                    </a:lnTo>
                    <a:lnTo>
                      <a:pt x="1221" y="72"/>
                    </a:lnTo>
                    <a:lnTo>
                      <a:pt x="1232" y="79"/>
                    </a:lnTo>
                    <a:lnTo>
                      <a:pt x="1239" y="84"/>
                    </a:lnTo>
                    <a:lnTo>
                      <a:pt x="1243" y="87"/>
                    </a:lnTo>
                    <a:lnTo>
                      <a:pt x="1255" y="91"/>
                    </a:lnTo>
                    <a:lnTo>
                      <a:pt x="1261" y="94"/>
                    </a:lnTo>
                    <a:lnTo>
                      <a:pt x="1265" y="95"/>
                    </a:lnTo>
                    <a:lnTo>
                      <a:pt x="1268" y="98"/>
                    </a:lnTo>
                    <a:lnTo>
                      <a:pt x="1269" y="101"/>
                    </a:lnTo>
                    <a:lnTo>
                      <a:pt x="1269" y="105"/>
                    </a:lnTo>
                    <a:lnTo>
                      <a:pt x="1270" y="109"/>
                    </a:lnTo>
                    <a:lnTo>
                      <a:pt x="1270" y="113"/>
                    </a:lnTo>
                    <a:lnTo>
                      <a:pt x="1272" y="117"/>
                    </a:lnTo>
                    <a:lnTo>
                      <a:pt x="1277" y="120"/>
                    </a:lnTo>
                    <a:lnTo>
                      <a:pt x="1283" y="120"/>
                    </a:lnTo>
                    <a:lnTo>
                      <a:pt x="1285" y="119"/>
                    </a:lnTo>
                    <a:lnTo>
                      <a:pt x="1287" y="113"/>
                    </a:lnTo>
                    <a:lnTo>
                      <a:pt x="1287" y="106"/>
                    </a:lnTo>
                    <a:lnTo>
                      <a:pt x="1285" y="100"/>
                    </a:lnTo>
                    <a:lnTo>
                      <a:pt x="1283" y="94"/>
                    </a:lnTo>
                    <a:lnTo>
                      <a:pt x="1277" y="90"/>
                    </a:lnTo>
                    <a:lnTo>
                      <a:pt x="1266" y="84"/>
                    </a:lnTo>
                    <a:lnTo>
                      <a:pt x="1254" y="78"/>
                    </a:lnTo>
                    <a:lnTo>
                      <a:pt x="1244" y="71"/>
                    </a:lnTo>
                    <a:lnTo>
                      <a:pt x="1243" y="68"/>
                    </a:lnTo>
                    <a:lnTo>
                      <a:pt x="1242" y="67"/>
                    </a:lnTo>
                    <a:lnTo>
                      <a:pt x="1244" y="64"/>
                    </a:lnTo>
                    <a:lnTo>
                      <a:pt x="1247" y="64"/>
                    </a:lnTo>
                    <a:lnTo>
                      <a:pt x="1250" y="63"/>
                    </a:lnTo>
                    <a:lnTo>
                      <a:pt x="1277" y="63"/>
                    </a:lnTo>
                    <a:lnTo>
                      <a:pt x="1284" y="64"/>
                    </a:lnTo>
                    <a:lnTo>
                      <a:pt x="1287" y="64"/>
                    </a:lnTo>
                    <a:lnTo>
                      <a:pt x="1289" y="63"/>
                    </a:lnTo>
                    <a:lnTo>
                      <a:pt x="1299" y="60"/>
                    </a:lnTo>
                    <a:lnTo>
                      <a:pt x="1309" y="56"/>
                    </a:lnTo>
                    <a:lnTo>
                      <a:pt x="1318" y="50"/>
                    </a:lnTo>
                    <a:lnTo>
                      <a:pt x="1328" y="43"/>
                    </a:lnTo>
                    <a:lnTo>
                      <a:pt x="1347" y="35"/>
                    </a:lnTo>
                    <a:lnTo>
                      <a:pt x="1359" y="32"/>
                    </a:lnTo>
                    <a:lnTo>
                      <a:pt x="1374" y="32"/>
                    </a:lnTo>
                    <a:lnTo>
                      <a:pt x="1386" y="34"/>
                    </a:lnTo>
                    <a:lnTo>
                      <a:pt x="1396" y="32"/>
                    </a:lnTo>
                    <a:lnTo>
                      <a:pt x="1406" y="28"/>
                    </a:lnTo>
                    <a:lnTo>
                      <a:pt x="1415" y="23"/>
                    </a:lnTo>
                    <a:lnTo>
                      <a:pt x="1421" y="19"/>
                    </a:lnTo>
                    <a:lnTo>
                      <a:pt x="1425" y="13"/>
                    </a:lnTo>
                    <a:lnTo>
                      <a:pt x="1434" y="4"/>
                    </a:lnTo>
                    <a:lnTo>
                      <a:pt x="1437" y="4"/>
                    </a:lnTo>
                    <a:lnTo>
                      <a:pt x="1440" y="6"/>
                    </a:lnTo>
                    <a:lnTo>
                      <a:pt x="1441" y="17"/>
                    </a:lnTo>
                    <a:lnTo>
                      <a:pt x="1444" y="20"/>
                    </a:lnTo>
                    <a:lnTo>
                      <a:pt x="1452" y="23"/>
                    </a:lnTo>
                    <a:lnTo>
                      <a:pt x="1462" y="24"/>
                    </a:lnTo>
                    <a:lnTo>
                      <a:pt x="1470" y="26"/>
                    </a:lnTo>
                    <a:lnTo>
                      <a:pt x="1475" y="26"/>
                    </a:lnTo>
                    <a:lnTo>
                      <a:pt x="1482" y="24"/>
                    </a:lnTo>
                    <a:lnTo>
                      <a:pt x="1492" y="20"/>
                    </a:lnTo>
                    <a:lnTo>
                      <a:pt x="1507" y="13"/>
                    </a:lnTo>
                    <a:lnTo>
                      <a:pt x="1512" y="9"/>
                    </a:lnTo>
                    <a:lnTo>
                      <a:pt x="1516" y="6"/>
                    </a:lnTo>
                    <a:lnTo>
                      <a:pt x="1519" y="2"/>
                    </a:lnTo>
                    <a:lnTo>
                      <a:pt x="152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8" name="Freeform 35"/>
              <p:cNvSpPr>
                <a:spLocks/>
              </p:cNvSpPr>
              <p:nvPr/>
            </p:nvSpPr>
            <p:spPr bwMode="auto">
              <a:xfrm>
                <a:off x="4823154" y="3910525"/>
                <a:ext cx="1312" cy="30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3" y="1"/>
                  </a:cxn>
                  <a:cxn ang="0">
                    <a:pos x="3" y="4"/>
                  </a:cxn>
                  <a:cxn ang="0">
                    <a:pos x="1" y="7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3" y="4"/>
                    </a:lnTo>
                    <a:lnTo>
                      <a:pt x="1" y="7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9" name="Freeform 36"/>
              <p:cNvSpPr>
                <a:spLocks/>
              </p:cNvSpPr>
              <p:nvPr/>
            </p:nvSpPr>
            <p:spPr bwMode="auto">
              <a:xfrm>
                <a:off x="4541475" y="3917086"/>
                <a:ext cx="97100" cy="45926"/>
              </a:xfrm>
              <a:custGeom>
                <a:avLst/>
                <a:gdLst/>
                <a:ahLst/>
                <a:cxnLst>
                  <a:cxn ang="0">
                    <a:pos x="211" y="0"/>
                  </a:cxn>
                  <a:cxn ang="0">
                    <a:pos x="217" y="1"/>
                  </a:cxn>
                  <a:cxn ang="0">
                    <a:pos x="222" y="5"/>
                  </a:cxn>
                  <a:cxn ang="0">
                    <a:pos x="222" y="9"/>
                  </a:cxn>
                  <a:cxn ang="0">
                    <a:pos x="217" y="16"/>
                  </a:cxn>
                  <a:cxn ang="0">
                    <a:pos x="209" y="24"/>
                  </a:cxn>
                  <a:cxn ang="0">
                    <a:pos x="201" y="31"/>
                  </a:cxn>
                  <a:cxn ang="0">
                    <a:pos x="192" y="35"/>
                  </a:cxn>
                  <a:cxn ang="0">
                    <a:pos x="183" y="35"/>
                  </a:cxn>
                  <a:cxn ang="0">
                    <a:pos x="174" y="34"/>
                  </a:cxn>
                  <a:cxn ang="0">
                    <a:pos x="160" y="33"/>
                  </a:cxn>
                  <a:cxn ang="0">
                    <a:pos x="144" y="33"/>
                  </a:cxn>
                  <a:cxn ang="0">
                    <a:pos x="130" y="34"/>
                  </a:cxn>
                  <a:cxn ang="0">
                    <a:pos x="118" y="35"/>
                  </a:cxn>
                  <a:cxn ang="0">
                    <a:pos x="101" y="41"/>
                  </a:cxn>
                  <a:cxn ang="0">
                    <a:pos x="86" y="49"/>
                  </a:cxn>
                  <a:cxn ang="0">
                    <a:pos x="73" y="59"/>
                  </a:cxn>
                  <a:cxn ang="0">
                    <a:pos x="67" y="63"/>
                  </a:cxn>
                  <a:cxn ang="0">
                    <a:pos x="64" y="66"/>
                  </a:cxn>
                  <a:cxn ang="0">
                    <a:pos x="63" y="70"/>
                  </a:cxn>
                  <a:cxn ang="0">
                    <a:pos x="63" y="76"/>
                  </a:cxn>
                  <a:cxn ang="0">
                    <a:pos x="64" y="78"/>
                  </a:cxn>
                  <a:cxn ang="0">
                    <a:pos x="70" y="81"/>
                  </a:cxn>
                  <a:cxn ang="0">
                    <a:pos x="74" y="89"/>
                  </a:cxn>
                  <a:cxn ang="0">
                    <a:pos x="74" y="97"/>
                  </a:cxn>
                  <a:cxn ang="0">
                    <a:pos x="71" y="100"/>
                  </a:cxn>
                  <a:cxn ang="0">
                    <a:pos x="64" y="105"/>
                  </a:cxn>
                  <a:cxn ang="0">
                    <a:pos x="55" y="105"/>
                  </a:cxn>
                  <a:cxn ang="0">
                    <a:pos x="45" y="104"/>
                  </a:cxn>
                  <a:cxn ang="0">
                    <a:pos x="36" y="100"/>
                  </a:cxn>
                  <a:cxn ang="0">
                    <a:pos x="23" y="93"/>
                  </a:cxn>
                  <a:cxn ang="0">
                    <a:pos x="11" y="90"/>
                  </a:cxn>
                  <a:cxn ang="0">
                    <a:pos x="3" y="87"/>
                  </a:cxn>
                  <a:cxn ang="0">
                    <a:pos x="0" y="83"/>
                  </a:cxn>
                  <a:cxn ang="0">
                    <a:pos x="1" y="76"/>
                  </a:cxn>
                  <a:cxn ang="0">
                    <a:pos x="6" y="70"/>
                  </a:cxn>
                  <a:cxn ang="0">
                    <a:pos x="11" y="66"/>
                  </a:cxn>
                  <a:cxn ang="0">
                    <a:pos x="30" y="56"/>
                  </a:cxn>
                  <a:cxn ang="0">
                    <a:pos x="42" y="49"/>
                  </a:cxn>
                  <a:cxn ang="0">
                    <a:pos x="55" y="44"/>
                  </a:cxn>
                  <a:cxn ang="0">
                    <a:pos x="64" y="37"/>
                  </a:cxn>
                  <a:cxn ang="0">
                    <a:pos x="71" y="29"/>
                  </a:cxn>
                  <a:cxn ang="0">
                    <a:pos x="78" y="23"/>
                  </a:cxn>
                  <a:cxn ang="0">
                    <a:pos x="85" y="20"/>
                  </a:cxn>
                  <a:cxn ang="0">
                    <a:pos x="93" y="19"/>
                  </a:cxn>
                  <a:cxn ang="0">
                    <a:pos x="107" y="18"/>
                  </a:cxn>
                  <a:cxn ang="0">
                    <a:pos x="122" y="15"/>
                  </a:cxn>
                  <a:cxn ang="0">
                    <a:pos x="135" y="12"/>
                  </a:cxn>
                  <a:cxn ang="0">
                    <a:pos x="146" y="9"/>
                  </a:cxn>
                  <a:cxn ang="0">
                    <a:pos x="153" y="9"/>
                  </a:cxn>
                  <a:cxn ang="0">
                    <a:pos x="160" y="11"/>
                  </a:cxn>
                  <a:cxn ang="0">
                    <a:pos x="170" y="12"/>
                  </a:cxn>
                  <a:cxn ang="0">
                    <a:pos x="182" y="12"/>
                  </a:cxn>
                  <a:cxn ang="0">
                    <a:pos x="192" y="9"/>
                  </a:cxn>
                  <a:cxn ang="0">
                    <a:pos x="198" y="5"/>
                  </a:cxn>
                  <a:cxn ang="0">
                    <a:pos x="204" y="1"/>
                  </a:cxn>
                  <a:cxn ang="0">
                    <a:pos x="211" y="0"/>
                  </a:cxn>
                </a:cxnLst>
                <a:rect l="0" t="0" r="r" b="b"/>
                <a:pathLst>
                  <a:path w="222" h="105">
                    <a:moveTo>
                      <a:pt x="211" y="0"/>
                    </a:moveTo>
                    <a:lnTo>
                      <a:pt x="217" y="1"/>
                    </a:lnTo>
                    <a:lnTo>
                      <a:pt x="222" y="5"/>
                    </a:lnTo>
                    <a:lnTo>
                      <a:pt x="222" y="9"/>
                    </a:lnTo>
                    <a:lnTo>
                      <a:pt x="217" y="16"/>
                    </a:lnTo>
                    <a:lnTo>
                      <a:pt x="209" y="24"/>
                    </a:lnTo>
                    <a:lnTo>
                      <a:pt x="201" y="31"/>
                    </a:lnTo>
                    <a:lnTo>
                      <a:pt x="192" y="35"/>
                    </a:lnTo>
                    <a:lnTo>
                      <a:pt x="183" y="35"/>
                    </a:lnTo>
                    <a:lnTo>
                      <a:pt x="174" y="34"/>
                    </a:lnTo>
                    <a:lnTo>
                      <a:pt x="160" y="33"/>
                    </a:lnTo>
                    <a:lnTo>
                      <a:pt x="144" y="33"/>
                    </a:lnTo>
                    <a:lnTo>
                      <a:pt x="130" y="34"/>
                    </a:lnTo>
                    <a:lnTo>
                      <a:pt x="118" y="35"/>
                    </a:lnTo>
                    <a:lnTo>
                      <a:pt x="101" y="41"/>
                    </a:lnTo>
                    <a:lnTo>
                      <a:pt x="86" y="49"/>
                    </a:lnTo>
                    <a:lnTo>
                      <a:pt x="73" y="59"/>
                    </a:lnTo>
                    <a:lnTo>
                      <a:pt x="67" y="63"/>
                    </a:lnTo>
                    <a:lnTo>
                      <a:pt x="64" y="66"/>
                    </a:lnTo>
                    <a:lnTo>
                      <a:pt x="63" y="70"/>
                    </a:lnTo>
                    <a:lnTo>
                      <a:pt x="63" y="76"/>
                    </a:lnTo>
                    <a:lnTo>
                      <a:pt x="64" y="78"/>
                    </a:lnTo>
                    <a:lnTo>
                      <a:pt x="70" y="81"/>
                    </a:lnTo>
                    <a:lnTo>
                      <a:pt x="74" y="89"/>
                    </a:lnTo>
                    <a:lnTo>
                      <a:pt x="74" y="97"/>
                    </a:lnTo>
                    <a:lnTo>
                      <a:pt x="71" y="100"/>
                    </a:lnTo>
                    <a:lnTo>
                      <a:pt x="64" y="105"/>
                    </a:lnTo>
                    <a:lnTo>
                      <a:pt x="55" y="105"/>
                    </a:lnTo>
                    <a:lnTo>
                      <a:pt x="45" y="104"/>
                    </a:lnTo>
                    <a:lnTo>
                      <a:pt x="36" y="100"/>
                    </a:lnTo>
                    <a:lnTo>
                      <a:pt x="23" y="93"/>
                    </a:lnTo>
                    <a:lnTo>
                      <a:pt x="11" y="90"/>
                    </a:lnTo>
                    <a:lnTo>
                      <a:pt x="3" y="87"/>
                    </a:lnTo>
                    <a:lnTo>
                      <a:pt x="0" y="83"/>
                    </a:lnTo>
                    <a:lnTo>
                      <a:pt x="1" y="76"/>
                    </a:lnTo>
                    <a:lnTo>
                      <a:pt x="6" y="70"/>
                    </a:lnTo>
                    <a:lnTo>
                      <a:pt x="11" y="66"/>
                    </a:lnTo>
                    <a:lnTo>
                      <a:pt x="30" y="56"/>
                    </a:lnTo>
                    <a:lnTo>
                      <a:pt x="42" y="49"/>
                    </a:lnTo>
                    <a:lnTo>
                      <a:pt x="55" y="44"/>
                    </a:lnTo>
                    <a:lnTo>
                      <a:pt x="64" y="37"/>
                    </a:lnTo>
                    <a:lnTo>
                      <a:pt x="71" y="29"/>
                    </a:lnTo>
                    <a:lnTo>
                      <a:pt x="78" y="23"/>
                    </a:lnTo>
                    <a:lnTo>
                      <a:pt x="85" y="20"/>
                    </a:lnTo>
                    <a:lnTo>
                      <a:pt x="93" y="19"/>
                    </a:lnTo>
                    <a:lnTo>
                      <a:pt x="107" y="18"/>
                    </a:lnTo>
                    <a:lnTo>
                      <a:pt x="122" y="15"/>
                    </a:lnTo>
                    <a:lnTo>
                      <a:pt x="135" y="12"/>
                    </a:lnTo>
                    <a:lnTo>
                      <a:pt x="146" y="9"/>
                    </a:lnTo>
                    <a:lnTo>
                      <a:pt x="153" y="9"/>
                    </a:lnTo>
                    <a:lnTo>
                      <a:pt x="160" y="11"/>
                    </a:lnTo>
                    <a:lnTo>
                      <a:pt x="170" y="12"/>
                    </a:lnTo>
                    <a:lnTo>
                      <a:pt x="182" y="12"/>
                    </a:lnTo>
                    <a:lnTo>
                      <a:pt x="192" y="9"/>
                    </a:lnTo>
                    <a:lnTo>
                      <a:pt x="198" y="5"/>
                    </a:lnTo>
                    <a:lnTo>
                      <a:pt x="204" y="1"/>
                    </a:lnTo>
                    <a:lnTo>
                      <a:pt x="21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0" name="Freeform 37"/>
              <p:cNvSpPr>
                <a:spLocks/>
              </p:cNvSpPr>
              <p:nvPr/>
            </p:nvSpPr>
            <p:spPr bwMode="auto">
              <a:xfrm>
                <a:off x="5030040" y="4128346"/>
                <a:ext cx="37178" cy="20558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37" y="0"/>
                  </a:cxn>
                  <a:cxn ang="0">
                    <a:pos x="40" y="3"/>
                  </a:cxn>
                  <a:cxn ang="0">
                    <a:pos x="43" y="5"/>
                  </a:cxn>
                  <a:cxn ang="0">
                    <a:pos x="47" y="9"/>
                  </a:cxn>
                  <a:cxn ang="0">
                    <a:pos x="49" y="10"/>
                  </a:cxn>
                  <a:cxn ang="0">
                    <a:pos x="52" y="13"/>
                  </a:cxn>
                  <a:cxn ang="0">
                    <a:pos x="66" y="13"/>
                  </a:cxn>
                  <a:cxn ang="0">
                    <a:pos x="74" y="15"/>
                  </a:cxn>
                  <a:cxn ang="0">
                    <a:pos x="81" y="20"/>
                  </a:cxn>
                  <a:cxn ang="0">
                    <a:pos x="85" y="25"/>
                  </a:cxn>
                  <a:cxn ang="0">
                    <a:pos x="85" y="28"/>
                  </a:cxn>
                  <a:cxn ang="0">
                    <a:pos x="82" y="33"/>
                  </a:cxn>
                  <a:cxn ang="0">
                    <a:pos x="79" y="35"/>
                  </a:cxn>
                  <a:cxn ang="0">
                    <a:pos x="77" y="35"/>
                  </a:cxn>
                  <a:cxn ang="0">
                    <a:pos x="74" y="36"/>
                  </a:cxn>
                  <a:cxn ang="0">
                    <a:pos x="66" y="36"/>
                  </a:cxn>
                  <a:cxn ang="0">
                    <a:pos x="63" y="37"/>
                  </a:cxn>
                  <a:cxn ang="0">
                    <a:pos x="56" y="39"/>
                  </a:cxn>
                  <a:cxn ang="0">
                    <a:pos x="47" y="42"/>
                  </a:cxn>
                  <a:cxn ang="0">
                    <a:pos x="25" y="44"/>
                  </a:cxn>
                  <a:cxn ang="0">
                    <a:pos x="17" y="47"/>
                  </a:cxn>
                  <a:cxn ang="0">
                    <a:pos x="8" y="47"/>
                  </a:cxn>
                  <a:cxn ang="0">
                    <a:pos x="2" y="42"/>
                  </a:cxn>
                  <a:cxn ang="0">
                    <a:pos x="0" y="36"/>
                  </a:cxn>
                  <a:cxn ang="0">
                    <a:pos x="4" y="31"/>
                  </a:cxn>
                  <a:cxn ang="0">
                    <a:pos x="12" y="26"/>
                  </a:cxn>
                  <a:cxn ang="0">
                    <a:pos x="19" y="22"/>
                  </a:cxn>
                  <a:cxn ang="0">
                    <a:pos x="22" y="20"/>
                  </a:cxn>
                  <a:cxn ang="0">
                    <a:pos x="22" y="18"/>
                  </a:cxn>
                  <a:cxn ang="0">
                    <a:pos x="23" y="15"/>
                  </a:cxn>
                  <a:cxn ang="0">
                    <a:pos x="23" y="11"/>
                  </a:cxn>
                  <a:cxn ang="0">
                    <a:pos x="25" y="9"/>
                  </a:cxn>
                  <a:cxn ang="0">
                    <a:pos x="28" y="5"/>
                  </a:cxn>
                  <a:cxn ang="0">
                    <a:pos x="30" y="2"/>
                  </a:cxn>
                  <a:cxn ang="0">
                    <a:pos x="33" y="0"/>
                  </a:cxn>
                </a:cxnLst>
                <a:rect l="0" t="0" r="r" b="b"/>
                <a:pathLst>
                  <a:path w="85" h="47">
                    <a:moveTo>
                      <a:pt x="33" y="0"/>
                    </a:moveTo>
                    <a:lnTo>
                      <a:pt x="37" y="0"/>
                    </a:lnTo>
                    <a:lnTo>
                      <a:pt x="40" y="3"/>
                    </a:lnTo>
                    <a:lnTo>
                      <a:pt x="43" y="5"/>
                    </a:lnTo>
                    <a:lnTo>
                      <a:pt x="47" y="9"/>
                    </a:lnTo>
                    <a:lnTo>
                      <a:pt x="49" y="10"/>
                    </a:lnTo>
                    <a:lnTo>
                      <a:pt x="52" y="13"/>
                    </a:lnTo>
                    <a:lnTo>
                      <a:pt x="66" y="13"/>
                    </a:lnTo>
                    <a:lnTo>
                      <a:pt x="74" y="15"/>
                    </a:lnTo>
                    <a:lnTo>
                      <a:pt x="81" y="20"/>
                    </a:lnTo>
                    <a:lnTo>
                      <a:pt x="85" y="25"/>
                    </a:lnTo>
                    <a:lnTo>
                      <a:pt x="85" y="28"/>
                    </a:lnTo>
                    <a:lnTo>
                      <a:pt x="82" y="33"/>
                    </a:lnTo>
                    <a:lnTo>
                      <a:pt x="79" y="35"/>
                    </a:lnTo>
                    <a:lnTo>
                      <a:pt x="77" y="35"/>
                    </a:lnTo>
                    <a:lnTo>
                      <a:pt x="74" y="36"/>
                    </a:lnTo>
                    <a:lnTo>
                      <a:pt x="66" y="36"/>
                    </a:lnTo>
                    <a:lnTo>
                      <a:pt x="63" y="37"/>
                    </a:lnTo>
                    <a:lnTo>
                      <a:pt x="56" y="39"/>
                    </a:lnTo>
                    <a:lnTo>
                      <a:pt x="47" y="42"/>
                    </a:lnTo>
                    <a:lnTo>
                      <a:pt x="25" y="44"/>
                    </a:lnTo>
                    <a:lnTo>
                      <a:pt x="17" y="47"/>
                    </a:lnTo>
                    <a:lnTo>
                      <a:pt x="8" y="47"/>
                    </a:lnTo>
                    <a:lnTo>
                      <a:pt x="2" y="42"/>
                    </a:lnTo>
                    <a:lnTo>
                      <a:pt x="0" y="36"/>
                    </a:lnTo>
                    <a:lnTo>
                      <a:pt x="4" y="31"/>
                    </a:lnTo>
                    <a:lnTo>
                      <a:pt x="12" y="26"/>
                    </a:lnTo>
                    <a:lnTo>
                      <a:pt x="19" y="22"/>
                    </a:lnTo>
                    <a:lnTo>
                      <a:pt x="22" y="20"/>
                    </a:lnTo>
                    <a:lnTo>
                      <a:pt x="22" y="18"/>
                    </a:lnTo>
                    <a:lnTo>
                      <a:pt x="23" y="15"/>
                    </a:lnTo>
                    <a:lnTo>
                      <a:pt x="23" y="11"/>
                    </a:lnTo>
                    <a:lnTo>
                      <a:pt x="25" y="9"/>
                    </a:lnTo>
                    <a:lnTo>
                      <a:pt x="28" y="5"/>
                    </a:lnTo>
                    <a:lnTo>
                      <a:pt x="30" y="2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1" name="Freeform 38"/>
              <p:cNvSpPr>
                <a:spLocks/>
              </p:cNvSpPr>
              <p:nvPr/>
            </p:nvSpPr>
            <p:spPr bwMode="auto">
              <a:xfrm>
                <a:off x="4974054" y="4149341"/>
                <a:ext cx="69982" cy="69108"/>
              </a:xfrm>
              <a:custGeom>
                <a:avLst/>
                <a:gdLst/>
                <a:ahLst/>
                <a:cxnLst>
                  <a:cxn ang="0">
                    <a:pos x="146" y="3"/>
                  </a:cxn>
                  <a:cxn ang="0">
                    <a:pos x="151" y="18"/>
                  </a:cxn>
                  <a:cxn ang="0">
                    <a:pos x="158" y="35"/>
                  </a:cxn>
                  <a:cxn ang="0">
                    <a:pos x="160" y="44"/>
                  </a:cxn>
                  <a:cxn ang="0">
                    <a:pos x="153" y="48"/>
                  </a:cxn>
                  <a:cxn ang="0">
                    <a:pos x="149" y="54"/>
                  </a:cxn>
                  <a:cxn ang="0">
                    <a:pos x="147" y="72"/>
                  </a:cxn>
                  <a:cxn ang="0">
                    <a:pos x="146" y="87"/>
                  </a:cxn>
                  <a:cxn ang="0">
                    <a:pos x="131" y="98"/>
                  </a:cxn>
                  <a:cxn ang="0">
                    <a:pos x="108" y="109"/>
                  </a:cxn>
                  <a:cxn ang="0">
                    <a:pos x="95" y="115"/>
                  </a:cxn>
                  <a:cxn ang="0">
                    <a:pos x="94" y="120"/>
                  </a:cxn>
                  <a:cxn ang="0">
                    <a:pos x="91" y="124"/>
                  </a:cxn>
                  <a:cxn ang="0">
                    <a:pos x="86" y="126"/>
                  </a:cxn>
                  <a:cxn ang="0">
                    <a:pos x="78" y="126"/>
                  </a:cxn>
                  <a:cxn ang="0">
                    <a:pos x="72" y="122"/>
                  </a:cxn>
                  <a:cxn ang="0">
                    <a:pos x="71" y="115"/>
                  </a:cxn>
                  <a:cxn ang="0">
                    <a:pos x="69" y="117"/>
                  </a:cxn>
                  <a:cxn ang="0">
                    <a:pos x="65" y="128"/>
                  </a:cxn>
                  <a:cxn ang="0">
                    <a:pos x="58" y="136"/>
                  </a:cxn>
                  <a:cxn ang="0">
                    <a:pos x="49" y="137"/>
                  </a:cxn>
                  <a:cxn ang="0">
                    <a:pos x="38" y="133"/>
                  </a:cxn>
                  <a:cxn ang="0">
                    <a:pos x="32" y="139"/>
                  </a:cxn>
                  <a:cxn ang="0">
                    <a:pos x="31" y="148"/>
                  </a:cxn>
                  <a:cxn ang="0">
                    <a:pos x="26" y="155"/>
                  </a:cxn>
                  <a:cxn ang="0">
                    <a:pos x="17" y="158"/>
                  </a:cxn>
                  <a:cxn ang="0">
                    <a:pos x="4" y="143"/>
                  </a:cxn>
                  <a:cxn ang="0">
                    <a:pos x="0" y="121"/>
                  </a:cxn>
                  <a:cxn ang="0">
                    <a:pos x="4" y="117"/>
                  </a:cxn>
                  <a:cxn ang="0">
                    <a:pos x="9" y="115"/>
                  </a:cxn>
                  <a:cxn ang="0">
                    <a:pos x="15" y="114"/>
                  </a:cxn>
                  <a:cxn ang="0">
                    <a:pos x="27" y="103"/>
                  </a:cxn>
                  <a:cxn ang="0">
                    <a:pos x="35" y="94"/>
                  </a:cxn>
                  <a:cxn ang="0">
                    <a:pos x="46" y="92"/>
                  </a:cxn>
                  <a:cxn ang="0">
                    <a:pos x="64" y="95"/>
                  </a:cxn>
                  <a:cxn ang="0">
                    <a:pos x="78" y="94"/>
                  </a:cxn>
                  <a:cxn ang="0">
                    <a:pos x="94" y="81"/>
                  </a:cxn>
                  <a:cxn ang="0">
                    <a:pos x="110" y="76"/>
                  </a:cxn>
                  <a:cxn ang="0">
                    <a:pos x="117" y="66"/>
                  </a:cxn>
                  <a:cxn ang="0">
                    <a:pos x="127" y="46"/>
                  </a:cxn>
                  <a:cxn ang="0">
                    <a:pos x="131" y="25"/>
                  </a:cxn>
                  <a:cxn ang="0">
                    <a:pos x="132" y="9"/>
                  </a:cxn>
                  <a:cxn ang="0">
                    <a:pos x="142" y="0"/>
                  </a:cxn>
                </a:cxnLst>
                <a:rect l="0" t="0" r="r" b="b"/>
                <a:pathLst>
                  <a:path w="160" h="158">
                    <a:moveTo>
                      <a:pt x="142" y="0"/>
                    </a:moveTo>
                    <a:lnTo>
                      <a:pt x="146" y="3"/>
                    </a:lnTo>
                    <a:lnTo>
                      <a:pt x="149" y="10"/>
                    </a:lnTo>
                    <a:lnTo>
                      <a:pt x="151" y="18"/>
                    </a:lnTo>
                    <a:lnTo>
                      <a:pt x="156" y="29"/>
                    </a:lnTo>
                    <a:lnTo>
                      <a:pt x="158" y="35"/>
                    </a:lnTo>
                    <a:lnTo>
                      <a:pt x="160" y="39"/>
                    </a:lnTo>
                    <a:lnTo>
                      <a:pt x="160" y="44"/>
                    </a:lnTo>
                    <a:lnTo>
                      <a:pt x="156" y="48"/>
                    </a:lnTo>
                    <a:lnTo>
                      <a:pt x="153" y="48"/>
                    </a:lnTo>
                    <a:lnTo>
                      <a:pt x="151" y="50"/>
                    </a:lnTo>
                    <a:lnTo>
                      <a:pt x="149" y="54"/>
                    </a:lnTo>
                    <a:lnTo>
                      <a:pt x="147" y="62"/>
                    </a:lnTo>
                    <a:lnTo>
                      <a:pt x="147" y="72"/>
                    </a:lnTo>
                    <a:lnTo>
                      <a:pt x="146" y="81"/>
                    </a:lnTo>
                    <a:lnTo>
                      <a:pt x="146" y="87"/>
                    </a:lnTo>
                    <a:lnTo>
                      <a:pt x="140" y="92"/>
                    </a:lnTo>
                    <a:lnTo>
                      <a:pt x="131" y="98"/>
                    </a:lnTo>
                    <a:lnTo>
                      <a:pt x="117" y="106"/>
                    </a:lnTo>
                    <a:lnTo>
                      <a:pt x="108" y="109"/>
                    </a:lnTo>
                    <a:lnTo>
                      <a:pt x="99" y="113"/>
                    </a:lnTo>
                    <a:lnTo>
                      <a:pt x="95" y="115"/>
                    </a:lnTo>
                    <a:lnTo>
                      <a:pt x="95" y="117"/>
                    </a:lnTo>
                    <a:lnTo>
                      <a:pt x="94" y="120"/>
                    </a:lnTo>
                    <a:lnTo>
                      <a:pt x="94" y="122"/>
                    </a:lnTo>
                    <a:lnTo>
                      <a:pt x="91" y="124"/>
                    </a:lnTo>
                    <a:lnTo>
                      <a:pt x="90" y="126"/>
                    </a:lnTo>
                    <a:lnTo>
                      <a:pt x="86" y="126"/>
                    </a:lnTo>
                    <a:lnTo>
                      <a:pt x="82" y="128"/>
                    </a:lnTo>
                    <a:lnTo>
                      <a:pt x="78" y="126"/>
                    </a:lnTo>
                    <a:lnTo>
                      <a:pt x="75" y="124"/>
                    </a:lnTo>
                    <a:lnTo>
                      <a:pt x="72" y="122"/>
                    </a:lnTo>
                    <a:lnTo>
                      <a:pt x="71" y="118"/>
                    </a:lnTo>
                    <a:lnTo>
                      <a:pt x="71" y="115"/>
                    </a:lnTo>
                    <a:lnTo>
                      <a:pt x="69" y="115"/>
                    </a:lnTo>
                    <a:lnTo>
                      <a:pt x="69" y="117"/>
                    </a:lnTo>
                    <a:lnTo>
                      <a:pt x="68" y="124"/>
                    </a:lnTo>
                    <a:lnTo>
                      <a:pt x="65" y="128"/>
                    </a:lnTo>
                    <a:lnTo>
                      <a:pt x="63" y="133"/>
                    </a:lnTo>
                    <a:lnTo>
                      <a:pt x="58" y="136"/>
                    </a:lnTo>
                    <a:lnTo>
                      <a:pt x="54" y="137"/>
                    </a:lnTo>
                    <a:lnTo>
                      <a:pt x="49" y="137"/>
                    </a:lnTo>
                    <a:lnTo>
                      <a:pt x="43" y="135"/>
                    </a:lnTo>
                    <a:lnTo>
                      <a:pt x="38" y="133"/>
                    </a:lnTo>
                    <a:lnTo>
                      <a:pt x="34" y="133"/>
                    </a:lnTo>
                    <a:lnTo>
                      <a:pt x="32" y="139"/>
                    </a:lnTo>
                    <a:lnTo>
                      <a:pt x="32" y="144"/>
                    </a:lnTo>
                    <a:lnTo>
                      <a:pt x="31" y="148"/>
                    </a:lnTo>
                    <a:lnTo>
                      <a:pt x="28" y="152"/>
                    </a:lnTo>
                    <a:lnTo>
                      <a:pt x="26" y="155"/>
                    </a:lnTo>
                    <a:lnTo>
                      <a:pt x="20" y="158"/>
                    </a:lnTo>
                    <a:lnTo>
                      <a:pt x="17" y="158"/>
                    </a:lnTo>
                    <a:lnTo>
                      <a:pt x="11" y="154"/>
                    </a:lnTo>
                    <a:lnTo>
                      <a:pt x="4" y="143"/>
                    </a:lnTo>
                    <a:lnTo>
                      <a:pt x="0" y="129"/>
                    </a:lnTo>
                    <a:lnTo>
                      <a:pt x="0" y="121"/>
                    </a:lnTo>
                    <a:lnTo>
                      <a:pt x="2" y="120"/>
                    </a:lnTo>
                    <a:lnTo>
                      <a:pt x="4" y="117"/>
                    </a:lnTo>
                    <a:lnTo>
                      <a:pt x="6" y="117"/>
                    </a:lnTo>
                    <a:lnTo>
                      <a:pt x="9" y="115"/>
                    </a:lnTo>
                    <a:lnTo>
                      <a:pt x="13" y="114"/>
                    </a:lnTo>
                    <a:lnTo>
                      <a:pt x="15" y="114"/>
                    </a:lnTo>
                    <a:lnTo>
                      <a:pt x="17" y="113"/>
                    </a:lnTo>
                    <a:lnTo>
                      <a:pt x="27" y="103"/>
                    </a:lnTo>
                    <a:lnTo>
                      <a:pt x="31" y="98"/>
                    </a:lnTo>
                    <a:lnTo>
                      <a:pt x="35" y="94"/>
                    </a:lnTo>
                    <a:lnTo>
                      <a:pt x="39" y="92"/>
                    </a:lnTo>
                    <a:lnTo>
                      <a:pt x="46" y="92"/>
                    </a:lnTo>
                    <a:lnTo>
                      <a:pt x="56" y="94"/>
                    </a:lnTo>
                    <a:lnTo>
                      <a:pt x="64" y="95"/>
                    </a:lnTo>
                    <a:lnTo>
                      <a:pt x="72" y="95"/>
                    </a:lnTo>
                    <a:lnTo>
                      <a:pt x="78" y="94"/>
                    </a:lnTo>
                    <a:lnTo>
                      <a:pt x="84" y="87"/>
                    </a:lnTo>
                    <a:lnTo>
                      <a:pt x="94" y="81"/>
                    </a:lnTo>
                    <a:lnTo>
                      <a:pt x="105" y="77"/>
                    </a:lnTo>
                    <a:lnTo>
                      <a:pt x="110" y="76"/>
                    </a:lnTo>
                    <a:lnTo>
                      <a:pt x="113" y="73"/>
                    </a:lnTo>
                    <a:lnTo>
                      <a:pt x="117" y="66"/>
                    </a:lnTo>
                    <a:lnTo>
                      <a:pt x="121" y="57"/>
                    </a:lnTo>
                    <a:lnTo>
                      <a:pt x="127" y="46"/>
                    </a:lnTo>
                    <a:lnTo>
                      <a:pt x="130" y="36"/>
                    </a:lnTo>
                    <a:lnTo>
                      <a:pt x="131" y="25"/>
                    </a:lnTo>
                    <a:lnTo>
                      <a:pt x="131" y="15"/>
                    </a:lnTo>
                    <a:lnTo>
                      <a:pt x="132" y="9"/>
                    </a:lnTo>
                    <a:lnTo>
                      <a:pt x="136" y="3"/>
                    </a:lnTo>
                    <a:lnTo>
                      <a:pt x="14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2" name="Freeform 39"/>
              <p:cNvSpPr>
                <a:spLocks/>
              </p:cNvSpPr>
              <p:nvPr/>
            </p:nvSpPr>
            <p:spPr bwMode="auto">
              <a:xfrm>
                <a:off x="4922004" y="4260439"/>
                <a:ext cx="10497" cy="18370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23" y="1"/>
                  </a:cxn>
                  <a:cxn ang="0">
                    <a:pos x="24" y="7"/>
                  </a:cxn>
                  <a:cxn ang="0">
                    <a:pos x="23" y="15"/>
                  </a:cxn>
                  <a:cxn ang="0">
                    <a:pos x="20" y="25"/>
                  </a:cxn>
                  <a:cxn ang="0">
                    <a:pos x="16" y="33"/>
                  </a:cxn>
                  <a:cxn ang="0">
                    <a:pos x="11" y="40"/>
                  </a:cxn>
                  <a:cxn ang="0">
                    <a:pos x="5" y="42"/>
                  </a:cxn>
                  <a:cxn ang="0">
                    <a:pos x="1" y="40"/>
                  </a:cxn>
                  <a:cxn ang="0">
                    <a:pos x="0" y="31"/>
                  </a:cxn>
                  <a:cxn ang="0">
                    <a:pos x="1" y="22"/>
                  </a:cxn>
                  <a:cxn ang="0">
                    <a:pos x="5" y="12"/>
                  </a:cxn>
                  <a:cxn ang="0">
                    <a:pos x="11" y="4"/>
                  </a:cxn>
                  <a:cxn ang="0">
                    <a:pos x="19" y="0"/>
                  </a:cxn>
                </a:cxnLst>
                <a:rect l="0" t="0" r="r" b="b"/>
                <a:pathLst>
                  <a:path w="24" h="42">
                    <a:moveTo>
                      <a:pt x="19" y="0"/>
                    </a:moveTo>
                    <a:lnTo>
                      <a:pt x="23" y="1"/>
                    </a:lnTo>
                    <a:lnTo>
                      <a:pt x="24" y="7"/>
                    </a:lnTo>
                    <a:lnTo>
                      <a:pt x="23" y="15"/>
                    </a:lnTo>
                    <a:lnTo>
                      <a:pt x="20" y="25"/>
                    </a:lnTo>
                    <a:lnTo>
                      <a:pt x="16" y="33"/>
                    </a:lnTo>
                    <a:lnTo>
                      <a:pt x="11" y="40"/>
                    </a:lnTo>
                    <a:lnTo>
                      <a:pt x="5" y="42"/>
                    </a:lnTo>
                    <a:lnTo>
                      <a:pt x="1" y="40"/>
                    </a:lnTo>
                    <a:lnTo>
                      <a:pt x="0" y="31"/>
                    </a:lnTo>
                    <a:lnTo>
                      <a:pt x="1" y="22"/>
                    </a:lnTo>
                    <a:lnTo>
                      <a:pt x="5" y="12"/>
                    </a:lnTo>
                    <a:lnTo>
                      <a:pt x="11" y="4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3" name="Freeform 40"/>
              <p:cNvSpPr>
                <a:spLocks/>
              </p:cNvSpPr>
              <p:nvPr/>
            </p:nvSpPr>
            <p:spPr bwMode="auto">
              <a:xfrm>
                <a:off x="5218992" y="4654091"/>
                <a:ext cx="26243" cy="42427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3" y="4"/>
                  </a:cxn>
                  <a:cxn ang="0">
                    <a:pos x="15" y="10"/>
                  </a:cxn>
                  <a:cxn ang="0">
                    <a:pos x="18" y="17"/>
                  </a:cxn>
                  <a:cxn ang="0">
                    <a:pos x="22" y="25"/>
                  </a:cxn>
                  <a:cxn ang="0">
                    <a:pos x="25" y="29"/>
                  </a:cxn>
                  <a:cxn ang="0">
                    <a:pos x="26" y="32"/>
                  </a:cxn>
                  <a:cxn ang="0">
                    <a:pos x="28" y="33"/>
                  </a:cxn>
                  <a:cxn ang="0">
                    <a:pos x="28" y="36"/>
                  </a:cxn>
                  <a:cxn ang="0">
                    <a:pos x="29" y="36"/>
                  </a:cxn>
                  <a:cxn ang="0">
                    <a:pos x="30" y="37"/>
                  </a:cxn>
                  <a:cxn ang="0">
                    <a:pos x="33" y="38"/>
                  </a:cxn>
                  <a:cxn ang="0">
                    <a:pos x="36" y="41"/>
                  </a:cxn>
                  <a:cxn ang="0">
                    <a:pos x="40" y="44"/>
                  </a:cxn>
                  <a:cxn ang="0">
                    <a:pos x="47" y="44"/>
                  </a:cxn>
                  <a:cxn ang="0">
                    <a:pos x="49" y="43"/>
                  </a:cxn>
                  <a:cxn ang="0">
                    <a:pos x="51" y="41"/>
                  </a:cxn>
                  <a:cxn ang="0">
                    <a:pos x="54" y="41"/>
                  </a:cxn>
                  <a:cxn ang="0">
                    <a:pos x="58" y="45"/>
                  </a:cxn>
                  <a:cxn ang="0">
                    <a:pos x="59" y="49"/>
                  </a:cxn>
                  <a:cxn ang="0">
                    <a:pos x="60" y="52"/>
                  </a:cxn>
                  <a:cxn ang="0">
                    <a:pos x="59" y="55"/>
                  </a:cxn>
                  <a:cxn ang="0">
                    <a:pos x="56" y="58"/>
                  </a:cxn>
                  <a:cxn ang="0">
                    <a:pos x="48" y="67"/>
                  </a:cxn>
                  <a:cxn ang="0">
                    <a:pos x="41" y="80"/>
                  </a:cxn>
                  <a:cxn ang="0">
                    <a:pos x="40" y="84"/>
                  </a:cxn>
                  <a:cxn ang="0">
                    <a:pos x="37" y="88"/>
                  </a:cxn>
                  <a:cxn ang="0">
                    <a:pos x="36" y="90"/>
                  </a:cxn>
                  <a:cxn ang="0">
                    <a:pos x="33" y="95"/>
                  </a:cxn>
                  <a:cxn ang="0">
                    <a:pos x="28" y="97"/>
                  </a:cxn>
                  <a:cxn ang="0">
                    <a:pos x="23" y="97"/>
                  </a:cxn>
                  <a:cxn ang="0">
                    <a:pos x="21" y="96"/>
                  </a:cxn>
                  <a:cxn ang="0">
                    <a:pos x="19" y="95"/>
                  </a:cxn>
                  <a:cxn ang="0">
                    <a:pos x="19" y="92"/>
                  </a:cxn>
                  <a:cxn ang="0">
                    <a:pos x="21" y="89"/>
                  </a:cxn>
                  <a:cxn ang="0">
                    <a:pos x="21" y="86"/>
                  </a:cxn>
                  <a:cxn ang="0">
                    <a:pos x="22" y="84"/>
                  </a:cxn>
                  <a:cxn ang="0">
                    <a:pos x="23" y="80"/>
                  </a:cxn>
                  <a:cxn ang="0">
                    <a:pos x="25" y="77"/>
                  </a:cxn>
                  <a:cxn ang="0">
                    <a:pos x="25" y="74"/>
                  </a:cxn>
                  <a:cxn ang="0">
                    <a:pos x="21" y="73"/>
                  </a:cxn>
                  <a:cxn ang="0">
                    <a:pos x="8" y="73"/>
                  </a:cxn>
                  <a:cxn ang="0">
                    <a:pos x="3" y="70"/>
                  </a:cxn>
                  <a:cxn ang="0">
                    <a:pos x="0" y="67"/>
                  </a:cxn>
                  <a:cxn ang="0">
                    <a:pos x="0" y="64"/>
                  </a:cxn>
                  <a:cxn ang="0">
                    <a:pos x="2" y="62"/>
                  </a:cxn>
                  <a:cxn ang="0">
                    <a:pos x="4" y="60"/>
                  </a:cxn>
                  <a:cxn ang="0">
                    <a:pos x="7" y="58"/>
                  </a:cxn>
                  <a:cxn ang="0">
                    <a:pos x="10" y="56"/>
                  </a:cxn>
                  <a:cxn ang="0">
                    <a:pos x="14" y="52"/>
                  </a:cxn>
                  <a:cxn ang="0">
                    <a:pos x="14" y="44"/>
                  </a:cxn>
                  <a:cxn ang="0">
                    <a:pos x="11" y="32"/>
                  </a:cxn>
                  <a:cxn ang="0">
                    <a:pos x="8" y="23"/>
                  </a:cxn>
                  <a:cxn ang="0">
                    <a:pos x="4" y="18"/>
                  </a:cxn>
                  <a:cxn ang="0">
                    <a:pos x="2" y="11"/>
                  </a:cxn>
                  <a:cxn ang="0">
                    <a:pos x="2" y="6"/>
                  </a:cxn>
                  <a:cxn ang="0">
                    <a:pos x="3" y="1"/>
                  </a:cxn>
                  <a:cxn ang="0">
                    <a:pos x="8" y="0"/>
                  </a:cxn>
                </a:cxnLst>
                <a:rect l="0" t="0" r="r" b="b"/>
                <a:pathLst>
                  <a:path w="60" h="97">
                    <a:moveTo>
                      <a:pt x="8" y="0"/>
                    </a:moveTo>
                    <a:lnTo>
                      <a:pt x="13" y="4"/>
                    </a:lnTo>
                    <a:lnTo>
                      <a:pt x="15" y="10"/>
                    </a:lnTo>
                    <a:lnTo>
                      <a:pt x="18" y="17"/>
                    </a:lnTo>
                    <a:lnTo>
                      <a:pt x="22" y="25"/>
                    </a:lnTo>
                    <a:lnTo>
                      <a:pt x="25" y="29"/>
                    </a:lnTo>
                    <a:lnTo>
                      <a:pt x="26" y="32"/>
                    </a:lnTo>
                    <a:lnTo>
                      <a:pt x="28" y="33"/>
                    </a:lnTo>
                    <a:lnTo>
                      <a:pt x="28" y="36"/>
                    </a:lnTo>
                    <a:lnTo>
                      <a:pt x="29" y="36"/>
                    </a:lnTo>
                    <a:lnTo>
                      <a:pt x="30" y="37"/>
                    </a:lnTo>
                    <a:lnTo>
                      <a:pt x="33" y="38"/>
                    </a:lnTo>
                    <a:lnTo>
                      <a:pt x="36" y="41"/>
                    </a:lnTo>
                    <a:lnTo>
                      <a:pt x="40" y="44"/>
                    </a:lnTo>
                    <a:lnTo>
                      <a:pt x="47" y="44"/>
                    </a:lnTo>
                    <a:lnTo>
                      <a:pt x="49" y="43"/>
                    </a:lnTo>
                    <a:lnTo>
                      <a:pt x="51" y="41"/>
                    </a:lnTo>
                    <a:lnTo>
                      <a:pt x="54" y="41"/>
                    </a:lnTo>
                    <a:lnTo>
                      <a:pt x="58" y="45"/>
                    </a:lnTo>
                    <a:lnTo>
                      <a:pt x="59" y="49"/>
                    </a:lnTo>
                    <a:lnTo>
                      <a:pt x="60" y="52"/>
                    </a:lnTo>
                    <a:lnTo>
                      <a:pt x="59" y="55"/>
                    </a:lnTo>
                    <a:lnTo>
                      <a:pt x="56" y="58"/>
                    </a:lnTo>
                    <a:lnTo>
                      <a:pt x="48" y="67"/>
                    </a:lnTo>
                    <a:lnTo>
                      <a:pt x="41" y="80"/>
                    </a:lnTo>
                    <a:lnTo>
                      <a:pt x="40" y="84"/>
                    </a:lnTo>
                    <a:lnTo>
                      <a:pt x="37" y="88"/>
                    </a:lnTo>
                    <a:lnTo>
                      <a:pt x="36" y="90"/>
                    </a:lnTo>
                    <a:lnTo>
                      <a:pt x="33" y="95"/>
                    </a:lnTo>
                    <a:lnTo>
                      <a:pt x="28" y="97"/>
                    </a:lnTo>
                    <a:lnTo>
                      <a:pt x="23" y="97"/>
                    </a:lnTo>
                    <a:lnTo>
                      <a:pt x="21" y="96"/>
                    </a:lnTo>
                    <a:lnTo>
                      <a:pt x="19" y="95"/>
                    </a:lnTo>
                    <a:lnTo>
                      <a:pt x="19" y="92"/>
                    </a:lnTo>
                    <a:lnTo>
                      <a:pt x="21" y="89"/>
                    </a:lnTo>
                    <a:lnTo>
                      <a:pt x="21" y="86"/>
                    </a:lnTo>
                    <a:lnTo>
                      <a:pt x="22" y="84"/>
                    </a:lnTo>
                    <a:lnTo>
                      <a:pt x="23" y="80"/>
                    </a:lnTo>
                    <a:lnTo>
                      <a:pt x="25" y="77"/>
                    </a:lnTo>
                    <a:lnTo>
                      <a:pt x="25" y="74"/>
                    </a:lnTo>
                    <a:lnTo>
                      <a:pt x="21" y="73"/>
                    </a:lnTo>
                    <a:lnTo>
                      <a:pt x="8" y="73"/>
                    </a:lnTo>
                    <a:lnTo>
                      <a:pt x="3" y="70"/>
                    </a:lnTo>
                    <a:lnTo>
                      <a:pt x="0" y="67"/>
                    </a:lnTo>
                    <a:lnTo>
                      <a:pt x="0" y="64"/>
                    </a:lnTo>
                    <a:lnTo>
                      <a:pt x="2" y="62"/>
                    </a:lnTo>
                    <a:lnTo>
                      <a:pt x="4" y="60"/>
                    </a:lnTo>
                    <a:lnTo>
                      <a:pt x="7" y="58"/>
                    </a:lnTo>
                    <a:lnTo>
                      <a:pt x="10" y="56"/>
                    </a:lnTo>
                    <a:lnTo>
                      <a:pt x="14" y="52"/>
                    </a:lnTo>
                    <a:lnTo>
                      <a:pt x="14" y="44"/>
                    </a:lnTo>
                    <a:lnTo>
                      <a:pt x="11" y="32"/>
                    </a:lnTo>
                    <a:lnTo>
                      <a:pt x="8" y="23"/>
                    </a:lnTo>
                    <a:lnTo>
                      <a:pt x="4" y="18"/>
                    </a:lnTo>
                    <a:lnTo>
                      <a:pt x="2" y="11"/>
                    </a:lnTo>
                    <a:lnTo>
                      <a:pt x="2" y="6"/>
                    </a:lnTo>
                    <a:lnTo>
                      <a:pt x="3" y="1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4" name="Freeform 41"/>
              <p:cNvSpPr>
                <a:spLocks/>
              </p:cNvSpPr>
              <p:nvPr/>
            </p:nvSpPr>
            <p:spPr bwMode="auto">
              <a:xfrm>
                <a:off x="5180939" y="4690832"/>
                <a:ext cx="42864" cy="41115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85" y="0"/>
                  </a:cxn>
                  <a:cxn ang="0">
                    <a:pos x="87" y="1"/>
                  </a:cxn>
                  <a:cxn ang="0">
                    <a:pos x="89" y="4"/>
                  </a:cxn>
                  <a:cxn ang="0">
                    <a:pos x="94" y="9"/>
                  </a:cxn>
                  <a:cxn ang="0">
                    <a:pos x="97" y="11"/>
                  </a:cxn>
                  <a:cxn ang="0">
                    <a:pos x="98" y="13"/>
                  </a:cxn>
                  <a:cxn ang="0">
                    <a:pos x="98" y="16"/>
                  </a:cxn>
                  <a:cxn ang="0">
                    <a:pos x="97" y="24"/>
                  </a:cxn>
                  <a:cxn ang="0">
                    <a:pos x="93" y="35"/>
                  </a:cxn>
                  <a:cxn ang="0">
                    <a:pos x="85" y="45"/>
                  </a:cxn>
                  <a:cxn ang="0">
                    <a:pos x="71" y="57"/>
                  </a:cxn>
                  <a:cxn ang="0">
                    <a:pos x="60" y="68"/>
                  </a:cxn>
                  <a:cxn ang="0">
                    <a:pos x="48" y="82"/>
                  </a:cxn>
                  <a:cxn ang="0">
                    <a:pos x="42" y="89"/>
                  </a:cxn>
                  <a:cxn ang="0">
                    <a:pos x="38" y="93"/>
                  </a:cxn>
                  <a:cxn ang="0">
                    <a:pos x="35" y="94"/>
                  </a:cxn>
                  <a:cxn ang="0">
                    <a:pos x="31" y="94"/>
                  </a:cxn>
                  <a:cxn ang="0">
                    <a:pos x="23" y="93"/>
                  </a:cxn>
                  <a:cxn ang="0">
                    <a:pos x="12" y="91"/>
                  </a:cxn>
                  <a:cxn ang="0">
                    <a:pos x="4" y="87"/>
                  </a:cxn>
                  <a:cxn ang="0">
                    <a:pos x="0" y="80"/>
                  </a:cxn>
                  <a:cxn ang="0">
                    <a:pos x="1" y="74"/>
                  </a:cxn>
                  <a:cxn ang="0">
                    <a:pos x="8" y="64"/>
                  </a:cxn>
                  <a:cxn ang="0">
                    <a:pos x="19" y="54"/>
                  </a:cxn>
                  <a:cxn ang="0">
                    <a:pos x="46" y="35"/>
                  </a:cxn>
                  <a:cxn ang="0">
                    <a:pos x="54" y="28"/>
                  </a:cxn>
                  <a:cxn ang="0">
                    <a:pos x="60" y="24"/>
                  </a:cxn>
                  <a:cxn ang="0">
                    <a:pos x="61" y="20"/>
                  </a:cxn>
                  <a:cxn ang="0">
                    <a:pos x="63" y="17"/>
                  </a:cxn>
                  <a:cxn ang="0">
                    <a:pos x="65" y="13"/>
                  </a:cxn>
                  <a:cxn ang="0">
                    <a:pos x="68" y="11"/>
                  </a:cxn>
                  <a:cxn ang="0">
                    <a:pos x="72" y="8"/>
                  </a:cxn>
                  <a:cxn ang="0">
                    <a:pos x="75" y="6"/>
                  </a:cxn>
                  <a:cxn ang="0">
                    <a:pos x="78" y="4"/>
                  </a:cxn>
                  <a:cxn ang="0">
                    <a:pos x="80" y="2"/>
                  </a:cxn>
                  <a:cxn ang="0">
                    <a:pos x="82" y="0"/>
                  </a:cxn>
                </a:cxnLst>
                <a:rect l="0" t="0" r="r" b="b"/>
                <a:pathLst>
                  <a:path w="98" h="94">
                    <a:moveTo>
                      <a:pt x="82" y="0"/>
                    </a:moveTo>
                    <a:lnTo>
                      <a:pt x="85" y="0"/>
                    </a:lnTo>
                    <a:lnTo>
                      <a:pt x="87" y="1"/>
                    </a:lnTo>
                    <a:lnTo>
                      <a:pt x="89" y="4"/>
                    </a:lnTo>
                    <a:lnTo>
                      <a:pt x="94" y="9"/>
                    </a:lnTo>
                    <a:lnTo>
                      <a:pt x="97" y="11"/>
                    </a:lnTo>
                    <a:lnTo>
                      <a:pt x="98" y="13"/>
                    </a:lnTo>
                    <a:lnTo>
                      <a:pt x="98" y="16"/>
                    </a:lnTo>
                    <a:lnTo>
                      <a:pt x="97" y="24"/>
                    </a:lnTo>
                    <a:lnTo>
                      <a:pt x="93" y="35"/>
                    </a:lnTo>
                    <a:lnTo>
                      <a:pt x="85" y="45"/>
                    </a:lnTo>
                    <a:lnTo>
                      <a:pt x="71" y="57"/>
                    </a:lnTo>
                    <a:lnTo>
                      <a:pt x="60" y="68"/>
                    </a:lnTo>
                    <a:lnTo>
                      <a:pt x="48" y="82"/>
                    </a:lnTo>
                    <a:lnTo>
                      <a:pt x="42" y="89"/>
                    </a:lnTo>
                    <a:lnTo>
                      <a:pt x="38" y="93"/>
                    </a:lnTo>
                    <a:lnTo>
                      <a:pt x="35" y="94"/>
                    </a:lnTo>
                    <a:lnTo>
                      <a:pt x="31" y="94"/>
                    </a:lnTo>
                    <a:lnTo>
                      <a:pt x="23" y="93"/>
                    </a:lnTo>
                    <a:lnTo>
                      <a:pt x="12" y="91"/>
                    </a:lnTo>
                    <a:lnTo>
                      <a:pt x="4" y="87"/>
                    </a:lnTo>
                    <a:lnTo>
                      <a:pt x="0" y="80"/>
                    </a:lnTo>
                    <a:lnTo>
                      <a:pt x="1" y="74"/>
                    </a:lnTo>
                    <a:lnTo>
                      <a:pt x="8" y="64"/>
                    </a:lnTo>
                    <a:lnTo>
                      <a:pt x="19" y="54"/>
                    </a:lnTo>
                    <a:lnTo>
                      <a:pt x="46" y="35"/>
                    </a:lnTo>
                    <a:lnTo>
                      <a:pt x="54" y="28"/>
                    </a:lnTo>
                    <a:lnTo>
                      <a:pt x="60" y="24"/>
                    </a:lnTo>
                    <a:lnTo>
                      <a:pt x="61" y="20"/>
                    </a:lnTo>
                    <a:lnTo>
                      <a:pt x="63" y="17"/>
                    </a:lnTo>
                    <a:lnTo>
                      <a:pt x="65" y="13"/>
                    </a:lnTo>
                    <a:lnTo>
                      <a:pt x="68" y="11"/>
                    </a:lnTo>
                    <a:lnTo>
                      <a:pt x="72" y="8"/>
                    </a:lnTo>
                    <a:lnTo>
                      <a:pt x="75" y="6"/>
                    </a:lnTo>
                    <a:lnTo>
                      <a:pt x="78" y="4"/>
                    </a:lnTo>
                    <a:lnTo>
                      <a:pt x="80" y="2"/>
                    </a:lnTo>
                    <a:lnTo>
                      <a:pt x="8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5" name="Freeform 42"/>
              <p:cNvSpPr>
                <a:spLocks/>
              </p:cNvSpPr>
              <p:nvPr/>
            </p:nvSpPr>
            <p:spPr bwMode="auto">
              <a:xfrm>
                <a:off x="5058032" y="4691707"/>
                <a:ext cx="21869" cy="2012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50" y="2"/>
                  </a:cxn>
                  <a:cxn ang="0">
                    <a:pos x="50" y="9"/>
                  </a:cxn>
                  <a:cxn ang="0">
                    <a:pos x="47" y="18"/>
                  </a:cxn>
                  <a:cxn ang="0">
                    <a:pos x="43" y="29"/>
                  </a:cxn>
                  <a:cxn ang="0">
                    <a:pos x="37" y="37"/>
                  </a:cxn>
                  <a:cxn ang="0">
                    <a:pos x="32" y="43"/>
                  </a:cxn>
                  <a:cxn ang="0">
                    <a:pos x="29" y="43"/>
                  </a:cxn>
                  <a:cxn ang="0">
                    <a:pos x="25" y="44"/>
                  </a:cxn>
                  <a:cxn ang="0">
                    <a:pos x="22" y="44"/>
                  </a:cxn>
                  <a:cxn ang="0">
                    <a:pos x="20" y="46"/>
                  </a:cxn>
                  <a:cxn ang="0">
                    <a:pos x="17" y="44"/>
                  </a:cxn>
                  <a:cxn ang="0">
                    <a:pos x="14" y="44"/>
                  </a:cxn>
                  <a:cxn ang="0">
                    <a:pos x="13" y="41"/>
                  </a:cxn>
                  <a:cxn ang="0">
                    <a:pos x="13" y="29"/>
                  </a:cxn>
                  <a:cxn ang="0">
                    <a:pos x="5" y="21"/>
                  </a:cxn>
                  <a:cxn ang="0">
                    <a:pos x="2" y="17"/>
                  </a:cxn>
                  <a:cxn ang="0">
                    <a:pos x="0" y="13"/>
                  </a:cxn>
                  <a:cxn ang="0">
                    <a:pos x="3" y="7"/>
                  </a:cxn>
                  <a:cxn ang="0">
                    <a:pos x="5" y="7"/>
                  </a:cxn>
                  <a:cxn ang="0">
                    <a:pos x="6" y="9"/>
                  </a:cxn>
                  <a:cxn ang="0">
                    <a:pos x="11" y="11"/>
                  </a:cxn>
                  <a:cxn ang="0">
                    <a:pos x="15" y="13"/>
                  </a:cxn>
                  <a:cxn ang="0">
                    <a:pos x="18" y="13"/>
                  </a:cxn>
                  <a:cxn ang="0">
                    <a:pos x="21" y="14"/>
                  </a:cxn>
                  <a:cxn ang="0">
                    <a:pos x="25" y="13"/>
                  </a:cxn>
                  <a:cxn ang="0">
                    <a:pos x="31" y="10"/>
                  </a:cxn>
                  <a:cxn ang="0">
                    <a:pos x="37" y="6"/>
                  </a:cxn>
                  <a:cxn ang="0">
                    <a:pos x="43" y="2"/>
                  </a:cxn>
                  <a:cxn ang="0">
                    <a:pos x="47" y="0"/>
                  </a:cxn>
                </a:cxnLst>
                <a:rect l="0" t="0" r="r" b="b"/>
                <a:pathLst>
                  <a:path w="50" h="46">
                    <a:moveTo>
                      <a:pt x="47" y="0"/>
                    </a:moveTo>
                    <a:lnTo>
                      <a:pt x="50" y="2"/>
                    </a:lnTo>
                    <a:lnTo>
                      <a:pt x="50" y="9"/>
                    </a:lnTo>
                    <a:lnTo>
                      <a:pt x="47" y="18"/>
                    </a:lnTo>
                    <a:lnTo>
                      <a:pt x="43" y="29"/>
                    </a:lnTo>
                    <a:lnTo>
                      <a:pt x="37" y="37"/>
                    </a:lnTo>
                    <a:lnTo>
                      <a:pt x="32" y="43"/>
                    </a:lnTo>
                    <a:lnTo>
                      <a:pt x="29" y="43"/>
                    </a:lnTo>
                    <a:lnTo>
                      <a:pt x="25" y="44"/>
                    </a:lnTo>
                    <a:lnTo>
                      <a:pt x="22" y="44"/>
                    </a:lnTo>
                    <a:lnTo>
                      <a:pt x="20" y="46"/>
                    </a:lnTo>
                    <a:lnTo>
                      <a:pt x="17" y="44"/>
                    </a:lnTo>
                    <a:lnTo>
                      <a:pt x="14" y="44"/>
                    </a:lnTo>
                    <a:lnTo>
                      <a:pt x="13" y="41"/>
                    </a:lnTo>
                    <a:lnTo>
                      <a:pt x="13" y="29"/>
                    </a:lnTo>
                    <a:lnTo>
                      <a:pt x="5" y="21"/>
                    </a:lnTo>
                    <a:lnTo>
                      <a:pt x="2" y="17"/>
                    </a:lnTo>
                    <a:lnTo>
                      <a:pt x="0" y="13"/>
                    </a:lnTo>
                    <a:lnTo>
                      <a:pt x="3" y="7"/>
                    </a:lnTo>
                    <a:lnTo>
                      <a:pt x="5" y="7"/>
                    </a:lnTo>
                    <a:lnTo>
                      <a:pt x="6" y="9"/>
                    </a:lnTo>
                    <a:lnTo>
                      <a:pt x="11" y="11"/>
                    </a:lnTo>
                    <a:lnTo>
                      <a:pt x="15" y="13"/>
                    </a:lnTo>
                    <a:lnTo>
                      <a:pt x="18" y="13"/>
                    </a:lnTo>
                    <a:lnTo>
                      <a:pt x="21" y="14"/>
                    </a:lnTo>
                    <a:lnTo>
                      <a:pt x="25" y="13"/>
                    </a:lnTo>
                    <a:lnTo>
                      <a:pt x="31" y="10"/>
                    </a:lnTo>
                    <a:lnTo>
                      <a:pt x="37" y="6"/>
                    </a:lnTo>
                    <a:lnTo>
                      <a:pt x="43" y="2"/>
                    </a:lnTo>
                    <a:lnTo>
                      <a:pt x="4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6" name="Freeform 43"/>
              <p:cNvSpPr>
                <a:spLocks/>
              </p:cNvSpPr>
              <p:nvPr/>
            </p:nvSpPr>
            <p:spPr bwMode="auto">
              <a:xfrm>
                <a:off x="4878265" y="4494006"/>
                <a:ext cx="236190" cy="190266"/>
              </a:xfrm>
              <a:custGeom>
                <a:avLst/>
                <a:gdLst/>
                <a:ahLst/>
                <a:cxnLst>
                  <a:cxn ang="0">
                    <a:pos x="390" y="21"/>
                  </a:cxn>
                  <a:cxn ang="0">
                    <a:pos x="421" y="69"/>
                  </a:cxn>
                  <a:cxn ang="0">
                    <a:pos x="435" y="117"/>
                  </a:cxn>
                  <a:cxn ang="0">
                    <a:pos x="461" y="140"/>
                  </a:cxn>
                  <a:cxn ang="0">
                    <a:pos x="489" y="154"/>
                  </a:cxn>
                  <a:cxn ang="0">
                    <a:pos x="504" y="208"/>
                  </a:cxn>
                  <a:cxn ang="0">
                    <a:pos x="539" y="289"/>
                  </a:cxn>
                  <a:cxn ang="0">
                    <a:pos x="515" y="339"/>
                  </a:cxn>
                  <a:cxn ang="0">
                    <a:pos x="483" y="392"/>
                  </a:cxn>
                  <a:cxn ang="0">
                    <a:pos x="469" y="413"/>
                  </a:cxn>
                  <a:cxn ang="0">
                    <a:pos x="436" y="429"/>
                  </a:cxn>
                  <a:cxn ang="0">
                    <a:pos x="416" y="422"/>
                  </a:cxn>
                  <a:cxn ang="0">
                    <a:pos x="396" y="432"/>
                  </a:cxn>
                  <a:cxn ang="0">
                    <a:pos x="387" y="428"/>
                  </a:cxn>
                  <a:cxn ang="0">
                    <a:pos x="358" y="413"/>
                  </a:cxn>
                  <a:cxn ang="0">
                    <a:pos x="353" y="383"/>
                  </a:cxn>
                  <a:cxn ang="0">
                    <a:pos x="340" y="372"/>
                  </a:cxn>
                  <a:cxn ang="0">
                    <a:pos x="334" y="358"/>
                  </a:cxn>
                  <a:cxn ang="0">
                    <a:pos x="325" y="363"/>
                  </a:cxn>
                  <a:cxn ang="0">
                    <a:pos x="318" y="340"/>
                  </a:cxn>
                  <a:cxn ang="0">
                    <a:pos x="302" y="361"/>
                  </a:cxn>
                  <a:cxn ang="0">
                    <a:pos x="284" y="366"/>
                  </a:cxn>
                  <a:cxn ang="0">
                    <a:pos x="287" y="341"/>
                  </a:cxn>
                  <a:cxn ang="0">
                    <a:pos x="253" y="322"/>
                  </a:cxn>
                  <a:cxn ang="0">
                    <a:pos x="238" y="310"/>
                  </a:cxn>
                  <a:cxn ang="0">
                    <a:pos x="194" y="325"/>
                  </a:cxn>
                  <a:cxn ang="0">
                    <a:pos x="176" y="322"/>
                  </a:cxn>
                  <a:cxn ang="0">
                    <a:pos x="154" y="347"/>
                  </a:cxn>
                  <a:cxn ang="0">
                    <a:pos x="148" y="369"/>
                  </a:cxn>
                  <a:cxn ang="0">
                    <a:pos x="98" y="363"/>
                  </a:cxn>
                  <a:cxn ang="0">
                    <a:pos x="63" y="378"/>
                  </a:cxn>
                  <a:cxn ang="0">
                    <a:pos x="37" y="363"/>
                  </a:cxn>
                  <a:cxn ang="0">
                    <a:pos x="53" y="326"/>
                  </a:cxn>
                  <a:cxn ang="0">
                    <a:pos x="37" y="296"/>
                  </a:cxn>
                  <a:cxn ang="0">
                    <a:pos x="20" y="258"/>
                  </a:cxn>
                  <a:cxn ang="0">
                    <a:pos x="23" y="232"/>
                  </a:cxn>
                  <a:cxn ang="0">
                    <a:pos x="0" y="204"/>
                  </a:cxn>
                  <a:cxn ang="0">
                    <a:pos x="26" y="169"/>
                  </a:cxn>
                  <a:cxn ang="0">
                    <a:pos x="61" y="144"/>
                  </a:cxn>
                  <a:cxn ang="0">
                    <a:pos x="111" y="136"/>
                  </a:cxn>
                  <a:cxn ang="0">
                    <a:pos x="116" y="113"/>
                  </a:cxn>
                  <a:cxn ang="0">
                    <a:pos x="130" y="78"/>
                  </a:cxn>
                  <a:cxn ang="0">
                    <a:pos x="157" y="82"/>
                  </a:cxn>
                  <a:cxn ang="0">
                    <a:pos x="172" y="52"/>
                  </a:cxn>
                  <a:cxn ang="0">
                    <a:pos x="194" y="52"/>
                  </a:cxn>
                  <a:cxn ang="0">
                    <a:pos x="217" y="56"/>
                  </a:cxn>
                  <a:cxn ang="0">
                    <a:pos x="221" y="47"/>
                  </a:cxn>
                  <a:cxn ang="0">
                    <a:pos x="231" y="33"/>
                  </a:cxn>
                  <a:cxn ang="0">
                    <a:pos x="236" y="17"/>
                  </a:cxn>
                  <a:cxn ang="0">
                    <a:pos x="253" y="37"/>
                  </a:cxn>
                  <a:cxn ang="0">
                    <a:pos x="261" y="13"/>
                  </a:cxn>
                  <a:cxn ang="0">
                    <a:pos x="273" y="25"/>
                  </a:cxn>
                  <a:cxn ang="0">
                    <a:pos x="308" y="22"/>
                  </a:cxn>
                  <a:cxn ang="0">
                    <a:pos x="303" y="62"/>
                  </a:cxn>
                  <a:cxn ang="0">
                    <a:pos x="338" y="91"/>
                  </a:cxn>
                  <a:cxn ang="0">
                    <a:pos x="368" y="100"/>
                  </a:cxn>
                  <a:cxn ang="0">
                    <a:pos x="373" y="41"/>
                  </a:cxn>
                  <a:cxn ang="0">
                    <a:pos x="381" y="0"/>
                  </a:cxn>
                </a:cxnLst>
                <a:rect l="0" t="0" r="r" b="b"/>
                <a:pathLst>
                  <a:path w="540" h="435">
                    <a:moveTo>
                      <a:pt x="381" y="0"/>
                    </a:moveTo>
                    <a:lnTo>
                      <a:pt x="383" y="2"/>
                    </a:lnTo>
                    <a:lnTo>
                      <a:pt x="385" y="10"/>
                    </a:lnTo>
                    <a:lnTo>
                      <a:pt x="390" y="21"/>
                    </a:lnTo>
                    <a:lnTo>
                      <a:pt x="395" y="33"/>
                    </a:lnTo>
                    <a:lnTo>
                      <a:pt x="401" y="43"/>
                    </a:lnTo>
                    <a:lnTo>
                      <a:pt x="411" y="56"/>
                    </a:lnTo>
                    <a:lnTo>
                      <a:pt x="421" y="69"/>
                    </a:lnTo>
                    <a:lnTo>
                      <a:pt x="428" y="82"/>
                    </a:lnTo>
                    <a:lnTo>
                      <a:pt x="431" y="92"/>
                    </a:lnTo>
                    <a:lnTo>
                      <a:pt x="433" y="104"/>
                    </a:lnTo>
                    <a:lnTo>
                      <a:pt x="435" y="117"/>
                    </a:lnTo>
                    <a:lnTo>
                      <a:pt x="439" y="126"/>
                    </a:lnTo>
                    <a:lnTo>
                      <a:pt x="444" y="133"/>
                    </a:lnTo>
                    <a:lnTo>
                      <a:pt x="451" y="137"/>
                    </a:lnTo>
                    <a:lnTo>
                      <a:pt x="461" y="140"/>
                    </a:lnTo>
                    <a:lnTo>
                      <a:pt x="472" y="143"/>
                    </a:lnTo>
                    <a:lnTo>
                      <a:pt x="480" y="145"/>
                    </a:lnTo>
                    <a:lnTo>
                      <a:pt x="487" y="148"/>
                    </a:lnTo>
                    <a:lnTo>
                      <a:pt x="489" y="154"/>
                    </a:lnTo>
                    <a:lnTo>
                      <a:pt x="489" y="163"/>
                    </a:lnTo>
                    <a:lnTo>
                      <a:pt x="492" y="177"/>
                    </a:lnTo>
                    <a:lnTo>
                      <a:pt x="498" y="192"/>
                    </a:lnTo>
                    <a:lnTo>
                      <a:pt x="504" y="208"/>
                    </a:lnTo>
                    <a:lnTo>
                      <a:pt x="511" y="222"/>
                    </a:lnTo>
                    <a:lnTo>
                      <a:pt x="519" y="237"/>
                    </a:lnTo>
                    <a:lnTo>
                      <a:pt x="533" y="273"/>
                    </a:lnTo>
                    <a:lnTo>
                      <a:pt x="539" y="289"/>
                    </a:lnTo>
                    <a:lnTo>
                      <a:pt x="540" y="302"/>
                    </a:lnTo>
                    <a:lnTo>
                      <a:pt x="536" y="314"/>
                    </a:lnTo>
                    <a:lnTo>
                      <a:pt x="526" y="326"/>
                    </a:lnTo>
                    <a:lnTo>
                      <a:pt x="515" y="339"/>
                    </a:lnTo>
                    <a:lnTo>
                      <a:pt x="503" y="351"/>
                    </a:lnTo>
                    <a:lnTo>
                      <a:pt x="495" y="361"/>
                    </a:lnTo>
                    <a:lnTo>
                      <a:pt x="487" y="377"/>
                    </a:lnTo>
                    <a:lnTo>
                      <a:pt x="483" y="392"/>
                    </a:lnTo>
                    <a:lnTo>
                      <a:pt x="478" y="403"/>
                    </a:lnTo>
                    <a:lnTo>
                      <a:pt x="477" y="406"/>
                    </a:lnTo>
                    <a:lnTo>
                      <a:pt x="472" y="411"/>
                    </a:lnTo>
                    <a:lnTo>
                      <a:pt x="469" y="413"/>
                    </a:lnTo>
                    <a:lnTo>
                      <a:pt x="465" y="414"/>
                    </a:lnTo>
                    <a:lnTo>
                      <a:pt x="459" y="415"/>
                    </a:lnTo>
                    <a:lnTo>
                      <a:pt x="443" y="424"/>
                    </a:lnTo>
                    <a:lnTo>
                      <a:pt x="436" y="429"/>
                    </a:lnTo>
                    <a:lnTo>
                      <a:pt x="431" y="432"/>
                    </a:lnTo>
                    <a:lnTo>
                      <a:pt x="428" y="430"/>
                    </a:lnTo>
                    <a:lnTo>
                      <a:pt x="422" y="426"/>
                    </a:lnTo>
                    <a:lnTo>
                      <a:pt x="416" y="422"/>
                    </a:lnTo>
                    <a:lnTo>
                      <a:pt x="409" y="421"/>
                    </a:lnTo>
                    <a:lnTo>
                      <a:pt x="403" y="422"/>
                    </a:lnTo>
                    <a:lnTo>
                      <a:pt x="399" y="430"/>
                    </a:lnTo>
                    <a:lnTo>
                      <a:pt x="396" y="432"/>
                    </a:lnTo>
                    <a:lnTo>
                      <a:pt x="395" y="435"/>
                    </a:lnTo>
                    <a:lnTo>
                      <a:pt x="391" y="435"/>
                    </a:lnTo>
                    <a:lnTo>
                      <a:pt x="390" y="432"/>
                    </a:lnTo>
                    <a:lnTo>
                      <a:pt x="387" y="428"/>
                    </a:lnTo>
                    <a:lnTo>
                      <a:pt x="380" y="420"/>
                    </a:lnTo>
                    <a:lnTo>
                      <a:pt x="370" y="415"/>
                    </a:lnTo>
                    <a:lnTo>
                      <a:pt x="364" y="414"/>
                    </a:lnTo>
                    <a:lnTo>
                      <a:pt x="358" y="413"/>
                    </a:lnTo>
                    <a:lnTo>
                      <a:pt x="357" y="409"/>
                    </a:lnTo>
                    <a:lnTo>
                      <a:pt x="355" y="400"/>
                    </a:lnTo>
                    <a:lnTo>
                      <a:pt x="355" y="385"/>
                    </a:lnTo>
                    <a:lnTo>
                      <a:pt x="353" y="383"/>
                    </a:lnTo>
                    <a:lnTo>
                      <a:pt x="351" y="380"/>
                    </a:lnTo>
                    <a:lnTo>
                      <a:pt x="349" y="377"/>
                    </a:lnTo>
                    <a:lnTo>
                      <a:pt x="343" y="374"/>
                    </a:lnTo>
                    <a:lnTo>
                      <a:pt x="340" y="372"/>
                    </a:lnTo>
                    <a:lnTo>
                      <a:pt x="336" y="363"/>
                    </a:lnTo>
                    <a:lnTo>
                      <a:pt x="336" y="356"/>
                    </a:lnTo>
                    <a:lnTo>
                      <a:pt x="335" y="356"/>
                    </a:lnTo>
                    <a:lnTo>
                      <a:pt x="334" y="358"/>
                    </a:lnTo>
                    <a:lnTo>
                      <a:pt x="334" y="361"/>
                    </a:lnTo>
                    <a:lnTo>
                      <a:pt x="328" y="366"/>
                    </a:lnTo>
                    <a:lnTo>
                      <a:pt x="327" y="366"/>
                    </a:lnTo>
                    <a:lnTo>
                      <a:pt x="325" y="363"/>
                    </a:lnTo>
                    <a:lnTo>
                      <a:pt x="324" y="356"/>
                    </a:lnTo>
                    <a:lnTo>
                      <a:pt x="324" y="340"/>
                    </a:lnTo>
                    <a:lnTo>
                      <a:pt x="323" y="339"/>
                    </a:lnTo>
                    <a:lnTo>
                      <a:pt x="318" y="340"/>
                    </a:lnTo>
                    <a:lnTo>
                      <a:pt x="312" y="346"/>
                    </a:lnTo>
                    <a:lnTo>
                      <a:pt x="306" y="351"/>
                    </a:lnTo>
                    <a:lnTo>
                      <a:pt x="303" y="355"/>
                    </a:lnTo>
                    <a:lnTo>
                      <a:pt x="302" y="361"/>
                    </a:lnTo>
                    <a:lnTo>
                      <a:pt x="298" y="365"/>
                    </a:lnTo>
                    <a:lnTo>
                      <a:pt x="295" y="365"/>
                    </a:lnTo>
                    <a:lnTo>
                      <a:pt x="291" y="366"/>
                    </a:lnTo>
                    <a:lnTo>
                      <a:pt x="284" y="366"/>
                    </a:lnTo>
                    <a:lnTo>
                      <a:pt x="282" y="363"/>
                    </a:lnTo>
                    <a:lnTo>
                      <a:pt x="283" y="356"/>
                    </a:lnTo>
                    <a:lnTo>
                      <a:pt x="286" y="350"/>
                    </a:lnTo>
                    <a:lnTo>
                      <a:pt x="287" y="341"/>
                    </a:lnTo>
                    <a:lnTo>
                      <a:pt x="283" y="335"/>
                    </a:lnTo>
                    <a:lnTo>
                      <a:pt x="275" y="329"/>
                    </a:lnTo>
                    <a:lnTo>
                      <a:pt x="264" y="326"/>
                    </a:lnTo>
                    <a:lnTo>
                      <a:pt x="253" y="322"/>
                    </a:lnTo>
                    <a:lnTo>
                      <a:pt x="247" y="317"/>
                    </a:lnTo>
                    <a:lnTo>
                      <a:pt x="247" y="313"/>
                    </a:lnTo>
                    <a:lnTo>
                      <a:pt x="245" y="311"/>
                    </a:lnTo>
                    <a:lnTo>
                      <a:pt x="238" y="310"/>
                    </a:lnTo>
                    <a:lnTo>
                      <a:pt x="228" y="311"/>
                    </a:lnTo>
                    <a:lnTo>
                      <a:pt x="212" y="317"/>
                    </a:lnTo>
                    <a:lnTo>
                      <a:pt x="201" y="321"/>
                    </a:lnTo>
                    <a:lnTo>
                      <a:pt x="194" y="325"/>
                    </a:lnTo>
                    <a:lnTo>
                      <a:pt x="193" y="326"/>
                    </a:lnTo>
                    <a:lnTo>
                      <a:pt x="190" y="325"/>
                    </a:lnTo>
                    <a:lnTo>
                      <a:pt x="184" y="324"/>
                    </a:lnTo>
                    <a:lnTo>
                      <a:pt x="176" y="322"/>
                    </a:lnTo>
                    <a:lnTo>
                      <a:pt x="168" y="322"/>
                    </a:lnTo>
                    <a:lnTo>
                      <a:pt x="161" y="326"/>
                    </a:lnTo>
                    <a:lnTo>
                      <a:pt x="157" y="335"/>
                    </a:lnTo>
                    <a:lnTo>
                      <a:pt x="154" y="347"/>
                    </a:lnTo>
                    <a:lnTo>
                      <a:pt x="152" y="358"/>
                    </a:lnTo>
                    <a:lnTo>
                      <a:pt x="150" y="366"/>
                    </a:lnTo>
                    <a:lnTo>
                      <a:pt x="150" y="370"/>
                    </a:lnTo>
                    <a:lnTo>
                      <a:pt x="148" y="369"/>
                    </a:lnTo>
                    <a:lnTo>
                      <a:pt x="141" y="367"/>
                    </a:lnTo>
                    <a:lnTo>
                      <a:pt x="112" y="359"/>
                    </a:lnTo>
                    <a:lnTo>
                      <a:pt x="107" y="359"/>
                    </a:lnTo>
                    <a:lnTo>
                      <a:pt x="98" y="363"/>
                    </a:lnTo>
                    <a:lnTo>
                      <a:pt x="90" y="369"/>
                    </a:lnTo>
                    <a:lnTo>
                      <a:pt x="79" y="374"/>
                    </a:lnTo>
                    <a:lnTo>
                      <a:pt x="71" y="377"/>
                    </a:lnTo>
                    <a:lnTo>
                      <a:pt x="63" y="378"/>
                    </a:lnTo>
                    <a:lnTo>
                      <a:pt x="55" y="378"/>
                    </a:lnTo>
                    <a:lnTo>
                      <a:pt x="48" y="376"/>
                    </a:lnTo>
                    <a:lnTo>
                      <a:pt x="42" y="370"/>
                    </a:lnTo>
                    <a:lnTo>
                      <a:pt x="37" y="363"/>
                    </a:lnTo>
                    <a:lnTo>
                      <a:pt x="34" y="356"/>
                    </a:lnTo>
                    <a:lnTo>
                      <a:pt x="34" y="350"/>
                    </a:lnTo>
                    <a:lnTo>
                      <a:pt x="50" y="333"/>
                    </a:lnTo>
                    <a:lnTo>
                      <a:pt x="53" y="326"/>
                    </a:lnTo>
                    <a:lnTo>
                      <a:pt x="52" y="319"/>
                    </a:lnTo>
                    <a:lnTo>
                      <a:pt x="45" y="310"/>
                    </a:lnTo>
                    <a:lnTo>
                      <a:pt x="40" y="303"/>
                    </a:lnTo>
                    <a:lnTo>
                      <a:pt x="37" y="296"/>
                    </a:lnTo>
                    <a:lnTo>
                      <a:pt x="37" y="287"/>
                    </a:lnTo>
                    <a:lnTo>
                      <a:pt x="34" y="280"/>
                    </a:lnTo>
                    <a:lnTo>
                      <a:pt x="27" y="270"/>
                    </a:lnTo>
                    <a:lnTo>
                      <a:pt x="20" y="258"/>
                    </a:lnTo>
                    <a:lnTo>
                      <a:pt x="18" y="247"/>
                    </a:lnTo>
                    <a:lnTo>
                      <a:pt x="19" y="239"/>
                    </a:lnTo>
                    <a:lnTo>
                      <a:pt x="23" y="235"/>
                    </a:lnTo>
                    <a:lnTo>
                      <a:pt x="23" y="232"/>
                    </a:lnTo>
                    <a:lnTo>
                      <a:pt x="19" y="226"/>
                    </a:lnTo>
                    <a:lnTo>
                      <a:pt x="5" y="215"/>
                    </a:lnTo>
                    <a:lnTo>
                      <a:pt x="1" y="210"/>
                    </a:lnTo>
                    <a:lnTo>
                      <a:pt x="0" y="204"/>
                    </a:lnTo>
                    <a:lnTo>
                      <a:pt x="3" y="196"/>
                    </a:lnTo>
                    <a:lnTo>
                      <a:pt x="14" y="180"/>
                    </a:lnTo>
                    <a:lnTo>
                      <a:pt x="19" y="174"/>
                    </a:lnTo>
                    <a:lnTo>
                      <a:pt x="26" y="169"/>
                    </a:lnTo>
                    <a:lnTo>
                      <a:pt x="35" y="161"/>
                    </a:lnTo>
                    <a:lnTo>
                      <a:pt x="46" y="152"/>
                    </a:lnTo>
                    <a:lnTo>
                      <a:pt x="56" y="147"/>
                    </a:lnTo>
                    <a:lnTo>
                      <a:pt x="61" y="144"/>
                    </a:lnTo>
                    <a:lnTo>
                      <a:pt x="79" y="144"/>
                    </a:lnTo>
                    <a:lnTo>
                      <a:pt x="89" y="141"/>
                    </a:lnTo>
                    <a:lnTo>
                      <a:pt x="94" y="139"/>
                    </a:lnTo>
                    <a:lnTo>
                      <a:pt x="111" y="136"/>
                    </a:lnTo>
                    <a:lnTo>
                      <a:pt x="116" y="135"/>
                    </a:lnTo>
                    <a:lnTo>
                      <a:pt x="119" y="132"/>
                    </a:lnTo>
                    <a:lnTo>
                      <a:pt x="119" y="125"/>
                    </a:lnTo>
                    <a:lnTo>
                      <a:pt x="116" y="113"/>
                    </a:lnTo>
                    <a:lnTo>
                      <a:pt x="116" y="87"/>
                    </a:lnTo>
                    <a:lnTo>
                      <a:pt x="117" y="80"/>
                    </a:lnTo>
                    <a:lnTo>
                      <a:pt x="122" y="78"/>
                    </a:lnTo>
                    <a:lnTo>
                      <a:pt x="130" y="78"/>
                    </a:lnTo>
                    <a:lnTo>
                      <a:pt x="138" y="81"/>
                    </a:lnTo>
                    <a:lnTo>
                      <a:pt x="146" y="82"/>
                    </a:lnTo>
                    <a:lnTo>
                      <a:pt x="153" y="84"/>
                    </a:lnTo>
                    <a:lnTo>
                      <a:pt x="157" y="82"/>
                    </a:lnTo>
                    <a:lnTo>
                      <a:pt x="160" y="76"/>
                    </a:lnTo>
                    <a:lnTo>
                      <a:pt x="164" y="66"/>
                    </a:lnTo>
                    <a:lnTo>
                      <a:pt x="168" y="58"/>
                    </a:lnTo>
                    <a:lnTo>
                      <a:pt x="172" y="52"/>
                    </a:lnTo>
                    <a:lnTo>
                      <a:pt x="178" y="48"/>
                    </a:lnTo>
                    <a:lnTo>
                      <a:pt x="182" y="45"/>
                    </a:lnTo>
                    <a:lnTo>
                      <a:pt x="187" y="45"/>
                    </a:lnTo>
                    <a:lnTo>
                      <a:pt x="194" y="52"/>
                    </a:lnTo>
                    <a:lnTo>
                      <a:pt x="201" y="61"/>
                    </a:lnTo>
                    <a:lnTo>
                      <a:pt x="208" y="65"/>
                    </a:lnTo>
                    <a:lnTo>
                      <a:pt x="213" y="63"/>
                    </a:lnTo>
                    <a:lnTo>
                      <a:pt x="217" y="56"/>
                    </a:lnTo>
                    <a:lnTo>
                      <a:pt x="219" y="52"/>
                    </a:lnTo>
                    <a:lnTo>
                      <a:pt x="220" y="50"/>
                    </a:lnTo>
                    <a:lnTo>
                      <a:pt x="220" y="48"/>
                    </a:lnTo>
                    <a:lnTo>
                      <a:pt x="221" y="47"/>
                    </a:lnTo>
                    <a:lnTo>
                      <a:pt x="221" y="44"/>
                    </a:lnTo>
                    <a:lnTo>
                      <a:pt x="225" y="40"/>
                    </a:lnTo>
                    <a:lnTo>
                      <a:pt x="228" y="36"/>
                    </a:lnTo>
                    <a:lnTo>
                      <a:pt x="231" y="33"/>
                    </a:lnTo>
                    <a:lnTo>
                      <a:pt x="232" y="29"/>
                    </a:lnTo>
                    <a:lnTo>
                      <a:pt x="232" y="14"/>
                    </a:lnTo>
                    <a:lnTo>
                      <a:pt x="234" y="14"/>
                    </a:lnTo>
                    <a:lnTo>
                      <a:pt x="236" y="17"/>
                    </a:lnTo>
                    <a:lnTo>
                      <a:pt x="245" y="28"/>
                    </a:lnTo>
                    <a:lnTo>
                      <a:pt x="249" y="32"/>
                    </a:lnTo>
                    <a:lnTo>
                      <a:pt x="250" y="34"/>
                    </a:lnTo>
                    <a:lnTo>
                      <a:pt x="253" y="37"/>
                    </a:lnTo>
                    <a:lnTo>
                      <a:pt x="253" y="21"/>
                    </a:lnTo>
                    <a:lnTo>
                      <a:pt x="256" y="15"/>
                    </a:lnTo>
                    <a:lnTo>
                      <a:pt x="258" y="13"/>
                    </a:lnTo>
                    <a:lnTo>
                      <a:pt x="261" y="13"/>
                    </a:lnTo>
                    <a:lnTo>
                      <a:pt x="267" y="18"/>
                    </a:lnTo>
                    <a:lnTo>
                      <a:pt x="269" y="19"/>
                    </a:lnTo>
                    <a:lnTo>
                      <a:pt x="272" y="22"/>
                    </a:lnTo>
                    <a:lnTo>
                      <a:pt x="273" y="25"/>
                    </a:lnTo>
                    <a:lnTo>
                      <a:pt x="275" y="25"/>
                    </a:lnTo>
                    <a:lnTo>
                      <a:pt x="279" y="24"/>
                    </a:lnTo>
                    <a:lnTo>
                      <a:pt x="288" y="22"/>
                    </a:lnTo>
                    <a:lnTo>
                      <a:pt x="308" y="22"/>
                    </a:lnTo>
                    <a:lnTo>
                      <a:pt x="313" y="26"/>
                    </a:lnTo>
                    <a:lnTo>
                      <a:pt x="313" y="33"/>
                    </a:lnTo>
                    <a:lnTo>
                      <a:pt x="305" y="52"/>
                    </a:lnTo>
                    <a:lnTo>
                      <a:pt x="303" y="62"/>
                    </a:lnTo>
                    <a:lnTo>
                      <a:pt x="305" y="69"/>
                    </a:lnTo>
                    <a:lnTo>
                      <a:pt x="314" y="76"/>
                    </a:lnTo>
                    <a:lnTo>
                      <a:pt x="327" y="84"/>
                    </a:lnTo>
                    <a:lnTo>
                      <a:pt x="338" y="91"/>
                    </a:lnTo>
                    <a:lnTo>
                      <a:pt x="351" y="102"/>
                    </a:lnTo>
                    <a:lnTo>
                      <a:pt x="358" y="106"/>
                    </a:lnTo>
                    <a:lnTo>
                      <a:pt x="364" y="106"/>
                    </a:lnTo>
                    <a:lnTo>
                      <a:pt x="368" y="100"/>
                    </a:lnTo>
                    <a:lnTo>
                      <a:pt x="372" y="88"/>
                    </a:lnTo>
                    <a:lnTo>
                      <a:pt x="376" y="74"/>
                    </a:lnTo>
                    <a:lnTo>
                      <a:pt x="379" y="61"/>
                    </a:lnTo>
                    <a:lnTo>
                      <a:pt x="373" y="41"/>
                    </a:lnTo>
                    <a:lnTo>
                      <a:pt x="373" y="28"/>
                    </a:lnTo>
                    <a:lnTo>
                      <a:pt x="376" y="15"/>
                    </a:lnTo>
                    <a:lnTo>
                      <a:pt x="379" y="4"/>
                    </a:lnTo>
                    <a:lnTo>
                      <a:pt x="38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7" name="Freeform 44"/>
              <p:cNvSpPr>
                <a:spLocks/>
              </p:cNvSpPr>
              <p:nvPr/>
            </p:nvSpPr>
            <p:spPr bwMode="auto">
              <a:xfrm>
                <a:off x="5242611" y="4530747"/>
                <a:ext cx="13559" cy="11810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28" y="0"/>
                  </a:cxn>
                  <a:cxn ang="0">
                    <a:pos x="31" y="4"/>
                  </a:cxn>
                  <a:cxn ang="0">
                    <a:pos x="28" y="9"/>
                  </a:cxn>
                  <a:cxn ang="0">
                    <a:pos x="23" y="18"/>
                  </a:cxn>
                  <a:cxn ang="0">
                    <a:pos x="15" y="23"/>
                  </a:cxn>
                  <a:cxn ang="0">
                    <a:pos x="8" y="27"/>
                  </a:cxn>
                  <a:cxn ang="0">
                    <a:pos x="0" y="26"/>
                  </a:cxn>
                  <a:cxn ang="0">
                    <a:pos x="1" y="23"/>
                  </a:cxn>
                  <a:cxn ang="0">
                    <a:pos x="5" y="18"/>
                  </a:cxn>
                  <a:cxn ang="0">
                    <a:pos x="11" y="11"/>
                  </a:cxn>
                  <a:cxn ang="0">
                    <a:pos x="16" y="5"/>
                  </a:cxn>
                  <a:cxn ang="0">
                    <a:pos x="23" y="0"/>
                  </a:cxn>
                </a:cxnLst>
                <a:rect l="0" t="0" r="r" b="b"/>
                <a:pathLst>
                  <a:path w="31" h="27">
                    <a:moveTo>
                      <a:pt x="23" y="0"/>
                    </a:moveTo>
                    <a:lnTo>
                      <a:pt x="28" y="0"/>
                    </a:lnTo>
                    <a:lnTo>
                      <a:pt x="31" y="4"/>
                    </a:lnTo>
                    <a:lnTo>
                      <a:pt x="28" y="9"/>
                    </a:lnTo>
                    <a:lnTo>
                      <a:pt x="23" y="18"/>
                    </a:lnTo>
                    <a:lnTo>
                      <a:pt x="15" y="23"/>
                    </a:lnTo>
                    <a:lnTo>
                      <a:pt x="8" y="27"/>
                    </a:lnTo>
                    <a:lnTo>
                      <a:pt x="0" y="26"/>
                    </a:lnTo>
                    <a:lnTo>
                      <a:pt x="1" y="23"/>
                    </a:lnTo>
                    <a:lnTo>
                      <a:pt x="5" y="18"/>
                    </a:lnTo>
                    <a:lnTo>
                      <a:pt x="11" y="11"/>
                    </a:lnTo>
                    <a:lnTo>
                      <a:pt x="16" y="5"/>
                    </a:lnTo>
                    <a:lnTo>
                      <a:pt x="2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8" name="Freeform 45"/>
              <p:cNvSpPr>
                <a:spLocks/>
              </p:cNvSpPr>
              <p:nvPr/>
            </p:nvSpPr>
            <p:spPr bwMode="auto">
              <a:xfrm>
                <a:off x="5168692" y="4560489"/>
                <a:ext cx="13996" cy="126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10" y="2"/>
                  </a:cxn>
                  <a:cxn ang="0">
                    <a:pos x="21" y="6"/>
                  </a:cxn>
                  <a:cxn ang="0">
                    <a:pos x="28" y="11"/>
                  </a:cxn>
                  <a:cxn ang="0">
                    <a:pos x="30" y="17"/>
                  </a:cxn>
                  <a:cxn ang="0">
                    <a:pos x="32" y="22"/>
                  </a:cxn>
                  <a:cxn ang="0">
                    <a:pos x="28" y="28"/>
                  </a:cxn>
                  <a:cxn ang="0">
                    <a:pos x="22" y="29"/>
                  </a:cxn>
                  <a:cxn ang="0">
                    <a:pos x="15" y="25"/>
                  </a:cxn>
                  <a:cxn ang="0">
                    <a:pos x="10" y="17"/>
                  </a:cxn>
                  <a:cxn ang="0">
                    <a:pos x="9" y="14"/>
                  </a:cxn>
                  <a:cxn ang="0">
                    <a:pos x="6" y="11"/>
                  </a:cxn>
                  <a:cxn ang="0">
                    <a:pos x="4" y="9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32" h="29">
                    <a:moveTo>
                      <a:pt x="0" y="0"/>
                    </a:moveTo>
                    <a:lnTo>
                      <a:pt x="6" y="0"/>
                    </a:lnTo>
                    <a:lnTo>
                      <a:pt x="10" y="2"/>
                    </a:lnTo>
                    <a:lnTo>
                      <a:pt x="21" y="6"/>
                    </a:lnTo>
                    <a:lnTo>
                      <a:pt x="28" y="11"/>
                    </a:lnTo>
                    <a:lnTo>
                      <a:pt x="30" y="17"/>
                    </a:lnTo>
                    <a:lnTo>
                      <a:pt x="32" y="22"/>
                    </a:lnTo>
                    <a:lnTo>
                      <a:pt x="28" y="28"/>
                    </a:lnTo>
                    <a:lnTo>
                      <a:pt x="22" y="29"/>
                    </a:lnTo>
                    <a:lnTo>
                      <a:pt x="15" y="25"/>
                    </a:lnTo>
                    <a:lnTo>
                      <a:pt x="10" y="17"/>
                    </a:lnTo>
                    <a:lnTo>
                      <a:pt x="9" y="14"/>
                    </a:lnTo>
                    <a:lnTo>
                      <a:pt x="6" y="11"/>
                    </a:lnTo>
                    <a:lnTo>
                      <a:pt x="4" y="9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9" name="Freeform 46"/>
              <p:cNvSpPr>
                <a:spLocks/>
              </p:cNvSpPr>
              <p:nvPr/>
            </p:nvSpPr>
            <p:spPr bwMode="auto">
              <a:xfrm>
                <a:off x="4784227" y="4388594"/>
                <a:ext cx="62984" cy="7741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" y="0"/>
                  </a:cxn>
                  <a:cxn ang="0">
                    <a:pos x="21" y="4"/>
                  </a:cxn>
                  <a:cxn ang="0">
                    <a:pos x="30" y="11"/>
                  </a:cxn>
                  <a:cxn ang="0">
                    <a:pos x="41" y="21"/>
                  </a:cxn>
                  <a:cxn ang="0">
                    <a:pos x="54" y="32"/>
                  </a:cxn>
                  <a:cxn ang="0">
                    <a:pos x="67" y="47"/>
                  </a:cxn>
                  <a:cxn ang="0">
                    <a:pos x="80" y="60"/>
                  </a:cxn>
                  <a:cxn ang="0">
                    <a:pos x="93" y="71"/>
                  </a:cxn>
                  <a:cxn ang="0">
                    <a:pos x="105" y="82"/>
                  </a:cxn>
                  <a:cxn ang="0">
                    <a:pos x="115" y="92"/>
                  </a:cxn>
                  <a:cxn ang="0">
                    <a:pos x="123" y="101"/>
                  </a:cxn>
                  <a:cxn ang="0">
                    <a:pos x="129" y="108"/>
                  </a:cxn>
                  <a:cxn ang="0">
                    <a:pos x="136" y="111"/>
                  </a:cxn>
                  <a:cxn ang="0">
                    <a:pos x="138" y="111"/>
                  </a:cxn>
                  <a:cxn ang="0">
                    <a:pos x="141" y="112"/>
                  </a:cxn>
                  <a:cxn ang="0">
                    <a:pos x="144" y="118"/>
                  </a:cxn>
                  <a:cxn ang="0">
                    <a:pos x="144" y="122"/>
                  </a:cxn>
                  <a:cxn ang="0">
                    <a:pos x="142" y="125"/>
                  </a:cxn>
                  <a:cxn ang="0">
                    <a:pos x="141" y="129"/>
                  </a:cxn>
                  <a:cxn ang="0">
                    <a:pos x="137" y="138"/>
                  </a:cxn>
                  <a:cxn ang="0">
                    <a:pos x="134" y="152"/>
                  </a:cxn>
                  <a:cxn ang="0">
                    <a:pos x="133" y="167"/>
                  </a:cxn>
                  <a:cxn ang="0">
                    <a:pos x="133" y="171"/>
                  </a:cxn>
                  <a:cxn ang="0">
                    <a:pos x="130" y="177"/>
                  </a:cxn>
                  <a:cxn ang="0">
                    <a:pos x="127" y="177"/>
                  </a:cxn>
                  <a:cxn ang="0">
                    <a:pos x="125" y="175"/>
                  </a:cxn>
                  <a:cxn ang="0">
                    <a:pos x="121" y="171"/>
                  </a:cxn>
                  <a:cxn ang="0">
                    <a:pos x="119" y="167"/>
                  </a:cxn>
                  <a:cxn ang="0">
                    <a:pos x="114" y="162"/>
                  </a:cxn>
                  <a:cxn ang="0">
                    <a:pos x="103" y="156"/>
                  </a:cxn>
                  <a:cxn ang="0">
                    <a:pos x="90" y="152"/>
                  </a:cxn>
                  <a:cxn ang="0">
                    <a:pos x="80" y="148"/>
                  </a:cxn>
                  <a:cxn ang="0">
                    <a:pos x="73" y="144"/>
                  </a:cxn>
                  <a:cxn ang="0">
                    <a:pos x="69" y="137"/>
                  </a:cxn>
                  <a:cxn ang="0">
                    <a:pos x="64" y="123"/>
                  </a:cxn>
                  <a:cxn ang="0">
                    <a:pos x="62" y="107"/>
                  </a:cxn>
                  <a:cxn ang="0">
                    <a:pos x="59" y="92"/>
                  </a:cxn>
                  <a:cxn ang="0">
                    <a:pos x="58" y="81"/>
                  </a:cxn>
                  <a:cxn ang="0">
                    <a:pos x="55" y="73"/>
                  </a:cxn>
                  <a:cxn ang="0">
                    <a:pos x="49" y="63"/>
                  </a:cxn>
                  <a:cxn ang="0">
                    <a:pos x="43" y="54"/>
                  </a:cxn>
                  <a:cxn ang="0">
                    <a:pos x="36" y="45"/>
                  </a:cxn>
                  <a:cxn ang="0">
                    <a:pos x="29" y="38"/>
                  </a:cxn>
                  <a:cxn ang="0">
                    <a:pos x="26" y="34"/>
                  </a:cxn>
                  <a:cxn ang="0">
                    <a:pos x="18" y="26"/>
                  </a:cxn>
                  <a:cxn ang="0">
                    <a:pos x="11" y="21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3" y="0"/>
                  </a:cxn>
                </a:cxnLst>
                <a:rect l="0" t="0" r="r" b="b"/>
                <a:pathLst>
                  <a:path w="144" h="177">
                    <a:moveTo>
                      <a:pt x="3" y="0"/>
                    </a:moveTo>
                    <a:lnTo>
                      <a:pt x="11" y="0"/>
                    </a:lnTo>
                    <a:lnTo>
                      <a:pt x="21" y="4"/>
                    </a:lnTo>
                    <a:lnTo>
                      <a:pt x="30" y="11"/>
                    </a:lnTo>
                    <a:lnTo>
                      <a:pt x="41" y="21"/>
                    </a:lnTo>
                    <a:lnTo>
                      <a:pt x="54" y="32"/>
                    </a:lnTo>
                    <a:lnTo>
                      <a:pt x="67" y="47"/>
                    </a:lnTo>
                    <a:lnTo>
                      <a:pt x="80" y="60"/>
                    </a:lnTo>
                    <a:lnTo>
                      <a:pt x="93" y="71"/>
                    </a:lnTo>
                    <a:lnTo>
                      <a:pt x="105" y="82"/>
                    </a:lnTo>
                    <a:lnTo>
                      <a:pt x="115" y="92"/>
                    </a:lnTo>
                    <a:lnTo>
                      <a:pt x="123" y="101"/>
                    </a:lnTo>
                    <a:lnTo>
                      <a:pt x="129" y="108"/>
                    </a:lnTo>
                    <a:lnTo>
                      <a:pt x="136" y="111"/>
                    </a:lnTo>
                    <a:lnTo>
                      <a:pt x="138" y="111"/>
                    </a:lnTo>
                    <a:lnTo>
                      <a:pt x="141" y="112"/>
                    </a:lnTo>
                    <a:lnTo>
                      <a:pt x="144" y="118"/>
                    </a:lnTo>
                    <a:lnTo>
                      <a:pt x="144" y="122"/>
                    </a:lnTo>
                    <a:lnTo>
                      <a:pt x="142" y="125"/>
                    </a:lnTo>
                    <a:lnTo>
                      <a:pt x="141" y="129"/>
                    </a:lnTo>
                    <a:lnTo>
                      <a:pt x="137" y="138"/>
                    </a:lnTo>
                    <a:lnTo>
                      <a:pt x="134" y="152"/>
                    </a:lnTo>
                    <a:lnTo>
                      <a:pt x="133" y="167"/>
                    </a:lnTo>
                    <a:lnTo>
                      <a:pt x="133" y="171"/>
                    </a:lnTo>
                    <a:lnTo>
                      <a:pt x="130" y="177"/>
                    </a:lnTo>
                    <a:lnTo>
                      <a:pt x="127" y="177"/>
                    </a:lnTo>
                    <a:lnTo>
                      <a:pt x="125" y="175"/>
                    </a:lnTo>
                    <a:lnTo>
                      <a:pt x="121" y="171"/>
                    </a:lnTo>
                    <a:lnTo>
                      <a:pt x="119" y="167"/>
                    </a:lnTo>
                    <a:lnTo>
                      <a:pt x="114" y="162"/>
                    </a:lnTo>
                    <a:lnTo>
                      <a:pt x="103" y="156"/>
                    </a:lnTo>
                    <a:lnTo>
                      <a:pt x="90" y="152"/>
                    </a:lnTo>
                    <a:lnTo>
                      <a:pt x="80" y="148"/>
                    </a:lnTo>
                    <a:lnTo>
                      <a:pt x="73" y="144"/>
                    </a:lnTo>
                    <a:lnTo>
                      <a:pt x="69" y="137"/>
                    </a:lnTo>
                    <a:lnTo>
                      <a:pt x="64" y="123"/>
                    </a:lnTo>
                    <a:lnTo>
                      <a:pt x="62" y="107"/>
                    </a:lnTo>
                    <a:lnTo>
                      <a:pt x="59" y="92"/>
                    </a:lnTo>
                    <a:lnTo>
                      <a:pt x="58" y="81"/>
                    </a:lnTo>
                    <a:lnTo>
                      <a:pt x="55" y="73"/>
                    </a:lnTo>
                    <a:lnTo>
                      <a:pt x="49" y="63"/>
                    </a:lnTo>
                    <a:lnTo>
                      <a:pt x="43" y="54"/>
                    </a:lnTo>
                    <a:lnTo>
                      <a:pt x="36" y="45"/>
                    </a:lnTo>
                    <a:lnTo>
                      <a:pt x="29" y="38"/>
                    </a:lnTo>
                    <a:lnTo>
                      <a:pt x="26" y="34"/>
                    </a:lnTo>
                    <a:lnTo>
                      <a:pt x="18" y="26"/>
                    </a:lnTo>
                    <a:lnTo>
                      <a:pt x="11" y="21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0" name="Freeform 47"/>
              <p:cNvSpPr>
                <a:spLocks/>
              </p:cNvSpPr>
              <p:nvPr/>
            </p:nvSpPr>
            <p:spPr bwMode="auto">
              <a:xfrm>
                <a:off x="4800847" y="4358852"/>
                <a:ext cx="36741" cy="6036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2"/>
                  </a:cxn>
                  <a:cxn ang="0">
                    <a:pos x="14" y="6"/>
                  </a:cxn>
                  <a:cxn ang="0">
                    <a:pos x="28" y="23"/>
                  </a:cxn>
                  <a:cxn ang="0">
                    <a:pos x="32" y="30"/>
                  </a:cxn>
                  <a:cxn ang="0">
                    <a:pos x="37" y="38"/>
                  </a:cxn>
                  <a:cxn ang="0">
                    <a:pos x="46" y="46"/>
                  </a:cxn>
                  <a:cxn ang="0">
                    <a:pos x="54" y="58"/>
                  </a:cxn>
                  <a:cxn ang="0">
                    <a:pos x="61" y="74"/>
                  </a:cxn>
                  <a:cxn ang="0">
                    <a:pos x="66" y="87"/>
                  </a:cxn>
                  <a:cxn ang="0">
                    <a:pos x="72" y="106"/>
                  </a:cxn>
                  <a:cxn ang="0">
                    <a:pos x="83" y="126"/>
                  </a:cxn>
                  <a:cxn ang="0">
                    <a:pos x="84" y="128"/>
                  </a:cxn>
                  <a:cxn ang="0">
                    <a:pos x="80" y="137"/>
                  </a:cxn>
                  <a:cxn ang="0">
                    <a:pos x="76" y="138"/>
                  </a:cxn>
                  <a:cxn ang="0">
                    <a:pos x="70" y="135"/>
                  </a:cxn>
                  <a:cxn ang="0">
                    <a:pos x="63" y="130"/>
                  </a:cxn>
                  <a:cxn ang="0">
                    <a:pos x="55" y="122"/>
                  </a:cxn>
                  <a:cxn ang="0">
                    <a:pos x="47" y="115"/>
                  </a:cxn>
                  <a:cxn ang="0">
                    <a:pos x="42" y="108"/>
                  </a:cxn>
                  <a:cxn ang="0">
                    <a:pos x="37" y="98"/>
                  </a:cxn>
                  <a:cxn ang="0">
                    <a:pos x="32" y="85"/>
                  </a:cxn>
                  <a:cxn ang="0">
                    <a:pos x="26" y="69"/>
                  </a:cxn>
                  <a:cxn ang="0">
                    <a:pos x="21" y="53"/>
                  </a:cxn>
                  <a:cxn ang="0">
                    <a:pos x="17" y="42"/>
                  </a:cxn>
                  <a:cxn ang="0">
                    <a:pos x="14" y="35"/>
                  </a:cxn>
                  <a:cxn ang="0">
                    <a:pos x="6" y="30"/>
                  </a:cxn>
                  <a:cxn ang="0">
                    <a:pos x="3" y="27"/>
                  </a:cxn>
                  <a:cxn ang="0">
                    <a:pos x="0" y="20"/>
                  </a:cxn>
                  <a:cxn ang="0">
                    <a:pos x="0" y="12"/>
                  </a:cxn>
                  <a:cxn ang="0">
                    <a:pos x="3" y="4"/>
                  </a:cxn>
                  <a:cxn ang="0">
                    <a:pos x="7" y="0"/>
                  </a:cxn>
                </a:cxnLst>
                <a:rect l="0" t="0" r="r" b="b"/>
                <a:pathLst>
                  <a:path w="84" h="138">
                    <a:moveTo>
                      <a:pt x="7" y="0"/>
                    </a:moveTo>
                    <a:lnTo>
                      <a:pt x="9" y="2"/>
                    </a:lnTo>
                    <a:lnTo>
                      <a:pt x="14" y="6"/>
                    </a:lnTo>
                    <a:lnTo>
                      <a:pt x="28" y="23"/>
                    </a:lnTo>
                    <a:lnTo>
                      <a:pt x="32" y="30"/>
                    </a:lnTo>
                    <a:lnTo>
                      <a:pt x="37" y="38"/>
                    </a:lnTo>
                    <a:lnTo>
                      <a:pt x="46" y="46"/>
                    </a:lnTo>
                    <a:lnTo>
                      <a:pt x="54" y="58"/>
                    </a:lnTo>
                    <a:lnTo>
                      <a:pt x="61" y="74"/>
                    </a:lnTo>
                    <a:lnTo>
                      <a:pt x="66" y="87"/>
                    </a:lnTo>
                    <a:lnTo>
                      <a:pt x="72" y="106"/>
                    </a:lnTo>
                    <a:lnTo>
                      <a:pt x="83" y="126"/>
                    </a:lnTo>
                    <a:lnTo>
                      <a:pt x="84" y="128"/>
                    </a:lnTo>
                    <a:lnTo>
                      <a:pt x="80" y="137"/>
                    </a:lnTo>
                    <a:lnTo>
                      <a:pt x="76" y="138"/>
                    </a:lnTo>
                    <a:lnTo>
                      <a:pt x="70" y="135"/>
                    </a:lnTo>
                    <a:lnTo>
                      <a:pt x="63" y="130"/>
                    </a:lnTo>
                    <a:lnTo>
                      <a:pt x="55" y="122"/>
                    </a:lnTo>
                    <a:lnTo>
                      <a:pt x="47" y="115"/>
                    </a:lnTo>
                    <a:lnTo>
                      <a:pt x="42" y="108"/>
                    </a:lnTo>
                    <a:lnTo>
                      <a:pt x="37" y="98"/>
                    </a:lnTo>
                    <a:lnTo>
                      <a:pt x="32" y="85"/>
                    </a:lnTo>
                    <a:lnTo>
                      <a:pt x="26" y="69"/>
                    </a:lnTo>
                    <a:lnTo>
                      <a:pt x="21" y="53"/>
                    </a:lnTo>
                    <a:lnTo>
                      <a:pt x="17" y="42"/>
                    </a:lnTo>
                    <a:lnTo>
                      <a:pt x="14" y="35"/>
                    </a:lnTo>
                    <a:lnTo>
                      <a:pt x="6" y="30"/>
                    </a:lnTo>
                    <a:lnTo>
                      <a:pt x="3" y="27"/>
                    </a:lnTo>
                    <a:lnTo>
                      <a:pt x="0" y="20"/>
                    </a:lnTo>
                    <a:lnTo>
                      <a:pt x="0" y="12"/>
                    </a:lnTo>
                    <a:lnTo>
                      <a:pt x="3" y="4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1" name="Freeform 48"/>
              <p:cNvSpPr>
                <a:spLocks/>
              </p:cNvSpPr>
              <p:nvPr/>
            </p:nvSpPr>
            <p:spPr bwMode="auto">
              <a:xfrm>
                <a:off x="4842399" y="4462514"/>
                <a:ext cx="50300" cy="18808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1" y="0"/>
                  </a:cxn>
                  <a:cxn ang="0">
                    <a:pos x="15" y="4"/>
                  </a:cxn>
                  <a:cxn ang="0">
                    <a:pos x="18" y="8"/>
                  </a:cxn>
                  <a:cxn ang="0">
                    <a:pos x="22" y="12"/>
                  </a:cxn>
                  <a:cxn ang="0">
                    <a:pos x="38" y="15"/>
                  </a:cxn>
                  <a:cxn ang="0">
                    <a:pos x="48" y="17"/>
                  </a:cxn>
                  <a:cxn ang="0">
                    <a:pos x="52" y="22"/>
                  </a:cxn>
                  <a:cxn ang="0">
                    <a:pos x="53" y="20"/>
                  </a:cxn>
                  <a:cxn ang="0">
                    <a:pos x="57" y="17"/>
                  </a:cxn>
                  <a:cxn ang="0">
                    <a:pos x="65" y="15"/>
                  </a:cxn>
                  <a:cxn ang="0">
                    <a:pos x="68" y="16"/>
                  </a:cxn>
                  <a:cxn ang="0">
                    <a:pos x="75" y="17"/>
                  </a:cxn>
                  <a:cxn ang="0">
                    <a:pos x="91" y="20"/>
                  </a:cxn>
                  <a:cxn ang="0">
                    <a:pos x="97" y="22"/>
                  </a:cxn>
                  <a:cxn ang="0">
                    <a:pos x="100" y="23"/>
                  </a:cxn>
                  <a:cxn ang="0">
                    <a:pos x="104" y="24"/>
                  </a:cxn>
                  <a:cxn ang="0">
                    <a:pos x="106" y="27"/>
                  </a:cxn>
                  <a:cxn ang="0">
                    <a:pos x="111" y="30"/>
                  </a:cxn>
                  <a:cxn ang="0">
                    <a:pos x="113" y="34"/>
                  </a:cxn>
                  <a:cxn ang="0">
                    <a:pos x="115" y="38"/>
                  </a:cxn>
                  <a:cxn ang="0">
                    <a:pos x="115" y="41"/>
                  </a:cxn>
                  <a:cxn ang="0">
                    <a:pos x="112" y="43"/>
                  </a:cxn>
                  <a:cxn ang="0">
                    <a:pos x="106" y="43"/>
                  </a:cxn>
                  <a:cxn ang="0">
                    <a:pos x="98" y="42"/>
                  </a:cxn>
                  <a:cxn ang="0">
                    <a:pos x="89" y="41"/>
                  </a:cxn>
                  <a:cxn ang="0">
                    <a:pos x="70" y="41"/>
                  </a:cxn>
                  <a:cxn ang="0">
                    <a:pos x="63" y="37"/>
                  </a:cxn>
                  <a:cxn ang="0">
                    <a:pos x="55" y="30"/>
                  </a:cxn>
                  <a:cxn ang="0">
                    <a:pos x="53" y="28"/>
                  </a:cxn>
                  <a:cxn ang="0">
                    <a:pos x="52" y="26"/>
                  </a:cxn>
                  <a:cxn ang="0">
                    <a:pos x="49" y="27"/>
                  </a:cxn>
                  <a:cxn ang="0">
                    <a:pos x="45" y="28"/>
                  </a:cxn>
                  <a:cxn ang="0">
                    <a:pos x="34" y="31"/>
                  </a:cxn>
                  <a:cxn ang="0">
                    <a:pos x="23" y="31"/>
                  </a:cxn>
                  <a:cxn ang="0">
                    <a:pos x="14" y="30"/>
                  </a:cxn>
                  <a:cxn ang="0">
                    <a:pos x="8" y="27"/>
                  </a:cxn>
                  <a:cxn ang="0">
                    <a:pos x="5" y="24"/>
                  </a:cxn>
                  <a:cxn ang="0">
                    <a:pos x="1" y="19"/>
                  </a:cxn>
                  <a:cxn ang="0">
                    <a:pos x="0" y="12"/>
                  </a:cxn>
                  <a:cxn ang="0">
                    <a:pos x="3" y="4"/>
                  </a:cxn>
                  <a:cxn ang="0">
                    <a:pos x="5" y="1"/>
                  </a:cxn>
                  <a:cxn ang="0">
                    <a:pos x="8" y="0"/>
                  </a:cxn>
                </a:cxnLst>
                <a:rect l="0" t="0" r="r" b="b"/>
                <a:pathLst>
                  <a:path w="115" h="43">
                    <a:moveTo>
                      <a:pt x="8" y="0"/>
                    </a:moveTo>
                    <a:lnTo>
                      <a:pt x="11" y="0"/>
                    </a:lnTo>
                    <a:lnTo>
                      <a:pt x="15" y="4"/>
                    </a:lnTo>
                    <a:lnTo>
                      <a:pt x="18" y="8"/>
                    </a:lnTo>
                    <a:lnTo>
                      <a:pt x="22" y="12"/>
                    </a:lnTo>
                    <a:lnTo>
                      <a:pt x="38" y="15"/>
                    </a:lnTo>
                    <a:lnTo>
                      <a:pt x="48" y="17"/>
                    </a:lnTo>
                    <a:lnTo>
                      <a:pt x="52" y="22"/>
                    </a:lnTo>
                    <a:lnTo>
                      <a:pt x="53" y="20"/>
                    </a:lnTo>
                    <a:lnTo>
                      <a:pt x="57" y="17"/>
                    </a:lnTo>
                    <a:lnTo>
                      <a:pt x="65" y="15"/>
                    </a:lnTo>
                    <a:lnTo>
                      <a:pt x="68" y="16"/>
                    </a:lnTo>
                    <a:lnTo>
                      <a:pt x="75" y="17"/>
                    </a:lnTo>
                    <a:lnTo>
                      <a:pt x="91" y="20"/>
                    </a:lnTo>
                    <a:lnTo>
                      <a:pt x="97" y="22"/>
                    </a:lnTo>
                    <a:lnTo>
                      <a:pt x="100" y="23"/>
                    </a:lnTo>
                    <a:lnTo>
                      <a:pt x="104" y="24"/>
                    </a:lnTo>
                    <a:lnTo>
                      <a:pt x="106" y="27"/>
                    </a:lnTo>
                    <a:lnTo>
                      <a:pt x="111" y="30"/>
                    </a:lnTo>
                    <a:lnTo>
                      <a:pt x="113" y="34"/>
                    </a:lnTo>
                    <a:lnTo>
                      <a:pt x="115" y="38"/>
                    </a:lnTo>
                    <a:lnTo>
                      <a:pt x="115" y="41"/>
                    </a:lnTo>
                    <a:lnTo>
                      <a:pt x="112" y="43"/>
                    </a:lnTo>
                    <a:lnTo>
                      <a:pt x="106" y="43"/>
                    </a:lnTo>
                    <a:lnTo>
                      <a:pt x="98" y="42"/>
                    </a:lnTo>
                    <a:lnTo>
                      <a:pt x="89" y="41"/>
                    </a:lnTo>
                    <a:lnTo>
                      <a:pt x="70" y="41"/>
                    </a:lnTo>
                    <a:lnTo>
                      <a:pt x="63" y="37"/>
                    </a:lnTo>
                    <a:lnTo>
                      <a:pt x="55" y="30"/>
                    </a:lnTo>
                    <a:lnTo>
                      <a:pt x="53" y="28"/>
                    </a:lnTo>
                    <a:lnTo>
                      <a:pt x="52" y="26"/>
                    </a:lnTo>
                    <a:lnTo>
                      <a:pt x="49" y="27"/>
                    </a:lnTo>
                    <a:lnTo>
                      <a:pt x="45" y="28"/>
                    </a:lnTo>
                    <a:lnTo>
                      <a:pt x="34" y="31"/>
                    </a:lnTo>
                    <a:lnTo>
                      <a:pt x="23" y="31"/>
                    </a:lnTo>
                    <a:lnTo>
                      <a:pt x="14" y="30"/>
                    </a:lnTo>
                    <a:lnTo>
                      <a:pt x="8" y="27"/>
                    </a:lnTo>
                    <a:lnTo>
                      <a:pt x="5" y="24"/>
                    </a:lnTo>
                    <a:lnTo>
                      <a:pt x="1" y="19"/>
                    </a:lnTo>
                    <a:lnTo>
                      <a:pt x="0" y="12"/>
                    </a:lnTo>
                    <a:lnTo>
                      <a:pt x="3" y="4"/>
                    </a:lnTo>
                    <a:lnTo>
                      <a:pt x="5" y="1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2" name="Freeform 49"/>
              <p:cNvSpPr>
                <a:spLocks/>
              </p:cNvSpPr>
              <p:nvPr/>
            </p:nvSpPr>
            <p:spPr bwMode="auto">
              <a:xfrm>
                <a:off x="4917193" y="4484383"/>
                <a:ext cx="6998" cy="743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2" y="0"/>
                  </a:cxn>
                  <a:cxn ang="0">
                    <a:pos x="15" y="3"/>
                  </a:cxn>
                  <a:cxn ang="0">
                    <a:pos x="16" y="6"/>
                  </a:cxn>
                  <a:cxn ang="0">
                    <a:pos x="16" y="14"/>
                  </a:cxn>
                  <a:cxn ang="0">
                    <a:pos x="11" y="17"/>
                  </a:cxn>
                  <a:cxn ang="0">
                    <a:pos x="5" y="17"/>
                  </a:cxn>
                  <a:cxn ang="0">
                    <a:pos x="2" y="15"/>
                  </a:cxn>
                  <a:cxn ang="0">
                    <a:pos x="0" y="10"/>
                  </a:cxn>
                  <a:cxn ang="0">
                    <a:pos x="0" y="6"/>
                  </a:cxn>
                  <a:cxn ang="0">
                    <a:pos x="2" y="0"/>
                  </a:cxn>
                </a:cxnLst>
                <a:rect l="0" t="0" r="r" b="b"/>
                <a:pathLst>
                  <a:path w="16" h="17">
                    <a:moveTo>
                      <a:pt x="2" y="0"/>
                    </a:moveTo>
                    <a:lnTo>
                      <a:pt x="12" y="0"/>
                    </a:lnTo>
                    <a:lnTo>
                      <a:pt x="15" y="3"/>
                    </a:lnTo>
                    <a:lnTo>
                      <a:pt x="16" y="6"/>
                    </a:lnTo>
                    <a:lnTo>
                      <a:pt x="16" y="14"/>
                    </a:lnTo>
                    <a:lnTo>
                      <a:pt x="11" y="17"/>
                    </a:lnTo>
                    <a:lnTo>
                      <a:pt x="5" y="17"/>
                    </a:lnTo>
                    <a:lnTo>
                      <a:pt x="2" y="15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3" name="Freeform 50"/>
              <p:cNvSpPr>
                <a:spLocks/>
              </p:cNvSpPr>
              <p:nvPr/>
            </p:nvSpPr>
            <p:spPr bwMode="auto">
              <a:xfrm>
                <a:off x="4942124" y="4476073"/>
                <a:ext cx="17496" cy="16621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28" y="1"/>
                  </a:cxn>
                  <a:cxn ang="0">
                    <a:pos x="33" y="4"/>
                  </a:cxn>
                  <a:cxn ang="0">
                    <a:pos x="38" y="10"/>
                  </a:cxn>
                  <a:cxn ang="0">
                    <a:pos x="40" y="15"/>
                  </a:cxn>
                  <a:cxn ang="0">
                    <a:pos x="37" y="21"/>
                  </a:cxn>
                  <a:cxn ang="0">
                    <a:pos x="33" y="23"/>
                  </a:cxn>
                  <a:cxn ang="0">
                    <a:pos x="30" y="25"/>
                  </a:cxn>
                  <a:cxn ang="0">
                    <a:pos x="26" y="25"/>
                  </a:cxn>
                  <a:cxn ang="0">
                    <a:pos x="25" y="26"/>
                  </a:cxn>
                  <a:cxn ang="0">
                    <a:pos x="23" y="26"/>
                  </a:cxn>
                  <a:cxn ang="0">
                    <a:pos x="18" y="32"/>
                  </a:cxn>
                  <a:cxn ang="0">
                    <a:pos x="12" y="36"/>
                  </a:cxn>
                  <a:cxn ang="0">
                    <a:pos x="7" y="38"/>
                  </a:cxn>
                  <a:cxn ang="0">
                    <a:pos x="3" y="38"/>
                  </a:cxn>
                  <a:cxn ang="0">
                    <a:pos x="0" y="34"/>
                  </a:cxn>
                  <a:cxn ang="0">
                    <a:pos x="3" y="25"/>
                  </a:cxn>
                  <a:cxn ang="0">
                    <a:pos x="8" y="15"/>
                  </a:cxn>
                  <a:cxn ang="0">
                    <a:pos x="17" y="4"/>
                  </a:cxn>
                  <a:cxn ang="0">
                    <a:pos x="22" y="0"/>
                  </a:cxn>
                </a:cxnLst>
                <a:rect l="0" t="0" r="r" b="b"/>
                <a:pathLst>
                  <a:path w="40" h="38">
                    <a:moveTo>
                      <a:pt x="22" y="0"/>
                    </a:moveTo>
                    <a:lnTo>
                      <a:pt x="28" y="1"/>
                    </a:lnTo>
                    <a:lnTo>
                      <a:pt x="33" y="4"/>
                    </a:lnTo>
                    <a:lnTo>
                      <a:pt x="38" y="10"/>
                    </a:lnTo>
                    <a:lnTo>
                      <a:pt x="40" y="15"/>
                    </a:lnTo>
                    <a:lnTo>
                      <a:pt x="37" y="21"/>
                    </a:lnTo>
                    <a:lnTo>
                      <a:pt x="33" y="23"/>
                    </a:lnTo>
                    <a:lnTo>
                      <a:pt x="30" y="25"/>
                    </a:lnTo>
                    <a:lnTo>
                      <a:pt x="26" y="25"/>
                    </a:lnTo>
                    <a:lnTo>
                      <a:pt x="25" y="26"/>
                    </a:lnTo>
                    <a:lnTo>
                      <a:pt x="23" y="26"/>
                    </a:lnTo>
                    <a:lnTo>
                      <a:pt x="18" y="32"/>
                    </a:lnTo>
                    <a:lnTo>
                      <a:pt x="12" y="36"/>
                    </a:lnTo>
                    <a:lnTo>
                      <a:pt x="7" y="38"/>
                    </a:lnTo>
                    <a:lnTo>
                      <a:pt x="3" y="38"/>
                    </a:lnTo>
                    <a:lnTo>
                      <a:pt x="0" y="34"/>
                    </a:lnTo>
                    <a:lnTo>
                      <a:pt x="3" y="25"/>
                    </a:lnTo>
                    <a:lnTo>
                      <a:pt x="8" y="15"/>
                    </a:lnTo>
                    <a:lnTo>
                      <a:pt x="17" y="4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4" name="Freeform 51"/>
              <p:cNvSpPr>
                <a:spLocks/>
              </p:cNvSpPr>
              <p:nvPr/>
            </p:nvSpPr>
            <p:spPr bwMode="auto">
              <a:xfrm>
                <a:off x="4915443" y="4428834"/>
                <a:ext cx="26243" cy="31055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5" y="0"/>
                  </a:cxn>
                  <a:cxn ang="0">
                    <a:pos x="16" y="1"/>
                  </a:cxn>
                  <a:cxn ang="0">
                    <a:pos x="19" y="3"/>
                  </a:cxn>
                  <a:cxn ang="0">
                    <a:pos x="23" y="4"/>
                  </a:cxn>
                  <a:cxn ang="0">
                    <a:pos x="30" y="4"/>
                  </a:cxn>
                  <a:cxn ang="0">
                    <a:pos x="37" y="3"/>
                  </a:cxn>
                  <a:cxn ang="0">
                    <a:pos x="54" y="3"/>
                  </a:cxn>
                  <a:cxn ang="0">
                    <a:pos x="60" y="7"/>
                  </a:cxn>
                  <a:cxn ang="0">
                    <a:pos x="60" y="14"/>
                  </a:cxn>
                  <a:cxn ang="0">
                    <a:pos x="57" y="16"/>
                  </a:cxn>
                  <a:cxn ang="0">
                    <a:pos x="53" y="18"/>
                  </a:cxn>
                  <a:cxn ang="0">
                    <a:pos x="48" y="19"/>
                  </a:cxn>
                  <a:cxn ang="0">
                    <a:pos x="34" y="19"/>
                  </a:cxn>
                  <a:cxn ang="0">
                    <a:pos x="34" y="20"/>
                  </a:cxn>
                  <a:cxn ang="0">
                    <a:pos x="35" y="23"/>
                  </a:cxn>
                  <a:cxn ang="0">
                    <a:pos x="42" y="30"/>
                  </a:cxn>
                  <a:cxn ang="0">
                    <a:pos x="46" y="33"/>
                  </a:cxn>
                  <a:cxn ang="0">
                    <a:pos x="52" y="40"/>
                  </a:cxn>
                  <a:cxn ang="0">
                    <a:pos x="56" y="49"/>
                  </a:cxn>
                  <a:cxn ang="0">
                    <a:pos x="58" y="60"/>
                  </a:cxn>
                  <a:cxn ang="0">
                    <a:pos x="60" y="68"/>
                  </a:cxn>
                  <a:cxn ang="0">
                    <a:pos x="60" y="71"/>
                  </a:cxn>
                  <a:cxn ang="0">
                    <a:pos x="57" y="71"/>
                  </a:cxn>
                  <a:cxn ang="0">
                    <a:pos x="52" y="70"/>
                  </a:cxn>
                  <a:cxn ang="0">
                    <a:pos x="45" y="67"/>
                  </a:cxn>
                  <a:cxn ang="0">
                    <a:pos x="38" y="60"/>
                  </a:cxn>
                  <a:cxn ang="0">
                    <a:pos x="34" y="53"/>
                  </a:cxn>
                  <a:cxn ang="0">
                    <a:pos x="32" y="48"/>
                  </a:cxn>
                  <a:cxn ang="0">
                    <a:pos x="32" y="42"/>
                  </a:cxn>
                  <a:cxn ang="0">
                    <a:pos x="31" y="37"/>
                  </a:cxn>
                  <a:cxn ang="0">
                    <a:pos x="28" y="36"/>
                  </a:cxn>
                  <a:cxn ang="0">
                    <a:pos x="24" y="37"/>
                  </a:cxn>
                  <a:cxn ang="0">
                    <a:pos x="19" y="42"/>
                  </a:cxn>
                  <a:cxn ang="0">
                    <a:pos x="12" y="46"/>
                  </a:cxn>
                  <a:cxn ang="0">
                    <a:pos x="6" y="51"/>
                  </a:cxn>
                  <a:cxn ang="0">
                    <a:pos x="2" y="49"/>
                  </a:cxn>
                  <a:cxn ang="0">
                    <a:pos x="0" y="44"/>
                  </a:cxn>
                  <a:cxn ang="0">
                    <a:pos x="0" y="37"/>
                  </a:cxn>
                  <a:cxn ang="0">
                    <a:pos x="2" y="30"/>
                  </a:cxn>
                  <a:cxn ang="0">
                    <a:pos x="5" y="20"/>
                  </a:cxn>
                  <a:cxn ang="0">
                    <a:pos x="6" y="14"/>
                  </a:cxn>
                  <a:cxn ang="0">
                    <a:pos x="8" y="8"/>
                  </a:cxn>
                  <a:cxn ang="0">
                    <a:pos x="8" y="5"/>
                  </a:cxn>
                  <a:cxn ang="0">
                    <a:pos x="11" y="1"/>
                  </a:cxn>
                  <a:cxn ang="0">
                    <a:pos x="13" y="0"/>
                  </a:cxn>
                </a:cxnLst>
                <a:rect l="0" t="0" r="r" b="b"/>
                <a:pathLst>
                  <a:path w="60" h="71">
                    <a:moveTo>
                      <a:pt x="13" y="0"/>
                    </a:moveTo>
                    <a:lnTo>
                      <a:pt x="15" y="0"/>
                    </a:lnTo>
                    <a:lnTo>
                      <a:pt x="16" y="1"/>
                    </a:lnTo>
                    <a:lnTo>
                      <a:pt x="19" y="3"/>
                    </a:lnTo>
                    <a:lnTo>
                      <a:pt x="23" y="4"/>
                    </a:lnTo>
                    <a:lnTo>
                      <a:pt x="30" y="4"/>
                    </a:lnTo>
                    <a:lnTo>
                      <a:pt x="37" y="3"/>
                    </a:lnTo>
                    <a:lnTo>
                      <a:pt x="54" y="3"/>
                    </a:lnTo>
                    <a:lnTo>
                      <a:pt x="60" y="7"/>
                    </a:lnTo>
                    <a:lnTo>
                      <a:pt x="60" y="14"/>
                    </a:lnTo>
                    <a:lnTo>
                      <a:pt x="57" y="16"/>
                    </a:lnTo>
                    <a:lnTo>
                      <a:pt x="53" y="18"/>
                    </a:lnTo>
                    <a:lnTo>
                      <a:pt x="48" y="19"/>
                    </a:lnTo>
                    <a:lnTo>
                      <a:pt x="34" y="19"/>
                    </a:lnTo>
                    <a:lnTo>
                      <a:pt x="34" y="20"/>
                    </a:lnTo>
                    <a:lnTo>
                      <a:pt x="35" y="23"/>
                    </a:lnTo>
                    <a:lnTo>
                      <a:pt x="42" y="30"/>
                    </a:lnTo>
                    <a:lnTo>
                      <a:pt x="46" y="33"/>
                    </a:lnTo>
                    <a:lnTo>
                      <a:pt x="52" y="40"/>
                    </a:lnTo>
                    <a:lnTo>
                      <a:pt x="56" y="49"/>
                    </a:lnTo>
                    <a:lnTo>
                      <a:pt x="58" y="60"/>
                    </a:lnTo>
                    <a:lnTo>
                      <a:pt x="60" y="68"/>
                    </a:lnTo>
                    <a:lnTo>
                      <a:pt x="60" y="71"/>
                    </a:lnTo>
                    <a:lnTo>
                      <a:pt x="57" y="71"/>
                    </a:lnTo>
                    <a:lnTo>
                      <a:pt x="52" y="70"/>
                    </a:lnTo>
                    <a:lnTo>
                      <a:pt x="45" y="67"/>
                    </a:lnTo>
                    <a:lnTo>
                      <a:pt x="38" y="60"/>
                    </a:lnTo>
                    <a:lnTo>
                      <a:pt x="34" y="53"/>
                    </a:lnTo>
                    <a:lnTo>
                      <a:pt x="32" y="48"/>
                    </a:lnTo>
                    <a:lnTo>
                      <a:pt x="32" y="42"/>
                    </a:lnTo>
                    <a:lnTo>
                      <a:pt x="31" y="37"/>
                    </a:lnTo>
                    <a:lnTo>
                      <a:pt x="28" y="36"/>
                    </a:lnTo>
                    <a:lnTo>
                      <a:pt x="24" y="37"/>
                    </a:lnTo>
                    <a:lnTo>
                      <a:pt x="19" y="42"/>
                    </a:lnTo>
                    <a:lnTo>
                      <a:pt x="12" y="46"/>
                    </a:lnTo>
                    <a:lnTo>
                      <a:pt x="6" y="51"/>
                    </a:lnTo>
                    <a:lnTo>
                      <a:pt x="2" y="49"/>
                    </a:lnTo>
                    <a:lnTo>
                      <a:pt x="0" y="44"/>
                    </a:lnTo>
                    <a:lnTo>
                      <a:pt x="0" y="37"/>
                    </a:lnTo>
                    <a:lnTo>
                      <a:pt x="2" y="30"/>
                    </a:lnTo>
                    <a:lnTo>
                      <a:pt x="5" y="20"/>
                    </a:lnTo>
                    <a:lnTo>
                      <a:pt x="6" y="14"/>
                    </a:lnTo>
                    <a:lnTo>
                      <a:pt x="8" y="8"/>
                    </a:lnTo>
                    <a:lnTo>
                      <a:pt x="8" y="5"/>
                    </a:lnTo>
                    <a:lnTo>
                      <a:pt x="11" y="1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5" name="Freeform 52"/>
              <p:cNvSpPr>
                <a:spLocks/>
              </p:cNvSpPr>
              <p:nvPr/>
            </p:nvSpPr>
            <p:spPr bwMode="auto">
              <a:xfrm>
                <a:off x="4922442" y="4414838"/>
                <a:ext cx="28868" cy="9623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66" y="2"/>
                  </a:cxn>
                  <a:cxn ang="0">
                    <a:pos x="66" y="3"/>
                  </a:cxn>
                  <a:cxn ang="0">
                    <a:pos x="62" y="11"/>
                  </a:cxn>
                  <a:cxn ang="0">
                    <a:pos x="57" y="15"/>
                  </a:cxn>
                  <a:cxn ang="0">
                    <a:pos x="55" y="17"/>
                  </a:cxn>
                  <a:cxn ang="0">
                    <a:pos x="48" y="17"/>
                  </a:cxn>
                  <a:cxn ang="0">
                    <a:pos x="37" y="20"/>
                  </a:cxn>
                  <a:cxn ang="0">
                    <a:pos x="25" y="21"/>
                  </a:cxn>
                  <a:cxn ang="0">
                    <a:pos x="14" y="22"/>
                  </a:cxn>
                  <a:cxn ang="0">
                    <a:pos x="8" y="22"/>
                  </a:cxn>
                  <a:cxn ang="0">
                    <a:pos x="3" y="20"/>
                  </a:cxn>
                  <a:cxn ang="0">
                    <a:pos x="0" y="17"/>
                  </a:cxn>
                  <a:cxn ang="0">
                    <a:pos x="0" y="14"/>
                  </a:cxn>
                  <a:cxn ang="0">
                    <a:pos x="1" y="10"/>
                  </a:cxn>
                  <a:cxn ang="0">
                    <a:pos x="4" y="6"/>
                  </a:cxn>
                  <a:cxn ang="0">
                    <a:pos x="7" y="6"/>
                  </a:cxn>
                  <a:cxn ang="0">
                    <a:pos x="14" y="7"/>
                  </a:cxn>
                  <a:cxn ang="0">
                    <a:pos x="22" y="9"/>
                  </a:cxn>
                  <a:cxn ang="0">
                    <a:pos x="26" y="9"/>
                  </a:cxn>
                  <a:cxn ang="0">
                    <a:pos x="30" y="7"/>
                  </a:cxn>
                  <a:cxn ang="0">
                    <a:pos x="40" y="4"/>
                  </a:cxn>
                  <a:cxn ang="0">
                    <a:pos x="59" y="2"/>
                  </a:cxn>
                  <a:cxn ang="0">
                    <a:pos x="64" y="0"/>
                  </a:cxn>
                </a:cxnLst>
                <a:rect l="0" t="0" r="r" b="b"/>
                <a:pathLst>
                  <a:path w="66" h="22">
                    <a:moveTo>
                      <a:pt x="64" y="0"/>
                    </a:moveTo>
                    <a:lnTo>
                      <a:pt x="66" y="2"/>
                    </a:lnTo>
                    <a:lnTo>
                      <a:pt x="66" y="3"/>
                    </a:lnTo>
                    <a:lnTo>
                      <a:pt x="62" y="11"/>
                    </a:lnTo>
                    <a:lnTo>
                      <a:pt x="57" y="15"/>
                    </a:lnTo>
                    <a:lnTo>
                      <a:pt x="55" y="17"/>
                    </a:lnTo>
                    <a:lnTo>
                      <a:pt x="48" y="17"/>
                    </a:lnTo>
                    <a:lnTo>
                      <a:pt x="37" y="20"/>
                    </a:lnTo>
                    <a:lnTo>
                      <a:pt x="25" y="21"/>
                    </a:lnTo>
                    <a:lnTo>
                      <a:pt x="14" y="22"/>
                    </a:lnTo>
                    <a:lnTo>
                      <a:pt x="8" y="22"/>
                    </a:lnTo>
                    <a:lnTo>
                      <a:pt x="3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1" y="10"/>
                    </a:lnTo>
                    <a:lnTo>
                      <a:pt x="4" y="6"/>
                    </a:lnTo>
                    <a:lnTo>
                      <a:pt x="7" y="6"/>
                    </a:lnTo>
                    <a:lnTo>
                      <a:pt x="14" y="7"/>
                    </a:lnTo>
                    <a:lnTo>
                      <a:pt x="22" y="9"/>
                    </a:lnTo>
                    <a:lnTo>
                      <a:pt x="26" y="9"/>
                    </a:lnTo>
                    <a:lnTo>
                      <a:pt x="30" y="7"/>
                    </a:lnTo>
                    <a:lnTo>
                      <a:pt x="40" y="4"/>
                    </a:lnTo>
                    <a:lnTo>
                      <a:pt x="59" y="2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6" name="Freeform 53"/>
              <p:cNvSpPr>
                <a:spLocks/>
              </p:cNvSpPr>
              <p:nvPr/>
            </p:nvSpPr>
            <p:spPr bwMode="auto">
              <a:xfrm>
                <a:off x="4963556" y="4409589"/>
                <a:ext cx="9623" cy="20558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20" y="0"/>
                  </a:cxn>
                  <a:cxn ang="0">
                    <a:pos x="22" y="6"/>
                  </a:cxn>
                  <a:cxn ang="0">
                    <a:pos x="21" y="15"/>
                  </a:cxn>
                  <a:cxn ang="0">
                    <a:pos x="20" y="26"/>
                  </a:cxn>
                  <a:cxn ang="0">
                    <a:pos x="15" y="37"/>
                  </a:cxn>
                  <a:cxn ang="0">
                    <a:pos x="10" y="44"/>
                  </a:cxn>
                  <a:cxn ang="0">
                    <a:pos x="5" y="47"/>
                  </a:cxn>
                  <a:cxn ang="0">
                    <a:pos x="0" y="43"/>
                  </a:cxn>
                  <a:cxn ang="0">
                    <a:pos x="0" y="34"/>
                  </a:cxn>
                  <a:cxn ang="0">
                    <a:pos x="2" y="25"/>
                  </a:cxn>
                  <a:cxn ang="0">
                    <a:pos x="10" y="6"/>
                  </a:cxn>
                  <a:cxn ang="0">
                    <a:pos x="15" y="0"/>
                  </a:cxn>
                </a:cxnLst>
                <a:rect l="0" t="0" r="r" b="b"/>
                <a:pathLst>
                  <a:path w="22" h="47">
                    <a:moveTo>
                      <a:pt x="15" y="0"/>
                    </a:moveTo>
                    <a:lnTo>
                      <a:pt x="20" y="0"/>
                    </a:lnTo>
                    <a:lnTo>
                      <a:pt x="22" y="6"/>
                    </a:lnTo>
                    <a:lnTo>
                      <a:pt x="21" y="15"/>
                    </a:lnTo>
                    <a:lnTo>
                      <a:pt x="20" y="26"/>
                    </a:lnTo>
                    <a:lnTo>
                      <a:pt x="15" y="37"/>
                    </a:lnTo>
                    <a:lnTo>
                      <a:pt x="10" y="44"/>
                    </a:lnTo>
                    <a:lnTo>
                      <a:pt x="5" y="47"/>
                    </a:lnTo>
                    <a:lnTo>
                      <a:pt x="0" y="43"/>
                    </a:lnTo>
                    <a:lnTo>
                      <a:pt x="0" y="34"/>
                    </a:lnTo>
                    <a:lnTo>
                      <a:pt x="2" y="25"/>
                    </a:lnTo>
                    <a:lnTo>
                      <a:pt x="10" y="6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7" name="Freeform 54"/>
              <p:cNvSpPr>
                <a:spLocks/>
              </p:cNvSpPr>
              <p:nvPr/>
            </p:nvSpPr>
            <p:spPr bwMode="auto">
              <a:xfrm>
                <a:off x="4861644" y="4378972"/>
                <a:ext cx="54674" cy="70857"/>
              </a:xfrm>
              <a:custGeom>
                <a:avLst/>
                <a:gdLst/>
                <a:ahLst/>
                <a:cxnLst>
                  <a:cxn ang="0">
                    <a:pos x="105" y="0"/>
                  </a:cxn>
                  <a:cxn ang="0">
                    <a:pos x="106" y="17"/>
                  </a:cxn>
                  <a:cxn ang="0">
                    <a:pos x="114" y="28"/>
                  </a:cxn>
                  <a:cxn ang="0">
                    <a:pos x="124" y="25"/>
                  </a:cxn>
                  <a:cxn ang="0">
                    <a:pos x="125" y="29"/>
                  </a:cxn>
                  <a:cxn ang="0">
                    <a:pos x="113" y="40"/>
                  </a:cxn>
                  <a:cxn ang="0">
                    <a:pos x="106" y="49"/>
                  </a:cxn>
                  <a:cxn ang="0">
                    <a:pos x="113" y="67"/>
                  </a:cxn>
                  <a:cxn ang="0">
                    <a:pos x="119" y="89"/>
                  </a:cxn>
                  <a:cxn ang="0">
                    <a:pos x="110" y="104"/>
                  </a:cxn>
                  <a:cxn ang="0">
                    <a:pos x="97" y="122"/>
                  </a:cxn>
                  <a:cxn ang="0">
                    <a:pos x="93" y="144"/>
                  </a:cxn>
                  <a:cxn ang="0">
                    <a:pos x="93" y="159"/>
                  </a:cxn>
                  <a:cxn ang="0">
                    <a:pos x="78" y="162"/>
                  </a:cxn>
                  <a:cxn ang="0">
                    <a:pos x="62" y="159"/>
                  </a:cxn>
                  <a:cxn ang="0">
                    <a:pos x="39" y="156"/>
                  </a:cxn>
                  <a:cxn ang="0">
                    <a:pos x="24" y="148"/>
                  </a:cxn>
                  <a:cxn ang="0">
                    <a:pos x="6" y="123"/>
                  </a:cxn>
                  <a:cxn ang="0">
                    <a:pos x="0" y="93"/>
                  </a:cxn>
                  <a:cxn ang="0">
                    <a:pos x="1" y="74"/>
                  </a:cxn>
                  <a:cxn ang="0">
                    <a:pos x="5" y="73"/>
                  </a:cxn>
                  <a:cxn ang="0">
                    <a:pos x="9" y="76"/>
                  </a:cxn>
                  <a:cxn ang="0">
                    <a:pos x="17" y="81"/>
                  </a:cxn>
                  <a:cxn ang="0">
                    <a:pos x="20" y="82"/>
                  </a:cxn>
                  <a:cxn ang="0">
                    <a:pos x="24" y="73"/>
                  </a:cxn>
                  <a:cxn ang="0">
                    <a:pos x="28" y="66"/>
                  </a:cxn>
                  <a:cxn ang="0">
                    <a:pos x="35" y="62"/>
                  </a:cxn>
                  <a:cxn ang="0">
                    <a:pos x="45" y="58"/>
                  </a:cxn>
                  <a:cxn ang="0">
                    <a:pos x="52" y="54"/>
                  </a:cxn>
                  <a:cxn ang="0">
                    <a:pos x="57" y="44"/>
                  </a:cxn>
                  <a:cxn ang="0">
                    <a:pos x="68" y="32"/>
                  </a:cxn>
                  <a:cxn ang="0">
                    <a:pos x="83" y="30"/>
                  </a:cxn>
                  <a:cxn ang="0">
                    <a:pos x="88" y="29"/>
                  </a:cxn>
                  <a:cxn ang="0">
                    <a:pos x="90" y="26"/>
                  </a:cxn>
                  <a:cxn ang="0">
                    <a:pos x="88" y="22"/>
                  </a:cxn>
                  <a:cxn ang="0">
                    <a:pos x="87" y="11"/>
                  </a:cxn>
                  <a:cxn ang="0">
                    <a:pos x="91" y="6"/>
                  </a:cxn>
                  <a:cxn ang="0">
                    <a:pos x="98" y="0"/>
                  </a:cxn>
                </a:cxnLst>
                <a:rect l="0" t="0" r="r" b="b"/>
                <a:pathLst>
                  <a:path w="125" h="162">
                    <a:moveTo>
                      <a:pt x="98" y="0"/>
                    </a:moveTo>
                    <a:lnTo>
                      <a:pt x="105" y="0"/>
                    </a:lnTo>
                    <a:lnTo>
                      <a:pt x="105" y="3"/>
                    </a:lnTo>
                    <a:lnTo>
                      <a:pt x="106" y="17"/>
                    </a:lnTo>
                    <a:lnTo>
                      <a:pt x="110" y="25"/>
                    </a:lnTo>
                    <a:lnTo>
                      <a:pt x="114" y="28"/>
                    </a:lnTo>
                    <a:lnTo>
                      <a:pt x="119" y="28"/>
                    </a:lnTo>
                    <a:lnTo>
                      <a:pt x="124" y="25"/>
                    </a:lnTo>
                    <a:lnTo>
                      <a:pt x="125" y="26"/>
                    </a:lnTo>
                    <a:lnTo>
                      <a:pt x="125" y="29"/>
                    </a:lnTo>
                    <a:lnTo>
                      <a:pt x="117" y="37"/>
                    </a:lnTo>
                    <a:lnTo>
                      <a:pt x="113" y="40"/>
                    </a:lnTo>
                    <a:lnTo>
                      <a:pt x="109" y="44"/>
                    </a:lnTo>
                    <a:lnTo>
                      <a:pt x="106" y="49"/>
                    </a:lnTo>
                    <a:lnTo>
                      <a:pt x="109" y="58"/>
                    </a:lnTo>
                    <a:lnTo>
                      <a:pt x="113" y="67"/>
                    </a:lnTo>
                    <a:lnTo>
                      <a:pt x="117" y="78"/>
                    </a:lnTo>
                    <a:lnTo>
                      <a:pt x="119" y="89"/>
                    </a:lnTo>
                    <a:lnTo>
                      <a:pt x="116" y="97"/>
                    </a:lnTo>
                    <a:lnTo>
                      <a:pt x="110" y="104"/>
                    </a:lnTo>
                    <a:lnTo>
                      <a:pt x="102" y="113"/>
                    </a:lnTo>
                    <a:lnTo>
                      <a:pt x="97" y="122"/>
                    </a:lnTo>
                    <a:lnTo>
                      <a:pt x="94" y="133"/>
                    </a:lnTo>
                    <a:lnTo>
                      <a:pt x="93" y="144"/>
                    </a:lnTo>
                    <a:lnTo>
                      <a:pt x="94" y="154"/>
                    </a:lnTo>
                    <a:lnTo>
                      <a:pt x="93" y="159"/>
                    </a:lnTo>
                    <a:lnTo>
                      <a:pt x="86" y="160"/>
                    </a:lnTo>
                    <a:lnTo>
                      <a:pt x="78" y="162"/>
                    </a:lnTo>
                    <a:lnTo>
                      <a:pt x="69" y="160"/>
                    </a:lnTo>
                    <a:lnTo>
                      <a:pt x="62" y="159"/>
                    </a:lnTo>
                    <a:lnTo>
                      <a:pt x="50" y="156"/>
                    </a:lnTo>
                    <a:lnTo>
                      <a:pt x="39" y="156"/>
                    </a:lnTo>
                    <a:lnTo>
                      <a:pt x="32" y="154"/>
                    </a:lnTo>
                    <a:lnTo>
                      <a:pt x="24" y="148"/>
                    </a:lnTo>
                    <a:lnTo>
                      <a:pt x="15" y="137"/>
                    </a:lnTo>
                    <a:lnTo>
                      <a:pt x="6" y="123"/>
                    </a:lnTo>
                    <a:lnTo>
                      <a:pt x="2" y="108"/>
                    </a:lnTo>
                    <a:lnTo>
                      <a:pt x="0" y="93"/>
                    </a:lnTo>
                    <a:lnTo>
                      <a:pt x="0" y="81"/>
                    </a:lnTo>
                    <a:lnTo>
                      <a:pt x="1" y="74"/>
                    </a:lnTo>
                    <a:lnTo>
                      <a:pt x="2" y="73"/>
                    </a:lnTo>
                    <a:lnTo>
                      <a:pt x="5" y="73"/>
                    </a:lnTo>
                    <a:lnTo>
                      <a:pt x="6" y="74"/>
                    </a:lnTo>
                    <a:lnTo>
                      <a:pt x="9" y="76"/>
                    </a:lnTo>
                    <a:lnTo>
                      <a:pt x="12" y="78"/>
                    </a:lnTo>
                    <a:lnTo>
                      <a:pt x="17" y="81"/>
                    </a:lnTo>
                    <a:lnTo>
                      <a:pt x="19" y="82"/>
                    </a:lnTo>
                    <a:lnTo>
                      <a:pt x="20" y="82"/>
                    </a:lnTo>
                    <a:lnTo>
                      <a:pt x="21" y="81"/>
                    </a:lnTo>
                    <a:lnTo>
                      <a:pt x="24" y="73"/>
                    </a:lnTo>
                    <a:lnTo>
                      <a:pt x="27" y="70"/>
                    </a:lnTo>
                    <a:lnTo>
                      <a:pt x="28" y="66"/>
                    </a:lnTo>
                    <a:lnTo>
                      <a:pt x="31" y="63"/>
                    </a:lnTo>
                    <a:lnTo>
                      <a:pt x="35" y="62"/>
                    </a:lnTo>
                    <a:lnTo>
                      <a:pt x="41" y="60"/>
                    </a:lnTo>
                    <a:lnTo>
                      <a:pt x="45" y="58"/>
                    </a:lnTo>
                    <a:lnTo>
                      <a:pt x="49" y="56"/>
                    </a:lnTo>
                    <a:lnTo>
                      <a:pt x="52" y="54"/>
                    </a:lnTo>
                    <a:lnTo>
                      <a:pt x="54" y="49"/>
                    </a:lnTo>
                    <a:lnTo>
                      <a:pt x="57" y="44"/>
                    </a:lnTo>
                    <a:lnTo>
                      <a:pt x="61" y="37"/>
                    </a:lnTo>
                    <a:lnTo>
                      <a:pt x="68" y="32"/>
                    </a:lnTo>
                    <a:lnTo>
                      <a:pt x="78" y="30"/>
                    </a:lnTo>
                    <a:lnTo>
                      <a:pt x="83" y="30"/>
                    </a:lnTo>
                    <a:lnTo>
                      <a:pt x="86" y="29"/>
                    </a:lnTo>
                    <a:lnTo>
                      <a:pt x="88" y="29"/>
                    </a:lnTo>
                    <a:lnTo>
                      <a:pt x="90" y="28"/>
                    </a:lnTo>
                    <a:lnTo>
                      <a:pt x="90" y="26"/>
                    </a:lnTo>
                    <a:lnTo>
                      <a:pt x="88" y="23"/>
                    </a:lnTo>
                    <a:lnTo>
                      <a:pt x="88" y="22"/>
                    </a:lnTo>
                    <a:lnTo>
                      <a:pt x="87" y="19"/>
                    </a:lnTo>
                    <a:lnTo>
                      <a:pt x="87" y="11"/>
                    </a:lnTo>
                    <a:lnTo>
                      <a:pt x="88" y="8"/>
                    </a:lnTo>
                    <a:lnTo>
                      <a:pt x="91" y="6"/>
                    </a:lnTo>
                    <a:lnTo>
                      <a:pt x="94" y="4"/>
                    </a:lnTo>
                    <a:lnTo>
                      <a:pt x="9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8" name="Freeform 55"/>
              <p:cNvSpPr>
                <a:spLocks/>
              </p:cNvSpPr>
              <p:nvPr/>
            </p:nvSpPr>
            <p:spPr bwMode="auto">
              <a:xfrm>
                <a:off x="4918943" y="4301554"/>
                <a:ext cx="27556" cy="51175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9" y="0"/>
                  </a:cxn>
                  <a:cxn ang="0">
                    <a:pos x="37" y="5"/>
                  </a:cxn>
                  <a:cxn ang="0">
                    <a:pos x="42" y="13"/>
                  </a:cxn>
                  <a:cxn ang="0">
                    <a:pos x="44" y="20"/>
                  </a:cxn>
                  <a:cxn ang="0">
                    <a:pos x="44" y="26"/>
                  </a:cxn>
                  <a:cxn ang="0">
                    <a:pos x="41" y="32"/>
                  </a:cxn>
                  <a:cxn ang="0">
                    <a:pos x="35" y="36"/>
                  </a:cxn>
                  <a:cxn ang="0">
                    <a:pos x="30" y="42"/>
                  </a:cxn>
                  <a:cxn ang="0">
                    <a:pos x="26" y="51"/>
                  </a:cxn>
                  <a:cxn ang="0">
                    <a:pos x="24" y="55"/>
                  </a:cxn>
                  <a:cxn ang="0">
                    <a:pos x="24" y="61"/>
                  </a:cxn>
                  <a:cxn ang="0">
                    <a:pos x="26" y="62"/>
                  </a:cxn>
                  <a:cxn ang="0">
                    <a:pos x="30" y="62"/>
                  </a:cxn>
                  <a:cxn ang="0">
                    <a:pos x="31" y="61"/>
                  </a:cxn>
                  <a:cxn ang="0">
                    <a:pos x="37" y="61"/>
                  </a:cxn>
                  <a:cxn ang="0">
                    <a:pos x="40" y="59"/>
                  </a:cxn>
                  <a:cxn ang="0">
                    <a:pos x="42" y="61"/>
                  </a:cxn>
                  <a:cxn ang="0">
                    <a:pos x="48" y="62"/>
                  </a:cxn>
                  <a:cxn ang="0">
                    <a:pos x="52" y="65"/>
                  </a:cxn>
                  <a:cxn ang="0">
                    <a:pos x="56" y="66"/>
                  </a:cxn>
                  <a:cxn ang="0">
                    <a:pos x="60" y="66"/>
                  </a:cxn>
                  <a:cxn ang="0">
                    <a:pos x="61" y="68"/>
                  </a:cxn>
                  <a:cxn ang="0">
                    <a:pos x="63" y="68"/>
                  </a:cxn>
                  <a:cxn ang="0">
                    <a:pos x="63" y="69"/>
                  </a:cxn>
                  <a:cxn ang="0">
                    <a:pos x="60" y="74"/>
                  </a:cxn>
                  <a:cxn ang="0">
                    <a:pos x="56" y="77"/>
                  </a:cxn>
                  <a:cxn ang="0">
                    <a:pos x="49" y="78"/>
                  </a:cxn>
                  <a:cxn ang="0">
                    <a:pos x="41" y="80"/>
                  </a:cxn>
                  <a:cxn ang="0">
                    <a:pos x="34" y="85"/>
                  </a:cxn>
                  <a:cxn ang="0">
                    <a:pos x="30" y="91"/>
                  </a:cxn>
                  <a:cxn ang="0">
                    <a:pos x="24" y="98"/>
                  </a:cxn>
                  <a:cxn ang="0">
                    <a:pos x="11" y="111"/>
                  </a:cxn>
                  <a:cxn ang="0">
                    <a:pos x="5" y="115"/>
                  </a:cxn>
                  <a:cxn ang="0">
                    <a:pos x="1" y="117"/>
                  </a:cxn>
                  <a:cxn ang="0">
                    <a:pos x="1" y="114"/>
                  </a:cxn>
                  <a:cxn ang="0">
                    <a:pos x="5" y="106"/>
                  </a:cxn>
                  <a:cxn ang="0">
                    <a:pos x="11" y="98"/>
                  </a:cxn>
                  <a:cxn ang="0">
                    <a:pos x="24" y="84"/>
                  </a:cxn>
                  <a:cxn ang="0">
                    <a:pos x="24" y="80"/>
                  </a:cxn>
                  <a:cxn ang="0">
                    <a:pos x="20" y="74"/>
                  </a:cxn>
                  <a:cxn ang="0">
                    <a:pos x="14" y="68"/>
                  </a:cxn>
                  <a:cxn ang="0">
                    <a:pos x="7" y="59"/>
                  </a:cxn>
                  <a:cxn ang="0">
                    <a:pos x="1" y="51"/>
                  </a:cxn>
                  <a:cxn ang="0">
                    <a:pos x="0" y="43"/>
                  </a:cxn>
                  <a:cxn ang="0">
                    <a:pos x="1" y="37"/>
                  </a:cxn>
                  <a:cxn ang="0">
                    <a:pos x="5" y="32"/>
                  </a:cxn>
                  <a:cxn ang="0">
                    <a:pos x="11" y="28"/>
                  </a:cxn>
                  <a:cxn ang="0">
                    <a:pos x="18" y="22"/>
                  </a:cxn>
                  <a:cxn ang="0">
                    <a:pos x="22" y="17"/>
                  </a:cxn>
                  <a:cxn ang="0">
                    <a:pos x="23" y="11"/>
                  </a:cxn>
                  <a:cxn ang="0">
                    <a:pos x="23" y="6"/>
                  </a:cxn>
                  <a:cxn ang="0">
                    <a:pos x="24" y="2"/>
                  </a:cxn>
                  <a:cxn ang="0">
                    <a:pos x="27" y="0"/>
                  </a:cxn>
                </a:cxnLst>
                <a:rect l="0" t="0" r="r" b="b"/>
                <a:pathLst>
                  <a:path w="63" h="117">
                    <a:moveTo>
                      <a:pt x="27" y="0"/>
                    </a:moveTo>
                    <a:lnTo>
                      <a:pt x="29" y="0"/>
                    </a:lnTo>
                    <a:lnTo>
                      <a:pt x="37" y="5"/>
                    </a:lnTo>
                    <a:lnTo>
                      <a:pt x="42" y="13"/>
                    </a:lnTo>
                    <a:lnTo>
                      <a:pt x="44" y="20"/>
                    </a:lnTo>
                    <a:lnTo>
                      <a:pt x="44" y="26"/>
                    </a:lnTo>
                    <a:lnTo>
                      <a:pt x="41" y="32"/>
                    </a:lnTo>
                    <a:lnTo>
                      <a:pt x="35" y="36"/>
                    </a:lnTo>
                    <a:lnTo>
                      <a:pt x="30" y="42"/>
                    </a:lnTo>
                    <a:lnTo>
                      <a:pt x="26" y="51"/>
                    </a:lnTo>
                    <a:lnTo>
                      <a:pt x="24" y="55"/>
                    </a:lnTo>
                    <a:lnTo>
                      <a:pt x="24" y="61"/>
                    </a:lnTo>
                    <a:lnTo>
                      <a:pt x="26" y="62"/>
                    </a:lnTo>
                    <a:lnTo>
                      <a:pt x="30" y="62"/>
                    </a:lnTo>
                    <a:lnTo>
                      <a:pt x="31" y="61"/>
                    </a:lnTo>
                    <a:lnTo>
                      <a:pt x="37" y="61"/>
                    </a:lnTo>
                    <a:lnTo>
                      <a:pt x="40" y="59"/>
                    </a:lnTo>
                    <a:lnTo>
                      <a:pt x="42" y="61"/>
                    </a:lnTo>
                    <a:lnTo>
                      <a:pt x="48" y="62"/>
                    </a:lnTo>
                    <a:lnTo>
                      <a:pt x="52" y="65"/>
                    </a:lnTo>
                    <a:lnTo>
                      <a:pt x="56" y="66"/>
                    </a:lnTo>
                    <a:lnTo>
                      <a:pt x="60" y="66"/>
                    </a:lnTo>
                    <a:lnTo>
                      <a:pt x="61" y="68"/>
                    </a:lnTo>
                    <a:lnTo>
                      <a:pt x="63" y="68"/>
                    </a:lnTo>
                    <a:lnTo>
                      <a:pt x="63" y="69"/>
                    </a:lnTo>
                    <a:lnTo>
                      <a:pt x="60" y="74"/>
                    </a:lnTo>
                    <a:lnTo>
                      <a:pt x="56" y="77"/>
                    </a:lnTo>
                    <a:lnTo>
                      <a:pt x="49" y="78"/>
                    </a:lnTo>
                    <a:lnTo>
                      <a:pt x="41" y="80"/>
                    </a:lnTo>
                    <a:lnTo>
                      <a:pt x="34" y="85"/>
                    </a:lnTo>
                    <a:lnTo>
                      <a:pt x="30" y="91"/>
                    </a:lnTo>
                    <a:lnTo>
                      <a:pt x="24" y="98"/>
                    </a:lnTo>
                    <a:lnTo>
                      <a:pt x="11" y="111"/>
                    </a:lnTo>
                    <a:lnTo>
                      <a:pt x="5" y="115"/>
                    </a:lnTo>
                    <a:lnTo>
                      <a:pt x="1" y="117"/>
                    </a:lnTo>
                    <a:lnTo>
                      <a:pt x="1" y="114"/>
                    </a:lnTo>
                    <a:lnTo>
                      <a:pt x="5" y="106"/>
                    </a:lnTo>
                    <a:lnTo>
                      <a:pt x="11" y="98"/>
                    </a:lnTo>
                    <a:lnTo>
                      <a:pt x="24" y="84"/>
                    </a:lnTo>
                    <a:lnTo>
                      <a:pt x="24" y="80"/>
                    </a:lnTo>
                    <a:lnTo>
                      <a:pt x="20" y="74"/>
                    </a:lnTo>
                    <a:lnTo>
                      <a:pt x="14" y="68"/>
                    </a:lnTo>
                    <a:lnTo>
                      <a:pt x="7" y="59"/>
                    </a:lnTo>
                    <a:lnTo>
                      <a:pt x="1" y="51"/>
                    </a:lnTo>
                    <a:lnTo>
                      <a:pt x="0" y="43"/>
                    </a:lnTo>
                    <a:lnTo>
                      <a:pt x="1" y="37"/>
                    </a:lnTo>
                    <a:lnTo>
                      <a:pt x="5" y="32"/>
                    </a:lnTo>
                    <a:lnTo>
                      <a:pt x="11" y="28"/>
                    </a:lnTo>
                    <a:lnTo>
                      <a:pt x="18" y="22"/>
                    </a:lnTo>
                    <a:lnTo>
                      <a:pt x="22" y="17"/>
                    </a:lnTo>
                    <a:lnTo>
                      <a:pt x="23" y="11"/>
                    </a:lnTo>
                    <a:lnTo>
                      <a:pt x="23" y="6"/>
                    </a:lnTo>
                    <a:lnTo>
                      <a:pt x="24" y="2"/>
                    </a:lnTo>
                    <a:lnTo>
                      <a:pt x="2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9" name="Freeform 56"/>
              <p:cNvSpPr>
                <a:spLocks/>
              </p:cNvSpPr>
              <p:nvPr/>
            </p:nvSpPr>
            <p:spPr bwMode="auto">
              <a:xfrm>
                <a:off x="4932064" y="4350104"/>
                <a:ext cx="14434" cy="10935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5" y="0"/>
                  </a:cxn>
                  <a:cxn ang="0">
                    <a:pos x="29" y="14"/>
                  </a:cxn>
                  <a:cxn ang="0">
                    <a:pos x="33" y="21"/>
                  </a:cxn>
                  <a:cxn ang="0">
                    <a:pos x="33" y="24"/>
                  </a:cxn>
                  <a:cxn ang="0">
                    <a:pos x="29" y="25"/>
                  </a:cxn>
                  <a:cxn ang="0">
                    <a:pos x="22" y="25"/>
                  </a:cxn>
                  <a:cxn ang="0">
                    <a:pos x="14" y="24"/>
                  </a:cxn>
                  <a:cxn ang="0">
                    <a:pos x="5" y="24"/>
                  </a:cxn>
                  <a:cxn ang="0">
                    <a:pos x="0" y="21"/>
                  </a:cxn>
                  <a:cxn ang="0">
                    <a:pos x="0" y="15"/>
                  </a:cxn>
                  <a:cxn ang="0">
                    <a:pos x="1" y="9"/>
                  </a:cxn>
                  <a:cxn ang="0">
                    <a:pos x="4" y="3"/>
                  </a:cxn>
                  <a:cxn ang="0">
                    <a:pos x="7" y="0"/>
                  </a:cxn>
                </a:cxnLst>
                <a:rect l="0" t="0" r="r" b="b"/>
                <a:pathLst>
                  <a:path w="33" h="25">
                    <a:moveTo>
                      <a:pt x="7" y="0"/>
                    </a:moveTo>
                    <a:lnTo>
                      <a:pt x="15" y="0"/>
                    </a:lnTo>
                    <a:lnTo>
                      <a:pt x="29" y="14"/>
                    </a:lnTo>
                    <a:lnTo>
                      <a:pt x="33" y="21"/>
                    </a:lnTo>
                    <a:lnTo>
                      <a:pt x="33" y="24"/>
                    </a:lnTo>
                    <a:lnTo>
                      <a:pt x="29" y="25"/>
                    </a:lnTo>
                    <a:lnTo>
                      <a:pt x="22" y="25"/>
                    </a:lnTo>
                    <a:lnTo>
                      <a:pt x="14" y="24"/>
                    </a:lnTo>
                    <a:lnTo>
                      <a:pt x="5" y="24"/>
                    </a:lnTo>
                    <a:lnTo>
                      <a:pt x="0" y="21"/>
                    </a:lnTo>
                    <a:lnTo>
                      <a:pt x="0" y="15"/>
                    </a:lnTo>
                    <a:lnTo>
                      <a:pt x="1" y="9"/>
                    </a:lnTo>
                    <a:lnTo>
                      <a:pt x="4" y="3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0" name="Freeform 57"/>
              <p:cNvSpPr>
                <a:spLocks/>
              </p:cNvSpPr>
              <p:nvPr/>
            </p:nvSpPr>
            <p:spPr bwMode="auto">
              <a:xfrm>
                <a:off x="4946498" y="4341794"/>
                <a:ext cx="10060" cy="10935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6" y="3"/>
                  </a:cxn>
                  <a:cxn ang="0">
                    <a:pos x="20" y="7"/>
                  </a:cxn>
                  <a:cxn ang="0">
                    <a:pos x="23" y="13"/>
                  </a:cxn>
                  <a:cxn ang="0">
                    <a:pos x="22" y="18"/>
                  </a:cxn>
                  <a:cxn ang="0">
                    <a:pos x="18" y="22"/>
                  </a:cxn>
                  <a:cxn ang="0">
                    <a:pos x="9" y="25"/>
                  </a:cxn>
                  <a:cxn ang="0">
                    <a:pos x="2" y="23"/>
                  </a:cxn>
                  <a:cxn ang="0">
                    <a:pos x="0" y="19"/>
                  </a:cxn>
                  <a:cxn ang="0">
                    <a:pos x="1" y="13"/>
                  </a:cxn>
                  <a:cxn ang="0">
                    <a:pos x="4" y="6"/>
                  </a:cxn>
                  <a:cxn ang="0">
                    <a:pos x="7" y="2"/>
                  </a:cxn>
                  <a:cxn ang="0">
                    <a:pos x="9" y="0"/>
                  </a:cxn>
                </a:cxnLst>
                <a:rect l="0" t="0" r="r" b="b"/>
                <a:pathLst>
                  <a:path w="23" h="25">
                    <a:moveTo>
                      <a:pt x="9" y="0"/>
                    </a:moveTo>
                    <a:lnTo>
                      <a:pt x="16" y="3"/>
                    </a:lnTo>
                    <a:lnTo>
                      <a:pt x="20" y="7"/>
                    </a:lnTo>
                    <a:lnTo>
                      <a:pt x="23" y="13"/>
                    </a:lnTo>
                    <a:lnTo>
                      <a:pt x="22" y="18"/>
                    </a:lnTo>
                    <a:lnTo>
                      <a:pt x="18" y="22"/>
                    </a:lnTo>
                    <a:lnTo>
                      <a:pt x="9" y="25"/>
                    </a:lnTo>
                    <a:lnTo>
                      <a:pt x="2" y="23"/>
                    </a:lnTo>
                    <a:lnTo>
                      <a:pt x="0" y="19"/>
                    </a:lnTo>
                    <a:lnTo>
                      <a:pt x="1" y="13"/>
                    </a:lnTo>
                    <a:lnTo>
                      <a:pt x="4" y="6"/>
                    </a:lnTo>
                    <a:lnTo>
                      <a:pt x="7" y="2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1" name="Freeform 58"/>
              <p:cNvSpPr>
                <a:spLocks/>
              </p:cNvSpPr>
              <p:nvPr/>
            </p:nvSpPr>
            <p:spPr bwMode="auto">
              <a:xfrm>
                <a:off x="4930315" y="4362351"/>
                <a:ext cx="29305" cy="22744"/>
              </a:xfrm>
              <a:custGeom>
                <a:avLst/>
                <a:gdLst/>
                <a:ahLst/>
                <a:cxnLst>
                  <a:cxn ang="0">
                    <a:pos x="49" y="0"/>
                  </a:cxn>
                  <a:cxn ang="0">
                    <a:pos x="56" y="7"/>
                  </a:cxn>
                  <a:cxn ang="0">
                    <a:pos x="63" y="15"/>
                  </a:cxn>
                  <a:cxn ang="0">
                    <a:pos x="67" y="22"/>
                  </a:cxn>
                  <a:cxn ang="0">
                    <a:pos x="67" y="30"/>
                  </a:cxn>
                  <a:cxn ang="0">
                    <a:pos x="63" y="38"/>
                  </a:cxn>
                  <a:cxn ang="0">
                    <a:pos x="56" y="46"/>
                  </a:cxn>
                  <a:cxn ang="0">
                    <a:pos x="48" y="50"/>
                  </a:cxn>
                  <a:cxn ang="0">
                    <a:pos x="44" y="52"/>
                  </a:cxn>
                  <a:cxn ang="0">
                    <a:pos x="39" y="52"/>
                  </a:cxn>
                  <a:cxn ang="0">
                    <a:pos x="38" y="50"/>
                  </a:cxn>
                  <a:cxn ang="0">
                    <a:pos x="35" y="49"/>
                  </a:cxn>
                  <a:cxn ang="0">
                    <a:pos x="34" y="45"/>
                  </a:cxn>
                  <a:cxn ang="0">
                    <a:pos x="31" y="41"/>
                  </a:cxn>
                  <a:cxn ang="0">
                    <a:pos x="27" y="35"/>
                  </a:cxn>
                  <a:cxn ang="0">
                    <a:pos x="11" y="33"/>
                  </a:cxn>
                  <a:cxn ang="0">
                    <a:pos x="4" y="33"/>
                  </a:cxn>
                  <a:cxn ang="0">
                    <a:pos x="0" y="30"/>
                  </a:cxn>
                  <a:cxn ang="0">
                    <a:pos x="0" y="26"/>
                  </a:cxn>
                  <a:cxn ang="0">
                    <a:pos x="4" y="20"/>
                  </a:cxn>
                  <a:cxn ang="0">
                    <a:pos x="9" y="15"/>
                  </a:cxn>
                  <a:cxn ang="0">
                    <a:pos x="18" y="12"/>
                  </a:cxn>
                  <a:cxn ang="0">
                    <a:pos x="24" y="12"/>
                  </a:cxn>
                  <a:cxn ang="0">
                    <a:pos x="30" y="15"/>
                  </a:cxn>
                  <a:cxn ang="0">
                    <a:pos x="34" y="16"/>
                  </a:cxn>
                  <a:cxn ang="0">
                    <a:pos x="37" y="16"/>
                  </a:cxn>
                  <a:cxn ang="0">
                    <a:pos x="42" y="11"/>
                  </a:cxn>
                  <a:cxn ang="0">
                    <a:pos x="49" y="0"/>
                  </a:cxn>
                </a:cxnLst>
                <a:rect l="0" t="0" r="r" b="b"/>
                <a:pathLst>
                  <a:path w="67" h="52">
                    <a:moveTo>
                      <a:pt x="49" y="0"/>
                    </a:moveTo>
                    <a:lnTo>
                      <a:pt x="56" y="7"/>
                    </a:lnTo>
                    <a:lnTo>
                      <a:pt x="63" y="15"/>
                    </a:lnTo>
                    <a:lnTo>
                      <a:pt x="67" y="22"/>
                    </a:lnTo>
                    <a:lnTo>
                      <a:pt x="67" y="30"/>
                    </a:lnTo>
                    <a:lnTo>
                      <a:pt x="63" y="38"/>
                    </a:lnTo>
                    <a:lnTo>
                      <a:pt x="56" y="46"/>
                    </a:lnTo>
                    <a:lnTo>
                      <a:pt x="48" y="50"/>
                    </a:lnTo>
                    <a:lnTo>
                      <a:pt x="44" y="52"/>
                    </a:lnTo>
                    <a:lnTo>
                      <a:pt x="39" y="52"/>
                    </a:lnTo>
                    <a:lnTo>
                      <a:pt x="38" y="50"/>
                    </a:lnTo>
                    <a:lnTo>
                      <a:pt x="35" y="49"/>
                    </a:lnTo>
                    <a:lnTo>
                      <a:pt x="34" y="45"/>
                    </a:lnTo>
                    <a:lnTo>
                      <a:pt x="31" y="41"/>
                    </a:lnTo>
                    <a:lnTo>
                      <a:pt x="27" y="35"/>
                    </a:lnTo>
                    <a:lnTo>
                      <a:pt x="11" y="33"/>
                    </a:lnTo>
                    <a:lnTo>
                      <a:pt x="4" y="33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4" y="20"/>
                    </a:lnTo>
                    <a:lnTo>
                      <a:pt x="9" y="15"/>
                    </a:lnTo>
                    <a:lnTo>
                      <a:pt x="18" y="12"/>
                    </a:lnTo>
                    <a:lnTo>
                      <a:pt x="24" y="12"/>
                    </a:lnTo>
                    <a:lnTo>
                      <a:pt x="30" y="15"/>
                    </a:lnTo>
                    <a:lnTo>
                      <a:pt x="34" y="16"/>
                    </a:lnTo>
                    <a:lnTo>
                      <a:pt x="37" y="16"/>
                    </a:lnTo>
                    <a:lnTo>
                      <a:pt x="42" y="11"/>
                    </a:lnTo>
                    <a:lnTo>
                      <a:pt x="4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2" name="Freeform 59"/>
              <p:cNvSpPr>
                <a:spLocks/>
              </p:cNvSpPr>
              <p:nvPr/>
            </p:nvSpPr>
            <p:spPr bwMode="auto">
              <a:xfrm>
                <a:off x="4981052" y="4424461"/>
                <a:ext cx="107598" cy="71295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26" y="4"/>
                  </a:cxn>
                  <a:cxn ang="0">
                    <a:pos x="30" y="13"/>
                  </a:cxn>
                  <a:cxn ang="0">
                    <a:pos x="52" y="17"/>
                  </a:cxn>
                  <a:cxn ang="0">
                    <a:pos x="64" y="25"/>
                  </a:cxn>
                  <a:cxn ang="0">
                    <a:pos x="66" y="22"/>
                  </a:cxn>
                  <a:cxn ang="0">
                    <a:pos x="81" y="18"/>
                  </a:cxn>
                  <a:cxn ang="0">
                    <a:pos x="111" y="21"/>
                  </a:cxn>
                  <a:cxn ang="0">
                    <a:pos x="137" y="35"/>
                  </a:cxn>
                  <a:cxn ang="0">
                    <a:pos x="160" y="47"/>
                  </a:cxn>
                  <a:cxn ang="0">
                    <a:pos x="178" y="59"/>
                  </a:cxn>
                  <a:cxn ang="0">
                    <a:pos x="189" y="74"/>
                  </a:cxn>
                  <a:cxn ang="0">
                    <a:pos x="196" y="80"/>
                  </a:cxn>
                  <a:cxn ang="0">
                    <a:pos x="202" y="84"/>
                  </a:cxn>
                  <a:cxn ang="0">
                    <a:pos x="208" y="92"/>
                  </a:cxn>
                  <a:cxn ang="0">
                    <a:pos x="216" y="111"/>
                  </a:cxn>
                  <a:cxn ang="0">
                    <a:pos x="231" y="126"/>
                  </a:cxn>
                  <a:cxn ang="0">
                    <a:pos x="242" y="143"/>
                  </a:cxn>
                  <a:cxn ang="0">
                    <a:pos x="246" y="161"/>
                  </a:cxn>
                  <a:cxn ang="0">
                    <a:pos x="237" y="162"/>
                  </a:cxn>
                  <a:cxn ang="0">
                    <a:pos x="217" y="152"/>
                  </a:cxn>
                  <a:cxn ang="0">
                    <a:pos x="200" y="133"/>
                  </a:cxn>
                  <a:cxn ang="0">
                    <a:pos x="193" y="117"/>
                  </a:cxn>
                  <a:cxn ang="0">
                    <a:pos x="172" y="117"/>
                  </a:cxn>
                  <a:cxn ang="0">
                    <a:pos x="163" y="128"/>
                  </a:cxn>
                  <a:cxn ang="0">
                    <a:pos x="150" y="147"/>
                  </a:cxn>
                  <a:cxn ang="0">
                    <a:pos x="135" y="148"/>
                  </a:cxn>
                  <a:cxn ang="0">
                    <a:pos x="124" y="130"/>
                  </a:cxn>
                  <a:cxn ang="0">
                    <a:pos x="118" y="122"/>
                  </a:cxn>
                  <a:cxn ang="0">
                    <a:pos x="94" y="124"/>
                  </a:cxn>
                  <a:cxn ang="0">
                    <a:pos x="93" y="118"/>
                  </a:cxn>
                  <a:cxn ang="0">
                    <a:pos x="103" y="110"/>
                  </a:cxn>
                  <a:cxn ang="0">
                    <a:pos x="109" y="109"/>
                  </a:cxn>
                  <a:cxn ang="0">
                    <a:pos x="105" y="98"/>
                  </a:cxn>
                  <a:cxn ang="0">
                    <a:pos x="97" y="88"/>
                  </a:cxn>
                  <a:cxn ang="0">
                    <a:pos x="89" y="80"/>
                  </a:cxn>
                  <a:cxn ang="0">
                    <a:pos x="67" y="70"/>
                  </a:cxn>
                  <a:cxn ang="0">
                    <a:pos x="56" y="69"/>
                  </a:cxn>
                  <a:cxn ang="0">
                    <a:pos x="51" y="65"/>
                  </a:cxn>
                  <a:cxn ang="0">
                    <a:pos x="47" y="58"/>
                  </a:cxn>
                  <a:cxn ang="0">
                    <a:pos x="29" y="61"/>
                  </a:cxn>
                  <a:cxn ang="0">
                    <a:pos x="19" y="58"/>
                  </a:cxn>
                  <a:cxn ang="0">
                    <a:pos x="29" y="36"/>
                  </a:cxn>
                  <a:cxn ang="0">
                    <a:pos x="33" y="30"/>
                  </a:cxn>
                  <a:cxn ang="0">
                    <a:pos x="32" y="28"/>
                  </a:cxn>
                  <a:cxn ang="0">
                    <a:pos x="25" y="25"/>
                  </a:cxn>
                  <a:cxn ang="0">
                    <a:pos x="12" y="22"/>
                  </a:cxn>
                  <a:cxn ang="0">
                    <a:pos x="3" y="19"/>
                  </a:cxn>
                  <a:cxn ang="0">
                    <a:pos x="0" y="15"/>
                  </a:cxn>
                  <a:cxn ang="0">
                    <a:pos x="15" y="2"/>
                  </a:cxn>
                </a:cxnLst>
                <a:rect l="0" t="0" r="r" b="b"/>
                <a:pathLst>
                  <a:path w="246" h="163">
                    <a:moveTo>
                      <a:pt x="18" y="0"/>
                    </a:moveTo>
                    <a:lnTo>
                      <a:pt x="21" y="0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7" y="9"/>
                    </a:lnTo>
                    <a:lnTo>
                      <a:pt x="30" y="13"/>
                    </a:lnTo>
                    <a:lnTo>
                      <a:pt x="36" y="14"/>
                    </a:lnTo>
                    <a:lnTo>
                      <a:pt x="52" y="17"/>
                    </a:lnTo>
                    <a:lnTo>
                      <a:pt x="60" y="21"/>
                    </a:lnTo>
                    <a:lnTo>
                      <a:pt x="64" y="25"/>
                    </a:lnTo>
                    <a:lnTo>
                      <a:pt x="66" y="25"/>
                    </a:lnTo>
                    <a:lnTo>
                      <a:pt x="66" y="22"/>
                    </a:lnTo>
                    <a:lnTo>
                      <a:pt x="71" y="19"/>
                    </a:lnTo>
                    <a:lnTo>
                      <a:pt x="81" y="18"/>
                    </a:lnTo>
                    <a:lnTo>
                      <a:pt x="96" y="18"/>
                    </a:lnTo>
                    <a:lnTo>
                      <a:pt x="111" y="21"/>
                    </a:lnTo>
                    <a:lnTo>
                      <a:pt x="123" y="26"/>
                    </a:lnTo>
                    <a:lnTo>
                      <a:pt x="137" y="35"/>
                    </a:lnTo>
                    <a:lnTo>
                      <a:pt x="146" y="41"/>
                    </a:lnTo>
                    <a:lnTo>
                      <a:pt x="160" y="47"/>
                    </a:lnTo>
                    <a:lnTo>
                      <a:pt x="171" y="51"/>
                    </a:lnTo>
                    <a:lnTo>
                      <a:pt x="178" y="59"/>
                    </a:lnTo>
                    <a:lnTo>
                      <a:pt x="183" y="67"/>
                    </a:lnTo>
                    <a:lnTo>
                      <a:pt x="189" y="74"/>
                    </a:lnTo>
                    <a:lnTo>
                      <a:pt x="191" y="77"/>
                    </a:lnTo>
                    <a:lnTo>
                      <a:pt x="196" y="80"/>
                    </a:lnTo>
                    <a:lnTo>
                      <a:pt x="198" y="81"/>
                    </a:lnTo>
                    <a:lnTo>
                      <a:pt x="202" y="84"/>
                    </a:lnTo>
                    <a:lnTo>
                      <a:pt x="205" y="87"/>
                    </a:lnTo>
                    <a:lnTo>
                      <a:pt x="208" y="92"/>
                    </a:lnTo>
                    <a:lnTo>
                      <a:pt x="211" y="100"/>
                    </a:lnTo>
                    <a:lnTo>
                      <a:pt x="216" y="111"/>
                    </a:lnTo>
                    <a:lnTo>
                      <a:pt x="224" y="121"/>
                    </a:lnTo>
                    <a:lnTo>
                      <a:pt x="231" y="126"/>
                    </a:lnTo>
                    <a:lnTo>
                      <a:pt x="237" y="133"/>
                    </a:lnTo>
                    <a:lnTo>
                      <a:pt x="242" y="143"/>
                    </a:lnTo>
                    <a:lnTo>
                      <a:pt x="246" y="154"/>
                    </a:lnTo>
                    <a:lnTo>
                      <a:pt x="246" y="161"/>
                    </a:lnTo>
                    <a:lnTo>
                      <a:pt x="243" y="163"/>
                    </a:lnTo>
                    <a:lnTo>
                      <a:pt x="237" y="162"/>
                    </a:lnTo>
                    <a:lnTo>
                      <a:pt x="227" y="158"/>
                    </a:lnTo>
                    <a:lnTo>
                      <a:pt x="217" y="152"/>
                    </a:lnTo>
                    <a:lnTo>
                      <a:pt x="207" y="143"/>
                    </a:lnTo>
                    <a:lnTo>
                      <a:pt x="200" y="133"/>
                    </a:lnTo>
                    <a:lnTo>
                      <a:pt x="196" y="122"/>
                    </a:lnTo>
                    <a:lnTo>
                      <a:pt x="193" y="117"/>
                    </a:lnTo>
                    <a:lnTo>
                      <a:pt x="186" y="114"/>
                    </a:lnTo>
                    <a:lnTo>
                      <a:pt x="172" y="117"/>
                    </a:lnTo>
                    <a:lnTo>
                      <a:pt x="167" y="121"/>
                    </a:lnTo>
                    <a:lnTo>
                      <a:pt x="163" y="128"/>
                    </a:lnTo>
                    <a:lnTo>
                      <a:pt x="157" y="137"/>
                    </a:lnTo>
                    <a:lnTo>
                      <a:pt x="150" y="147"/>
                    </a:lnTo>
                    <a:lnTo>
                      <a:pt x="144" y="151"/>
                    </a:lnTo>
                    <a:lnTo>
                      <a:pt x="135" y="148"/>
                    </a:lnTo>
                    <a:lnTo>
                      <a:pt x="129" y="140"/>
                    </a:lnTo>
                    <a:lnTo>
                      <a:pt x="124" y="130"/>
                    </a:lnTo>
                    <a:lnTo>
                      <a:pt x="122" y="124"/>
                    </a:lnTo>
                    <a:lnTo>
                      <a:pt x="118" y="122"/>
                    </a:lnTo>
                    <a:lnTo>
                      <a:pt x="111" y="124"/>
                    </a:lnTo>
                    <a:lnTo>
                      <a:pt x="94" y="124"/>
                    </a:lnTo>
                    <a:lnTo>
                      <a:pt x="92" y="121"/>
                    </a:lnTo>
                    <a:lnTo>
                      <a:pt x="93" y="118"/>
                    </a:lnTo>
                    <a:lnTo>
                      <a:pt x="100" y="111"/>
                    </a:lnTo>
                    <a:lnTo>
                      <a:pt x="103" y="110"/>
                    </a:lnTo>
                    <a:lnTo>
                      <a:pt x="107" y="110"/>
                    </a:lnTo>
                    <a:lnTo>
                      <a:pt x="109" y="109"/>
                    </a:lnTo>
                    <a:lnTo>
                      <a:pt x="108" y="104"/>
                    </a:lnTo>
                    <a:lnTo>
                      <a:pt x="105" y="98"/>
                    </a:lnTo>
                    <a:lnTo>
                      <a:pt x="101" y="92"/>
                    </a:lnTo>
                    <a:lnTo>
                      <a:pt x="97" y="88"/>
                    </a:lnTo>
                    <a:lnTo>
                      <a:pt x="94" y="84"/>
                    </a:lnTo>
                    <a:lnTo>
                      <a:pt x="89" y="80"/>
                    </a:lnTo>
                    <a:lnTo>
                      <a:pt x="81" y="74"/>
                    </a:lnTo>
                    <a:lnTo>
                      <a:pt x="67" y="70"/>
                    </a:lnTo>
                    <a:lnTo>
                      <a:pt x="60" y="69"/>
                    </a:lnTo>
                    <a:lnTo>
                      <a:pt x="56" y="69"/>
                    </a:lnTo>
                    <a:lnTo>
                      <a:pt x="53" y="67"/>
                    </a:lnTo>
                    <a:lnTo>
                      <a:pt x="51" y="65"/>
                    </a:lnTo>
                    <a:lnTo>
                      <a:pt x="51" y="61"/>
                    </a:lnTo>
                    <a:lnTo>
                      <a:pt x="47" y="58"/>
                    </a:lnTo>
                    <a:lnTo>
                      <a:pt x="38" y="59"/>
                    </a:lnTo>
                    <a:lnTo>
                      <a:pt x="29" y="61"/>
                    </a:lnTo>
                    <a:lnTo>
                      <a:pt x="22" y="61"/>
                    </a:lnTo>
                    <a:lnTo>
                      <a:pt x="19" y="58"/>
                    </a:lnTo>
                    <a:lnTo>
                      <a:pt x="21" y="52"/>
                    </a:lnTo>
                    <a:lnTo>
                      <a:pt x="29" y="36"/>
                    </a:lnTo>
                    <a:lnTo>
                      <a:pt x="32" y="33"/>
                    </a:lnTo>
                    <a:lnTo>
                      <a:pt x="33" y="30"/>
                    </a:lnTo>
                    <a:lnTo>
                      <a:pt x="33" y="29"/>
                    </a:lnTo>
                    <a:lnTo>
                      <a:pt x="32" y="28"/>
                    </a:lnTo>
                    <a:lnTo>
                      <a:pt x="29" y="26"/>
                    </a:lnTo>
                    <a:lnTo>
                      <a:pt x="25" y="25"/>
                    </a:lnTo>
                    <a:lnTo>
                      <a:pt x="19" y="24"/>
                    </a:lnTo>
                    <a:lnTo>
                      <a:pt x="12" y="22"/>
                    </a:lnTo>
                    <a:lnTo>
                      <a:pt x="7" y="21"/>
                    </a:lnTo>
                    <a:lnTo>
                      <a:pt x="3" y="19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11" y="4"/>
                    </a:lnTo>
                    <a:lnTo>
                      <a:pt x="15" y="2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6461986" y="2474899"/>
            <a:ext cx="2009801" cy="2703948"/>
            <a:chOff x="6554357" y="2229947"/>
            <a:chExt cx="2525785" cy="3398143"/>
          </a:xfrm>
        </p:grpSpPr>
        <p:sp>
          <p:nvSpPr>
            <p:cNvPr id="105" name="Rectangle 104"/>
            <p:cNvSpPr/>
            <p:nvPr/>
          </p:nvSpPr>
          <p:spPr>
            <a:xfrm>
              <a:off x="6668817" y="3144103"/>
              <a:ext cx="2397014" cy="2031980"/>
            </a:xfrm>
            <a:prstGeom prst="rect">
              <a:avLst/>
            </a:prstGeom>
            <a:gradFill>
              <a:gsLst>
                <a:gs pos="100000">
                  <a:sysClr val="window" lastClr="FFFFFF">
                    <a:lumMod val="75000"/>
                  </a:sysClr>
                </a:gs>
                <a:gs pos="0">
                  <a:sysClr val="window" lastClr="FFFFFF">
                    <a:lumMod val="95000"/>
                  </a:sysClr>
                </a:gs>
              </a:gsLst>
              <a:lin ang="5400000" scaled="0"/>
            </a:gradFill>
            <a:ln w="127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>
              <a:reflection blurRad="6350" stA="52000" endA="300" endPos="20000" dir="5400000" sy="-100000" algn="bl" rotWithShape="0"/>
            </a:effectLst>
          </p:spPr>
          <p:txBody>
            <a:bodyPr lIns="96988" tIns="96988" rIns="96988" bIns="96988" rtlCol="0" anchor="t"/>
            <a:lstStyle/>
            <a:p>
              <a:pPr defTabSz="969915"/>
              <a:endParaRPr lang="en-GB" sz="1697" ker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Calibri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668817" y="2345982"/>
              <a:ext cx="2411325" cy="76595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9915"/>
              <a:endParaRPr lang="en-GB" sz="2545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6734705" y="2388111"/>
              <a:ext cx="2290142" cy="643395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9915"/>
              <a:r>
                <a:rPr lang="en-GB" sz="1697" b="1" dirty="0">
                  <a:solidFill>
                    <a:prstClr val="white"/>
                  </a:solidFill>
                  <a:latin typeface="Calibri"/>
                </a:rPr>
                <a:t>Step TWO</a:t>
              </a:r>
            </a:p>
          </p:txBody>
        </p:sp>
        <p:sp>
          <p:nvSpPr>
            <p:cNvPr id="109" name="Oval 108"/>
            <p:cNvSpPr/>
            <p:nvPr/>
          </p:nvSpPr>
          <p:spPr>
            <a:xfrm>
              <a:off x="6554357" y="2229947"/>
              <a:ext cx="386613" cy="38603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9915"/>
              <a:r>
                <a:rPr lang="en-GB" sz="1273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6734705" y="3176329"/>
              <a:ext cx="2311935" cy="362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69915"/>
              <a:r>
                <a:rPr lang="en-GB" sz="1273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alibri"/>
                </a:rPr>
                <a:t>Edit this text here.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900892" y="3901340"/>
              <a:ext cx="1979562" cy="1726750"/>
              <a:chOff x="3898596" y="2926097"/>
              <a:chExt cx="1485058" cy="1295400"/>
            </a:xfrm>
          </p:grpSpPr>
          <p:sp>
            <p:nvSpPr>
              <p:cNvPr id="93" name="Freeform 62"/>
              <p:cNvSpPr>
                <a:spLocks/>
              </p:cNvSpPr>
              <p:nvPr/>
            </p:nvSpPr>
            <p:spPr bwMode="auto">
              <a:xfrm>
                <a:off x="4638065" y="2926097"/>
                <a:ext cx="745589" cy="7459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" y="0"/>
                  </a:cxn>
                  <a:cxn ang="0">
                    <a:pos x="125" y="4"/>
                  </a:cxn>
                  <a:cxn ang="0">
                    <a:pos x="242" y="14"/>
                  </a:cxn>
                  <a:cxn ang="0">
                    <a:pos x="356" y="32"/>
                  </a:cxn>
                  <a:cxn ang="0">
                    <a:pos x="468" y="56"/>
                  </a:cxn>
                  <a:cxn ang="0">
                    <a:pos x="577" y="85"/>
                  </a:cxn>
                  <a:cxn ang="0">
                    <a:pos x="684" y="122"/>
                  </a:cxn>
                  <a:cxn ang="0">
                    <a:pos x="789" y="165"/>
                  </a:cxn>
                  <a:cxn ang="0">
                    <a:pos x="889" y="213"/>
                  </a:cxn>
                  <a:cxn ang="0">
                    <a:pos x="986" y="266"/>
                  </a:cxn>
                  <a:cxn ang="0">
                    <a:pos x="1080" y="325"/>
                  </a:cxn>
                  <a:cxn ang="0">
                    <a:pos x="1171" y="390"/>
                  </a:cxn>
                  <a:cxn ang="0">
                    <a:pos x="1258" y="459"/>
                  </a:cxn>
                  <a:cxn ang="0">
                    <a:pos x="1340" y="533"/>
                  </a:cxn>
                  <a:cxn ang="0">
                    <a:pos x="1418" y="611"/>
                  </a:cxn>
                  <a:cxn ang="0">
                    <a:pos x="1492" y="694"/>
                  </a:cxn>
                  <a:cxn ang="0">
                    <a:pos x="1560" y="781"/>
                  </a:cxn>
                  <a:cxn ang="0">
                    <a:pos x="1625" y="871"/>
                  </a:cxn>
                  <a:cxn ang="0">
                    <a:pos x="1684" y="966"/>
                  </a:cxn>
                  <a:cxn ang="0">
                    <a:pos x="1737" y="1064"/>
                  </a:cxn>
                  <a:cxn ang="0">
                    <a:pos x="1785" y="1165"/>
                  </a:cxn>
                  <a:cxn ang="0">
                    <a:pos x="1827" y="1269"/>
                  </a:cxn>
                  <a:cxn ang="0">
                    <a:pos x="1864" y="1377"/>
                  </a:cxn>
                  <a:cxn ang="0">
                    <a:pos x="1893" y="1487"/>
                  </a:cxn>
                  <a:cxn ang="0">
                    <a:pos x="1917" y="1599"/>
                  </a:cxn>
                  <a:cxn ang="0">
                    <a:pos x="1934" y="1715"/>
                  </a:cxn>
                  <a:cxn ang="0">
                    <a:pos x="1945" y="1832"/>
                  </a:cxn>
                  <a:cxn ang="0">
                    <a:pos x="1949" y="1950"/>
                  </a:cxn>
                  <a:cxn ang="0">
                    <a:pos x="1109" y="1950"/>
                  </a:cxn>
                  <a:cxn ang="0">
                    <a:pos x="1105" y="1859"/>
                  </a:cxn>
                  <a:cxn ang="0">
                    <a:pos x="1095" y="1771"/>
                  </a:cxn>
                  <a:cxn ang="0">
                    <a:pos x="1077" y="1684"/>
                  </a:cxn>
                  <a:cxn ang="0">
                    <a:pos x="1052" y="1602"/>
                  </a:cxn>
                  <a:cxn ang="0">
                    <a:pos x="1022" y="1520"/>
                  </a:cxn>
                  <a:cxn ang="0">
                    <a:pos x="986" y="1442"/>
                  </a:cxn>
                  <a:cxn ang="0">
                    <a:pos x="944" y="1369"/>
                  </a:cxn>
                  <a:cxn ang="0">
                    <a:pos x="896" y="1298"/>
                  </a:cxn>
                  <a:cxn ang="0">
                    <a:pos x="844" y="1232"/>
                  </a:cxn>
                  <a:cxn ang="0">
                    <a:pos x="786" y="1169"/>
                  </a:cxn>
                  <a:cxn ang="0">
                    <a:pos x="724" y="1111"/>
                  </a:cxn>
                  <a:cxn ang="0">
                    <a:pos x="658" y="1059"/>
                  </a:cxn>
                  <a:cxn ang="0">
                    <a:pos x="588" y="1011"/>
                  </a:cxn>
                  <a:cxn ang="0">
                    <a:pos x="514" y="968"/>
                  </a:cxn>
                  <a:cxn ang="0">
                    <a:pos x="436" y="933"/>
                  </a:cxn>
                  <a:cxn ang="0">
                    <a:pos x="355" y="902"/>
                  </a:cxn>
                  <a:cxn ang="0">
                    <a:pos x="271" y="877"/>
                  </a:cxn>
                  <a:cxn ang="0">
                    <a:pos x="185" y="859"/>
                  </a:cxn>
                  <a:cxn ang="0">
                    <a:pos x="97" y="849"/>
                  </a:cxn>
                  <a:cxn ang="0">
                    <a:pos x="7" y="845"/>
                  </a:cxn>
                  <a:cxn ang="0">
                    <a:pos x="0" y="845"/>
                  </a:cxn>
                  <a:cxn ang="0">
                    <a:pos x="0" y="0"/>
                  </a:cxn>
                </a:cxnLst>
                <a:rect l="0" t="0" r="r" b="b"/>
                <a:pathLst>
                  <a:path w="1949" h="1950">
                    <a:moveTo>
                      <a:pt x="0" y="0"/>
                    </a:moveTo>
                    <a:lnTo>
                      <a:pt x="7" y="0"/>
                    </a:lnTo>
                    <a:lnTo>
                      <a:pt x="125" y="4"/>
                    </a:lnTo>
                    <a:lnTo>
                      <a:pt x="242" y="14"/>
                    </a:lnTo>
                    <a:lnTo>
                      <a:pt x="356" y="32"/>
                    </a:lnTo>
                    <a:lnTo>
                      <a:pt x="468" y="56"/>
                    </a:lnTo>
                    <a:lnTo>
                      <a:pt x="577" y="85"/>
                    </a:lnTo>
                    <a:lnTo>
                      <a:pt x="684" y="122"/>
                    </a:lnTo>
                    <a:lnTo>
                      <a:pt x="789" y="165"/>
                    </a:lnTo>
                    <a:lnTo>
                      <a:pt x="889" y="213"/>
                    </a:lnTo>
                    <a:lnTo>
                      <a:pt x="986" y="266"/>
                    </a:lnTo>
                    <a:lnTo>
                      <a:pt x="1080" y="325"/>
                    </a:lnTo>
                    <a:lnTo>
                      <a:pt x="1171" y="390"/>
                    </a:lnTo>
                    <a:lnTo>
                      <a:pt x="1258" y="459"/>
                    </a:lnTo>
                    <a:lnTo>
                      <a:pt x="1340" y="533"/>
                    </a:lnTo>
                    <a:lnTo>
                      <a:pt x="1418" y="611"/>
                    </a:lnTo>
                    <a:lnTo>
                      <a:pt x="1492" y="694"/>
                    </a:lnTo>
                    <a:lnTo>
                      <a:pt x="1560" y="781"/>
                    </a:lnTo>
                    <a:lnTo>
                      <a:pt x="1625" y="871"/>
                    </a:lnTo>
                    <a:lnTo>
                      <a:pt x="1684" y="966"/>
                    </a:lnTo>
                    <a:lnTo>
                      <a:pt x="1737" y="1064"/>
                    </a:lnTo>
                    <a:lnTo>
                      <a:pt x="1785" y="1165"/>
                    </a:lnTo>
                    <a:lnTo>
                      <a:pt x="1827" y="1269"/>
                    </a:lnTo>
                    <a:lnTo>
                      <a:pt x="1864" y="1377"/>
                    </a:lnTo>
                    <a:lnTo>
                      <a:pt x="1893" y="1487"/>
                    </a:lnTo>
                    <a:lnTo>
                      <a:pt x="1917" y="1599"/>
                    </a:lnTo>
                    <a:lnTo>
                      <a:pt x="1934" y="1715"/>
                    </a:lnTo>
                    <a:lnTo>
                      <a:pt x="1945" y="1832"/>
                    </a:lnTo>
                    <a:lnTo>
                      <a:pt x="1949" y="1950"/>
                    </a:lnTo>
                    <a:lnTo>
                      <a:pt x="1109" y="1950"/>
                    </a:lnTo>
                    <a:lnTo>
                      <a:pt x="1105" y="1859"/>
                    </a:lnTo>
                    <a:lnTo>
                      <a:pt x="1095" y="1771"/>
                    </a:lnTo>
                    <a:lnTo>
                      <a:pt x="1077" y="1684"/>
                    </a:lnTo>
                    <a:lnTo>
                      <a:pt x="1052" y="1602"/>
                    </a:lnTo>
                    <a:lnTo>
                      <a:pt x="1022" y="1520"/>
                    </a:lnTo>
                    <a:lnTo>
                      <a:pt x="986" y="1442"/>
                    </a:lnTo>
                    <a:lnTo>
                      <a:pt x="944" y="1369"/>
                    </a:lnTo>
                    <a:lnTo>
                      <a:pt x="896" y="1298"/>
                    </a:lnTo>
                    <a:lnTo>
                      <a:pt x="844" y="1232"/>
                    </a:lnTo>
                    <a:lnTo>
                      <a:pt x="786" y="1169"/>
                    </a:lnTo>
                    <a:lnTo>
                      <a:pt x="724" y="1111"/>
                    </a:lnTo>
                    <a:lnTo>
                      <a:pt x="658" y="1059"/>
                    </a:lnTo>
                    <a:lnTo>
                      <a:pt x="588" y="1011"/>
                    </a:lnTo>
                    <a:lnTo>
                      <a:pt x="514" y="968"/>
                    </a:lnTo>
                    <a:lnTo>
                      <a:pt x="436" y="933"/>
                    </a:lnTo>
                    <a:lnTo>
                      <a:pt x="355" y="902"/>
                    </a:lnTo>
                    <a:lnTo>
                      <a:pt x="271" y="877"/>
                    </a:lnTo>
                    <a:lnTo>
                      <a:pt x="185" y="859"/>
                    </a:lnTo>
                    <a:lnTo>
                      <a:pt x="97" y="849"/>
                    </a:lnTo>
                    <a:lnTo>
                      <a:pt x="7" y="845"/>
                    </a:lnTo>
                    <a:lnTo>
                      <a:pt x="0" y="84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4" name="Freeform 63"/>
              <p:cNvSpPr>
                <a:spLocks/>
              </p:cNvSpPr>
              <p:nvPr/>
            </p:nvSpPr>
            <p:spPr bwMode="auto">
              <a:xfrm>
                <a:off x="3898596" y="2926097"/>
                <a:ext cx="739469" cy="745972"/>
              </a:xfrm>
              <a:custGeom>
                <a:avLst/>
                <a:gdLst/>
                <a:ahLst/>
                <a:cxnLst>
                  <a:cxn ang="0">
                    <a:pos x="1933" y="0"/>
                  </a:cxn>
                  <a:cxn ang="0">
                    <a:pos x="1933" y="845"/>
                  </a:cxn>
                  <a:cxn ang="0">
                    <a:pos x="1843" y="850"/>
                  </a:cxn>
                  <a:cxn ang="0">
                    <a:pos x="1755" y="861"/>
                  </a:cxn>
                  <a:cxn ang="0">
                    <a:pos x="1670" y="878"/>
                  </a:cxn>
                  <a:cxn ang="0">
                    <a:pos x="1587" y="903"/>
                  </a:cxn>
                  <a:cxn ang="0">
                    <a:pos x="1507" y="934"/>
                  </a:cxn>
                  <a:cxn ang="0">
                    <a:pos x="1430" y="970"/>
                  </a:cxn>
                  <a:cxn ang="0">
                    <a:pos x="1357" y="1013"/>
                  </a:cxn>
                  <a:cxn ang="0">
                    <a:pos x="1287" y="1060"/>
                  </a:cxn>
                  <a:cxn ang="0">
                    <a:pos x="1221" y="1113"/>
                  </a:cxn>
                  <a:cxn ang="0">
                    <a:pos x="1160" y="1171"/>
                  </a:cxn>
                  <a:cxn ang="0">
                    <a:pos x="1103" y="1233"/>
                  </a:cxn>
                  <a:cxn ang="0">
                    <a:pos x="1050" y="1300"/>
                  </a:cxn>
                  <a:cxn ang="0">
                    <a:pos x="1003" y="1370"/>
                  </a:cxn>
                  <a:cxn ang="0">
                    <a:pos x="962" y="1444"/>
                  </a:cxn>
                  <a:cxn ang="0">
                    <a:pos x="926" y="1521"/>
                  </a:cxn>
                  <a:cxn ang="0">
                    <a:pos x="895" y="1603"/>
                  </a:cxn>
                  <a:cxn ang="0">
                    <a:pos x="872" y="1685"/>
                  </a:cxn>
                  <a:cxn ang="0">
                    <a:pos x="854" y="1772"/>
                  </a:cxn>
                  <a:cxn ang="0">
                    <a:pos x="843" y="1860"/>
                  </a:cxn>
                  <a:cxn ang="0">
                    <a:pos x="840" y="1950"/>
                  </a:cxn>
                  <a:cxn ang="0">
                    <a:pos x="0" y="1950"/>
                  </a:cxn>
                  <a:cxn ang="0">
                    <a:pos x="4" y="1832"/>
                  </a:cxn>
                  <a:cxn ang="0">
                    <a:pos x="14" y="1715"/>
                  </a:cxn>
                  <a:cxn ang="0">
                    <a:pos x="31" y="1600"/>
                  </a:cxn>
                  <a:cxn ang="0">
                    <a:pos x="55" y="1488"/>
                  </a:cxn>
                  <a:cxn ang="0">
                    <a:pos x="85" y="1378"/>
                  </a:cxn>
                  <a:cxn ang="0">
                    <a:pos x="121" y="1272"/>
                  </a:cxn>
                  <a:cxn ang="0">
                    <a:pos x="162" y="1167"/>
                  </a:cxn>
                  <a:cxn ang="0">
                    <a:pos x="211" y="1066"/>
                  </a:cxn>
                  <a:cxn ang="0">
                    <a:pos x="263" y="968"/>
                  </a:cxn>
                  <a:cxn ang="0">
                    <a:pos x="322" y="874"/>
                  </a:cxn>
                  <a:cxn ang="0">
                    <a:pos x="386" y="784"/>
                  </a:cxn>
                  <a:cxn ang="0">
                    <a:pos x="454" y="696"/>
                  </a:cxn>
                  <a:cxn ang="0">
                    <a:pos x="527" y="614"/>
                  </a:cxn>
                  <a:cxn ang="0">
                    <a:pos x="605" y="536"/>
                  </a:cxn>
                  <a:cxn ang="0">
                    <a:pos x="687" y="461"/>
                  </a:cxn>
                  <a:cxn ang="0">
                    <a:pos x="773" y="393"/>
                  </a:cxn>
                  <a:cxn ang="0">
                    <a:pos x="863" y="329"/>
                  </a:cxn>
                  <a:cxn ang="0">
                    <a:pos x="956" y="270"/>
                  </a:cxn>
                  <a:cxn ang="0">
                    <a:pos x="1054" y="215"/>
                  </a:cxn>
                  <a:cxn ang="0">
                    <a:pos x="1154" y="167"/>
                  </a:cxn>
                  <a:cxn ang="0">
                    <a:pos x="1257" y="124"/>
                  </a:cxn>
                  <a:cxn ang="0">
                    <a:pos x="1364" y="88"/>
                  </a:cxn>
                  <a:cxn ang="0">
                    <a:pos x="1474" y="57"/>
                  </a:cxn>
                  <a:cxn ang="0">
                    <a:pos x="1586" y="33"/>
                  </a:cxn>
                  <a:cxn ang="0">
                    <a:pos x="1698" y="16"/>
                  </a:cxn>
                  <a:cxn ang="0">
                    <a:pos x="1815" y="4"/>
                  </a:cxn>
                  <a:cxn ang="0">
                    <a:pos x="1933" y="0"/>
                  </a:cxn>
                </a:cxnLst>
                <a:rect l="0" t="0" r="r" b="b"/>
                <a:pathLst>
                  <a:path w="1933" h="1950">
                    <a:moveTo>
                      <a:pt x="1933" y="0"/>
                    </a:moveTo>
                    <a:lnTo>
                      <a:pt x="1933" y="845"/>
                    </a:lnTo>
                    <a:lnTo>
                      <a:pt x="1843" y="850"/>
                    </a:lnTo>
                    <a:lnTo>
                      <a:pt x="1755" y="861"/>
                    </a:lnTo>
                    <a:lnTo>
                      <a:pt x="1670" y="878"/>
                    </a:lnTo>
                    <a:lnTo>
                      <a:pt x="1587" y="903"/>
                    </a:lnTo>
                    <a:lnTo>
                      <a:pt x="1507" y="934"/>
                    </a:lnTo>
                    <a:lnTo>
                      <a:pt x="1430" y="970"/>
                    </a:lnTo>
                    <a:lnTo>
                      <a:pt x="1357" y="1013"/>
                    </a:lnTo>
                    <a:lnTo>
                      <a:pt x="1287" y="1060"/>
                    </a:lnTo>
                    <a:lnTo>
                      <a:pt x="1221" y="1113"/>
                    </a:lnTo>
                    <a:lnTo>
                      <a:pt x="1160" y="1171"/>
                    </a:lnTo>
                    <a:lnTo>
                      <a:pt x="1103" y="1233"/>
                    </a:lnTo>
                    <a:lnTo>
                      <a:pt x="1050" y="1300"/>
                    </a:lnTo>
                    <a:lnTo>
                      <a:pt x="1003" y="1370"/>
                    </a:lnTo>
                    <a:lnTo>
                      <a:pt x="962" y="1444"/>
                    </a:lnTo>
                    <a:lnTo>
                      <a:pt x="926" y="1521"/>
                    </a:lnTo>
                    <a:lnTo>
                      <a:pt x="895" y="1603"/>
                    </a:lnTo>
                    <a:lnTo>
                      <a:pt x="872" y="1685"/>
                    </a:lnTo>
                    <a:lnTo>
                      <a:pt x="854" y="1772"/>
                    </a:lnTo>
                    <a:lnTo>
                      <a:pt x="843" y="1860"/>
                    </a:lnTo>
                    <a:lnTo>
                      <a:pt x="840" y="1950"/>
                    </a:lnTo>
                    <a:lnTo>
                      <a:pt x="0" y="1950"/>
                    </a:lnTo>
                    <a:lnTo>
                      <a:pt x="4" y="1832"/>
                    </a:lnTo>
                    <a:lnTo>
                      <a:pt x="14" y="1715"/>
                    </a:lnTo>
                    <a:lnTo>
                      <a:pt x="31" y="1600"/>
                    </a:lnTo>
                    <a:lnTo>
                      <a:pt x="55" y="1488"/>
                    </a:lnTo>
                    <a:lnTo>
                      <a:pt x="85" y="1378"/>
                    </a:lnTo>
                    <a:lnTo>
                      <a:pt x="121" y="1272"/>
                    </a:lnTo>
                    <a:lnTo>
                      <a:pt x="162" y="1167"/>
                    </a:lnTo>
                    <a:lnTo>
                      <a:pt x="211" y="1066"/>
                    </a:lnTo>
                    <a:lnTo>
                      <a:pt x="263" y="968"/>
                    </a:lnTo>
                    <a:lnTo>
                      <a:pt x="322" y="874"/>
                    </a:lnTo>
                    <a:lnTo>
                      <a:pt x="386" y="784"/>
                    </a:lnTo>
                    <a:lnTo>
                      <a:pt x="454" y="696"/>
                    </a:lnTo>
                    <a:lnTo>
                      <a:pt x="527" y="614"/>
                    </a:lnTo>
                    <a:lnTo>
                      <a:pt x="605" y="536"/>
                    </a:lnTo>
                    <a:lnTo>
                      <a:pt x="687" y="461"/>
                    </a:lnTo>
                    <a:lnTo>
                      <a:pt x="773" y="393"/>
                    </a:lnTo>
                    <a:lnTo>
                      <a:pt x="863" y="329"/>
                    </a:lnTo>
                    <a:lnTo>
                      <a:pt x="956" y="270"/>
                    </a:lnTo>
                    <a:lnTo>
                      <a:pt x="1054" y="215"/>
                    </a:lnTo>
                    <a:lnTo>
                      <a:pt x="1154" y="167"/>
                    </a:lnTo>
                    <a:lnTo>
                      <a:pt x="1257" y="124"/>
                    </a:lnTo>
                    <a:lnTo>
                      <a:pt x="1364" y="88"/>
                    </a:lnTo>
                    <a:lnTo>
                      <a:pt x="1474" y="57"/>
                    </a:lnTo>
                    <a:lnTo>
                      <a:pt x="1586" y="33"/>
                    </a:lnTo>
                    <a:lnTo>
                      <a:pt x="1698" y="16"/>
                    </a:lnTo>
                    <a:lnTo>
                      <a:pt x="1815" y="4"/>
                    </a:lnTo>
                    <a:lnTo>
                      <a:pt x="1933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6988" tIns="48494" rIns="96988" bIns="48494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2545">
                  <a:solidFill>
                    <a:prstClr val="black"/>
                  </a:solidFill>
                  <a:latin typeface="Calibri"/>
                </a:endParaRPr>
              </a:p>
            </p:txBody>
          </p:sp>
          <p:grpSp>
            <p:nvGrpSpPr>
              <p:cNvPr id="95" name="Group 94"/>
              <p:cNvGrpSpPr/>
              <p:nvPr/>
            </p:nvGrpSpPr>
            <p:grpSpPr>
              <a:xfrm>
                <a:off x="4066236" y="3054671"/>
                <a:ext cx="1143000" cy="1166826"/>
                <a:chOff x="1371600" y="1481124"/>
                <a:chExt cx="1143000" cy="1166826"/>
              </a:xfrm>
            </p:grpSpPr>
            <p:sp>
              <p:nvSpPr>
                <p:cNvPr id="96" name="Rectangle 95"/>
                <p:cNvSpPr/>
                <p:nvPr/>
              </p:nvSpPr>
              <p:spPr>
                <a:xfrm>
                  <a:off x="1371600" y="1504950"/>
                  <a:ext cx="1143000" cy="114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69915"/>
                  <a:endParaRPr lang="en-US" sz="2545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grpSp>
              <p:nvGrpSpPr>
                <p:cNvPr id="97" name="Group 96"/>
                <p:cNvGrpSpPr/>
                <p:nvPr/>
              </p:nvGrpSpPr>
              <p:grpSpPr>
                <a:xfrm>
                  <a:off x="1680552" y="1481124"/>
                  <a:ext cx="346901" cy="683999"/>
                  <a:chOff x="1680552" y="1481124"/>
                  <a:chExt cx="346901" cy="683999"/>
                </a:xfrm>
              </p:grpSpPr>
              <p:sp>
                <p:nvSpPr>
                  <p:cNvPr id="98" name="Freeform 64"/>
                  <p:cNvSpPr>
                    <a:spLocks/>
                  </p:cNvSpPr>
                  <p:nvPr/>
                </p:nvSpPr>
                <p:spPr bwMode="auto">
                  <a:xfrm rot="19081725">
                    <a:off x="1858748" y="1991715"/>
                    <a:ext cx="168705" cy="169470"/>
                  </a:xfrm>
                  <a:custGeom>
                    <a:avLst/>
                    <a:gdLst/>
                    <a:ahLst/>
                    <a:cxnLst>
                      <a:cxn ang="0">
                        <a:pos x="220" y="0"/>
                      </a:cxn>
                      <a:cxn ang="0">
                        <a:pos x="260" y="4"/>
                      </a:cxn>
                      <a:cxn ang="0">
                        <a:pos x="297" y="14"/>
                      </a:cxn>
                      <a:cxn ang="0">
                        <a:pos x="331" y="31"/>
                      </a:cxn>
                      <a:cxn ang="0">
                        <a:pos x="362" y="52"/>
                      </a:cxn>
                      <a:cxn ang="0">
                        <a:pos x="389" y="79"/>
                      </a:cxn>
                      <a:cxn ang="0">
                        <a:pos x="410" y="110"/>
                      </a:cxn>
                      <a:cxn ang="0">
                        <a:pos x="427" y="144"/>
                      </a:cxn>
                      <a:cxn ang="0">
                        <a:pos x="437" y="181"/>
                      </a:cxn>
                      <a:cxn ang="0">
                        <a:pos x="441" y="221"/>
                      </a:cxn>
                      <a:cxn ang="0">
                        <a:pos x="437" y="261"/>
                      </a:cxn>
                      <a:cxn ang="0">
                        <a:pos x="427" y="299"/>
                      </a:cxn>
                      <a:cxn ang="0">
                        <a:pos x="410" y="333"/>
                      </a:cxn>
                      <a:cxn ang="0">
                        <a:pos x="389" y="364"/>
                      </a:cxn>
                      <a:cxn ang="0">
                        <a:pos x="362" y="391"/>
                      </a:cxn>
                      <a:cxn ang="0">
                        <a:pos x="331" y="413"/>
                      </a:cxn>
                      <a:cxn ang="0">
                        <a:pos x="297" y="429"/>
                      </a:cxn>
                      <a:cxn ang="0">
                        <a:pos x="260" y="440"/>
                      </a:cxn>
                      <a:cxn ang="0">
                        <a:pos x="220" y="443"/>
                      </a:cxn>
                      <a:cxn ang="0">
                        <a:pos x="180" y="440"/>
                      </a:cxn>
                      <a:cxn ang="0">
                        <a:pos x="143" y="429"/>
                      </a:cxn>
                      <a:cxn ang="0">
                        <a:pos x="109" y="413"/>
                      </a:cxn>
                      <a:cxn ang="0">
                        <a:pos x="78" y="391"/>
                      </a:cxn>
                      <a:cxn ang="0">
                        <a:pos x="51" y="364"/>
                      </a:cxn>
                      <a:cxn ang="0">
                        <a:pos x="30" y="333"/>
                      </a:cxn>
                      <a:cxn ang="0">
                        <a:pos x="14" y="299"/>
                      </a:cxn>
                      <a:cxn ang="0">
                        <a:pos x="3" y="261"/>
                      </a:cxn>
                      <a:cxn ang="0">
                        <a:pos x="0" y="221"/>
                      </a:cxn>
                      <a:cxn ang="0">
                        <a:pos x="3" y="181"/>
                      </a:cxn>
                      <a:cxn ang="0">
                        <a:pos x="14" y="144"/>
                      </a:cxn>
                      <a:cxn ang="0">
                        <a:pos x="30" y="110"/>
                      </a:cxn>
                      <a:cxn ang="0">
                        <a:pos x="51" y="79"/>
                      </a:cxn>
                      <a:cxn ang="0">
                        <a:pos x="78" y="52"/>
                      </a:cxn>
                      <a:cxn ang="0">
                        <a:pos x="109" y="31"/>
                      </a:cxn>
                      <a:cxn ang="0">
                        <a:pos x="143" y="14"/>
                      </a:cxn>
                      <a:cxn ang="0">
                        <a:pos x="180" y="4"/>
                      </a:cxn>
                      <a:cxn ang="0">
                        <a:pos x="220" y="0"/>
                      </a:cxn>
                    </a:cxnLst>
                    <a:rect l="0" t="0" r="r" b="b"/>
                    <a:pathLst>
                      <a:path w="441" h="443">
                        <a:moveTo>
                          <a:pt x="220" y="0"/>
                        </a:moveTo>
                        <a:lnTo>
                          <a:pt x="260" y="4"/>
                        </a:lnTo>
                        <a:lnTo>
                          <a:pt x="297" y="14"/>
                        </a:lnTo>
                        <a:lnTo>
                          <a:pt x="331" y="31"/>
                        </a:lnTo>
                        <a:lnTo>
                          <a:pt x="362" y="52"/>
                        </a:lnTo>
                        <a:lnTo>
                          <a:pt x="389" y="79"/>
                        </a:lnTo>
                        <a:lnTo>
                          <a:pt x="410" y="110"/>
                        </a:lnTo>
                        <a:lnTo>
                          <a:pt x="427" y="144"/>
                        </a:lnTo>
                        <a:lnTo>
                          <a:pt x="437" y="181"/>
                        </a:lnTo>
                        <a:lnTo>
                          <a:pt x="441" y="221"/>
                        </a:lnTo>
                        <a:lnTo>
                          <a:pt x="437" y="261"/>
                        </a:lnTo>
                        <a:lnTo>
                          <a:pt x="427" y="299"/>
                        </a:lnTo>
                        <a:lnTo>
                          <a:pt x="410" y="333"/>
                        </a:lnTo>
                        <a:lnTo>
                          <a:pt x="389" y="364"/>
                        </a:lnTo>
                        <a:lnTo>
                          <a:pt x="362" y="391"/>
                        </a:lnTo>
                        <a:lnTo>
                          <a:pt x="331" y="413"/>
                        </a:lnTo>
                        <a:lnTo>
                          <a:pt x="297" y="429"/>
                        </a:lnTo>
                        <a:lnTo>
                          <a:pt x="260" y="440"/>
                        </a:lnTo>
                        <a:lnTo>
                          <a:pt x="220" y="443"/>
                        </a:lnTo>
                        <a:lnTo>
                          <a:pt x="180" y="440"/>
                        </a:lnTo>
                        <a:lnTo>
                          <a:pt x="143" y="429"/>
                        </a:lnTo>
                        <a:lnTo>
                          <a:pt x="109" y="413"/>
                        </a:lnTo>
                        <a:lnTo>
                          <a:pt x="78" y="391"/>
                        </a:lnTo>
                        <a:lnTo>
                          <a:pt x="51" y="364"/>
                        </a:lnTo>
                        <a:lnTo>
                          <a:pt x="30" y="333"/>
                        </a:lnTo>
                        <a:lnTo>
                          <a:pt x="14" y="299"/>
                        </a:lnTo>
                        <a:lnTo>
                          <a:pt x="3" y="261"/>
                        </a:lnTo>
                        <a:lnTo>
                          <a:pt x="0" y="221"/>
                        </a:lnTo>
                        <a:lnTo>
                          <a:pt x="3" y="181"/>
                        </a:lnTo>
                        <a:lnTo>
                          <a:pt x="14" y="144"/>
                        </a:lnTo>
                        <a:lnTo>
                          <a:pt x="30" y="110"/>
                        </a:lnTo>
                        <a:lnTo>
                          <a:pt x="51" y="79"/>
                        </a:lnTo>
                        <a:lnTo>
                          <a:pt x="78" y="52"/>
                        </a:lnTo>
                        <a:lnTo>
                          <a:pt x="109" y="31"/>
                        </a:lnTo>
                        <a:lnTo>
                          <a:pt x="143" y="14"/>
                        </a:lnTo>
                        <a:lnTo>
                          <a:pt x="180" y="4"/>
                        </a:lnTo>
                        <a:lnTo>
                          <a:pt x="220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6988" tIns="48494" rIns="96988" bIns="48494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969915"/>
                    <a:endParaRPr lang="en-US" sz="2545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99" name="Freeform 65"/>
                  <p:cNvSpPr>
                    <a:spLocks/>
                  </p:cNvSpPr>
                  <p:nvPr/>
                </p:nvSpPr>
                <p:spPr bwMode="auto">
                  <a:xfrm rot="19081725">
                    <a:off x="1680552" y="1481124"/>
                    <a:ext cx="71919" cy="683999"/>
                  </a:xfrm>
                  <a:custGeom>
                    <a:avLst/>
                    <a:gdLst/>
                    <a:ahLst/>
                    <a:cxnLst>
                      <a:cxn ang="0">
                        <a:pos x="86" y="0"/>
                      </a:cxn>
                      <a:cxn ang="0">
                        <a:pos x="117" y="0"/>
                      </a:cxn>
                      <a:cxn ang="0">
                        <a:pos x="188" y="1788"/>
                      </a:cxn>
                      <a:cxn ang="0">
                        <a:pos x="0" y="1788"/>
                      </a:cxn>
                      <a:cxn ang="0">
                        <a:pos x="86" y="0"/>
                      </a:cxn>
                    </a:cxnLst>
                    <a:rect l="0" t="0" r="r" b="b"/>
                    <a:pathLst>
                      <a:path w="188" h="1788">
                        <a:moveTo>
                          <a:pt x="86" y="0"/>
                        </a:moveTo>
                        <a:lnTo>
                          <a:pt x="117" y="0"/>
                        </a:lnTo>
                        <a:lnTo>
                          <a:pt x="188" y="1788"/>
                        </a:lnTo>
                        <a:lnTo>
                          <a:pt x="0" y="1788"/>
                        </a:lnTo>
                        <a:lnTo>
                          <a:pt x="86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6988" tIns="48494" rIns="96988" bIns="48494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969915"/>
                    <a:endParaRPr lang="en-US" sz="2545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194169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SWOT Analysis</a:t>
            </a:r>
            <a:endParaRPr lang="es-UY" dirty="0"/>
          </a:p>
        </p:txBody>
      </p:sp>
      <p:sp>
        <p:nvSpPr>
          <p:cNvPr id="29" name="TextBox 28"/>
          <p:cNvSpPr txBox="1"/>
          <p:nvPr/>
        </p:nvSpPr>
        <p:spPr>
          <a:xfrm>
            <a:off x="1801554" y="1952580"/>
            <a:ext cx="685632" cy="1500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148" b="1">
                <a:solidFill>
                  <a:prstClr val="white">
                    <a:lumMod val="65000"/>
                  </a:prstClr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886343" y="1966301"/>
            <a:ext cx="685632" cy="1500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148" b="1">
                <a:solidFill>
                  <a:prstClr val="white">
                    <a:lumMod val="65000"/>
                  </a:prstClr>
                </a:solidFill>
                <a:latin typeface="Arial" pitchFamily="34" charset="0"/>
                <a:cs typeface="Arial" pitchFamily="34" charset="0"/>
              </a:rPr>
              <a:t>W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886343" y="3829980"/>
            <a:ext cx="685632" cy="1500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148" b="1">
                <a:solidFill>
                  <a:prstClr val="white">
                    <a:lumMod val="65000"/>
                  </a:prstClr>
                </a:solidFill>
                <a:latin typeface="Arial" pitchFamily="34" charset="0"/>
                <a:cs typeface="Arial" pitchFamily="34" charset="0"/>
              </a:rPr>
              <a:t>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42509" y="3819976"/>
            <a:ext cx="685632" cy="1500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148" b="1">
                <a:solidFill>
                  <a:prstClr val="white">
                    <a:lumMod val="65000"/>
                  </a:prstClr>
                </a:solidFill>
                <a:latin typeface="Arial" pitchFamily="34" charset="0"/>
                <a:cs typeface="Arial" pitchFamily="34" charset="0"/>
              </a:rPr>
              <a:t>O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700521" y="1835692"/>
            <a:ext cx="3361520" cy="189749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18900000" scaled="1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727411" tIns="72741" rIns="727411" bIns="72741" numCol="1" anchor="ctr" anchorCtr="1" compatLnSpc="1">
            <a:prstTxWarp prst="textNoShape">
              <a:avLst/>
            </a:prstTxWarp>
          </a:bodyPr>
          <a:lstStyle/>
          <a:p>
            <a:endParaRPr lang="en-US" sz="1431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153283" y="1831646"/>
            <a:ext cx="3361520" cy="189749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727346"/>
            <a:endParaRPr lang="en-US" sz="1431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153283" y="3824725"/>
            <a:ext cx="3361520" cy="189749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50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727346"/>
            <a:endParaRPr lang="en-US" sz="1431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701160" y="3829981"/>
            <a:ext cx="3361520" cy="189749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50000">
                <a:schemeClr val="accent2">
                  <a:lumMod val="75000"/>
                </a:schemeClr>
              </a:gs>
              <a:gs pos="99000">
                <a:schemeClr val="accent2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727346"/>
            <a:endParaRPr lang="en-US" sz="1431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ounded Rectangle 29"/>
          <p:cNvSpPr/>
          <p:nvPr/>
        </p:nvSpPr>
        <p:spPr>
          <a:xfrm>
            <a:off x="2805633" y="2421657"/>
            <a:ext cx="3148524" cy="1227384"/>
          </a:xfrm>
          <a:custGeom>
            <a:avLst/>
            <a:gdLst/>
            <a:ahLst/>
            <a:cxnLst/>
            <a:rect l="l" t="t" r="r" b="b"/>
            <a:pathLst>
              <a:path w="3957888" h="1542897">
                <a:moveTo>
                  <a:pt x="0" y="0"/>
                </a:moveTo>
                <a:lnTo>
                  <a:pt x="3957888" y="0"/>
                </a:lnTo>
                <a:lnTo>
                  <a:pt x="3957888" y="1181487"/>
                </a:lnTo>
                <a:cubicBezTo>
                  <a:pt x="3957888" y="1381088"/>
                  <a:pt x="3796079" y="1542897"/>
                  <a:pt x="3596479" y="1542897"/>
                </a:cubicBezTo>
                <a:lnTo>
                  <a:pt x="361410" y="1542897"/>
                </a:lnTo>
                <a:cubicBezTo>
                  <a:pt x="161809" y="1542897"/>
                  <a:pt x="0" y="1381088"/>
                  <a:pt x="0" y="1181487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727346"/>
            <a:endParaRPr lang="en-US" sz="1431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89142" y="2525482"/>
            <a:ext cx="2119464" cy="5819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27295" indent="-227295">
              <a:buFont typeface="Arial" pitchFamily="34" charset="0"/>
              <a:buChar char="•"/>
            </a:pPr>
            <a:r>
              <a:rPr lang="en-US" sz="159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Edit text here</a:t>
            </a:r>
          </a:p>
          <a:p>
            <a:pPr marL="227295" indent="-227295">
              <a:buFont typeface="Arial" pitchFamily="34" charset="0"/>
              <a:buChar char="•"/>
            </a:pPr>
            <a:r>
              <a:rPr lang="en-US" sz="159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Edit text here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037839" y="1973372"/>
            <a:ext cx="2599900" cy="386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9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Strengths</a:t>
            </a:r>
          </a:p>
        </p:txBody>
      </p:sp>
      <p:sp>
        <p:nvSpPr>
          <p:cNvPr id="40" name="Rounded Rectangle 37"/>
          <p:cNvSpPr/>
          <p:nvPr/>
        </p:nvSpPr>
        <p:spPr>
          <a:xfrm>
            <a:off x="6269880" y="2421656"/>
            <a:ext cx="3148525" cy="1242983"/>
          </a:xfrm>
          <a:custGeom>
            <a:avLst/>
            <a:gdLst/>
            <a:ahLst/>
            <a:cxnLst/>
            <a:rect l="l" t="t" r="r" b="b"/>
            <a:pathLst>
              <a:path w="3957889" h="1562506">
                <a:moveTo>
                  <a:pt x="0" y="0"/>
                </a:moveTo>
                <a:lnTo>
                  <a:pt x="3957889" y="0"/>
                </a:lnTo>
                <a:lnTo>
                  <a:pt x="3957889" y="1201096"/>
                </a:lnTo>
                <a:cubicBezTo>
                  <a:pt x="3957888" y="1400697"/>
                  <a:pt x="3796079" y="1562506"/>
                  <a:pt x="3596478" y="1562506"/>
                </a:cubicBezTo>
                <a:lnTo>
                  <a:pt x="361411" y="1562506"/>
                </a:lnTo>
                <a:cubicBezTo>
                  <a:pt x="161809" y="1562506"/>
                  <a:pt x="0" y="1400697"/>
                  <a:pt x="0" y="1201096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727346"/>
            <a:endParaRPr lang="en-US" sz="1431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55242" y="2541080"/>
            <a:ext cx="2119464" cy="5819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27295" indent="-227295">
              <a:buFont typeface="Arial" pitchFamily="34" charset="0"/>
              <a:buChar char="•"/>
            </a:pPr>
            <a:r>
              <a:rPr lang="en-US" sz="159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Edit text here</a:t>
            </a:r>
          </a:p>
          <a:p>
            <a:pPr marL="227295" indent="-227295">
              <a:buFont typeface="Arial" pitchFamily="34" charset="0"/>
              <a:buChar char="•"/>
            </a:pPr>
            <a:r>
              <a:rPr lang="en-US" sz="159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Edit text here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502085" y="1988971"/>
            <a:ext cx="2599900" cy="386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9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Weaknesses</a:t>
            </a:r>
          </a:p>
        </p:txBody>
      </p:sp>
      <p:sp>
        <p:nvSpPr>
          <p:cNvPr id="43" name="Rounded Rectangle 53"/>
          <p:cNvSpPr/>
          <p:nvPr/>
        </p:nvSpPr>
        <p:spPr>
          <a:xfrm>
            <a:off x="2805633" y="4448272"/>
            <a:ext cx="3148524" cy="1192949"/>
          </a:xfrm>
          <a:custGeom>
            <a:avLst/>
            <a:gdLst/>
            <a:ahLst/>
            <a:cxnLst/>
            <a:rect l="l" t="t" r="r" b="b"/>
            <a:pathLst>
              <a:path w="3957888" h="1499610">
                <a:moveTo>
                  <a:pt x="0" y="0"/>
                </a:moveTo>
                <a:lnTo>
                  <a:pt x="3957888" y="0"/>
                </a:lnTo>
                <a:lnTo>
                  <a:pt x="3957888" y="1138199"/>
                </a:lnTo>
                <a:cubicBezTo>
                  <a:pt x="3957888" y="1337800"/>
                  <a:pt x="3796079" y="1499609"/>
                  <a:pt x="3596479" y="1499610"/>
                </a:cubicBezTo>
                <a:lnTo>
                  <a:pt x="361410" y="1499610"/>
                </a:lnTo>
                <a:cubicBezTo>
                  <a:pt x="161809" y="1499609"/>
                  <a:pt x="0" y="1337800"/>
                  <a:pt x="0" y="1138199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727346"/>
            <a:endParaRPr lang="en-US" sz="1431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89142" y="4517662"/>
            <a:ext cx="2119464" cy="5819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27295" indent="-227295">
              <a:buFont typeface="Arial" pitchFamily="34" charset="0"/>
              <a:buChar char="•"/>
            </a:pPr>
            <a:r>
              <a:rPr lang="en-US" sz="159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Edit text here</a:t>
            </a:r>
          </a:p>
          <a:p>
            <a:pPr marL="227295" indent="-227295">
              <a:buFont typeface="Arial" pitchFamily="34" charset="0"/>
              <a:buChar char="•"/>
            </a:pPr>
            <a:r>
              <a:rPr lang="en-US" sz="159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Edit text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37839" y="3965552"/>
            <a:ext cx="2599900" cy="386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9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Opportunities</a:t>
            </a:r>
          </a:p>
        </p:txBody>
      </p:sp>
      <p:sp>
        <p:nvSpPr>
          <p:cNvPr id="46" name="Rounded Rectangle 56"/>
          <p:cNvSpPr/>
          <p:nvPr/>
        </p:nvSpPr>
        <p:spPr>
          <a:xfrm>
            <a:off x="6264815" y="4448271"/>
            <a:ext cx="3148525" cy="1200527"/>
          </a:xfrm>
          <a:custGeom>
            <a:avLst/>
            <a:gdLst/>
            <a:ahLst/>
            <a:cxnLst/>
            <a:rect l="l" t="t" r="r" b="b"/>
            <a:pathLst>
              <a:path w="3957889" h="1509136">
                <a:moveTo>
                  <a:pt x="0" y="0"/>
                </a:moveTo>
                <a:lnTo>
                  <a:pt x="3957889" y="0"/>
                </a:lnTo>
                <a:lnTo>
                  <a:pt x="3957889" y="1147725"/>
                </a:lnTo>
                <a:cubicBezTo>
                  <a:pt x="3957888" y="1347326"/>
                  <a:pt x="3796079" y="1509135"/>
                  <a:pt x="3596478" y="1509136"/>
                </a:cubicBezTo>
                <a:lnTo>
                  <a:pt x="361411" y="1509136"/>
                </a:lnTo>
                <a:cubicBezTo>
                  <a:pt x="161809" y="1509135"/>
                  <a:pt x="0" y="1347326"/>
                  <a:pt x="0" y="1147725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727346"/>
            <a:endParaRPr lang="en-US" sz="1431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25592" y="4517662"/>
            <a:ext cx="2119464" cy="5819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27295" indent="-227295">
              <a:buFont typeface="Arial" pitchFamily="34" charset="0"/>
              <a:buChar char="•"/>
            </a:pPr>
            <a:r>
              <a:rPr lang="en-US" sz="159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Edit text here</a:t>
            </a:r>
          </a:p>
          <a:p>
            <a:pPr marL="227295" indent="-227295">
              <a:buFont typeface="Arial" pitchFamily="34" charset="0"/>
              <a:buChar char="•"/>
            </a:pPr>
            <a:r>
              <a:rPr lang="en-US" sz="159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Edit text here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74288" y="3965552"/>
            <a:ext cx="2599900" cy="386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9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Threats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127496" y="2733678"/>
            <a:ext cx="1880478" cy="1880478"/>
            <a:chOff x="3389437" y="2730853"/>
            <a:chExt cx="2363876" cy="2363876"/>
          </a:xfrm>
        </p:grpSpPr>
        <p:sp>
          <p:nvSpPr>
            <p:cNvPr id="50" name="Oval 49"/>
            <p:cNvSpPr/>
            <p:nvPr/>
          </p:nvSpPr>
          <p:spPr>
            <a:xfrm>
              <a:off x="3389437" y="2730853"/>
              <a:ext cx="2363876" cy="2363876"/>
            </a:xfrm>
            <a:prstGeom prst="ellipse">
              <a:avLst/>
            </a:prstGeom>
            <a:gradFill>
              <a:gsLst>
                <a:gs pos="9000">
                  <a:sysClr val="windowText" lastClr="000000">
                    <a:lumMod val="85000"/>
                    <a:lumOff val="15000"/>
                  </a:sysClr>
                </a:gs>
                <a:gs pos="43800">
                  <a:srgbClr val="FFFFFF"/>
                </a:gs>
                <a:gs pos="100000">
                  <a:sysClr val="windowText" lastClr="000000"/>
                </a:gs>
                <a:gs pos="60000">
                  <a:sysClr val="window" lastClr="FFFFFF"/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727346"/>
              <a:endParaRPr lang="en-US" sz="1431" kern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3582478" y="2923887"/>
              <a:ext cx="1977794" cy="1977793"/>
              <a:chOff x="6019800" y="3276599"/>
              <a:chExt cx="533400" cy="533400"/>
            </a:xfrm>
            <a:effectLst/>
          </p:grpSpPr>
          <p:sp>
            <p:nvSpPr>
              <p:cNvPr id="53" name="Oval 52"/>
              <p:cNvSpPr/>
              <p:nvPr/>
            </p:nvSpPr>
            <p:spPr>
              <a:xfrm>
                <a:off x="6019800" y="3276599"/>
                <a:ext cx="533400" cy="533400"/>
              </a:xfrm>
              <a:prstGeom prst="ellipse">
                <a:avLst/>
              </a:prstGeom>
              <a:gradFill>
                <a:gsLst>
                  <a:gs pos="35000">
                    <a:schemeClr val="tx2">
                      <a:lumMod val="50000"/>
                    </a:schemeClr>
                  </a:gs>
                  <a:gs pos="70000">
                    <a:schemeClr val="tx2">
                      <a:lumMod val="75000"/>
                    </a:schemeClr>
                  </a:gs>
                  <a:gs pos="100000">
                    <a:schemeClr val="tx2"/>
                  </a:gs>
                </a:gsLst>
                <a:lin ang="5400000" scaled="1"/>
              </a:gradFill>
              <a:ln w="12700" cap="flat" cmpd="sng" algn="ctr">
                <a:solidFill>
                  <a:srgbClr val="00206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727346">
                  <a:defRPr/>
                </a:pPr>
                <a:endParaRPr lang="en-US" sz="1431" kern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6032368" y="3296068"/>
                <a:ext cx="508265" cy="446900"/>
              </a:xfrm>
              <a:prstGeom prst="ellipse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65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727346">
                  <a:defRPr/>
                </a:pPr>
                <a:endParaRPr lang="en-US" sz="1431" kern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" name="Rectangle 51"/>
            <p:cNvSpPr/>
            <p:nvPr/>
          </p:nvSpPr>
          <p:spPr>
            <a:xfrm>
              <a:off x="3792621" y="3454713"/>
              <a:ext cx="1557516" cy="88518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727346"/>
              <a:r>
                <a:rPr lang="en-US" sz="2545" b="1" kern="0">
                  <a:solidFill>
                    <a:prstClr val="white"/>
                  </a:solidFill>
                  <a:effectLst>
                    <a:outerShdw blurRad="101600" dist="38100" dir="2700000" algn="tl" rotWithShape="0">
                      <a:prstClr val="black">
                        <a:alpha val="50000"/>
                      </a:prstClr>
                    </a:outerShdw>
                  </a:effectLst>
                  <a:latin typeface="Arial" pitchFamily="34" charset="0"/>
                  <a:ea typeface="Kozuka Gothic Pr6N B" pitchFamily="34" charset="-128"/>
                  <a:cs typeface="Arial" pitchFamily="34" charset="0"/>
                </a:rPr>
                <a:t>SWOT</a:t>
              </a:r>
            </a:p>
            <a:p>
              <a:pPr algn="ctr" defTabSz="727346"/>
              <a:r>
                <a:rPr lang="en-US" sz="1431" b="1" kern="0">
                  <a:solidFill>
                    <a:prstClr val="white"/>
                  </a:solidFill>
                  <a:effectLst>
                    <a:outerShdw blurRad="101600" dist="38100" dir="2700000" algn="tl" rotWithShape="0">
                      <a:prstClr val="black">
                        <a:alpha val="50000"/>
                      </a:prstClr>
                    </a:outerShdw>
                  </a:effectLst>
                  <a:latin typeface="Arial" pitchFamily="34" charset="0"/>
                  <a:ea typeface="Kozuka Gothic Pr6N B" pitchFamily="34" charset="-128"/>
                  <a:cs typeface="Arial" pitchFamily="34" charset="0"/>
                </a:rPr>
                <a:t>Analysis</a:t>
              </a:r>
              <a:endParaRPr lang="en-US" sz="2545" b="1" kern="0" dirty="0">
                <a:solidFill>
                  <a:prstClr val="white"/>
                </a:solidFill>
                <a:effectLst>
                  <a:outerShdw blurRad="101600" dist="38100" dir="2700000" algn="tl" rotWithShape="0">
                    <a:prstClr val="black">
                      <a:alpha val="50000"/>
                    </a:prstClr>
                  </a:outerShdw>
                </a:effectLst>
                <a:latin typeface="Arial" pitchFamily="34" charset="0"/>
                <a:ea typeface="Kozuka Gothic Pr6N B" pitchFamily="34" charset="-128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553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 Speedometer Gauges</a:t>
            </a:r>
            <a:endParaRPr lang="es-UY" dirty="0"/>
          </a:p>
        </p:txBody>
      </p:sp>
      <p:sp>
        <p:nvSpPr>
          <p:cNvPr id="95" name="Rectangle 94"/>
          <p:cNvSpPr/>
          <p:nvPr/>
        </p:nvSpPr>
        <p:spPr>
          <a:xfrm>
            <a:off x="6498365" y="4702301"/>
            <a:ext cx="3075121" cy="10370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2518633" y="4702301"/>
            <a:ext cx="3075121" cy="10370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684243" y="4943126"/>
            <a:ext cx="2743902" cy="5330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32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650440" y="4943126"/>
            <a:ext cx="2743902" cy="5330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32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2803483" y="2080567"/>
            <a:ext cx="2534726" cy="2346163"/>
            <a:chOff x="1956594" y="2160253"/>
            <a:chExt cx="3185476" cy="2948502"/>
          </a:xfrm>
        </p:grpSpPr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4265570" y="2710154"/>
              <a:ext cx="615221" cy="516481"/>
            </a:xfrm>
            <a:custGeom>
              <a:avLst/>
              <a:gdLst>
                <a:gd name="T0" fmla="*/ 630 w 809"/>
                <a:gd name="T1" fmla="*/ 0 h 680"/>
                <a:gd name="T2" fmla="*/ 694 w 809"/>
                <a:gd name="T3" fmla="*/ 79 h 680"/>
                <a:gd name="T4" fmla="*/ 754 w 809"/>
                <a:gd name="T5" fmla="*/ 157 h 680"/>
                <a:gd name="T6" fmla="*/ 809 w 809"/>
                <a:gd name="T7" fmla="*/ 237 h 680"/>
                <a:gd name="T8" fmla="*/ 82 w 809"/>
                <a:gd name="T9" fmla="*/ 680 h 680"/>
                <a:gd name="T10" fmla="*/ 44 w 809"/>
                <a:gd name="T11" fmla="*/ 606 h 680"/>
                <a:gd name="T12" fmla="*/ 0 w 809"/>
                <a:gd name="T13" fmla="*/ 530 h 680"/>
                <a:gd name="T14" fmla="*/ 630 w 809"/>
                <a:gd name="T15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9" h="680">
                  <a:moveTo>
                    <a:pt x="630" y="0"/>
                  </a:moveTo>
                  <a:lnTo>
                    <a:pt x="694" y="79"/>
                  </a:lnTo>
                  <a:lnTo>
                    <a:pt x="754" y="157"/>
                  </a:lnTo>
                  <a:lnTo>
                    <a:pt x="809" y="237"/>
                  </a:lnTo>
                  <a:lnTo>
                    <a:pt x="82" y="680"/>
                  </a:lnTo>
                  <a:lnTo>
                    <a:pt x="44" y="606"/>
                  </a:lnTo>
                  <a:lnTo>
                    <a:pt x="0" y="530"/>
                  </a:lnTo>
                  <a:lnTo>
                    <a:pt x="63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4365828" y="3006371"/>
              <a:ext cx="669907" cy="373690"/>
            </a:xfrm>
            <a:custGeom>
              <a:avLst/>
              <a:gdLst>
                <a:gd name="T0" fmla="*/ 770 w 883"/>
                <a:gd name="T1" fmla="*/ 0 h 491"/>
                <a:gd name="T2" fmla="*/ 813 w 883"/>
                <a:gd name="T3" fmla="*/ 85 h 491"/>
                <a:gd name="T4" fmla="*/ 850 w 883"/>
                <a:gd name="T5" fmla="*/ 169 h 491"/>
                <a:gd name="T6" fmla="*/ 883 w 883"/>
                <a:gd name="T7" fmla="*/ 252 h 491"/>
                <a:gd name="T8" fmla="*/ 33 w 883"/>
                <a:gd name="T9" fmla="*/ 491 h 491"/>
                <a:gd name="T10" fmla="*/ 17 w 883"/>
                <a:gd name="T11" fmla="*/ 445 h 491"/>
                <a:gd name="T12" fmla="*/ 0 w 883"/>
                <a:gd name="T13" fmla="*/ 398 h 491"/>
                <a:gd name="T14" fmla="*/ 770 w 883"/>
                <a:gd name="T15" fmla="*/ 0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3" h="491">
                  <a:moveTo>
                    <a:pt x="770" y="0"/>
                  </a:moveTo>
                  <a:lnTo>
                    <a:pt x="813" y="85"/>
                  </a:lnTo>
                  <a:lnTo>
                    <a:pt x="850" y="169"/>
                  </a:lnTo>
                  <a:lnTo>
                    <a:pt x="883" y="252"/>
                  </a:lnTo>
                  <a:lnTo>
                    <a:pt x="33" y="491"/>
                  </a:lnTo>
                  <a:lnTo>
                    <a:pt x="17" y="445"/>
                  </a:lnTo>
                  <a:lnTo>
                    <a:pt x="0" y="398"/>
                  </a:lnTo>
                  <a:lnTo>
                    <a:pt x="77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1956594" y="2160253"/>
              <a:ext cx="2685704" cy="2948502"/>
            </a:xfrm>
            <a:custGeom>
              <a:avLst/>
              <a:gdLst>
                <a:gd name="T0" fmla="*/ 2287 w 3537"/>
                <a:gd name="T1" fmla="*/ 8 h 3882"/>
                <a:gd name="T2" fmla="*/ 2647 w 3537"/>
                <a:gd name="T3" fmla="*/ 77 h 3882"/>
                <a:gd name="T4" fmla="*/ 2983 w 3537"/>
                <a:gd name="T5" fmla="*/ 209 h 3882"/>
                <a:gd name="T6" fmla="*/ 3248 w 3537"/>
                <a:gd name="T7" fmla="*/ 360 h 3882"/>
                <a:gd name="T8" fmla="*/ 3471 w 3537"/>
                <a:gd name="T9" fmla="*/ 528 h 3882"/>
                <a:gd name="T10" fmla="*/ 2883 w 3537"/>
                <a:gd name="T11" fmla="*/ 1042 h 3882"/>
                <a:gd name="T12" fmla="*/ 2692 w 3537"/>
                <a:gd name="T13" fmla="*/ 876 h 3882"/>
                <a:gd name="T14" fmla="*/ 2478 w 3537"/>
                <a:gd name="T15" fmla="*/ 752 h 3882"/>
                <a:gd name="T16" fmla="*/ 2249 w 3537"/>
                <a:gd name="T17" fmla="*/ 671 h 3882"/>
                <a:gd name="T18" fmla="*/ 2012 w 3537"/>
                <a:gd name="T19" fmla="*/ 628 h 3882"/>
                <a:gd name="T20" fmla="*/ 1777 w 3537"/>
                <a:gd name="T21" fmla="*/ 621 h 3882"/>
                <a:gd name="T22" fmla="*/ 1553 w 3537"/>
                <a:gd name="T23" fmla="*/ 647 h 3882"/>
                <a:gd name="T24" fmla="*/ 1347 w 3537"/>
                <a:gd name="T25" fmla="*/ 703 h 3882"/>
                <a:gd name="T26" fmla="*/ 1198 w 3537"/>
                <a:gd name="T27" fmla="*/ 768 h 3882"/>
                <a:gd name="T28" fmla="*/ 1036 w 3537"/>
                <a:gd name="T29" fmla="*/ 863 h 3882"/>
                <a:gd name="T30" fmla="*/ 873 w 3537"/>
                <a:gd name="T31" fmla="*/ 986 h 3882"/>
                <a:gd name="T32" fmla="*/ 714 w 3537"/>
                <a:gd name="T33" fmla="*/ 1138 h 3882"/>
                <a:gd name="T34" fmla="*/ 570 w 3537"/>
                <a:gd name="T35" fmla="*/ 1316 h 3882"/>
                <a:gd name="T36" fmla="*/ 448 w 3537"/>
                <a:gd name="T37" fmla="*/ 1522 h 3882"/>
                <a:gd name="T38" fmla="*/ 356 w 3537"/>
                <a:gd name="T39" fmla="*/ 1754 h 3882"/>
                <a:gd name="T40" fmla="*/ 305 w 3537"/>
                <a:gd name="T41" fmla="*/ 2011 h 3882"/>
                <a:gd name="T42" fmla="*/ 302 w 3537"/>
                <a:gd name="T43" fmla="*/ 2293 h 3882"/>
                <a:gd name="T44" fmla="*/ 354 w 3537"/>
                <a:gd name="T45" fmla="*/ 2598 h 3882"/>
                <a:gd name="T46" fmla="*/ 457 w 3537"/>
                <a:gd name="T47" fmla="*/ 2892 h 3882"/>
                <a:gd name="T48" fmla="*/ 591 w 3537"/>
                <a:gd name="T49" fmla="*/ 3134 h 3882"/>
                <a:gd name="T50" fmla="*/ 750 w 3537"/>
                <a:gd name="T51" fmla="*/ 3332 h 3882"/>
                <a:gd name="T52" fmla="*/ 924 w 3537"/>
                <a:gd name="T53" fmla="*/ 3493 h 3882"/>
                <a:gd name="T54" fmla="*/ 1106 w 3537"/>
                <a:gd name="T55" fmla="*/ 3619 h 3882"/>
                <a:gd name="T56" fmla="*/ 1288 w 3537"/>
                <a:gd name="T57" fmla="*/ 3714 h 3882"/>
                <a:gd name="T58" fmla="*/ 1462 w 3537"/>
                <a:gd name="T59" fmla="*/ 3783 h 3882"/>
                <a:gd name="T60" fmla="*/ 1619 w 3537"/>
                <a:gd name="T61" fmla="*/ 3830 h 3882"/>
                <a:gd name="T62" fmla="*/ 1751 w 3537"/>
                <a:gd name="T63" fmla="*/ 3859 h 3882"/>
                <a:gd name="T64" fmla="*/ 1851 w 3537"/>
                <a:gd name="T65" fmla="*/ 3876 h 3882"/>
                <a:gd name="T66" fmla="*/ 1908 w 3537"/>
                <a:gd name="T67" fmla="*/ 3881 h 3882"/>
                <a:gd name="T68" fmla="*/ 1826 w 3537"/>
                <a:gd name="T69" fmla="*/ 3882 h 3882"/>
                <a:gd name="T70" fmla="*/ 1548 w 3537"/>
                <a:gd name="T71" fmla="*/ 3853 h 3882"/>
                <a:gd name="T72" fmla="*/ 1274 w 3537"/>
                <a:gd name="T73" fmla="*/ 3783 h 3882"/>
                <a:gd name="T74" fmla="*/ 1012 w 3537"/>
                <a:gd name="T75" fmla="*/ 3671 h 3882"/>
                <a:gd name="T76" fmla="*/ 767 w 3537"/>
                <a:gd name="T77" fmla="*/ 3518 h 3882"/>
                <a:gd name="T78" fmla="*/ 546 w 3537"/>
                <a:gd name="T79" fmla="*/ 3326 h 3882"/>
                <a:gd name="T80" fmla="*/ 355 w 3537"/>
                <a:gd name="T81" fmla="*/ 3096 h 3882"/>
                <a:gd name="T82" fmla="*/ 199 w 3537"/>
                <a:gd name="T83" fmla="*/ 2829 h 3882"/>
                <a:gd name="T84" fmla="*/ 84 w 3537"/>
                <a:gd name="T85" fmla="*/ 2523 h 3882"/>
                <a:gd name="T86" fmla="*/ 17 w 3537"/>
                <a:gd name="T87" fmla="*/ 2184 h 3882"/>
                <a:gd name="T88" fmla="*/ 3 w 3537"/>
                <a:gd name="T89" fmla="*/ 1825 h 3882"/>
                <a:gd name="T90" fmla="*/ 56 w 3537"/>
                <a:gd name="T91" fmla="*/ 1498 h 3882"/>
                <a:gd name="T92" fmla="*/ 174 w 3537"/>
                <a:gd name="T93" fmla="*/ 1187 h 3882"/>
                <a:gd name="T94" fmla="*/ 350 w 3537"/>
                <a:gd name="T95" fmla="*/ 900 h 3882"/>
                <a:gd name="T96" fmla="*/ 573 w 3537"/>
                <a:gd name="T97" fmla="*/ 642 h 3882"/>
                <a:gd name="T98" fmla="*/ 839 w 3537"/>
                <a:gd name="T99" fmla="*/ 418 h 3882"/>
                <a:gd name="T100" fmla="*/ 1138 w 3537"/>
                <a:gd name="T101" fmla="*/ 236 h 3882"/>
                <a:gd name="T102" fmla="*/ 1465 w 3537"/>
                <a:gd name="T103" fmla="*/ 101 h 3882"/>
                <a:gd name="T104" fmla="*/ 1810 w 3537"/>
                <a:gd name="T105" fmla="*/ 21 h 3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537" h="3882">
                  <a:moveTo>
                    <a:pt x="2047" y="0"/>
                  </a:moveTo>
                  <a:lnTo>
                    <a:pt x="2166" y="0"/>
                  </a:lnTo>
                  <a:lnTo>
                    <a:pt x="2287" y="8"/>
                  </a:lnTo>
                  <a:lnTo>
                    <a:pt x="2407" y="22"/>
                  </a:lnTo>
                  <a:lnTo>
                    <a:pt x="2528" y="45"/>
                  </a:lnTo>
                  <a:lnTo>
                    <a:pt x="2647" y="77"/>
                  </a:lnTo>
                  <a:lnTo>
                    <a:pt x="2767" y="115"/>
                  </a:lnTo>
                  <a:lnTo>
                    <a:pt x="2885" y="163"/>
                  </a:lnTo>
                  <a:lnTo>
                    <a:pt x="2983" y="209"/>
                  </a:lnTo>
                  <a:lnTo>
                    <a:pt x="3076" y="257"/>
                  </a:lnTo>
                  <a:lnTo>
                    <a:pt x="3164" y="307"/>
                  </a:lnTo>
                  <a:lnTo>
                    <a:pt x="3248" y="360"/>
                  </a:lnTo>
                  <a:lnTo>
                    <a:pt x="3327" y="414"/>
                  </a:lnTo>
                  <a:lnTo>
                    <a:pt x="3401" y="471"/>
                  </a:lnTo>
                  <a:lnTo>
                    <a:pt x="3471" y="528"/>
                  </a:lnTo>
                  <a:lnTo>
                    <a:pt x="3537" y="587"/>
                  </a:lnTo>
                  <a:lnTo>
                    <a:pt x="2939" y="1108"/>
                  </a:lnTo>
                  <a:lnTo>
                    <a:pt x="2883" y="1042"/>
                  </a:lnTo>
                  <a:lnTo>
                    <a:pt x="2823" y="981"/>
                  </a:lnTo>
                  <a:lnTo>
                    <a:pt x="2759" y="925"/>
                  </a:lnTo>
                  <a:lnTo>
                    <a:pt x="2692" y="876"/>
                  </a:lnTo>
                  <a:lnTo>
                    <a:pt x="2623" y="830"/>
                  </a:lnTo>
                  <a:lnTo>
                    <a:pt x="2552" y="788"/>
                  </a:lnTo>
                  <a:lnTo>
                    <a:pt x="2478" y="752"/>
                  </a:lnTo>
                  <a:lnTo>
                    <a:pt x="2403" y="720"/>
                  </a:lnTo>
                  <a:lnTo>
                    <a:pt x="2327" y="694"/>
                  </a:lnTo>
                  <a:lnTo>
                    <a:pt x="2249" y="671"/>
                  </a:lnTo>
                  <a:lnTo>
                    <a:pt x="2170" y="652"/>
                  </a:lnTo>
                  <a:lnTo>
                    <a:pt x="2091" y="638"/>
                  </a:lnTo>
                  <a:lnTo>
                    <a:pt x="2012" y="628"/>
                  </a:lnTo>
                  <a:lnTo>
                    <a:pt x="1933" y="622"/>
                  </a:lnTo>
                  <a:lnTo>
                    <a:pt x="1854" y="620"/>
                  </a:lnTo>
                  <a:lnTo>
                    <a:pt x="1777" y="621"/>
                  </a:lnTo>
                  <a:lnTo>
                    <a:pt x="1700" y="626"/>
                  </a:lnTo>
                  <a:lnTo>
                    <a:pt x="1625" y="635"/>
                  </a:lnTo>
                  <a:lnTo>
                    <a:pt x="1553" y="647"/>
                  </a:lnTo>
                  <a:lnTo>
                    <a:pt x="1481" y="662"/>
                  </a:lnTo>
                  <a:lnTo>
                    <a:pt x="1413" y="681"/>
                  </a:lnTo>
                  <a:lnTo>
                    <a:pt x="1347" y="703"/>
                  </a:lnTo>
                  <a:lnTo>
                    <a:pt x="1298" y="720"/>
                  </a:lnTo>
                  <a:lnTo>
                    <a:pt x="1249" y="743"/>
                  </a:lnTo>
                  <a:lnTo>
                    <a:pt x="1198" y="768"/>
                  </a:lnTo>
                  <a:lnTo>
                    <a:pt x="1144" y="796"/>
                  </a:lnTo>
                  <a:lnTo>
                    <a:pt x="1091" y="827"/>
                  </a:lnTo>
                  <a:lnTo>
                    <a:pt x="1036" y="863"/>
                  </a:lnTo>
                  <a:lnTo>
                    <a:pt x="981" y="901"/>
                  </a:lnTo>
                  <a:lnTo>
                    <a:pt x="928" y="942"/>
                  </a:lnTo>
                  <a:lnTo>
                    <a:pt x="873" y="986"/>
                  </a:lnTo>
                  <a:lnTo>
                    <a:pt x="820" y="1033"/>
                  </a:lnTo>
                  <a:lnTo>
                    <a:pt x="766" y="1084"/>
                  </a:lnTo>
                  <a:lnTo>
                    <a:pt x="714" y="1138"/>
                  </a:lnTo>
                  <a:lnTo>
                    <a:pt x="664" y="1194"/>
                  </a:lnTo>
                  <a:lnTo>
                    <a:pt x="616" y="1254"/>
                  </a:lnTo>
                  <a:lnTo>
                    <a:pt x="570" y="1316"/>
                  </a:lnTo>
                  <a:lnTo>
                    <a:pt x="527" y="1382"/>
                  </a:lnTo>
                  <a:lnTo>
                    <a:pt x="486" y="1451"/>
                  </a:lnTo>
                  <a:lnTo>
                    <a:pt x="448" y="1522"/>
                  </a:lnTo>
                  <a:lnTo>
                    <a:pt x="414" y="1596"/>
                  </a:lnTo>
                  <a:lnTo>
                    <a:pt x="383" y="1673"/>
                  </a:lnTo>
                  <a:lnTo>
                    <a:pt x="356" y="1754"/>
                  </a:lnTo>
                  <a:lnTo>
                    <a:pt x="335" y="1836"/>
                  </a:lnTo>
                  <a:lnTo>
                    <a:pt x="317" y="1923"/>
                  </a:lnTo>
                  <a:lnTo>
                    <a:pt x="305" y="2011"/>
                  </a:lnTo>
                  <a:lnTo>
                    <a:pt x="298" y="2102"/>
                  </a:lnTo>
                  <a:lnTo>
                    <a:pt x="297" y="2196"/>
                  </a:lnTo>
                  <a:lnTo>
                    <a:pt x="302" y="2293"/>
                  </a:lnTo>
                  <a:lnTo>
                    <a:pt x="312" y="2392"/>
                  </a:lnTo>
                  <a:lnTo>
                    <a:pt x="330" y="2494"/>
                  </a:lnTo>
                  <a:lnTo>
                    <a:pt x="354" y="2598"/>
                  </a:lnTo>
                  <a:lnTo>
                    <a:pt x="384" y="2705"/>
                  </a:lnTo>
                  <a:lnTo>
                    <a:pt x="419" y="2802"/>
                  </a:lnTo>
                  <a:lnTo>
                    <a:pt x="457" y="2892"/>
                  </a:lnTo>
                  <a:lnTo>
                    <a:pt x="499" y="2977"/>
                  </a:lnTo>
                  <a:lnTo>
                    <a:pt x="543" y="3059"/>
                  </a:lnTo>
                  <a:lnTo>
                    <a:pt x="591" y="3134"/>
                  </a:lnTo>
                  <a:lnTo>
                    <a:pt x="641" y="3205"/>
                  </a:lnTo>
                  <a:lnTo>
                    <a:pt x="695" y="3271"/>
                  </a:lnTo>
                  <a:lnTo>
                    <a:pt x="750" y="3332"/>
                  </a:lnTo>
                  <a:lnTo>
                    <a:pt x="807" y="3391"/>
                  </a:lnTo>
                  <a:lnTo>
                    <a:pt x="864" y="3443"/>
                  </a:lnTo>
                  <a:lnTo>
                    <a:pt x="924" y="3493"/>
                  </a:lnTo>
                  <a:lnTo>
                    <a:pt x="984" y="3538"/>
                  </a:lnTo>
                  <a:lnTo>
                    <a:pt x="1045" y="3580"/>
                  </a:lnTo>
                  <a:lnTo>
                    <a:pt x="1106" y="3619"/>
                  </a:lnTo>
                  <a:lnTo>
                    <a:pt x="1167" y="3653"/>
                  </a:lnTo>
                  <a:lnTo>
                    <a:pt x="1228" y="3685"/>
                  </a:lnTo>
                  <a:lnTo>
                    <a:pt x="1288" y="3714"/>
                  </a:lnTo>
                  <a:lnTo>
                    <a:pt x="1348" y="3740"/>
                  </a:lnTo>
                  <a:lnTo>
                    <a:pt x="1405" y="3762"/>
                  </a:lnTo>
                  <a:lnTo>
                    <a:pt x="1462" y="3783"/>
                  </a:lnTo>
                  <a:lnTo>
                    <a:pt x="1517" y="3801"/>
                  </a:lnTo>
                  <a:lnTo>
                    <a:pt x="1569" y="3817"/>
                  </a:lnTo>
                  <a:lnTo>
                    <a:pt x="1619" y="3830"/>
                  </a:lnTo>
                  <a:lnTo>
                    <a:pt x="1666" y="3841"/>
                  </a:lnTo>
                  <a:lnTo>
                    <a:pt x="1711" y="3851"/>
                  </a:lnTo>
                  <a:lnTo>
                    <a:pt x="1751" y="3859"/>
                  </a:lnTo>
                  <a:lnTo>
                    <a:pt x="1788" y="3867"/>
                  </a:lnTo>
                  <a:lnTo>
                    <a:pt x="1821" y="3872"/>
                  </a:lnTo>
                  <a:lnTo>
                    <a:pt x="1851" y="3876"/>
                  </a:lnTo>
                  <a:lnTo>
                    <a:pt x="1875" y="3878"/>
                  </a:lnTo>
                  <a:lnTo>
                    <a:pt x="1894" y="3879"/>
                  </a:lnTo>
                  <a:lnTo>
                    <a:pt x="1908" y="3881"/>
                  </a:lnTo>
                  <a:lnTo>
                    <a:pt x="1917" y="3882"/>
                  </a:lnTo>
                  <a:lnTo>
                    <a:pt x="1921" y="3882"/>
                  </a:lnTo>
                  <a:lnTo>
                    <a:pt x="1826" y="3882"/>
                  </a:lnTo>
                  <a:lnTo>
                    <a:pt x="1733" y="3877"/>
                  </a:lnTo>
                  <a:lnTo>
                    <a:pt x="1641" y="3868"/>
                  </a:lnTo>
                  <a:lnTo>
                    <a:pt x="1548" y="3853"/>
                  </a:lnTo>
                  <a:lnTo>
                    <a:pt x="1455" y="3834"/>
                  </a:lnTo>
                  <a:lnTo>
                    <a:pt x="1363" y="3811"/>
                  </a:lnTo>
                  <a:lnTo>
                    <a:pt x="1274" y="3783"/>
                  </a:lnTo>
                  <a:lnTo>
                    <a:pt x="1185" y="3750"/>
                  </a:lnTo>
                  <a:lnTo>
                    <a:pt x="1097" y="3713"/>
                  </a:lnTo>
                  <a:lnTo>
                    <a:pt x="1012" y="3671"/>
                  </a:lnTo>
                  <a:lnTo>
                    <a:pt x="928" y="3624"/>
                  </a:lnTo>
                  <a:lnTo>
                    <a:pt x="846" y="3573"/>
                  </a:lnTo>
                  <a:lnTo>
                    <a:pt x="767" y="3518"/>
                  </a:lnTo>
                  <a:lnTo>
                    <a:pt x="691" y="3458"/>
                  </a:lnTo>
                  <a:lnTo>
                    <a:pt x="617" y="3395"/>
                  </a:lnTo>
                  <a:lnTo>
                    <a:pt x="546" y="3326"/>
                  </a:lnTo>
                  <a:lnTo>
                    <a:pt x="479" y="3254"/>
                  </a:lnTo>
                  <a:lnTo>
                    <a:pt x="415" y="3177"/>
                  </a:lnTo>
                  <a:lnTo>
                    <a:pt x="355" y="3096"/>
                  </a:lnTo>
                  <a:lnTo>
                    <a:pt x="299" y="3011"/>
                  </a:lnTo>
                  <a:lnTo>
                    <a:pt x="247" y="2921"/>
                  </a:lnTo>
                  <a:lnTo>
                    <a:pt x="199" y="2829"/>
                  </a:lnTo>
                  <a:lnTo>
                    <a:pt x="155" y="2731"/>
                  </a:lnTo>
                  <a:lnTo>
                    <a:pt x="117" y="2629"/>
                  </a:lnTo>
                  <a:lnTo>
                    <a:pt x="84" y="2523"/>
                  </a:lnTo>
                  <a:lnTo>
                    <a:pt x="56" y="2414"/>
                  </a:lnTo>
                  <a:lnTo>
                    <a:pt x="33" y="2301"/>
                  </a:lnTo>
                  <a:lnTo>
                    <a:pt x="17" y="2184"/>
                  </a:lnTo>
                  <a:lnTo>
                    <a:pt x="5" y="2061"/>
                  </a:lnTo>
                  <a:lnTo>
                    <a:pt x="0" y="1937"/>
                  </a:lnTo>
                  <a:lnTo>
                    <a:pt x="3" y="1825"/>
                  </a:lnTo>
                  <a:lnTo>
                    <a:pt x="13" y="1714"/>
                  </a:lnTo>
                  <a:lnTo>
                    <a:pt x="31" y="1605"/>
                  </a:lnTo>
                  <a:lnTo>
                    <a:pt x="56" y="1498"/>
                  </a:lnTo>
                  <a:lnTo>
                    <a:pt x="89" y="1392"/>
                  </a:lnTo>
                  <a:lnTo>
                    <a:pt x="129" y="1289"/>
                  </a:lnTo>
                  <a:lnTo>
                    <a:pt x="174" y="1187"/>
                  </a:lnTo>
                  <a:lnTo>
                    <a:pt x="227" y="1088"/>
                  </a:lnTo>
                  <a:lnTo>
                    <a:pt x="285" y="993"/>
                  </a:lnTo>
                  <a:lnTo>
                    <a:pt x="350" y="900"/>
                  </a:lnTo>
                  <a:lnTo>
                    <a:pt x="419" y="810"/>
                  </a:lnTo>
                  <a:lnTo>
                    <a:pt x="494" y="724"/>
                  </a:lnTo>
                  <a:lnTo>
                    <a:pt x="573" y="642"/>
                  </a:lnTo>
                  <a:lnTo>
                    <a:pt x="658" y="563"/>
                  </a:lnTo>
                  <a:lnTo>
                    <a:pt x="746" y="488"/>
                  </a:lnTo>
                  <a:lnTo>
                    <a:pt x="839" y="418"/>
                  </a:lnTo>
                  <a:lnTo>
                    <a:pt x="935" y="353"/>
                  </a:lnTo>
                  <a:lnTo>
                    <a:pt x="1035" y="292"/>
                  </a:lnTo>
                  <a:lnTo>
                    <a:pt x="1138" y="236"/>
                  </a:lnTo>
                  <a:lnTo>
                    <a:pt x="1245" y="185"/>
                  </a:lnTo>
                  <a:lnTo>
                    <a:pt x="1353" y="140"/>
                  </a:lnTo>
                  <a:lnTo>
                    <a:pt x="1465" y="101"/>
                  </a:lnTo>
                  <a:lnTo>
                    <a:pt x="1578" y="68"/>
                  </a:lnTo>
                  <a:lnTo>
                    <a:pt x="1693" y="41"/>
                  </a:lnTo>
                  <a:lnTo>
                    <a:pt x="1810" y="21"/>
                  </a:lnTo>
                  <a:lnTo>
                    <a:pt x="1928" y="7"/>
                  </a:lnTo>
                  <a:lnTo>
                    <a:pt x="204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4423553" y="3325374"/>
              <a:ext cx="695731" cy="247608"/>
            </a:xfrm>
            <a:custGeom>
              <a:avLst/>
              <a:gdLst>
                <a:gd name="T0" fmla="*/ 863 w 916"/>
                <a:gd name="T1" fmla="*/ 0 h 324"/>
                <a:gd name="T2" fmla="*/ 885 w 916"/>
                <a:gd name="T3" fmla="*/ 81 h 324"/>
                <a:gd name="T4" fmla="*/ 902 w 916"/>
                <a:gd name="T5" fmla="*/ 160 h 324"/>
                <a:gd name="T6" fmla="*/ 916 w 916"/>
                <a:gd name="T7" fmla="*/ 233 h 324"/>
                <a:gd name="T8" fmla="*/ 15 w 916"/>
                <a:gd name="T9" fmla="*/ 324 h 324"/>
                <a:gd name="T10" fmla="*/ 9 w 916"/>
                <a:gd name="T11" fmla="*/ 281 h 324"/>
                <a:gd name="T12" fmla="*/ 0 w 916"/>
                <a:gd name="T13" fmla="*/ 234 h 324"/>
                <a:gd name="T14" fmla="*/ 863 w 916"/>
                <a:gd name="T1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6" h="324">
                  <a:moveTo>
                    <a:pt x="863" y="0"/>
                  </a:moveTo>
                  <a:lnTo>
                    <a:pt x="885" y="81"/>
                  </a:lnTo>
                  <a:lnTo>
                    <a:pt x="902" y="160"/>
                  </a:lnTo>
                  <a:lnTo>
                    <a:pt x="916" y="233"/>
                  </a:lnTo>
                  <a:lnTo>
                    <a:pt x="15" y="324"/>
                  </a:lnTo>
                  <a:lnTo>
                    <a:pt x="9" y="281"/>
                  </a:lnTo>
                  <a:lnTo>
                    <a:pt x="0" y="234"/>
                  </a:lnTo>
                  <a:lnTo>
                    <a:pt x="86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4440263" y="3633744"/>
              <a:ext cx="701807" cy="133678"/>
            </a:xfrm>
            <a:custGeom>
              <a:avLst/>
              <a:gdLst>
                <a:gd name="T0" fmla="*/ 917 w 924"/>
                <a:gd name="T1" fmla="*/ 0 h 177"/>
                <a:gd name="T2" fmla="*/ 921 w 924"/>
                <a:gd name="T3" fmla="*/ 45 h 177"/>
                <a:gd name="T4" fmla="*/ 922 w 924"/>
                <a:gd name="T5" fmla="*/ 83 h 177"/>
                <a:gd name="T6" fmla="*/ 924 w 924"/>
                <a:gd name="T7" fmla="*/ 116 h 177"/>
                <a:gd name="T8" fmla="*/ 924 w 924"/>
                <a:gd name="T9" fmla="*/ 143 h 177"/>
                <a:gd name="T10" fmla="*/ 924 w 924"/>
                <a:gd name="T11" fmla="*/ 162 h 177"/>
                <a:gd name="T12" fmla="*/ 924 w 924"/>
                <a:gd name="T13" fmla="*/ 173 h 177"/>
                <a:gd name="T14" fmla="*/ 924 w 924"/>
                <a:gd name="T15" fmla="*/ 177 h 177"/>
                <a:gd name="T16" fmla="*/ 0 w 924"/>
                <a:gd name="T17" fmla="*/ 171 h 177"/>
                <a:gd name="T18" fmla="*/ 0 w 924"/>
                <a:gd name="T19" fmla="*/ 167 h 177"/>
                <a:gd name="T20" fmla="*/ 1 w 924"/>
                <a:gd name="T21" fmla="*/ 154 h 177"/>
                <a:gd name="T22" fmla="*/ 2 w 924"/>
                <a:gd name="T23" fmla="*/ 135 h 177"/>
                <a:gd name="T24" fmla="*/ 3 w 924"/>
                <a:gd name="T25" fmla="*/ 107 h 177"/>
                <a:gd name="T26" fmla="*/ 3 w 924"/>
                <a:gd name="T27" fmla="*/ 73 h 177"/>
                <a:gd name="T28" fmla="*/ 917 w 924"/>
                <a:gd name="T29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24" h="177">
                  <a:moveTo>
                    <a:pt x="917" y="0"/>
                  </a:moveTo>
                  <a:lnTo>
                    <a:pt x="921" y="45"/>
                  </a:lnTo>
                  <a:lnTo>
                    <a:pt x="922" y="83"/>
                  </a:lnTo>
                  <a:lnTo>
                    <a:pt x="924" y="116"/>
                  </a:lnTo>
                  <a:lnTo>
                    <a:pt x="924" y="143"/>
                  </a:lnTo>
                  <a:lnTo>
                    <a:pt x="924" y="162"/>
                  </a:lnTo>
                  <a:lnTo>
                    <a:pt x="924" y="173"/>
                  </a:lnTo>
                  <a:lnTo>
                    <a:pt x="924" y="177"/>
                  </a:lnTo>
                  <a:lnTo>
                    <a:pt x="0" y="171"/>
                  </a:lnTo>
                  <a:lnTo>
                    <a:pt x="0" y="167"/>
                  </a:lnTo>
                  <a:lnTo>
                    <a:pt x="1" y="154"/>
                  </a:lnTo>
                  <a:lnTo>
                    <a:pt x="2" y="135"/>
                  </a:lnTo>
                  <a:lnTo>
                    <a:pt x="3" y="107"/>
                  </a:lnTo>
                  <a:lnTo>
                    <a:pt x="3" y="73"/>
                  </a:lnTo>
                  <a:lnTo>
                    <a:pt x="91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853791" y="2080567"/>
            <a:ext cx="2534726" cy="2346163"/>
            <a:chOff x="7046754" y="2160253"/>
            <a:chExt cx="3185476" cy="2948502"/>
          </a:xfrm>
        </p:grpSpPr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9355730" y="2710154"/>
              <a:ext cx="615221" cy="516481"/>
            </a:xfrm>
            <a:custGeom>
              <a:avLst/>
              <a:gdLst>
                <a:gd name="T0" fmla="*/ 630 w 809"/>
                <a:gd name="T1" fmla="*/ 0 h 680"/>
                <a:gd name="T2" fmla="*/ 694 w 809"/>
                <a:gd name="T3" fmla="*/ 79 h 680"/>
                <a:gd name="T4" fmla="*/ 754 w 809"/>
                <a:gd name="T5" fmla="*/ 157 h 680"/>
                <a:gd name="T6" fmla="*/ 809 w 809"/>
                <a:gd name="T7" fmla="*/ 237 h 680"/>
                <a:gd name="T8" fmla="*/ 82 w 809"/>
                <a:gd name="T9" fmla="*/ 680 h 680"/>
                <a:gd name="T10" fmla="*/ 44 w 809"/>
                <a:gd name="T11" fmla="*/ 606 h 680"/>
                <a:gd name="T12" fmla="*/ 0 w 809"/>
                <a:gd name="T13" fmla="*/ 530 h 680"/>
                <a:gd name="T14" fmla="*/ 630 w 809"/>
                <a:gd name="T15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9" h="680">
                  <a:moveTo>
                    <a:pt x="630" y="0"/>
                  </a:moveTo>
                  <a:lnTo>
                    <a:pt x="694" y="79"/>
                  </a:lnTo>
                  <a:lnTo>
                    <a:pt x="754" y="157"/>
                  </a:lnTo>
                  <a:lnTo>
                    <a:pt x="809" y="237"/>
                  </a:lnTo>
                  <a:lnTo>
                    <a:pt x="82" y="680"/>
                  </a:lnTo>
                  <a:lnTo>
                    <a:pt x="44" y="606"/>
                  </a:lnTo>
                  <a:lnTo>
                    <a:pt x="0" y="530"/>
                  </a:lnTo>
                  <a:lnTo>
                    <a:pt x="63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9455988" y="3006371"/>
              <a:ext cx="669907" cy="373690"/>
            </a:xfrm>
            <a:custGeom>
              <a:avLst/>
              <a:gdLst>
                <a:gd name="T0" fmla="*/ 770 w 883"/>
                <a:gd name="T1" fmla="*/ 0 h 491"/>
                <a:gd name="T2" fmla="*/ 813 w 883"/>
                <a:gd name="T3" fmla="*/ 85 h 491"/>
                <a:gd name="T4" fmla="*/ 850 w 883"/>
                <a:gd name="T5" fmla="*/ 169 h 491"/>
                <a:gd name="T6" fmla="*/ 883 w 883"/>
                <a:gd name="T7" fmla="*/ 252 h 491"/>
                <a:gd name="T8" fmla="*/ 33 w 883"/>
                <a:gd name="T9" fmla="*/ 491 h 491"/>
                <a:gd name="T10" fmla="*/ 17 w 883"/>
                <a:gd name="T11" fmla="*/ 445 h 491"/>
                <a:gd name="T12" fmla="*/ 0 w 883"/>
                <a:gd name="T13" fmla="*/ 398 h 491"/>
                <a:gd name="T14" fmla="*/ 770 w 883"/>
                <a:gd name="T15" fmla="*/ 0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3" h="491">
                  <a:moveTo>
                    <a:pt x="770" y="0"/>
                  </a:moveTo>
                  <a:lnTo>
                    <a:pt x="813" y="85"/>
                  </a:lnTo>
                  <a:lnTo>
                    <a:pt x="850" y="169"/>
                  </a:lnTo>
                  <a:lnTo>
                    <a:pt x="883" y="252"/>
                  </a:lnTo>
                  <a:lnTo>
                    <a:pt x="33" y="491"/>
                  </a:lnTo>
                  <a:lnTo>
                    <a:pt x="17" y="445"/>
                  </a:lnTo>
                  <a:lnTo>
                    <a:pt x="0" y="398"/>
                  </a:lnTo>
                  <a:lnTo>
                    <a:pt x="77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7046754" y="2160253"/>
              <a:ext cx="2685704" cy="2948502"/>
            </a:xfrm>
            <a:custGeom>
              <a:avLst/>
              <a:gdLst>
                <a:gd name="T0" fmla="*/ 2287 w 3537"/>
                <a:gd name="T1" fmla="*/ 8 h 3882"/>
                <a:gd name="T2" fmla="*/ 2647 w 3537"/>
                <a:gd name="T3" fmla="*/ 77 h 3882"/>
                <a:gd name="T4" fmla="*/ 2983 w 3537"/>
                <a:gd name="T5" fmla="*/ 209 h 3882"/>
                <a:gd name="T6" fmla="*/ 3248 w 3537"/>
                <a:gd name="T7" fmla="*/ 360 h 3882"/>
                <a:gd name="T8" fmla="*/ 3471 w 3537"/>
                <a:gd name="T9" fmla="*/ 528 h 3882"/>
                <a:gd name="T10" fmla="*/ 2883 w 3537"/>
                <a:gd name="T11" fmla="*/ 1042 h 3882"/>
                <a:gd name="T12" fmla="*/ 2692 w 3537"/>
                <a:gd name="T13" fmla="*/ 876 h 3882"/>
                <a:gd name="T14" fmla="*/ 2478 w 3537"/>
                <a:gd name="T15" fmla="*/ 752 h 3882"/>
                <a:gd name="T16" fmla="*/ 2249 w 3537"/>
                <a:gd name="T17" fmla="*/ 671 h 3882"/>
                <a:gd name="T18" fmla="*/ 2012 w 3537"/>
                <a:gd name="T19" fmla="*/ 628 h 3882"/>
                <a:gd name="T20" fmla="*/ 1777 w 3537"/>
                <a:gd name="T21" fmla="*/ 621 h 3882"/>
                <a:gd name="T22" fmla="*/ 1553 w 3537"/>
                <a:gd name="T23" fmla="*/ 647 h 3882"/>
                <a:gd name="T24" fmla="*/ 1347 w 3537"/>
                <a:gd name="T25" fmla="*/ 703 h 3882"/>
                <a:gd name="T26" fmla="*/ 1198 w 3537"/>
                <a:gd name="T27" fmla="*/ 768 h 3882"/>
                <a:gd name="T28" fmla="*/ 1036 w 3537"/>
                <a:gd name="T29" fmla="*/ 863 h 3882"/>
                <a:gd name="T30" fmla="*/ 873 w 3537"/>
                <a:gd name="T31" fmla="*/ 986 h 3882"/>
                <a:gd name="T32" fmla="*/ 714 w 3537"/>
                <a:gd name="T33" fmla="*/ 1138 h 3882"/>
                <a:gd name="T34" fmla="*/ 570 w 3537"/>
                <a:gd name="T35" fmla="*/ 1316 h 3882"/>
                <a:gd name="T36" fmla="*/ 448 w 3537"/>
                <a:gd name="T37" fmla="*/ 1522 h 3882"/>
                <a:gd name="T38" fmla="*/ 356 w 3537"/>
                <a:gd name="T39" fmla="*/ 1754 h 3882"/>
                <a:gd name="T40" fmla="*/ 305 w 3537"/>
                <a:gd name="T41" fmla="*/ 2011 h 3882"/>
                <a:gd name="T42" fmla="*/ 302 w 3537"/>
                <a:gd name="T43" fmla="*/ 2293 h 3882"/>
                <a:gd name="T44" fmla="*/ 354 w 3537"/>
                <a:gd name="T45" fmla="*/ 2598 h 3882"/>
                <a:gd name="T46" fmla="*/ 457 w 3537"/>
                <a:gd name="T47" fmla="*/ 2892 h 3882"/>
                <a:gd name="T48" fmla="*/ 591 w 3537"/>
                <a:gd name="T49" fmla="*/ 3134 h 3882"/>
                <a:gd name="T50" fmla="*/ 750 w 3537"/>
                <a:gd name="T51" fmla="*/ 3332 h 3882"/>
                <a:gd name="T52" fmla="*/ 924 w 3537"/>
                <a:gd name="T53" fmla="*/ 3493 h 3882"/>
                <a:gd name="T54" fmla="*/ 1106 w 3537"/>
                <a:gd name="T55" fmla="*/ 3619 h 3882"/>
                <a:gd name="T56" fmla="*/ 1288 w 3537"/>
                <a:gd name="T57" fmla="*/ 3714 h 3882"/>
                <a:gd name="T58" fmla="*/ 1462 w 3537"/>
                <a:gd name="T59" fmla="*/ 3783 h 3882"/>
                <a:gd name="T60" fmla="*/ 1619 w 3537"/>
                <a:gd name="T61" fmla="*/ 3830 h 3882"/>
                <a:gd name="T62" fmla="*/ 1751 w 3537"/>
                <a:gd name="T63" fmla="*/ 3859 h 3882"/>
                <a:gd name="T64" fmla="*/ 1851 w 3537"/>
                <a:gd name="T65" fmla="*/ 3876 h 3882"/>
                <a:gd name="T66" fmla="*/ 1908 w 3537"/>
                <a:gd name="T67" fmla="*/ 3881 h 3882"/>
                <a:gd name="T68" fmla="*/ 1826 w 3537"/>
                <a:gd name="T69" fmla="*/ 3882 h 3882"/>
                <a:gd name="T70" fmla="*/ 1548 w 3537"/>
                <a:gd name="T71" fmla="*/ 3853 h 3882"/>
                <a:gd name="T72" fmla="*/ 1274 w 3537"/>
                <a:gd name="T73" fmla="*/ 3783 h 3882"/>
                <a:gd name="T74" fmla="*/ 1012 w 3537"/>
                <a:gd name="T75" fmla="*/ 3671 h 3882"/>
                <a:gd name="T76" fmla="*/ 767 w 3537"/>
                <a:gd name="T77" fmla="*/ 3518 h 3882"/>
                <a:gd name="T78" fmla="*/ 546 w 3537"/>
                <a:gd name="T79" fmla="*/ 3326 h 3882"/>
                <a:gd name="T80" fmla="*/ 355 w 3537"/>
                <a:gd name="T81" fmla="*/ 3096 h 3882"/>
                <a:gd name="T82" fmla="*/ 199 w 3537"/>
                <a:gd name="T83" fmla="*/ 2829 h 3882"/>
                <a:gd name="T84" fmla="*/ 84 w 3537"/>
                <a:gd name="T85" fmla="*/ 2523 h 3882"/>
                <a:gd name="T86" fmla="*/ 17 w 3537"/>
                <a:gd name="T87" fmla="*/ 2184 h 3882"/>
                <a:gd name="T88" fmla="*/ 3 w 3537"/>
                <a:gd name="T89" fmla="*/ 1825 h 3882"/>
                <a:gd name="T90" fmla="*/ 56 w 3537"/>
                <a:gd name="T91" fmla="*/ 1498 h 3882"/>
                <a:gd name="T92" fmla="*/ 174 w 3537"/>
                <a:gd name="T93" fmla="*/ 1187 h 3882"/>
                <a:gd name="T94" fmla="*/ 350 w 3537"/>
                <a:gd name="T95" fmla="*/ 900 h 3882"/>
                <a:gd name="T96" fmla="*/ 573 w 3537"/>
                <a:gd name="T97" fmla="*/ 642 h 3882"/>
                <a:gd name="T98" fmla="*/ 839 w 3537"/>
                <a:gd name="T99" fmla="*/ 418 h 3882"/>
                <a:gd name="T100" fmla="*/ 1138 w 3537"/>
                <a:gd name="T101" fmla="*/ 236 h 3882"/>
                <a:gd name="T102" fmla="*/ 1465 w 3537"/>
                <a:gd name="T103" fmla="*/ 101 h 3882"/>
                <a:gd name="T104" fmla="*/ 1810 w 3537"/>
                <a:gd name="T105" fmla="*/ 21 h 3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537" h="3882">
                  <a:moveTo>
                    <a:pt x="2047" y="0"/>
                  </a:moveTo>
                  <a:lnTo>
                    <a:pt x="2166" y="0"/>
                  </a:lnTo>
                  <a:lnTo>
                    <a:pt x="2287" y="8"/>
                  </a:lnTo>
                  <a:lnTo>
                    <a:pt x="2407" y="22"/>
                  </a:lnTo>
                  <a:lnTo>
                    <a:pt x="2528" y="45"/>
                  </a:lnTo>
                  <a:lnTo>
                    <a:pt x="2647" y="77"/>
                  </a:lnTo>
                  <a:lnTo>
                    <a:pt x="2767" y="115"/>
                  </a:lnTo>
                  <a:lnTo>
                    <a:pt x="2885" y="163"/>
                  </a:lnTo>
                  <a:lnTo>
                    <a:pt x="2983" y="209"/>
                  </a:lnTo>
                  <a:lnTo>
                    <a:pt x="3076" y="257"/>
                  </a:lnTo>
                  <a:lnTo>
                    <a:pt x="3164" y="307"/>
                  </a:lnTo>
                  <a:lnTo>
                    <a:pt x="3248" y="360"/>
                  </a:lnTo>
                  <a:lnTo>
                    <a:pt x="3327" y="414"/>
                  </a:lnTo>
                  <a:lnTo>
                    <a:pt x="3401" y="471"/>
                  </a:lnTo>
                  <a:lnTo>
                    <a:pt x="3471" y="528"/>
                  </a:lnTo>
                  <a:lnTo>
                    <a:pt x="3537" y="587"/>
                  </a:lnTo>
                  <a:lnTo>
                    <a:pt x="2939" y="1108"/>
                  </a:lnTo>
                  <a:lnTo>
                    <a:pt x="2883" y="1042"/>
                  </a:lnTo>
                  <a:lnTo>
                    <a:pt x="2823" y="981"/>
                  </a:lnTo>
                  <a:lnTo>
                    <a:pt x="2759" y="925"/>
                  </a:lnTo>
                  <a:lnTo>
                    <a:pt x="2692" y="876"/>
                  </a:lnTo>
                  <a:lnTo>
                    <a:pt x="2623" y="830"/>
                  </a:lnTo>
                  <a:lnTo>
                    <a:pt x="2552" y="788"/>
                  </a:lnTo>
                  <a:lnTo>
                    <a:pt x="2478" y="752"/>
                  </a:lnTo>
                  <a:lnTo>
                    <a:pt x="2403" y="720"/>
                  </a:lnTo>
                  <a:lnTo>
                    <a:pt x="2327" y="694"/>
                  </a:lnTo>
                  <a:lnTo>
                    <a:pt x="2249" y="671"/>
                  </a:lnTo>
                  <a:lnTo>
                    <a:pt x="2170" y="652"/>
                  </a:lnTo>
                  <a:lnTo>
                    <a:pt x="2091" y="638"/>
                  </a:lnTo>
                  <a:lnTo>
                    <a:pt x="2012" y="628"/>
                  </a:lnTo>
                  <a:lnTo>
                    <a:pt x="1933" y="622"/>
                  </a:lnTo>
                  <a:lnTo>
                    <a:pt x="1854" y="620"/>
                  </a:lnTo>
                  <a:lnTo>
                    <a:pt x="1777" y="621"/>
                  </a:lnTo>
                  <a:lnTo>
                    <a:pt x="1700" y="626"/>
                  </a:lnTo>
                  <a:lnTo>
                    <a:pt x="1625" y="635"/>
                  </a:lnTo>
                  <a:lnTo>
                    <a:pt x="1553" y="647"/>
                  </a:lnTo>
                  <a:lnTo>
                    <a:pt x="1481" y="662"/>
                  </a:lnTo>
                  <a:lnTo>
                    <a:pt x="1413" y="681"/>
                  </a:lnTo>
                  <a:lnTo>
                    <a:pt x="1347" y="703"/>
                  </a:lnTo>
                  <a:lnTo>
                    <a:pt x="1298" y="720"/>
                  </a:lnTo>
                  <a:lnTo>
                    <a:pt x="1249" y="743"/>
                  </a:lnTo>
                  <a:lnTo>
                    <a:pt x="1198" y="768"/>
                  </a:lnTo>
                  <a:lnTo>
                    <a:pt x="1144" y="796"/>
                  </a:lnTo>
                  <a:lnTo>
                    <a:pt x="1091" y="827"/>
                  </a:lnTo>
                  <a:lnTo>
                    <a:pt x="1036" y="863"/>
                  </a:lnTo>
                  <a:lnTo>
                    <a:pt x="981" y="901"/>
                  </a:lnTo>
                  <a:lnTo>
                    <a:pt x="928" y="942"/>
                  </a:lnTo>
                  <a:lnTo>
                    <a:pt x="873" y="986"/>
                  </a:lnTo>
                  <a:lnTo>
                    <a:pt x="820" y="1033"/>
                  </a:lnTo>
                  <a:lnTo>
                    <a:pt x="766" y="1084"/>
                  </a:lnTo>
                  <a:lnTo>
                    <a:pt x="714" y="1138"/>
                  </a:lnTo>
                  <a:lnTo>
                    <a:pt x="664" y="1194"/>
                  </a:lnTo>
                  <a:lnTo>
                    <a:pt x="616" y="1254"/>
                  </a:lnTo>
                  <a:lnTo>
                    <a:pt x="570" y="1316"/>
                  </a:lnTo>
                  <a:lnTo>
                    <a:pt x="527" y="1382"/>
                  </a:lnTo>
                  <a:lnTo>
                    <a:pt x="486" y="1451"/>
                  </a:lnTo>
                  <a:lnTo>
                    <a:pt x="448" y="1522"/>
                  </a:lnTo>
                  <a:lnTo>
                    <a:pt x="414" y="1596"/>
                  </a:lnTo>
                  <a:lnTo>
                    <a:pt x="383" y="1673"/>
                  </a:lnTo>
                  <a:lnTo>
                    <a:pt x="356" y="1754"/>
                  </a:lnTo>
                  <a:lnTo>
                    <a:pt x="335" y="1836"/>
                  </a:lnTo>
                  <a:lnTo>
                    <a:pt x="317" y="1923"/>
                  </a:lnTo>
                  <a:lnTo>
                    <a:pt x="305" y="2011"/>
                  </a:lnTo>
                  <a:lnTo>
                    <a:pt x="298" y="2102"/>
                  </a:lnTo>
                  <a:lnTo>
                    <a:pt x="297" y="2196"/>
                  </a:lnTo>
                  <a:lnTo>
                    <a:pt x="302" y="2293"/>
                  </a:lnTo>
                  <a:lnTo>
                    <a:pt x="312" y="2392"/>
                  </a:lnTo>
                  <a:lnTo>
                    <a:pt x="330" y="2494"/>
                  </a:lnTo>
                  <a:lnTo>
                    <a:pt x="354" y="2598"/>
                  </a:lnTo>
                  <a:lnTo>
                    <a:pt x="384" y="2705"/>
                  </a:lnTo>
                  <a:lnTo>
                    <a:pt x="419" y="2802"/>
                  </a:lnTo>
                  <a:lnTo>
                    <a:pt x="457" y="2892"/>
                  </a:lnTo>
                  <a:lnTo>
                    <a:pt x="499" y="2977"/>
                  </a:lnTo>
                  <a:lnTo>
                    <a:pt x="543" y="3059"/>
                  </a:lnTo>
                  <a:lnTo>
                    <a:pt x="591" y="3134"/>
                  </a:lnTo>
                  <a:lnTo>
                    <a:pt x="641" y="3205"/>
                  </a:lnTo>
                  <a:lnTo>
                    <a:pt x="695" y="3271"/>
                  </a:lnTo>
                  <a:lnTo>
                    <a:pt x="750" y="3332"/>
                  </a:lnTo>
                  <a:lnTo>
                    <a:pt x="807" y="3391"/>
                  </a:lnTo>
                  <a:lnTo>
                    <a:pt x="864" y="3443"/>
                  </a:lnTo>
                  <a:lnTo>
                    <a:pt x="924" y="3493"/>
                  </a:lnTo>
                  <a:lnTo>
                    <a:pt x="984" y="3538"/>
                  </a:lnTo>
                  <a:lnTo>
                    <a:pt x="1045" y="3580"/>
                  </a:lnTo>
                  <a:lnTo>
                    <a:pt x="1106" y="3619"/>
                  </a:lnTo>
                  <a:lnTo>
                    <a:pt x="1167" y="3653"/>
                  </a:lnTo>
                  <a:lnTo>
                    <a:pt x="1228" y="3685"/>
                  </a:lnTo>
                  <a:lnTo>
                    <a:pt x="1288" y="3714"/>
                  </a:lnTo>
                  <a:lnTo>
                    <a:pt x="1348" y="3740"/>
                  </a:lnTo>
                  <a:lnTo>
                    <a:pt x="1405" y="3762"/>
                  </a:lnTo>
                  <a:lnTo>
                    <a:pt x="1462" y="3783"/>
                  </a:lnTo>
                  <a:lnTo>
                    <a:pt x="1517" y="3801"/>
                  </a:lnTo>
                  <a:lnTo>
                    <a:pt x="1569" y="3817"/>
                  </a:lnTo>
                  <a:lnTo>
                    <a:pt x="1619" y="3830"/>
                  </a:lnTo>
                  <a:lnTo>
                    <a:pt x="1666" y="3841"/>
                  </a:lnTo>
                  <a:lnTo>
                    <a:pt x="1711" y="3851"/>
                  </a:lnTo>
                  <a:lnTo>
                    <a:pt x="1751" y="3859"/>
                  </a:lnTo>
                  <a:lnTo>
                    <a:pt x="1788" y="3867"/>
                  </a:lnTo>
                  <a:lnTo>
                    <a:pt x="1821" y="3872"/>
                  </a:lnTo>
                  <a:lnTo>
                    <a:pt x="1851" y="3876"/>
                  </a:lnTo>
                  <a:lnTo>
                    <a:pt x="1875" y="3878"/>
                  </a:lnTo>
                  <a:lnTo>
                    <a:pt x="1894" y="3879"/>
                  </a:lnTo>
                  <a:lnTo>
                    <a:pt x="1908" y="3881"/>
                  </a:lnTo>
                  <a:lnTo>
                    <a:pt x="1917" y="3882"/>
                  </a:lnTo>
                  <a:lnTo>
                    <a:pt x="1921" y="3882"/>
                  </a:lnTo>
                  <a:lnTo>
                    <a:pt x="1826" y="3882"/>
                  </a:lnTo>
                  <a:lnTo>
                    <a:pt x="1733" y="3877"/>
                  </a:lnTo>
                  <a:lnTo>
                    <a:pt x="1641" y="3868"/>
                  </a:lnTo>
                  <a:lnTo>
                    <a:pt x="1548" y="3853"/>
                  </a:lnTo>
                  <a:lnTo>
                    <a:pt x="1455" y="3834"/>
                  </a:lnTo>
                  <a:lnTo>
                    <a:pt x="1363" y="3811"/>
                  </a:lnTo>
                  <a:lnTo>
                    <a:pt x="1274" y="3783"/>
                  </a:lnTo>
                  <a:lnTo>
                    <a:pt x="1185" y="3750"/>
                  </a:lnTo>
                  <a:lnTo>
                    <a:pt x="1097" y="3713"/>
                  </a:lnTo>
                  <a:lnTo>
                    <a:pt x="1012" y="3671"/>
                  </a:lnTo>
                  <a:lnTo>
                    <a:pt x="928" y="3624"/>
                  </a:lnTo>
                  <a:lnTo>
                    <a:pt x="846" y="3573"/>
                  </a:lnTo>
                  <a:lnTo>
                    <a:pt x="767" y="3518"/>
                  </a:lnTo>
                  <a:lnTo>
                    <a:pt x="691" y="3458"/>
                  </a:lnTo>
                  <a:lnTo>
                    <a:pt x="617" y="3395"/>
                  </a:lnTo>
                  <a:lnTo>
                    <a:pt x="546" y="3326"/>
                  </a:lnTo>
                  <a:lnTo>
                    <a:pt x="479" y="3254"/>
                  </a:lnTo>
                  <a:lnTo>
                    <a:pt x="415" y="3177"/>
                  </a:lnTo>
                  <a:lnTo>
                    <a:pt x="355" y="3096"/>
                  </a:lnTo>
                  <a:lnTo>
                    <a:pt x="299" y="3011"/>
                  </a:lnTo>
                  <a:lnTo>
                    <a:pt x="247" y="2921"/>
                  </a:lnTo>
                  <a:lnTo>
                    <a:pt x="199" y="2829"/>
                  </a:lnTo>
                  <a:lnTo>
                    <a:pt x="155" y="2731"/>
                  </a:lnTo>
                  <a:lnTo>
                    <a:pt x="117" y="2629"/>
                  </a:lnTo>
                  <a:lnTo>
                    <a:pt x="84" y="2523"/>
                  </a:lnTo>
                  <a:lnTo>
                    <a:pt x="56" y="2414"/>
                  </a:lnTo>
                  <a:lnTo>
                    <a:pt x="33" y="2301"/>
                  </a:lnTo>
                  <a:lnTo>
                    <a:pt x="17" y="2184"/>
                  </a:lnTo>
                  <a:lnTo>
                    <a:pt x="5" y="2061"/>
                  </a:lnTo>
                  <a:lnTo>
                    <a:pt x="0" y="1937"/>
                  </a:lnTo>
                  <a:lnTo>
                    <a:pt x="3" y="1825"/>
                  </a:lnTo>
                  <a:lnTo>
                    <a:pt x="13" y="1714"/>
                  </a:lnTo>
                  <a:lnTo>
                    <a:pt x="31" y="1605"/>
                  </a:lnTo>
                  <a:lnTo>
                    <a:pt x="56" y="1498"/>
                  </a:lnTo>
                  <a:lnTo>
                    <a:pt x="89" y="1392"/>
                  </a:lnTo>
                  <a:lnTo>
                    <a:pt x="129" y="1289"/>
                  </a:lnTo>
                  <a:lnTo>
                    <a:pt x="174" y="1187"/>
                  </a:lnTo>
                  <a:lnTo>
                    <a:pt x="227" y="1088"/>
                  </a:lnTo>
                  <a:lnTo>
                    <a:pt x="285" y="993"/>
                  </a:lnTo>
                  <a:lnTo>
                    <a:pt x="350" y="900"/>
                  </a:lnTo>
                  <a:lnTo>
                    <a:pt x="419" y="810"/>
                  </a:lnTo>
                  <a:lnTo>
                    <a:pt x="494" y="724"/>
                  </a:lnTo>
                  <a:lnTo>
                    <a:pt x="573" y="642"/>
                  </a:lnTo>
                  <a:lnTo>
                    <a:pt x="658" y="563"/>
                  </a:lnTo>
                  <a:lnTo>
                    <a:pt x="746" y="488"/>
                  </a:lnTo>
                  <a:lnTo>
                    <a:pt x="839" y="418"/>
                  </a:lnTo>
                  <a:lnTo>
                    <a:pt x="935" y="353"/>
                  </a:lnTo>
                  <a:lnTo>
                    <a:pt x="1035" y="292"/>
                  </a:lnTo>
                  <a:lnTo>
                    <a:pt x="1138" y="236"/>
                  </a:lnTo>
                  <a:lnTo>
                    <a:pt x="1245" y="185"/>
                  </a:lnTo>
                  <a:lnTo>
                    <a:pt x="1353" y="140"/>
                  </a:lnTo>
                  <a:lnTo>
                    <a:pt x="1465" y="101"/>
                  </a:lnTo>
                  <a:lnTo>
                    <a:pt x="1578" y="68"/>
                  </a:lnTo>
                  <a:lnTo>
                    <a:pt x="1693" y="41"/>
                  </a:lnTo>
                  <a:lnTo>
                    <a:pt x="1810" y="21"/>
                  </a:lnTo>
                  <a:lnTo>
                    <a:pt x="1928" y="7"/>
                  </a:lnTo>
                  <a:lnTo>
                    <a:pt x="204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3713" y="3325374"/>
              <a:ext cx="695731" cy="247608"/>
            </a:xfrm>
            <a:custGeom>
              <a:avLst/>
              <a:gdLst>
                <a:gd name="T0" fmla="*/ 863 w 916"/>
                <a:gd name="T1" fmla="*/ 0 h 324"/>
                <a:gd name="T2" fmla="*/ 885 w 916"/>
                <a:gd name="T3" fmla="*/ 81 h 324"/>
                <a:gd name="T4" fmla="*/ 902 w 916"/>
                <a:gd name="T5" fmla="*/ 160 h 324"/>
                <a:gd name="T6" fmla="*/ 916 w 916"/>
                <a:gd name="T7" fmla="*/ 233 h 324"/>
                <a:gd name="T8" fmla="*/ 15 w 916"/>
                <a:gd name="T9" fmla="*/ 324 h 324"/>
                <a:gd name="T10" fmla="*/ 9 w 916"/>
                <a:gd name="T11" fmla="*/ 281 h 324"/>
                <a:gd name="T12" fmla="*/ 0 w 916"/>
                <a:gd name="T13" fmla="*/ 234 h 324"/>
                <a:gd name="T14" fmla="*/ 863 w 916"/>
                <a:gd name="T1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6" h="324">
                  <a:moveTo>
                    <a:pt x="863" y="0"/>
                  </a:moveTo>
                  <a:lnTo>
                    <a:pt x="885" y="81"/>
                  </a:lnTo>
                  <a:lnTo>
                    <a:pt x="902" y="160"/>
                  </a:lnTo>
                  <a:lnTo>
                    <a:pt x="916" y="233"/>
                  </a:lnTo>
                  <a:lnTo>
                    <a:pt x="15" y="324"/>
                  </a:lnTo>
                  <a:lnTo>
                    <a:pt x="9" y="281"/>
                  </a:lnTo>
                  <a:lnTo>
                    <a:pt x="0" y="234"/>
                  </a:lnTo>
                  <a:lnTo>
                    <a:pt x="86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9530423" y="3633744"/>
              <a:ext cx="701807" cy="133678"/>
            </a:xfrm>
            <a:custGeom>
              <a:avLst/>
              <a:gdLst>
                <a:gd name="T0" fmla="*/ 917 w 924"/>
                <a:gd name="T1" fmla="*/ 0 h 177"/>
                <a:gd name="T2" fmla="*/ 921 w 924"/>
                <a:gd name="T3" fmla="*/ 45 h 177"/>
                <a:gd name="T4" fmla="*/ 922 w 924"/>
                <a:gd name="T5" fmla="*/ 83 h 177"/>
                <a:gd name="T6" fmla="*/ 924 w 924"/>
                <a:gd name="T7" fmla="*/ 116 h 177"/>
                <a:gd name="T8" fmla="*/ 924 w 924"/>
                <a:gd name="T9" fmla="*/ 143 h 177"/>
                <a:gd name="T10" fmla="*/ 924 w 924"/>
                <a:gd name="T11" fmla="*/ 162 h 177"/>
                <a:gd name="T12" fmla="*/ 924 w 924"/>
                <a:gd name="T13" fmla="*/ 173 h 177"/>
                <a:gd name="T14" fmla="*/ 924 w 924"/>
                <a:gd name="T15" fmla="*/ 177 h 177"/>
                <a:gd name="T16" fmla="*/ 0 w 924"/>
                <a:gd name="T17" fmla="*/ 171 h 177"/>
                <a:gd name="T18" fmla="*/ 0 w 924"/>
                <a:gd name="T19" fmla="*/ 167 h 177"/>
                <a:gd name="T20" fmla="*/ 1 w 924"/>
                <a:gd name="T21" fmla="*/ 154 h 177"/>
                <a:gd name="T22" fmla="*/ 2 w 924"/>
                <a:gd name="T23" fmla="*/ 135 h 177"/>
                <a:gd name="T24" fmla="*/ 3 w 924"/>
                <a:gd name="T25" fmla="*/ 107 h 177"/>
                <a:gd name="T26" fmla="*/ 3 w 924"/>
                <a:gd name="T27" fmla="*/ 73 h 177"/>
                <a:gd name="T28" fmla="*/ 917 w 924"/>
                <a:gd name="T29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24" h="177">
                  <a:moveTo>
                    <a:pt x="917" y="0"/>
                  </a:moveTo>
                  <a:lnTo>
                    <a:pt x="921" y="45"/>
                  </a:lnTo>
                  <a:lnTo>
                    <a:pt x="922" y="83"/>
                  </a:lnTo>
                  <a:lnTo>
                    <a:pt x="924" y="116"/>
                  </a:lnTo>
                  <a:lnTo>
                    <a:pt x="924" y="143"/>
                  </a:lnTo>
                  <a:lnTo>
                    <a:pt x="924" y="162"/>
                  </a:lnTo>
                  <a:lnTo>
                    <a:pt x="924" y="173"/>
                  </a:lnTo>
                  <a:lnTo>
                    <a:pt x="924" y="177"/>
                  </a:lnTo>
                  <a:lnTo>
                    <a:pt x="0" y="171"/>
                  </a:lnTo>
                  <a:lnTo>
                    <a:pt x="0" y="167"/>
                  </a:lnTo>
                  <a:lnTo>
                    <a:pt x="1" y="154"/>
                  </a:lnTo>
                  <a:lnTo>
                    <a:pt x="2" y="135"/>
                  </a:lnTo>
                  <a:lnTo>
                    <a:pt x="3" y="107"/>
                  </a:lnTo>
                  <a:lnTo>
                    <a:pt x="3" y="73"/>
                  </a:lnTo>
                  <a:lnTo>
                    <a:pt x="91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2628621" y="2191456"/>
            <a:ext cx="2547211" cy="2547211"/>
            <a:chOff x="1736839" y="2186380"/>
            <a:chExt cx="3201166" cy="3201166"/>
          </a:xfrm>
        </p:grpSpPr>
        <p:grpSp>
          <p:nvGrpSpPr>
            <p:cNvPr id="108" name="Group 107"/>
            <p:cNvGrpSpPr/>
            <p:nvPr/>
          </p:nvGrpSpPr>
          <p:grpSpPr>
            <a:xfrm>
              <a:off x="2975886" y="2550652"/>
              <a:ext cx="1092207" cy="1601093"/>
              <a:chOff x="2975886" y="2550652"/>
              <a:chExt cx="1092207" cy="1601093"/>
            </a:xfrm>
          </p:grpSpPr>
          <p:sp>
            <p:nvSpPr>
              <p:cNvPr id="110" name="Freeform 109"/>
              <p:cNvSpPr>
                <a:spLocks/>
              </p:cNvSpPr>
              <p:nvPr/>
            </p:nvSpPr>
            <p:spPr bwMode="auto">
              <a:xfrm>
                <a:off x="2975886" y="2550652"/>
                <a:ext cx="1092207" cy="1601093"/>
              </a:xfrm>
              <a:custGeom>
                <a:avLst/>
                <a:gdLst>
                  <a:gd name="T0" fmla="*/ 1438 w 1438"/>
                  <a:gd name="T1" fmla="*/ 0 h 2107"/>
                  <a:gd name="T2" fmla="*/ 943 w 1438"/>
                  <a:gd name="T3" fmla="*/ 1710 h 2107"/>
                  <a:gd name="T4" fmla="*/ 930 w 1438"/>
                  <a:gd name="T5" fmla="*/ 1766 h 2107"/>
                  <a:gd name="T6" fmla="*/ 912 w 1438"/>
                  <a:gd name="T7" fmla="*/ 1818 h 2107"/>
                  <a:gd name="T8" fmla="*/ 887 w 1438"/>
                  <a:gd name="T9" fmla="*/ 1868 h 2107"/>
                  <a:gd name="T10" fmla="*/ 858 w 1438"/>
                  <a:gd name="T11" fmla="*/ 1914 h 2107"/>
                  <a:gd name="T12" fmla="*/ 823 w 1438"/>
                  <a:gd name="T13" fmla="*/ 1956 h 2107"/>
                  <a:gd name="T14" fmla="*/ 784 w 1438"/>
                  <a:gd name="T15" fmla="*/ 1994 h 2107"/>
                  <a:gd name="T16" fmla="*/ 739 w 1438"/>
                  <a:gd name="T17" fmla="*/ 2027 h 2107"/>
                  <a:gd name="T18" fmla="*/ 692 w 1438"/>
                  <a:gd name="T19" fmla="*/ 2055 h 2107"/>
                  <a:gd name="T20" fmla="*/ 642 w 1438"/>
                  <a:gd name="T21" fmla="*/ 2078 h 2107"/>
                  <a:gd name="T22" fmla="*/ 589 w 1438"/>
                  <a:gd name="T23" fmla="*/ 2094 h 2107"/>
                  <a:gd name="T24" fmla="*/ 533 w 1438"/>
                  <a:gd name="T25" fmla="*/ 2105 h 2107"/>
                  <a:gd name="T26" fmla="*/ 474 w 1438"/>
                  <a:gd name="T27" fmla="*/ 2107 h 2107"/>
                  <a:gd name="T28" fmla="*/ 415 w 1438"/>
                  <a:gd name="T29" fmla="*/ 2103 h 2107"/>
                  <a:gd name="T30" fmla="*/ 357 w 1438"/>
                  <a:gd name="T31" fmla="*/ 2093 h 2107"/>
                  <a:gd name="T32" fmla="*/ 303 w 1438"/>
                  <a:gd name="T33" fmla="*/ 2075 h 2107"/>
                  <a:gd name="T34" fmla="*/ 252 w 1438"/>
                  <a:gd name="T35" fmla="*/ 2052 h 2107"/>
                  <a:gd name="T36" fmla="*/ 203 w 1438"/>
                  <a:gd name="T37" fmla="*/ 2023 h 2107"/>
                  <a:gd name="T38" fmla="*/ 160 w 1438"/>
                  <a:gd name="T39" fmla="*/ 1988 h 2107"/>
                  <a:gd name="T40" fmla="*/ 119 w 1438"/>
                  <a:gd name="T41" fmla="*/ 1948 h 2107"/>
                  <a:gd name="T42" fmla="*/ 85 w 1438"/>
                  <a:gd name="T43" fmla="*/ 1905 h 2107"/>
                  <a:gd name="T44" fmla="*/ 56 w 1438"/>
                  <a:gd name="T45" fmla="*/ 1857 h 2107"/>
                  <a:gd name="T46" fmla="*/ 32 w 1438"/>
                  <a:gd name="T47" fmla="*/ 1804 h 2107"/>
                  <a:gd name="T48" fmla="*/ 15 w 1438"/>
                  <a:gd name="T49" fmla="*/ 1750 h 2107"/>
                  <a:gd name="T50" fmla="*/ 4 w 1438"/>
                  <a:gd name="T51" fmla="*/ 1692 h 2107"/>
                  <a:gd name="T52" fmla="*/ 0 w 1438"/>
                  <a:gd name="T53" fmla="*/ 1634 h 2107"/>
                  <a:gd name="T54" fmla="*/ 4 w 1438"/>
                  <a:gd name="T55" fmla="*/ 1578 h 2107"/>
                  <a:gd name="T56" fmla="*/ 12 w 1438"/>
                  <a:gd name="T57" fmla="*/ 1525 h 2107"/>
                  <a:gd name="T58" fmla="*/ 28 w 1438"/>
                  <a:gd name="T59" fmla="*/ 1474 h 2107"/>
                  <a:gd name="T60" fmla="*/ 48 w 1438"/>
                  <a:gd name="T61" fmla="*/ 1424 h 2107"/>
                  <a:gd name="T62" fmla="*/ 75 w 1438"/>
                  <a:gd name="T63" fmla="*/ 1378 h 2107"/>
                  <a:gd name="T64" fmla="*/ 105 w 1438"/>
                  <a:gd name="T65" fmla="*/ 1336 h 2107"/>
                  <a:gd name="T66" fmla="*/ 140 w 1438"/>
                  <a:gd name="T67" fmla="*/ 1297 h 2107"/>
                  <a:gd name="T68" fmla="*/ 137 w 1438"/>
                  <a:gd name="T69" fmla="*/ 1296 h 2107"/>
                  <a:gd name="T70" fmla="*/ 1438 w 1438"/>
                  <a:gd name="T71" fmla="*/ 0 h 2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38" h="2107">
                    <a:moveTo>
                      <a:pt x="1438" y="0"/>
                    </a:moveTo>
                    <a:lnTo>
                      <a:pt x="943" y="1710"/>
                    </a:lnTo>
                    <a:lnTo>
                      <a:pt x="930" y="1766"/>
                    </a:lnTo>
                    <a:lnTo>
                      <a:pt x="912" y="1818"/>
                    </a:lnTo>
                    <a:lnTo>
                      <a:pt x="887" y="1868"/>
                    </a:lnTo>
                    <a:lnTo>
                      <a:pt x="858" y="1914"/>
                    </a:lnTo>
                    <a:lnTo>
                      <a:pt x="823" y="1956"/>
                    </a:lnTo>
                    <a:lnTo>
                      <a:pt x="784" y="1994"/>
                    </a:lnTo>
                    <a:lnTo>
                      <a:pt x="739" y="2027"/>
                    </a:lnTo>
                    <a:lnTo>
                      <a:pt x="692" y="2055"/>
                    </a:lnTo>
                    <a:lnTo>
                      <a:pt x="642" y="2078"/>
                    </a:lnTo>
                    <a:lnTo>
                      <a:pt x="589" y="2094"/>
                    </a:lnTo>
                    <a:lnTo>
                      <a:pt x="533" y="2105"/>
                    </a:lnTo>
                    <a:lnTo>
                      <a:pt x="474" y="2107"/>
                    </a:lnTo>
                    <a:lnTo>
                      <a:pt x="415" y="2103"/>
                    </a:lnTo>
                    <a:lnTo>
                      <a:pt x="357" y="2093"/>
                    </a:lnTo>
                    <a:lnTo>
                      <a:pt x="303" y="2075"/>
                    </a:lnTo>
                    <a:lnTo>
                      <a:pt x="252" y="2052"/>
                    </a:lnTo>
                    <a:lnTo>
                      <a:pt x="203" y="2023"/>
                    </a:lnTo>
                    <a:lnTo>
                      <a:pt x="160" y="1988"/>
                    </a:lnTo>
                    <a:lnTo>
                      <a:pt x="119" y="1948"/>
                    </a:lnTo>
                    <a:lnTo>
                      <a:pt x="85" y="1905"/>
                    </a:lnTo>
                    <a:lnTo>
                      <a:pt x="56" y="1857"/>
                    </a:lnTo>
                    <a:lnTo>
                      <a:pt x="32" y="1804"/>
                    </a:lnTo>
                    <a:lnTo>
                      <a:pt x="15" y="1750"/>
                    </a:lnTo>
                    <a:lnTo>
                      <a:pt x="4" y="1692"/>
                    </a:lnTo>
                    <a:lnTo>
                      <a:pt x="0" y="1634"/>
                    </a:lnTo>
                    <a:lnTo>
                      <a:pt x="4" y="1578"/>
                    </a:lnTo>
                    <a:lnTo>
                      <a:pt x="12" y="1525"/>
                    </a:lnTo>
                    <a:lnTo>
                      <a:pt x="28" y="1474"/>
                    </a:lnTo>
                    <a:lnTo>
                      <a:pt x="48" y="1424"/>
                    </a:lnTo>
                    <a:lnTo>
                      <a:pt x="75" y="1378"/>
                    </a:lnTo>
                    <a:lnTo>
                      <a:pt x="105" y="1336"/>
                    </a:lnTo>
                    <a:lnTo>
                      <a:pt x="140" y="1297"/>
                    </a:lnTo>
                    <a:lnTo>
                      <a:pt x="137" y="1296"/>
                    </a:lnTo>
                    <a:lnTo>
                      <a:pt x="143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5715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32">
                  <a:solidFill>
                    <a:prstClr val="black"/>
                  </a:solidFill>
                </a:endParaRPr>
              </a:p>
            </p:txBody>
          </p:sp>
          <p:sp>
            <p:nvSpPr>
              <p:cNvPr id="111" name="Freeform 110"/>
              <p:cNvSpPr>
                <a:spLocks/>
              </p:cNvSpPr>
              <p:nvPr/>
            </p:nvSpPr>
            <p:spPr bwMode="auto">
              <a:xfrm>
                <a:off x="3177921" y="3632225"/>
                <a:ext cx="319003" cy="317485"/>
              </a:xfrm>
              <a:custGeom>
                <a:avLst/>
                <a:gdLst>
                  <a:gd name="T0" fmla="*/ 208 w 418"/>
                  <a:gd name="T1" fmla="*/ 0 h 419"/>
                  <a:gd name="T2" fmla="*/ 247 w 418"/>
                  <a:gd name="T3" fmla="*/ 4 h 419"/>
                  <a:gd name="T4" fmla="*/ 282 w 418"/>
                  <a:gd name="T5" fmla="*/ 13 h 419"/>
                  <a:gd name="T6" fmla="*/ 314 w 418"/>
                  <a:gd name="T7" fmla="*/ 28 h 419"/>
                  <a:gd name="T8" fmla="*/ 343 w 418"/>
                  <a:gd name="T9" fmla="*/ 50 h 419"/>
                  <a:gd name="T10" fmla="*/ 369 w 418"/>
                  <a:gd name="T11" fmla="*/ 75 h 419"/>
                  <a:gd name="T12" fmla="*/ 389 w 418"/>
                  <a:gd name="T13" fmla="*/ 103 h 419"/>
                  <a:gd name="T14" fmla="*/ 404 w 418"/>
                  <a:gd name="T15" fmla="*/ 136 h 419"/>
                  <a:gd name="T16" fmla="*/ 415 w 418"/>
                  <a:gd name="T17" fmla="*/ 172 h 419"/>
                  <a:gd name="T18" fmla="*/ 418 w 418"/>
                  <a:gd name="T19" fmla="*/ 210 h 419"/>
                  <a:gd name="T20" fmla="*/ 415 w 418"/>
                  <a:gd name="T21" fmla="*/ 247 h 419"/>
                  <a:gd name="T22" fmla="*/ 404 w 418"/>
                  <a:gd name="T23" fmla="*/ 282 h 419"/>
                  <a:gd name="T24" fmla="*/ 389 w 418"/>
                  <a:gd name="T25" fmla="*/ 316 h 419"/>
                  <a:gd name="T26" fmla="*/ 369 w 418"/>
                  <a:gd name="T27" fmla="*/ 345 h 419"/>
                  <a:gd name="T28" fmla="*/ 343 w 418"/>
                  <a:gd name="T29" fmla="*/ 369 h 419"/>
                  <a:gd name="T30" fmla="*/ 314 w 418"/>
                  <a:gd name="T31" fmla="*/ 391 h 419"/>
                  <a:gd name="T32" fmla="*/ 282 w 418"/>
                  <a:gd name="T33" fmla="*/ 406 h 419"/>
                  <a:gd name="T34" fmla="*/ 247 w 418"/>
                  <a:gd name="T35" fmla="*/ 415 h 419"/>
                  <a:gd name="T36" fmla="*/ 208 w 418"/>
                  <a:gd name="T37" fmla="*/ 419 h 419"/>
                  <a:gd name="T38" fmla="*/ 172 w 418"/>
                  <a:gd name="T39" fmla="*/ 415 h 419"/>
                  <a:gd name="T40" fmla="*/ 136 w 418"/>
                  <a:gd name="T41" fmla="*/ 406 h 419"/>
                  <a:gd name="T42" fmla="*/ 103 w 418"/>
                  <a:gd name="T43" fmla="*/ 391 h 419"/>
                  <a:gd name="T44" fmla="*/ 74 w 418"/>
                  <a:gd name="T45" fmla="*/ 369 h 419"/>
                  <a:gd name="T46" fmla="*/ 48 w 418"/>
                  <a:gd name="T47" fmla="*/ 345 h 419"/>
                  <a:gd name="T48" fmla="*/ 28 w 418"/>
                  <a:gd name="T49" fmla="*/ 316 h 419"/>
                  <a:gd name="T50" fmla="*/ 12 w 418"/>
                  <a:gd name="T51" fmla="*/ 282 h 419"/>
                  <a:gd name="T52" fmla="*/ 2 w 418"/>
                  <a:gd name="T53" fmla="*/ 247 h 419"/>
                  <a:gd name="T54" fmla="*/ 0 w 418"/>
                  <a:gd name="T55" fmla="*/ 210 h 419"/>
                  <a:gd name="T56" fmla="*/ 2 w 418"/>
                  <a:gd name="T57" fmla="*/ 172 h 419"/>
                  <a:gd name="T58" fmla="*/ 12 w 418"/>
                  <a:gd name="T59" fmla="*/ 136 h 419"/>
                  <a:gd name="T60" fmla="*/ 28 w 418"/>
                  <a:gd name="T61" fmla="*/ 103 h 419"/>
                  <a:gd name="T62" fmla="*/ 48 w 418"/>
                  <a:gd name="T63" fmla="*/ 75 h 419"/>
                  <a:gd name="T64" fmla="*/ 74 w 418"/>
                  <a:gd name="T65" fmla="*/ 50 h 419"/>
                  <a:gd name="T66" fmla="*/ 103 w 418"/>
                  <a:gd name="T67" fmla="*/ 28 h 419"/>
                  <a:gd name="T68" fmla="*/ 136 w 418"/>
                  <a:gd name="T69" fmla="*/ 13 h 419"/>
                  <a:gd name="T70" fmla="*/ 172 w 418"/>
                  <a:gd name="T71" fmla="*/ 4 h 419"/>
                  <a:gd name="T72" fmla="*/ 208 w 418"/>
                  <a:gd name="T73" fmla="*/ 0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18" h="419">
                    <a:moveTo>
                      <a:pt x="208" y="0"/>
                    </a:moveTo>
                    <a:lnTo>
                      <a:pt x="247" y="4"/>
                    </a:lnTo>
                    <a:lnTo>
                      <a:pt x="282" y="13"/>
                    </a:lnTo>
                    <a:lnTo>
                      <a:pt x="314" y="28"/>
                    </a:lnTo>
                    <a:lnTo>
                      <a:pt x="343" y="50"/>
                    </a:lnTo>
                    <a:lnTo>
                      <a:pt x="369" y="75"/>
                    </a:lnTo>
                    <a:lnTo>
                      <a:pt x="389" y="103"/>
                    </a:lnTo>
                    <a:lnTo>
                      <a:pt x="404" y="136"/>
                    </a:lnTo>
                    <a:lnTo>
                      <a:pt x="415" y="172"/>
                    </a:lnTo>
                    <a:lnTo>
                      <a:pt x="418" y="210"/>
                    </a:lnTo>
                    <a:lnTo>
                      <a:pt x="415" y="247"/>
                    </a:lnTo>
                    <a:lnTo>
                      <a:pt x="404" y="282"/>
                    </a:lnTo>
                    <a:lnTo>
                      <a:pt x="389" y="316"/>
                    </a:lnTo>
                    <a:lnTo>
                      <a:pt x="369" y="345"/>
                    </a:lnTo>
                    <a:lnTo>
                      <a:pt x="343" y="369"/>
                    </a:lnTo>
                    <a:lnTo>
                      <a:pt x="314" y="391"/>
                    </a:lnTo>
                    <a:lnTo>
                      <a:pt x="282" y="406"/>
                    </a:lnTo>
                    <a:lnTo>
                      <a:pt x="247" y="415"/>
                    </a:lnTo>
                    <a:lnTo>
                      <a:pt x="208" y="419"/>
                    </a:lnTo>
                    <a:lnTo>
                      <a:pt x="172" y="415"/>
                    </a:lnTo>
                    <a:lnTo>
                      <a:pt x="136" y="406"/>
                    </a:lnTo>
                    <a:lnTo>
                      <a:pt x="103" y="391"/>
                    </a:lnTo>
                    <a:lnTo>
                      <a:pt x="74" y="369"/>
                    </a:lnTo>
                    <a:lnTo>
                      <a:pt x="48" y="345"/>
                    </a:lnTo>
                    <a:lnTo>
                      <a:pt x="28" y="316"/>
                    </a:lnTo>
                    <a:lnTo>
                      <a:pt x="12" y="282"/>
                    </a:lnTo>
                    <a:lnTo>
                      <a:pt x="2" y="247"/>
                    </a:lnTo>
                    <a:lnTo>
                      <a:pt x="0" y="210"/>
                    </a:lnTo>
                    <a:lnTo>
                      <a:pt x="2" y="172"/>
                    </a:lnTo>
                    <a:lnTo>
                      <a:pt x="12" y="136"/>
                    </a:lnTo>
                    <a:lnTo>
                      <a:pt x="28" y="103"/>
                    </a:lnTo>
                    <a:lnTo>
                      <a:pt x="48" y="75"/>
                    </a:lnTo>
                    <a:lnTo>
                      <a:pt x="74" y="50"/>
                    </a:lnTo>
                    <a:lnTo>
                      <a:pt x="103" y="28"/>
                    </a:lnTo>
                    <a:lnTo>
                      <a:pt x="136" y="13"/>
                    </a:lnTo>
                    <a:lnTo>
                      <a:pt x="172" y="4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E9F0D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32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09" name="Oval 108"/>
            <p:cNvSpPr/>
            <p:nvPr/>
          </p:nvSpPr>
          <p:spPr>
            <a:xfrm>
              <a:off x="1736839" y="2186380"/>
              <a:ext cx="3201166" cy="320116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32">
                <a:solidFill>
                  <a:prstClr val="white"/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815671" y="2279714"/>
            <a:ext cx="2350561" cy="2350561"/>
            <a:chOff x="6943302" y="2309948"/>
            <a:chExt cx="2954030" cy="2954030"/>
          </a:xfrm>
        </p:grpSpPr>
        <p:grpSp>
          <p:nvGrpSpPr>
            <p:cNvPr id="113" name="Group 112"/>
            <p:cNvGrpSpPr/>
            <p:nvPr/>
          </p:nvGrpSpPr>
          <p:grpSpPr>
            <a:xfrm rot="12019604">
              <a:off x="7548377" y="3334687"/>
              <a:ext cx="1092207" cy="1601093"/>
              <a:chOff x="7846496" y="2822193"/>
              <a:chExt cx="1092207" cy="1601093"/>
            </a:xfrm>
          </p:grpSpPr>
          <p:sp>
            <p:nvSpPr>
              <p:cNvPr id="115" name="Freeform 114"/>
              <p:cNvSpPr>
                <a:spLocks/>
              </p:cNvSpPr>
              <p:nvPr/>
            </p:nvSpPr>
            <p:spPr bwMode="auto">
              <a:xfrm>
                <a:off x="7846496" y="2822193"/>
                <a:ext cx="1092207" cy="1601093"/>
              </a:xfrm>
              <a:custGeom>
                <a:avLst/>
                <a:gdLst>
                  <a:gd name="T0" fmla="*/ 1438 w 1438"/>
                  <a:gd name="T1" fmla="*/ 0 h 2107"/>
                  <a:gd name="T2" fmla="*/ 943 w 1438"/>
                  <a:gd name="T3" fmla="*/ 1710 h 2107"/>
                  <a:gd name="T4" fmla="*/ 930 w 1438"/>
                  <a:gd name="T5" fmla="*/ 1766 h 2107"/>
                  <a:gd name="T6" fmla="*/ 912 w 1438"/>
                  <a:gd name="T7" fmla="*/ 1818 h 2107"/>
                  <a:gd name="T8" fmla="*/ 887 w 1438"/>
                  <a:gd name="T9" fmla="*/ 1868 h 2107"/>
                  <a:gd name="T10" fmla="*/ 858 w 1438"/>
                  <a:gd name="T11" fmla="*/ 1914 h 2107"/>
                  <a:gd name="T12" fmla="*/ 823 w 1438"/>
                  <a:gd name="T13" fmla="*/ 1956 h 2107"/>
                  <a:gd name="T14" fmla="*/ 784 w 1438"/>
                  <a:gd name="T15" fmla="*/ 1994 h 2107"/>
                  <a:gd name="T16" fmla="*/ 739 w 1438"/>
                  <a:gd name="T17" fmla="*/ 2027 h 2107"/>
                  <a:gd name="T18" fmla="*/ 692 w 1438"/>
                  <a:gd name="T19" fmla="*/ 2055 h 2107"/>
                  <a:gd name="T20" fmla="*/ 642 w 1438"/>
                  <a:gd name="T21" fmla="*/ 2078 h 2107"/>
                  <a:gd name="T22" fmla="*/ 589 w 1438"/>
                  <a:gd name="T23" fmla="*/ 2094 h 2107"/>
                  <a:gd name="T24" fmla="*/ 533 w 1438"/>
                  <a:gd name="T25" fmla="*/ 2105 h 2107"/>
                  <a:gd name="T26" fmla="*/ 474 w 1438"/>
                  <a:gd name="T27" fmla="*/ 2107 h 2107"/>
                  <a:gd name="T28" fmla="*/ 415 w 1438"/>
                  <a:gd name="T29" fmla="*/ 2103 h 2107"/>
                  <a:gd name="T30" fmla="*/ 357 w 1438"/>
                  <a:gd name="T31" fmla="*/ 2093 h 2107"/>
                  <a:gd name="T32" fmla="*/ 303 w 1438"/>
                  <a:gd name="T33" fmla="*/ 2075 h 2107"/>
                  <a:gd name="T34" fmla="*/ 252 w 1438"/>
                  <a:gd name="T35" fmla="*/ 2052 h 2107"/>
                  <a:gd name="T36" fmla="*/ 203 w 1438"/>
                  <a:gd name="T37" fmla="*/ 2023 h 2107"/>
                  <a:gd name="T38" fmla="*/ 160 w 1438"/>
                  <a:gd name="T39" fmla="*/ 1988 h 2107"/>
                  <a:gd name="T40" fmla="*/ 119 w 1438"/>
                  <a:gd name="T41" fmla="*/ 1948 h 2107"/>
                  <a:gd name="T42" fmla="*/ 85 w 1438"/>
                  <a:gd name="T43" fmla="*/ 1905 h 2107"/>
                  <a:gd name="T44" fmla="*/ 56 w 1438"/>
                  <a:gd name="T45" fmla="*/ 1857 h 2107"/>
                  <a:gd name="T46" fmla="*/ 32 w 1438"/>
                  <a:gd name="T47" fmla="*/ 1804 h 2107"/>
                  <a:gd name="T48" fmla="*/ 15 w 1438"/>
                  <a:gd name="T49" fmla="*/ 1750 h 2107"/>
                  <a:gd name="T50" fmla="*/ 4 w 1438"/>
                  <a:gd name="T51" fmla="*/ 1692 h 2107"/>
                  <a:gd name="T52" fmla="*/ 0 w 1438"/>
                  <a:gd name="T53" fmla="*/ 1634 h 2107"/>
                  <a:gd name="T54" fmla="*/ 4 w 1438"/>
                  <a:gd name="T55" fmla="*/ 1578 h 2107"/>
                  <a:gd name="T56" fmla="*/ 12 w 1438"/>
                  <a:gd name="T57" fmla="*/ 1525 h 2107"/>
                  <a:gd name="T58" fmla="*/ 28 w 1438"/>
                  <a:gd name="T59" fmla="*/ 1474 h 2107"/>
                  <a:gd name="T60" fmla="*/ 48 w 1438"/>
                  <a:gd name="T61" fmla="*/ 1424 h 2107"/>
                  <a:gd name="T62" fmla="*/ 75 w 1438"/>
                  <a:gd name="T63" fmla="*/ 1378 h 2107"/>
                  <a:gd name="T64" fmla="*/ 105 w 1438"/>
                  <a:gd name="T65" fmla="*/ 1336 h 2107"/>
                  <a:gd name="T66" fmla="*/ 140 w 1438"/>
                  <a:gd name="T67" fmla="*/ 1297 h 2107"/>
                  <a:gd name="T68" fmla="*/ 137 w 1438"/>
                  <a:gd name="T69" fmla="*/ 1296 h 2107"/>
                  <a:gd name="T70" fmla="*/ 1438 w 1438"/>
                  <a:gd name="T71" fmla="*/ 0 h 2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38" h="2107">
                    <a:moveTo>
                      <a:pt x="1438" y="0"/>
                    </a:moveTo>
                    <a:lnTo>
                      <a:pt x="943" y="1710"/>
                    </a:lnTo>
                    <a:lnTo>
                      <a:pt x="930" y="1766"/>
                    </a:lnTo>
                    <a:lnTo>
                      <a:pt x="912" y="1818"/>
                    </a:lnTo>
                    <a:lnTo>
                      <a:pt x="887" y="1868"/>
                    </a:lnTo>
                    <a:lnTo>
                      <a:pt x="858" y="1914"/>
                    </a:lnTo>
                    <a:lnTo>
                      <a:pt x="823" y="1956"/>
                    </a:lnTo>
                    <a:lnTo>
                      <a:pt x="784" y="1994"/>
                    </a:lnTo>
                    <a:lnTo>
                      <a:pt x="739" y="2027"/>
                    </a:lnTo>
                    <a:lnTo>
                      <a:pt x="692" y="2055"/>
                    </a:lnTo>
                    <a:lnTo>
                      <a:pt x="642" y="2078"/>
                    </a:lnTo>
                    <a:lnTo>
                      <a:pt x="589" y="2094"/>
                    </a:lnTo>
                    <a:lnTo>
                      <a:pt x="533" y="2105"/>
                    </a:lnTo>
                    <a:lnTo>
                      <a:pt x="474" y="2107"/>
                    </a:lnTo>
                    <a:lnTo>
                      <a:pt x="415" y="2103"/>
                    </a:lnTo>
                    <a:lnTo>
                      <a:pt x="357" y="2093"/>
                    </a:lnTo>
                    <a:lnTo>
                      <a:pt x="303" y="2075"/>
                    </a:lnTo>
                    <a:lnTo>
                      <a:pt x="252" y="2052"/>
                    </a:lnTo>
                    <a:lnTo>
                      <a:pt x="203" y="2023"/>
                    </a:lnTo>
                    <a:lnTo>
                      <a:pt x="160" y="1988"/>
                    </a:lnTo>
                    <a:lnTo>
                      <a:pt x="119" y="1948"/>
                    </a:lnTo>
                    <a:lnTo>
                      <a:pt x="85" y="1905"/>
                    </a:lnTo>
                    <a:lnTo>
                      <a:pt x="56" y="1857"/>
                    </a:lnTo>
                    <a:lnTo>
                      <a:pt x="32" y="1804"/>
                    </a:lnTo>
                    <a:lnTo>
                      <a:pt x="15" y="1750"/>
                    </a:lnTo>
                    <a:lnTo>
                      <a:pt x="4" y="1692"/>
                    </a:lnTo>
                    <a:lnTo>
                      <a:pt x="0" y="1634"/>
                    </a:lnTo>
                    <a:lnTo>
                      <a:pt x="4" y="1578"/>
                    </a:lnTo>
                    <a:lnTo>
                      <a:pt x="12" y="1525"/>
                    </a:lnTo>
                    <a:lnTo>
                      <a:pt x="28" y="1474"/>
                    </a:lnTo>
                    <a:lnTo>
                      <a:pt x="48" y="1424"/>
                    </a:lnTo>
                    <a:lnTo>
                      <a:pt x="75" y="1378"/>
                    </a:lnTo>
                    <a:lnTo>
                      <a:pt x="105" y="1336"/>
                    </a:lnTo>
                    <a:lnTo>
                      <a:pt x="140" y="1297"/>
                    </a:lnTo>
                    <a:lnTo>
                      <a:pt x="137" y="1296"/>
                    </a:lnTo>
                    <a:lnTo>
                      <a:pt x="143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5715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32">
                  <a:solidFill>
                    <a:prstClr val="black"/>
                  </a:solidFill>
                </a:endParaRPr>
              </a:p>
            </p:txBody>
          </p:sp>
          <p:sp>
            <p:nvSpPr>
              <p:cNvPr id="116" name="Freeform 115"/>
              <p:cNvSpPr>
                <a:spLocks/>
              </p:cNvSpPr>
              <p:nvPr/>
            </p:nvSpPr>
            <p:spPr bwMode="auto">
              <a:xfrm>
                <a:off x="8048531" y="3903766"/>
                <a:ext cx="319003" cy="317485"/>
              </a:xfrm>
              <a:custGeom>
                <a:avLst/>
                <a:gdLst>
                  <a:gd name="T0" fmla="*/ 208 w 418"/>
                  <a:gd name="T1" fmla="*/ 0 h 419"/>
                  <a:gd name="T2" fmla="*/ 247 w 418"/>
                  <a:gd name="T3" fmla="*/ 4 h 419"/>
                  <a:gd name="T4" fmla="*/ 282 w 418"/>
                  <a:gd name="T5" fmla="*/ 13 h 419"/>
                  <a:gd name="T6" fmla="*/ 314 w 418"/>
                  <a:gd name="T7" fmla="*/ 28 h 419"/>
                  <a:gd name="T8" fmla="*/ 343 w 418"/>
                  <a:gd name="T9" fmla="*/ 50 h 419"/>
                  <a:gd name="T10" fmla="*/ 369 w 418"/>
                  <a:gd name="T11" fmla="*/ 75 h 419"/>
                  <a:gd name="T12" fmla="*/ 389 w 418"/>
                  <a:gd name="T13" fmla="*/ 103 h 419"/>
                  <a:gd name="T14" fmla="*/ 404 w 418"/>
                  <a:gd name="T15" fmla="*/ 136 h 419"/>
                  <a:gd name="T16" fmla="*/ 415 w 418"/>
                  <a:gd name="T17" fmla="*/ 172 h 419"/>
                  <a:gd name="T18" fmla="*/ 418 w 418"/>
                  <a:gd name="T19" fmla="*/ 210 h 419"/>
                  <a:gd name="T20" fmla="*/ 415 w 418"/>
                  <a:gd name="T21" fmla="*/ 247 h 419"/>
                  <a:gd name="T22" fmla="*/ 404 w 418"/>
                  <a:gd name="T23" fmla="*/ 282 h 419"/>
                  <a:gd name="T24" fmla="*/ 389 w 418"/>
                  <a:gd name="T25" fmla="*/ 316 h 419"/>
                  <a:gd name="T26" fmla="*/ 369 w 418"/>
                  <a:gd name="T27" fmla="*/ 345 h 419"/>
                  <a:gd name="T28" fmla="*/ 343 w 418"/>
                  <a:gd name="T29" fmla="*/ 369 h 419"/>
                  <a:gd name="T30" fmla="*/ 314 w 418"/>
                  <a:gd name="T31" fmla="*/ 391 h 419"/>
                  <a:gd name="T32" fmla="*/ 282 w 418"/>
                  <a:gd name="T33" fmla="*/ 406 h 419"/>
                  <a:gd name="T34" fmla="*/ 247 w 418"/>
                  <a:gd name="T35" fmla="*/ 415 h 419"/>
                  <a:gd name="T36" fmla="*/ 208 w 418"/>
                  <a:gd name="T37" fmla="*/ 419 h 419"/>
                  <a:gd name="T38" fmla="*/ 172 w 418"/>
                  <a:gd name="T39" fmla="*/ 415 h 419"/>
                  <a:gd name="T40" fmla="*/ 136 w 418"/>
                  <a:gd name="T41" fmla="*/ 406 h 419"/>
                  <a:gd name="T42" fmla="*/ 103 w 418"/>
                  <a:gd name="T43" fmla="*/ 391 h 419"/>
                  <a:gd name="T44" fmla="*/ 74 w 418"/>
                  <a:gd name="T45" fmla="*/ 369 h 419"/>
                  <a:gd name="T46" fmla="*/ 48 w 418"/>
                  <a:gd name="T47" fmla="*/ 345 h 419"/>
                  <a:gd name="T48" fmla="*/ 28 w 418"/>
                  <a:gd name="T49" fmla="*/ 316 h 419"/>
                  <a:gd name="T50" fmla="*/ 12 w 418"/>
                  <a:gd name="T51" fmla="*/ 282 h 419"/>
                  <a:gd name="T52" fmla="*/ 2 w 418"/>
                  <a:gd name="T53" fmla="*/ 247 h 419"/>
                  <a:gd name="T54" fmla="*/ 0 w 418"/>
                  <a:gd name="T55" fmla="*/ 210 h 419"/>
                  <a:gd name="T56" fmla="*/ 2 w 418"/>
                  <a:gd name="T57" fmla="*/ 172 h 419"/>
                  <a:gd name="T58" fmla="*/ 12 w 418"/>
                  <a:gd name="T59" fmla="*/ 136 h 419"/>
                  <a:gd name="T60" fmla="*/ 28 w 418"/>
                  <a:gd name="T61" fmla="*/ 103 h 419"/>
                  <a:gd name="T62" fmla="*/ 48 w 418"/>
                  <a:gd name="T63" fmla="*/ 75 h 419"/>
                  <a:gd name="T64" fmla="*/ 74 w 418"/>
                  <a:gd name="T65" fmla="*/ 50 h 419"/>
                  <a:gd name="T66" fmla="*/ 103 w 418"/>
                  <a:gd name="T67" fmla="*/ 28 h 419"/>
                  <a:gd name="T68" fmla="*/ 136 w 418"/>
                  <a:gd name="T69" fmla="*/ 13 h 419"/>
                  <a:gd name="T70" fmla="*/ 172 w 418"/>
                  <a:gd name="T71" fmla="*/ 4 h 419"/>
                  <a:gd name="T72" fmla="*/ 208 w 418"/>
                  <a:gd name="T73" fmla="*/ 0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18" h="419">
                    <a:moveTo>
                      <a:pt x="208" y="0"/>
                    </a:moveTo>
                    <a:lnTo>
                      <a:pt x="247" y="4"/>
                    </a:lnTo>
                    <a:lnTo>
                      <a:pt x="282" y="13"/>
                    </a:lnTo>
                    <a:lnTo>
                      <a:pt x="314" y="28"/>
                    </a:lnTo>
                    <a:lnTo>
                      <a:pt x="343" y="50"/>
                    </a:lnTo>
                    <a:lnTo>
                      <a:pt x="369" y="75"/>
                    </a:lnTo>
                    <a:lnTo>
                      <a:pt x="389" y="103"/>
                    </a:lnTo>
                    <a:lnTo>
                      <a:pt x="404" y="136"/>
                    </a:lnTo>
                    <a:lnTo>
                      <a:pt x="415" y="172"/>
                    </a:lnTo>
                    <a:lnTo>
                      <a:pt x="418" y="210"/>
                    </a:lnTo>
                    <a:lnTo>
                      <a:pt x="415" y="247"/>
                    </a:lnTo>
                    <a:lnTo>
                      <a:pt x="404" y="282"/>
                    </a:lnTo>
                    <a:lnTo>
                      <a:pt x="389" y="316"/>
                    </a:lnTo>
                    <a:lnTo>
                      <a:pt x="369" y="345"/>
                    </a:lnTo>
                    <a:lnTo>
                      <a:pt x="343" y="369"/>
                    </a:lnTo>
                    <a:lnTo>
                      <a:pt x="314" y="391"/>
                    </a:lnTo>
                    <a:lnTo>
                      <a:pt x="282" y="406"/>
                    </a:lnTo>
                    <a:lnTo>
                      <a:pt x="247" y="415"/>
                    </a:lnTo>
                    <a:lnTo>
                      <a:pt x="208" y="419"/>
                    </a:lnTo>
                    <a:lnTo>
                      <a:pt x="172" y="415"/>
                    </a:lnTo>
                    <a:lnTo>
                      <a:pt x="136" y="406"/>
                    </a:lnTo>
                    <a:lnTo>
                      <a:pt x="103" y="391"/>
                    </a:lnTo>
                    <a:lnTo>
                      <a:pt x="74" y="369"/>
                    </a:lnTo>
                    <a:lnTo>
                      <a:pt x="48" y="345"/>
                    </a:lnTo>
                    <a:lnTo>
                      <a:pt x="28" y="316"/>
                    </a:lnTo>
                    <a:lnTo>
                      <a:pt x="12" y="282"/>
                    </a:lnTo>
                    <a:lnTo>
                      <a:pt x="2" y="247"/>
                    </a:lnTo>
                    <a:lnTo>
                      <a:pt x="0" y="210"/>
                    </a:lnTo>
                    <a:lnTo>
                      <a:pt x="2" y="172"/>
                    </a:lnTo>
                    <a:lnTo>
                      <a:pt x="12" y="136"/>
                    </a:lnTo>
                    <a:lnTo>
                      <a:pt x="28" y="103"/>
                    </a:lnTo>
                    <a:lnTo>
                      <a:pt x="48" y="75"/>
                    </a:lnTo>
                    <a:lnTo>
                      <a:pt x="74" y="50"/>
                    </a:lnTo>
                    <a:lnTo>
                      <a:pt x="103" y="28"/>
                    </a:lnTo>
                    <a:lnTo>
                      <a:pt x="136" y="13"/>
                    </a:lnTo>
                    <a:lnTo>
                      <a:pt x="172" y="4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E9F0D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32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6943302" y="2309948"/>
              <a:ext cx="2954030" cy="295403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32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085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 Speedometer Gauges</a:t>
            </a:r>
            <a:endParaRPr lang="es-UY" dirty="0"/>
          </a:p>
        </p:txBody>
      </p:sp>
      <p:grpSp>
        <p:nvGrpSpPr>
          <p:cNvPr id="55" name="Group 54"/>
          <p:cNvGrpSpPr/>
          <p:nvPr/>
        </p:nvGrpSpPr>
        <p:grpSpPr>
          <a:xfrm>
            <a:off x="1991880" y="2276968"/>
            <a:ext cx="1752052" cy="1755841"/>
            <a:chOff x="936624" y="2670175"/>
            <a:chExt cx="2201863" cy="2206625"/>
          </a:xfrm>
          <a:solidFill>
            <a:schemeClr val="accent5"/>
          </a:solidFill>
        </p:grpSpPr>
        <p:sp>
          <p:nvSpPr>
            <p:cNvPr id="56" name="Freeform 226"/>
            <p:cNvSpPr>
              <a:spLocks/>
            </p:cNvSpPr>
            <p:nvPr/>
          </p:nvSpPr>
          <p:spPr bwMode="auto">
            <a:xfrm>
              <a:off x="1203324" y="3765550"/>
              <a:ext cx="835025" cy="593725"/>
            </a:xfrm>
            <a:custGeom>
              <a:avLst/>
              <a:gdLst>
                <a:gd name="T0" fmla="*/ 0 w 526"/>
                <a:gd name="T1" fmla="*/ 0 h 374"/>
                <a:gd name="T2" fmla="*/ 526 w 526"/>
                <a:gd name="T3" fmla="*/ 4 h 374"/>
                <a:gd name="T4" fmla="*/ 154 w 526"/>
                <a:gd name="T5" fmla="*/ 374 h 374"/>
                <a:gd name="T6" fmla="*/ 150 w 526"/>
                <a:gd name="T7" fmla="*/ 370 h 374"/>
                <a:gd name="T8" fmla="*/ 141 w 526"/>
                <a:gd name="T9" fmla="*/ 361 h 374"/>
                <a:gd name="T10" fmla="*/ 125 w 526"/>
                <a:gd name="T11" fmla="*/ 343 h 374"/>
                <a:gd name="T12" fmla="*/ 108 w 526"/>
                <a:gd name="T13" fmla="*/ 321 h 374"/>
                <a:gd name="T14" fmla="*/ 87 w 526"/>
                <a:gd name="T15" fmla="*/ 290 h 374"/>
                <a:gd name="T16" fmla="*/ 66 w 526"/>
                <a:gd name="T17" fmla="*/ 256 h 374"/>
                <a:gd name="T18" fmla="*/ 47 w 526"/>
                <a:gd name="T19" fmla="*/ 214 h 374"/>
                <a:gd name="T20" fmla="*/ 28 w 526"/>
                <a:gd name="T21" fmla="*/ 168 h 374"/>
                <a:gd name="T22" fmla="*/ 15 w 526"/>
                <a:gd name="T23" fmla="*/ 117 h 374"/>
                <a:gd name="T24" fmla="*/ 3 w 526"/>
                <a:gd name="T25" fmla="*/ 61 h 374"/>
                <a:gd name="T26" fmla="*/ 0 w 526"/>
                <a:gd name="T2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6" h="374">
                  <a:moveTo>
                    <a:pt x="0" y="0"/>
                  </a:moveTo>
                  <a:lnTo>
                    <a:pt x="526" y="4"/>
                  </a:lnTo>
                  <a:lnTo>
                    <a:pt x="154" y="374"/>
                  </a:lnTo>
                  <a:lnTo>
                    <a:pt x="150" y="370"/>
                  </a:lnTo>
                  <a:lnTo>
                    <a:pt x="141" y="361"/>
                  </a:lnTo>
                  <a:lnTo>
                    <a:pt x="125" y="343"/>
                  </a:lnTo>
                  <a:lnTo>
                    <a:pt x="108" y="321"/>
                  </a:lnTo>
                  <a:lnTo>
                    <a:pt x="87" y="290"/>
                  </a:lnTo>
                  <a:lnTo>
                    <a:pt x="66" y="256"/>
                  </a:lnTo>
                  <a:lnTo>
                    <a:pt x="47" y="214"/>
                  </a:lnTo>
                  <a:lnTo>
                    <a:pt x="28" y="168"/>
                  </a:lnTo>
                  <a:lnTo>
                    <a:pt x="15" y="117"/>
                  </a:lnTo>
                  <a:lnTo>
                    <a:pt x="3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57" name="Freeform 227"/>
            <p:cNvSpPr>
              <a:spLocks noEditPoints="1"/>
            </p:cNvSpPr>
            <p:nvPr/>
          </p:nvSpPr>
          <p:spPr bwMode="auto">
            <a:xfrm>
              <a:off x="936624" y="2670175"/>
              <a:ext cx="2201863" cy="2206625"/>
            </a:xfrm>
            <a:custGeom>
              <a:avLst/>
              <a:gdLst>
                <a:gd name="T0" fmla="*/ 612 w 1387"/>
                <a:gd name="T1" fmla="*/ 93 h 1390"/>
                <a:gd name="T2" fmla="*/ 457 w 1387"/>
                <a:gd name="T3" fmla="*/ 135 h 1390"/>
                <a:gd name="T4" fmla="*/ 322 w 1387"/>
                <a:gd name="T5" fmla="*/ 214 h 1390"/>
                <a:gd name="T6" fmla="*/ 213 w 1387"/>
                <a:gd name="T7" fmla="*/ 324 h 1390"/>
                <a:gd name="T8" fmla="*/ 135 w 1387"/>
                <a:gd name="T9" fmla="*/ 458 h 1390"/>
                <a:gd name="T10" fmla="*/ 91 w 1387"/>
                <a:gd name="T11" fmla="*/ 612 h 1390"/>
                <a:gd name="T12" fmla="*/ 91 w 1387"/>
                <a:gd name="T13" fmla="*/ 778 h 1390"/>
                <a:gd name="T14" fmla="*/ 135 w 1387"/>
                <a:gd name="T15" fmla="*/ 930 h 1390"/>
                <a:gd name="T16" fmla="*/ 213 w 1387"/>
                <a:gd name="T17" fmla="*/ 1066 h 1390"/>
                <a:gd name="T18" fmla="*/ 322 w 1387"/>
                <a:gd name="T19" fmla="*/ 1176 h 1390"/>
                <a:gd name="T20" fmla="*/ 457 w 1387"/>
                <a:gd name="T21" fmla="*/ 1255 h 1390"/>
                <a:gd name="T22" fmla="*/ 612 w 1387"/>
                <a:gd name="T23" fmla="*/ 1297 h 1390"/>
                <a:gd name="T24" fmla="*/ 776 w 1387"/>
                <a:gd name="T25" fmla="*/ 1297 h 1390"/>
                <a:gd name="T26" fmla="*/ 930 w 1387"/>
                <a:gd name="T27" fmla="*/ 1255 h 1390"/>
                <a:gd name="T28" fmla="*/ 1065 w 1387"/>
                <a:gd name="T29" fmla="*/ 1176 h 1390"/>
                <a:gd name="T30" fmla="*/ 1174 w 1387"/>
                <a:gd name="T31" fmla="*/ 1066 h 1390"/>
                <a:gd name="T32" fmla="*/ 1254 w 1387"/>
                <a:gd name="T33" fmla="*/ 930 h 1390"/>
                <a:gd name="T34" fmla="*/ 1296 w 1387"/>
                <a:gd name="T35" fmla="*/ 778 h 1390"/>
                <a:gd name="T36" fmla="*/ 1296 w 1387"/>
                <a:gd name="T37" fmla="*/ 612 h 1390"/>
                <a:gd name="T38" fmla="*/ 1254 w 1387"/>
                <a:gd name="T39" fmla="*/ 458 h 1390"/>
                <a:gd name="T40" fmla="*/ 1174 w 1387"/>
                <a:gd name="T41" fmla="*/ 324 h 1390"/>
                <a:gd name="T42" fmla="*/ 1065 w 1387"/>
                <a:gd name="T43" fmla="*/ 214 h 1390"/>
                <a:gd name="T44" fmla="*/ 930 w 1387"/>
                <a:gd name="T45" fmla="*/ 135 h 1390"/>
                <a:gd name="T46" fmla="*/ 776 w 1387"/>
                <a:gd name="T47" fmla="*/ 93 h 1390"/>
                <a:gd name="T48" fmla="*/ 694 w 1387"/>
                <a:gd name="T49" fmla="*/ 0 h 1390"/>
                <a:gd name="T50" fmla="*/ 865 w 1387"/>
                <a:gd name="T51" fmla="*/ 21 h 1390"/>
                <a:gd name="T52" fmla="*/ 1019 w 1387"/>
                <a:gd name="T53" fmla="*/ 82 h 1390"/>
                <a:gd name="T54" fmla="*/ 1155 w 1387"/>
                <a:gd name="T55" fmla="*/ 175 h 1390"/>
                <a:gd name="T56" fmla="*/ 1263 w 1387"/>
                <a:gd name="T57" fmla="*/ 297 h 1390"/>
                <a:gd name="T58" fmla="*/ 1341 w 1387"/>
                <a:gd name="T59" fmla="*/ 444 h 1390"/>
                <a:gd name="T60" fmla="*/ 1383 w 1387"/>
                <a:gd name="T61" fmla="*/ 608 h 1390"/>
                <a:gd name="T62" fmla="*/ 1383 w 1387"/>
                <a:gd name="T63" fmla="*/ 782 h 1390"/>
                <a:gd name="T64" fmla="*/ 1341 w 1387"/>
                <a:gd name="T65" fmla="*/ 946 h 1390"/>
                <a:gd name="T66" fmla="*/ 1263 w 1387"/>
                <a:gd name="T67" fmla="*/ 1091 h 1390"/>
                <a:gd name="T68" fmla="*/ 1155 w 1387"/>
                <a:gd name="T69" fmla="*/ 1215 h 1390"/>
                <a:gd name="T70" fmla="*/ 1019 w 1387"/>
                <a:gd name="T71" fmla="*/ 1308 h 1390"/>
                <a:gd name="T72" fmla="*/ 865 w 1387"/>
                <a:gd name="T73" fmla="*/ 1367 h 1390"/>
                <a:gd name="T74" fmla="*/ 694 w 1387"/>
                <a:gd name="T75" fmla="*/ 1390 h 1390"/>
                <a:gd name="T76" fmla="*/ 524 w 1387"/>
                <a:gd name="T77" fmla="*/ 1367 h 1390"/>
                <a:gd name="T78" fmla="*/ 368 w 1387"/>
                <a:gd name="T79" fmla="*/ 1308 h 1390"/>
                <a:gd name="T80" fmla="*/ 232 w 1387"/>
                <a:gd name="T81" fmla="*/ 1215 h 1390"/>
                <a:gd name="T82" fmla="*/ 124 w 1387"/>
                <a:gd name="T83" fmla="*/ 1091 h 1390"/>
                <a:gd name="T84" fmla="*/ 48 w 1387"/>
                <a:gd name="T85" fmla="*/ 946 h 1390"/>
                <a:gd name="T86" fmla="*/ 6 w 1387"/>
                <a:gd name="T87" fmla="*/ 782 h 1390"/>
                <a:gd name="T88" fmla="*/ 6 w 1387"/>
                <a:gd name="T89" fmla="*/ 608 h 1390"/>
                <a:gd name="T90" fmla="*/ 48 w 1387"/>
                <a:gd name="T91" fmla="*/ 444 h 1390"/>
                <a:gd name="T92" fmla="*/ 124 w 1387"/>
                <a:gd name="T93" fmla="*/ 297 h 1390"/>
                <a:gd name="T94" fmla="*/ 232 w 1387"/>
                <a:gd name="T95" fmla="*/ 175 h 1390"/>
                <a:gd name="T96" fmla="*/ 368 w 1387"/>
                <a:gd name="T97" fmla="*/ 82 h 1390"/>
                <a:gd name="T98" fmla="*/ 524 w 1387"/>
                <a:gd name="T99" fmla="*/ 21 h 1390"/>
                <a:gd name="T100" fmla="*/ 694 w 1387"/>
                <a:gd name="T101" fmla="*/ 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87" h="1390">
                  <a:moveTo>
                    <a:pt x="694" y="88"/>
                  </a:moveTo>
                  <a:lnTo>
                    <a:pt x="612" y="93"/>
                  </a:lnTo>
                  <a:lnTo>
                    <a:pt x="532" y="109"/>
                  </a:lnTo>
                  <a:lnTo>
                    <a:pt x="457" y="135"/>
                  </a:lnTo>
                  <a:lnTo>
                    <a:pt x="387" y="170"/>
                  </a:lnTo>
                  <a:lnTo>
                    <a:pt x="322" y="214"/>
                  </a:lnTo>
                  <a:lnTo>
                    <a:pt x="265" y="265"/>
                  </a:lnTo>
                  <a:lnTo>
                    <a:pt x="213" y="324"/>
                  </a:lnTo>
                  <a:lnTo>
                    <a:pt x="170" y="387"/>
                  </a:lnTo>
                  <a:lnTo>
                    <a:pt x="135" y="458"/>
                  </a:lnTo>
                  <a:lnTo>
                    <a:pt x="109" y="534"/>
                  </a:lnTo>
                  <a:lnTo>
                    <a:pt x="91" y="612"/>
                  </a:lnTo>
                  <a:lnTo>
                    <a:pt x="88" y="694"/>
                  </a:lnTo>
                  <a:lnTo>
                    <a:pt x="91" y="778"/>
                  </a:lnTo>
                  <a:lnTo>
                    <a:pt x="109" y="856"/>
                  </a:lnTo>
                  <a:lnTo>
                    <a:pt x="135" y="930"/>
                  </a:lnTo>
                  <a:lnTo>
                    <a:pt x="170" y="1001"/>
                  </a:lnTo>
                  <a:lnTo>
                    <a:pt x="213" y="1066"/>
                  </a:lnTo>
                  <a:lnTo>
                    <a:pt x="265" y="1125"/>
                  </a:lnTo>
                  <a:lnTo>
                    <a:pt x="322" y="1176"/>
                  </a:lnTo>
                  <a:lnTo>
                    <a:pt x="387" y="1218"/>
                  </a:lnTo>
                  <a:lnTo>
                    <a:pt x="457" y="1255"/>
                  </a:lnTo>
                  <a:lnTo>
                    <a:pt x="532" y="1281"/>
                  </a:lnTo>
                  <a:lnTo>
                    <a:pt x="612" y="1297"/>
                  </a:lnTo>
                  <a:lnTo>
                    <a:pt x="694" y="1302"/>
                  </a:lnTo>
                  <a:lnTo>
                    <a:pt x="776" y="1297"/>
                  </a:lnTo>
                  <a:lnTo>
                    <a:pt x="856" y="1281"/>
                  </a:lnTo>
                  <a:lnTo>
                    <a:pt x="930" y="1255"/>
                  </a:lnTo>
                  <a:lnTo>
                    <a:pt x="1000" y="1218"/>
                  </a:lnTo>
                  <a:lnTo>
                    <a:pt x="1065" y="1176"/>
                  </a:lnTo>
                  <a:lnTo>
                    <a:pt x="1124" y="1125"/>
                  </a:lnTo>
                  <a:lnTo>
                    <a:pt x="1174" y="1066"/>
                  </a:lnTo>
                  <a:lnTo>
                    <a:pt x="1218" y="1001"/>
                  </a:lnTo>
                  <a:lnTo>
                    <a:pt x="1254" y="930"/>
                  </a:lnTo>
                  <a:lnTo>
                    <a:pt x="1279" y="856"/>
                  </a:lnTo>
                  <a:lnTo>
                    <a:pt x="1296" y="778"/>
                  </a:lnTo>
                  <a:lnTo>
                    <a:pt x="1301" y="694"/>
                  </a:lnTo>
                  <a:lnTo>
                    <a:pt x="1296" y="612"/>
                  </a:lnTo>
                  <a:lnTo>
                    <a:pt x="1279" y="534"/>
                  </a:lnTo>
                  <a:lnTo>
                    <a:pt x="1254" y="458"/>
                  </a:lnTo>
                  <a:lnTo>
                    <a:pt x="1218" y="387"/>
                  </a:lnTo>
                  <a:lnTo>
                    <a:pt x="1174" y="324"/>
                  </a:lnTo>
                  <a:lnTo>
                    <a:pt x="1124" y="265"/>
                  </a:lnTo>
                  <a:lnTo>
                    <a:pt x="1065" y="214"/>
                  </a:lnTo>
                  <a:lnTo>
                    <a:pt x="1000" y="170"/>
                  </a:lnTo>
                  <a:lnTo>
                    <a:pt x="930" y="135"/>
                  </a:lnTo>
                  <a:lnTo>
                    <a:pt x="856" y="109"/>
                  </a:lnTo>
                  <a:lnTo>
                    <a:pt x="776" y="93"/>
                  </a:lnTo>
                  <a:lnTo>
                    <a:pt x="694" y="88"/>
                  </a:lnTo>
                  <a:close/>
                  <a:moveTo>
                    <a:pt x="694" y="0"/>
                  </a:moveTo>
                  <a:lnTo>
                    <a:pt x="781" y="6"/>
                  </a:lnTo>
                  <a:lnTo>
                    <a:pt x="865" y="21"/>
                  </a:lnTo>
                  <a:lnTo>
                    <a:pt x="945" y="48"/>
                  </a:lnTo>
                  <a:lnTo>
                    <a:pt x="1019" y="82"/>
                  </a:lnTo>
                  <a:lnTo>
                    <a:pt x="1090" y="124"/>
                  </a:lnTo>
                  <a:lnTo>
                    <a:pt x="1155" y="175"/>
                  </a:lnTo>
                  <a:lnTo>
                    <a:pt x="1212" y="233"/>
                  </a:lnTo>
                  <a:lnTo>
                    <a:pt x="1263" y="297"/>
                  </a:lnTo>
                  <a:lnTo>
                    <a:pt x="1307" y="368"/>
                  </a:lnTo>
                  <a:lnTo>
                    <a:pt x="1341" y="444"/>
                  </a:lnTo>
                  <a:lnTo>
                    <a:pt x="1366" y="524"/>
                  </a:lnTo>
                  <a:lnTo>
                    <a:pt x="1383" y="608"/>
                  </a:lnTo>
                  <a:lnTo>
                    <a:pt x="1387" y="694"/>
                  </a:lnTo>
                  <a:lnTo>
                    <a:pt x="1383" y="782"/>
                  </a:lnTo>
                  <a:lnTo>
                    <a:pt x="1366" y="866"/>
                  </a:lnTo>
                  <a:lnTo>
                    <a:pt x="1341" y="946"/>
                  </a:lnTo>
                  <a:lnTo>
                    <a:pt x="1307" y="1022"/>
                  </a:lnTo>
                  <a:lnTo>
                    <a:pt x="1263" y="1091"/>
                  </a:lnTo>
                  <a:lnTo>
                    <a:pt x="1212" y="1155"/>
                  </a:lnTo>
                  <a:lnTo>
                    <a:pt x="1155" y="1215"/>
                  </a:lnTo>
                  <a:lnTo>
                    <a:pt x="1090" y="1264"/>
                  </a:lnTo>
                  <a:lnTo>
                    <a:pt x="1019" y="1308"/>
                  </a:lnTo>
                  <a:lnTo>
                    <a:pt x="945" y="1342"/>
                  </a:lnTo>
                  <a:lnTo>
                    <a:pt x="865" y="1367"/>
                  </a:lnTo>
                  <a:lnTo>
                    <a:pt x="781" y="1384"/>
                  </a:lnTo>
                  <a:lnTo>
                    <a:pt x="694" y="1390"/>
                  </a:lnTo>
                  <a:lnTo>
                    <a:pt x="608" y="1384"/>
                  </a:lnTo>
                  <a:lnTo>
                    <a:pt x="524" y="1367"/>
                  </a:lnTo>
                  <a:lnTo>
                    <a:pt x="444" y="1342"/>
                  </a:lnTo>
                  <a:lnTo>
                    <a:pt x="368" y="1308"/>
                  </a:lnTo>
                  <a:lnTo>
                    <a:pt x="297" y="1264"/>
                  </a:lnTo>
                  <a:lnTo>
                    <a:pt x="232" y="1215"/>
                  </a:lnTo>
                  <a:lnTo>
                    <a:pt x="175" y="1155"/>
                  </a:lnTo>
                  <a:lnTo>
                    <a:pt x="124" y="1091"/>
                  </a:lnTo>
                  <a:lnTo>
                    <a:pt x="82" y="1022"/>
                  </a:lnTo>
                  <a:lnTo>
                    <a:pt x="48" y="946"/>
                  </a:lnTo>
                  <a:lnTo>
                    <a:pt x="21" y="866"/>
                  </a:lnTo>
                  <a:lnTo>
                    <a:pt x="6" y="782"/>
                  </a:lnTo>
                  <a:lnTo>
                    <a:pt x="0" y="694"/>
                  </a:lnTo>
                  <a:lnTo>
                    <a:pt x="6" y="608"/>
                  </a:lnTo>
                  <a:lnTo>
                    <a:pt x="21" y="524"/>
                  </a:lnTo>
                  <a:lnTo>
                    <a:pt x="48" y="444"/>
                  </a:lnTo>
                  <a:lnTo>
                    <a:pt x="82" y="368"/>
                  </a:lnTo>
                  <a:lnTo>
                    <a:pt x="124" y="297"/>
                  </a:lnTo>
                  <a:lnTo>
                    <a:pt x="175" y="233"/>
                  </a:lnTo>
                  <a:lnTo>
                    <a:pt x="232" y="175"/>
                  </a:lnTo>
                  <a:lnTo>
                    <a:pt x="297" y="124"/>
                  </a:lnTo>
                  <a:lnTo>
                    <a:pt x="368" y="82"/>
                  </a:lnTo>
                  <a:lnTo>
                    <a:pt x="444" y="48"/>
                  </a:lnTo>
                  <a:lnTo>
                    <a:pt x="524" y="21"/>
                  </a:lnTo>
                  <a:lnTo>
                    <a:pt x="608" y="6"/>
                  </a:lnTo>
                  <a:lnTo>
                    <a:pt x="6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58" name="Freeform 228"/>
            <p:cNvSpPr>
              <a:spLocks/>
            </p:cNvSpPr>
            <p:nvPr/>
          </p:nvSpPr>
          <p:spPr bwMode="auto">
            <a:xfrm>
              <a:off x="1916112" y="3651250"/>
              <a:ext cx="242888" cy="241300"/>
            </a:xfrm>
            <a:custGeom>
              <a:avLst/>
              <a:gdLst>
                <a:gd name="T0" fmla="*/ 77 w 153"/>
                <a:gd name="T1" fmla="*/ 0 h 152"/>
                <a:gd name="T2" fmla="*/ 101 w 153"/>
                <a:gd name="T3" fmla="*/ 5 h 152"/>
                <a:gd name="T4" fmla="*/ 122 w 153"/>
                <a:gd name="T5" fmla="*/ 15 h 152"/>
                <a:gd name="T6" fmla="*/ 138 w 153"/>
                <a:gd name="T7" fmla="*/ 32 h 152"/>
                <a:gd name="T8" fmla="*/ 149 w 153"/>
                <a:gd name="T9" fmla="*/ 53 h 152"/>
                <a:gd name="T10" fmla="*/ 153 w 153"/>
                <a:gd name="T11" fmla="*/ 76 h 152"/>
                <a:gd name="T12" fmla="*/ 149 w 153"/>
                <a:gd name="T13" fmla="*/ 101 h 152"/>
                <a:gd name="T14" fmla="*/ 138 w 153"/>
                <a:gd name="T15" fmla="*/ 122 h 152"/>
                <a:gd name="T16" fmla="*/ 122 w 153"/>
                <a:gd name="T17" fmla="*/ 137 h 152"/>
                <a:gd name="T18" fmla="*/ 101 w 153"/>
                <a:gd name="T19" fmla="*/ 149 h 152"/>
                <a:gd name="T20" fmla="*/ 77 w 153"/>
                <a:gd name="T21" fmla="*/ 152 h 152"/>
                <a:gd name="T22" fmla="*/ 54 w 153"/>
                <a:gd name="T23" fmla="*/ 149 h 152"/>
                <a:gd name="T24" fmla="*/ 33 w 153"/>
                <a:gd name="T25" fmla="*/ 137 h 152"/>
                <a:gd name="T26" fmla="*/ 16 w 153"/>
                <a:gd name="T27" fmla="*/ 122 h 152"/>
                <a:gd name="T28" fmla="*/ 4 w 153"/>
                <a:gd name="T29" fmla="*/ 101 h 152"/>
                <a:gd name="T30" fmla="*/ 0 w 153"/>
                <a:gd name="T31" fmla="*/ 76 h 152"/>
                <a:gd name="T32" fmla="*/ 4 w 153"/>
                <a:gd name="T33" fmla="*/ 53 h 152"/>
                <a:gd name="T34" fmla="*/ 16 w 153"/>
                <a:gd name="T35" fmla="*/ 32 h 152"/>
                <a:gd name="T36" fmla="*/ 33 w 153"/>
                <a:gd name="T37" fmla="*/ 15 h 152"/>
                <a:gd name="T38" fmla="*/ 54 w 153"/>
                <a:gd name="T39" fmla="*/ 5 h 152"/>
                <a:gd name="T40" fmla="*/ 77 w 153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3" h="152">
                  <a:moveTo>
                    <a:pt x="77" y="0"/>
                  </a:moveTo>
                  <a:lnTo>
                    <a:pt x="101" y="5"/>
                  </a:lnTo>
                  <a:lnTo>
                    <a:pt x="122" y="15"/>
                  </a:lnTo>
                  <a:lnTo>
                    <a:pt x="138" y="32"/>
                  </a:lnTo>
                  <a:lnTo>
                    <a:pt x="149" y="53"/>
                  </a:lnTo>
                  <a:lnTo>
                    <a:pt x="153" y="76"/>
                  </a:lnTo>
                  <a:lnTo>
                    <a:pt x="149" y="101"/>
                  </a:lnTo>
                  <a:lnTo>
                    <a:pt x="138" y="122"/>
                  </a:lnTo>
                  <a:lnTo>
                    <a:pt x="122" y="137"/>
                  </a:lnTo>
                  <a:lnTo>
                    <a:pt x="101" y="149"/>
                  </a:lnTo>
                  <a:lnTo>
                    <a:pt x="77" y="152"/>
                  </a:lnTo>
                  <a:lnTo>
                    <a:pt x="54" y="149"/>
                  </a:lnTo>
                  <a:lnTo>
                    <a:pt x="33" y="137"/>
                  </a:lnTo>
                  <a:lnTo>
                    <a:pt x="16" y="122"/>
                  </a:lnTo>
                  <a:lnTo>
                    <a:pt x="4" y="101"/>
                  </a:lnTo>
                  <a:lnTo>
                    <a:pt x="0" y="76"/>
                  </a:lnTo>
                  <a:lnTo>
                    <a:pt x="4" y="53"/>
                  </a:lnTo>
                  <a:lnTo>
                    <a:pt x="16" y="32"/>
                  </a:lnTo>
                  <a:lnTo>
                    <a:pt x="33" y="15"/>
                  </a:lnTo>
                  <a:lnTo>
                    <a:pt x="54" y="5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59" name="Freeform 229"/>
            <p:cNvSpPr>
              <a:spLocks/>
            </p:cNvSpPr>
            <p:nvPr/>
          </p:nvSpPr>
          <p:spPr bwMode="auto">
            <a:xfrm>
              <a:off x="2001837" y="2951163"/>
              <a:ext cx="74613" cy="125413"/>
            </a:xfrm>
            <a:custGeom>
              <a:avLst/>
              <a:gdLst>
                <a:gd name="T0" fmla="*/ 0 w 47"/>
                <a:gd name="T1" fmla="*/ 0 h 79"/>
                <a:gd name="T2" fmla="*/ 47 w 47"/>
                <a:gd name="T3" fmla="*/ 0 h 79"/>
                <a:gd name="T4" fmla="*/ 47 w 47"/>
                <a:gd name="T5" fmla="*/ 54 h 79"/>
                <a:gd name="T6" fmla="*/ 45 w 47"/>
                <a:gd name="T7" fmla="*/ 61 h 79"/>
                <a:gd name="T8" fmla="*/ 42 w 47"/>
                <a:gd name="T9" fmla="*/ 69 h 79"/>
                <a:gd name="T10" fmla="*/ 36 w 47"/>
                <a:gd name="T11" fmla="*/ 73 h 79"/>
                <a:gd name="T12" fmla="*/ 30 w 47"/>
                <a:gd name="T13" fmla="*/ 77 h 79"/>
                <a:gd name="T14" fmla="*/ 23 w 47"/>
                <a:gd name="T15" fmla="*/ 79 h 79"/>
                <a:gd name="T16" fmla="*/ 15 w 47"/>
                <a:gd name="T17" fmla="*/ 77 h 79"/>
                <a:gd name="T18" fmla="*/ 9 w 47"/>
                <a:gd name="T19" fmla="*/ 73 h 79"/>
                <a:gd name="T20" fmla="*/ 4 w 47"/>
                <a:gd name="T21" fmla="*/ 69 h 79"/>
                <a:gd name="T22" fmla="*/ 0 w 47"/>
                <a:gd name="T23" fmla="*/ 61 h 79"/>
                <a:gd name="T24" fmla="*/ 0 w 47"/>
                <a:gd name="T25" fmla="*/ 54 h 79"/>
                <a:gd name="T26" fmla="*/ 0 w 47"/>
                <a:gd name="T2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" h="79">
                  <a:moveTo>
                    <a:pt x="0" y="0"/>
                  </a:moveTo>
                  <a:lnTo>
                    <a:pt x="47" y="0"/>
                  </a:lnTo>
                  <a:lnTo>
                    <a:pt x="47" y="54"/>
                  </a:lnTo>
                  <a:lnTo>
                    <a:pt x="45" y="61"/>
                  </a:lnTo>
                  <a:lnTo>
                    <a:pt x="42" y="69"/>
                  </a:lnTo>
                  <a:lnTo>
                    <a:pt x="36" y="73"/>
                  </a:lnTo>
                  <a:lnTo>
                    <a:pt x="30" y="77"/>
                  </a:lnTo>
                  <a:lnTo>
                    <a:pt x="23" y="79"/>
                  </a:lnTo>
                  <a:lnTo>
                    <a:pt x="15" y="77"/>
                  </a:lnTo>
                  <a:lnTo>
                    <a:pt x="9" y="73"/>
                  </a:lnTo>
                  <a:lnTo>
                    <a:pt x="4" y="69"/>
                  </a:lnTo>
                  <a:lnTo>
                    <a:pt x="0" y="61"/>
                  </a:lnTo>
                  <a:lnTo>
                    <a:pt x="0" y="5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60" name="Freeform 230"/>
            <p:cNvSpPr>
              <a:spLocks/>
            </p:cNvSpPr>
            <p:nvPr/>
          </p:nvSpPr>
          <p:spPr bwMode="auto">
            <a:xfrm>
              <a:off x="2736849" y="3735388"/>
              <a:ext cx="120650" cy="76200"/>
            </a:xfrm>
            <a:custGeom>
              <a:avLst/>
              <a:gdLst>
                <a:gd name="T0" fmla="*/ 23 w 76"/>
                <a:gd name="T1" fmla="*/ 0 h 48"/>
                <a:gd name="T2" fmla="*/ 76 w 76"/>
                <a:gd name="T3" fmla="*/ 0 h 48"/>
                <a:gd name="T4" fmla="*/ 76 w 76"/>
                <a:gd name="T5" fmla="*/ 48 h 48"/>
                <a:gd name="T6" fmla="*/ 23 w 76"/>
                <a:gd name="T7" fmla="*/ 48 h 48"/>
                <a:gd name="T8" fmla="*/ 15 w 76"/>
                <a:gd name="T9" fmla="*/ 46 h 48"/>
                <a:gd name="T10" fmla="*/ 9 w 76"/>
                <a:gd name="T11" fmla="*/ 42 h 48"/>
                <a:gd name="T12" fmla="*/ 4 w 76"/>
                <a:gd name="T13" fmla="*/ 38 h 48"/>
                <a:gd name="T14" fmla="*/ 0 w 76"/>
                <a:gd name="T15" fmla="*/ 31 h 48"/>
                <a:gd name="T16" fmla="*/ 0 w 76"/>
                <a:gd name="T17" fmla="*/ 23 h 48"/>
                <a:gd name="T18" fmla="*/ 0 w 76"/>
                <a:gd name="T19" fmla="*/ 15 h 48"/>
                <a:gd name="T20" fmla="*/ 4 w 76"/>
                <a:gd name="T21" fmla="*/ 10 h 48"/>
                <a:gd name="T22" fmla="*/ 9 w 76"/>
                <a:gd name="T23" fmla="*/ 4 h 48"/>
                <a:gd name="T24" fmla="*/ 15 w 76"/>
                <a:gd name="T25" fmla="*/ 2 h 48"/>
                <a:gd name="T26" fmla="*/ 23 w 76"/>
                <a:gd name="T2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" h="48">
                  <a:moveTo>
                    <a:pt x="23" y="0"/>
                  </a:moveTo>
                  <a:lnTo>
                    <a:pt x="76" y="0"/>
                  </a:lnTo>
                  <a:lnTo>
                    <a:pt x="76" y="48"/>
                  </a:lnTo>
                  <a:lnTo>
                    <a:pt x="23" y="48"/>
                  </a:lnTo>
                  <a:lnTo>
                    <a:pt x="15" y="46"/>
                  </a:lnTo>
                  <a:lnTo>
                    <a:pt x="9" y="42"/>
                  </a:lnTo>
                  <a:lnTo>
                    <a:pt x="4" y="38"/>
                  </a:lnTo>
                  <a:lnTo>
                    <a:pt x="0" y="31"/>
                  </a:lnTo>
                  <a:lnTo>
                    <a:pt x="0" y="23"/>
                  </a:lnTo>
                  <a:lnTo>
                    <a:pt x="0" y="15"/>
                  </a:lnTo>
                  <a:lnTo>
                    <a:pt x="4" y="10"/>
                  </a:lnTo>
                  <a:lnTo>
                    <a:pt x="9" y="4"/>
                  </a:lnTo>
                  <a:lnTo>
                    <a:pt x="15" y="2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61" name="Freeform 231"/>
            <p:cNvSpPr>
              <a:spLocks/>
            </p:cNvSpPr>
            <p:nvPr/>
          </p:nvSpPr>
          <p:spPr bwMode="auto">
            <a:xfrm>
              <a:off x="1217612" y="3735388"/>
              <a:ext cx="123825" cy="76200"/>
            </a:xfrm>
            <a:custGeom>
              <a:avLst/>
              <a:gdLst>
                <a:gd name="T0" fmla="*/ 0 w 78"/>
                <a:gd name="T1" fmla="*/ 0 h 48"/>
                <a:gd name="T2" fmla="*/ 54 w 78"/>
                <a:gd name="T3" fmla="*/ 0 h 48"/>
                <a:gd name="T4" fmla="*/ 61 w 78"/>
                <a:gd name="T5" fmla="*/ 2 h 48"/>
                <a:gd name="T6" fmla="*/ 69 w 78"/>
                <a:gd name="T7" fmla="*/ 4 h 48"/>
                <a:gd name="T8" fmla="*/ 73 w 78"/>
                <a:gd name="T9" fmla="*/ 10 h 48"/>
                <a:gd name="T10" fmla="*/ 76 w 78"/>
                <a:gd name="T11" fmla="*/ 15 h 48"/>
                <a:gd name="T12" fmla="*/ 78 w 78"/>
                <a:gd name="T13" fmla="*/ 23 h 48"/>
                <a:gd name="T14" fmla="*/ 76 w 78"/>
                <a:gd name="T15" fmla="*/ 31 h 48"/>
                <a:gd name="T16" fmla="*/ 73 w 78"/>
                <a:gd name="T17" fmla="*/ 38 h 48"/>
                <a:gd name="T18" fmla="*/ 69 w 78"/>
                <a:gd name="T19" fmla="*/ 42 h 48"/>
                <a:gd name="T20" fmla="*/ 61 w 78"/>
                <a:gd name="T21" fmla="*/ 46 h 48"/>
                <a:gd name="T22" fmla="*/ 54 w 78"/>
                <a:gd name="T23" fmla="*/ 48 h 48"/>
                <a:gd name="T24" fmla="*/ 0 w 78"/>
                <a:gd name="T25" fmla="*/ 48 h 48"/>
                <a:gd name="T26" fmla="*/ 0 w 78"/>
                <a:gd name="T2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8" h="48">
                  <a:moveTo>
                    <a:pt x="0" y="0"/>
                  </a:moveTo>
                  <a:lnTo>
                    <a:pt x="54" y="0"/>
                  </a:lnTo>
                  <a:lnTo>
                    <a:pt x="61" y="2"/>
                  </a:lnTo>
                  <a:lnTo>
                    <a:pt x="69" y="4"/>
                  </a:lnTo>
                  <a:lnTo>
                    <a:pt x="73" y="10"/>
                  </a:lnTo>
                  <a:lnTo>
                    <a:pt x="76" y="15"/>
                  </a:lnTo>
                  <a:lnTo>
                    <a:pt x="78" y="23"/>
                  </a:lnTo>
                  <a:lnTo>
                    <a:pt x="76" y="31"/>
                  </a:lnTo>
                  <a:lnTo>
                    <a:pt x="73" y="38"/>
                  </a:lnTo>
                  <a:lnTo>
                    <a:pt x="69" y="42"/>
                  </a:lnTo>
                  <a:lnTo>
                    <a:pt x="61" y="46"/>
                  </a:lnTo>
                  <a:lnTo>
                    <a:pt x="54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62" name="Freeform 232"/>
            <p:cNvSpPr>
              <a:spLocks/>
            </p:cNvSpPr>
            <p:nvPr/>
          </p:nvSpPr>
          <p:spPr bwMode="auto">
            <a:xfrm>
              <a:off x="2520949" y="3167063"/>
              <a:ext cx="125413" cy="120650"/>
            </a:xfrm>
            <a:custGeom>
              <a:avLst/>
              <a:gdLst>
                <a:gd name="T0" fmla="*/ 44 w 79"/>
                <a:gd name="T1" fmla="*/ 0 h 76"/>
                <a:gd name="T2" fmla="*/ 79 w 79"/>
                <a:gd name="T3" fmla="*/ 32 h 76"/>
                <a:gd name="T4" fmla="*/ 40 w 79"/>
                <a:gd name="T5" fmla="*/ 70 h 76"/>
                <a:gd name="T6" fmla="*/ 29 w 79"/>
                <a:gd name="T7" fmla="*/ 76 h 76"/>
                <a:gd name="T8" fmla="*/ 18 w 79"/>
                <a:gd name="T9" fmla="*/ 76 h 76"/>
                <a:gd name="T10" fmla="*/ 6 w 79"/>
                <a:gd name="T11" fmla="*/ 70 h 76"/>
                <a:gd name="T12" fmla="*/ 0 w 79"/>
                <a:gd name="T13" fmla="*/ 61 h 76"/>
                <a:gd name="T14" fmla="*/ 0 w 79"/>
                <a:gd name="T15" fmla="*/ 47 h 76"/>
                <a:gd name="T16" fmla="*/ 6 w 79"/>
                <a:gd name="T17" fmla="*/ 38 h 76"/>
                <a:gd name="T18" fmla="*/ 44 w 79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76">
                  <a:moveTo>
                    <a:pt x="44" y="0"/>
                  </a:moveTo>
                  <a:lnTo>
                    <a:pt x="79" y="32"/>
                  </a:lnTo>
                  <a:lnTo>
                    <a:pt x="40" y="70"/>
                  </a:lnTo>
                  <a:lnTo>
                    <a:pt x="29" y="76"/>
                  </a:lnTo>
                  <a:lnTo>
                    <a:pt x="18" y="76"/>
                  </a:lnTo>
                  <a:lnTo>
                    <a:pt x="6" y="70"/>
                  </a:lnTo>
                  <a:lnTo>
                    <a:pt x="0" y="61"/>
                  </a:lnTo>
                  <a:lnTo>
                    <a:pt x="0" y="47"/>
                  </a:lnTo>
                  <a:lnTo>
                    <a:pt x="6" y="38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63" name="Freeform 233"/>
            <p:cNvSpPr>
              <a:spLocks/>
            </p:cNvSpPr>
            <p:nvPr/>
          </p:nvSpPr>
          <p:spPr bwMode="auto">
            <a:xfrm>
              <a:off x="1431924" y="4256088"/>
              <a:ext cx="122238" cy="123825"/>
            </a:xfrm>
            <a:custGeom>
              <a:avLst/>
              <a:gdLst>
                <a:gd name="T0" fmla="*/ 48 w 77"/>
                <a:gd name="T1" fmla="*/ 0 h 78"/>
                <a:gd name="T2" fmla="*/ 61 w 77"/>
                <a:gd name="T3" fmla="*/ 0 h 78"/>
                <a:gd name="T4" fmla="*/ 71 w 77"/>
                <a:gd name="T5" fmla="*/ 6 h 78"/>
                <a:gd name="T6" fmla="*/ 77 w 77"/>
                <a:gd name="T7" fmla="*/ 17 h 78"/>
                <a:gd name="T8" fmla="*/ 77 w 77"/>
                <a:gd name="T9" fmla="*/ 29 h 78"/>
                <a:gd name="T10" fmla="*/ 71 w 77"/>
                <a:gd name="T11" fmla="*/ 40 h 78"/>
                <a:gd name="T12" fmla="*/ 33 w 77"/>
                <a:gd name="T13" fmla="*/ 78 h 78"/>
                <a:gd name="T14" fmla="*/ 0 w 77"/>
                <a:gd name="T15" fmla="*/ 44 h 78"/>
                <a:gd name="T16" fmla="*/ 39 w 77"/>
                <a:gd name="T17" fmla="*/ 6 h 78"/>
                <a:gd name="T18" fmla="*/ 48 w 77"/>
                <a:gd name="T1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78">
                  <a:moveTo>
                    <a:pt x="48" y="0"/>
                  </a:moveTo>
                  <a:lnTo>
                    <a:pt x="61" y="0"/>
                  </a:lnTo>
                  <a:lnTo>
                    <a:pt x="71" y="6"/>
                  </a:lnTo>
                  <a:lnTo>
                    <a:pt x="77" y="17"/>
                  </a:lnTo>
                  <a:lnTo>
                    <a:pt x="77" y="29"/>
                  </a:lnTo>
                  <a:lnTo>
                    <a:pt x="71" y="40"/>
                  </a:lnTo>
                  <a:lnTo>
                    <a:pt x="33" y="78"/>
                  </a:lnTo>
                  <a:lnTo>
                    <a:pt x="0" y="44"/>
                  </a:lnTo>
                  <a:lnTo>
                    <a:pt x="39" y="6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64" name="Freeform 234"/>
            <p:cNvSpPr>
              <a:spLocks/>
            </p:cNvSpPr>
            <p:nvPr/>
          </p:nvSpPr>
          <p:spPr bwMode="auto">
            <a:xfrm>
              <a:off x="2520949" y="4256088"/>
              <a:ext cx="125413" cy="123825"/>
            </a:xfrm>
            <a:custGeom>
              <a:avLst/>
              <a:gdLst>
                <a:gd name="T0" fmla="*/ 18 w 79"/>
                <a:gd name="T1" fmla="*/ 0 h 78"/>
                <a:gd name="T2" fmla="*/ 29 w 79"/>
                <a:gd name="T3" fmla="*/ 0 h 78"/>
                <a:gd name="T4" fmla="*/ 40 w 79"/>
                <a:gd name="T5" fmla="*/ 6 h 78"/>
                <a:gd name="T6" fmla="*/ 79 w 79"/>
                <a:gd name="T7" fmla="*/ 44 h 78"/>
                <a:gd name="T8" fmla="*/ 44 w 79"/>
                <a:gd name="T9" fmla="*/ 78 h 78"/>
                <a:gd name="T10" fmla="*/ 6 w 79"/>
                <a:gd name="T11" fmla="*/ 40 h 78"/>
                <a:gd name="T12" fmla="*/ 0 w 79"/>
                <a:gd name="T13" fmla="*/ 29 h 78"/>
                <a:gd name="T14" fmla="*/ 0 w 79"/>
                <a:gd name="T15" fmla="*/ 17 h 78"/>
                <a:gd name="T16" fmla="*/ 6 w 79"/>
                <a:gd name="T17" fmla="*/ 6 h 78"/>
                <a:gd name="T18" fmla="*/ 18 w 79"/>
                <a:gd name="T1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78">
                  <a:moveTo>
                    <a:pt x="18" y="0"/>
                  </a:moveTo>
                  <a:lnTo>
                    <a:pt x="29" y="0"/>
                  </a:lnTo>
                  <a:lnTo>
                    <a:pt x="40" y="6"/>
                  </a:lnTo>
                  <a:lnTo>
                    <a:pt x="79" y="44"/>
                  </a:lnTo>
                  <a:lnTo>
                    <a:pt x="44" y="78"/>
                  </a:lnTo>
                  <a:lnTo>
                    <a:pt x="6" y="40"/>
                  </a:lnTo>
                  <a:lnTo>
                    <a:pt x="0" y="29"/>
                  </a:lnTo>
                  <a:lnTo>
                    <a:pt x="0" y="17"/>
                  </a:lnTo>
                  <a:lnTo>
                    <a:pt x="6" y="6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65" name="Freeform 235"/>
            <p:cNvSpPr>
              <a:spLocks/>
            </p:cNvSpPr>
            <p:nvPr/>
          </p:nvSpPr>
          <p:spPr bwMode="auto">
            <a:xfrm>
              <a:off x="1431924" y="3167063"/>
              <a:ext cx="122238" cy="120650"/>
            </a:xfrm>
            <a:custGeom>
              <a:avLst/>
              <a:gdLst>
                <a:gd name="T0" fmla="*/ 33 w 77"/>
                <a:gd name="T1" fmla="*/ 0 h 76"/>
                <a:gd name="T2" fmla="*/ 71 w 77"/>
                <a:gd name="T3" fmla="*/ 38 h 76"/>
                <a:gd name="T4" fmla="*/ 77 w 77"/>
                <a:gd name="T5" fmla="*/ 47 h 76"/>
                <a:gd name="T6" fmla="*/ 77 w 77"/>
                <a:gd name="T7" fmla="*/ 61 h 76"/>
                <a:gd name="T8" fmla="*/ 71 w 77"/>
                <a:gd name="T9" fmla="*/ 70 h 76"/>
                <a:gd name="T10" fmla="*/ 61 w 77"/>
                <a:gd name="T11" fmla="*/ 76 h 76"/>
                <a:gd name="T12" fmla="*/ 48 w 77"/>
                <a:gd name="T13" fmla="*/ 76 h 76"/>
                <a:gd name="T14" fmla="*/ 39 w 77"/>
                <a:gd name="T15" fmla="*/ 70 h 76"/>
                <a:gd name="T16" fmla="*/ 0 w 77"/>
                <a:gd name="T17" fmla="*/ 32 h 76"/>
                <a:gd name="T18" fmla="*/ 33 w 77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76">
                  <a:moveTo>
                    <a:pt x="33" y="0"/>
                  </a:moveTo>
                  <a:lnTo>
                    <a:pt x="71" y="38"/>
                  </a:lnTo>
                  <a:lnTo>
                    <a:pt x="77" y="47"/>
                  </a:lnTo>
                  <a:lnTo>
                    <a:pt x="77" y="61"/>
                  </a:lnTo>
                  <a:lnTo>
                    <a:pt x="71" y="70"/>
                  </a:lnTo>
                  <a:lnTo>
                    <a:pt x="61" y="76"/>
                  </a:lnTo>
                  <a:lnTo>
                    <a:pt x="48" y="76"/>
                  </a:lnTo>
                  <a:lnTo>
                    <a:pt x="39" y="70"/>
                  </a:lnTo>
                  <a:lnTo>
                    <a:pt x="0" y="32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66" name="Freeform 237"/>
            <p:cNvSpPr>
              <a:spLocks/>
            </p:cNvSpPr>
            <p:nvPr/>
          </p:nvSpPr>
          <p:spPr bwMode="auto">
            <a:xfrm>
              <a:off x="1160462" y="2894013"/>
              <a:ext cx="1754188" cy="1525588"/>
            </a:xfrm>
            <a:custGeom>
              <a:avLst/>
              <a:gdLst>
                <a:gd name="T0" fmla="*/ 635 w 1105"/>
                <a:gd name="T1" fmla="*/ 6 h 961"/>
                <a:gd name="T2" fmla="*/ 787 w 1105"/>
                <a:gd name="T3" fmla="*/ 52 h 961"/>
                <a:gd name="T4" fmla="*/ 917 w 1105"/>
                <a:gd name="T5" fmla="*/ 135 h 961"/>
                <a:gd name="T6" fmla="*/ 1018 w 1105"/>
                <a:gd name="T7" fmla="*/ 252 h 961"/>
                <a:gd name="T8" fmla="*/ 1082 w 1105"/>
                <a:gd name="T9" fmla="*/ 395 h 961"/>
                <a:gd name="T10" fmla="*/ 1105 w 1105"/>
                <a:gd name="T11" fmla="*/ 553 h 961"/>
                <a:gd name="T12" fmla="*/ 1084 w 1105"/>
                <a:gd name="T13" fmla="*/ 707 h 961"/>
                <a:gd name="T14" fmla="*/ 1023 w 1105"/>
                <a:gd name="T15" fmla="*/ 847 h 961"/>
                <a:gd name="T16" fmla="*/ 928 w 1105"/>
                <a:gd name="T17" fmla="*/ 961 h 961"/>
                <a:gd name="T18" fmla="*/ 932 w 1105"/>
                <a:gd name="T19" fmla="*/ 871 h 961"/>
                <a:gd name="T20" fmla="*/ 1004 w 1105"/>
                <a:gd name="T21" fmla="*/ 757 h 961"/>
                <a:gd name="T22" fmla="*/ 1042 w 1105"/>
                <a:gd name="T23" fmla="*/ 626 h 961"/>
                <a:gd name="T24" fmla="*/ 1042 w 1105"/>
                <a:gd name="T25" fmla="*/ 481 h 961"/>
                <a:gd name="T26" fmla="*/ 1002 w 1105"/>
                <a:gd name="T27" fmla="*/ 345 h 961"/>
                <a:gd name="T28" fmla="*/ 926 w 1105"/>
                <a:gd name="T29" fmla="*/ 229 h 961"/>
                <a:gd name="T30" fmla="*/ 823 w 1105"/>
                <a:gd name="T31" fmla="*/ 137 h 961"/>
                <a:gd name="T32" fmla="*/ 695 w 1105"/>
                <a:gd name="T33" fmla="*/ 78 h 961"/>
                <a:gd name="T34" fmla="*/ 553 w 1105"/>
                <a:gd name="T35" fmla="*/ 57 h 961"/>
                <a:gd name="T36" fmla="*/ 410 w 1105"/>
                <a:gd name="T37" fmla="*/ 78 h 961"/>
                <a:gd name="T38" fmla="*/ 284 w 1105"/>
                <a:gd name="T39" fmla="*/ 137 h 961"/>
                <a:gd name="T40" fmla="*/ 179 w 1105"/>
                <a:gd name="T41" fmla="*/ 229 h 961"/>
                <a:gd name="T42" fmla="*/ 103 w 1105"/>
                <a:gd name="T43" fmla="*/ 345 h 961"/>
                <a:gd name="T44" fmla="*/ 63 w 1105"/>
                <a:gd name="T45" fmla="*/ 481 h 961"/>
                <a:gd name="T46" fmla="*/ 63 w 1105"/>
                <a:gd name="T47" fmla="*/ 626 h 961"/>
                <a:gd name="T48" fmla="*/ 101 w 1105"/>
                <a:gd name="T49" fmla="*/ 757 h 961"/>
                <a:gd name="T50" fmla="*/ 173 w 1105"/>
                <a:gd name="T51" fmla="*/ 871 h 961"/>
                <a:gd name="T52" fmla="*/ 179 w 1105"/>
                <a:gd name="T53" fmla="*/ 961 h 961"/>
                <a:gd name="T54" fmla="*/ 84 w 1105"/>
                <a:gd name="T55" fmla="*/ 847 h 961"/>
                <a:gd name="T56" fmla="*/ 23 w 1105"/>
                <a:gd name="T57" fmla="*/ 709 h 961"/>
                <a:gd name="T58" fmla="*/ 0 w 1105"/>
                <a:gd name="T59" fmla="*/ 553 h 961"/>
                <a:gd name="T60" fmla="*/ 23 w 1105"/>
                <a:gd name="T61" fmla="*/ 395 h 961"/>
                <a:gd name="T62" fmla="*/ 90 w 1105"/>
                <a:gd name="T63" fmla="*/ 252 h 961"/>
                <a:gd name="T64" fmla="*/ 191 w 1105"/>
                <a:gd name="T65" fmla="*/ 135 h 961"/>
                <a:gd name="T66" fmla="*/ 320 w 1105"/>
                <a:gd name="T67" fmla="*/ 52 h 961"/>
                <a:gd name="T68" fmla="*/ 471 w 1105"/>
                <a:gd name="T69" fmla="*/ 6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05" h="961">
                  <a:moveTo>
                    <a:pt x="553" y="0"/>
                  </a:moveTo>
                  <a:lnTo>
                    <a:pt x="635" y="6"/>
                  </a:lnTo>
                  <a:lnTo>
                    <a:pt x="713" y="23"/>
                  </a:lnTo>
                  <a:lnTo>
                    <a:pt x="787" y="52"/>
                  </a:lnTo>
                  <a:lnTo>
                    <a:pt x="854" y="90"/>
                  </a:lnTo>
                  <a:lnTo>
                    <a:pt x="917" y="135"/>
                  </a:lnTo>
                  <a:lnTo>
                    <a:pt x="970" y="191"/>
                  </a:lnTo>
                  <a:lnTo>
                    <a:pt x="1018" y="252"/>
                  </a:lnTo>
                  <a:lnTo>
                    <a:pt x="1054" y="320"/>
                  </a:lnTo>
                  <a:lnTo>
                    <a:pt x="1082" y="395"/>
                  </a:lnTo>
                  <a:lnTo>
                    <a:pt x="1099" y="471"/>
                  </a:lnTo>
                  <a:lnTo>
                    <a:pt x="1105" y="553"/>
                  </a:lnTo>
                  <a:lnTo>
                    <a:pt x="1099" y="633"/>
                  </a:lnTo>
                  <a:lnTo>
                    <a:pt x="1084" y="707"/>
                  </a:lnTo>
                  <a:lnTo>
                    <a:pt x="1058" y="780"/>
                  </a:lnTo>
                  <a:lnTo>
                    <a:pt x="1023" y="847"/>
                  </a:lnTo>
                  <a:lnTo>
                    <a:pt x="979" y="906"/>
                  </a:lnTo>
                  <a:lnTo>
                    <a:pt x="928" y="961"/>
                  </a:lnTo>
                  <a:lnTo>
                    <a:pt x="886" y="921"/>
                  </a:lnTo>
                  <a:lnTo>
                    <a:pt x="932" y="871"/>
                  </a:lnTo>
                  <a:lnTo>
                    <a:pt x="972" y="818"/>
                  </a:lnTo>
                  <a:lnTo>
                    <a:pt x="1004" y="757"/>
                  </a:lnTo>
                  <a:lnTo>
                    <a:pt x="1029" y="692"/>
                  </a:lnTo>
                  <a:lnTo>
                    <a:pt x="1042" y="626"/>
                  </a:lnTo>
                  <a:lnTo>
                    <a:pt x="1048" y="553"/>
                  </a:lnTo>
                  <a:lnTo>
                    <a:pt x="1042" y="481"/>
                  </a:lnTo>
                  <a:lnTo>
                    <a:pt x="1027" y="410"/>
                  </a:lnTo>
                  <a:lnTo>
                    <a:pt x="1002" y="345"/>
                  </a:lnTo>
                  <a:lnTo>
                    <a:pt x="968" y="284"/>
                  </a:lnTo>
                  <a:lnTo>
                    <a:pt x="926" y="229"/>
                  </a:lnTo>
                  <a:lnTo>
                    <a:pt x="878" y="179"/>
                  </a:lnTo>
                  <a:lnTo>
                    <a:pt x="823" y="137"/>
                  </a:lnTo>
                  <a:lnTo>
                    <a:pt x="762" y="105"/>
                  </a:lnTo>
                  <a:lnTo>
                    <a:pt x="695" y="78"/>
                  </a:lnTo>
                  <a:lnTo>
                    <a:pt x="627" y="63"/>
                  </a:lnTo>
                  <a:lnTo>
                    <a:pt x="553" y="57"/>
                  </a:lnTo>
                  <a:lnTo>
                    <a:pt x="480" y="63"/>
                  </a:lnTo>
                  <a:lnTo>
                    <a:pt x="410" y="78"/>
                  </a:lnTo>
                  <a:lnTo>
                    <a:pt x="345" y="105"/>
                  </a:lnTo>
                  <a:lnTo>
                    <a:pt x="284" y="137"/>
                  </a:lnTo>
                  <a:lnTo>
                    <a:pt x="229" y="179"/>
                  </a:lnTo>
                  <a:lnTo>
                    <a:pt x="179" y="229"/>
                  </a:lnTo>
                  <a:lnTo>
                    <a:pt x="137" y="284"/>
                  </a:lnTo>
                  <a:lnTo>
                    <a:pt x="103" y="345"/>
                  </a:lnTo>
                  <a:lnTo>
                    <a:pt x="78" y="410"/>
                  </a:lnTo>
                  <a:lnTo>
                    <a:pt x="63" y="481"/>
                  </a:lnTo>
                  <a:lnTo>
                    <a:pt x="57" y="553"/>
                  </a:lnTo>
                  <a:lnTo>
                    <a:pt x="63" y="626"/>
                  </a:lnTo>
                  <a:lnTo>
                    <a:pt x="78" y="692"/>
                  </a:lnTo>
                  <a:lnTo>
                    <a:pt x="101" y="757"/>
                  </a:lnTo>
                  <a:lnTo>
                    <a:pt x="133" y="816"/>
                  </a:lnTo>
                  <a:lnTo>
                    <a:pt x="173" y="871"/>
                  </a:lnTo>
                  <a:lnTo>
                    <a:pt x="219" y="919"/>
                  </a:lnTo>
                  <a:lnTo>
                    <a:pt x="179" y="961"/>
                  </a:lnTo>
                  <a:lnTo>
                    <a:pt x="128" y="908"/>
                  </a:lnTo>
                  <a:lnTo>
                    <a:pt x="84" y="847"/>
                  </a:lnTo>
                  <a:lnTo>
                    <a:pt x="48" y="780"/>
                  </a:lnTo>
                  <a:lnTo>
                    <a:pt x="23" y="709"/>
                  </a:lnTo>
                  <a:lnTo>
                    <a:pt x="6" y="633"/>
                  </a:lnTo>
                  <a:lnTo>
                    <a:pt x="0" y="553"/>
                  </a:lnTo>
                  <a:lnTo>
                    <a:pt x="6" y="471"/>
                  </a:lnTo>
                  <a:lnTo>
                    <a:pt x="23" y="395"/>
                  </a:lnTo>
                  <a:lnTo>
                    <a:pt x="51" y="320"/>
                  </a:lnTo>
                  <a:lnTo>
                    <a:pt x="90" y="252"/>
                  </a:lnTo>
                  <a:lnTo>
                    <a:pt x="135" y="191"/>
                  </a:lnTo>
                  <a:lnTo>
                    <a:pt x="191" y="135"/>
                  </a:lnTo>
                  <a:lnTo>
                    <a:pt x="252" y="90"/>
                  </a:lnTo>
                  <a:lnTo>
                    <a:pt x="320" y="52"/>
                  </a:lnTo>
                  <a:lnTo>
                    <a:pt x="393" y="23"/>
                  </a:lnTo>
                  <a:lnTo>
                    <a:pt x="471" y="6"/>
                  </a:lnTo>
                  <a:lnTo>
                    <a:pt x="5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220155" y="2276968"/>
            <a:ext cx="1754578" cy="1755841"/>
            <a:chOff x="3638020" y="2670175"/>
            <a:chExt cx="2205038" cy="2206625"/>
          </a:xfrm>
          <a:solidFill>
            <a:schemeClr val="accent5"/>
          </a:solidFill>
        </p:grpSpPr>
        <p:sp>
          <p:nvSpPr>
            <p:cNvPr id="68" name="Freeform 238"/>
            <p:cNvSpPr>
              <a:spLocks/>
            </p:cNvSpPr>
            <p:nvPr/>
          </p:nvSpPr>
          <p:spPr bwMode="auto">
            <a:xfrm>
              <a:off x="3904720" y="3765550"/>
              <a:ext cx="835025" cy="593725"/>
            </a:xfrm>
            <a:custGeom>
              <a:avLst/>
              <a:gdLst>
                <a:gd name="T0" fmla="*/ 0 w 526"/>
                <a:gd name="T1" fmla="*/ 0 h 374"/>
                <a:gd name="T2" fmla="*/ 526 w 526"/>
                <a:gd name="T3" fmla="*/ 4 h 374"/>
                <a:gd name="T4" fmla="*/ 154 w 526"/>
                <a:gd name="T5" fmla="*/ 374 h 374"/>
                <a:gd name="T6" fmla="*/ 150 w 526"/>
                <a:gd name="T7" fmla="*/ 370 h 374"/>
                <a:gd name="T8" fmla="*/ 141 w 526"/>
                <a:gd name="T9" fmla="*/ 361 h 374"/>
                <a:gd name="T10" fmla="*/ 125 w 526"/>
                <a:gd name="T11" fmla="*/ 343 h 374"/>
                <a:gd name="T12" fmla="*/ 108 w 526"/>
                <a:gd name="T13" fmla="*/ 321 h 374"/>
                <a:gd name="T14" fmla="*/ 87 w 526"/>
                <a:gd name="T15" fmla="*/ 290 h 374"/>
                <a:gd name="T16" fmla="*/ 68 w 526"/>
                <a:gd name="T17" fmla="*/ 256 h 374"/>
                <a:gd name="T18" fmla="*/ 47 w 526"/>
                <a:gd name="T19" fmla="*/ 214 h 374"/>
                <a:gd name="T20" fmla="*/ 30 w 526"/>
                <a:gd name="T21" fmla="*/ 168 h 374"/>
                <a:gd name="T22" fmla="*/ 15 w 526"/>
                <a:gd name="T23" fmla="*/ 117 h 374"/>
                <a:gd name="T24" fmla="*/ 5 w 526"/>
                <a:gd name="T25" fmla="*/ 61 h 374"/>
                <a:gd name="T26" fmla="*/ 0 w 526"/>
                <a:gd name="T2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6" h="374">
                  <a:moveTo>
                    <a:pt x="0" y="0"/>
                  </a:moveTo>
                  <a:lnTo>
                    <a:pt x="526" y="4"/>
                  </a:lnTo>
                  <a:lnTo>
                    <a:pt x="154" y="374"/>
                  </a:lnTo>
                  <a:lnTo>
                    <a:pt x="150" y="370"/>
                  </a:lnTo>
                  <a:lnTo>
                    <a:pt x="141" y="361"/>
                  </a:lnTo>
                  <a:lnTo>
                    <a:pt x="125" y="343"/>
                  </a:lnTo>
                  <a:lnTo>
                    <a:pt x="108" y="321"/>
                  </a:lnTo>
                  <a:lnTo>
                    <a:pt x="87" y="290"/>
                  </a:lnTo>
                  <a:lnTo>
                    <a:pt x="68" y="256"/>
                  </a:lnTo>
                  <a:lnTo>
                    <a:pt x="47" y="214"/>
                  </a:lnTo>
                  <a:lnTo>
                    <a:pt x="30" y="168"/>
                  </a:lnTo>
                  <a:lnTo>
                    <a:pt x="15" y="117"/>
                  </a:lnTo>
                  <a:lnTo>
                    <a:pt x="5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69" name="Freeform 239"/>
            <p:cNvSpPr>
              <a:spLocks/>
            </p:cNvSpPr>
            <p:nvPr/>
          </p:nvSpPr>
          <p:spPr bwMode="auto">
            <a:xfrm>
              <a:off x="3907895" y="3184525"/>
              <a:ext cx="831850" cy="593725"/>
            </a:xfrm>
            <a:custGeom>
              <a:avLst/>
              <a:gdLst>
                <a:gd name="T0" fmla="*/ 152 w 524"/>
                <a:gd name="T1" fmla="*/ 0 h 374"/>
                <a:gd name="T2" fmla="*/ 524 w 524"/>
                <a:gd name="T3" fmla="*/ 370 h 374"/>
                <a:gd name="T4" fmla="*/ 0 w 524"/>
                <a:gd name="T5" fmla="*/ 374 h 374"/>
                <a:gd name="T6" fmla="*/ 0 w 524"/>
                <a:gd name="T7" fmla="*/ 368 h 374"/>
                <a:gd name="T8" fmla="*/ 0 w 524"/>
                <a:gd name="T9" fmla="*/ 351 h 374"/>
                <a:gd name="T10" fmla="*/ 1 w 524"/>
                <a:gd name="T11" fmla="*/ 324 h 374"/>
                <a:gd name="T12" fmla="*/ 7 w 524"/>
                <a:gd name="T13" fmla="*/ 290 h 374"/>
                <a:gd name="T14" fmla="*/ 17 w 524"/>
                <a:gd name="T15" fmla="*/ 248 h 374"/>
                <a:gd name="T16" fmla="*/ 30 w 524"/>
                <a:gd name="T17" fmla="*/ 202 h 374"/>
                <a:gd name="T18" fmla="*/ 49 w 524"/>
                <a:gd name="T19" fmla="*/ 153 h 374"/>
                <a:gd name="T20" fmla="*/ 76 w 524"/>
                <a:gd name="T21" fmla="*/ 101 h 374"/>
                <a:gd name="T22" fmla="*/ 108 w 524"/>
                <a:gd name="T23" fmla="*/ 50 h 374"/>
                <a:gd name="T24" fmla="*/ 152 w 524"/>
                <a:gd name="T25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4" h="374">
                  <a:moveTo>
                    <a:pt x="152" y="0"/>
                  </a:moveTo>
                  <a:lnTo>
                    <a:pt x="524" y="370"/>
                  </a:lnTo>
                  <a:lnTo>
                    <a:pt x="0" y="374"/>
                  </a:lnTo>
                  <a:lnTo>
                    <a:pt x="0" y="368"/>
                  </a:lnTo>
                  <a:lnTo>
                    <a:pt x="0" y="351"/>
                  </a:lnTo>
                  <a:lnTo>
                    <a:pt x="1" y="324"/>
                  </a:lnTo>
                  <a:lnTo>
                    <a:pt x="7" y="290"/>
                  </a:lnTo>
                  <a:lnTo>
                    <a:pt x="17" y="248"/>
                  </a:lnTo>
                  <a:lnTo>
                    <a:pt x="30" y="202"/>
                  </a:lnTo>
                  <a:lnTo>
                    <a:pt x="49" y="153"/>
                  </a:lnTo>
                  <a:lnTo>
                    <a:pt x="76" y="101"/>
                  </a:lnTo>
                  <a:lnTo>
                    <a:pt x="108" y="5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70" name="Freeform 240"/>
            <p:cNvSpPr>
              <a:spLocks/>
            </p:cNvSpPr>
            <p:nvPr/>
          </p:nvSpPr>
          <p:spPr bwMode="auto">
            <a:xfrm>
              <a:off x="4149195" y="2936875"/>
              <a:ext cx="592138" cy="835025"/>
            </a:xfrm>
            <a:custGeom>
              <a:avLst/>
              <a:gdLst>
                <a:gd name="T0" fmla="*/ 373 w 373"/>
                <a:gd name="T1" fmla="*/ 0 h 526"/>
                <a:gd name="T2" fmla="*/ 372 w 373"/>
                <a:gd name="T3" fmla="*/ 526 h 526"/>
                <a:gd name="T4" fmla="*/ 0 w 373"/>
                <a:gd name="T5" fmla="*/ 156 h 526"/>
                <a:gd name="T6" fmla="*/ 4 w 373"/>
                <a:gd name="T7" fmla="*/ 152 h 526"/>
                <a:gd name="T8" fmla="*/ 15 w 373"/>
                <a:gd name="T9" fmla="*/ 143 h 526"/>
                <a:gd name="T10" fmla="*/ 32 w 373"/>
                <a:gd name="T11" fmla="*/ 128 h 526"/>
                <a:gd name="T12" fmla="*/ 55 w 373"/>
                <a:gd name="T13" fmla="*/ 110 h 526"/>
                <a:gd name="T14" fmla="*/ 84 w 373"/>
                <a:gd name="T15" fmla="*/ 89 h 526"/>
                <a:gd name="T16" fmla="*/ 120 w 373"/>
                <a:gd name="T17" fmla="*/ 68 h 526"/>
                <a:gd name="T18" fmla="*/ 160 w 373"/>
                <a:gd name="T19" fmla="*/ 49 h 526"/>
                <a:gd name="T20" fmla="*/ 206 w 373"/>
                <a:gd name="T21" fmla="*/ 30 h 526"/>
                <a:gd name="T22" fmla="*/ 257 w 373"/>
                <a:gd name="T23" fmla="*/ 15 h 526"/>
                <a:gd name="T24" fmla="*/ 312 w 373"/>
                <a:gd name="T25" fmla="*/ 6 h 526"/>
                <a:gd name="T26" fmla="*/ 373 w 373"/>
                <a:gd name="T27" fmla="*/ 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3" h="526">
                  <a:moveTo>
                    <a:pt x="373" y="0"/>
                  </a:moveTo>
                  <a:lnTo>
                    <a:pt x="372" y="526"/>
                  </a:lnTo>
                  <a:lnTo>
                    <a:pt x="0" y="156"/>
                  </a:lnTo>
                  <a:lnTo>
                    <a:pt x="4" y="152"/>
                  </a:lnTo>
                  <a:lnTo>
                    <a:pt x="15" y="143"/>
                  </a:lnTo>
                  <a:lnTo>
                    <a:pt x="32" y="128"/>
                  </a:lnTo>
                  <a:lnTo>
                    <a:pt x="55" y="110"/>
                  </a:lnTo>
                  <a:lnTo>
                    <a:pt x="84" y="89"/>
                  </a:lnTo>
                  <a:lnTo>
                    <a:pt x="120" y="68"/>
                  </a:lnTo>
                  <a:lnTo>
                    <a:pt x="160" y="49"/>
                  </a:lnTo>
                  <a:lnTo>
                    <a:pt x="206" y="30"/>
                  </a:lnTo>
                  <a:lnTo>
                    <a:pt x="257" y="15"/>
                  </a:lnTo>
                  <a:lnTo>
                    <a:pt x="312" y="6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71" name="Freeform 241"/>
            <p:cNvSpPr>
              <a:spLocks/>
            </p:cNvSpPr>
            <p:nvPr/>
          </p:nvSpPr>
          <p:spPr bwMode="auto">
            <a:xfrm>
              <a:off x="4739745" y="2940050"/>
              <a:ext cx="595313" cy="831850"/>
            </a:xfrm>
            <a:custGeom>
              <a:avLst/>
              <a:gdLst>
                <a:gd name="T0" fmla="*/ 1 w 375"/>
                <a:gd name="T1" fmla="*/ 0 h 524"/>
                <a:gd name="T2" fmla="*/ 7 w 375"/>
                <a:gd name="T3" fmla="*/ 0 h 524"/>
                <a:gd name="T4" fmla="*/ 24 w 375"/>
                <a:gd name="T5" fmla="*/ 0 h 524"/>
                <a:gd name="T6" fmla="*/ 51 w 375"/>
                <a:gd name="T7" fmla="*/ 4 h 524"/>
                <a:gd name="T8" fmla="*/ 85 w 375"/>
                <a:gd name="T9" fmla="*/ 7 h 524"/>
                <a:gd name="T10" fmla="*/ 127 w 375"/>
                <a:gd name="T11" fmla="*/ 17 h 524"/>
                <a:gd name="T12" fmla="*/ 173 w 375"/>
                <a:gd name="T13" fmla="*/ 30 h 524"/>
                <a:gd name="T14" fmla="*/ 222 w 375"/>
                <a:gd name="T15" fmla="*/ 51 h 524"/>
                <a:gd name="T16" fmla="*/ 272 w 375"/>
                <a:gd name="T17" fmla="*/ 78 h 524"/>
                <a:gd name="T18" fmla="*/ 323 w 375"/>
                <a:gd name="T19" fmla="*/ 112 h 524"/>
                <a:gd name="T20" fmla="*/ 375 w 375"/>
                <a:gd name="T21" fmla="*/ 154 h 524"/>
                <a:gd name="T22" fmla="*/ 0 w 375"/>
                <a:gd name="T23" fmla="*/ 524 h 524"/>
                <a:gd name="T24" fmla="*/ 1 w 375"/>
                <a:gd name="T25" fmla="*/ 0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5" h="524">
                  <a:moveTo>
                    <a:pt x="1" y="0"/>
                  </a:moveTo>
                  <a:lnTo>
                    <a:pt x="7" y="0"/>
                  </a:lnTo>
                  <a:lnTo>
                    <a:pt x="24" y="0"/>
                  </a:lnTo>
                  <a:lnTo>
                    <a:pt x="51" y="4"/>
                  </a:lnTo>
                  <a:lnTo>
                    <a:pt x="85" y="7"/>
                  </a:lnTo>
                  <a:lnTo>
                    <a:pt x="127" y="17"/>
                  </a:lnTo>
                  <a:lnTo>
                    <a:pt x="173" y="30"/>
                  </a:lnTo>
                  <a:lnTo>
                    <a:pt x="222" y="51"/>
                  </a:lnTo>
                  <a:lnTo>
                    <a:pt x="272" y="78"/>
                  </a:lnTo>
                  <a:lnTo>
                    <a:pt x="323" y="112"/>
                  </a:lnTo>
                  <a:lnTo>
                    <a:pt x="375" y="154"/>
                  </a:lnTo>
                  <a:lnTo>
                    <a:pt x="0" y="52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72" name="Freeform 242"/>
            <p:cNvSpPr>
              <a:spLocks/>
            </p:cNvSpPr>
            <p:nvPr/>
          </p:nvSpPr>
          <p:spPr bwMode="auto">
            <a:xfrm>
              <a:off x="4739745" y="3184525"/>
              <a:ext cx="833438" cy="590550"/>
            </a:xfrm>
            <a:custGeom>
              <a:avLst/>
              <a:gdLst>
                <a:gd name="T0" fmla="*/ 371 w 525"/>
                <a:gd name="T1" fmla="*/ 0 h 372"/>
                <a:gd name="T2" fmla="*/ 375 w 525"/>
                <a:gd name="T3" fmla="*/ 2 h 372"/>
                <a:gd name="T4" fmla="*/ 384 w 525"/>
                <a:gd name="T5" fmla="*/ 13 h 372"/>
                <a:gd name="T6" fmla="*/ 400 w 525"/>
                <a:gd name="T7" fmla="*/ 31 h 372"/>
                <a:gd name="T8" fmla="*/ 417 w 525"/>
                <a:gd name="T9" fmla="*/ 54 h 372"/>
                <a:gd name="T10" fmla="*/ 438 w 525"/>
                <a:gd name="T11" fmla="*/ 82 h 372"/>
                <a:gd name="T12" fmla="*/ 459 w 525"/>
                <a:gd name="T13" fmla="*/ 118 h 372"/>
                <a:gd name="T14" fmla="*/ 478 w 525"/>
                <a:gd name="T15" fmla="*/ 158 h 372"/>
                <a:gd name="T16" fmla="*/ 497 w 525"/>
                <a:gd name="T17" fmla="*/ 206 h 372"/>
                <a:gd name="T18" fmla="*/ 512 w 525"/>
                <a:gd name="T19" fmla="*/ 256 h 372"/>
                <a:gd name="T20" fmla="*/ 522 w 525"/>
                <a:gd name="T21" fmla="*/ 313 h 372"/>
                <a:gd name="T22" fmla="*/ 525 w 525"/>
                <a:gd name="T23" fmla="*/ 372 h 372"/>
                <a:gd name="T24" fmla="*/ 0 w 525"/>
                <a:gd name="T25" fmla="*/ 370 h 372"/>
                <a:gd name="T26" fmla="*/ 371 w 525"/>
                <a:gd name="T2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5" h="372">
                  <a:moveTo>
                    <a:pt x="371" y="0"/>
                  </a:moveTo>
                  <a:lnTo>
                    <a:pt x="375" y="2"/>
                  </a:lnTo>
                  <a:lnTo>
                    <a:pt x="384" y="13"/>
                  </a:lnTo>
                  <a:lnTo>
                    <a:pt x="400" y="31"/>
                  </a:lnTo>
                  <a:lnTo>
                    <a:pt x="417" y="54"/>
                  </a:lnTo>
                  <a:lnTo>
                    <a:pt x="438" y="82"/>
                  </a:lnTo>
                  <a:lnTo>
                    <a:pt x="459" y="118"/>
                  </a:lnTo>
                  <a:lnTo>
                    <a:pt x="478" y="158"/>
                  </a:lnTo>
                  <a:lnTo>
                    <a:pt x="497" y="206"/>
                  </a:lnTo>
                  <a:lnTo>
                    <a:pt x="512" y="256"/>
                  </a:lnTo>
                  <a:lnTo>
                    <a:pt x="522" y="313"/>
                  </a:lnTo>
                  <a:lnTo>
                    <a:pt x="525" y="372"/>
                  </a:lnTo>
                  <a:lnTo>
                    <a:pt x="0" y="370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73" name="Freeform 243"/>
            <p:cNvSpPr>
              <a:spLocks/>
            </p:cNvSpPr>
            <p:nvPr/>
          </p:nvSpPr>
          <p:spPr bwMode="auto">
            <a:xfrm>
              <a:off x="4739745" y="3768725"/>
              <a:ext cx="833438" cy="596900"/>
            </a:xfrm>
            <a:custGeom>
              <a:avLst/>
              <a:gdLst>
                <a:gd name="T0" fmla="*/ 525 w 525"/>
                <a:gd name="T1" fmla="*/ 0 h 376"/>
                <a:gd name="T2" fmla="*/ 525 w 525"/>
                <a:gd name="T3" fmla="*/ 8 h 376"/>
                <a:gd name="T4" fmla="*/ 524 w 525"/>
                <a:gd name="T5" fmla="*/ 25 h 376"/>
                <a:gd name="T6" fmla="*/ 522 w 525"/>
                <a:gd name="T7" fmla="*/ 52 h 376"/>
                <a:gd name="T8" fmla="*/ 516 w 525"/>
                <a:gd name="T9" fmla="*/ 86 h 376"/>
                <a:gd name="T10" fmla="*/ 508 w 525"/>
                <a:gd name="T11" fmla="*/ 126 h 376"/>
                <a:gd name="T12" fmla="*/ 495 w 525"/>
                <a:gd name="T13" fmla="*/ 174 h 376"/>
                <a:gd name="T14" fmla="*/ 474 w 525"/>
                <a:gd name="T15" fmla="*/ 221 h 376"/>
                <a:gd name="T16" fmla="*/ 449 w 525"/>
                <a:gd name="T17" fmla="*/ 273 h 376"/>
                <a:gd name="T18" fmla="*/ 415 w 525"/>
                <a:gd name="T19" fmla="*/ 324 h 376"/>
                <a:gd name="T20" fmla="*/ 371 w 525"/>
                <a:gd name="T21" fmla="*/ 376 h 376"/>
                <a:gd name="T22" fmla="*/ 0 w 525"/>
                <a:gd name="T23" fmla="*/ 2 h 376"/>
                <a:gd name="T24" fmla="*/ 525 w 525"/>
                <a:gd name="T25" fmla="*/ 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5" h="376">
                  <a:moveTo>
                    <a:pt x="525" y="0"/>
                  </a:moveTo>
                  <a:lnTo>
                    <a:pt x="525" y="8"/>
                  </a:lnTo>
                  <a:lnTo>
                    <a:pt x="524" y="25"/>
                  </a:lnTo>
                  <a:lnTo>
                    <a:pt x="522" y="52"/>
                  </a:lnTo>
                  <a:lnTo>
                    <a:pt x="516" y="86"/>
                  </a:lnTo>
                  <a:lnTo>
                    <a:pt x="508" y="126"/>
                  </a:lnTo>
                  <a:lnTo>
                    <a:pt x="495" y="174"/>
                  </a:lnTo>
                  <a:lnTo>
                    <a:pt x="474" y="221"/>
                  </a:lnTo>
                  <a:lnTo>
                    <a:pt x="449" y="273"/>
                  </a:lnTo>
                  <a:lnTo>
                    <a:pt x="415" y="324"/>
                  </a:lnTo>
                  <a:lnTo>
                    <a:pt x="371" y="376"/>
                  </a:lnTo>
                  <a:lnTo>
                    <a:pt x="0" y="2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74" name="Freeform 244"/>
            <p:cNvSpPr>
              <a:spLocks noEditPoints="1"/>
            </p:cNvSpPr>
            <p:nvPr/>
          </p:nvSpPr>
          <p:spPr bwMode="auto">
            <a:xfrm>
              <a:off x="3638020" y="2670175"/>
              <a:ext cx="2205038" cy="2206625"/>
            </a:xfrm>
            <a:custGeom>
              <a:avLst/>
              <a:gdLst>
                <a:gd name="T0" fmla="*/ 612 w 1389"/>
                <a:gd name="T1" fmla="*/ 93 h 1390"/>
                <a:gd name="T2" fmla="*/ 457 w 1389"/>
                <a:gd name="T3" fmla="*/ 135 h 1390"/>
                <a:gd name="T4" fmla="*/ 324 w 1389"/>
                <a:gd name="T5" fmla="*/ 214 h 1390"/>
                <a:gd name="T6" fmla="*/ 213 w 1389"/>
                <a:gd name="T7" fmla="*/ 324 h 1390"/>
                <a:gd name="T8" fmla="*/ 135 w 1389"/>
                <a:gd name="T9" fmla="*/ 458 h 1390"/>
                <a:gd name="T10" fmla="*/ 93 w 1389"/>
                <a:gd name="T11" fmla="*/ 612 h 1390"/>
                <a:gd name="T12" fmla="*/ 93 w 1389"/>
                <a:gd name="T13" fmla="*/ 778 h 1390"/>
                <a:gd name="T14" fmla="*/ 135 w 1389"/>
                <a:gd name="T15" fmla="*/ 930 h 1390"/>
                <a:gd name="T16" fmla="*/ 213 w 1389"/>
                <a:gd name="T17" fmla="*/ 1066 h 1390"/>
                <a:gd name="T18" fmla="*/ 324 w 1389"/>
                <a:gd name="T19" fmla="*/ 1176 h 1390"/>
                <a:gd name="T20" fmla="*/ 457 w 1389"/>
                <a:gd name="T21" fmla="*/ 1255 h 1390"/>
                <a:gd name="T22" fmla="*/ 612 w 1389"/>
                <a:gd name="T23" fmla="*/ 1297 h 1390"/>
                <a:gd name="T24" fmla="*/ 777 w 1389"/>
                <a:gd name="T25" fmla="*/ 1297 h 1390"/>
                <a:gd name="T26" fmla="*/ 930 w 1389"/>
                <a:gd name="T27" fmla="*/ 1255 h 1390"/>
                <a:gd name="T28" fmla="*/ 1065 w 1389"/>
                <a:gd name="T29" fmla="*/ 1176 h 1390"/>
                <a:gd name="T30" fmla="*/ 1176 w 1389"/>
                <a:gd name="T31" fmla="*/ 1066 h 1390"/>
                <a:gd name="T32" fmla="*/ 1254 w 1389"/>
                <a:gd name="T33" fmla="*/ 930 h 1390"/>
                <a:gd name="T34" fmla="*/ 1296 w 1389"/>
                <a:gd name="T35" fmla="*/ 778 h 1390"/>
                <a:gd name="T36" fmla="*/ 1296 w 1389"/>
                <a:gd name="T37" fmla="*/ 612 h 1390"/>
                <a:gd name="T38" fmla="*/ 1254 w 1389"/>
                <a:gd name="T39" fmla="*/ 458 h 1390"/>
                <a:gd name="T40" fmla="*/ 1176 w 1389"/>
                <a:gd name="T41" fmla="*/ 324 h 1390"/>
                <a:gd name="T42" fmla="*/ 1065 w 1389"/>
                <a:gd name="T43" fmla="*/ 214 h 1390"/>
                <a:gd name="T44" fmla="*/ 930 w 1389"/>
                <a:gd name="T45" fmla="*/ 135 h 1390"/>
                <a:gd name="T46" fmla="*/ 777 w 1389"/>
                <a:gd name="T47" fmla="*/ 93 h 1390"/>
                <a:gd name="T48" fmla="*/ 694 w 1389"/>
                <a:gd name="T49" fmla="*/ 0 h 1390"/>
                <a:gd name="T50" fmla="*/ 865 w 1389"/>
                <a:gd name="T51" fmla="*/ 21 h 1390"/>
                <a:gd name="T52" fmla="*/ 1021 w 1389"/>
                <a:gd name="T53" fmla="*/ 82 h 1390"/>
                <a:gd name="T54" fmla="*/ 1155 w 1389"/>
                <a:gd name="T55" fmla="*/ 175 h 1390"/>
                <a:gd name="T56" fmla="*/ 1263 w 1389"/>
                <a:gd name="T57" fmla="*/ 297 h 1390"/>
                <a:gd name="T58" fmla="*/ 1341 w 1389"/>
                <a:gd name="T59" fmla="*/ 444 h 1390"/>
                <a:gd name="T60" fmla="*/ 1383 w 1389"/>
                <a:gd name="T61" fmla="*/ 608 h 1390"/>
                <a:gd name="T62" fmla="*/ 1383 w 1389"/>
                <a:gd name="T63" fmla="*/ 782 h 1390"/>
                <a:gd name="T64" fmla="*/ 1341 w 1389"/>
                <a:gd name="T65" fmla="*/ 946 h 1390"/>
                <a:gd name="T66" fmla="*/ 1263 w 1389"/>
                <a:gd name="T67" fmla="*/ 1091 h 1390"/>
                <a:gd name="T68" fmla="*/ 1155 w 1389"/>
                <a:gd name="T69" fmla="*/ 1215 h 1390"/>
                <a:gd name="T70" fmla="*/ 1021 w 1389"/>
                <a:gd name="T71" fmla="*/ 1308 h 1390"/>
                <a:gd name="T72" fmla="*/ 865 w 1389"/>
                <a:gd name="T73" fmla="*/ 1367 h 1390"/>
                <a:gd name="T74" fmla="*/ 694 w 1389"/>
                <a:gd name="T75" fmla="*/ 1390 h 1390"/>
                <a:gd name="T76" fmla="*/ 524 w 1389"/>
                <a:gd name="T77" fmla="*/ 1367 h 1390"/>
                <a:gd name="T78" fmla="*/ 368 w 1389"/>
                <a:gd name="T79" fmla="*/ 1308 h 1390"/>
                <a:gd name="T80" fmla="*/ 232 w 1389"/>
                <a:gd name="T81" fmla="*/ 1215 h 1390"/>
                <a:gd name="T82" fmla="*/ 124 w 1389"/>
                <a:gd name="T83" fmla="*/ 1091 h 1390"/>
                <a:gd name="T84" fmla="*/ 48 w 1389"/>
                <a:gd name="T85" fmla="*/ 946 h 1390"/>
                <a:gd name="T86" fmla="*/ 6 w 1389"/>
                <a:gd name="T87" fmla="*/ 782 h 1390"/>
                <a:gd name="T88" fmla="*/ 6 w 1389"/>
                <a:gd name="T89" fmla="*/ 608 h 1390"/>
                <a:gd name="T90" fmla="*/ 48 w 1389"/>
                <a:gd name="T91" fmla="*/ 444 h 1390"/>
                <a:gd name="T92" fmla="*/ 124 w 1389"/>
                <a:gd name="T93" fmla="*/ 297 h 1390"/>
                <a:gd name="T94" fmla="*/ 232 w 1389"/>
                <a:gd name="T95" fmla="*/ 175 h 1390"/>
                <a:gd name="T96" fmla="*/ 368 w 1389"/>
                <a:gd name="T97" fmla="*/ 82 h 1390"/>
                <a:gd name="T98" fmla="*/ 524 w 1389"/>
                <a:gd name="T99" fmla="*/ 21 h 1390"/>
                <a:gd name="T100" fmla="*/ 694 w 1389"/>
                <a:gd name="T101" fmla="*/ 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89" h="1390">
                  <a:moveTo>
                    <a:pt x="694" y="88"/>
                  </a:moveTo>
                  <a:lnTo>
                    <a:pt x="612" y="93"/>
                  </a:lnTo>
                  <a:lnTo>
                    <a:pt x="534" y="109"/>
                  </a:lnTo>
                  <a:lnTo>
                    <a:pt x="457" y="135"/>
                  </a:lnTo>
                  <a:lnTo>
                    <a:pt x="389" y="170"/>
                  </a:lnTo>
                  <a:lnTo>
                    <a:pt x="324" y="214"/>
                  </a:lnTo>
                  <a:lnTo>
                    <a:pt x="265" y="265"/>
                  </a:lnTo>
                  <a:lnTo>
                    <a:pt x="213" y="324"/>
                  </a:lnTo>
                  <a:lnTo>
                    <a:pt x="170" y="387"/>
                  </a:lnTo>
                  <a:lnTo>
                    <a:pt x="135" y="458"/>
                  </a:lnTo>
                  <a:lnTo>
                    <a:pt x="109" y="534"/>
                  </a:lnTo>
                  <a:lnTo>
                    <a:pt x="93" y="612"/>
                  </a:lnTo>
                  <a:lnTo>
                    <a:pt x="88" y="694"/>
                  </a:lnTo>
                  <a:lnTo>
                    <a:pt x="93" y="778"/>
                  </a:lnTo>
                  <a:lnTo>
                    <a:pt x="109" y="856"/>
                  </a:lnTo>
                  <a:lnTo>
                    <a:pt x="135" y="930"/>
                  </a:lnTo>
                  <a:lnTo>
                    <a:pt x="170" y="1001"/>
                  </a:lnTo>
                  <a:lnTo>
                    <a:pt x="213" y="1066"/>
                  </a:lnTo>
                  <a:lnTo>
                    <a:pt x="265" y="1125"/>
                  </a:lnTo>
                  <a:lnTo>
                    <a:pt x="324" y="1176"/>
                  </a:lnTo>
                  <a:lnTo>
                    <a:pt x="389" y="1218"/>
                  </a:lnTo>
                  <a:lnTo>
                    <a:pt x="457" y="1255"/>
                  </a:lnTo>
                  <a:lnTo>
                    <a:pt x="534" y="1281"/>
                  </a:lnTo>
                  <a:lnTo>
                    <a:pt x="612" y="1297"/>
                  </a:lnTo>
                  <a:lnTo>
                    <a:pt x="694" y="1302"/>
                  </a:lnTo>
                  <a:lnTo>
                    <a:pt x="777" y="1297"/>
                  </a:lnTo>
                  <a:lnTo>
                    <a:pt x="856" y="1281"/>
                  </a:lnTo>
                  <a:lnTo>
                    <a:pt x="930" y="1255"/>
                  </a:lnTo>
                  <a:lnTo>
                    <a:pt x="1000" y="1218"/>
                  </a:lnTo>
                  <a:lnTo>
                    <a:pt x="1065" y="1176"/>
                  </a:lnTo>
                  <a:lnTo>
                    <a:pt x="1124" y="1125"/>
                  </a:lnTo>
                  <a:lnTo>
                    <a:pt x="1176" y="1066"/>
                  </a:lnTo>
                  <a:lnTo>
                    <a:pt x="1219" y="1001"/>
                  </a:lnTo>
                  <a:lnTo>
                    <a:pt x="1254" y="930"/>
                  </a:lnTo>
                  <a:lnTo>
                    <a:pt x="1280" y="856"/>
                  </a:lnTo>
                  <a:lnTo>
                    <a:pt x="1296" y="778"/>
                  </a:lnTo>
                  <a:lnTo>
                    <a:pt x="1301" y="694"/>
                  </a:lnTo>
                  <a:lnTo>
                    <a:pt x="1296" y="612"/>
                  </a:lnTo>
                  <a:lnTo>
                    <a:pt x="1280" y="534"/>
                  </a:lnTo>
                  <a:lnTo>
                    <a:pt x="1254" y="458"/>
                  </a:lnTo>
                  <a:lnTo>
                    <a:pt x="1219" y="387"/>
                  </a:lnTo>
                  <a:lnTo>
                    <a:pt x="1176" y="324"/>
                  </a:lnTo>
                  <a:lnTo>
                    <a:pt x="1124" y="265"/>
                  </a:lnTo>
                  <a:lnTo>
                    <a:pt x="1065" y="214"/>
                  </a:lnTo>
                  <a:lnTo>
                    <a:pt x="1000" y="170"/>
                  </a:lnTo>
                  <a:lnTo>
                    <a:pt x="930" y="135"/>
                  </a:lnTo>
                  <a:lnTo>
                    <a:pt x="856" y="109"/>
                  </a:lnTo>
                  <a:lnTo>
                    <a:pt x="777" y="93"/>
                  </a:lnTo>
                  <a:lnTo>
                    <a:pt x="694" y="88"/>
                  </a:lnTo>
                  <a:close/>
                  <a:moveTo>
                    <a:pt x="694" y="0"/>
                  </a:moveTo>
                  <a:lnTo>
                    <a:pt x="781" y="6"/>
                  </a:lnTo>
                  <a:lnTo>
                    <a:pt x="865" y="21"/>
                  </a:lnTo>
                  <a:lnTo>
                    <a:pt x="945" y="48"/>
                  </a:lnTo>
                  <a:lnTo>
                    <a:pt x="1021" y="82"/>
                  </a:lnTo>
                  <a:lnTo>
                    <a:pt x="1090" y="124"/>
                  </a:lnTo>
                  <a:lnTo>
                    <a:pt x="1155" y="175"/>
                  </a:lnTo>
                  <a:lnTo>
                    <a:pt x="1214" y="233"/>
                  </a:lnTo>
                  <a:lnTo>
                    <a:pt x="1263" y="297"/>
                  </a:lnTo>
                  <a:lnTo>
                    <a:pt x="1307" y="368"/>
                  </a:lnTo>
                  <a:lnTo>
                    <a:pt x="1341" y="444"/>
                  </a:lnTo>
                  <a:lnTo>
                    <a:pt x="1366" y="524"/>
                  </a:lnTo>
                  <a:lnTo>
                    <a:pt x="1383" y="608"/>
                  </a:lnTo>
                  <a:lnTo>
                    <a:pt x="1389" y="694"/>
                  </a:lnTo>
                  <a:lnTo>
                    <a:pt x="1383" y="782"/>
                  </a:lnTo>
                  <a:lnTo>
                    <a:pt x="1366" y="866"/>
                  </a:lnTo>
                  <a:lnTo>
                    <a:pt x="1341" y="946"/>
                  </a:lnTo>
                  <a:lnTo>
                    <a:pt x="1307" y="1022"/>
                  </a:lnTo>
                  <a:lnTo>
                    <a:pt x="1263" y="1091"/>
                  </a:lnTo>
                  <a:lnTo>
                    <a:pt x="1214" y="1155"/>
                  </a:lnTo>
                  <a:lnTo>
                    <a:pt x="1155" y="1215"/>
                  </a:lnTo>
                  <a:lnTo>
                    <a:pt x="1090" y="1264"/>
                  </a:lnTo>
                  <a:lnTo>
                    <a:pt x="1021" y="1308"/>
                  </a:lnTo>
                  <a:lnTo>
                    <a:pt x="945" y="1342"/>
                  </a:lnTo>
                  <a:lnTo>
                    <a:pt x="865" y="1367"/>
                  </a:lnTo>
                  <a:lnTo>
                    <a:pt x="781" y="1384"/>
                  </a:lnTo>
                  <a:lnTo>
                    <a:pt x="694" y="1390"/>
                  </a:lnTo>
                  <a:lnTo>
                    <a:pt x="608" y="1384"/>
                  </a:lnTo>
                  <a:lnTo>
                    <a:pt x="524" y="1367"/>
                  </a:lnTo>
                  <a:lnTo>
                    <a:pt x="444" y="1342"/>
                  </a:lnTo>
                  <a:lnTo>
                    <a:pt x="368" y="1308"/>
                  </a:lnTo>
                  <a:lnTo>
                    <a:pt x="297" y="1264"/>
                  </a:lnTo>
                  <a:lnTo>
                    <a:pt x="232" y="1215"/>
                  </a:lnTo>
                  <a:lnTo>
                    <a:pt x="175" y="1155"/>
                  </a:lnTo>
                  <a:lnTo>
                    <a:pt x="124" y="1091"/>
                  </a:lnTo>
                  <a:lnTo>
                    <a:pt x="82" y="1022"/>
                  </a:lnTo>
                  <a:lnTo>
                    <a:pt x="48" y="946"/>
                  </a:lnTo>
                  <a:lnTo>
                    <a:pt x="21" y="866"/>
                  </a:lnTo>
                  <a:lnTo>
                    <a:pt x="6" y="782"/>
                  </a:lnTo>
                  <a:lnTo>
                    <a:pt x="0" y="694"/>
                  </a:lnTo>
                  <a:lnTo>
                    <a:pt x="6" y="608"/>
                  </a:lnTo>
                  <a:lnTo>
                    <a:pt x="21" y="524"/>
                  </a:lnTo>
                  <a:lnTo>
                    <a:pt x="48" y="444"/>
                  </a:lnTo>
                  <a:lnTo>
                    <a:pt x="82" y="368"/>
                  </a:lnTo>
                  <a:lnTo>
                    <a:pt x="124" y="297"/>
                  </a:lnTo>
                  <a:lnTo>
                    <a:pt x="175" y="233"/>
                  </a:lnTo>
                  <a:lnTo>
                    <a:pt x="232" y="175"/>
                  </a:lnTo>
                  <a:lnTo>
                    <a:pt x="297" y="124"/>
                  </a:lnTo>
                  <a:lnTo>
                    <a:pt x="368" y="82"/>
                  </a:lnTo>
                  <a:lnTo>
                    <a:pt x="444" y="48"/>
                  </a:lnTo>
                  <a:lnTo>
                    <a:pt x="524" y="21"/>
                  </a:lnTo>
                  <a:lnTo>
                    <a:pt x="608" y="6"/>
                  </a:lnTo>
                  <a:lnTo>
                    <a:pt x="6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75" name="Freeform 247"/>
            <p:cNvSpPr>
              <a:spLocks/>
            </p:cNvSpPr>
            <p:nvPr/>
          </p:nvSpPr>
          <p:spPr bwMode="auto">
            <a:xfrm>
              <a:off x="3861857" y="2894013"/>
              <a:ext cx="1757363" cy="1525588"/>
            </a:xfrm>
            <a:custGeom>
              <a:avLst/>
              <a:gdLst>
                <a:gd name="T0" fmla="*/ 713 w 1107"/>
                <a:gd name="T1" fmla="*/ 23 h 961"/>
                <a:gd name="T2" fmla="*/ 917 w 1107"/>
                <a:gd name="T3" fmla="*/ 135 h 961"/>
                <a:gd name="T4" fmla="*/ 1056 w 1107"/>
                <a:gd name="T5" fmla="*/ 320 h 961"/>
                <a:gd name="T6" fmla="*/ 1107 w 1107"/>
                <a:gd name="T7" fmla="*/ 553 h 961"/>
                <a:gd name="T8" fmla="*/ 1058 w 1107"/>
                <a:gd name="T9" fmla="*/ 780 h 961"/>
                <a:gd name="T10" fmla="*/ 928 w 1107"/>
                <a:gd name="T11" fmla="*/ 961 h 961"/>
                <a:gd name="T12" fmla="*/ 863 w 1107"/>
                <a:gd name="T13" fmla="*/ 898 h 961"/>
                <a:gd name="T14" fmla="*/ 863 w 1107"/>
                <a:gd name="T15" fmla="*/ 864 h 961"/>
                <a:gd name="T16" fmla="*/ 897 w 1107"/>
                <a:gd name="T17" fmla="*/ 864 h 961"/>
                <a:gd name="T18" fmla="*/ 995 w 1107"/>
                <a:gd name="T19" fmla="*/ 776 h 961"/>
                <a:gd name="T20" fmla="*/ 1048 w 1107"/>
                <a:gd name="T21" fmla="*/ 578 h 961"/>
                <a:gd name="T22" fmla="*/ 1002 w 1107"/>
                <a:gd name="T23" fmla="*/ 572 h 961"/>
                <a:gd name="T24" fmla="*/ 993 w 1107"/>
                <a:gd name="T25" fmla="*/ 553 h 961"/>
                <a:gd name="T26" fmla="*/ 1002 w 1107"/>
                <a:gd name="T27" fmla="*/ 534 h 961"/>
                <a:gd name="T28" fmla="*/ 1048 w 1107"/>
                <a:gd name="T29" fmla="*/ 530 h 961"/>
                <a:gd name="T30" fmla="*/ 995 w 1107"/>
                <a:gd name="T31" fmla="*/ 330 h 961"/>
                <a:gd name="T32" fmla="*/ 897 w 1107"/>
                <a:gd name="T33" fmla="*/ 242 h 961"/>
                <a:gd name="T34" fmla="*/ 863 w 1107"/>
                <a:gd name="T35" fmla="*/ 242 h 961"/>
                <a:gd name="T36" fmla="*/ 863 w 1107"/>
                <a:gd name="T37" fmla="*/ 210 h 961"/>
                <a:gd name="T38" fmla="*/ 775 w 1107"/>
                <a:gd name="T39" fmla="*/ 111 h 961"/>
                <a:gd name="T40" fmla="*/ 577 w 1107"/>
                <a:gd name="T41" fmla="*/ 59 h 961"/>
                <a:gd name="T42" fmla="*/ 572 w 1107"/>
                <a:gd name="T43" fmla="*/ 105 h 961"/>
                <a:gd name="T44" fmla="*/ 553 w 1107"/>
                <a:gd name="T45" fmla="*/ 115 h 961"/>
                <a:gd name="T46" fmla="*/ 534 w 1107"/>
                <a:gd name="T47" fmla="*/ 105 h 961"/>
                <a:gd name="T48" fmla="*/ 530 w 1107"/>
                <a:gd name="T49" fmla="*/ 59 h 961"/>
                <a:gd name="T50" fmla="*/ 330 w 1107"/>
                <a:gd name="T51" fmla="*/ 111 h 961"/>
                <a:gd name="T52" fmla="*/ 242 w 1107"/>
                <a:gd name="T53" fmla="*/ 210 h 961"/>
                <a:gd name="T54" fmla="*/ 242 w 1107"/>
                <a:gd name="T55" fmla="*/ 242 h 961"/>
                <a:gd name="T56" fmla="*/ 210 w 1107"/>
                <a:gd name="T57" fmla="*/ 242 h 961"/>
                <a:gd name="T58" fmla="*/ 110 w 1107"/>
                <a:gd name="T59" fmla="*/ 330 h 961"/>
                <a:gd name="T60" fmla="*/ 59 w 1107"/>
                <a:gd name="T61" fmla="*/ 530 h 961"/>
                <a:gd name="T62" fmla="*/ 105 w 1107"/>
                <a:gd name="T63" fmla="*/ 534 h 961"/>
                <a:gd name="T64" fmla="*/ 114 w 1107"/>
                <a:gd name="T65" fmla="*/ 553 h 961"/>
                <a:gd name="T66" fmla="*/ 105 w 1107"/>
                <a:gd name="T67" fmla="*/ 572 h 961"/>
                <a:gd name="T68" fmla="*/ 59 w 1107"/>
                <a:gd name="T69" fmla="*/ 578 h 961"/>
                <a:gd name="T70" fmla="*/ 110 w 1107"/>
                <a:gd name="T71" fmla="*/ 776 h 961"/>
                <a:gd name="T72" fmla="*/ 210 w 1107"/>
                <a:gd name="T73" fmla="*/ 864 h 961"/>
                <a:gd name="T74" fmla="*/ 242 w 1107"/>
                <a:gd name="T75" fmla="*/ 864 h 961"/>
                <a:gd name="T76" fmla="*/ 242 w 1107"/>
                <a:gd name="T77" fmla="*/ 898 h 961"/>
                <a:gd name="T78" fmla="*/ 179 w 1107"/>
                <a:gd name="T79" fmla="*/ 961 h 961"/>
                <a:gd name="T80" fmla="*/ 48 w 1107"/>
                <a:gd name="T81" fmla="*/ 780 h 961"/>
                <a:gd name="T82" fmla="*/ 0 w 1107"/>
                <a:gd name="T83" fmla="*/ 553 h 961"/>
                <a:gd name="T84" fmla="*/ 51 w 1107"/>
                <a:gd name="T85" fmla="*/ 320 h 961"/>
                <a:gd name="T86" fmla="*/ 191 w 1107"/>
                <a:gd name="T87" fmla="*/ 135 h 961"/>
                <a:gd name="T88" fmla="*/ 394 w 1107"/>
                <a:gd name="T89" fmla="*/ 23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07" h="961">
                  <a:moveTo>
                    <a:pt x="553" y="0"/>
                  </a:moveTo>
                  <a:lnTo>
                    <a:pt x="634" y="6"/>
                  </a:lnTo>
                  <a:lnTo>
                    <a:pt x="713" y="23"/>
                  </a:lnTo>
                  <a:lnTo>
                    <a:pt x="787" y="52"/>
                  </a:lnTo>
                  <a:lnTo>
                    <a:pt x="854" y="90"/>
                  </a:lnTo>
                  <a:lnTo>
                    <a:pt x="917" y="135"/>
                  </a:lnTo>
                  <a:lnTo>
                    <a:pt x="970" y="191"/>
                  </a:lnTo>
                  <a:lnTo>
                    <a:pt x="1017" y="252"/>
                  </a:lnTo>
                  <a:lnTo>
                    <a:pt x="1056" y="320"/>
                  </a:lnTo>
                  <a:lnTo>
                    <a:pt x="1082" y="395"/>
                  </a:lnTo>
                  <a:lnTo>
                    <a:pt x="1099" y="471"/>
                  </a:lnTo>
                  <a:lnTo>
                    <a:pt x="1107" y="553"/>
                  </a:lnTo>
                  <a:lnTo>
                    <a:pt x="1101" y="633"/>
                  </a:lnTo>
                  <a:lnTo>
                    <a:pt x="1084" y="707"/>
                  </a:lnTo>
                  <a:lnTo>
                    <a:pt x="1058" y="780"/>
                  </a:lnTo>
                  <a:lnTo>
                    <a:pt x="1023" y="847"/>
                  </a:lnTo>
                  <a:lnTo>
                    <a:pt x="979" y="906"/>
                  </a:lnTo>
                  <a:lnTo>
                    <a:pt x="928" y="961"/>
                  </a:lnTo>
                  <a:lnTo>
                    <a:pt x="901" y="936"/>
                  </a:lnTo>
                  <a:lnTo>
                    <a:pt x="901" y="936"/>
                  </a:lnTo>
                  <a:lnTo>
                    <a:pt x="863" y="898"/>
                  </a:lnTo>
                  <a:lnTo>
                    <a:pt x="857" y="887"/>
                  </a:lnTo>
                  <a:lnTo>
                    <a:pt x="857" y="875"/>
                  </a:lnTo>
                  <a:lnTo>
                    <a:pt x="863" y="864"/>
                  </a:lnTo>
                  <a:lnTo>
                    <a:pt x="875" y="858"/>
                  </a:lnTo>
                  <a:lnTo>
                    <a:pt x="886" y="858"/>
                  </a:lnTo>
                  <a:lnTo>
                    <a:pt x="897" y="864"/>
                  </a:lnTo>
                  <a:lnTo>
                    <a:pt x="920" y="887"/>
                  </a:lnTo>
                  <a:lnTo>
                    <a:pt x="960" y="835"/>
                  </a:lnTo>
                  <a:lnTo>
                    <a:pt x="995" y="776"/>
                  </a:lnTo>
                  <a:lnTo>
                    <a:pt x="1021" y="713"/>
                  </a:lnTo>
                  <a:lnTo>
                    <a:pt x="1040" y="646"/>
                  </a:lnTo>
                  <a:lnTo>
                    <a:pt x="1048" y="578"/>
                  </a:lnTo>
                  <a:lnTo>
                    <a:pt x="1016" y="578"/>
                  </a:lnTo>
                  <a:lnTo>
                    <a:pt x="1008" y="576"/>
                  </a:lnTo>
                  <a:lnTo>
                    <a:pt x="1002" y="572"/>
                  </a:lnTo>
                  <a:lnTo>
                    <a:pt x="997" y="568"/>
                  </a:lnTo>
                  <a:lnTo>
                    <a:pt x="995" y="561"/>
                  </a:lnTo>
                  <a:lnTo>
                    <a:pt x="993" y="553"/>
                  </a:lnTo>
                  <a:lnTo>
                    <a:pt x="995" y="545"/>
                  </a:lnTo>
                  <a:lnTo>
                    <a:pt x="997" y="540"/>
                  </a:lnTo>
                  <a:lnTo>
                    <a:pt x="1002" y="534"/>
                  </a:lnTo>
                  <a:lnTo>
                    <a:pt x="1008" y="532"/>
                  </a:lnTo>
                  <a:lnTo>
                    <a:pt x="1016" y="530"/>
                  </a:lnTo>
                  <a:lnTo>
                    <a:pt x="1048" y="530"/>
                  </a:lnTo>
                  <a:lnTo>
                    <a:pt x="1040" y="460"/>
                  </a:lnTo>
                  <a:lnTo>
                    <a:pt x="1021" y="393"/>
                  </a:lnTo>
                  <a:lnTo>
                    <a:pt x="995" y="330"/>
                  </a:lnTo>
                  <a:lnTo>
                    <a:pt x="960" y="273"/>
                  </a:lnTo>
                  <a:lnTo>
                    <a:pt x="920" y="219"/>
                  </a:lnTo>
                  <a:lnTo>
                    <a:pt x="897" y="242"/>
                  </a:lnTo>
                  <a:lnTo>
                    <a:pt x="886" y="248"/>
                  </a:lnTo>
                  <a:lnTo>
                    <a:pt x="875" y="248"/>
                  </a:lnTo>
                  <a:lnTo>
                    <a:pt x="863" y="242"/>
                  </a:lnTo>
                  <a:lnTo>
                    <a:pt x="857" y="233"/>
                  </a:lnTo>
                  <a:lnTo>
                    <a:pt x="857" y="219"/>
                  </a:lnTo>
                  <a:lnTo>
                    <a:pt x="863" y="210"/>
                  </a:lnTo>
                  <a:lnTo>
                    <a:pt x="886" y="187"/>
                  </a:lnTo>
                  <a:lnTo>
                    <a:pt x="835" y="145"/>
                  </a:lnTo>
                  <a:lnTo>
                    <a:pt x="775" y="111"/>
                  </a:lnTo>
                  <a:lnTo>
                    <a:pt x="713" y="84"/>
                  </a:lnTo>
                  <a:lnTo>
                    <a:pt x="646" y="67"/>
                  </a:lnTo>
                  <a:lnTo>
                    <a:pt x="577" y="59"/>
                  </a:lnTo>
                  <a:lnTo>
                    <a:pt x="577" y="90"/>
                  </a:lnTo>
                  <a:lnTo>
                    <a:pt x="575" y="97"/>
                  </a:lnTo>
                  <a:lnTo>
                    <a:pt x="572" y="105"/>
                  </a:lnTo>
                  <a:lnTo>
                    <a:pt x="568" y="109"/>
                  </a:lnTo>
                  <a:lnTo>
                    <a:pt x="560" y="113"/>
                  </a:lnTo>
                  <a:lnTo>
                    <a:pt x="553" y="115"/>
                  </a:lnTo>
                  <a:lnTo>
                    <a:pt x="545" y="113"/>
                  </a:lnTo>
                  <a:lnTo>
                    <a:pt x="539" y="109"/>
                  </a:lnTo>
                  <a:lnTo>
                    <a:pt x="534" y="105"/>
                  </a:lnTo>
                  <a:lnTo>
                    <a:pt x="532" y="97"/>
                  </a:lnTo>
                  <a:lnTo>
                    <a:pt x="530" y="90"/>
                  </a:lnTo>
                  <a:lnTo>
                    <a:pt x="530" y="59"/>
                  </a:lnTo>
                  <a:lnTo>
                    <a:pt x="459" y="67"/>
                  </a:lnTo>
                  <a:lnTo>
                    <a:pt x="393" y="84"/>
                  </a:lnTo>
                  <a:lnTo>
                    <a:pt x="330" y="111"/>
                  </a:lnTo>
                  <a:lnTo>
                    <a:pt x="272" y="145"/>
                  </a:lnTo>
                  <a:lnTo>
                    <a:pt x="221" y="187"/>
                  </a:lnTo>
                  <a:lnTo>
                    <a:pt x="242" y="210"/>
                  </a:lnTo>
                  <a:lnTo>
                    <a:pt x="248" y="219"/>
                  </a:lnTo>
                  <a:lnTo>
                    <a:pt x="248" y="233"/>
                  </a:lnTo>
                  <a:lnTo>
                    <a:pt x="242" y="242"/>
                  </a:lnTo>
                  <a:lnTo>
                    <a:pt x="232" y="248"/>
                  </a:lnTo>
                  <a:lnTo>
                    <a:pt x="219" y="248"/>
                  </a:lnTo>
                  <a:lnTo>
                    <a:pt x="210" y="242"/>
                  </a:lnTo>
                  <a:lnTo>
                    <a:pt x="187" y="219"/>
                  </a:lnTo>
                  <a:lnTo>
                    <a:pt x="145" y="273"/>
                  </a:lnTo>
                  <a:lnTo>
                    <a:pt x="110" y="330"/>
                  </a:lnTo>
                  <a:lnTo>
                    <a:pt x="84" y="393"/>
                  </a:lnTo>
                  <a:lnTo>
                    <a:pt x="67" y="460"/>
                  </a:lnTo>
                  <a:lnTo>
                    <a:pt x="59" y="530"/>
                  </a:lnTo>
                  <a:lnTo>
                    <a:pt x="90" y="530"/>
                  </a:lnTo>
                  <a:lnTo>
                    <a:pt x="97" y="532"/>
                  </a:lnTo>
                  <a:lnTo>
                    <a:pt x="105" y="534"/>
                  </a:lnTo>
                  <a:lnTo>
                    <a:pt x="109" y="540"/>
                  </a:lnTo>
                  <a:lnTo>
                    <a:pt x="112" y="545"/>
                  </a:lnTo>
                  <a:lnTo>
                    <a:pt x="114" y="553"/>
                  </a:lnTo>
                  <a:lnTo>
                    <a:pt x="112" y="561"/>
                  </a:lnTo>
                  <a:lnTo>
                    <a:pt x="109" y="568"/>
                  </a:lnTo>
                  <a:lnTo>
                    <a:pt x="105" y="572"/>
                  </a:lnTo>
                  <a:lnTo>
                    <a:pt x="97" y="576"/>
                  </a:lnTo>
                  <a:lnTo>
                    <a:pt x="90" y="578"/>
                  </a:lnTo>
                  <a:lnTo>
                    <a:pt x="59" y="578"/>
                  </a:lnTo>
                  <a:lnTo>
                    <a:pt x="67" y="646"/>
                  </a:lnTo>
                  <a:lnTo>
                    <a:pt x="84" y="713"/>
                  </a:lnTo>
                  <a:lnTo>
                    <a:pt x="110" y="776"/>
                  </a:lnTo>
                  <a:lnTo>
                    <a:pt x="145" y="835"/>
                  </a:lnTo>
                  <a:lnTo>
                    <a:pt x="187" y="887"/>
                  </a:lnTo>
                  <a:lnTo>
                    <a:pt x="210" y="864"/>
                  </a:lnTo>
                  <a:lnTo>
                    <a:pt x="219" y="858"/>
                  </a:lnTo>
                  <a:lnTo>
                    <a:pt x="232" y="858"/>
                  </a:lnTo>
                  <a:lnTo>
                    <a:pt x="242" y="864"/>
                  </a:lnTo>
                  <a:lnTo>
                    <a:pt x="248" y="875"/>
                  </a:lnTo>
                  <a:lnTo>
                    <a:pt x="248" y="887"/>
                  </a:lnTo>
                  <a:lnTo>
                    <a:pt x="242" y="898"/>
                  </a:lnTo>
                  <a:lnTo>
                    <a:pt x="204" y="936"/>
                  </a:lnTo>
                  <a:lnTo>
                    <a:pt x="204" y="936"/>
                  </a:lnTo>
                  <a:lnTo>
                    <a:pt x="179" y="961"/>
                  </a:lnTo>
                  <a:lnTo>
                    <a:pt x="128" y="908"/>
                  </a:lnTo>
                  <a:lnTo>
                    <a:pt x="84" y="847"/>
                  </a:lnTo>
                  <a:lnTo>
                    <a:pt x="48" y="780"/>
                  </a:lnTo>
                  <a:lnTo>
                    <a:pt x="23" y="709"/>
                  </a:lnTo>
                  <a:lnTo>
                    <a:pt x="6" y="633"/>
                  </a:lnTo>
                  <a:lnTo>
                    <a:pt x="0" y="553"/>
                  </a:lnTo>
                  <a:lnTo>
                    <a:pt x="6" y="471"/>
                  </a:lnTo>
                  <a:lnTo>
                    <a:pt x="23" y="395"/>
                  </a:lnTo>
                  <a:lnTo>
                    <a:pt x="51" y="320"/>
                  </a:lnTo>
                  <a:lnTo>
                    <a:pt x="90" y="252"/>
                  </a:lnTo>
                  <a:lnTo>
                    <a:pt x="135" y="191"/>
                  </a:lnTo>
                  <a:lnTo>
                    <a:pt x="191" y="135"/>
                  </a:lnTo>
                  <a:lnTo>
                    <a:pt x="251" y="90"/>
                  </a:lnTo>
                  <a:lnTo>
                    <a:pt x="320" y="52"/>
                  </a:lnTo>
                  <a:lnTo>
                    <a:pt x="394" y="23"/>
                  </a:lnTo>
                  <a:lnTo>
                    <a:pt x="471" y="6"/>
                  </a:lnTo>
                  <a:lnTo>
                    <a:pt x="5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76" name="Freeform 248"/>
            <p:cNvSpPr>
              <a:spLocks noEditPoints="1"/>
            </p:cNvSpPr>
            <p:nvPr/>
          </p:nvSpPr>
          <p:spPr bwMode="auto">
            <a:xfrm>
              <a:off x="3855507" y="2887663"/>
              <a:ext cx="1770063" cy="1541463"/>
            </a:xfrm>
            <a:custGeom>
              <a:avLst/>
              <a:gdLst>
                <a:gd name="T0" fmla="*/ 259 w 1115"/>
                <a:gd name="T1" fmla="*/ 98 h 971"/>
                <a:gd name="T2" fmla="*/ 33 w 1115"/>
                <a:gd name="T3" fmla="*/ 399 h 971"/>
                <a:gd name="T4" fmla="*/ 55 w 1115"/>
                <a:gd name="T5" fmla="*/ 776 h 971"/>
                <a:gd name="T6" fmla="*/ 208 w 1115"/>
                <a:gd name="T7" fmla="*/ 933 h 971"/>
                <a:gd name="T8" fmla="*/ 246 w 1115"/>
                <a:gd name="T9" fmla="*/ 877 h 971"/>
                <a:gd name="T10" fmla="*/ 221 w 1115"/>
                <a:gd name="T11" fmla="*/ 868 h 971"/>
                <a:gd name="T12" fmla="*/ 111 w 1115"/>
                <a:gd name="T13" fmla="*/ 780 h 971"/>
                <a:gd name="T14" fmla="*/ 94 w 1115"/>
                <a:gd name="T15" fmla="*/ 576 h 971"/>
                <a:gd name="T16" fmla="*/ 113 w 1115"/>
                <a:gd name="T17" fmla="*/ 557 h 971"/>
                <a:gd name="T18" fmla="*/ 94 w 1115"/>
                <a:gd name="T19" fmla="*/ 538 h 971"/>
                <a:gd name="T20" fmla="*/ 111 w 1115"/>
                <a:gd name="T21" fmla="*/ 336 h 971"/>
                <a:gd name="T22" fmla="*/ 221 w 1115"/>
                <a:gd name="T23" fmla="*/ 246 h 971"/>
                <a:gd name="T24" fmla="*/ 246 w 1115"/>
                <a:gd name="T25" fmla="*/ 239 h 971"/>
                <a:gd name="T26" fmla="*/ 217 w 1115"/>
                <a:gd name="T27" fmla="*/ 191 h 971"/>
                <a:gd name="T28" fmla="*/ 465 w 1115"/>
                <a:gd name="T29" fmla="*/ 67 h 971"/>
                <a:gd name="T30" fmla="*/ 541 w 1115"/>
                <a:gd name="T31" fmla="*/ 105 h 971"/>
                <a:gd name="T32" fmla="*/ 568 w 1115"/>
                <a:gd name="T33" fmla="*/ 109 h 971"/>
                <a:gd name="T34" fmla="*/ 581 w 1115"/>
                <a:gd name="T35" fmla="*/ 57 h 971"/>
                <a:gd name="T36" fmla="*/ 894 w 1115"/>
                <a:gd name="T37" fmla="*/ 187 h 971"/>
                <a:gd name="T38" fmla="*/ 865 w 1115"/>
                <a:gd name="T39" fmla="*/ 233 h 971"/>
                <a:gd name="T40" fmla="*/ 888 w 1115"/>
                <a:gd name="T41" fmla="*/ 248 h 971"/>
                <a:gd name="T42" fmla="*/ 970 w 1115"/>
                <a:gd name="T43" fmla="*/ 275 h 971"/>
                <a:gd name="T44" fmla="*/ 1056 w 1115"/>
                <a:gd name="T45" fmla="*/ 538 h 971"/>
                <a:gd name="T46" fmla="*/ 1002 w 1115"/>
                <a:gd name="T47" fmla="*/ 551 h 971"/>
                <a:gd name="T48" fmla="*/ 1014 w 1115"/>
                <a:gd name="T49" fmla="*/ 576 h 971"/>
                <a:gd name="T50" fmla="*/ 1031 w 1115"/>
                <a:gd name="T51" fmla="*/ 717 h 971"/>
                <a:gd name="T52" fmla="*/ 898 w 1115"/>
                <a:gd name="T53" fmla="*/ 872 h 971"/>
                <a:gd name="T54" fmla="*/ 871 w 1115"/>
                <a:gd name="T55" fmla="*/ 872 h 971"/>
                <a:gd name="T56" fmla="*/ 871 w 1115"/>
                <a:gd name="T57" fmla="*/ 898 h 971"/>
                <a:gd name="T58" fmla="*/ 1084 w 1115"/>
                <a:gd name="T59" fmla="*/ 706 h 971"/>
                <a:gd name="T60" fmla="*/ 1054 w 1115"/>
                <a:gd name="T61" fmla="*/ 326 h 971"/>
                <a:gd name="T62" fmla="*/ 789 w 1115"/>
                <a:gd name="T63" fmla="*/ 59 h 971"/>
                <a:gd name="T64" fmla="*/ 633 w 1115"/>
                <a:gd name="T65" fmla="*/ 4 h 971"/>
                <a:gd name="T66" fmla="*/ 951 w 1115"/>
                <a:gd name="T67" fmla="*/ 162 h 971"/>
                <a:gd name="T68" fmla="*/ 1109 w 1115"/>
                <a:gd name="T69" fmla="*/ 483 h 971"/>
                <a:gd name="T70" fmla="*/ 1054 w 1115"/>
                <a:gd name="T71" fmla="*/ 811 h 971"/>
                <a:gd name="T72" fmla="*/ 905 w 1115"/>
                <a:gd name="T73" fmla="*/ 946 h 971"/>
                <a:gd name="T74" fmla="*/ 858 w 1115"/>
                <a:gd name="T75" fmla="*/ 877 h 971"/>
                <a:gd name="T76" fmla="*/ 922 w 1115"/>
                <a:gd name="T77" fmla="*/ 885 h 971"/>
                <a:gd name="T78" fmla="*/ 1046 w 1115"/>
                <a:gd name="T79" fmla="*/ 586 h 971"/>
                <a:gd name="T80" fmla="*/ 993 w 1115"/>
                <a:gd name="T81" fmla="*/ 567 h 971"/>
                <a:gd name="T82" fmla="*/ 1012 w 1115"/>
                <a:gd name="T83" fmla="*/ 530 h 971"/>
                <a:gd name="T84" fmla="*/ 997 w 1115"/>
                <a:gd name="T85" fmla="*/ 340 h 971"/>
                <a:gd name="T86" fmla="*/ 877 w 1115"/>
                <a:gd name="T87" fmla="*/ 258 h 971"/>
                <a:gd name="T88" fmla="*/ 884 w 1115"/>
                <a:gd name="T89" fmla="*/ 191 h 971"/>
                <a:gd name="T90" fmla="*/ 585 w 1115"/>
                <a:gd name="T91" fmla="*/ 67 h 971"/>
                <a:gd name="T92" fmla="*/ 566 w 1115"/>
                <a:gd name="T93" fmla="*/ 120 h 971"/>
                <a:gd name="T94" fmla="*/ 530 w 1115"/>
                <a:gd name="T95" fmla="*/ 103 h 971"/>
                <a:gd name="T96" fmla="*/ 339 w 1115"/>
                <a:gd name="T97" fmla="*/ 119 h 971"/>
                <a:gd name="T98" fmla="*/ 257 w 1115"/>
                <a:gd name="T99" fmla="*/ 237 h 971"/>
                <a:gd name="T100" fmla="*/ 191 w 1115"/>
                <a:gd name="T101" fmla="*/ 231 h 971"/>
                <a:gd name="T102" fmla="*/ 67 w 1115"/>
                <a:gd name="T103" fmla="*/ 530 h 971"/>
                <a:gd name="T104" fmla="*/ 120 w 1115"/>
                <a:gd name="T105" fmla="*/ 549 h 971"/>
                <a:gd name="T106" fmla="*/ 103 w 1115"/>
                <a:gd name="T107" fmla="*/ 584 h 971"/>
                <a:gd name="T108" fmla="*/ 118 w 1115"/>
                <a:gd name="T109" fmla="*/ 774 h 971"/>
                <a:gd name="T110" fmla="*/ 236 w 1115"/>
                <a:gd name="T111" fmla="*/ 858 h 971"/>
                <a:gd name="T112" fmla="*/ 208 w 1115"/>
                <a:gd name="T113" fmla="*/ 946 h 971"/>
                <a:gd name="T114" fmla="*/ 94 w 1115"/>
                <a:gd name="T115" fmla="*/ 868 h 971"/>
                <a:gd name="T116" fmla="*/ 0 w 1115"/>
                <a:gd name="T117" fmla="*/ 557 h 971"/>
                <a:gd name="T118" fmla="*/ 116 w 1115"/>
                <a:gd name="T119" fmla="*/ 218 h 971"/>
                <a:gd name="T120" fmla="*/ 410 w 1115"/>
                <a:gd name="T121" fmla="*/ 19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15" h="971">
                  <a:moveTo>
                    <a:pt x="557" y="10"/>
                  </a:moveTo>
                  <a:lnTo>
                    <a:pt x="477" y="16"/>
                  </a:lnTo>
                  <a:lnTo>
                    <a:pt x="398" y="33"/>
                  </a:lnTo>
                  <a:lnTo>
                    <a:pt x="326" y="59"/>
                  </a:lnTo>
                  <a:lnTo>
                    <a:pt x="259" y="98"/>
                  </a:lnTo>
                  <a:lnTo>
                    <a:pt x="198" y="143"/>
                  </a:lnTo>
                  <a:lnTo>
                    <a:pt x="143" y="199"/>
                  </a:lnTo>
                  <a:lnTo>
                    <a:pt x="97" y="260"/>
                  </a:lnTo>
                  <a:lnTo>
                    <a:pt x="59" y="326"/>
                  </a:lnTo>
                  <a:lnTo>
                    <a:pt x="33" y="399"/>
                  </a:lnTo>
                  <a:lnTo>
                    <a:pt x="15" y="477"/>
                  </a:lnTo>
                  <a:lnTo>
                    <a:pt x="10" y="557"/>
                  </a:lnTo>
                  <a:lnTo>
                    <a:pt x="14" y="633"/>
                  </a:lnTo>
                  <a:lnTo>
                    <a:pt x="29" y="706"/>
                  </a:lnTo>
                  <a:lnTo>
                    <a:pt x="55" y="776"/>
                  </a:lnTo>
                  <a:lnTo>
                    <a:pt x="88" y="843"/>
                  </a:lnTo>
                  <a:lnTo>
                    <a:pt x="132" y="904"/>
                  </a:lnTo>
                  <a:lnTo>
                    <a:pt x="183" y="959"/>
                  </a:lnTo>
                  <a:lnTo>
                    <a:pt x="208" y="933"/>
                  </a:lnTo>
                  <a:lnTo>
                    <a:pt x="208" y="933"/>
                  </a:lnTo>
                  <a:lnTo>
                    <a:pt x="244" y="898"/>
                  </a:lnTo>
                  <a:lnTo>
                    <a:pt x="246" y="895"/>
                  </a:lnTo>
                  <a:lnTo>
                    <a:pt x="248" y="889"/>
                  </a:lnTo>
                  <a:lnTo>
                    <a:pt x="248" y="883"/>
                  </a:lnTo>
                  <a:lnTo>
                    <a:pt x="246" y="877"/>
                  </a:lnTo>
                  <a:lnTo>
                    <a:pt x="244" y="872"/>
                  </a:lnTo>
                  <a:lnTo>
                    <a:pt x="238" y="868"/>
                  </a:lnTo>
                  <a:lnTo>
                    <a:pt x="233" y="866"/>
                  </a:lnTo>
                  <a:lnTo>
                    <a:pt x="227" y="866"/>
                  </a:lnTo>
                  <a:lnTo>
                    <a:pt x="221" y="868"/>
                  </a:lnTo>
                  <a:lnTo>
                    <a:pt x="217" y="872"/>
                  </a:lnTo>
                  <a:lnTo>
                    <a:pt x="191" y="898"/>
                  </a:lnTo>
                  <a:lnTo>
                    <a:pt x="187" y="895"/>
                  </a:lnTo>
                  <a:lnTo>
                    <a:pt x="145" y="839"/>
                  </a:lnTo>
                  <a:lnTo>
                    <a:pt x="111" y="780"/>
                  </a:lnTo>
                  <a:lnTo>
                    <a:pt x="84" y="717"/>
                  </a:lnTo>
                  <a:lnTo>
                    <a:pt x="67" y="650"/>
                  </a:lnTo>
                  <a:lnTo>
                    <a:pt x="57" y="582"/>
                  </a:lnTo>
                  <a:lnTo>
                    <a:pt x="57" y="576"/>
                  </a:lnTo>
                  <a:lnTo>
                    <a:pt x="94" y="576"/>
                  </a:lnTo>
                  <a:lnTo>
                    <a:pt x="101" y="576"/>
                  </a:lnTo>
                  <a:lnTo>
                    <a:pt x="105" y="572"/>
                  </a:lnTo>
                  <a:lnTo>
                    <a:pt x="109" y="568"/>
                  </a:lnTo>
                  <a:lnTo>
                    <a:pt x="113" y="563"/>
                  </a:lnTo>
                  <a:lnTo>
                    <a:pt x="113" y="557"/>
                  </a:lnTo>
                  <a:lnTo>
                    <a:pt x="113" y="551"/>
                  </a:lnTo>
                  <a:lnTo>
                    <a:pt x="109" y="546"/>
                  </a:lnTo>
                  <a:lnTo>
                    <a:pt x="105" y="542"/>
                  </a:lnTo>
                  <a:lnTo>
                    <a:pt x="101" y="540"/>
                  </a:lnTo>
                  <a:lnTo>
                    <a:pt x="94" y="538"/>
                  </a:lnTo>
                  <a:lnTo>
                    <a:pt x="57" y="538"/>
                  </a:lnTo>
                  <a:lnTo>
                    <a:pt x="57" y="534"/>
                  </a:lnTo>
                  <a:lnTo>
                    <a:pt x="67" y="466"/>
                  </a:lnTo>
                  <a:lnTo>
                    <a:pt x="84" y="399"/>
                  </a:lnTo>
                  <a:lnTo>
                    <a:pt x="111" y="336"/>
                  </a:lnTo>
                  <a:lnTo>
                    <a:pt x="145" y="275"/>
                  </a:lnTo>
                  <a:lnTo>
                    <a:pt x="187" y="221"/>
                  </a:lnTo>
                  <a:lnTo>
                    <a:pt x="191" y="218"/>
                  </a:lnTo>
                  <a:lnTo>
                    <a:pt x="217" y="244"/>
                  </a:lnTo>
                  <a:lnTo>
                    <a:pt x="221" y="246"/>
                  </a:lnTo>
                  <a:lnTo>
                    <a:pt x="227" y="248"/>
                  </a:lnTo>
                  <a:lnTo>
                    <a:pt x="233" y="248"/>
                  </a:lnTo>
                  <a:lnTo>
                    <a:pt x="238" y="246"/>
                  </a:lnTo>
                  <a:lnTo>
                    <a:pt x="244" y="244"/>
                  </a:lnTo>
                  <a:lnTo>
                    <a:pt x="246" y="239"/>
                  </a:lnTo>
                  <a:lnTo>
                    <a:pt x="248" y="233"/>
                  </a:lnTo>
                  <a:lnTo>
                    <a:pt x="248" y="227"/>
                  </a:lnTo>
                  <a:lnTo>
                    <a:pt x="246" y="221"/>
                  </a:lnTo>
                  <a:lnTo>
                    <a:pt x="244" y="218"/>
                  </a:lnTo>
                  <a:lnTo>
                    <a:pt x="217" y="191"/>
                  </a:lnTo>
                  <a:lnTo>
                    <a:pt x="221" y="187"/>
                  </a:lnTo>
                  <a:lnTo>
                    <a:pt x="275" y="145"/>
                  </a:lnTo>
                  <a:lnTo>
                    <a:pt x="336" y="109"/>
                  </a:lnTo>
                  <a:lnTo>
                    <a:pt x="398" y="84"/>
                  </a:lnTo>
                  <a:lnTo>
                    <a:pt x="465" y="67"/>
                  </a:lnTo>
                  <a:lnTo>
                    <a:pt x="534" y="57"/>
                  </a:lnTo>
                  <a:lnTo>
                    <a:pt x="538" y="57"/>
                  </a:lnTo>
                  <a:lnTo>
                    <a:pt x="538" y="94"/>
                  </a:lnTo>
                  <a:lnTo>
                    <a:pt x="539" y="99"/>
                  </a:lnTo>
                  <a:lnTo>
                    <a:pt x="541" y="105"/>
                  </a:lnTo>
                  <a:lnTo>
                    <a:pt x="547" y="109"/>
                  </a:lnTo>
                  <a:lnTo>
                    <a:pt x="551" y="113"/>
                  </a:lnTo>
                  <a:lnTo>
                    <a:pt x="557" y="113"/>
                  </a:lnTo>
                  <a:lnTo>
                    <a:pt x="562" y="113"/>
                  </a:lnTo>
                  <a:lnTo>
                    <a:pt x="568" y="109"/>
                  </a:lnTo>
                  <a:lnTo>
                    <a:pt x="572" y="105"/>
                  </a:lnTo>
                  <a:lnTo>
                    <a:pt x="576" y="99"/>
                  </a:lnTo>
                  <a:lnTo>
                    <a:pt x="576" y="94"/>
                  </a:lnTo>
                  <a:lnTo>
                    <a:pt x="576" y="57"/>
                  </a:lnTo>
                  <a:lnTo>
                    <a:pt x="581" y="57"/>
                  </a:lnTo>
                  <a:lnTo>
                    <a:pt x="650" y="67"/>
                  </a:lnTo>
                  <a:lnTo>
                    <a:pt x="717" y="84"/>
                  </a:lnTo>
                  <a:lnTo>
                    <a:pt x="779" y="109"/>
                  </a:lnTo>
                  <a:lnTo>
                    <a:pt x="839" y="145"/>
                  </a:lnTo>
                  <a:lnTo>
                    <a:pt x="894" y="187"/>
                  </a:lnTo>
                  <a:lnTo>
                    <a:pt x="898" y="191"/>
                  </a:lnTo>
                  <a:lnTo>
                    <a:pt x="871" y="218"/>
                  </a:lnTo>
                  <a:lnTo>
                    <a:pt x="867" y="221"/>
                  </a:lnTo>
                  <a:lnTo>
                    <a:pt x="865" y="227"/>
                  </a:lnTo>
                  <a:lnTo>
                    <a:pt x="865" y="233"/>
                  </a:lnTo>
                  <a:lnTo>
                    <a:pt x="867" y="239"/>
                  </a:lnTo>
                  <a:lnTo>
                    <a:pt x="871" y="244"/>
                  </a:lnTo>
                  <a:lnTo>
                    <a:pt x="877" y="246"/>
                  </a:lnTo>
                  <a:lnTo>
                    <a:pt x="882" y="248"/>
                  </a:lnTo>
                  <a:lnTo>
                    <a:pt x="888" y="248"/>
                  </a:lnTo>
                  <a:lnTo>
                    <a:pt x="894" y="246"/>
                  </a:lnTo>
                  <a:lnTo>
                    <a:pt x="898" y="244"/>
                  </a:lnTo>
                  <a:lnTo>
                    <a:pt x="924" y="218"/>
                  </a:lnTo>
                  <a:lnTo>
                    <a:pt x="926" y="221"/>
                  </a:lnTo>
                  <a:lnTo>
                    <a:pt x="970" y="275"/>
                  </a:lnTo>
                  <a:lnTo>
                    <a:pt x="1004" y="336"/>
                  </a:lnTo>
                  <a:lnTo>
                    <a:pt x="1031" y="399"/>
                  </a:lnTo>
                  <a:lnTo>
                    <a:pt x="1048" y="466"/>
                  </a:lnTo>
                  <a:lnTo>
                    <a:pt x="1056" y="534"/>
                  </a:lnTo>
                  <a:lnTo>
                    <a:pt x="1056" y="538"/>
                  </a:lnTo>
                  <a:lnTo>
                    <a:pt x="1020" y="538"/>
                  </a:lnTo>
                  <a:lnTo>
                    <a:pt x="1014" y="540"/>
                  </a:lnTo>
                  <a:lnTo>
                    <a:pt x="1008" y="542"/>
                  </a:lnTo>
                  <a:lnTo>
                    <a:pt x="1004" y="546"/>
                  </a:lnTo>
                  <a:lnTo>
                    <a:pt x="1002" y="551"/>
                  </a:lnTo>
                  <a:lnTo>
                    <a:pt x="1001" y="557"/>
                  </a:lnTo>
                  <a:lnTo>
                    <a:pt x="1002" y="563"/>
                  </a:lnTo>
                  <a:lnTo>
                    <a:pt x="1004" y="568"/>
                  </a:lnTo>
                  <a:lnTo>
                    <a:pt x="1008" y="572"/>
                  </a:lnTo>
                  <a:lnTo>
                    <a:pt x="1014" y="576"/>
                  </a:lnTo>
                  <a:lnTo>
                    <a:pt x="1020" y="576"/>
                  </a:lnTo>
                  <a:lnTo>
                    <a:pt x="1056" y="576"/>
                  </a:lnTo>
                  <a:lnTo>
                    <a:pt x="1056" y="582"/>
                  </a:lnTo>
                  <a:lnTo>
                    <a:pt x="1048" y="650"/>
                  </a:lnTo>
                  <a:lnTo>
                    <a:pt x="1031" y="717"/>
                  </a:lnTo>
                  <a:lnTo>
                    <a:pt x="1004" y="780"/>
                  </a:lnTo>
                  <a:lnTo>
                    <a:pt x="970" y="839"/>
                  </a:lnTo>
                  <a:lnTo>
                    <a:pt x="926" y="895"/>
                  </a:lnTo>
                  <a:lnTo>
                    <a:pt x="924" y="898"/>
                  </a:lnTo>
                  <a:lnTo>
                    <a:pt x="898" y="872"/>
                  </a:lnTo>
                  <a:lnTo>
                    <a:pt x="894" y="868"/>
                  </a:lnTo>
                  <a:lnTo>
                    <a:pt x="888" y="866"/>
                  </a:lnTo>
                  <a:lnTo>
                    <a:pt x="882" y="866"/>
                  </a:lnTo>
                  <a:lnTo>
                    <a:pt x="877" y="868"/>
                  </a:lnTo>
                  <a:lnTo>
                    <a:pt x="871" y="872"/>
                  </a:lnTo>
                  <a:lnTo>
                    <a:pt x="867" y="877"/>
                  </a:lnTo>
                  <a:lnTo>
                    <a:pt x="865" y="883"/>
                  </a:lnTo>
                  <a:lnTo>
                    <a:pt x="865" y="889"/>
                  </a:lnTo>
                  <a:lnTo>
                    <a:pt x="867" y="895"/>
                  </a:lnTo>
                  <a:lnTo>
                    <a:pt x="871" y="898"/>
                  </a:lnTo>
                  <a:lnTo>
                    <a:pt x="932" y="957"/>
                  </a:lnTo>
                  <a:lnTo>
                    <a:pt x="983" y="904"/>
                  </a:lnTo>
                  <a:lnTo>
                    <a:pt x="1025" y="843"/>
                  </a:lnTo>
                  <a:lnTo>
                    <a:pt x="1060" y="776"/>
                  </a:lnTo>
                  <a:lnTo>
                    <a:pt x="1084" y="706"/>
                  </a:lnTo>
                  <a:lnTo>
                    <a:pt x="1100" y="633"/>
                  </a:lnTo>
                  <a:lnTo>
                    <a:pt x="1105" y="557"/>
                  </a:lnTo>
                  <a:lnTo>
                    <a:pt x="1100" y="477"/>
                  </a:lnTo>
                  <a:lnTo>
                    <a:pt x="1082" y="399"/>
                  </a:lnTo>
                  <a:lnTo>
                    <a:pt x="1054" y="326"/>
                  </a:lnTo>
                  <a:lnTo>
                    <a:pt x="1018" y="260"/>
                  </a:lnTo>
                  <a:lnTo>
                    <a:pt x="970" y="199"/>
                  </a:lnTo>
                  <a:lnTo>
                    <a:pt x="917" y="143"/>
                  </a:lnTo>
                  <a:lnTo>
                    <a:pt x="856" y="98"/>
                  </a:lnTo>
                  <a:lnTo>
                    <a:pt x="789" y="59"/>
                  </a:lnTo>
                  <a:lnTo>
                    <a:pt x="715" y="33"/>
                  </a:lnTo>
                  <a:lnTo>
                    <a:pt x="638" y="16"/>
                  </a:lnTo>
                  <a:lnTo>
                    <a:pt x="557" y="10"/>
                  </a:lnTo>
                  <a:close/>
                  <a:moveTo>
                    <a:pt x="557" y="0"/>
                  </a:moveTo>
                  <a:lnTo>
                    <a:pt x="633" y="4"/>
                  </a:lnTo>
                  <a:lnTo>
                    <a:pt x="705" y="19"/>
                  </a:lnTo>
                  <a:lnTo>
                    <a:pt x="774" y="44"/>
                  </a:lnTo>
                  <a:lnTo>
                    <a:pt x="839" y="77"/>
                  </a:lnTo>
                  <a:lnTo>
                    <a:pt x="898" y="117"/>
                  </a:lnTo>
                  <a:lnTo>
                    <a:pt x="951" y="162"/>
                  </a:lnTo>
                  <a:lnTo>
                    <a:pt x="999" y="218"/>
                  </a:lnTo>
                  <a:lnTo>
                    <a:pt x="1039" y="277"/>
                  </a:lnTo>
                  <a:lnTo>
                    <a:pt x="1071" y="342"/>
                  </a:lnTo>
                  <a:lnTo>
                    <a:pt x="1096" y="410"/>
                  </a:lnTo>
                  <a:lnTo>
                    <a:pt x="1109" y="483"/>
                  </a:lnTo>
                  <a:lnTo>
                    <a:pt x="1115" y="557"/>
                  </a:lnTo>
                  <a:lnTo>
                    <a:pt x="1111" y="624"/>
                  </a:lnTo>
                  <a:lnTo>
                    <a:pt x="1100" y="689"/>
                  </a:lnTo>
                  <a:lnTo>
                    <a:pt x="1081" y="752"/>
                  </a:lnTo>
                  <a:lnTo>
                    <a:pt x="1054" y="811"/>
                  </a:lnTo>
                  <a:lnTo>
                    <a:pt x="1020" y="868"/>
                  </a:lnTo>
                  <a:lnTo>
                    <a:pt x="981" y="921"/>
                  </a:lnTo>
                  <a:lnTo>
                    <a:pt x="934" y="969"/>
                  </a:lnTo>
                  <a:lnTo>
                    <a:pt x="932" y="971"/>
                  </a:lnTo>
                  <a:lnTo>
                    <a:pt x="905" y="946"/>
                  </a:lnTo>
                  <a:lnTo>
                    <a:pt x="905" y="946"/>
                  </a:lnTo>
                  <a:lnTo>
                    <a:pt x="903" y="942"/>
                  </a:lnTo>
                  <a:lnTo>
                    <a:pt x="865" y="906"/>
                  </a:lnTo>
                  <a:lnTo>
                    <a:pt x="858" y="893"/>
                  </a:lnTo>
                  <a:lnTo>
                    <a:pt x="858" y="877"/>
                  </a:lnTo>
                  <a:lnTo>
                    <a:pt x="865" y="866"/>
                  </a:lnTo>
                  <a:lnTo>
                    <a:pt x="877" y="858"/>
                  </a:lnTo>
                  <a:lnTo>
                    <a:pt x="892" y="858"/>
                  </a:lnTo>
                  <a:lnTo>
                    <a:pt x="905" y="866"/>
                  </a:lnTo>
                  <a:lnTo>
                    <a:pt x="922" y="885"/>
                  </a:lnTo>
                  <a:lnTo>
                    <a:pt x="964" y="832"/>
                  </a:lnTo>
                  <a:lnTo>
                    <a:pt x="997" y="774"/>
                  </a:lnTo>
                  <a:lnTo>
                    <a:pt x="1021" y="715"/>
                  </a:lnTo>
                  <a:lnTo>
                    <a:pt x="1039" y="650"/>
                  </a:lnTo>
                  <a:lnTo>
                    <a:pt x="1046" y="586"/>
                  </a:lnTo>
                  <a:lnTo>
                    <a:pt x="1020" y="586"/>
                  </a:lnTo>
                  <a:lnTo>
                    <a:pt x="1012" y="584"/>
                  </a:lnTo>
                  <a:lnTo>
                    <a:pt x="1004" y="580"/>
                  </a:lnTo>
                  <a:lnTo>
                    <a:pt x="997" y="574"/>
                  </a:lnTo>
                  <a:lnTo>
                    <a:pt x="993" y="567"/>
                  </a:lnTo>
                  <a:lnTo>
                    <a:pt x="993" y="557"/>
                  </a:lnTo>
                  <a:lnTo>
                    <a:pt x="993" y="549"/>
                  </a:lnTo>
                  <a:lnTo>
                    <a:pt x="997" y="542"/>
                  </a:lnTo>
                  <a:lnTo>
                    <a:pt x="1004" y="534"/>
                  </a:lnTo>
                  <a:lnTo>
                    <a:pt x="1012" y="530"/>
                  </a:lnTo>
                  <a:lnTo>
                    <a:pt x="1020" y="530"/>
                  </a:lnTo>
                  <a:lnTo>
                    <a:pt x="1046" y="530"/>
                  </a:lnTo>
                  <a:lnTo>
                    <a:pt x="1039" y="464"/>
                  </a:lnTo>
                  <a:lnTo>
                    <a:pt x="1021" y="401"/>
                  </a:lnTo>
                  <a:lnTo>
                    <a:pt x="997" y="340"/>
                  </a:lnTo>
                  <a:lnTo>
                    <a:pt x="964" y="282"/>
                  </a:lnTo>
                  <a:lnTo>
                    <a:pt x="924" y="231"/>
                  </a:lnTo>
                  <a:lnTo>
                    <a:pt x="905" y="250"/>
                  </a:lnTo>
                  <a:lnTo>
                    <a:pt x="892" y="258"/>
                  </a:lnTo>
                  <a:lnTo>
                    <a:pt x="877" y="258"/>
                  </a:lnTo>
                  <a:lnTo>
                    <a:pt x="865" y="250"/>
                  </a:lnTo>
                  <a:lnTo>
                    <a:pt x="858" y="237"/>
                  </a:lnTo>
                  <a:lnTo>
                    <a:pt x="858" y="223"/>
                  </a:lnTo>
                  <a:lnTo>
                    <a:pt x="865" y="210"/>
                  </a:lnTo>
                  <a:lnTo>
                    <a:pt x="884" y="191"/>
                  </a:lnTo>
                  <a:lnTo>
                    <a:pt x="831" y="151"/>
                  </a:lnTo>
                  <a:lnTo>
                    <a:pt x="776" y="119"/>
                  </a:lnTo>
                  <a:lnTo>
                    <a:pt x="715" y="92"/>
                  </a:lnTo>
                  <a:lnTo>
                    <a:pt x="650" y="77"/>
                  </a:lnTo>
                  <a:lnTo>
                    <a:pt x="585" y="67"/>
                  </a:lnTo>
                  <a:lnTo>
                    <a:pt x="585" y="94"/>
                  </a:lnTo>
                  <a:lnTo>
                    <a:pt x="583" y="103"/>
                  </a:lnTo>
                  <a:lnTo>
                    <a:pt x="579" y="111"/>
                  </a:lnTo>
                  <a:lnTo>
                    <a:pt x="574" y="117"/>
                  </a:lnTo>
                  <a:lnTo>
                    <a:pt x="566" y="120"/>
                  </a:lnTo>
                  <a:lnTo>
                    <a:pt x="557" y="122"/>
                  </a:lnTo>
                  <a:lnTo>
                    <a:pt x="549" y="120"/>
                  </a:lnTo>
                  <a:lnTo>
                    <a:pt x="541" y="117"/>
                  </a:lnTo>
                  <a:lnTo>
                    <a:pt x="534" y="111"/>
                  </a:lnTo>
                  <a:lnTo>
                    <a:pt x="530" y="103"/>
                  </a:lnTo>
                  <a:lnTo>
                    <a:pt x="530" y="94"/>
                  </a:lnTo>
                  <a:lnTo>
                    <a:pt x="530" y="67"/>
                  </a:lnTo>
                  <a:lnTo>
                    <a:pt x="463" y="77"/>
                  </a:lnTo>
                  <a:lnTo>
                    <a:pt x="400" y="92"/>
                  </a:lnTo>
                  <a:lnTo>
                    <a:pt x="339" y="119"/>
                  </a:lnTo>
                  <a:lnTo>
                    <a:pt x="282" y="151"/>
                  </a:lnTo>
                  <a:lnTo>
                    <a:pt x="231" y="191"/>
                  </a:lnTo>
                  <a:lnTo>
                    <a:pt x="250" y="210"/>
                  </a:lnTo>
                  <a:lnTo>
                    <a:pt x="257" y="223"/>
                  </a:lnTo>
                  <a:lnTo>
                    <a:pt x="257" y="237"/>
                  </a:lnTo>
                  <a:lnTo>
                    <a:pt x="250" y="250"/>
                  </a:lnTo>
                  <a:lnTo>
                    <a:pt x="236" y="258"/>
                  </a:lnTo>
                  <a:lnTo>
                    <a:pt x="223" y="258"/>
                  </a:lnTo>
                  <a:lnTo>
                    <a:pt x="210" y="250"/>
                  </a:lnTo>
                  <a:lnTo>
                    <a:pt x="191" y="231"/>
                  </a:lnTo>
                  <a:lnTo>
                    <a:pt x="151" y="282"/>
                  </a:lnTo>
                  <a:lnTo>
                    <a:pt x="118" y="340"/>
                  </a:lnTo>
                  <a:lnTo>
                    <a:pt x="92" y="401"/>
                  </a:lnTo>
                  <a:lnTo>
                    <a:pt x="76" y="464"/>
                  </a:lnTo>
                  <a:lnTo>
                    <a:pt x="67" y="530"/>
                  </a:lnTo>
                  <a:lnTo>
                    <a:pt x="94" y="530"/>
                  </a:lnTo>
                  <a:lnTo>
                    <a:pt x="103" y="530"/>
                  </a:lnTo>
                  <a:lnTo>
                    <a:pt x="111" y="534"/>
                  </a:lnTo>
                  <a:lnTo>
                    <a:pt x="116" y="542"/>
                  </a:lnTo>
                  <a:lnTo>
                    <a:pt x="120" y="549"/>
                  </a:lnTo>
                  <a:lnTo>
                    <a:pt x="122" y="557"/>
                  </a:lnTo>
                  <a:lnTo>
                    <a:pt x="120" y="567"/>
                  </a:lnTo>
                  <a:lnTo>
                    <a:pt x="116" y="574"/>
                  </a:lnTo>
                  <a:lnTo>
                    <a:pt x="111" y="580"/>
                  </a:lnTo>
                  <a:lnTo>
                    <a:pt x="103" y="584"/>
                  </a:lnTo>
                  <a:lnTo>
                    <a:pt x="94" y="586"/>
                  </a:lnTo>
                  <a:lnTo>
                    <a:pt x="67" y="586"/>
                  </a:lnTo>
                  <a:lnTo>
                    <a:pt x="76" y="650"/>
                  </a:lnTo>
                  <a:lnTo>
                    <a:pt x="94" y="715"/>
                  </a:lnTo>
                  <a:lnTo>
                    <a:pt x="118" y="774"/>
                  </a:lnTo>
                  <a:lnTo>
                    <a:pt x="151" y="832"/>
                  </a:lnTo>
                  <a:lnTo>
                    <a:pt x="191" y="885"/>
                  </a:lnTo>
                  <a:lnTo>
                    <a:pt x="210" y="866"/>
                  </a:lnTo>
                  <a:lnTo>
                    <a:pt x="223" y="858"/>
                  </a:lnTo>
                  <a:lnTo>
                    <a:pt x="236" y="858"/>
                  </a:lnTo>
                  <a:lnTo>
                    <a:pt x="250" y="866"/>
                  </a:lnTo>
                  <a:lnTo>
                    <a:pt x="257" y="877"/>
                  </a:lnTo>
                  <a:lnTo>
                    <a:pt x="257" y="893"/>
                  </a:lnTo>
                  <a:lnTo>
                    <a:pt x="250" y="906"/>
                  </a:lnTo>
                  <a:lnTo>
                    <a:pt x="208" y="946"/>
                  </a:lnTo>
                  <a:lnTo>
                    <a:pt x="208" y="946"/>
                  </a:lnTo>
                  <a:lnTo>
                    <a:pt x="183" y="971"/>
                  </a:lnTo>
                  <a:lnTo>
                    <a:pt x="179" y="969"/>
                  </a:lnTo>
                  <a:lnTo>
                    <a:pt x="134" y="921"/>
                  </a:lnTo>
                  <a:lnTo>
                    <a:pt x="94" y="868"/>
                  </a:lnTo>
                  <a:lnTo>
                    <a:pt x="61" y="813"/>
                  </a:lnTo>
                  <a:lnTo>
                    <a:pt x="34" y="752"/>
                  </a:lnTo>
                  <a:lnTo>
                    <a:pt x="15" y="689"/>
                  </a:lnTo>
                  <a:lnTo>
                    <a:pt x="4" y="624"/>
                  </a:lnTo>
                  <a:lnTo>
                    <a:pt x="0" y="557"/>
                  </a:lnTo>
                  <a:lnTo>
                    <a:pt x="4" y="483"/>
                  </a:lnTo>
                  <a:lnTo>
                    <a:pt x="19" y="410"/>
                  </a:lnTo>
                  <a:lnTo>
                    <a:pt x="44" y="342"/>
                  </a:lnTo>
                  <a:lnTo>
                    <a:pt x="76" y="277"/>
                  </a:lnTo>
                  <a:lnTo>
                    <a:pt x="116" y="218"/>
                  </a:lnTo>
                  <a:lnTo>
                    <a:pt x="164" y="162"/>
                  </a:lnTo>
                  <a:lnTo>
                    <a:pt x="217" y="117"/>
                  </a:lnTo>
                  <a:lnTo>
                    <a:pt x="276" y="77"/>
                  </a:lnTo>
                  <a:lnTo>
                    <a:pt x="341" y="44"/>
                  </a:lnTo>
                  <a:lnTo>
                    <a:pt x="410" y="19"/>
                  </a:lnTo>
                  <a:lnTo>
                    <a:pt x="482" y="4"/>
                  </a:lnTo>
                  <a:lnTo>
                    <a:pt x="5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402956" y="2276968"/>
            <a:ext cx="1754578" cy="1755841"/>
            <a:chOff x="6342591" y="2670175"/>
            <a:chExt cx="2205038" cy="2206625"/>
          </a:xfrm>
          <a:solidFill>
            <a:schemeClr val="accent5"/>
          </a:solidFill>
        </p:grpSpPr>
        <p:sp>
          <p:nvSpPr>
            <p:cNvPr id="78" name="Freeform 249"/>
            <p:cNvSpPr>
              <a:spLocks noEditPoints="1"/>
            </p:cNvSpPr>
            <p:nvPr/>
          </p:nvSpPr>
          <p:spPr bwMode="auto">
            <a:xfrm>
              <a:off x="6342591" y="2670175"/>
              <a:ext cx="2205038" cy="2206625"/>
            </a:xfrm>
            <a:custGeom>
              <a:avLst/>
              <a:gdLst>
                <a:gd name="T0" fmla="*/ 612 w 1389"/>
                <a:gd name="T1" fmla="*/ 93 h 1390"/>
                <a:gd name="T2" fmla="*/ 457 w 1389"/>
                <a:gd name="T3" fmla="*/ 135 h 1390"/>
                <a:gd name="T4" fmla="*/ 324 w 1389"/>
                <a:gd name="T5" fmla="*/ 214 h 1390"/>
                <a:gd name="T6" fmla="*/ 213 w 1389"/>
                <a:gd name="T7" fmla="*/ 324 h 1390"/>
                <a:gd name="T8" fmla="*/ 135 w 1389"/>
                <a:gd name="T9" fmla="*/ 458 h 1390"/>
                <a:gd name="T10" fmla="*/ 93 w 1389"/>
                <a:gd name="T11" fmla="*/ 612 h 1390"/>
                <a:gd name="T12" fmla="*/ 93 w 1389"/>
                <a:gd name="T13" fmla="*/ 778 h 1390"/>
                <a:gd name="T14" fmla="*/ 135 w 1389"/>
                <a:gd name="T15" fmla="*/ 930 h 1390"/>
                <a:gd name="T16" fmla="*/ 213 w 1389"/>
                <a:gd name="T17" fmla="*/ 1066 h 1390"/>
                <a:gd name="T18" fmla="*/ 324 w 1389"/>
                <a:gd name="T19" fmla="*/ 1176 h 1390"/>
                <a:gd name="T20" fmla="*/ 457 w 1389"/>
                <a:gd name="T21" fmla="*/ 1255 h 1390"/>
                <a:gd name="T22" fmla="*/ 612 w 1389"/>
                <a:gd name="T23" fmla="*/ 1297 h 1390"/>
                <a:gd name="T24" fmla="*/ 777 w 1389"/>
                <a:gd name="T25" fmla="*/ 1297 h 1390"/>
                <a:gd name="T26" fmla="*/ 932 w 1389"/>
                <a:gd name="T27" fmla="*/ 1255 h 1390"/>
                <a:gd name="T28" fmla="*/ 1065 w 1389"/>
                <a:gd name="T29" fmla="*/ 1176 h 1390"/>
                <a:gd name="T30" fmla="*/ 1176 w 1389"/>
                <a:gd name="T31" fmla="*/ 1066 h 1390"/>
                <a:gd name="T32" fmla="*/ 1254 w 1389"/>
                <a:gd name="T33" fmla="*/ 930 h 1390"/>
                <a:gd name="T34" fmla="*/ 1296 w 1389"/>
                <a:gd name="T35" fmla="*/ 778 h 1390"/>
                <a:gd name="T36" fmla="*/ 1296 w 1389"/>
                <a:gd name="T37" fmla="*/ 612 h 1390"/>
                <a:gd name="T38" fmla="*/ 1254 w 1389"/>
                <a:gd name="T39" fmla="*/ 458 h 1390"/>
                <a:gd name="T40" fmla="*/ 1176 w 1389"/>
                <a:gd name="T41" fmla="*/ 324 h 1390"/>
                <a:gd name="T42" fmla="*/ 1065 w 1389"/>
                <a:gd name="T43" fmla="*/ 214 h 1390"/>
                <a:gd name="T44" fmla="*/ 932 w 1389"/>
                <a:gd name="T45" fmla="*/ 135 h 1390"/>
                <a:gd name="T46" fmla="*/ 777 w 1389"/>
                <a:gd name="T47" fmla="*/ 93 h 1390"/>
                <a:gd name="T48" fmla="*/ 695 w 1389"/>
                <a:gd name="T49" fmla="*/ 0 h 1390"/>
                <a:gd name="T50" fmla="*/ 865 w 1389"/>
                <a:gd name="T51" fmla="*/ 21 h 1390"/>
                <a:gd name="T52" fmla="*/ 1021 w 1389"/>
                <a:gd name="T53" fmla="*/ 82 h 1390"/>
                <a:gd name="T54" fmla="*/ 1155 w 1389"/>
                <a:gd name="T55" fmla="*/ 175 h 1390"/>
                <a:gd name="T56" fmla="*/ 1263 w 1389"/>
                <a:gd name="T57" fmla="*/ 297 h 1390"/>
                <a:gd name="T58" fmla="*/ 1341 w 1389"/>
                <a:gd name="T59" fmla="*/ 444 h 1390"/>
                <a:gd name="T60" fmla="*/ 1383 w 1389"/>
                <a:gd name="T61" fmla="*/ 608 h 1390"/>
                <a:gd name="T62" fmla="*/ 1383 w 1389"/>
                <a:gd name="T63" fmla="*/ 782 h 1390"/>
                <a:gd name="T64" fmla="*/ 1341 w 1389"/>
                <a:gd name="T65" fmla="*/ 946 h 1390"/>
                <a:gd name="T66" fmla="*/ 1263 w 1389"/>
                <a:gd name="T67" fmla="*/ 1091 h 1390"/>
                <a:gd name="T68" fmla="*/ 1155 w 1389"/>
                <a:gd name="T69" fmla="*/ 1215 h 1390"/>
                <a:gd name="T70" fmla="*/ 1021 w 1389"/>
                <a:gd name="T71" fmla="*/ 1308 h 1390"/>
                <a:gd name="T72" fmla="*/ 865 w 1389"/>
                <a:gd name="T73" fmla="*/ 1367 h 1390"/>
                <a:gd name="T74" fmla="*/ 695 w 1389"/>
                <a:gd name="T75" fmla="*/ 1390 h 1390"/>
                <a:gd name="T76" fmla="*/ 524 w 1389"/>
                <a:gd name="T77" fmla="*/ 1367 h 1390"/>
                <a:gd name="T78" fmla="*/ 368 w 1389"/>
                <a:gd name="T79" fmla="*/ 1308 h 1390"/>
                <a:gd name="T80" fmla="*/ 234 w 1389"/>
                <a:gd name="T81" fmla="*/ 1215 h 1390"/>
                <a:gd name="T82" fmla="*/ 126 w 1389"/>
                <a:gd name="T83" fmla="*/ 1091 h 1390"/>
                <a:gd name="T84" fmla="*/ 48 w 1389"/>
                <a:gd name="T85" fmla="*/ 946 h 1390"/>
                <a:gd name="T86" fmla="*/ 6 w 1389"/>
                <a:gd name="T87" fmla="*/ 782 h 1390"/>
                <a:gd name="T88" fmla="*/ 6 w 1389"/>
                <a:gd name="T89" fmla="*/ 608 h 1390"/>
                <a:gd name="T90" fmla="*/ 48 w 1389"/>
                <a:gd name="T91" fmla="*/ 444 h 1390"/>
                <a:gd name="T92" fmla="*/ 126 w 1389"/>
                <a:gd name="T93" fmla="*/ 297 h 1390"/>
                <a:gd name="T94" fmla="*/ 234 w 1389"/>
                <a:gd name="T95" fmla="*/ 175 h 1390"/>
                <a:gd name="T96" fmla="*/ 368 w 1389"/>
                <a:gd name="T97" fmla="*/ 82 h 1390"/>
                <a:gd name="T98" fmla="*/ 524 w 1389"/>
                <a:gd name="T99" fmla="*/ 21 h 1390"/>
                <a:gd name="T100" fmla="*/ 695 w 1389"/>
                <a:gd name="T101" fmla="*/ 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89" h="1390">
                  <a:moveTo>
                    <a:pt x="695" y="88"/>
                  </a:moveTo>
                  <a:lnTo>
                    <a:pt x="612" y="93"/>
                  </a:lnTo>
                  <a:lnTo>
                    <a:pt x="533" y="109"/>
                  </a:lnTo>
                  <a:lnTo>
                    <a:pt x="457" y="135"/>
                  </a:lnTo>
                  <a:lnTo>
                    <a:pt x="389" y="170"/>
                  </a:lnTo>
                  <a:lnTo>
                    <a:pt x="324" y="214"/>
                  </a:lnTo>
                  <a:lnTo>
                    <a:pt x="265" y="265"/>
                  </a:lnTo>
                  <a:lnTo>
                    <a:pt x="213" y="324"/>
                  </a:lnTo>
                  <a:lnTo>
                    <a:pt x="170" y="387"/>
                  </a:lnTo>
                  <a:lnTo>
                    <a:pt x="135" y="458"/>
                  </a:lnTo>
                  <a:lnTo>
                    <a:pt x="109" y="534"/>
                  </a:lnTo>
                  <a:lnTo>
                    <a:pt x="93" y="612"/>
                  </a:lnTo>
                  <a:lnTo>
                    <a:pt x="88" y="694"/>
                  </a:lnTo>
                  <a:lnTo>
                    <a:pt x="93" y="778"/>
                  </a:lnTo>
                  <a:lnTo>
                    <a:pt x="109" y="856"/>
                  </a:lnTo>
                  <a:lnTo>
                    <a:pt x="135" y="930"/>
                  </a:lnTo>
                  <a:lnTo>
                    <a:pt x="170" y="1001"/>
                  </a:lnTo>
                  <a:lnTo>
                    <a:pt x="213" y="1066"/>
                  </a:lnTo>
                  <a:lnTo>
                    <a:pt x="265" y="1125"/>
                  </a:lnTo>
                  <a:lnTo>
                    <a:pt x="324" y="1176"/>
                  </a:lnTo>
                  <a:lnTo>
                    <a:pt x="389" y="1218"/>
                  </a:lnTo>
                  <a:lnTo>
                    <a:pt x="457" y="1255"/>
                  </a:lnTo>
                  <a:lnTo>
                    <a:pt x="533" y="1281"/>
                  </a:lnTo>
                  <a:lnTo>
                    <a:pt x="612" y="1297"/>
                  </a:lnTo>
                  <a:lnTo>
                    <a:pt x="695" y="1302"/>
                  </a:lnTo>
                  <a:lnTo>
                    <a:pt x="777" y="1297"/>
                  </a:lnTo>
                  <a:lnTo>
                    <a:pt x="855" y="1281"/>
                  </a:lnTo>
                  <a:lnTo>
                    <a:pt x="932" y="1255"/>
                  </a:lnTo>
                  <a:lnTo>
                    <a:pt x="1000" y="1218"/>
                  </a:lnTo>
                  <a:lnTo>
                    <a:pt x="1065" y="1176"/>
                  </a:lnTo>
                  <a:lnTo>
                    <a:pt x="1124" y="1125"/>
                  </a:lnTo>
                  <a:lnTo>
                    <a:pt x="1176" y="1066"/>
                  </a:lnTo>
                  <a:lnTo>
                    <a:pt x="1219" y="1001"/>
                  </a:lnTo>
                  <a:lnTo>
                    <a:pt x="1254" y="930"/>
                  </a:lnTo>
                  <a:lnTo>
                    <a:pt x="1280" y="856"/>
                  </a:lnTo>
                  <a:lnTo>
                    <a:pt x="1296" y="778"/>
                  </a:lnTo>
                  <a:lnTo>
                    <a:pt x="1301" y="694"/>
                  </a:lnTo>
                  <a:lnTo>
                    <a:pt x="1296" y="612"/>
                  </a:lnTo>
                  <a:lnTo>
                    <a:pt x="1280" y="534"/>
                  </a:lnTo>
                  <a:lnTo>
                    <a:pt x="1254" y="458"/>
                  </a:lnTo>
                  <a:lnTo>
                    <a:pt x="1219" y="387"/>
                  </a:lnTo>
                  <a:lnTo>
                    <a:pt x="1176" y="324"/>
                  </a:lnTo>
                  <a:lnTo>
                    <a:pt x="1124" y="265"/>
                  </a:lnTo>
                  <a:lnTo>
                    <a:pt x="1065" y="214"/>
                  </a:lnTo>
                  <a:lnTo>
                    <a:pt x="1000" y="170"/>
                  </a:lnTo>
                  <a:lnTo>
                    <a:pt x="932" y="135"/>
                  </a:lnTo>
                  <a:lnTo>
                    <a:pt x="855" y="109"/>
                  </a:lnTo>
                  <a:lnTo>
                    <a:pt x="777" y="93"/>
                  </a:lnTo>
                  <a:lnTo>
                    <a:pt x="695" y="88"/>
                  </a:lnTo>
                  <a:close/>
                  <a:moveTo>
                    <a:pt x="695" y="0"/>
                  </a:moveTo>
                  <a:lnTo>
                    <a:pt x="781" y="6"/>
                  </a:lnTo>
                  <a:lnTo>
                    <a:pt x="865" y="21"/>
                  </a:lnTo>
                  <a:lnTo>
                    <a:pt x="945" y="48"/>
                  </a:lnTo>
                  <a:lnTo>
                    <a:pt x="1021" y="82"/>
                  </a:lnTo>
                  <a:lnTo>
                    <a:pt x="1092" y="124"/>
                  </a:lnTo>
                  <a:lnTo>
                    <a:pt x="1155" y="175"/>
                  </a:lnTo>
                  <a:lnTo>
                    <a:pt x="1214" y="233"/>
                  </a:lnTo>
                  <a:lnTo>
                    <a:pt x="1263" y="297"/>
                  </a:lnTo>
                  <a:lnTo>
                    <a:pt x="1307" y="368"/>
                  </a:lnTo>
                  <a:lnTo>
                    <a:pt x="1341" y="444"/>
                  </a:lnTo>
                  <a:lnTo>
                    <a:pt x="1368" y="524"/>
                  </a:lnTo>
                  <a:lnTo>
                    <a:pt x="1383" y="608"/>
                  </a:lnTo>
                  <a:lnTo>
                    <a:pt x="1389" y="694"/>
                  </a:lnTo>
                  <a:lnTo>
                    <a:pt x="1383" y="782"/>
                  </a:lnTo>
                  <a:lnTo>
                    <a:pt x="1368" y="866"/>
                  </a:lnTo>
                  <a:lnTo>
                    <a:pt x="1341" y="946"/>
                  </a:lnTo>
                  <a:lnTo>
                    <a:pt x="1307" y="1022"/>
                  </a:lnTo>
                  <a:lnTo>
                    <a:pt x="1263" y="1091"/>
                  </a:lnTo>
                  <a:lnTo>
                    <a:pt x="1214" y="1155"/>
                  </a:lnTo>
                  <a:lnTo>
                    <a:pt x="1155" y="1215"/>
                  </a:lnTo>
                  <a:lnTo>
                    <a:pt x="1092" y="1264"/>
                  </a:lnTo>
                  <a:lnTo>
                    <a:pt x="1021" y="1308"/>
                  </a:lnTo>
                  <a:lnTo>
                    <a:pt x="945" y="1342"/>
                  </a:lnTo>
                  <a:lnTo>
                    <a:pt x="865" y="1367"/>
                  </a:lnTo>
                  <a:lnTo>
                    <a:pt x="781" y="1384"/>
                  </a:lnTo>
                  <a:lnTo>
                    <a:pt x="695" y="1390"/>
                  </a:lnTo>
                  <a:lnTo>
                    <a:pt x="608" y="1384"/>
                  </a:lnTo>
                  <a:lnTo>
                    <a:pt x="524" y="1367"/>
                  </a:lnTo>
                  <a:lnTo>
                    <a:pt x="444" y="1342"/>
                  </a:lnTo>
                  <a:lnTo>
                    <a:pt x="368" y="1308"/>
                  </a:lnTo>
                  <a:lnTo>
                    <a:pt x="297" y="1264"/>
                  </a:lnTo>
                  <a:lnTo>
                    <a:pt x="234" y="1215"/>
                  </a:lnTo>
                  <a:lnTo>
                    <a:pt x="175" y="1155"/>
                  </a:lnTo>
                  <a:lnTo>
                    <a:pt x="126" y="1091"/>
                  </a:lnTo>
                  <a:lnTo>
                    <a:pt x="82" y="1022"/>
                  </a:lnTo>
                  <a:lnTo>
                    <a:pt x="48" y="946"/>
                  </a:lnTo>
                  <a:lnTo>
                    <a:pt x="21" y="866"/>
                  </a:lnTo>
                  <a:lnTo>
                    <a:pt x="6" y="782"/>
                  </a:lnTo>
                  <a:lnTo>
                    <a:pt x="0" y="694"/>
                  </a:lnTo>
                  <a:lnTo>
                    <a:pt x="6" y="608"/>
                  </a:lnTo>
                  <a:lnTo>
                    <a:pt x="21" y="524"/>
                  </a:lnTo>
                  <a:lnTo>
                    <a:pt x="48" y="444"/>
                  </a:lnTo>
                  <a:lnTo>
                    <a:pt x="82" y="368"/>
                  </a:lnTo>
                  <a:lnTo>
                    <a:pt x="126" y="297"/>
                  </a:lnTo>
                  <a:lnTo>
                    <a:pt x="175" y="233"/>
                  </a:lnTo>
                  <a:lnTo>
                    <a:pt x="234" y="175"/>
                  </a:lnTo>
                  <a:lnTo>
                    <a:pt x="297" y="124"/>
                  </a:lnTo>
                  <a:lnTo>
                    <a:pt x="368" y="82"/>
                  </a:lnTo>
                  <a:lnTo>
                    <a:pt x="444" y="48"/>
                  </a:lnTo>
                  <a:lnTo>
                    <a:pt x="524" y="21"/>
                  </a:lnTo>
                  <a:lnTo>
                    <a:pt x="608" y="6"/>
                  </a:lnTo>
                  <a:lnTo>
                    <a:pt x="6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79" name="Freeform 251"/>
            <p:cNvSpPr>
              <a:spLocks/>
            </p:cNvSpPr>
            <p:nvPr/>
          </p:nvSpPr>
          <p:spPr bwMode="auto">
            <a:xfrm>
              <a:off x="6590241" y="2930525"/>
              <a:ext cx="1709738" cy="838200"/>
            </a:xfrm>
            <a:custGeom>
              <a:avLst/>
              <a:gdLst>
                <a:gd name="T0" fmla="*/ 539 w 1077"/>
                <a:gd name="T1" fmla="*/ 0 h 528"/>
                <a:gd name="T2" fmla="*/ 618 w 1077"/>
                <a:gd name="T3" fmla="*/ 6 h 528"/>
                <a:gd name="T4" fmla="*/ 692 w 1077"/>
                <a:gd name="T5" fmla="*/ 23 h 528"/>
                <a:gd name="T6" fmla="*/ 762 w 1077"/>
                <a:gd name="T7" fmla="*/ 48 h 528"/>
                <a:gd name="T8" fmla="*/ 827 w 1077"/>
                <a:gd name="T9" fmla="*/ 84 h 528"/>
                <a:gd name="T10" fmla="*/ 886 w 1077"/>
                <a:gd name="T11" fmla="*/ 128 h 528"/>
                <a:gd name="T12" fmla="*/ 940 w 1077"/>
                <a:gd name="T13" fmla="*/ 179 h 528"/>
                <a:gd name="T14" fmla="*/ 983 w 1077"/>
                <a:gd name="T15" fmla="*/ 236 h 528"/>
                <a:gd name="T16" fmla="*/ 1022 w 1077"/>
                <a:gd name="T17" fmla="*/ 301 h 528"/>
                <a:gd name="T18" fmla="*/ 1050 w 1077"/>
                <a:gd name="T19" fmla="*/ 370 h 528"/>
                <a:gd name="T20" fmla="*/ 1067 w 1077"/>
                <a:gd name="T21" fmla="*/ 444 h 528"/>
                <a:gd name="T22" fmla="*/ 1075 w 1077"/>
                <a:gd name="T23" fmla="*/ 522 h 528"/>
                <a:gd name="T24" fmla="*/ 1077 w 1077"/>
                <a:gd name="T25" fmla="*/ 528 h 528"/>
                <a:gd name="T26" fmla="*/ 921 w 1077"/>
                <a:gd name="T27" fmla="*/ 528 h 528"/>
                <a:gd name="T28" fmla="*/ 921 w 1077"/>
                <a:gd name="T29" fmla="*/ 484 h 528"/>
                <a:gd name="T30" fmla="*/ 1012 w 1077"/>
                <a:gd name="T31" fmla="*/ 484 h 528"/>
                <a:gd name="T32" fmla="*/ 999 w 1077"/>
                <a:gd name="T33" fmla="*/ 416 h 528"/>
                <a:gd name="T34" fmla="*/ 976 w 1077"/>
                <a:gd name="T35" fmla="*/ 349 h 528"/>
                <a:gd name="T36" fmla="*/ 943 w 1077"/>
                <a:gd name="T37" fmla="*/ 288 h 528"/>
                <a:gd name="T38" fmla="*/ 903 w 1077"/>
                <a:gd name="T39" fmla="*/ 233 h 528"/>
                <a:gd name="T40" fmla="*/ 858 w 1077"/>
                <a:gd name="T41" fmla="*/ 183 h 528"/>
                <a:gd name="T42" fmla="*/ 804 w 1077"/>
                <a:gd name="T43" fmla="*/ 141 h 528"/>
                <a:gd name="T44" fmla="*/ 743 w 1077"/>
                <a:gd name="T45" fmla="*/ 109 h 528"/>
                <a:gd name="T46" fmla="*/ 680 w 1077"/>
                <a:gd name="T47" fmla="*/ 82 h 528"/>
                <a:gd name="T48" fmla="*/ 612 w 1077"/>
                <a:gd name="T49" fmla="*/ 67 h 528"/>
                <a:gd name="T50" fmla="*/ 539 w 1077"/>
                <a:gd name="T51" fmla="*/ 61 h 528"/>
                <a:gd name="T52" fmla="*/ 467 w 1077"/>
                <a:gd name="T53" fmla="*/ 67 h 528"/>
                <a:gd name="T54" fmla="*/ 398 w 1077"/>
                <a:gd name="T55" fmla="*/ 82 h 528"/>
                <a:gd name="T56" fmla="*/ 334 w 1077"/>
                <a:gd name="T57" fmla="*/ 109 h 528"/>
                <a:gd name="T58" fmla="*/ 275 w 1077"/>
                <a:gd name="T59" fmla="*/ 141 h 528"/>
                <a:gd name="T60" fmla="*/ 221 w 1077"/>
                <a:gd name="T61" fmla="*/ 183 h 528"/>
                <a:gd name="T62" fmla="*/ 174 w 1077"/>
                <a:gd name="T63" fmla="*/ 233 h 528"/>
                <a:gd name="T64" fmla="*/ 134 w 1077"/>
                <a:gd name="T65" fmla="*/ 288 h 528"/>
                <a:gd name="T66" fmla="*/ 103 w 1077"/>
                <a:gd name="T67" fmla="*/ 349 h 528"/>
                <a:gd name="T68" fmla="*/ 80 w 1077"/>
                <a:gd name="T69" fmla="*/ 416 h 528"/>
                <a:gd name="T70" fmla="*/ 67 w 1077"/>
                <a:gd name="T71" fmla="*/ 484 h 528"/>
                <a:gd name="T72" fmla="*/ 156 w 1077"/>
                <a:gd name="T73" fmla="*/ 484 h 528"/>
                <a:gd name="T74" fmla="*/ 156 w 1077"/>
                <a:gd name="T75" fmla="*/ 528 h 528"/>
                <a:gd name="T76" fmla="*/ 0 w 1077"/>
                <a:gd name="T77" fmla="*/ 528 h 528"/>
                <a:gd name="T78" fmla="*/ 2 w 1077"/>
                <a:gd name="T79" fmla="*/ 513 h 528"/>
                <a:gd name="T80" fmla="*/ 12 w 1077"/>
                <a:gd name="T81" fmla="*/ 437 h 528"/>
                <a:gd name="T82" fmla="*/ 31 w 1077"/>
                <a:gd name="T83" fmla="*/ 364 h 528"/>
                <a:gd name="T84" fmla="*/ 59 w 1077"/>
                <a:gd name="T85" fmla="*/ 296 h 528"/>
                <a:gd name="T86" fmla="*/ 97 w 1077"/>
                <a:gd name="T87" fmla="*/ 233 h 528"/>
                <a:gd name="T88" fmla="*/ 143 w 1077"/>
                <a:gd name="T89" fmla="*/ 175 h 528"/>
                <a:gd name="T90" fmla="*/ 195 w 1077"/>
                <a:gd name="T91" fmla="*/ 126 h 528"/>
                <a:gd name="T92" fmla="*/ 254 w 1077"/>
                <a:gd name="T93" fmla="*/ 82 h 528"/>
                <a:gd name="T94" fmla="*/ 318 w 1077"/>
                <a:gd name="T95" fmla="*/ 48 h 528"/>
                <a:gd name="T96" fmla="*/ 389 w 1077"/>
                <a:gd name="T97" fmla="*/ 21 h 528"/>
                <a:gd name="T98" fmla="*/ 461 w 1077"/>
                <a:gd name="T99" fmla="*/ 6 h 528"/>
                <a:gd name="T100" fmla="*/ 539 w 1077"/>
                <a:gd name="T101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77" h="528">
                  <a:moveTo>
                    <a:pt x="539" y="0"/>
                  </a:moveTo>
                  <a:lnTo>
                    <a:pt x="618" y="6"/>
                  </a:lnTo>
                  <a:lnTo>
                    <a:pt x="692" y="23"/>
                  </a:lnTo>
                  <a:lnTo>
                    <a:pt x="762" y="48"/>
                  </a:lnTo>
                  <a:lnTo>
                    <a:pt x="827" y="84"/>
                  </a:lnTo>
                  <a:lnTo>
                    <a:pt x="886" y="128"/>
                  </a:lnTo>
                  <a:lnTo>
                    <a:pt x="940" y="179"/>
                  </a:lnTo>
                  <a:lnTo>
                    <a:pt x="983" y="236"/>
                  </a:lnTo>
                  <a:lnTo>
                    <a:pt x="1022" y="301"/>
                  </a:lnTo>
                  <a:lnTo>
                    <a:pt x="1050" y="370"/>
                  </a:lnTo>
                  <a:lnTo>
                    <a:pt x="1067" y="444"/>
                  </a:lnTo>
                  <a:lnTo>
                    <a:pt x="1075" y="522"/>
                  </a:lnTo>
                  <a:lnTo>
                    <a:pt x="1077" y="528"/>
                  </a:lnTo>
                  <a:lnTo>
                    <a:pt x="921" y="528"/>
                  </a:lnTo>
                  <a:lnTo>
                    <a:pt x="921" y="484"/>
                  </a:lnTo>
                  <a:lnTo>
                    <a:pt x="1012" y="484"/>
                  </a:lnTo>
                  <a:lnTo>
                    <a:pt x="999" y="416"/>
                  </a:lnTo>
                  <a:lnTo>
                    <a:pt x="976" y="349"/>
                  </a:lnTo>
                  <a:lnTo>
                    <a:pt x="943" y="288"/>
                  </a:lnTo>
                  <a:lnTo>
                    <a:pt x="903" y="233"/>
                  </a:lnTo>
                  <a:lnTo>
                    <a:pt x="858" y="183"/>
                  </a:lnTo>
                  <a:lnTo>
                    <a:pt x="804" y="141"/>
                  </a:lnTo>
                  <a:lnTo>
                    <a:pt x="743" y="109"/>
                  </a:lnTo>
                  <a:lnTo>
                    <a:pt x="680" y="82"/>
                  </a:lnTo>
                  <a:lnTo>
                    <a:pt x="612" y="67"/>
                  </a:lnTo>
                  <a:lnTo>
                    <a:pt x="539" y="61"/>
                  </a:lnTo>
                  <a:lnTo>
                    <a:pt x="467" y="67"/>
                  </a:lnTo>
                  <a:lnTo>
                    <a:pt x="398" y="82"/>
                  </a:lnTo>
                  <a:lnTo>
                    <a:pt x="334" y="109"/>
                  </a:lnTo>
                  <a:lnTo>
                    <a:pt x="275" y="141"/>
                  </a:lnTo>
                  <a:lnTo>
                    <a:pt x="221" y="183"/>
                  </a:lnTo>
                  <a:lnTo>
                    <a:pt x="174" y="233"/>
                  </a:lnTo>
                  <a:lnTo>
                    <a:pt x="134" y="288"/>
                  </a:lnTo>
                  <a:lnTo>
                    <a:pt x="103" y="349"/>
                  </a:lnTo>
                  <a:lnTo>
                    <a:pt x="80" y="416"/>
                  </a:lnTo>
                  <a:lnTo>
                    <a:pt x="67" y="484"/>
                  </a:lnTo>
                  <a:lnTo>
                    <a:pt x="156" y="484"/>
                  </a:lnTo>
                  <a:lnTo>
                    <a:pt x="156" y="528"/>
                  </a:lnTo>
                  <a:lnTo>
                    <a:pt x="0" y="528"/>
                  </a:lnTo>
                  <a:lnTo>
                    <a:pt x="2" y="513"/>
                  </a:lnTo>
                  <a:lnTo>
                    <a:pt x="12" y="437"/>
                  </a:lnTo>
                  <a:lnTo>
                    <a:pt x="31" y="364"/>
                  </a:lnTo>
                  <a:lnTo>
                    <a:pt x="59" y="296"/>
                  </a:lnTo>
                  <a:lnTo>
                    <a:pt x="97" y="233"/>
                  </a:lnTo>
                  <a:lnTo>
                    <a:pt x="143" y="175"/>
                  </a:lnTo>
                  <a:lnTo>
                    <a:pt x="195" y="126"/>
                  </a:lnTo>
                  <a:lnTo>
                    <a:pt x="254" y="82"/>
                  </a:lnTo>
                  <a:lnTo>
                    <a:pt x="318" y="48"/>
                  </a:lnTo>
                  <a:lnTo>
                    <a:pt x="389" y="21"/>
                  </a:lnTo>
                  <a:lnTo>
                    <a:pt x="461" y="6"/>
                  </a:lnTo>
                  <a:lnTo>
                    <a:pt x="53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80" name="Freeform 253"/>
            <p:cNvSpPr>
              <a:spLocks/>
            </p:cNvSpPr>
            <p:nvPr/>
          </p:nvSpPr>
          <p:spPr bwMode="auto">
            <a:xfrm>
              <a:off x="7026804" y="4189413"/>
              <a:ext cx="855663" cy="423863"/>
            </a:xfrm>
            <a:custGeom>
              <a:avLst/>
              <a:gdLst>
                <a:gd name="T0" fmla="*/ 270 w 539"/>
                <a:gd name="T1" fmla="*/ 0 h 267"/>
                <a:gd name="T2" fmla="*/ 322 w 539"/>
                <a:gd name="T3" fmla="*/ 6 h 267"/>
                <a:gd name="T4" fmla="*/ 369 w 539"/>
                <a:gd name="T5" fmla="*/ 19 h 267"/>
                <a:gd name="T6" fmla="*/ 415 w 539"/>
                <a:gd name="T7" fmla="*/ 40 h 267"/>
                <a:gd name="T8" fmla="*/ 455 w 539"/>
                <a:gd name="T9" fmla="*/ 69 h 267"/>
                <a:gd name="T10" fmla="*/ 489 w 539"/>
                <a:gd name="T11" fmla="*/ 105 h 267"/>
                <a:gd name="T12" fmla="*/ 518 w 539"/>
                <a:gd name="T13" fmla="*/ 145 h 267"/>
                <a:gd name="T14" fmla="*/ 539 w 539"/>
                <a:gd name="T15" fmla="*/ 191 h 267"/>
                <a:gd name="T16" fmla="*/ 476 w 539"/>
                <a:gd name="T17" fmla="*/ 223 h 267"/>
                <a:gd name="T18" fmla="*/ 409 w 539"/>
                <a:gd name="T19" fmla="*/ 248 h 267"/>
                <a:gd name="T20" fmla="*/ 337 w 539"/>
                <a:gd name="T21" fmla="*/ 263 h 267"/>
                <a:gd name="T22" fmla="*/ 263 w 539"/>
                <a:gd name="T23" fmla="*/ 267 h 267"/>
                <a:gd name="T24" fmla="*/ 192 w 539"/>
                <a:gd name="T25" fmla="*/ 263 h 267"/>
                <a:gd name="T26" fmla="*/ 123 w 539"/>
                <a:gd name="T27" fmla="*/ 250 h 267"/>
                <a:gd name="T28" fmla="*/ 59 w 539"/>
                <a:gd name="T29" fmla="*/ 227 h 267"/>
                <a:gd name="T30" fmla="*/ 0 w 539"/>
                <a:gd name="T31" fmla="*/ 197 h 267"/>
                <a:gd name="T32" fmla="*/ 19 w 539"/>
                <a:gd name="T33" fmla="*/ 151 h 267"/>
                <a:gd name="T34" fmla="*/ 47 w 539"/>
                <a:gd name="T35" fmla="*/ 109 h 267"/>
                <a:gd name="T36" fmla="*/ 82 w 539"/>
                <a:gd name="T37" fmla="*/ 73 h 267"/>
                <a:gd name="T38" fmla="*/ 122 w 539"/>
                <a:gd name="T39" fmla="*/ 42 h 267"/>
                <a:gd name="T40" fmla="*/ 167 w 539"/>
                <a:gd name="T41" fmla="*/ 19 h 267"/>
                <a:gd name="T42" fmla="*/ 217 w 539"/>
                <a:gd name="T43" fmla="*/ 6 h 267"/>
                <a:gd name="T44" fmla="*/ 270 w 539"/>
                <a:gd name="T45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39" h="267">
                  <a:moveTo>
                    <a:pt x="270" y="0"/>
                  </a:moveTo>
                  <a:lnTo>
                    <a:pt x="322" y="6"/>
                  </a:lnTo>
                  <a:lnTo>
                    <a:pt x="369" y="19"/>
                  </a:lnTo>
                  <a:lnTo>
                    <a:pt x="415" y="40"/>
                  </a:lnTo>
                  <a:lnTo>
                    <a:pt x="455" y="69"/>
                  </a:lnTo>
                  <a:lnTo>
                    <a:pt x="489" y="105"/>
                  </a:lnTo>
                  <a:lnTo>
                    <a:pt x="518" y="145"/>
                  </a:lnTo>
                  <a:lnTo>
                    <a:pt x="539" y="191"/>
                  </a:lnTo>
                  <a:lnTo>
                    <a:pt x="476" y="223"/>
                  </a:lnTo>
                  <a:lnTo>
                    <a:pt x="409" y="248"/>
                  </a:lnTo>
                  <a:lnTo>
                    <a:pt x="337" y="263"/>
                  </a:lnTo>
                  <a:lnTo>
                    <a:pt x="263" y="267"/>
                  </a:lnTo>
                  <a:lnTo>
                    <a:pt x="192" y="263"/>
                  </a:lnTo>
                  <a:lnTo>
                    <a:pt x="123" y="250"/>
                  </a:lnTo>
                  <a:lnTo>
                    <a:pt x="59" y="227"/>
                  </a:lnTo>
                  <a:lnTo>
                    <a:pt x="0" y="197"/>
                  </a:lnTo>
                  <a:lnTo>
                    <a:pt x="19" y="151"/>
                  </a:lnTo>
                  <a:lnTo>
                    <a:pt x="47" y="109"/>
                  </a:lnTo>
                  <a:lnTo>
                    <a:pt x="82" y="73"/>
                  </a:lnTo>
                  <a:lnTo>
                    <a:pt x="122" y="42"/>
                  </a:lnTo>
                  <a:lnTo>
                    <a:pt x="167" y="19"/>
                  </a:lnTo>
                  <a:lnTo>
                    <a:pt x="217" y="6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8585757" y="2276968"/>
            <a:ext cx="1754578" cy="1755841"/>
            <a:chOff x="9047162" y="2670175"/>
            <a:chExt cx="2205038" cy="2206625"/>
          </a:xfrm>
          <a:solidFill>
            <a:schemeClr val="accent5"/>
          </a:solidFill>
        </p:grpSpPr>
        <p:sp>
          <p:nvSpPr>
            <p:cNvPr id="82" name="Freeform 254"/>
            <p:cNvSpPr>
              <a:spLocks/>
            </p:cNvSpPr>
            <p:nvPr/>
          </p:nvSpPr>
          <p:spPr bwMode="auto">
            <a:xfrm>
              <a:off x="9321799" y="2946400"/>
              <a:ext cx="1655763" cy="1409700"/>
            </a:xfrm>
            <a:custGeom>
              <a:avLst/>
              <a:gdLst>
                <a:gd name="T0" fmla="*/ 522 w 1043"/>
                <a:gd name="T1" fmla="*/ 0 h 888"/>
                <a:gd name="T2" fmla="*/ 599 w 1043"/>
                <a:gd name="T3" fmla="*/ 5 h 888"/>
                <a:gd name="T4" fmla="*/ 673 w 1043"/>
                <a:gd name="T5" fmla="*/ 20 h 888"/>
                <a:gd name="T6" fmla="*/ 742 w 1043"/>
                <a:gd name="T7" fmla="*/ 47 h 888"/>
                <a:gd name="T8" fmla="*/ 806 w 1043"/>
                <a:gd name="T9" fmla="*/ 83 h 888"/>
                <a:gd name="T10" fmla="*/ 863 w 1043"/>
                <a:gd name="T11" fmla="*/ 127 h 888"/>
                <a:gd name="T12" fmla="*/ 915 w 1043"/>
                <a:gd name="T13" fmla="*/ 179 h 888"/>
                <a:gd name="T14" fmla="*/ 959 w 1043"/>
                <a:gd name="T15" fmla="*/ 236 h 888"/>
                <a:gd name="T16" fmla="*/ 995 w 1043"/>
                <a:gd name="T17" fmla="*/ 301 h 888"/>
                <a:gd name="T18" fmla="*/ 1022 w 1043"/>
                <a:gd name="T19" fmla="*/ 369 h 888"/>
                <a:gd name="T20" fmla="*/ 1037 w 1043"/>
                <a:gd name="T21" fmla="*/ 444 h 888"/>
                <a:gd name="T22" fmla="*/ 1043 w 1043"/>
                <a:gd name="T23" fmla="*/ 520 h 888"/>
                <a:gd name="T24" fmla="*/ 1039 w 1043"/>
                <a:gd name="T25" fmla="*/ 591 h 888"/>
                <a:gd name="T26" fmla="*/ 1025 w 1043"/>
                <a:gd name="T27" fmla="*/ 657 h 888"/>
                <a:gd name="T28" fmla="*/ 1003 w 1043"/>
                <a:gd name="T29" fmla="*/ 722 h 888"/>
                <a:gd name="T30" fmla="*/ 974 w 1043"/>
                <a:gd name="T31" fmla="*/ 781 h 888"/>
                <a:gd name="T32" fmla="*/ 936 w 1043"/>
                <a:gd name="T33" fmla="*/ 837 h 888"/>
                <a:gd name="T34" fmla="*/ 894 w 1043"/>
                <a:gd name="T35" fmla="*/ 888 h 888"/>
                <a:gd name="T36" fmla="*/ 522 w 1043"/>
                <a:gd name="T37" fmla="*/ 520 h 888"/>
                <a:gd name="T38" fmla="*/ 151 w 1043"/>
                <a:gd name="T39" fmla="*/ 888 h 888"/>
                <a:gd name="T40" fmla="*/ 107 w 1043"/>
                <a:gd name="T41" fmla="*/ 838 h 888"/>
                <a:gd name="T42" fmla="*/ 71 w 1043"/>
                <a:gd name="T43" fmla="*/ 783 h 888"/>
                <a:gd name="T44" fmla="*/ 40 w 1043"/>
                <a:gd name="T45" fmla="*/ 722 h 888"/>
                <a:gd name="T46" fmla="*/ 19 w 1043"/>
                <a:gd name="T47" fmla="*/ 659 h 888"/>
                <a:gd name="T48" fmla="*/ 4 w 1043"/>
                <a:gd name="T49" fmla="*/ 591 h 888"/>
                <a:gd name="T50" fmla="*/ 0 w 1043"/>
                <a:gd name="T51" fmla="*/ 520 h 888"/>
                <a:gd name="T52" fmla="*/ 6 w 1043"/>
                <a:gd name="T53" fmla="*/ 444 h 888"/>
                <a:gd name="T54" fmla="*/ 21 w 1043"/>
                <a:gd name="T55" fmla="*/ 369 h 888"/>
                <a:gd name="T56" fmla="*/ 48 w 1043"/>
                <a:gd name="T57" fmla="*/ 301 h 888"/>
                <a:gd name="T58" fmla="*/ 84 w 1043"/>
                <a:gd name="T59" fmla="*/ 236 h 888"/>
                <a:gd name="T60" fmla="*/ 128 w 1043"/>
                <a:gd name="T61" fmla="*/ 179 h 888"/>
                <a:gd name="T62" fmla="*/ 179 w 1043"/>
                <a:gd name="T63" fmla="*/ 127 h 888"/>
                <a:gd name="T64" fmla="*/ 239 w 1043"/>
                <a:gd name="T65" fmla="*/ 83 h 888"/>
                <a:gd name="T66" fmla="*/ 301 w 1043"/>
                <a:gd name="T67" fmla="*/ 47 h 888"/>
                <a:gd name="T68" fmla="*/ 372 w 1043"/>
                <a:gd name="T69" fmla="*/ 20 h 888"/>
                <a:gd name="T70" fmla="*/ 444 w 1043"/>
                <a:gd name="T71" fmla="*/ 5 h 888"/>
                <a:gd name="T72" fmla="*/ 522 w 1043"/>
                <a:gd name="T73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43" h="888">
                  <a:moveTo>
                    <a:pt x="522" y="0"/>
                  </a:moveTo>
                  <a:lnTo>
                    <a:pt x="599" y="5"/>
                  </a:lnTo>
                  <a:lnTo>
                    <a:pt x="673" y="20"/>
                  </a:lnTo>
                  <a:lnTo>
                    <a:pt x="742" y="47"/>
                  </a:lnTo>
                  <a:lnTo>
                    <a:pt x="806" y="83"/>
                  </a:lnTo>
                  <a:lnTo>
                    <a:pt x="863" y="127"/>
                  </a:lnTo>
                  <a:lnTo>
                    <a:pt x="915" y="179"/>
                  </a:lnTo>
                  <a:lnTo>
                    <a:pt x="959" y="236"/>
                  </a:lnTo>
                  <a:lnTo>
                    <a:pt x="995" y="301"/>
                  </a:lnTo>
                  <a:lnTo>
                    <a:pt x="1022" y="369"/>
                  </a:lnTo>
                  <a:lnTo>
                    <a:pt x="1037" y="444"/>
                  </a:lnTo>
                  <a:lnTo>
                    <a:pt x="1043" y="520"/>
                  </a:lnTo>
                  <a:lnTo>
                    <a:pt x="1039" y="591"/>
                  </a:lnTo>
                  <a:lnTo>
                    <a:pt x="1025" y="657"/>
                  </a:lnTo>
                  <a:lnTo>
                    <a:pt x="1003" y="722"/>
                  </a:lnTo>
                  <a:lnTo>
                    <a:pt x="974" y="781"/>
                  </a:lnTo>
                  <a:lnTo>
                    <a:pt x="936" y="837"/>
                  </a:lnTo>
                  <a:lnTo>
                    <a:pt x="894" y="888"/>
                  </a:lnTo>
                  <a:lnTo>
                    <a:pt x="522" y="520"/>
                  </a:lnTo>
                  <a:lnTo>
                    <a:pt x="151" y="888"/>
                  </a:lnTo>
                  <a:lnTo>
                    <a:pt x="107" y="838"/>
                  </a:lnTo>
                  <a:lnTo>
                    <a:pt x="71" y="783"/>
                  </a:lnTo>
                  <a:lnTo>
                    <a:pt x="40" y="722"/>
                  </a:lnTo>
                  <a:lnTo>
                    <a:pt x="19" y="659"/>
                  </a:lnTo>
                  <a:lnTo>
                    <a:pt x="4" y="591"/>
                  </a:lnTo>
                  <a:lnTo>
                    <a:pt x="0" y="520"/>
                  </a:lnTo>
                  <a:lnTo>
                    <a:pt x="6" y="444"/>
                  </a:lnTo>
                  <a:lnTo>
                    <a:pt x="21" y="369"/>
                  </a:lnTo>
                  <a:lnTo>
                    <a:pt x="48" y="301"/>
                  </a:lnTo>
                  <a:lnTo>
                    <a:pt x="84" y="236"/>
                  </a:lnTo>
                  <a:lnTo>
                    <a:pt x="128" y="179"/>
                  </a:lnTo>
                  <a:lnTo>
                    <a:pt x="179" y="127"/>
                  </a:lnTo>
                  <a:lnTo>
                    <a:pt x="239" y="83"/>
                  </a:lnTo>
                  <a:lnTo>
                    <a:pt x="301" y="47"/>
                  </a:lnTo>
                  <a:lnTo>
                    <a:pt x="372" y="20"/>
                  </a:lnTo>
                  <a:lnTo>
                    <a:pt x="444" y="5"/>
                  </a:lnTo>
                  <a:lnTo>
                    <a:pt x="52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83" name="Freeform 255"/>
            <p:cNvSpPr>
              <a:spLocks noEditPoints="1"/>
            </p:cNvSpPr>
            <p:nvPr/>
          </p:nvSpPr>
          <p:spPr bwMode="auto">
            <a:xfrm>
              <a:off x="9047162" y="2670175"/>
              <a:ext cx="2205038" cy="2206625"/>
            </a:xfrm>
            <a:custGeom>
              <a:avLst/>
              <a:gdLst>
                <a:gd name="T0" fmla="*/ 612 w 1389"/>
                <a:gd name="T1" fmla="*/ 93 h 1390"/>
                <a:gd name="T2" fmla="*/ 459 w 1389"/>
                <a:gd name="T3" fmla="*/ 135 h 1390"/>
                <a:gd name="T4" fmla="*/ 324 w 1389"/>
                <a:gd name="T5" fmla="*/ 214 h 1390"/>
                <a:gd name="T6" fmla="*/ 213 w 1389"/>
                <a:gd name="T7" fmla="*/ 324 h 1390"/>
                <a:gd name="T8" fmla="*/ 135 w 1389"/>
                <a:gd name="T9" fmla="*/ 458 h 1390"/>
                <a:gd name="T10" fmla="*/ 93 w 1389"/>
                <a:gd name="T11" fmla="*/ 612 h 1390"/>
                <a:gd name="T12" fmla="*/ 93 w 1389"/>
                <a:gd name="T13" fmla="*/ 778 h 1390"/>
                <a:gd name="T14" fmla="*/ 135 w 1389"/>
                <a:gd name="T15" fmla="*/ 930 h 1390"/>
                <a:gd name="T16" fmla="*/ 213 w 1389"/>
                <a:gd name="T17" fmla="*/ 1066 h 1390"/>
                <a:gd name="T18" fmla="*/ 324 w 1389"/>
                <a:gd name="T19" fmla="*/ 1176 h 1390"/>
                <a:gd name="T20" fmla="*/ 459 w 1389"/>
                <a:gd name="T21" fmla="*/ 1255 h 1390"/>
                <a:gd name="T22" fmla="*/ 612 w 1389"/>
                <a:gd name="T23" fmla="*/ 1297 h 1390"/>
                <a:gd name="T24" fmla="*/ 777 w 1389"/>
                <a:gd name="T25" fmla="*/ 1297 h 1390"/>
                <a:gd name="T26" fmla="*/ 932 w 1389"/>
                <a:gd name="T27" fmla="*/ 1255 h 1390"/>
                <a:gd name="T28" fmla="*/ 1065 w 1389"/>
                <a:gd name="T29" fmla="*/ 1176 h 1390"/>
                <a:gd name="T30" fmla="*/ 1176 w 1389"/>
                <a:gd name="T31" fmla="*/ 1066 h 1390"/>
                <a:gd name="T32" fmla="*/ 1254 w 1389"/>
                <a:gd name="T33" fmla="*/ 930 h 1390"/>
                <a:gd name="T34" fmla="*/ 1296 w 1389"/>
                <a:gd name="T35" fmla="*/ 778 h 1390"/>
                <a:gd name="T36" fmla="*/ 1296 w 1389"/>
                <a:gd name="T37" fmla="*/ 612 h 1390"/>
                <a:gd name="T38" fmla="*/ 1254 w 1389"/>
                <a:gd name="T39" fmla="*/ 458 h 1390"/>
                <a:gd name="T40" fmla="*/ 1176 w 1389"/>
                <a:gd name="T41" fmla="*/ 324 h 1390"/>
                <a:gd name="T42" fmla="*/ 1065 w 1389"/>
                <a:gd name="T43" fmla="*/ 214 h 1390"/>
                <a:gd name="T44" fmla="*/ 932 w 1389"/>
                <a:gd name="T45" fmla="*/ 135 h 1390"/>
                <a:gd name="T46" fmla="*/ 777 w 1389"/>
                <a:gd name="T47" fmla="*/ 93 h 1390"/>
                <a:gd name="T48" fmla="*/ 695 w 1389"/>
                <a:gd name="T49" fmla="*/ 0 h 1390"/>
                <a:gd name="T50" fmla="*/ 865 w 1389"/>
                <a:gd name="T51" fmla="*/ 21 h 1390"/>
                <a:gd name="T52" fmla="*/ 1021 w 1389"/>
                <a:gd name="T53" fmla="*/ 82 h 1390"/>
                <a:gd name="T54" fmla="*/ 1157 w 1389"/>
                <a:gd name="T55" fmla="*/ 175 h 1390"/>
                <a:gd name="T56" fmla="*/ 1265 w 1389"/>
                <a:gd name="T57" fmla="*/ 297 h 1390"/>
                <a:gd name="T58" fmla="*/ 1341 w 1389"/>
                <a:gd name="T59" fmla="*/ 444 h 1390"/>
                <a:gd name="T60" fmla="*/ 1383 w 1389"/>
                <a:gd name="T61" fmla="*/ 608 h 1390"/>
                <a:gd name="T62" fmla="*/ 1383 w 1389"/>
                <a:gd name="T63" fmla="*/ 782 h 1390"/>
                <a:gd name="T64" fmla="*/ 1341 w 1389"/>
                <a:gd name="T65" fmla="*/ 946 h 1390"/>
                <a:gd name="T66" fmla="*/ 1265 w 1389"/>
                <a:gd name="T67" fmla="*/ 1091 h 1390"/>
                <a:gd name="T68" fmla="*/ 1157 w 1389"/>
                <a:gd name="T69" fmla="*/ 1215 h 1390"/>
                <a:gd name="T70" fmla="*/ 1021 w 1389"/>
                <a:gd name="T71" fmla="*/ 1308 h 1390"/>
                <a:gd name="T72" fmla="*/ 865 w 1389"/>
                <a:gd name="T73" fmla="*/ 1367 h 1390"/>
                <a:gd name="T74" fmla="*/ 695 w 1389"/>
                <a:gd name="T75" fmla="*/ 1390 h 1390"/>
                <a:gd name="T76" fmla="*/ 524 w 1389"/>
                <a:gd name="T77" fmla="*/ 1367 h 1390"/>
                <a:gd name="T78" fmla="*/ 368 w 1389"/>
                <a:gd name="T79" fmla="*/ 1308 h 1390"/>
                <a:gd name="T80" fmla="*/ 234 w 1389"/>
                <a:gd name="T81" fmla="*/ 1215 h 1390"/>
                <a:gd name="T82" fmla="*/ 126 w 1389"/>
                <a:gd name="T83" fmla="*/ 1091 h 1390"/>
                <a:gd name="T84" fmla="*/ 48 w 1389"/>
                <a:gd name="T85" fmla="*/ 946 h 1390"/>
                <a:gd name="T86" fmla="*/ 6 w 1389"/>
                <a:gd name="T87" fmla="*/ 782 h 1390"/>
                <a:gd name="T88" fmla="*/ 6 w 1389"/>
                <a:gd name="T89" fmla="*/ 608 h 1390"/>
                <a:gd name="T90" fmla="*/ 48 w 1389"/>
                <a:gd name="T91" fmla="*/ 444 h 1390"/>
                <a:gd name="T92" fmla="*/ 126 w 1389"/>
                <a:gd name="T93" fmla="*/ 297 h 1390"/>
                <a:gd name="T94" fmla="*/ 234 w 1389"/>
                <a:gd name="T95" fmla="*/ 175 h 1390"/>
                <a:gd name="T96" fmla="*/ 368 w 1389"/>
                <a:gd name="T97" fmla="*/ 82 h 1390"/>
                <a:gd name="T98" fmla="*/ 524 w 1389"/>
                <a:gd name="T99" fmla="*/ 21 h 1390"/>
                <a:gd name="T100" fmla="*/ 695 w 1389"/>
                <a:gd name="T101" fmla="*/ 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89" h="1390">
                  <a:moveTo>
                    <a:pt x="695" y="88"/>
                  </a:moveTo>
                  <a:lnTo>
                    <a:pt x="612" y="93"/>
                  </a:lnTo>
                  <a:lnTo>
                    <a:pt x="533" y="109"/>
                  </a:lnTo>
                  <a:lnTo>
                    <a:pt x="459" y="135"/>
                  </a:lnTo>
                  <a:lnTo>
                    <a:pt x="389" y="170"/>
                  </a:lnTo>
                  <a:lnTo>
                    <a:pt x="324" y="214"/>
                  </a:lnTo>
                  <a:lnTo>
                    <a:pt x="265" y="265"/>
                  </a:lnTo>
                  <a:lnTo>
                    <a:pt x="213" y="324"/>
                  </a:lnTo>
                  <a:lnTo>
                    <a:pt x="171" y="387"/>
                  </a:lnTo>
                  <a:lnTo>
                    <a:pt x="135" y="458"/>
                  </a:lnTo>
                  <a:lnTo>
                    <a:pt x="109" y="534"/>
                  </a:lnTo>
                  <a:lnTo>
                    <a:pt x="93" y="612"/>
                  </a:lnTo>
                  <a:lnTo>
                    <a:pt x="88" y="694"/>
                  </a:lnTo>
                  <a:lnTo>
                    <a:pt x="93" y="778"/>
                  </a:lnTo>
                  <a:lnTo>
                    <a:pt x="109" y="856"/>
                  </a:lnTo>
                  <a:lnTo>
                    <a:pt x="135" y="930"/>
                  </a:lnTo>
                  <a:lnTo>
                    <a:pt x="171" y="1001"/>
                  </a:lnTo>
                  <a:lnTo>
                    <a:pt x="213" y="1066"/>
                  </a:lnTo>
                  <a:lnTo>
                    <a:pt x="265" y="1125"/>
                  </a:lnTo>
                  <a:lnTo>
                    <a:pt x="324" y="1176"/>
                  </a:lnTo>
                  <a:lnTo>
                    <a:pt x="389" y="1218"/>
                  </a:lnTo>
                  <a:lnTo>
                    <a:pt x="459" y="1255"/>
                  </a:lnTo>
                  <a:lnTo>
                    <a:pt x="533" y="1281"/>
                  </a:lnTo>
                  <a:lnTo>
                    <a:pt x="612" y="1297"/>
                  </a:lnTo>
                  <a:lnTo>
                    <a:pt x="695" y="1302"/>
                  </a:lnTo>
                  <a:lnTo>
                    <a:pt x="777" y="1297"/>
                  </a:lnTo>
                  <a:lnTo>
                    <a:pt x="855" y="1281"/>
                  </a:lnTo>
                  <a:lnTo>
                    <a:pt x="932" y="1255"/>
                  </a:lnTo>
                  <a:lnTo>
                    <a:pt x="1002" y="1218"/>
                  </a:lnTo>
                  <a:lnTo>
                    <a:pt x="1065" y="1176"/>
                  </a:lnTo>
                  <a:lnTo>
                    <a:pt x="1124" y="1125"/>
                  </a:lnTo>
                  <a:lnTo>
                    <a:pt x="1176" y="1066"/>
                  </a:lnTo>
                  <a:lnTo>
                    <a:pt x="1219" y="1001"/>
                  </a:lnTo>
                  <a:lnTo>
                    <a:pt x="1254" y="930"/>
                  </a:lnTo>
                  <a:lnTo>
                    <a:pt x="1280" y="856"/>
                  </a:lnTo>
                  <a:lnTo>
                    <a:pt x="1296" y="778"/>
                  </a:lnTo>
                  <a:lnTo>
                    <a:pt x="1301" y="694"/>
                  </a:lnTo>
                  <a:lnTo>
                    <a:pt x="1296" y="612"/>
                  </a:lnTo>
                  <a:lnTo>
                    <a:pt x="1280" y="534"/>
                  </a:lnTo>
                  <a:lnTo>
                    <a:pt x="1254" y="458"/>
                  </a:lnTo>
                  <a:lnTo>
                    <a:pt x="1219" y="387"/>
                  </a:lnTo>
                  <a:lnTo>
                    <a:pt x="1176" y="324"/>
                  </a:lnTo>
                  <a:lnTo>
                    <a:pt x="1124" y="265"/>
                  </a:lnTo>
                  <a:lnTo>
                    <a:pt x="1065" y="214"/>
                  </a:lnTo>
                  <a:lnTo>
                    <a:pt x="1002" y="170"/>
                  </a:lnTo>
                  <a:lnTo>
                    <a:pt x="932" y="135"/>
                  </a:lnTo>
                  <a:lnTo>
                    <a:pt x="855" y="109"/>
                  </a:lnTo>
                  <a:lnTo>
                    <a:pt x="777" y="93"/>
                  </a:lnTo>
                  <a:lnTo>
                    <a:pt x="695" y="88"/>
                  </a:lnTo>
                  <a:close/>
                  <a:moveTo>
                    <a:pt x="695" y="0"/>
                  </a:moveTo>
                  <a:lnTo>
                    <a:pt x="781" y="6"/>
                  </a:lnTo>
                  <a:lnTo>
                    <a:pt x="865" y="21"/>
                  </a:lnTo>
                  <a:lnTo>
                    <a:pt x="945" y="48"/>
                  </a:lnTo>
                  <a:lnTo>
                    <a:pt x="1021" y="82"/>
                  </a:lnTo>
                  <a:lnTo>
                    <a:pt x="1092" y="124"/>
                  </a:lnTo>
                  <a:lnTo>
                    <a:pt x="1157" y="175"/>
                  </a:lnTo>
                  <a:lnTo>
                    <a:pt x="1214" y="233"/>
                  </a:lnTo>
                  <a:lnTo>
                    <a:pt x="1265" y="297"/>
                  </a:lnTo>
                  <a:lnTo>
                    <a:pt x="1307" y="368"/>
                  </a:lnTo>
                  <a:lnTo>
                    <a:pt x="1341" y="444"/>
                  </a:lnTo>
                  <a:lnTo>
                    <a:pt x="1368" y="524"/>
                  </a:lnTo>
                  <a:lnTo>
                    <a:pt x="1383" y="608"/>
                  </a:lnTo>
                  <a:lnTo>
                    <a:pt x="1389" y="694"/>
                  </a:lnTo>
                  <a:lnTo>
                    <a:pt x="1383" y="782"/>
                  </a:lnTo>
                  <a:lnTo>
                    <a:pt x="1368" y="866"/>
                  </a:lnTo>
                  <a:lnTo>
                    <a:pt x="1341" y="946"/>
                  </a:lnTo>
                  <a:lnTo>
                    <a:pt x="1307" y="1022"/>
                  </a:lnTo>
                  <a:lnTo>
                    <a:pt x="1265" y="1091"/>
                  </a:lnTo>
                  <a:lnTo>
                    <a:pt x="1214" y="1155"/>
                  </a:lnTo>
                  <a:lnTo>
                    <a:pt x="1157" y="1215"/>
                  </a:lnTo>
                  <a:lnTo>
                    <a:pt x="1092" y="1264"/>
                  </a:lnTo>
                  <a:lnTo>
                    <a:pt x="1021" y="1308"/>
                  </a:lnTo>
                  <a:lnTo>
                    <a:pt x="945" y="1342"/>
                  </a:lnTo>
                  <a:lnTo>
                    <a:pt x="865" y="1367"/>
                  </a:lnTo>
                  <a:lnTo>
                    <a:pt x="781" y="1384"/>
                  </a:lnTo>
                  <a:lnTo>
                    <a:pt x="695" y="1390"/>
                  </a:lnTo>
                  <a:lnTo>
                    <a:pt x="608" y="1384"/>
                  </a:lnTo>
                  <a:lnTo>
                    <a:pt x="524" y="1367"/>
                  </a:lnTo>
                  <a:lnTo>
                    <a:pt x="444" y="1342"/>
                  </a:lnTo>
                  <a:lnTo>
                    <a:pt x="368" y="1308"/>
                  </a:lnTo>
                  <a:lnTo>
                    <a:pt x="299" y="1264"/>
                  </a:lnTo>
                  <a:lnTo>
                    <a:pt x="234" y="1215"/>
                  </a:lnTo>
                  <a:lnTo>
                    <a:pt x="175" y="1155"/>
                  </a:lnTo>
                  <a:lnTo>
                    <a:pt x="126" y="1091"/>
                  </a:lnTo>
                  <a:lnTo>
                    <a:pt x="82" y="1022"/>
                  </a:lnTo>
                  <a:lnTo>
                    <a:pt x="48" y="946"/>
                  </a:lnTo>
                  <a:lnTo>
                    <a:pt x="23" y="866"/>
                  </a:lnTo>
                  <a:lnTo>
                    <a:pt x="6" y="782"/>
                  </a:lnTo>
                  <a:lnTo>
                    <a:pt x="0" y="694"/>
                  </a:lnTo>
                  <a:lnTo>
                    <a:pt x="6" y="608"/>
                  </a:lnTo>
                  <a:lnTo>
                    <a:pt x="23" y="524"/>
                  </a:lnTo>
                  <a:lnTo>
                    <a:pt x="48" y="444"/>
                  </a:lnTo>
                  <a:lnTo>
                    <a:pt x="82" y="368"/>
                  </a:lnTo>
                  <a:lnTo>
                    <a:pt x="126" y="297"/>
                  </a:lnTo>
                  <a:lnTo>
                    <a:pt x="175" y="233"/>
                  </a:lnTo>
                  <a:lnTo>
                    <a:pt x="234" y="175"/>
                  </a:lnTo>
                  <a:lnTo>
                    <a:pt x="299" y="124"/>
                  </a:lnTo>
                  <a:lnTo>
                    <a:pt x="368" y="82"/>
                  </a:lnTo>
                  <a:lnTo>
                    <a:pt x="444" y="48"/>
                  </a:lnTo>
                  <a:lnTo>
                    <a:pt x="524" y="21"/>
                  </a:lnTo>
                  <a:lnTo>
                    <a:pt x="608" y="6"/>
                  </a:lnTo>
                  <a:lnTo>
                    <a:pt x="6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84" name="Freeform 256"/>
            <p:cNvSpPr>
              <a:spLocks/>
            </p:cNvSpPr>
            <p:nvPr/>
          </p:nvSpPr>
          <p:spPr bwMode="auto">
            <a:xfrm>
              <a:off x="10112374" y="2951163"/>
              <a:ext cx="74613" cy="125413"/>
            </a:xfrm>
            <a:custGeom>
              <a:avLst/>
              <a:gdLst>
                <a:gd name="T0" fmla="*/ 0 w 47"/>
                <a:gd name="T1" fmla="*/ 0 h 79"/>
                <a:gd name="T2" fmla="*/ 47 w 47"/>
                <a:gd name="T3" fmla="*/ 0 h 79"/>
                <a:gd name="T4" fmla="*/ 47 w 47"/>
                <a:gd name="T5" fmla="*/ 54 h 79"/>
                <a:gd name="T6" fmla="*/ 45 w 47"/>
                <a:gd name="T7" fmla="*/ 61 h 79"/>
                <a:gd name="T8" fmla="*/ 43 w 47"/>
                <a:gd name="T9" fmla="*/ 69 h 79"/>
                <a:gd name="T10" fmla="*/ 38 w 47"/>
                <a:gd name="T11" fmla="*/ 73 h 79"/>
                <a:gd name="T12" fmla="*/ 32 w 47"/>
                <a:gd name="T13" fmla="*/ 77 h 79"/>
                <a:gd name="T14" fmla="*/ 24 w 47"/>
                <a:gd name="T15" fmla="*/ 79 h 79"/>
                <a:gd name="T16" fmla="*/ 17 w 47"/>
                <a:gd name="T17" fmla="*/ 77 h 79"/>
                <a:gd name="T18" fmla="*/ 9 w 47"/>
                <a:gd name="T19" fmla="*/ 73 h 79"/>
                <a:gd name="T20" fmla="*/ 5 w 47"/>
                <a:gd name="T21" fmla="*/ 69 h 79"/>
                <a:gd name="T22" fmla="*/ 2 w 47"/>
                <a:gd name="T23" fmla="*/ 61 h 79"/>
                <a:gd name="T24" fmla="*/ 0 w 47"/>
                <a:gd name="T25" fmla="*/ 54 h 79"/>
                <a:gd name="T26" fmla="*/ 0 w 47"/>
                <a:gd name="T2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" h="79">
                  <a:moveTo>
                    <a:pt x="0" y="0"/>
                  </a:moveTo>
                  <a:lnTo>
                    <a:pt x="47" y="0"/>
                  </a:lnTo>
                  <a:lnTo>
                    <a:pt x="47" y="54"/>
                  </a:lnTo>
                  <a:lnTo>
                    <a:pt x="45" y="61"/>
                  </a:lnTo>
                  <a:lnTo>
                    <a:pt x="43" y="69"/>
                  </a:lnTo>
                  <a:lnTo>
                    <a:pt x="38" y="73"/>
                  </a:lnTo>
                  <a:lnTo>
                    <a:pt x="32" y="77"/>
                  </a:lnTo>
                  <a:lnTo>
                    <a:pt x="24" y="79"/>
                  </a:lnTo>
                  <a:lnTo>
                    <a:pt x="17" y="77"/>
                  </a:lnTo>
                  <a:lnTo>
                    <a:pt x="9" y="73"/>
                  </a:lnTo>
                  <a:lnTo>
                    <a:pt x="5" y="69"/>
                  </a:lnTo>
                  <a:lnTo>
                    <a:pt x="2" y="61"/>
                  </a:lnTo>
                  <a:lnTo>
                    <a:pt x="0" y="5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85" name="Freeform 257"/>
            <p:cNvSpPr>
              <a:spLocks/>
            </p:cNvSpPr>
            <p:nvPr/>
          </p:nvSpPr>
          <p:spPr bwMode="auto">
            <a:xfrm>
              <a:off x="10847387" y="3735388"/>
              <a:ext cx="123825" cy="76200"/>
            </a:xfrm>
            <a:custGeom>
              <a:avLst/>
              <a:gdLst>
                <a:gd name="T0" fmla="*/ 24 w 78"/>
                <a:gd name="T1" fmla="*/ 0 h 48"/>
                <a:gd name="T2" fmla="*/ 78 w 78"/>
                <a:gd name="T3" fmla="*/ 0 h 48"/>
                <a:gd name="T4" fmla="*/ 78 w 78"/>
                <a:gd name="T5" fmla="*/ 48 h 48"/>
                <a:gd name="T6" fmla="*/ 24 w 78"/>
                <a:gd name="T7" fmla="*/ 48 h 48"/>
                <a:gd name="T8" fmla="*/ 17 w 78"/>
                <a:gd name="T9" fmla="*/ 46 h 48"/>
                <a:gd name="T10" fmla="*/ 9 w 78"/>
                <a:gd name="T11" fmla="*/ 42 h 48"/>
                <a:gd name="T12" fmla="*/ 5 w 78"/>
                <a:gd name="T13" fmla="*/ 38 h 48"/>
                <a:gd name="T14" fmla="*/ 2 w 78"/>
                <a:gd name="T15" fmla="*/ 31 h 48"/>
                <a:gd name="T16" fmla="*/ 0 w 78"/>
                <a:gd name="T17" fmla="*/ 23 h 48"/>
                <a:gd name="T18" fmla="*/ 2 w 78"/>
                <a:gd name="T19" fmla="*/ 15 h 48"/>
                <a:gd name="T20" fmla="*/ 5 w 78"/>
                <a:gd name="T21" fmla="*/ 10 h 48"/>
                <a:gd name="T22" fmla="*/ 9 w 78"/>
                <a:gd name="T23" fmla="*/ 4 h 48"/>
                <a:gd name="T24" fmla="*/ 17 w 78"/>
                <a:gd name="T25" fmla="*/ 2 h 48"/>
                <a:gd name="T26" fmla="*/ 24 w 78"/>
                <a:gd name="T2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8" h="48">
                  <a:moveTo>
                    <a:pt x="24" y="0"/>
                  </a:moveTo>
                  <a:lnTo>
                    <a:pt x="78" y="0"/>
                  </a:lnTo>
                  <a:lnTo>
                    <a:pt x="78" y="48"/>
                  </a:lnTo>
                  <a:lnTo>
                    <a:pt x="24" y="48"/>
                  </a:lnTo>
                  <a:lnTo>
                    <a:pt x="17" y="46"/>
                  </a:lnTo>
                  <a:lnTo>
                    <a:pt x="9" y="42"/>
                  </a:lnTo>
                  <a:lnTo>
                    <a:pt x="5" y="38"/>
                  </a:lnTo>
                  <a:lnTo>
                    <a:pt x="2" y="31"/>
                  </a:lnTo>
                  <a:lnTo>
                    <a:pt x="0" y="23"/>
                  </a:lnTo>
                  <a:lnTo>
                    <a:pt x="2" y="15"/>
                  </a:lnTo>
                  <a:lnTo>
                    <a:pt x="5" y="10"/>
                  </a:lnTo>
                  <a:lnTo>
                    <a:pt x="9" y="4"/>
                  </a:lnTo>
                  <a:lnTo>
                    <a:pt x="17" y="2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87" name="Freeform 258"/>
            <p:cNvSpPr>
              <a:spLocks/>
            </p:cNvSpPr>
            <p:nvPr/>
          </p:nvSpPr>
          <p:spPr bwMode="auto">
            <a:xfrm>
              <a:off x="9331324" y="3735388"/>
              <a:ext cx="120650" cy="76200"/>
            </a:xfrm>
            <a:custGeom>
              <a:avLst/>
              <a:gdLst>
                <a:gd name="T0" fmla="*/ 0 w 76"/>
                <a:gd name="T1" fmla="*/ 0 h 48"/>
                <a:gd name="T2" fmla="*/ 53 w 76"/>
                <a:gd name="T3" fmla="*/ 0 h 48"/>
                <a:gd name="T4" fmla="*/ 61 w 76"/>
                <a:gd name="T5" fmla="*/ 2 h 48"/>
                <a:gd name="T6" fmla="*/ 67 w 76"/>
                <a:gd name="T7" fmla="*/ 4 h 48"/>
                <a:gd name="T8" fmla="*/ 72 w 76"/>
                <a:gd name="T9" fmla="*/ 10 h 48"/>
                <a:gd name="T10" fmla="*/ 74 w 76"/>
                <a:gd name="T11" fmla="*/ 15 h 48"/>
                <a:gd name="T12" fmla="*/ 76 w 76"/>
                <a:gd name="T13" fmla="*/ 23 h 48"/>
                <a:gd name="T14" fmla="*/ 74 w 76"/>
                <a:gd name="T15" fmla="*/ 31 h 48"/>
                <a:gd name="T16" fmla="*/ 72 w 76"/>
                <a:gd name="T17" fmla="*/ 38 h 48"/>
                <a:gd name="T18" fmla="*/ 67 w 76"/>
                <a:gd name="T19" fmla="*/ 42 h 48"/>
                <a:gd name="T20" fmla="*/ 61 w 76"/>
                <a:gd name="T21" fmla="*/ 46 h 48"/>
                <a:gd name="T22" fmla="*/ 53 w 76"/>
                <a:gd name="T23" fmla="*/ 48 h 48"/>
                <a:gd name="T24" fmla="*/ 0 w 76"/>
                <a:gd name="T25" fmla="*/ 48 h 48"/>
                <a:gd name="T26" fmla="*/ 0 w 76"/>
                <a:gd name="T2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" h="48">
                  <a:moveTo>
                    <a:pt x="0" y="0"/>
                  </a:moveTo>
                  <a:lnTo>
                    <a:pt x="53" y="0"/>
                  </a:lnTo>
                  <a:lnTo>
                    <a:pt x="61" y="2"/>
                  </a:lnTo>
                  <a:lnTo>
                    <a:pt x="67" y="4"/>
                  </a:lnTo>
                  <a:lnTo>
                    <a:pt x="72" y="10"/>
                  </a:lnTo>
                  <a:lnTo>
                    <a:pt x="74" y="15"/>
                  </a:lnTo>
                  <a:lnTo>
                    <a:pt x="76" y="23"/>
                  </a:lnTo>
                  <a:lnTo>
                    <a:pt x="74" y="31"/>
                  </a:lnTo>
                  <a:lnTo>
                    <a:pt x="72" y="38"/>
                  </a:lnTo>
                  <a:lnTo>
                    <a:pt x="67" y="42"/>
                  </a:lnTo>
                  <a:lnTo>
                    <a:pt x="61" y="46"/>
                  </a:lnTo>
                  <a:lnTo>
                    <a:pt x="53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88" name="Freeform 259"/>
            <p:cNvSpPr>
              <a:spLocks/>
            </p:cNvSpPr>
            <p:nvPr/>
          </p:nvSpPr>
          <p:spPr bwMode="auto">
            <a:xfrm>
              <a:off x="10634662" y="3167063"/>
              <a:ext cx="122238" cy="120650"/>
            </a:xfrm>
            <a:custGeom>
              <a:avLst/>
              <a:gdLst>
                <a:gd name="T0" fmla="*/ 44 w 77"/>
                <a:gd name="T1" fmla="*/ 0 h 76"/>
                <a:gd name="T2" fmla="*/ 77 w 77"/>
                <a:gd name="T3" fmla="*/ 32 h 76"/>
                <a:gd name="T4" fmla="*/ 38 w 77"/>
                <a:gd name="T5" fmla="*/ 70 h 76"/>
                <a:gd name="T6" fmla="*/ 29 w 77"/>
                <a:gd name="T7" fmla="*/ 76 h 76"/>
                <a:gd name="T8" fmla="*/ 16 w 77"/>
                <a:gd name="T9" fmla="*/ 76 h 76"/>
                <a:gd name="T10" fmla="*/ 6 w 77"/>
                <a:gd name="T11" fmla="*/ 70 h 76"/>
                <a:gd name="T12" fmla="*/ 0 w 77"/>
                <a:gd name="T13" fmla="*/ 61 h 76"/>
                <a:gd name="T14" fmla="*/ 0 w 77"/>
                <a:gd name="T15" fmla="*/ 47 h 76"/>
                <a:gd name="T16" fmla="*/ 6 w 77"/>
                <a:gd name="T17" fmla="*/ 38 h 76"/>
                <a:gd name="T18" fmla="*/ 44 w 77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76">
                  <a:moveTo>
                    <a:pt x="44" y="0"/>
                  </a:moveTo>
                  <a:lnTo>
                    <a:pt x="77" y="32"/>
                  </a:lnTo>
                  <a:lnTo>
                    <a:pt x="38" y="70"/>
                  </a:lnTo>
                  <a:lnTo>
                    <a:pt x="29" y="76"/>
                  </a:lnTo>
                  <a:lnTo>
                    <a:pt x="16" y="76"/>
                  </a:lnTo>
                  <a:lnTo>
                    <a:pt x="6" y="70"/>
                  </a:lnTo>
                  <a:lnTo>
                    <a:pt x="0" y="61"/>
                  </a:lnTo>
                  <a:lnTo>
                    <a:pt x="0" y="47"/>
                  </a:lnTo>
                  <a:lnTo>
                    <a:pt x="6" y="38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89" name="Freeform 260"/>
            <p:cNvSpPr>
              <a:spLocks/>
            </p:cNvSpPr>
            <p:nvPr/>
          </p:nvSpPr>
          <p:spPr bwMode="auto">
            <a:xfrm>
              <a:off x="9542462" y="4256088"/>
              <a:ext cx="125413" cy="123825"/>
            </a:xfrm>
            <a:custGeom>
              <a:avLst/>
              <a:gdLst>
                <a:gd name="T0" fmla="*/ 50 w 79"/>
                <a:gd name="T1" fmla="*/ 0 h 78"/>
                <a:gd name="T2" fmla="*/ 61 w 79"/>
                <a:gd name="T3" fmla="*/ 0 h 78"/>
                <a:gd name="T4" fmla="*/ 73 w 79"/>
                <a:gd name="T5" fmla="*/ 6 h 78"/>
                <a:gd name="T6" fmla="*/ 79 w 79"/>
                <a:gd name="T7" fmla="*/ 17 h 78"/>
                <a:gd name="T8" fmla="*/ 79 w 79"/>
                <a:gd name="T9" fmla="*/ 29 h 78"/>
                <a:gd name="T10" fmla="*/ 73 w 79"/>
                <a:gd name="T11" fmla="*/ 40 h 78"/>
                <a:gd name="T12" fmla="*/ 35 w 79"/>
                <a:gd name="T13" fmla="*/ 78 h 78"/>
                <a:gd name="T14" fmla="*/ 0 w 79"/>
                <a:gd name="T15" fmla="*/ 44 h 78"/>
                <a:gd name="T16" fmla="*/ 39 w 79"/>
                <a:gd name="T17" fmla="*/ 6 h 78"/>
                <a:gd name="T18" fmla="*/ 50 w 79"/>
                <a:gd name="T1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78">
                  <a:moveTo>
                    <a:pt x="50" y="0"/>
                  </a:moveTo>
                  <a:lnTo>
                    <a:pt x="61" y="0"/>
                  </a:lnTo>
                  <a:lnTo>
                    <a:pt x="73" y="6"/>
                  </a:lnTo>
                  <a:lnTo>
                    <a:pt x="79" y="17"/>
                  </a:lnTo>
                  <a:lnTo>
                    <a:pt x="79" y="29"/>
                  </a:lnTo>
                  <a:lnTo>
                    <a:pt x="73" y="40"/>
                  </a:lnTo>
                  <a:lnTo>
                    <a:pt x="35" y="78"/>
                  </a:lnTo>
                  <a:lnTo>
                    <a:pt x="0" y="44"/>
                  </a:lnTo>
                  <a:lnTo>
                    <a:pt x="39" y="6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90" name="Freeform 261"/>
            <p:cNvSpPr>
              <a:spLocks/>
            </p:cNvSpPr>
            <p:nvPr/>
          </p:nvSpPr>
          <p:spPr bwMode="auto">
            <a:xfrm>
              <a:off x="10634662" y="4256088"/>
              <a:ext cx="122238" cy="123825"/>
            </a:xfrm>
            <a:custGeom>
              <a:avLst/>
              <a:gdLst>
                <a:gd name="T0" fmla="*/ 16 w 77"/>
                <a:gd name="T1" fmla="*/ 0 h 78"/>
                <a:gd name="T2" fmla="*/ 29 w 77"/>
                <a:gd name="T3" fmla="*/ 0 h 78"/>
                <a:gd name="T4" fmla="*/ 38 w 77"/>
                <a:gd name="T5" fmla="*/ 6 h 78"/>
                <a:gd name="T6" fmla="*/ 77 w 77"/>
                <a:gd name="T7" fmla="*/ 44 h 78"/>
                <a:gd name="T8" fmla="*/ 44 w 77"/>
                <a:gd name="T9" fmla="*/ 78 h 78"/>
                <a:gd name="T10" fmla="*/ 6 w 77"/>
                <a:gd name="T11" fmla="*/ 40 h 78"/>
                <a:gd name="T12" fmla="*/ 0 w 77"/>
                <a:gd name="T13" fmla="*/ 29 h 78"/>
                <a:gd name="T14" fmla="*/ 0 w 77"/>
                <a:gd name="T15" fmla="*/ 17 h 78"/>
                <a:gd name="T16" fmla="*/ 6 w 77"/>
                <a:gd name="T17" fmla="*/ 6 h 78"/>
                <a:gd name="T18" fmla="*/ 16 w 77"/>
                <a:gd name="T1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78">
                  <a:moveTo>
                    <a:pt x="16" y="0"/>
                  </a:moveTo>
                  <a:lnTo>
                    <a:pt x="29" y="0"/>
                  </a:lnTo>
                  <a:lnTo>
                    <a:pt x="38" y="6"/>
                  </a:lnTo>
                  <a:lnTo>
                    <a:pt x="77" y="44"/>
                  </a:lnTo>
                  <a:lnTo>
                    <a:pt x="44" y="78"/>
                  </a:lnTo>
                  <a:lnTo>
                    <a:pt x="6" y="40"/>
                  </a:lnTo>
                  <a:lnTo>
                    <a:pt x="0" y="29"/>
                  </a:lnTo>
                  <a:lnTo>
                    <a:pt x="0" y="17"/>
                  </a:lnTo>
                  <a:lnTo>
                    <a:pt x="6" y="6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91" name="Freeform 262"/>
            <p:cNvSpPr>
              <a:spLocks/>
            </p:cNvSpPr>
            <p:nvPr/>
          </p:nvSpPr>
          <p:spPr bwMode="auto">
            <a:xfrm>
              <a:off x="9542462" y="3167063"/>
              <a:ext cx="125413" cy="120650"/>
            </a:xfrm>
            <a:custGeom>
              <a:avLst/>
              <a:gdLst>
                <a:gd name="T0" fmla="*/ 35 w 79"/>
                <a:gd name="T1" fmla="*/ 0 h 76"/>
                <a:gd name="T2" fmla="*/ 73 w 79"/>
                <a:gd name="T3" fmla="*/ 38 h 76"/>
                <a:gd name="T4" fmla="*/ 79 w 79"/>
                <a:gd name="T5" fmla="*/ 47 h 76"/>
                <a:gd name="T6" fmla="*/ 79 w 79"/>
                <a:gd name="T7" fmla="*/ 61 h 76"/>
                <a:gd name="T8" fmla="*/ 73 w 79"/>
                <a:gd name="T9" fmla="*/ 70 h 76"/>
                <a:gd name="T10" fmla="*/ 61 w 79"/>
                <a:gd name="T11" fmla="*/ 76 h 76"/>
                <a:gd name="T12" fmla="*/ 50 w 79"/>
                <a:gd name="T13" fmla="*/ 76 h 76"/>
                <a:gd name="T14" fmla="*/ 39 w 79"/>
                <a:gd name="T15" fmla="*/ 70 h 76"/>
                <a:gd name="T16" fmla="*/ 0 w 79"/>
                <a:gd name="T17" fmla="*/ 32 h 76"/>
                <a:gd name="T18" fmla="*/ 35 w 79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76">
                  <a:moveTo>
                    <a:pt x="35" y="0"/>
                  </a:moveTo>
                  <a:lnTo>
                    <a:pt x="73" y="38"/>
                  </a:lnTo>
                  <a:lnTo>
                    <a:pt x="79" y="47"/>
                  </a:lnTo>
                  <a:lnTo>
                    <a:pt x="79" y="61"/>
                  </a:lnTo>
                  <a:lnTo>
                    <a:pt x="73" y="70"/>
                  </a:lnTo>
                  <a:lnTo>
                    <a:pt x="61" y="76"/>
                  </a:lnTo>
                  <a:lnTo>
                    <a:pt x="50" y="76"/>
                  </a:lnTo>
                  <a:lnTo>
                    <a:pt x="39" y="70"/>
                  </a:lnTo>
                  <a:lnTo>
                    <a:pt x="0" y="32"/>
                  </a:lnTo>
                  <a:lnTo>
                    <a:pt x="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92" name="Freeform 265"/>
            <p:cNvSpPr>
              <a:spLocks/>
            </p:cNvSpPr>
            <p:nvPr/>
          </p:nvSpPr>
          <p:spPr bwMode="auto">
            <a:xfrm>
              <a:off x="9270999" y="2894013"/>
              <a:ext cx="1757363" cy="1525588"/>
            </a:xfrm>
            <a:custGeom>
              <a:avLst/>
              <a:gdLst>
                <a:gd name="T0" fmla="*/ 636 w 1107"/>
                <a:gd name="T1" fmla="*/ 6 h 961"/>
                <a:gd name="T2" fmla="*/ 787 w 1107"/>
                <a:gd name="T3" fmla="*/ 52 h 961"/>
                <a:gd name="T4" fmla="*/ 916 w 1107"/>
                <a:gd name="T5" fmla="*/ 135 h 961"/>
                <a:gd name="T6" fmla="*/ 1017 w 1107"/>
                <a:gd name="T7" fmla="*/ 252 h 961"/>
                <a:gd name="T8" fmla="*/ 1084 w 1107"/>
                <a:gd name="T9" fmla="*/ 395 h 961"/>
                <a:gd name="T10" fmla="*/ 1107 w 1107"/>
                <a:gd name="T11" fmla="*/ 553 h 961"/>
                <a:gd name="T12" fmla="*/ 1084 w 1107"/>
                <a:gd name="T13" fmla="*/ 707 h 961"/>
                <a:gd name="T14" fmla="*/ 1023 w 1107"/>
                <a:gd name="T15" fmla="*/ 847 h 961"/>
                <a:gd name="T16" fmla="*/ 928 w 1107"/>
                <a:gd name="T17" fmla="*/ 961 h 961"/>
                <a:gd name="T18" fmla="*/ 934 w 1107"/>
                <a:gd name="T19" fmla="*/ 871 h 961"/>
                <a:gd name="T20" fmla="*/ 1006 w 1107"/>
                <a:gd name="T21" fmla="*/ 757 h 961"/>
                <a:gd name="T22" fmla="*/ 1044 w 1107"/>
                <a:gd name="T23" fmla="*/ 626 h 961"/>
                <a:gd name="T24" fmla="*/ 1044 w 1107"/>
                <a:gd name="T25" fmla="*/ 481 h 961"/>
                <a:gd name="T26" fmla="*/ 1002 w 1107"/>
                <a:gd name="T27" fmla="*/ 345 h 961"/>
                <a:gd name="T28" fmla="*/ 928 w 1107"/>
                <a:gd name="T29" fmla="*/ 229 h 961"/>
                <a:gd name="T30" fmla="*/ 823 w 1107"/>
                <a:gd name="T31" fmla="*/ 137 h 961"/>
                <a:gd name="T32" fmla="*/ 697 w 1107"/>
                <a:gd name="T33" fmla="*/ 78 h 961"/>
                <a:gd name="T34" fmla="*/ 554 w 1107"/>
                <a:gd name="T35" fmla="*/ 57 h 961"/>
                <a:gd name="T36" fmla="*/ 412 w 1107"/>
                <a:gd name="T37" fmla="*/ 78 h 961"/>
                <a:gd name="T38" fmla="*/ 284 w 1107"/>
                <a:gd name="T39" fmla="*/ 137 h 961"/>
                <a:gd name="T40" fmla="*/ 181 w 1107"/>
                <a:gd name="T41" fmla="*/ 229 h 961"/>
                <a:gd name="T42" fmla="*/ 105 w 1107"/>
                <a:gd name="T43" fmla="*/ 345 h 961"/>
                <a:gd name="T44" fmla="*/ 65 w 1107"/>
                <a:gd name="T45" fmla="*/ 481 h 961"/>
                <a:gd name="T46" fmla="*/ 63 w 1107"/>
                <a:gd name="T47" fmla="*/ 626 h 961"/>
                <a:gd name="T48" fmla="*/ 103 w 1107"/>
                <a:gd name="T49" fmla="*/ 757 h 961"/>
                <a:gd name="T50" fmla="*/ 173 w 1107"/>
                <a:gd name="T51" fmla="*/ 871 h 961"/>
                <a:gd name="T52" fmla="*/ 179 w 1107"/>
                <a:gd name="T53" fmla="*/ 961 h 961"/>
                <a:gd name="T54" fmla="*/ 84 w 1107"/>
                <a:gd name="T55" fmla="*/ 847 h 961"/>
                <a:gd name="T56" fmla="*/ 23 w 1107"/>
                <a:gd name="T57" fmla="*/ 709 h 961"/>
                <a:gd name="T58" fmla="*/ 0 w 1107"/>
                <a:gd name="T59" fmla="*/ 553 h 961"/>
                <a:gd name="T60" fmla="*/ 25 w 1107"/>
                <a:gd name="T61" fmla="*/ 395 h 961"/>
                <a:gd name="T62" fmla="*/ 89 w 1107"/>
                <a:gd name="T63" fmla="*/ 252 h 961"/>
                <a:gd name="T64" fmla="*/ 190 w 1107"/>
                <a:gd name="T65" fmla="*/ 135 h 961"/>
                <a:gd name="T66" fmla="*/ 320 w 1107"/>
                <a:gd name="T67" fmla="*/ 52 h 961"/>
                <a:gd name="T68" fmla="*/ 472 w 1107"/>
                <a:gd name="T69" fmla="*/ 6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07" h="961">
                  <a:moveTo>
                    <a:pt x="554" y="0"/>
                  </a:moveTo>
                  <a:lnTo>
                    <a:pt x="636" y="6"/>
                  </a:lnTo>
                  <a:lnTo>
                    <a:pt x="713" y="23"/>
                  </a:lnTo>
                  <a:lnTo>
                    <a:pt x="787" y="52"/>
                  </a:lnTo>
                  <a:lnTo>
                    <a:pt x="855" y="90"/>
                  </a:lnTo>
                  <a:lnTo>
                    <a:pt x="916" y="135"/>
                  </a:lnTo>
                  <a:lnTo>
                    <a:pt x="972" y="191"/>
                  </a:lnTo>
                  <a:lnTo>
                    <a:pt x="1017" y="252"/>
                  </a:lnTo>
                  <a:lnTo>
                    <a:pt x="1056" y="320"/>
                  </a:lnTo>
                  <a:lnTo>
                    <a:pt x="1084" y="395"/>
                  </a:lnTo>
                  <a:lnTo>
                    <a:pt x="1101" y="471"/>
                  </a:lnTo>
                  <a:lnTo>
                    <a:pt x="1107" y="553"/>
                  </a:lnTo>
                  <a:lnTo>
                    <a:pt x="1101" y="633"/>
                  </a:lnTo>
                  <a:lnTo>
                    <a:pt x="1084" y="707"/>
                  </a:lnTo>
                  <a:lnTo>
                    <a:pt x="1059" y="780"/>
                  </a:lnTo>
                  <a:lnTo>
                    <a:pt x="1023" y="847"/>
                  </a:lnTo>
                  <a:lnTo>
                    <a:pt x="979" y="906"/>
                  </a:lnTo>
                  <a:lnTo>
                    <a:pt x="928" y="961"/>
                  </a:lnTo>
                  <a:lnTo>
                    <a:pt x="888" y="921"/>
                  </a:lnTo>
                  <a:lnTo>
                    <a:pt x="934" y="871"/>
                  </a:lnTo>
                  <a:lnTo>
                    <a:pt x="974" y="818"/>
                  </a:lnTo>
                  <a:lnTo>
                    <a:pt x="1006" y="757"/>
                  </a:lnTo>
                  <a:lnTo>
                    <a:pt x="1029" y="692"/>
                  </a:lnTo>
                  <a:lnTo>
                    <a:pt x="1044" y="626"/>
                  </a:lnTo>
                  <a:lnTo>
                    <a:pt x="1050" y="553"/>
                  </a:lnTo>
                  <a:lnTo>
                    <a:pt x="1044" y="481"/>
                  </a:lnTo>
                  <a:lnTo>
                    <a:pt x="1029" y="410"/>
                  </a:lnTo>
                  <a:lnTo>
                    <a:pt x="1002" y="345"/>
                  </a:lnTo>
                  <a:lnTo>
                    <a:pt x="970" y="284"/>
                  </a:lnTo>
                  <a:lnTo>
                    <a:pt x="928" y="229"/>
                  </a:lnTo>
                  <a:lnTo>
                    <a:pt x="878" y="179"/>
                  </a:lnTo>
                  <a:lnTo>
                    <a:pt x="823" y="137"/>
                  </a:lnTo>
                  <a:lnTo>
                    <a:pt x="762" y="105"/>
                  </a:lnTo>
                  <a:lnTo>
                    <a:pt x="697" y="78"/>
                  </a:lnTo>
                  <a:lnTo>
                    <a:pt x="627" y="63"/>
                  </a:lnTo>
                  <a:lnTo>
                    <a:pt x="554" y="57"/>
                  </a:lnTo>
                  <a:lnTo>
                    <a:pt x="480" y="63"/>
                  </a:lnTo>
                  <a:lnTo>
                    <a:pt x="412" y="78"/>
                  </a:lnTo>
                  <a:lnTo>
                    <a:pt x="345" y="105"/>
                  </a:lnTo>
                  <a:lnTo>
                    <a:pt x="284" y="137"/>
                  </a:lnTo>
                  <a:lnTo>
                    <a:pt x="229" y="179"/>
                  </a:lnTo>
                  <a:lnTo>
                    <a:pt x="181" y="229"/>
                  </a:lnTo>
                  <a:lnTo>
                    <a:pt x="139" y="284"/>
                  </a:lnTo>
                  <a:lnTo>
                    <a:pt x="105" y="345"/>
                  </a:lnTo>
                  <a:lnTo>
                    <a:pt x="80" y="410"/>
                  </a:lnTo>
                  <a:lnTo>
                    <a:pt x="65" y="481"/>
                  </a:lnTo>
                  <a:lnTo>
                    <a:pt x="59" y="553"/>
                  </a:lnTo>
                  <a:lnTo>
                    <a:pt x="63" y="626"/>
                  </a:lnTo>
                  <a:lnTo>
                    <a:pt x="78" y="692"/>
                  </a:lnTo>
                  <a:lnTo>
                    <a:pt x="103" y="757"/>
                  </a:lnTo>
                  <a:lnTo>
                    <a:pt x="135" y="816"/>
                  </a:lnTo>
                  <a:lnTo>
                    <a:pt x="173" y="871"/>
                  </a:lnTo>
                  <a:lnTo>
                    <a:pt x="221" y="919"/>
                  </a:lnTo>
                  <a:lnTo>
                    <a:pt x="179" y="961"/>
                  </a:lnTo>
                  <a:lnTo>
                    <a:pt x="128" y="908"/>
                  </a:lnTo>
                  <a:lnTo>
                    <a:pt x="84" y="847"/>
                  </a:lnTo>
                  <a:lnTo>
                    <a:pt x="49" y="780"/>
                  </a:lnTo>
                  <a:lnTo>
                    <a:pt x="23" y="709"/>
                  </a:lnTo>
                  <a:lnTo>
                    <a:pt x="6" y="633"/>
                  </a:lnTo>
                  <a:lnTo>
                    <a:pt x="0" y="553"/>
                  </a:lnTo>
                  <a:lnTo>
                    <a:pt x="8" y="471"/>
                  </a:lnTo>
                  <a:lnTo>
                    <a:pt x="25" y="395"/>
                  </a:lnTo>
                  <a:lnTo>
                    <a:pt x="51" y="320"/>
                  </a:lnTo>
                  <a:lnTo>
                    <a:pt x="89" y="252"/>
                  </a:lnTo>
                  <a:lnTo>
                    <a:pt x="137" y="191"/>
                  </a:lnTo>
                  <a:lnTo>
                    <a:pt x="190" y="135"/>
                  </a:lnTo>
                  <a:lnTo>
                    <a:pt x="253" y="90"/>
                  </a:lnTo>
                  <a:lnTo>
                    <a:pt x="320" y="52"/>
                  </a:lnTo>
                  <a:lnTo>
                    <a:pt x="394" y="23"/>
                  </a:lnTo>
                  <a:lnTo>
                    <a:pt x="472" y="6"/>
                  </a:lnTo>
                  <a:lnTo>
                    <a:pt x="5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  <p:sp>
          <p:nvSpPr>
            <p:cNvPr id="93" name="Rectangle 266"/>
            <p:cNvSpPr>
              <a:spLocks noChangeArrowheads="1"/>
            </p:cNvSpPr>
            <p:nvPr/>
          </p:nvSpPr>
          <p:spPr bwMode="auto">
            <a:xfrm>
              <a:off x="9902824" y="4302125"/>
              <a:ext cx="493713" cy="1746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endParaRPr lang="en-US" sz="1432">
                <a:solidFill>
                  <a:prstClr val="black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006251" y="4280500"/>
            <a:ext cx="2100349" cy="10370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217267" y="4280500"/>
            <a:ext cx="2100349" cy="10370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812850" y="4280500"/>
            <a:ext cx="2100349" cy="10370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925965" y="4411134"/>
            <a:ext cx="1874122" cy="7534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32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316848" y="4411134"/>
            <a:ext cx="1874122" cy="7534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32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100100" y="4411134"/>
            <a:ext cx="1874122" cy="7534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32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8403968" y="4286710"/>
            <a:ext cx="2100349" cy="10370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503549" y="4417344"/>
            <a:ext cx="1874122" cy="7534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32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</a:p>
        </p:txBody>
      </p:sp>
    </p:spTree>
    <p:extLst>
      <p:ext uri="{BB962C8B-B14F-4D97-AF65-F5344CB8AC3E}">
        <p14:creationId xmlns:p14="http://schemas.microsoft.com/office/powerpoint/2010/main" val="131299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/>
          </p:nvPr>
        </p:nvGraphicFramePr>
        <p:xfrm>
          <a:off x="5016087" y="2744378"/>
          <a:ext cx="5475955" cy="234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530530" y="2962521"/>
            <a:ext cx="323337" cy="458029"/>
            <a:chOff x="2901247" y="1807028"/>
            <a:chExt cx="291629" cy="430304"/>
          </a:xfrm>
        </p:grpSpPr>
        <p:grpSp>
          <p:nvGrpSpPr>
            <p:cNvPr id="22" name="Group 21"/>
            <p:cNvGrpSpPr/>
            <p:nvPr/>
          </p:nvGrpSpPr>
          <p:grpSpPr>
            <a:xfrm>
              <a:off x="2901247" y="1807028"/>
              <a:ext cx="262269" cy="430304"/>
              <a:chOff x="9072216" y="2009783"/>
              <a:chExt cx="430306" cy="718073"/>
            </a:xfrm>
            <a:solidFill>
              <a:schemeClr val="accent4">
                <a:lumMod val="50000"/>
              </a:schemeClr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24" name="Oval 23"/>
              <p:cNvSpPr/>
              <p:nvPr/>
            </p:nvSpPr>
            <p:spPr>
              <a:xfrm flipV="1">
                <a:off x="9072216" y="2009783"/>
                <a:ext cx="430306" cy="44375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27346"/>
                <a:endParaRPr lang="en-US" sz="1431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5" name="Straight Arrow Connector 24"/>
              <p:cNvCxnSpPr>
                <a:stCxn id="24" idx="0"/>
              </p:cNvCxnSpPr>
              <p:nvPr/>
            </p:nvCxnSpPr>
            <p:spPr>
              <a:xfrm>
                <a:off x="9287369" y="2453536"/>
                <a:ext cx="0" cy="274320"/>
              </a:xfrm>
              <a:prstGeom prst="straightConnector1">
                <a:avLst/>
              </a:prstGeom>
              <a:grpFill/>
              <a:ln w="28575">
                <a:solidFill>
                  <a:schemeClr val="accent4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tangle 22"/>
            <p:cNvSpPr/>
            <p:nvPr/>
          </p:nvSpPr>
          <p:spPr>
            <a:xfrm>
              <a:off x="2904872" y="1832904"/>
              <a:ext cx="288004" cy="2248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727346"/>
              <a:r>
                <a:rPr lang="en-US" sz="955" dirty="0">
                  <a:ln w="3175">
                    <a:solidFill>
                      <a:prstClr val="white"/>
                    </a:solidFill>
                  </a:ln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</a:t>
              </a:r>
              <a:endParaRPr lang="en-US" sz="955" dirty="0">
                <a:ln w="3175">
                  <a:solidFill>
                    <a:prstClr val="white"/>
                  </a:solidFill>
                </a:ln>
                <a:solidFill>
                  <a:prstClr val="white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497168" y="3445923"/>
            <a:ext cx="323337" cy="458029"/>
            <a:chOff x="2901247" y="2307782"/>
            <a:chExt cx="291629" cy="430304"/>
          </a:xfrm>
        </p:grpSpPr>
        <p:grpSp>
          <p:nvGrpSpPr>
            <p:cNvPr id="18" name="Group 17"/>
            <p:cNvGrpSpPr/>
            <p:nvPr/>
          </p:nvGrpSpPr>
          <p:grpSpPr>
            <a:xfrm>
              <a:off x="2901247" y="2307782"/>
              <a:ext cx="262269" cy="430304"/>
              <a:chOff x="9072216" y="2009783"/>
              <a:chExt cx="430306" cy="718073"/>
            </a:xfrm>
            <a:solidFill>
              <a:schemeClr val="accent4">
                <a:lumMod val="50000"/>
              </a:schemeClr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20" name="Oval 19"/>
              <p:cNvSpPr/>
              <p:nvPr/>
            </p:nvSpPr>
            <p:spPr>
              <a:xfrm flipV="1">
                <a:off x="9072216" y="2009783"/>
                <a:ext cx="430306" cy="44375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27346"/>
                <a:endParaRPr lang="en-US" sz="1431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1" name="Straight Arrow Connector 20"/>
              <p:cNvCxnSpPr>
                <a:stCxn id="20" idx="0"/>
              </p:cNvCxnSpPr>
              <p:nvPr/>
            </p:nvCxnSpPr>
            <p:spPr>
              <a:xfrm>
                <a:off x="9287369" y="2453536"/>
                <a:ext cx="0" cy="274320"/>
              </a:xfrm>
              <a:prstGeom prst="straightConnector1">
                <a:avLst/>
              </a:prstGeom>
              <a:grpFill/>
              <a:ln w="28575">
                <a:solidFill>
                  <a:schemeClr val="accent4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Rectangle 18"/>
            <p:cNvSpPr/>
            <p:nvPr/>
          </p:nvSpPr>
          <p:spPr>
            <a:xfrm>
              <a:off x="2904872" y="2325745"/>
              <a:ext cx="288004" cy="2248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727346"/>
              <a:r>
                <a:rPr lang="en-US" sz="955" dirty="0">
                  <a:ln w="3175">
                    <a:solidFill>
                      <a:prstClr val="white"/>
                    </a:solidFill>
                  </a:ln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  <a:endParaRPr lang="en-US" sz="955" dirty="0">
                <a:ln w="3175">
                  <a:solidFill>
                    <a:prstClr val="white"/>
                  </a:solidFill>
                </a:ln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463806" y="3929326"/>
            <a:ext cx="323337" cy="458028"/>
            <a:chOff x="2901247" y="2808536"/>
            <a:chExt cx="291629" cy="430304"/>
          </a:xfrm>
        </p:grpSpPr>
        <p:grpSp>
          <p:nvGrpSpPr>
            <p:cNvPr id="14" name="Group 13"/>
            <p:cNvGrpSpPr/>
            <p:nvPr/>
          </p:nvGrpSpPr>
          <p:grpSpPr>
            <a:xfrm>
              <a:off x="2901247" y="2808536"/>
              <a:ext cx="262269" cy="430304"/>
              <a:chOff x="9072216" y="2009783"/>
              <a:chExt cx="430306" cy="718073"/>
            </a:xfrm>
            <a:solidFill>
              <a:schemeClr val="accent4">
                <a:lumMod val="50000"/>
              </a:schemeClr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6" name="Oval 15"/>
              <p:cNvSpPr/>
              <p:nvPr/>
            </p:nvSpPr>
            <p:spPr>
              <a:xfrm flipV="1">
                <a:off x="9072216" y="2009783"/>
                <a:ext cx="430306" cy="44375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27346"/>
                <a:endParaRPr lang="en-US" sz="1431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7" name="Straight Arrow Connector 16"/>
              <p:cNvCxnSpPr>
                <a:stCxn id="16" idx="0"/>
              </p:cNvCxnSpPr>
              <p:nvPr/>
            </p:nvCxnSpPr>
            <p:spPr>
              <a:xfrm>
                <a:off x="9287369" y="2453536"/>
                <a:ext cx="0" cy="274320"/>
              </a:xfrm>
              <a:prstGeom prst="straightConnector1">
                <a:avLst/>
              </a:prstGeom>
              <a:grpFill/>
              <a:ln w="28575">
                <a:solidFill>
                  <a:schemeClr val="accent4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2904872" y="2836128"/>
              <a:ext cx="288004" cy="224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727346"/>
              <a:r>
                <a:rPr lang="en-US" sz="955" dirty="0">
                  <a:ln w="3175">
                    <a:solidFill>
                      <a:prstClr val="white"/>
                    </a:solidFill>
                  </a:ln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75</a:t>
              </a:r>
              <a:endParaRPr lang="en-US" sz="955" dirty="0">
                <a:ln w="3175">
                  <a:solidFill>
                    <a:prstClr val="white"/>
                  </a:solidFill>
                </a:ln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430450" y="4412732"/>
            <a:ext cx="386644" cy="458029"/>
            <a:chOff x="2872812" y="3309290"/>
            <a:chExt cx="348728" cy="430304"/>
          </a:xfrm>
        </p:grpSpPr>
        <p:grpSp>
          <p:nvGrpSpPr>
            <p:cNvPr id="10" name="Group 9"/>
            <p:cNvGrpSpPr/>
            <p:nvPr/>
          </p:nvGrpSpPr>
          <p:grpSpPr>
            <a:xfrm>
              <a:off x="2901247" y="3309290"/>
              <a:ext cx="262269" cy="430304"/>
              <a:chOff x="9072216" y="2009783"/>
              <a:chExt cx="430306" cy="718073"/>
            </a:xfrm>
            <a:solidFill>
              <a:schemeClr val="accent4">
                <a:lumMod val="50000"/>
              </a:schemeClr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Oval 11"/>
              <p:cNvSpPr/>
              <p:nvPr/>
            </p:nvSpPr>
            <p:spPr>
              <a:xfrm flipV="1">
                <a:off x="9072216" y="2009783"/>
                <a:ext cx="430306" cy="44375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27346"/>
                <a:endParaRPr lang="en-US" sz="1431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3" name="Straight Arrow Connector 12"/>
              <p:cNvCxnSpPr>
                <a:stCxn id="12" idx="0"/>
              </p:cNvCxnSpPr>
              <p:nvPr/>
            </p:nvCxnSpPr>
            <p:spPr>
              <a:xfrm>
                <a:off x="9287369" y="2453536"/>
                <a:ext cx="0" cy="274320"/>
              </a:xfrm>
              <a:prstGeom prst="straightConnector1">
                <a:avLst/>
              </a:prstGeom>
              <a:grpFill/>
              <a:ln w="28575">
                <a:solidFill>
                  <a:schemeClr val="accent4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Rectangle 10"/>
            <p:cNvSpPr/>
            <p:nvPr/>
          </p:nvSpPr>
          <p:spPr>
            <a:xfrm>
              <a:off x="2872812" y="3324901"/>
              <a:ext cx="348728" cy="2248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727346"/>
              <a:r>
                <a:rPr lang="en-US" sz="955" dirty="0">
                  <a:ln w="3175">
                    <a:solidFill>
                      <a:prstClr val="white"/>
                    </a:solidFill>
                  </a:ln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en-US" sz="955" dirty="0">
                <a:ln w="3175">
                  <a:solidFill>
                    <a:prstClr val="white"/>
                  </a:solidFill>
                </a:ln>
                <a:solidFill>
                  <a:prstClr val="white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481934" y="1887583"/>
            <a:ext cx="38509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7346"/>
            <a:r>
              <a:rPr lang="en-US" sz="3500" b="1" dirty="0">
                <a:ln w="28575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Goes Here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556814" y="2545125"/>
            <a:ext cx="2995220" cy="317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727346">
              <a:lnSpc>
                <a:spcPct val="150000"/>
              </a:lnSpc>
            </a:pPr>
            <a:r>
              <a:rPr lang="en-US" sz="143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here. This is a sample text. You can replace this text. Enter your text here. </a:t>
            </a:r>
          </a:p>
          <a:p>
            <a:pPr defTabSz="727346">
              <a:lnSpc>
                <a:spcPct val="150000"/>
              </a:lnSpc>
            </a:pPr>
            <a:endParaRPr lang="en-US" sz="143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27346">
              <a:lnSpc>
                <a:spcPct val="150000"/>
              </a:lnSpc>
            </a:pPr>
            <a:r>
              <a:rPr lang="en-US" sz="143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81936" y="904457"/>
            <a:ext cx="2578029" cy="312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7346"/>
            <a:r>
              <a:rPr lang="en-US" sz="1431" b="1" dirty="0">
                <a:ln w="28575">
                  <a:noFill/>
                </a:ln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r>
              <a:rPr lang="en-US" sz="1431" b="1" dirty="0">
                <a:ln w="28575">
                  <a:noFill/>
                </a:ln>
                <a:solidFill>
                  <a:srgbClr val="0075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31" b="1" dirty="0">
                <a:ln w="28575">
                  <a:noFill/>
                </a:ln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96223" y="915155"/>
            <a:ext cx="2578029" cy="312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727346"/>
            <a:r>
              <a:rPr lang="en-US" sz="1431" b="1" dirty="0">
                <a:ln w="28575">
                  <a:noFill/>
                </a:ln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DEVELOPMENT</a:t>
            </a:r>
          </a:p>
        </p:txBody>
      </p:sp>
    </p:spTree>
    <p:extLst>
      <p:ext uri="{BB962C8B-B14F-4D97-AF65-F5344CB8AC3E}">
        <p14:creationId xmlns:p14="http://schemas.microsoft.com/office/powerpoint/2010/main" val="140451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7c Compass Model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4266893" y="1903060"/>
            <a:ext cx="3617790" cy="3617791"/>
            <a:chOff x="3478212" y="1193800"/>
            <a:chExt cx="5181600" cy="5181600"/>
          </a:xfrm>
        </p:grpSpPr>
        <p:sp>
          <p:nvSpPr>
            <p:cNvPr id="37" name="Oval 36"/>
            <p:cNvSpPr/>
            <p:nvPr/>
          </p:nvSpPr>
          <p:spPr>
            <a:xfrm>
              <a:off x="3478212" y="1193800"/>
              <a:ext cx="5181600" cy="5181600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32">
                <a:solidFill>
                  <a:prstClr val="white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3641724" y="1357312"/>
              <a:ext cx="4854576" cy="485457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32">
                <a:solidFill>
                  <a:prstClr val="white"/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4279106" y="1924050"/>
              <a:ext cx="3630613" cy="3638550"/>
              <a:chOff x="4275138" y="1614488"/>
              <a:chExt cx="3630613" cy="3638550"/>
            </a:xfrm>
          </p:grpSpPr>
          <p:grpSp>
            <p:nvGrpSpPr>
              <p:cNvPr id="17" name="Group 16"/>
              <p:cNvGrpSpPr/>
              <p:nvPr/>
            </p:nvGrpSpPr>
            <p:grpSpPr>
              <a:xfrm rot="2700000">
                <a:off x="4891255" y="2248622"/>
                <a:ext cx="2398710" cy="2403952"/>
                <a:chOff x="4275138" y="1614488"/>
                <a:chExt cx="3630613" cy="3638550"/>
              </a:xfrm>
            </p:grpSpPr>
            <p:sp>
              <p:nvSpPr>
                <p:cNvPr id="18" name="Freeform 6"/>
                <p:cNvSpPr>
                  <a:spLocks/>
                </p:cNvSpPr>
                <p:nvPr/>
              </p:nvSpPr>
              <p:spPr bwMode="auto">
                <a:xfrm>
                  <a:off x="6096000" y="3430588"/>
                  <a:ext cx="282575" cy="18224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8" y="186"/>
                    </a:cxn>
                    <a:cxn ang="0">
                      <a:pos x="4" y="114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8" h="1148">
                      <a:moveTo>
                        <a:pt x="0" y="0"/>
                      </a:moveTo>
                      <a:lnTo>
                        <a:pt x="178" y="186"/>
                      </a:lnTo>
                      <a:lnTo>
                        <a:pt x="4" y="114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32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" name="Freeform 7"/>
                <p:cNvSpPr>
                  <a:spLocks/>
                </p:cNvSpPr>
                <p:nvPr/>
              </p:nvSpPr>
              <p:spPr bwMode="auto">
                <a:xfrm>
                  <a:off x="5803900" y="3430588"/>
                  <a:ext cx="298450" cy="1822450"/>
                </a:xfrm>
                <a:custGeom>
                  <a:avLst/>
                  <a:gdLst/>
                  <a:ahLst/>
                  <a:cxnLst>
                    <a:cxn ang="0">
                      <a:pos x="184" y="0"/>
                    </a:cxn>
                    <a:cxn ang="0">
                      <a:pos x="188" y="1148"/>
                    </a:cxn>
                    <a:cxn ang="0">
                      <a:pos x="0" y="188"/>
                    </a:cxn>
                    <a:cxn ang="0">
                      <a:pos x="184" y="0"/>
                    </a:cxn>
                  </a:cxnLst>
                  <a:rect l="0" t="0" r="r" b="b"/>
                  <a:pathLst>
                    <a:path w="188" h="1148">
                      <a:moveTo>
                        <a:pt x="184" y="0"/>
                      </a:moveTo>
                      <a:lnTo>
                        <a:pt x="188" y="1148"/>
                      </a:lnTo>
                      <a:lnTo>
                        <a:pt x="0" y="188"/>
                      </a:lnTo>
                      <a:lnTo>
                        <a:pt x="184" y="0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32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" name="Freeform 8"/>
                <p:cNvSpPr>
                  <a:spLocks/>
                </p:cNvSpPr>
                <p:nvPr/>
              </p:nvSpPr>
              <p:spPr bwMode="auto">
                <a:xfrm>
                  <a:off x="6084888" y="3154363"/>
                  <a:ext cx="1820863" cy="285750"/>
                </a:xfrm>
                <a:custGeom>
                  <a:avLst/>
                  <a:gdLst/>
                  <a:ahLst/>
                  <a:cxnLst>
                    <a:cxn ang="0">
                      <a:pos x="187" y="0"/>
                    </a:cxn>
                    <a:cxn ang="0">
                      <a:pos x="1147" y="180"/>
                    </a:cxn>
                    <a:cxn ang="0">
                      <a:pos x="1146" y="180"/>
                    </a:cxn>
                    <a:cxn ang="0">
                      <a:pos x="0" y="177"/>
                    </a:cxn>
                    <a:cxn ang="0">
                      <a:pos x="187" y="0"/>
                    </a:cxn>
                  </a:cxnLst>
                  <a:rect l="0" t="0" r="r" b="b"/>
                  <a:pathLst>
                    <a:path w="1147" h="180">
                      <a:moveTo>
                        <a:pt x="187" y="0"/>
                      </a:moveTo>
                      <a:lnTo>
                        <a:pt x="1147" y="180"/>
                      </a:lnTo>
                      <a:lnTo>
                        <a:pt x="1146" y="180"/>
                      </a:lnTo>
                      <a:lnTo>
                        <a:pt x="0" y="177"/>
                      </a:lnTo>
                      <a:lnTo>
                        <a:pt x="187" y="0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32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" name="Freeform 9"/>
                <p:cNvSpPr>
                  <a:spLocks/>
                </p:cNvSpPr>
                <p:nvPr/>
              </p:nvSpPr>
              <p:spPr bwMode="auto">
                <a:xfrm>
                  <a:off x="6097588" y="3435351"/>
                  <a:ext cx="1806575" cy="2936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38" y="3"/>
                    </a:cxn>
                    <a:cxn ang="0">
                      <a:pos x="178" y="18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38" h="185">
                      <a:moveTo>
                        <a:pt x="0" y="0"/>
                      </a:moveTo>
                      <a:lnTo>
                        <a:pt x="1138" y="3"/>
                      </a:lnTo>
                      <a:lnTo>
                        <a:pt x="178" y="18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32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" name="Freeform 10"/>
                <p:cNvSpPr>
                  <a:spLocks/>
                </p:cNvSpPr>
                <p:nvPr/>
              </p:nvSpPr>
              <p:spPr bwMode="auto">
                <a:xfrm>
                  <a:off x="4275138" y="3435351"/>
                  <a:ext cx="1820863" cy="298450"/>
                </a:xfrm>
                <a:custGeom>
                  <a:avLst/>
                  <a:gdLst/>
                  <a:ahLst/>
                  <a:cxnLst>
                    <a:cxn ang="0">
                      <a:pos x="1147" y="0"/>
                    </a:cxn>
                    <a:cxn ang="0">
                      <a:pos x="965" y="188"/>
                    </a:cxn>
                    <a:cxn ang="0">
                      <a:pos x="0" y="1"/>
                    </a:cxn>
                    <a:cxn ang="0">
                      <a:pos x="1" y="1"/>
                    </a:cxn>
                    <a:cxn ang="0">
                      <a:pos x="1147" y="0"/>
                    </a:cxn>
                  </a:cxnLst>
                  <a:rect l="0" t="0" r="r" b="b"/>
                  <a:pathLst>
                    <a:path w="1147" h="188">
                      <a:moveTo>
                        <a:pt x="1147" y="0"/>
                      </a:moveTo>
                      <a:lnTo>
                        <a:pt x="965" y="188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147" y="0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32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Freeform 11"/>
                <p:cNvSpPr>
                  <a:spLocks/>
                </p:cNvSpPr>
                <p:nvPr/>
              </p:nvSpPr>
              <p:spPr bwMode="auto">
                <a:xfrm>
                  <a:off x="4292600" y="3143251"/>
                  <a:ext cx="1820863" cy="293688"/>
                </a:xfrm>
                <a:custGeom>
                  <a:avLst/>
                  <a:gdLst/>
                  <a:ahLst/>
                  <a:cxnLst>
                    <a:cxn ang="0">
                      <a:pos x="961" y="0"/>
                    </a:cxn>
                    <a:cxn ang="0">
                      <a:pos x="1136" y="184"/>
                    </a:cxn>
                    <a:cxn ang="0">
                      <a:pos x="1147" y="184"/>
                    </a:cxn>
                    <a:cxn ang="0">
                      <a:pos x="0" y="185"/>
                    </a:cxn>
                    <a:cxn ang="0">
                      <a:pos x="961" y="0"/>
                    </a:cxn>
                  </a:cxnLst>
                  <a:rect l="0" t="0" r="r" b="b"/>
                  <a:pathLst>
                    <a:path w="1147" h="185">
                      <a:moveTo>
                        <a:pt x="961" y="0"/>
                      </a:moveTo>
                      <a:lnTo>
                        <a:pt x="1136" y="184"/>
                      </a:lnTo>
                      <a:lnTo>
                        <a:pt x="1147" y="184"/>
                      </a:lnTo>
                      <a:lnTo>
                        <a:pt x="0" y="185"/>
                      </a:lnTo>
                      <a:lnTo>
                        <a:pt x="961" y="0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32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Freeform 12"/>
                <p:cNvSpPr>
                  <a:spLocks/>
                </p:cNvSpPr>
                <p:nvPr/>
              </p:nvSpPr>
              <p:spPr bwMode="auto">
                <a:xfrm>
                  <a:off x="5818188" y="1631951"/>
                  <a:ext cx="277813" cy="1803400"/>
                </a:xfrm>
                <a:custGeom>
                  <a:avLst/>
                  <a:gdLst/>
                  <a:ahLst/>
                  <a:cxnLst>
                    <a:cxn ang="0">
                      <a:pos x="174" y="0"/>
                    </a:cxn>
                    <a:cxn ang="0">
                      <a:pos x="174" y="1"/>
                    </a:cxn>
                    <a:cxn ang="0">
                      <a:pos x="175" y="1136"/>
                    </a:cxn>
                    <a:cxn ang="0">
                      <a:pos x="0" y="952"/>
                    </a:cxn>
                    <a:cxn ang="0">
                      <a:pos x="174" y="0"/>
                    </a:cxn>
                  </a:cxnLst>
                  <a:rect l="0" t="0" r="r" b="b"/>
                  <a:pathLst>
                    <a:path w="175" h="1136">
                      <a:moveTo>
                        <a:pt x="174" y="0"/>
                      </a:moveTo>
                      <a:lnTo>
                        <a:pt x="174" y="1"/>
                      </a:lnTo>
                      <a:lnTo>
                        <a:pt x="175" y="1136"/>
                      </a:lnTo>
                      <a:lnTo>
                        <a:pt x="0" y="952"/>
                      </a:lnTo>
                      <a:lnTo>
                        <a:pt x="174" y="0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32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Freeform 13"/>
                <p:cNvSpPr>
                  <a:spLocks/>
                </p:cNvSpPr>
                <p:nvPr/>
              </p:nvSpPr>
              <p:spPr bwMode="auto">
                <a:xfrm>
                  <a:off x="6096000" y="1614488"/>
                  <a:ext cx="288925" cy="182086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2" y="970"/>
                    </a:cxn>
                    <a:cxn ang="0">
                      <a:pos x="0" y="114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2" h="1147">
                      <a:moveTo>
                        <a:pt x="0" y="0"/>
                      </a:moveTo>
                      <a:lnTo>
                        <a:pt x="182" y="970"/>
                      </a:lnTo>
                      <a:lnTo>
                        <a:pt x="0" y="114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32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4275138" y="1614488"/>
                <a:ext cx="3630613" cy="3638550"/>
                <a:chOff x="4275138" y="1614488"/>
                <a:chExt cx="3630613" cy="3638550"/>
              </a:xfrm>
            </p:grpSpPr>
            <p:sp>
              <p:nvSpPr>
                <p:cNvPr id="2054" name="Freeform 6"/>
                <p:cNvSpPr>
                  <a:spLocks/>
                </p:cNvSpPr>
                <p:nvPr/>
              </p:nvSpPr>
              <p:spPr bwMode="auto">
                <a:xfrm>
                  <a:off x="6096000" y="3430588"/>
                  <a:ext cx="282575" cy="18224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8" y="186"/>
                    </a:cxn>
                    <a:cxn ang="0">
                      <a:pos x="4" y="114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8" h="1148">
                      <a:moveTo>
                        <a:pt x="0" y="0"/>
                      </a:moveTo>
                      <a:lnTo>
                        <a:pt x="178" y="186"/>
                      </a:lnTo>
                      <a:lnTo>
                        <a:pt x="4" y="114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32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55" name="Freeform 7"/>
                <p:cNvSpPr>
                  <a:spLocks/>
                </p:cNvSpPr>
                <p:nvPr/>
              </p:nvSpPr>
              <p:spPr bwMode="auto">
                <a:xfrm>
                  <a:off x="5803900" y="3430588"/>
                  <a:ext cx="298450" cy="1822450"/>
                </a:xfrm>
                <a:custGeom>
                  <a:avLst/>
                  <a:gdLst/>
                  <a:ahLst/>
                  <a:cxnLst>
                    <a:cxn ang="0">
                      <a:pos x="184" y="0"/>
                    </a:cxn>
                    <a:cxn ang="0">
                      <a:pos x="188" y="1148"/>
                    </a:cxn>
                    <a:cxn ang="0">
                      <a:pos x="0" y="188"/>
                    </a:cxn>
                    <a:cxn ang="0">
                      <a:pos x="184" y="0"/>
                    </a:cxn>
                  </a:cxnLst>
                  <a:rect l="0" t="0" r="r" b="b"/>
                  <a:pathLst>
                    <a:path w="188" h="1148">
                      <a:moveTo>
                        <a:pt x="184" y="0"/>
                      </a:moveTo>
                      <a:lnTo>
                        <a:pt x="188" y="1148"/>
                      </a:lnTo>
                      <a:lnTo>
                        <a:pt x="0" y="188"/>
                      </a:lnTo>
                      <a:lnTo>
                        <a:pt x="184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32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56" name="Freeform 8"/>
                <p:cNvSpPr>
                  <a:spLocks/>
                </p:cNvSpPr>
                <p:nvPr/>
              </p:nvSpPr>
              <p:spPr bwMode="auto">
                <a:xfrm>
                  <a:off x="6084888" y="3154363"/>
                  <a:ext cx="1820863" cy="285750"/>
                </a:xfrm>
                <a:custGeom>
                  <a:avLst/>
                  <a:gdLst/>
                  <a:ahLst/>
                  <a:cxnLst>
                    <a:cxn ang="0">
                      <a:pos x="187" y="0"/>
                    </a:cxn>
                    <a:cxn ang="0">
                      <a:pos x="1147" y="180"/>
                    </a:cxn>
                    <a:cxn ang="0">
                      <a:pos x="1146" y="180"/>
                    </a:cxn>
                    <a:cxn ang="0">
                      <a:pos x="0" y="177"/>
                    </a:cxn>
                    <a:cxn ang="0">
                      <a:pos x="187" y="0"/>
                    </a:cxn>
                  </a:cxnLst>
                  <a:rect l="0" t="0" r="r" b="b"/>
                  <a:pathLst>
                    <a:path w="1147" h="180">
                      <a:moveTo>
                        <a:pt x="187" y="0"/>
                      </a:moveTo>
                      <a:lnTo>
                        <a:pt x="1147" y="180"/>
                      </a:lnTo>
                      <a:lnTo>
                        <a:pt x="1146" y="180"/>
                      </a:lnTo>
                      <a:lnTo>
                        <a:pt x="0" y="177"/>
                      </a:lnTo>
                      <a:lnTo>
                        <a:pt x="187" y="0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32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57" name="Freeform 9"/>
                <p:cNvSpPr>
                  <a:spLocks/>
                </p:cNvSpPr>
                <p:nvPr/>
              </p:nvSpPr>
              <p:spPr bwMode="auto">
                <a:xfrm>
                  <a:off x="6097588" y="3435351"/>
                  <a:ext cx="1806575" cy="2936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38" y="3"/>
                    </a:cxn>
                    <a:cxn ang="0">
                      <a:pos x="178" y="18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38" h="185">
                      <a:moveTo>
                        <a:pt x="0" y="0"/>
                      </a:moveTo>
                      <a:lnTo>
                        <a:pt x="1138" y="3"/>
                      </a:lnTo>
                      <a:lnTo>
                        <a:pt x="178" y="18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32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58" name="Freeform 10"/>
                <p:cNvSpPr>
                  <a:spLocks/>
                </p:cNvSpPr>
                <p:nvPr/>
              </p:nvSpPr>
              <p:spPr bwMode="auto">
                <a:xfrm>
                  <a:off x="4275138" y="3435351"/>
                  <a:ext cx="1820863" cy="298450"/>
                </a:xfrm>
                <a:custGeom>
                  <a:avLst/>
                  <a:gdLst/>
                  <a:ahLst/>
                  <a:cxnLst>
                    <a:cxn ang="0">
                      <a:pos x="1147" y="0"/>
                    </a:cxn>
                    <a:cxn ang="0">
                      <a:pos x="965" y="188"/>
                    </a:cxn>
                    <a:cxn ang="0">
                      <a:pos x="0" y="1"/>
                    </a:cxn>
                    <a:cxn ang="0">
                      <a:pos x="1" y="1"/>
                    </a:cxn>
                    <a:cxn ang="0">
                      <a:pos x="1147" y="0"/>
                    </a:cxn>
                  </a:cxnLst>
                  <a:rect l="0" t="0" r="r" b="b"/>
                  <a:pathLst>
                    <a:path w="1147" h="188">
                      <a:moveTo>
                        <a:pt x="1147" y="0"/>
                      </a:moveTo>
                      <a:lnTo>
                        <a:pt x="965" y="188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147" y="0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32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59" name="Freeform 11"/>
                <p:cNvSpPr>
                  <a:spLocks/>
                </p:cNvSpPr>
                <p:nvPr/>
              </p:nvSpPr>
              <p:spPr bwMode="auto">
                <a:xfrm>
                  <a:off x="4292600" y="3143251"/>
                  <a:ext cx="1820863" cy="293688"/>
                </a:xfrm>
                <a:custGeom>
                  <a:avLst/>
                  <a:gdLst/>
                  <a:ahLst/>
                  <a:cxnLst>
                    <a:cxn ang="0">
                      <a:pos x="961" y="0"/>
                    </a:cxn>
                    <a:cxn ang="0">
                      <a:pos x="1136" y="184"/>
                    </a:cxn>
                    <a:cxn ang="0">
                      <a:pos x="1147" y="184"/>
                    </a:cxn>
                    <a:cxn ang="0">
                      <a:pos x="0" y="185"/>
                    </a:cxn>
                    <a:cxn ang="0">
                      <a:pos x="961" y="0"/>
                    </a:cxn>
                  </a:cxnLst>
                  <a:rect l="0" t="0" r="r" b="b"/>
                  <a:pathLst>
                    <a:path w="1147" h="185">
                      <a:moveTo>
                        <a:pt x="961" y="0"/>
                      </a:moveTo>
                      <a:lnTo>
                        <a:pt x="1136" y="184"/>
                      </a:lnTo>
                      <a:lnTo>
                        <a:pt x="1147" y="184"/>
                      </a:lnTo>
                      <a:lnTo>
                        <a:pt x="0" y="185"/>
                      </a:lnTo>
                      <a:lnTo>
                        <a:pt x="961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32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60" name="Freeform 12"/>
                <p:cNvSpPr>
                  <a:spLocks/>
                </p:cNvSpPr>
                <p:nvPr/>
              </p:nvSpPr>
              <p:spPr bwMode="auto">
                <a:xfrm>
                  <a:off x="5818188" y="1631951"/>
                  <a:ext cx="277813" cy="1803400"/>
                </a:xfrm>
                <a:custGeom>
                  <a:avLst/>
                  <a:gdLst/>
                  <a:ahLst/>
                  <a:cxnLst>
                    <a:cxn ang="0">
                      <a:pos x="174" y="0"/>
                    </a:cxn>
                    <a:cxn ang="0">
                      <a:pos x="174" y="1"/>
                    </a:cxn>
                    <a:cxn ang="0">
                      <a:pos x="175" y="1136"/>
                    </a:cxn>
                    <a:cxn ang="0">
                      <a:pos x="0" y="952"/>
                    </a:cxn>
                    <a:cxn ang="0">
                      <a:pos x="174" y="0"/>
                    </a:cxn>
                  </a:cxnLst>
                  <a:rect l="0" t="0" r="r" b="b"/>
                  <a:pathLst>
                    <a:path w="175" h="1136">
                      <a:moveTo>
                        <a:pt x="174" y="0"/>
                      </a:moveTo>
                      <a:lnTo>
                        <a:pt x="174" y="1"/>
                      </a:lnTo>
                      <a:lnTo>
                        <a:pt x="175" y="1136"/>
                      </a:lnTo>
                      <a:lnTo>
                        <a:pt x="0" y="952"/>
                      </a:lnTo>
                      <a:lnTo>
                        <a:pt x="174" y="0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32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61" name="Freeform 13"/>
                <p:cNvSpPr>
                  <a:spLocks/>
                </p:cNvSpPr>
                <p:nvPr/>
              </p:nvSpPr>
              <p:spPr bwMode="auto">
                <a:xfrm>
                  <a:off x="6096000" y="1614488"/>
                  <a:ext cx="288925" cy="182086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2" y="970"/>
                    </a:cxn>
                    <a:cxn ang="0">
                      <a:pos x="0" y="114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2" h="1147">
                      <a:moveTo>
                        <a:pt x="0" y="0"/>
                      </a:moveTo>
                      <a:lnTo>
                        <a:pt x="182" y="970"/>
                      </a:lnTo>
                      <a:lnTo>
                        <a:pt x="0" y="114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32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5364956" y="2707308"/>
                <a:ext cx="1450976" cy="1452912"/>
              </a:xfrm>
              <a:custGeom>
                <a:avLst/>
                <a:gdLst/>
                <a:ahLst/>
                <a:cxnLst>
                  <a:cxn ang="0">
                    <a:pos x="375" y="0"/>
                  </a:cxn>
                  <a:cxn ang="0">
                    <a:pos x="416" y="2"/>
                  </a:cxn>
                  <a:cxn ang="0">
                    <a:pos x="455" y="9"/>
                  </a:cxn>
                  <a:cxn ang="0">
                    <a:pos x="493" y="19"/>
                  </a:cxn>
                  <a:cxn ang="0">
                    <a:pos x="530" y="34"/>
                  </a:cxn>
                  <a:cxn ang="0">
                    <a:pos x="564" y="52"/>
                  </a:cxn>
                  <a:cxn ang="0">
                    <a:pos x="596" y="73"/>
                  </a:cxn>
                  <a:cxn ang="0">
                    <a:pos x="626" y="97"/>
                  </a:cxn>
                  <a:cxn ang="0">
                    <a:pos x="653" y="124"/>
                  </a:cxn>
                  <a:cxn ang="0">
                    <a:pos x="677" y="154"/>
                  </a:cxn>
                  <a:cxn ang="0">
                    <a:pos x="699" y="186"/>
                  </a:cxn>
                  <a:cxn ang="0">
                    <a:pos x="716" y="220"/>
                  </a:cxn>
                  <a:cxn ang="0">
                    <a:pos x="731" y="257"/>
                  </a:cxn>
                  <a:cxn ang="0">
                    <a:pos x="741" y="295"/>
                  </a:cxn>
                  <a:cxn ang="0">
                    <a:pos x="747" y="335"/>
                  </a:cxn>
                  <a:cxn ang="0">
                    <a:pos x="749" y="376"/>
                  </a:cxn>
                  <a:cxn ang="0">
                    <a:pos x="747" y="417"/>
                  </a:cxn>
                  <a:cxn ang="0">
                    <a:pos x="741" y="456"/>
                  </a:cxn>
                  <a:cxn ang="0">
                    <a:pos x="731" y="494"/>
                  </a:cxn>
                  <a:cxn ang="0">
                    <a:pos x="716" y="530"/>
                  </a:cxn>
                  <a:cxn ang="0">
                    <a:pos x="699" y="564"/>
                  </a:cxn>
                  <a:cxn ang="0">
                    <a:pos x="677" y="597"/>
                  </a:cxn>
                  <a:cxn ang="0">
                    <a:pos x="653" y="626"/>
                  </a:cxn>
                  <a:cxn ang="0">
                    <a:pos x="626" y="654"/>
                  </a:cxn>
                  <a:cxn ang="0">
                    <a:pos x="596" y="678"/>
                  </a:cxn>
                  <a:cxn ang="0">
                    <a:pos x="564" y="700"/>
                  </a:cxn>
                  <a:cxn ang="0">
                    <a:pos x="530" y="717"/>
                  </a:cxn>
                  <a:cxn ang="0">
                    <a:pos x="493" y="732"/>
                  </a:cxn>
                  <a:cxn ang="0">
                    <a:pos x="455" y="742"/>
                  </a:cxn>
                  <a:cxn ang="0">
                    <a:pos x="416" y="748"/>
                  </a:cxn>
                  <a:cxn ang="0">
                    <a:pos x="375" y="750"/>
                  </a:cxn>
                  <a:cxn ang="0">
                    <a:pos x="334" y="748"/>
                  </a:cxn>
                  <a:cxn ang="0">
                    <a:pos x="294" y="742"/>
                  </a:cxn>
                  <a:cxn ang="0">
                    <a:pos x="257" y="732"/>
                  </a:cxn>
                  <a:cxn ang="0">
                    <a:pos x="220" y="717"/>
                  </a:cxn>
                  <a:cxn ang="0">
                    <a:pos x="186" y="700"/>
                  </a:cxn>
                  <a:cxn ang="0">
                    <a:pos x="154" y="678"/>
                  </a:cxn>
                  <a:cxn ang="0">
                    <a:pos x="124" y="654"/>
                  </a:cxn>
                  <a:cxn ang="0">
                    <a:pos x="97" y="626"/>
                  </a:cxn>
                  <a:cxn ang="0">
                    <a:pos x="72" y="597"/>
                  </a:cxn>
                  <a:cxn ang="0">
                    <a:pos x="51" y="564"/>
                  </a:cxn>
                  <a:cxn ang="0">
                    <a:pos x="33" y="530"/>
                  </a:cxn>
                  <a:cxn ang="0">
                    <a:pos x="19" y="494"/>
                  </a:cxn>
                  <a:cxn ang="0">
                    <a:pos x="8" y="456"/>
                  </a:cxn>
                  <a:cxn ang="0">
                    <a:pos x="2" y="417"/>
                  </a:cxn>
                  <a:cxn ang="0">
                    <a:pos x="0" y="376"/>
                  </a:cxn>
                  <a:cxn ang="0">
                    <a:pos x="2" y="335"/>
                  </a:cxn>
                  <a:cxn ang="0">
                    <a:pos x="8" y="295"/>
                  </a:cxn>
                  <a:cxn ang="0">
                    <a:pos x="19" y="257"/>
                  </a:cxn>
                  <a:cxn ang="0">
                    <a:pos x="33" y="220"/>
                  </a:cxn>
                  <a:cxn ang="0">
                    <a:pos x="51" y="186"/>
                  </a:cxn>
                  <a:cxn ang="0">
                    <a:pos x="72" y="154"/>
                  </a:cxn>
                  <a:cxn ang="0">
                    <a:pos x="97" y="124"/>
                  </a:cxn>
                  <a:cxn ang="0">
                    <a:pos x="124" y="97"/>
                  </a:cxn>
                  <a:cxn ang="0">
                    <a:pos x="154" y="73"/>
                  </a:cxn>
                  <a:cxn ang="0">
                    <a:pos x="186" y="52"/>
                  </a:cxn>
                  <a:cxn ang="0">
                    <a:pos x="220" y="34"/>
                  </a:cxn>
                  <a:cxn ang="0">
                    <a:pos x="257" y="19"/>
                  </a:cxn>
                  <a:cxn ang="0">
                    <a:pos x="294" y="9"/>
                  </a:cxn>
                  <a:cxn ang="0">
                    <a:pos x="334" y="2"/>
                  </a:cxn>
                  <a:cxn ang="0">
                    <a:pos x="375" y="0"/>
                  </a:cxn>
                </a:cxnLst>
                <a:rect l="0" t="0" r="r" b="b"/>
                <a:pathLst>
                  <a:path w="749" h="750">
                    <a:moveTo>
                      <a:pt x="375" y="0"/>
                    </a:moveTo>
                    <a:lnTo>
                      <a:pt x="416" y="2"/>
                    </a:lnTo>
                    <a:lnTo>
                      <a:pt x="455" y="9"/>
                    </a:lnTo>
                    <a:lnTo>
                      <a:pt x="493" y="19"/>
                    </a:lnTo>
                    <a:lnTo>
                      <a:pt x="530" y="34"/>
                    </a:lnTo>
                    <a:lnTo>
                      <a:pt x="564" y="52"/>
                    </a:lnTo>
                    <a:lnTo>
                      <a:pt x="596" y="73"/>
                    </a:lnTo>
                    <a:lnTo>
                      <a:pt x="626" y="97"/>
                    </a:lnTo>
                    <a:lnTo>
                      <a:pt x="653" y="124"/>
                    </a:lnTo>
                    <a:lnTo>
                      <a:pt x="677" y="154"/>
                    </a:lnTo>
                    <a:lnTo>
                      <a:pt x="699" y="186"/>
                    </a:lnTo>
                    <a:lnTo>
                      <a:pt x="716" y="220"/>
                    </a:lnTo>
                    <a:lnTo>
                      <a:pt x="731" y="257"/>
                    </a:lnTo>
                    <a:lnTo>
                      <a:pt x="741" y="295"/>
                    </a:lnTo>
                    <a:lnTo>
                      <a:pt x="747" y="335"/>
                    </a:lnTo>
                    <a:lnTo>
                      <a:pt x="749" y="376"/>
                    </a:lnTo>
                    <a:lnTo>
                      <a:pt x="747" y="417"/>
                    </a:lnTo>
                    <a:lnTo>
                      <a:pt x="741" y="456"/>
                    </a:lnTo>
                    <a:lnTo>
                      <a:pt x="731" y="494"/>
                    </a:lnTo>
                    <a:lnTo>
                      <a:pt x="716" y="530"/>
                    </a:lnTo>
                    <a:lnTo>
                      <a:pt x="699" y="564"/>
                    </a:lnTo>
                    <a:lnTo>
                      <a:pt x="677" y="597"/>
                    </a:lnTo>
                    <a:lnTo>
                      <a:pt x="653" y="626"/>
                    </a:lnTo>
                    <a:lnTo>
                      <a:pt x="626" y="654"/>
                    </a:lnTo>
                    <a:lnTo>
                      <a:pt x="596" y="678"/>
                    </a:lnTo>
                    <a:lnTo>
                      <a:pt x="564" y="700"/>
                    </a:lnTo>
                    <a:lnTo>
                      <a:pt x="530" y="717"/>
                    </a:lnTo>
                    <a:lnTo>
                      <a:pt x="493" y="732"/>
                    </a:lnTo>
                    <a:lnTo>
                      <a:pt x="455" y="742"/>
                    </a:lnTo>
                    <a:lnTo>
                      <a:pt x="416" y="748"/>
                    </a:lnTo>
                    <a:lnTo>
                      <a:pt x="375" y="750"/>
                    </a:lnTo>
                    <a:lnTo>
                      <a:pt x="334" y="748"/>
                    </a:lnTo>
                    <a:lnTo>
                      <a:pt x="294" y="742"/>
                    </a:lnTo>
                    <a:lnTo>
                      <a:pt x="257" y="732"/>
                    </a:lnTo>
                    <a:lnTo>
                      <a:pt x="220" y="717"/>
                    </a:lnTo>
                    <a:lnTo>
                      <a:pt x="186" y="700"/>
                    </a:lnTo>
                    <a:lnTo>
                      <a:pt x="154" y="678"/>
                    </a:lnTo>
                    <a:lnTo>
                      <a:pt x="124" y="654"/>
                    </a:lnTo>
                    <a:lnTo>
                      <a:pt x="97" y="626"/>
                    </a:lnTo>
                    <a:lnTo>
                      <a:pt x="72" y="597"/>
                    </a:lnTo>
                    <a:lnTo>
                      <a:pt x="51" y="564"/>
                    </a:lnTo>
                    <a:lnTo>
                      <a:pt x="33" y="530"/>
                    </a:lnTo>
                    <a:lnTo>
                      <a:pt x="19" y="494"/>
                    </a:lnTo>
                    <a:lnTo>
                      <a:pt x="8" y="456"/>
                    </a:lnTo>
                    <a:lnTo>
                      <a:pt x="2" y="417"/>
                    </a:lnTo>
                    <a:lnTo>
                      <a:pt x="0" y="376"/>
                    </a:lnTo>
                    <a:lnTo>
                      <a:pt x="2" y="335"/>
                    </a:lnTo>
                    <a:lnTo>
                      <a:pt x="8" y="295"/>
                    </a:lnTo>
                    <a:lnTo>
                      <a:pt x="19" y="257"/>
                    </a:lnTo>
                    <a:lnTo>
                      <a:pt x="33" y="220"/>
                    </a:lnTo>
                    <a:lnTo>
                      <a:pt x="51" y="186"/>
                    </a:lnTo>
                    <a:lnTo>
                      <a:pt x="72" y="154"/>
                    </a:lnTo>
                    <a:lnTo>
                      <a:pt x="97" y="124"/>
                    </a:lnTo>
                    <a:lnTo>
                      <a:pt x="124" y="97"/>
                    </a:lnTo>
                    <a:lnTo>
                      <a:pt x="154" y="73"/>
                    </a:lnTo>
                    <a:lnTo>
                      <a:pt x="186" y="52"/>
                    </a:lnTo>
                    <a:lnTo>
                      <a:pt x="220" y="34"/>
                    </a:lnTo>
                    <a:lnTo>
                      <a:pt x="257" y="19"/>
                    </a:lnTo>
                    <a:lnTo>
                      <a:pt x="294" y="9"/>
                    </a:lnTo>
                    <a:lnTo>
                      <a:pt x="334" y="2"/>
                    </a:lnTo>
                    <a:lnTo>
                      <a:pt x="375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0" tIns="36380" rIns="0" bIns="36380" numCol="1" anchor="ctr" anchorCtr="1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114" dirty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rPr>
                  <a:t>Corporation</a:t>
                </a:r>
              </a:p>
              <a:p>
                <a:pPr algn="ctr"/>
                <a:r>
                  <a:rPr lang="en-US" sz="1114" dirty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rPr>
                  <a:t>(Competitor)</a:t>
                </a: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5806142" y="1371600"/>
              <a:ext cx="581325" cy="6583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387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N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12112" y="3460749"/>
              <a:ext cx="556070" cy="6583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87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E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818770" y="5600700"/>
              <a:ext cx="556070" cy="6583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387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S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40865" y="3460749"/>
              <a:ext cx="677752" cy="6583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87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W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 rot="18900000">
              <a:off x="4153360" y="2441917"/>
              <a:ext cx="1593821" cy="44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32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Commodity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 rot="3177447">
              <a:off x="6267649" y="2404150"/>
              <a:ext cx="2092032" cy="44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32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Communication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 rot="18900000">
              <a:off x="6924116" y="4772991"/>
              <a:ext cx="806324" cy="44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32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Cost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 rot="2700000">
              <a:off x="4217888" y="4771505"/>
              <a:ext cx="1247138" cy="44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32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Channel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 flipH="1">
            <a:off x="1851665" y="5045891"/>
            <a:ext cx="2862996" cy="48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73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273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flipH="1">
            <a:off x="7471620" y="5086313"/>
            <a:ext cx="2862996" cy="48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73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273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291707" y="2943933"/>
            <a:ext cx="5608586" cy="1758368"/>
            <a:chOff x="2570162" y="2819400"/>
            <a:chExt cx="7048500" cy="2439194"/>
          </a:xfrm>
        </p:grpSpPr>
        <p:grpSp>
          <p:nvGrpSpPr>
            <p:cNvPr id="46" name="Group 45"/>
            <p:cNvGrpSpPr/>
            <p:nvPr/>
          </p:nvGrpSpPr>
          <p:grpSpPr>
            <a:xfrm>
              <a:off x="2570162" y="2819400"/>
              <a:ext cx="1446212" cy="2439194"/>
              <a:chOff x="2664618" y="2819400"/>
              <a:chExt cx="1296194" cy="2439194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rot="10800000">
                <a:off x="2665412" y="2819400"/>
                <a:ext cx="1295400" cy="1588"/>
              </a:xfrm>
              <a:prstGeom prst="line">
                <a:avLst/>
              </a:prstGeom>
              <a:ln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>
                <a:off x="1446212" y="4038600"/>
                <a:ext cx="2438400" cy="1588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 flipH="1">
              <a:off x="7581900" y="2819400"/>
              <a:ext cx="2036762" cy="2439194"/>
              <a:chOff x="2664618" y="2819400"/>
              <a:chExt cx="1296194" cy="2439194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rot="10800000">
                <a:off x="2665412" y="2819400"/>
                <a:ext cx="1295400" cy="1588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>
                <a:off x="1446212" y="4038600"/>
                <a:ext cx="2438400" cy="1588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TextBox 50"/>
          <p:cNvSpPr txBox="1"/>
          <p:nvPr/>
        </p:nvSpPr>
        <p:spPr>
          <a:xfrm>
            <a:off x="5065233" y="1559472"/>
            <a:ext cx="2062424" cy="288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73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National And International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204048" y="4752829"/>
            <a:ext cx="1398140" cy="3127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32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Circumstances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766835" y="4752829"/>
            <a:ext cx="1032655" cy="3127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32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Consumer</a:t>
            </a:r>
          </a:p>
        </p:txBody>
      </p:sp>
      <p:sp>
        <p:nvSpPr>
          <p:cNvPr id="54" name="TextBox 53"/>
          <p:cNvSpPr txBox="1"/>
          <p:nvPr/>
        </p:nvSpPr>
        <p:spPr>
          <a:xfrm rot="16200000">
            <a:off x="7698546" y="3564565"/>
            <a:ext cx="904415" cy="288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73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Economic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358295" y="5611801"/>
            <a:ext cx="1524776" cy="288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73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Social and cultural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3597129" y="3529329"/>
            <a:ext cx="800476" cy="288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73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Weather</a:t>
            </a:r>
          </a:p>
        </p:txBody>
      </p:sp>
    </p:spTree>
    <p:extLst>
      <p:ext uri="{BB962C8B-B14F-4D97-AF65-F5344CB8AC3E}">
        <p14:creationId xmlns:p14="http://schemas.microsoft.com/office/powerpoint/2010/main" val="20255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roup 165"/>
          <p:cNvGrpSpPr/>
          <p:nvPr/>
        </p:nvGrpSpPr>
        <p:grpSpPr>
          <a:xfrm>
            <a:off x="2580529" y="1973800"/>
            <a:ext cx="3272938" cy="3422762"/>
            <a:chOff x="1676400" y="1600199"/>
            <a:chExt cx="4113212" cy="4301501"/>
          </a:xfrm>
        </p:grpSpPr>
        <p:sp>
          <p:nvSpPr>
            <p:cNvPr id="76" name="Oval 75"/>
            <p:cNvSpPr/>
            <p:nvPr/>
          </p:nvSpPr>
          <p:spPr>
            <a:xfrm>
              <a:off x="1923595" y="5587920"/>
              <a:ext cx="3660776" cy="31378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95000"/>
                    <a:lumOff val="5000"/>
                    <a:alpha val="38000"/>
                  </a:scheme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727564">
                <a:defRPr/>
              </a:pPr>
              <a:endParaRPr lang="en-US" sz="1432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1676400" y="1600199"/>
              <a:ext cx="4113212" cy="41132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32">
                <a:solidFill>
                  <a:prstClr val="white"/>
                </a:solidFill>
              </a:endParaRPr>
            </a:p>
          </p:txBody>
        </p:sp>
        <p:sp>
          <p:nvSpPr>
            <p:cNvPr id="72" name="Freeform 71"/>
            <p:cNvSpPr/>
            <p:nvPr/>
          </p:nvSpPr>
          <p:spPr>
            <a:xfrm>
              <a:off x="1696583" y="1600200"/>
              <a:ext cx="4071978" cy="2628659"/>
            </a:xfrm>
            <a:custGeom>
              <a:avLst/>
              <a:gdLst>
                <a:gd name="connsiteX0" fmla="*/ 0 w 3667760"/>
                <a:gd name="connsiteY0" fmla="*/ 2306320 h 2316480"/>
                <a:gd name="connsiteX1" fmla="*/ 1838960 w 3667760"/>
                <a:gd name="connsiteY1" fmla="*/ 0 h 2316480"/>
                <a:gd name="connsiteX2" fmla="*/ 3667760 w 3667760"/>
                <a:gd name="connsiteY2" fmla="*/ 2316480 h 2316480"/>
                <a:gd name="connsiteX3" fmla="*/ 0 w 3667760"/>
                <a:gd name="connsiteY3" fmla="*/ 2306320 h 2316480"/>
                <a:gd name="connsiteX0" fmla="*/ 0 w 3667760"/>
                <a:gd name="connsiteY0" fmla="*/ 2306351 h 2316511"/>
                <a:gd name="connsiteX1" fmla="*/ 1838960 w 3667760"/>
                <a:gd name="connsiteY1" fmla="*/ 31 h 2316511"/>
                <a:gd name="connsiteX2" fmla="*/ 3667760 w 3667760"/>
                <a:gd name="connsiteY2" fmla="*/ 2316511 h 2316511"/>
                <a:gd name="connsiteX3" fmla="*/ 0 w 3667760"/>
                <a:gd name="connsiteY3" fmla="*/ 2306351 h 2316511"/>
                <a:gd name="connsiteX0" fmla="*/ 0 w 3730196"/>
                <a:gd name="connsiteY0" fmla="*/ 2306378 h 2316538"/>
                <a:gd name="connsiteX1" fmla="*/ 1838960 w 3730196"/>
                <a:gd name="connsiteY1" fmla="*/ 58 h 2316538"/>
                <a:gd name="connsiteX2" fmla="*/ 3667760 w 3730196"/>
                <a:gd name="connsiteY2" fmla="*/ 2316538 h 2316538"/>
                <a:gd name="connsiteX3" fmla="*/ 0 w 3730196"/>
                <a:gd name="connsiteY3" fmla="*/ 2306378 h 2316538"/>
                <a:gd name="connsiteX0" fmla="*/ 39759 w 3769955"/>
                <a:gd name="connsiteY0" fmla="*/ 2306378 h 2316538"/>
                <a:gd name="connsiteX1" fmla="*/ 1878719 w 3769955"/>
                <a:gd name="connsiteY1" fmla="*/ 58 h 2316538"/>
                <a:gd name="connsiteX2" fmla="*/ 3707519 w 3769955"/>
                <a:gd name="connsiteY2" fmla="*/ 2316538 h 2316538"/>
                <a:gd name="connsiteX3" fmla="*/ 39759 w 3769955"/>
                <a:gd name="connsiteY3" fmla="*/ 2306378 h 2316538"/>
                <a:gd name="connsiteX0" fmla="*/ 39759 w 3769955"/>
                <a:gd name="connsiteY0" fmla="*/ 2306378 h 2382969"/>
                <a:gd name="connsiteX1" fmla="*/ 1878719 w 3769955"/>
                <a:gd name="connsiteY1" fmla="*/ 58 h 2382969"/>
                <a:gd name="connsiteX2" fmla="*/ 3707519 w 3769955"/>
                <a:gd name="connsiteY2" fmla="*/ 2316538 h 2382969"/>
                <a:gd name="connsiteX3" fmla="*/ 39759 w 3769955"/>
                <a:gd name="connsiteY3" fmla="*/ 2306378 h 2382969"/>
                <a:gd name="connsiteX0" fmla="*/ 39759 w 3769955"/>
                <a:gd name="connsiteY0" fmla="*/ 2306378 h 2449257"/>
                <a:gd name="connsiteX1" fmla="*/ 1878719 w 3769955"/>
                <a:gd name="connsiteY1" fmla="*/ 58 h 2449257"/>
                <a:gd name="connsiteX2" fmla="*/ 3707519 w 3769955"/>
                <a:gd name="connsiteY2" fmla="*/ 2316538 h 2449257"/>
                <a:gd name="connsiteX3" fmla="*/ 39759 w 3769955"/>
                <a:gd name="connsiteY3" fmla="*/ 2306378 h 2449257"/>
                <a:gd name="connsiteX0" fmla="*/ 39759 w 3746907"/>
                <a:gd name="connsiteY0" fmla="*/ 2306373 h 2449252"/>
                <a:gd name="connsiteX1" fmla="*/ 1878719 w 3746907"/>
                <a:gd name="connsiteY1" fmla="*/ 53 h 2449252"/>
                <a:gd name="connsiteX2" fmla="*/ 3707519 w 3746907"/>
                <a:gd name="connsiteY2" fmla="*/ 2316533 h 2449252"/>
                <a:gd name="connsiteX3" fmla="*/ 39759 w 3746907"/>
                <a:gd name="connsiteY3" fmla="*/ 2306373 h 2449252"/>
                <a:gd name="connsiteX0" fmla="*/ 39759 w 3758053"/>
                <a:gd name="connsiteY0" fmla="*/ 2306373 h 2449252"/>
                <a:gd name="connsiteX1" fmla="*/ 1878719 w 3758053"/>
                <a:gd name="connsiteY1" fmla="*/ 53 h 2449252"/>
                <a:gd name="connsiteX2" fmla="*/ 3707519 w 3758053"/>
                <a:gd name="connsiteY2" fmla="*/ 2316533 h 2449252"/>
                <a:gd name="connsiteX3" fmla="*/ 39759 w 3758053"/>
                <a:gd name="connsiteY3" fmla="*/ 2306373 h 2449252"/>
                <a:gd name="connsiteX0" fmla="*/ 39759 w 3740359"/>
                <a:gd name="connsiteY0" fmla="*/ 2306371 h 2449250"/>
                <a:gd name="connsiteX1" fmla="*/ 1878719 w 3740359"/>
                <a:gd name="connsiteY1" fmla="*/ 51 h 2449250"/>
                <a:gd name="connsiteX2" fmla="*/ 3707519 w 3740359"/>
                <a:gd name="connsiteY2" fmla="*/ 2316531 h 2449250"/>
                <a:gd name="connsiteX3" fmla="*/ 39759 w 3740359"/>
                <a:gd name="connsiteY3" fmla="*/ 2306371 h 2449250"/>
                <a:gd name="connsiteX0" fmla="*/ 39759 w 3743144"/>
                <a:gd name="connsiteY0" fmla="*/ 2306371 h 2449250"/>
                <a:gd name="connsiteX1" fmla="*/ 1878719 w 3743144"/>
                <a:gd name="connsiteY1" fmla="*/ 51 h 2449250"/>
                <a:gd name="connsiteX2" fmla="*/ 3707519 w 3743144"/>
                <a:gd name="connsiteY2" fmla="*/ 2316531 h 2449250"/>
                <a:gd name="connsiteX3" fmla="*/ 39759 w 3743144"/>
                <a:gd name="connsiteY3" fmla="*/ 2306371 h 2449250"/>
                <a:gd name="connsiteX0" fmla="*/ 39759 w 3743144"/>
                <a:gd name="connsiteY0" fmla="*/ 2271648 h 2414527"/>
                <a:gd name="connsiteX1" fmla="*/ 1878719 w 3743144"/>
                <a:gd name="connsiteY1" fmla="*/ 53 h 2414527"/>
                <a:gd name="connsiteX2" fmla="*/ 3707519 w 3743144"/>
                <a:gd name="connsiteY2" fmla="*/ 2281808 h 2414527"/>
                <a:gd name="connsiteX3" fmla="*/ 39759 w 3743144"/>
                <a:gd name="connsiteY3" fmla="*/ 2271648 h 2414527"/>
                <a:gd name="connsiteX0" fmla="*/ 36887 w 3740272"/>
                <a:gd name="connsiteY0" fmla="*/ 2271648 h 2414527"/>
                <a:gd name="connsiteX1" fmla="*/ 1875847 w 3740272"/>
                <a:gd name="connsiteY1" fmla="*/ 53 h 2414527"/>
                <a:gd name="connsiteX2" fmla="*/ 3704647 w 3740272"/>
                <a:gd name="connsiteY2" fmla="*/ 2281808 h 2414527"/>
                <a:gd name="connsiteX3" fmla="*/ 36887 w 3740272"/>
                <a:gd name="connsiteY3" fmla="*/ 2271648 h 2414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0272" h="2414527">
                  <a:moveTo>
                    <a:pt x="36887" y="2271648"/>
                  </a:moveTo>
                  <a:cubicBezTo>
                    <a:pt x="-210280" y="909094"/>
                    <a:pt x="827335" y="8181"/>
                    <a:pt x="1875847" y="53"/>
                  </a:cubicBezTo>
                  <a:cubicBezTo>
                    <a:pt x="2924359" y="-8075"/>
                    <a:pt x="3945477" y="921963"/>
                    <a:pt x="3704647" y="2281808"/>
                  </a:cubicBezTo>
                  <a:cubicBezTo>
                    <a:pt x="2847820" y="2479589"/>
                    <a:pt x="875426" y="2439627"/>
                    <a:pt x="36887" y="2271648"/>
                  </a:cubicBezTo>
                  <a:close/>
                </a:path>
              </a:pathLst>
            </a:custGeom>
            <a:solidFill>
              <a:schemeClr val="tx1"/>
            </a:solidFill>
            <a:ln w="38100"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32">
                <a:solidFill>
                  <a:prstClr val="white"/>
                </a:solidFill>
              </a:endParaRPr>
            </a:p>
          </p:txBody>
        </p:sp>
        <p:sp>
          <p:nvSpPr>
            <p:cNvPr id="73" name="Oval 7"/>
            <p:cNvSpPr/>
            <p:nvPr/>
          </p:nvSpPr>
          <p:spPr>
            <a:xfrm>
              <a:off x="1873968" y="1792663"/>
              <a:ext cx="3733101" cy="2281739"/>
            </a:xfrm>
            <a:custGeom>
              <a:avLst/>
              <a:gdLst/>
              <a:ahLst/>
              <a:cxnLst/>
              <a:rect l="l" t="t" r="r" b="b"/>
              <a:pathLst>
                <a:path w="3429000" h="2095867">
                  <a:moveTo>
                    <a:pt x="1714500" y="0"/>
                  </a:moveTo>
                  <a:cubicBezTo>
                    <a:pt x="2661392" y="0"/>
                    <a:pt x="3429000" y="767608"/>
                    <a:pt x="3429000" y="1714500"/>
                  </a:cubicBezTo>
                  <a:cubicBezTo>
                    <a:pt x="3429000" y="1810740"/>
                    <a:pt x="3421071" y="1905129"/>
                    <a:pt x="3403831" y="1996716"/>
                  </a:cubicBezTo>
                  <a:cubicBezTo>
                    <a:pt x="2134887" y="2155805"/>
                    <a:pt x="776404" y="2097013"/>
                    <a:pt x="26294" y="2004082"/>
                  </a:cubicBezTo>
                  <a:cubicBezTo>
                    <a:pt x="8359" y="1910167"/>
                    <a:pt x="0" y="1813310"/>
                    <a:pt x="0" y="1714500"/>
                  </a:cubicBezTo>
                  <a:cubicBezTo>
                    <a:pt x="0" y="767608"/>
                    <a:pt x="767608" y="0"/>
                    <a:pt x="171450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75000"/>
                    <a:lumOff val="2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31750">
              <a:noFill/>
            </a:ln>
            <a:effectLst>
              <a:innerShdw blurRad="381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32">
                <a:solidFill>
                  <a:prstClr val="white"/>
                </a:solidFill>
              </a:endParaRPr>
            </a:p>
          </p:txBody>
        </p:sp>
        <p:sp>
          <p:nvSpPr>
            <p:cNvPr id="74" name="Oval 7"/>
            <p:cNvSpPr/>
            <p:nvPr/>
          </p:nvSpPr>
          <p:spPr>
            <a:xfrm>
              <a:off x="1874369" y="1795229"/>
              <a:ext cx="2745325" cy="2155865"/>
            </a:xfrm>
            <a:custGeom>
              <a:avLst/>
              <a:gdLst>
                <a:gd name="connsiteX0" fmla="*/ 1714500 w 3429000"/>
                <a:gd name="connsiteY0" fmla="*/ 251906 h 2407711"/>
                <a:gd name="connsiteX1" fmla="*/ 2521489 w 3429000"/>
                <a:gd name="connsiteY1" fmla="*/ 454972 h 2407711"/>
                <a:gd name="connsiteX2" fmla="*/ 3429000 w 3429000"/>
                <a:gd name="connsiteY2" fmla="*/ 1966406 h 2407711"/>
                <a:gd name="connsiteX3" fmla="*/ 3403831 w 3429000"/>
                <a:gd name="connsiteY3" fmla="*/ 2248622 h 2407711"/>
                <a:gd name="connsiteX4" fmla="*/ 26294 w 3429000"/>
                <a:gd name="connsiteY4" fmla="*/ 2255988 h 2407711"/>
                <a:gd name="connsiteX5" fmla="*/ 0 w 3429000"/>
                <a:gd name="connsiteY5" fmla="*/ 1966406 h 2407711"/>
                <a:gd name="connsiteX6" fmla="*/ 1714500 w 3429000"/>
                <a:gd name="connsiteY6" fmla="*/ 251906 h 2407711"/>
                <a:gd name="connsiteX0" fmla="*/ 1714500 w 3819697"/>
                <a:gd name="connsiteY0" fmla="*/ 251906 h 2407711"/>
                <a:gd name="connsiteX1" fmla="*/ 2521489 w 3819697"/>
                <a:gd name="connsiteY1" fmla="*/ 454972 h 2407711"/>
                <a:gd name="connsiteX2" fmla="*/ 3403831 w 3819697"/>
                <a:gd name="connsiteY2" fmla="*/ 2248622 h 2407711"/>
                <a:gd name="connsiteX3" fmla="*/ 26294 w 3819697"/>
                <a:gd name="connsiteY3" fmla="*/ 2255988 h 2407711"/>
                <a:gd name="connsiteX4" fmla="*/ 0 w 3819697"/>
                <a:gd name="connsiteY4" fmla="*/ 1966406 h 2407711"/>
                <a:gd name="connsiteX5" fmla="*/ 1714500 w 3819697"/>
                <a:gd name="connsiteY5" fmla="*/ 251906 h 2407711"/>
                <a:gd name="connsiteX0" fmla="*/ 1714500 w 3558653"/>
                <a:gd name="connsiteY0" fmla="*/ 251906 h 2565166"/>
                <a:gd name="connsiteX1" fmla="*/ 2521489 w 3558653"/>
                <a:gd name="connsiteY1" fmla="*/ 454972 h 2565166"/>
                <a:gd name="connsiteX2" fmla="*/ 3403831 w 3558653"/>
                <a:gd name="connsiteY2" fmla="*/ 2248622 h 2565166"/>
                <a:gd name="connsiteX3" fmla="*/ 1592554 w 3558653"/>
                <a:gd name="connsiteY3" fmla="*/ 2354238 h 2565166"/>
                <a:gd name="connsiteX4" fmla="*/ 26294 w 3558653"/>
                <a:gd name="connsiteY4" fmla="*/ 2255988 h 2565166"/>
                <a:gd name="connsiteX5" fmla="*/ 0 w 3558653"/>
                <a:gd name="connsiteY5" fmla="*/ 1966406 h 2565166"/>
                <a:gd name="connsiteX6" fmla="*/ 1714500 w 3558653"/>
                <a:gd name="connsiteY6" fmla="*/ 251906 h 2565166"/>
                <a:gd name="connsiteX0" fmla="*/ 1714500 w 2541813"/>
                <a:gd name="connsiteY0" fmla="*/ 251906 h 2355466"/>
                <a:gd name="connsiteX1" fmla="*/ 2521489 w 2541813"/>
                <a:gd name="connsiteY1" fmla="*/ 454972 h 2355466"/>
                <a:gd name="connsiteX2" fmla="*/ 1592554 w 2541813"/>
                <a:gd name="connsiteY2" fmla="*/ 2354238 h 2355466"/>
                <a:gd name="connsiteX3" fmla="*/ 26294 w 2541813"/>
                <a:gd name="connsiteY3" fmla="*/ 2255988 h 2355466"/>
                <a:gd name="connsiteX4" fmla="*/ 0 w 2541813"/>
                <a:gd name="connsiteY4" fmla="*/ 1966406 h 2355466"/>
                <a:gd name="connsiteX5" fmla="*/ 1714500 w 2541813"/>
                <a:gd name="connsiteY5" fmla="*/ 251906 h 2355466"/>
                <a:gd name="connsiteX0" fmla="*/ 1714500 w 2521489"/>
                <a:gd name="connsiteY0" fmla="*/ 251906 h 2355466"/>
                <a:gd name="connsiteX1" fmla="*/ 2521489 w 2521489"/>
                <a:gd name="connsiteY1" fmla="*/ 454972 h 2355466"/>
                <a:gd name="connsiteX2" fmla="*/ 1592554 w 2521489"/>
                <a:gd name="connsiteY2" fmla="*/ 2354238 h 2355466"/>
                <a:gd name="connsiteX3" fmla="*/ 26294 w 2521489"/>
                <a:gd name="connsiteY3" fmla="*/ 2255988 h 2355466"/>
                <a:gd name="connsiteX4" fmla="*/ 0 w 2521489"/>
                <a:gd name="connsiteY4" fmla="*/ 1966406 h 2355466"/>
                <a:gd name="connsiteX5" fmla="*/ 1714500 w 2521489"/>
                <a:gd name="connsiteY5" fmla="*/ 251906 h 2355466"/>
                <a:gd name="connsiteX0" fmla="*/ 1714500 w 2558712"/>
                <a:gd name="connsiteY0" fmla="*/ 251906 h 2355466"/>
                <a:gd name="connsiteX1" fmla="*/ 2521489 w 2558712"/>
                <a:gd name="connsiteY1" fmla="*/ 454972 h 2355466"/>
                <a:gd name="connsiteX2" fmla="*/ 1592554 w 2558712"/>
                <a:gd name="connsiteY2" fmla="*/ 2354238 h 2355466"/>
                <a:gd name="connsiteX3" fmla="*/ 26294 w 2558712"/>
                <a:gd name="connsiteY3" fmla="*/ 2255988 h 2355466"/>
                <a:gd name="connsiteX4" fmla="*/ 0 w 2558712"/>
                <a:gd name="connsiteY4" fmla="*/ 1966406 h 2355466"/>
                <a:gd name="connsiteX5" fmla="*/ 1714500 w 2558712"/>
                <a:gd name="connsiteY5" fmla="*/ 251906 h 2355466"/>
                <a:gd name="connsiteX0" fmla="*/ 1714500 w 2558712"/>
                <a:gd name="connsiteY0" fmla="*/ 0 h 2103560"/>
                <a:gd name="connsiteX1" fmla="*/ 2521489 w 2558712"/>
                <a:gd name="connsiteY1" fmla="*/ 203066 h 2103560"/>
                <a:gd name="connsiteX2" fmla="*/ 1592554 w 2558712"/>
                <a:gd name="connsiteY2" fmla="*/ 2102332 h 2103560"/>
                <a:gd name="connsiteX3" fmla="*/ 26294 w 2558712"/>
                <a:gd name="connsiteY3" fmla="*/ 2004082 h 2103560"/>
                <a:gd name="connsiteX4" fmla="*/ 0 w 2558712"/>
                <a:gd name="connsiteY4" fmla="*/ 1714500 h 2103560"/>
                <a:gd name="connsiteX5" fmla="*/ 1714500 w 2558712"/>
                <a:gd name="connsiteY5" fmla="*/ 0 h 2103560"/>
                <a:gd name="connsiteX0" fmla="*/ 1714500 w 2558712"/>
                <a:gd name="connsiteY0" fmla="*/ 6694 h 2110254"/>
                <a:gd name="connsiteX1" fmla="*/ 2521489 w 2558712"/>
                <a:gd name="connsiteY1" fmla="*/ 209760 h 2110254"/>
                <a:gd name="connsiteX2" fmla="*/ 1592554 w 2558712"/>
                <a:gd name="connsiteY2" fmla="*/ 2109026 h 2110254"/>
                <a:gd name="connsiteX3" fmla="*/ 26294 w 2558712"/>
                <a:gd name="connsiteY3" fmla="*/ 2010776 h 2110254"/>
                <a:gd name="connsiteX4" fmla="*/ 0 w 2558712"/>
                <a:gd name="connsiteY4" fmla="*/ 1721194 h 2110254"/>
                <a:gd name="connsiteX5" fmla="*/ 1714500 w 2558712"/>
                <a:gd name="connsiteY5" fmla="*/ 6694 h 2110254"/>
                <a:gd name="connsiteX0" fmla="*/ 1714500 w 2558712"/>
                <a:gd name="connsiteY0" fmla="*/ 6694 h 2034054"/>
                <a:gd name="connsiteX1" fmla="*/ 2521489 w 2558712"/>
                <a:gd name="connsiteY1" fmla="*/ 133560 h 2034054"/>
                <a:gd name="connsiteX2" fmla="*/ 1592554 w 2558712"/>
                <a:gd name="connsiteY2" fmla="*/ 2032826 h 2034054"/>
                <a:gd name="connsiteX3" fmla="*/ 26294 w 2558712"/>
                <a:gd name="connsiteY3" fmla="*/ 1934576 h 2034054"/>
                <a:gd name="connsiteX4" fmla="*/ 0 w 2558712"/>
                <a:gd name="connsiteY4" fmla="*/ 1644994 h 2034054"/>
                <a:gd name="connsiteX5" fmla="*/ 1714500 w 2558712"/>
                <a:gd name="connsiteY5" fmla="*/ 6694 h 2034054"/>
                <a:gd name="connsiteX0" fmla="*/ 1723167 w 2558712"/>
                <a:gd name="connsiteY0" fmla="*/ 6694 h 2090391"/>
                <a:gd name="connsiteX1" fmla="*/ 2521489 w 2558712"/>
                <a:gd name="connsiteY1" fmla="*/ 189897 h 2090391"/>
                <a:gd name="connsiteX2" fmla="*/ 1592554 w 2558712"/>
                <a:gd name="connsiteY2" fmla="*/ 2089163 h 2090391"/>
                <a:gd name="connsiteX3" fmla="*/ 26294 w 2558712"/>
                <a:gd name="connsiteY3" fmla="*/ 1990913 h 2090391"/>
                <a:gd name="connsiteX4" fmla="*/ 0 w 2558712"/>
                <a:gd name="connsiteY4" fmla="*/ 1701331 h 2090391"/>
                <a:gd name="connsiteX5" fmla="*/ 1723167 w 2558712"/>
                <a:gd name="connsiteY5" fmla="*/ 6694 h 2090391"/>
                <a:gd name="connsiteX0" fmla="*/ 1746423 w 2558712"/>
                <a:gd name="connsiteY0" fmla="*/ 6694 h 2069084"/>
                <a:gd name="connsiteX1" fmla="*/ 2521489 w 2558712"/>
                <a:gd name="connsiteY1" fmla="*/ 168590 h 2069084"/>
                <a:gd name="connsiteX2" fmla="*/ 1592554 w 2558712"/>
                <a:gd name="connsiteY2" fmla="*/ 2067856 h 2069084"/>
                <a:gd name="connsiteX3" fmla="*/ 26294 w 2558712"/>
                <a:gd name="connsiteY3" fmla="*/ 1969606 h 2069084"/>
                <a:gd name="connsiteX4" fmla="*/ 0 w 2558712"/>
                <a:gd name="connsiteY4" fmla="*/ 1680024 h 2069084"/>
                <a:gd name="connsiteX5" fmla="*/ 1746423 w 2558712"/>
                <a:gd name="connsiteY5" fmla="*/ 6694 h 2069084"/>
                <a:gd name="connsiteX0" fmla="*/ 1733422 w 2558712"/>
                <a:gd name="connsiteY0" fmla="*/ 6694 h 2086419"/>
                <a:gd name="connsiteX1" fmla="*/ 2521489 w 2558712"/>
                <a:gd name="connsiteY1" fmla="*/ 185925 h 2086419"/>
                <a:gd name="connsiteX2" fmla="*/ 1592554 w 2558712"/>
                <a:gd name="connsiteY2" fmla="*/ 2085191 h 2086419"/>
                <a:gd name="connsiteX3" fmla="*/ 26294 w 2558712"/>
                <a:gd name="connsiteY3" fmla="*/ 1986941 h 2086419"/>
                <a:gd name="connsiteX4" fmla="*/ 0 w 2558712"/>
                <a:gd name="connsiteY4" fmla="*/ 1697359 h 2086419"/>
                <a:gd name="connsiteX5" fmla="*/ 1733422 w 2558712"/>
                <a:gd name="connsiteY5" fmla="*/ 6694 h 2086419"/>
                <a:gd name="connsiteX0" fmla="*/ 1733422 w 2598928"/>
                <a:gd name="connsiteY0" fmla="*/ 6694 h 2086419"/>
                <a:gd name="connsiteX1" fmla="*/ 2521489 w 2598928"/>
                <a:gd name="connsiteY1" fmla="*/ 185925 h 2086419"/>
                <a:gd name="connsiteX2" fmla="*/ 1592554 w 2598928"/>
                <a:gd name="connsiteY2" fmla="*/ 2085191 h 2086419"/>
                <a:gd name="connsiteX3" fmla="*/ 26294 w 2598928"/>
                <a:gd name="connsiteY3" fmla="*/ 1986941 h 2086419"/>
                <a:gd name="connsiteX4" fmla="*/ 0 w 2598928"/>
                <a:gd name="connsiteY4" fmla="*/ 1697359 h 2086419"/>
                <a:gd name="connsiteX5" fmla="*/ 1733422 w 2598928"/>
                <a:gd name="connsiteY5" fmla="*/ 6694 h 2086419"/>
                <a:gd name="connsiteX0" fmla="*/ 1733422 w 2825940"/>
                <a:gd name="connsiteY0" fmla="*/ 6694 h 2086419"/>
                <a:gd name="connsiteX1" fmla="*/ 2748501 w 2825940"/>
                <a:gd name="connsiteY1" fmla="*/ 795525 h 2086419"/>
                <a:gd name="connsiteX2" fmla="*/ 1592554 w 2825940"/>
                <a:gd name="connsiteY2" fmla="*/ 2085191 h 2086419"/>
                <a:gd name="connsiteX3" fmla="*/ 26294 w 2825940"/>
                <a:gd name="connsiteY3" fmla="*/ 1986941 h 2086419"/>
                <a:gd name="connsiteX4" fmla="*/ 0 w 2825940"/>
                <a:gd name="connsiteY4" fmla="*/ 1697359 h 2086419"/>
                <a:gd name="connsiteX5" fmla="*/ 1733422 w 2825940"/>
                <a:gd name="connsiteY5" fmla="*/ 6694 h 2086419"/>
                <a:gd name="connsiteX0" fmla="*/ 1733422 w 2882254"/>
                <a:gd name="connsiteY0" fmla="*/ 222012 h 2301737"/>
                <a:gd name="connsiteX1" fmla="*/ 2395074 w 2882254"/>
                <a:gd name="connsiteY1" fmla="*/ 580607 h 2301737"/>
                <a:gd name="connsiteX2" fmla="*/ 2748501 w 2882254"/>
                <a:gd name="connsiteY2" fmla="*/ 1010843 h 2301737"/>
                <a:gd name="connsiteX3" fmla="*/ 1592554 w 2882254"/>
                <a:gd name="connsiteY3" fmla="*/ 2300509 h 2301737"/>
                <a:gd name="connsiteX4" fmla="*/ 26294 w 2882254"/>
                <a:gd name="connsiteY4" fmla="*/ 2202259 h 2301737"/>
                <a:gd name="connsiteX5" fmla="*/ 0 w 2882254"/>
                <a:gd name="connsiteY5" fmla="*/ 1912677 h 2301737"/>
                <a:gd name="connsiteX6" fmla="*/ 1733422 w 2882254"/>
                <a:gd name="connsiteY6" fmla="*/ 222012 h 2301737"/>
                <a:gd name="connsiteX0" fmla="*/ 1733422 w 2418552"/>
                <a:gd name="connsiteY0" fmla="*/ 222012 h 2301737"/>
                <a:gd name="connsiteX1" fmla="*/ 2395074 w 2418552"/>
                <a:gd name="connsiteY1" fmla="*/ 580607 h 2301737"/>
                <a:gd name="connsiteX2" fmla="*/ 1592554 w 2418552"/>
                <a:gd name="connsiteY2" fmla="*/ 2300509 h 2301737"/>
                <a:gd name="connsiteX3" fmla="*/ 26294 w 2418552"/>
                <a:gd name="connsiteY3" fmla="*/ 2202259 h 2301737"/>
                <a:gd name="connsiteX4" fmla="*/ 0 w 2418552"/>
                <a:gd name="connsiteY4" fmla="*/ 1912677 h 2301737"/>
                <a:gd name="connsiteX5" fmla="*/ 1733422 w 2418552"/>
                <a:gd name="connsiteY5" fmla="*/ 222012 h 2301737"/>
                <a:gd name="connsiteX0" fmla="*/ 1733422 w 2418552"/>
                <a:gd name="connsiteY0" fmla="*/ 222012 h 2301737"/>
                <a:gd name="connsiteX1" fmla="*/ 2395074 w 2418552"/>
                <a:gd name="connsiteY1" fmla="*/ 580607 h 2301737"/>
                <a:gd name="connsiteX2" fmla="*/ 1592554 w 2418552"/>
                <a:gd name="connsiteY2" fmla="*/ 2300509 h 2301737"/>
                <a:gd name="connsiteX3" fmla="*/ 26294 w 2418552"/>
                <a:gd name="connsiteY3" fmla="*/ 2202259 h 2301737"/>
                <a:gd name="connsiteX4" fmla="*/ 0 w 2418552"/>
                <a:gd name="connsiteY4" fmla="*/ 1912677 h 2301737"/>
                <a:gd name="connsiteX5" fmla="*/ 1733422 w 2418552"/>
                <a:gd name="connsiteY5" fmla="*/ 222012 h 2301737"/>
                <a:gd name="connsiteX0" fmla="*/ 1733422 w 2545167"/>
                <a:gd name="connsiteY0" fmla="*/ 222012 h 2301737"/>
                <a:gd name="connsiteX1" fmla="*/ 2521689 w 2545167"/>
                <a:gd name="connsiteY1" fmla="*/ 420809 h 2301737"/>
                <a:gd name="connsiteX2" fmla="*/ 1592554 w 2545167"/>
                <a:gd name="connsiteY2" fmla="*/ 2300509 h 2301737"/>
                <a:gd name="connsiteX3" fmla="*/ 26294 w 2545167"/>
                <a:gd name="connsiteY3" fmla="*/ 2202259 h 2301737"/>
                <a:gd name="connsiteX4" fmla="*/ 0 w 2545167"/>
                <a:gd name="connsiteY4" fmla="*/ 1912677 h 2301737"/>
                <a:gd name="connsiteX5" fmla="*/ 1733422 w 2545167"/>
                <a:gd name="connsiteY5" fmla="*/ 222012 h 2301737"/>
                <a:gd name="connsiteX0" fmla="*/ 1733422 w 2545167"/>
                <a:gd name="connsiteY0" fmla="*/ 222012 h 2301737"/>
                <a:gd name="connsiteX1" fmla="*/ 2521689 w 2545167"/>
                <a:gd name="connsiteY1" fmla="*/ 420809 h 2301737"/>
                <a:gd name="connsiteX2" fmla="*/ 1592554 w 2545167"/>
                <a:gd name="connsiteY2" fmla="*/ 2300509 h 2301737"/>
                <a:gd name="connsiteX3" fmla="*/ 26294 w 2545167"/>
                <a:gd name="connsiteY3" fmla="*/ 2202259 h 2301737"/>
                <a:gd name="connsiteX4" fmla="*/ 0 w 2545167"/>
                <a:gd name="connsiteY4" fmla="*/ 1912677 h 2301737"/>
                <a:gd name="connsiteX5" fmla="*/ 1733422 w 2545167"/>
                <a:gd name="connsiteY5" fmla="*/ 222012 h 2301737"/>
                <a:gd name="connsiteX0" fmla="*/ 1733422 w 2545167"/>
                <a:gd name="connsiteY0" fmla="*/ 222012 h 2301737"/>
                <a:gd name="connsiteX1" fmla="*/ 2521689 w 2545167"/>
                <a:gd name="connsiteY1" fmla="*/ 420809 h 2301737"/>
                <a:gd name="connsiteX2" fmla="*/ 1592554 w 2545167"/>
                <a:gd name="connsiteY2" fmla="*/ 2300509 h 2301737"/>
                <a:gd name="connsiteX3" fmla="*/ 26294 w 2545167"/>
                <a:gd name="connsiteY3" fmla="*/ 2202259 h 2301737"/>
                <a:gd name="connsiteX4" fmla="*/ 0 w 2545167"/>
                <a:gd name="connsiteY4" fmla="*/ 1912677 h 2301737"/>
                <a:gd name="connsiteX5" fmla="*/ 1733422 w 2545167"/>
                <a:gd name="connsiteY5" fmla="*/ 222012 h 2301737"/>
                <a:gd name="connsiteX0" fmla="*/ 1733422 w 2521689"/>
                <a:gd name="connsiteY0" fmla="*/ 222012 h 2301737"/>
                <a:gd name="connsiteX1" fmla="*/ 2521689 w 2521689"/>
                <a:gd name="connsiteY1" fmla="*/ 420809 h 2301737"/>
                <a:gd name="connsiteX2" fmla="*/ 1592554 w 2521689"/>
                <a:gd name="connsiteY2" fmla="*/ 2300509 h 2301737"/>
                <a:gd name="connsiteX3" fmla="*/ 26294 w 2521689"/>
                <a:gd name="connsiteY3" fmla="*/ 2202259 h 2301737"/>
                <a:gd name="connsiteX4" fmla="*/ 0 w 2521689"/>
                <a:gd name="connsiteY4" fmla="*/ 1912677 h 2301737"/>
                <a:gd name="connsiteX5" fmla="*/ 1733422 w 2521689"/>
                <a:gd name="connsiteY5" fmla="*/ 222012 h 2301737"/>
                <a:gd name="connsiteX0" fmla="*/ 1733422 w 2521689"/>
                <a:gd name="connsiteY0" fmla="*/ 0 h 2079725"/>
                <a:gd name="connsiteX1" fmla="*/ 2521689 w 2521689"/>
                <a:gd name="connsiteY1" fmla="*/ 198797 h 2079725"/>
                <a:gd name="connsiteX2" fmla="*/ 1592554 w 2521689"/>
                <a:gd name="connsiteY2" fmla="*/ 2078497 h 2079725"/>
                <a:gd name="connsiteX3" fmla="*/ 26294 w 2521689"/>
                <a:gd name="connsiteY3" fmla="*/ 1980247 h 2079725"/>
                <a:gd name="connsiteX4" fmla="*/ 0 w 2521689"/>
                <a:gd name="connsiteY4" fmla="*/ 1690665 h 2079725"/>
                <a:gd name="connsiteX5" fmla="*/ 1733422 w 2521689"/>
                <a:gd name="connsiteY5" fmla="*/ 0 h 2079725"/>
                <a:gd name="connsiteX0" fmla="*/ 1733422 w 2521689"/>
                <a:gd name="connsiteY0" fmla="*/ 0 h 2079725"/>
                <a:gd name="connsiteX1" fmla="*/ 2521689 w 2521689"/>
                <a:gd name="connsiteY1" fmla="*/ 198797 h 2079725"/>
                <a:gd name="connsiteX2" fmla="*/ 1592554 w 2521689"/>
                <a:gd name="connsiteY2" fmla="*/ 2078497 h 2079725"/>
                <a:gd name="connsiteX3" fmla="*/ 26294 w 2521689"/>
                <a:gd name="connsiteY3" fmla="*/ 1980247 h 2079725"/>
                <a:gd name="connsiteX4" fmla="*/ 0 w 2521689"/>
                <a:gd name="connsiteY4" fmla="*/ 1690665 h 2079725"/>
                <a:gd name="connsiteX5" fmla="*/ 1733422 w 2521689"/>
                <a:gd name="connsiteY5" fmla="*/ 0 h 2079725"/>
                <a:gd name="connsiteX0" fmla="*/ 1733422 w 2521689"/>
                <a:gd name="connsiteY0" fmla="*/ 0 h 2078497"/>
                <a:gd name="connsiteX1" fmla="*/ 2521689 w 2521689"/>
                <a:gd name="connsiteY1" fmla="*/ 198797 h 2078497"/>
                <a:gd name="connsiteX2" fmla="*/ 1592554 w 2521689"/>
                <a:gd name="connsiteY2" fmla="*/ 2078497 h 2078497"/>
                <a:gd name="connsiteX3" fmla="*/ 26294 w 2521689"/>
                <a:gd name="connsiteY3" fmla="*/ 1980247 h 2078497"/>
                <a:gd name="connsiteX4" fmla="*/ 0 w 2521689"/>
                <a:gd name="connsiteY4" fmla="*/ 1690665 h 2078497"/>
                <a:gd name="connsiteX5" fmla="*/ 1733422 w 2521689"/>
                <a:gd name="connsiteY5" fmla="*/ 0 h 2078497"/>
                <a:gd name="connsiteX0" fmla="*/ 1733422 w 2521689"/>
                <a:gd name="connsiteY0" fmla="*/ 0 h 1980247"/>
                <a:gd name="connsiteX1" fmla="*/ 2521689 w 2521689"/>
                <a:gd name="connsiteY1" fmla="*/ 198797 h 1980247"/>
                <a:gd name="connsiteX2" fmla="*/ 1712542 w 2521689"/>
                <a:gd name="connsiteY2" fmla="*/ 1738532 h 1980247"/>
                <a:gd name="connsiteX3" fmla="*/ 26294 w 2521689"/>
                <a:gd name="connsiteY3" fmla="*/ 1980247 h 1980247"/>
                <a:gd name="connsiteX4" fmla="*/ 0 w 2521689"/>
                <a:gd name="connsiteY4" fmla="*/ 1690665 h 1980247"/>
                <a:gd name="connsiteX5" fmla="*/ 1733422 w 2521689"/>
                <a:gd name="connsiteY5" fmla="*/ 0 h 1980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21689" h="1980247">
                  <a:moveTo>
                    <a:pt x="1733422" y="0"/>
                  </a:moveTo>
                  <a:cubicBezTo>
                    <a:pt x="2016668" y="8807"/>
                    <a:pt x="2267848" y="48430"/>
                    <a:pt x="2521689" y="198797"/>
                  </a:cubicBezTo>
                  <a:lnTo>
                    <a:pt x="1712542" y="1738532"/>
                  </a:lnTo>
                  <a:lnTo>
                    <a:pt x="26294" y="1980247"/>
                  </a:lnTo>
                  <a:cubicBezTo>
                    <a:pt x="8359" y="1886332"/>
                    <a:pt x="0" y="1789475"/>
                    <a:pt x="0" y="1690665"/>
                  </a:cubicBezTo>
                  <a:cubicBezTo>
                    <a:pt x="0" y="743773"/>
                    <a:pt x="786530" y="0"/>
                    <a:pt x="1733422" y="0"/>
                  </a:cubicBezTo>
                  <a:close/>
                </a:path>
              </a:pathLst>
            </a:custGeom>
            <a:gradFill flip="none" rotWithShape="1">
              <a:gsLst>
                <a:gs pos="32000">
                  <a:schemeClr val="accent6">
                    <a:lumMod val="75000"/>
                    <a:shade val="30000"/>
                    <a:satMod val="115000"/>
                    <a:alpha val="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  <a:alpha val="46000"/>
                  </a:schemeClr>
                </a:gs>
              </a:gsLst>
              <a:lin ang="0" scaled="1"/>
              <a:tileRect/>
            </a:gradFill>
            <a:ln w="31750">
              <a:noFill/>
            </a:ln>
            <a:effectLst>
              <a:innerShdw blurRad="381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32">
                <a:solidFill>
                  <a:prstClr val="white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2649332" y="1807709"/>
              <a:ext cx="2239861" cy="134196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30000"/>
                  </a:schemeClr>
                </a:gs>
                <a:gs pos="48000">
                  <a:schemeClr val="bg1">
                    <a:shade val="100000"/>
                    <a:satMod val="115000"/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32">
                <a:solidFill>
                  <a:prstClr val="white"/>
                </a:solidFill>
              </a:endParaRPr>
            </a:p>
          </p:txBody>
        </p:sp>
        <p:grpSp>
          <p:nvGrpSpPr>
            <p:cNvPr id="138" name="Group 137"/>
            <p:cNvGrpSpPr/>
            <p:nvPr/>
          </p:nvGrpSpPr>
          <p:grpSpPr>
            <a:xfrm>
              <a:off x="1955567" y="1879092"/>
              <a:ext cx="3541718" cy="3074581"/>
              <a:chOff x="4219796" y="1879092"/>
              <a:chExt cx="3541718" cy="3074581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 flipH="1" flipV="1">
                <a:off x="7036505" y="4786606"/>
                <a:ext cx="143260" cy="167067"/>
              </a:xfrm>
              <a:prstGeom prst="line">
                <a:avLst/>
              </a:prstGeom>
              <a:noFill/>
              <a:ln w="3810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grpSp>
            <p:nvGrpSpPr>
              <p:cNvPr id="91" name="Group 78"/>
              <p:cNvGrpSpPr/>
              <p:nvPr/>
            </p:nvGrpSpPr>
            <p:grpSpPr>
              <a:xfrm>
                <a:off x="4219796" y="1879092"/>
                <a:ext cx="3541718" cy="1761130"/>
                <a:chOff x="4823292" y="2624136"/>
                <a:chExt cx="3235330" cy="1617666"/>
              </a:xfrm>
            </p:grpSpPr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6440957" y="2624136"/>
                  <a:ext cx="0" cy="175247"/>
                </a:xfrm>
                <a:prstGeom prst="line">
                  <a:avLst/>
                </a:prstGeom>
                <a:noFill/>
                <a:ln w="3810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08" name="Straight Connector 9"/>
                <p:cNvCxnSpPr/>
                <p:nvPr/>
              </p:nvCxnSpPr>
              <p:spPr>
                <a:xfrm rot="1800000">
                  <a:off x="7216088" y="2831831"/>
                  <a:ext cx="0" cy="134806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09" name="Straight Connector 10"/>
                <p:cNvCxnSpPr/>
                <p:nvPr/>
              </p:nvCxnSpPr>
              <p:spPr>
                <a:xfrm rot="1440000">
                  <a:off x="7071506" y="2758163"/>
                  <a:ext cx="0" cy="134806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10" name="Straight Connector 11"/>
                <p:cNvCxnSpPr/>
                <p:nvPr/>
              </p:nvCxnSpPr>
              <p:spPr>
                <a:xfrm rot="1080000">
                  <a:off x="6920015" y="2700011"/>
                  <a:ext cx="0" cy="134806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720000">
                  <a:off x="6763275" y="2658013"/>
                  <a:ext cx="0" cy="134806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360000">
                  <a:off x="6603004" y="2632629"/>
                  <a:ext cx="0" cy="134806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10440000">
                  <a:off x="6278910" y="2632629"/>
                  <a:ext cx="0" cy="134806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rot="10080000">
                  <a:off x="6118639" y="2658013"/>
                  <a:ext cx="0" cy="134806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9720000">
                  <a:off x="5961899" y="2700011"/>
                  <a:ext cx="0" cy="134806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9360000">
                  <a:off x="5810408" y="2758163"/>
                  <a:ext cx="0" cy="134806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9000000">
                  <a:off x="5665826" y="2831831"/>
                  <a:ext cx="0" cy="134806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8640000">
                  <a:off x="5529736" y="2920210"/>
                  <a:ext cx="0" cy="134806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flipH="1" flipV="1">
                  <a:off x="5358527" y="3039642"/>
                  <a:ext cx="131590" cy="153458"/>
                </a:xfrm>
                <a:prstGeom prst="line">
                  <a:avLst/>
                </a:prstGeom>
                <a:noFill/>
                <a:ln w="3810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7920000">
                  <a:off x="5288888" y="3137071"/>
                  <a:ext cx="0" cy="134805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21" name="Straight Connector 22"/>
                <p:cNvCxnSpPr/>
                <p:nvPr/>
              </p:nvCxnSpPr>
              <p:spPr>
                <a:xfrm rot="7560000">
                  <a:off x="5186768" y="3263178"/>
                  <a:ext cx="0" cy="134805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7200000">
                  <a:off x="5098390" y="3399268"/>
                  <a:ext cx="0" cy="134805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6840000">
                  <a:off x="5024722" y="3543850"/>
                  <a:ext cx="0" cy="134805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6480000">
                  <a:off x="4966570" y="3695341"/>
                  <a:ext cx="0" cy="134805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6120000">
                  <a:off x="4924571" y="3852081"/>
                  <a:ext cx="0" cy="134805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5760000">
                  <a:off x="4899188" y="4012353"/>
                  <a:ext cx="0" cy="134805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3600000">
                  <a:off x="7783524" y="3399268"/>
                  <a:ext cx="0" cy="134805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3240000">
                  <a:off x="7695146" y="3263178"/>
                  <a:ext cx="0" cy="134805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2880000">
                  <a:off x="7593026" y="3137071"/>
                  <a:ext cx="0" cy="134805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flipH="1">
                  <a:off x="7391797" y="3039642"/>
                  <a:ext cx="131590" cy="153458"/>
                </a:xfrm>
                <a:prstGeom prst="line">
                  <a:avLst/>
                </a:prstGeom>
                <a:noFill/>
                <a:ln w="3810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2160000">
                  <a:off x="7352178" y="2920210"/>
                  <a:ext cx="0" cy="134806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flipH="1">
                  <a:off x="7883375" y="4241802"/>
                  <a:ext cx="175247" cy="0"/>
                </a:xfrm>
                <a:prstGeom prst="line">
                  <a:avLst/>
                </a:prstGeom>
                <a:noFill/>
                <a:ln w="3810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flipH="1">
                  <a:off x="4823292" y="4241802"/>
                  <a:ext cx="175247" cy="0"/>
                </a:xfrm>
                <a:prstGeom prst="line">
                  <a:avLst/>
                </a:prstGeom>
                <a:noFill/>
                <a:ln w="3810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5040000">
                  <a:off x="7982726" y="4012353"/>
                  <a:ext cx="0" cy="134805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4680000">
                  <a:off x="7957343" y="3852081"/>
                  <a:ext cx="0" cy="134805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4320000">
                  <a:off x="7915344" y="3695341"/>
                  <a:ext cx="0" cy="134805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3960000">
                  <a:off x="7857192" y="3543850"/>
                  <a:ext cx="0" cy="134805"/>
                </a:xfrm>
                <a:prstGeom prst="line">
                  <a:avLst/>
                </a:prstGeom>
                <a:no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  <p:cxnSp>
            <p:nvCxnSpPr>
              <p:cNvPr id="92" name="Straight Connector 91"/>
              <p:cNvCxnSpPr/>
              <p:nvPr/>
            </p:nvCxnSpPr>
            <p:spPr>
              <a:xfrm flipH="1">
                <a:off x="4822914" y="4786606"/>
                <a:ext cx="143260" cy="167067"/>
              </a:xfrm>
              <a:prstGeom prst="line">
                <a:avLst/>
              </a:prstGeom>
              <a:noFill/>
              <a:ln w="3810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3680000" flipV="1">
                <a:off x="4747099" y="4700844"/>
                <a:ext cx="0" cy="14676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14040000" flipV="1">
                <a:off x="4635923" y="4563553"/>
                <a:ext cx="0" cy="14676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4400000" flipV="1">
                <a:off x="4539707" y="4415394"/>
                <a:ext cx="0" cy="14676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4760000" flipV="1">
                <a:off x="4459506" y="4257990"/>
                <a:ext cx="0" cy="14676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15120000" flipV="1">
                <a:off x="4396197" y="4093064"/>
                <a:ext cx="0" cy="14676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5480000" flipV="1">
                <a:off x="4350473" y="3922423"/>
                <a:ext cx="0" cy="14676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5840000" flipV="1">
                <a:off x="4322839" y="3747938"/>
                <a:ext cx="0" cy="14676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8000000" flipV="1">
                <a:off x="7462972" y="4415394"/>
                <a:ext cx="0" cy="14676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8360000" flipV="1">
                <a:off x="7366756" y="4563553"/>
                <a:ext cx="0" cy="14676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8720000" flipV="1">
                <a:off x="7255580" y="4700844"/>
                <a:ext cx="0" cy="14676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16560000" flipV="1">
                <a:off x="7679840" y="3747938"/>
                <a:ext cx="0" cy="14676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920000" flipV="1">
                <a:off x="7652206" y="3922423"/>
                <a:ext cx="0" cy="14676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17280000" flipV="1">
                <a:off x="7606482" y="4093064"/>
                <a:ext cx="0" cy="14676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7640000" flipV="1">
                <a:off x="7543173" y="4257990"/>
                <a:ext cx="0" cy="14676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79" name="Group 387"/>
            <p:cNvGrpSpPr/>
            <p:nvPr/>
          </p:nvGrpSpPr>
          <p:grpSpPr>
            <a:xfrm>
              <a:off x="2217283" y="2133600"/>
              <a:ext cx="2980340" cy="2666298"/>
              <a:chOff x="4481512" y="2133600"/>
              <a:chExt cx="2980340" cy="2666298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4926012" y="4406900"/>
                <a:ext cx="361007" cy="392998"/>
              </a:xfrm>
              <a:prstGeom prst="rect">
                <a:avLst/>
              </a:prstGeom>
              <a:noFill/>
              <a:effectLst>
                <a:outerShdw blurRad="25400" dist="25400" dir="10800000" algn="r" rotWithShape="0">
                  <a:prstClr val="black"/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432" dirty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4481512" y="3429000"/>
                <a:ext cx="489938" cy="392998"/>
              </a:xfrm>
              <a:prstGeom prst="rect">
                <a:avLst/>
              </a:prstGeom>
              <a:noFill/>
              <a:effectLst>
                <a:outerShdw blurRad="25400" dist="25400" dir="10800000" algn="r" rotWithShape="0">
                  <a:prstClr val="black"/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432" dirty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rPr>
                  <a:t>40</a:t>
                </a: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4926012" y="2476500"/>
                <a:ext cx="489938" cy="392998"/>
              </a:xfrm>
              <a:prstGeom prst="rect">
                <a:avLst/>
              </a:prstGeom>
              <a:noFill/>
              <a:effectLst>
                <a:outerShdw blurRad="25400" dist="25400" dir="10800000" algn="r" rotWithShape="0">
                  <a:prstClr val="black"/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432" dirty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rPr>
                  <a:t>80</a:t>
                </a: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5662612" y="2133600"/>
                <a:ext cx="618870" cy="392998"/>
              </a:xfrm>
              <a:prstGeom prst="rect">
                <a:avLst/>
              </a:prstGeom>
              <a:noFill/>
              <a:effectLst>
                <a:outerShdw blurRad="25400" dist="25400" dir="10800000" algn="r" rotWithShape="0">
                  <a:prstClr val="black"/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432" dirty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rPr>
                  <a:t>120</a:t>
                </a: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6449282" y="2501900"/>
                <a:ext cx="618870" cy="392998"/>
              </a:xfrm>
              <a:prstGeom prst="rect">
                <a:avLst/>
              </a:prstGeom>
              <a:noFill/>
              <a:effectLst>
                <a:outerShdw blurRad="25400" dist="25400" dir="10800000" algn="r" rotWithShape="0">
                  <a:prstClr val="black"/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432" dirty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rPr>
                  <a:t>160</a:t>
                </a: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6842982" y="3424535"/>
                <a:ext cx="618870" cy="392998"/>
              </a:xfrm>
              <a:prstGeom prst="rect">
                <a:avLst/>
              </a:prstGeom>
              <a:noFill/>
              <a:effectLst>
                <a:outerShdw blurRad="25400" dist="25400" dir="10800000" algn="r" rotWithShape="0">
                  <a:prstClr val="black"/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432" dirty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rPr>
                  <a:t>200</a:t>
                </a: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6373082" y="4351635"/>
                <a:ext cx="618870" cy="392998"/>
              </a:xfrm>
              <a:prstGeom prst="rect">
                <a:avLst/>
              </a:prstGeom>
              <a:noFill/>
              <a:effectLst>
                <a:outerShdw blurRad="25400" dist="25400" dir="10800000" algn="r" rotWithShape="0">
                  <a:prstClr val="black"/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432" dirty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rPr>
                  <a:t>240</a:t>
                </a:r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>
              <a:off x="3057297" y="4985658"/>
              <a:ext cx="1351417" cy="315686"/>
              <a:chOff x="5321526" y="4898572"/>
              <a:chExt cx="1351417" cy="315686"/>
            </a:xfrm>
          </p:grpSpPr>
          <p:sp>
            <p:nvSpPr>
              <p:cNvPr id="139" name="Rounded Rectangle 138"/>
              <p:cNvSpPr/>
              <p:nvPr/>
            </p:nvSpPr>
            <p:spPr>
              <a:xfrm>
                <a:off x="5321526" y="4898572"/>
                <a:ext cx="228600" cy="315686"/>
              </a:xfrm>
              <a:prstGeom prst="round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innerShdw blurRad="1778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32" b="1" dirty="0">
                    <a:solidFill>
                      <a:schemeClr val="accent3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</a:p>
            </p:txBody>
          </p:sp>
          <p:sp>
            <p:nvSpPr>
              <p:cNvPr id="140" name="Rounded Rectangle 139"/>
              <p:cNvSpPr/>
              <p:nvPr/>
            </p:nvSpPr>
            <p:spPr>
              <a:xfrm>
                <a:off x="5602230" y="4898572"/>
                <a:ext cx="228600" cy="315686"/>
              </a:xfrm>
              <a:prstGeom prst="round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innerShdw blurRad="1778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32" b="1" dirty="0">
                    <a:solidFill>
                      <a:schemeClr val="accent3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</a:p>
            </p:txBody>
          </p:sp>
          <p:sp>
            <p:nvSpPr>
              <p:cNvPr id="141" name="Rounded Rectangle 140"/>
              <p:cNvSpPr/>
              <p:nvPr/>
            </p:nvSpPr>
            <p:spPr>
              <a:xfrm>
                <a:off x="5882934" y="4898572"/>
                <a:ext cx="228600" cy="315686"/>
              </a:xfrm>
              <a:prstGeom prst="round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innerShdw blurRad="1778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32" b="1" dirty="0">
                    <a:solidFill>
                      <a:schemeClr val="accent3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</a:p>
            </p:txBody>
          </p:sp>
          <p:sp>
            <p:nvSpPr>
              <p:cNvPr id="142" name="Rounded Rectangle 141"/>
              <p:cNvSpPr/>
              <p:nvPr/>
            </p:nvSpPr>
            <p:spPr>
              <a:xfrm>
                <a:off x="6163638" y="4898572"/>
                <a:ext cx="228600" cy="315686"/>
              </a:xfrm>
              <a:prstGeom prst="round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innerShdw blurRad="1778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32" b="1" dirty="0">
                    <a:solidFill>
                      <a:schemeClr val="accent3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</a:p>
            </p:txBody>
          </p:sp>
          <p:sp>
            <p:nvSpPr>
              <p:cNvPr id="143" name="Rounded Rectangle 142"/>
              <p:cNvSpPr/>
              <p:nvPr/>
            </p:nvSpPr>
            <p:spPr>
              <a:xfrm>
                <a:off x="6444343" y="4898572"/>
                <a:ext cx="228600" cy="315686"/>
              </a:xfrm>
              <a:prstGeom prst="round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innerShdw blurRad="1778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32" b="1" dirty="0">
                    <a:solidFill>
                      <a:schemeClr val="accent3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3331148" y="3973286"/>
              <a:ext cx="823857" cy="708684"/>
              <a:chOff x="5595377" y="3951514"/>
              <a:chExt cx="823857" cy="708684"/>
            </a:xfrm>
          </p:grpSpPr>
          <p:sp>
            <p:nvSpPr>
              <p:cNvPr id="146" name="TextBox 145"/>
              <p:cNvSpPr txBox="1"/>
              <p:nvPr/>
            </p:nvSpPr>
            <p:spPr>
              <a:xfrm>
                <a:off x="5595377" y="3951514"/>
                <a:ext cx="743771" cy="392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32" b="1" dirty="0">
                    <a:solidFill>
                      <a:schemeClr val="accent3"/>
                    </a:solidFill>
                    <a:latin typeface="Arial" pitchFamily="34" charset="0"/>
                    <a:cs typeface="Arial" pitchFamily="34" charset="0"/>
                  </a:rPr>
                  <a:t>MPH</a:t>
                </a: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5687550" y="4267200"/>
                <a:ext cx="731684" cy="392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32" dirty="0">
                    <a:solidFill>
                      <a:prstClr val="white">
                        <a:lumMod val="85000"/>
                      </a:prstClr>
                    </a:solidFill>
                    <a:latin typeface="Arial" pitchFamily="34" charset="0"/>
                    <a:cs typeface="Arial" pitchFamily="34" charset="0"/>
                  </a:rPr>
                  <a:t>km/h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Dark Speedometer for PowerPoint</a:t>
            </a:r>
          </a:p>
        </p:txBody>
      </p:sp>
      <p:grpSp>
        <p:nvGrpSpPr>
          <p:cNvPr id="80" name="Group 39"/>
          <p:cNvGrpSpPr/>
          <p:nvPr/>
        </p:nvGrpSpPr>
        <p:grpSpPr>
          <a:xfrm rot="1689026">
            <a:off x="3059935" y="2446533"/>
            <a:ext cx="2342443" cy="2342443"/>
            <a:chOff x="225386" y="1816068"/>
            <a:chExt cx="2704022" cy="2704022"/>
          </a:xfrm>
          <a:effectLst>
            <a:outerShdw blurRad="38100" dist="508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81" name="Rectangle 80"/>
            <p:cNvSpPr/>
            <p:nvPr/>
          </p:nvSpPr>
          <p:spPr>
            <a:xfrm>
              <a:off x="225386" y="1816068"/>
              <a:ext cx="2704022" cy="27040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32">
                <a:solidFill>
                  <a:prstClr val="white"/>
                </a:solidFill>
              </a:endParaRPr>
            </a:p>
          </p:txBody>
        </p:sp>
        <p:sp>
          <p:nvSpPr>
            <p:cNvPr id="82" name="Trapezoid 83"/>
            <p:cNvSpPr/>
            <p:nvPr/>
          </p:nvSpPr>
          <p:spPr>
            <a:xfrm>
              <a:off x="1494414" y="1859127"/>
              <a:ext cx="165966" cy="1342568"/>
            </a:xfrm>
            <a:custGeom>
              <a:avLst/>
              <a:gdLst>
                <a:gd name="connsiteX0" fmla="*/ 0 w 165966"/>
                <a:gd name="connsiteY0" fmla="*/ 1342568 h 1342568"/>
                <a:gd name="connsiteX1" fmla="*/ 82983 w 165966"/>
                <a:gd name="connsiteY1" fmla="*/ 0 h 1342568"/>
                <a:gd name="connsiteX2" fmla="*/ 82983 w 165966"/>
                <a:gd name="connsiteY2" fmla="*/ 0 h 1342568"/>
                <a:gd name="connsiteX3" fmla="*/ 165966 w 165966"/>
                <a:gd name="connsiteY3" fmla="*/ 1342568 h 1342568"/>
                <a:gd name="connsiteX4" fmla="*/ 0 w 165966"/>
                <a:gd name="connsiteY4" fmla="*/ 1342568 h 1342568"/>
                <a:gd name="connsiteX0" fmla="*/ 0 w 165966"/>
                <a:gd name="connsiteY0" fmla="*/ 1342568 h 1342568"/>
                <a:gd name="connsiteX1" fmla="*/ 82983 w 165966"/>
                <a:gd name="connsiteY1" fmla="*/ 0 h 1342568"/>
                <a:gd name="connsiteX2" fmla="*/ 82983 w 165966"/>
                <a:gd name="connsiteY2" fmla="*/ 0 h 1342568"/>
                <a:gd name="connsiteX3" fmla="*/ 165966 w 165966"/>
                <a:gd name="connsiteY3" fmla="*/ 1342568 h 1342568"/>
                <a:gd name="connsiteX4" fmla="*/ 0 w 165966"/>
                <a:gd name="connsiteY4" fmla="*/ 1342568 h 1342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966" h="1342568">
                  <a:moveTo>
                    <a:pt x="0" y="1342568"/>
                  </a:moveTo>
                  <a:cubicBezTo>
                    <a:pt x="27661" y="895045"/>
                    <a:pt x="53108" y="469629"/>
                    <a:pt x="82983" y="0"/>
                  </a:cubicBezTo>
                  <a:lnTo>
                    <a:pt x="82983" y="0"/>
                  </a:lnTo>
                  <a:lnTo>
                    <a:pt x="165966" y="1342568"/>
                  </a:lnTo>
                  <a:lnTo>
                    <a:pt x="0" y="134256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3492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32">
                <a:solidFill>
                  <a:prstClr val="white"/>
                </a:solidFill>
              </a:endParaRPr>
            </a:p>
          </p:txBody>
        </p:sp>
        <p:sp>
          <p:nvSpPr>
            <p:cNvPr id="83" name="Oval 82"/>
            <p:cNvSpPr>
              <a:spLocks noChangeAspect="1"/>
            </p:cNvSpPr>
            <p:nvPr/>
          </p:nvSpPr>
          <p:spPr>
            <a:xfrm>
              <a:off x="1331133" y="2920419"/>
              <a:ext cx="492529" cy="492529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  <a:gs pos="99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32">
                <a:solidFill>
                  <a:prstClr val="white"/>
                </a:solidFill>
              </a:endParaRPr>
            </a:p>
          </p:txBody>
        </p:sp>
      </p:grpSp>
      <p:sp>
        <p:nvSpPr>
          <p:cNvPr id="150" name="Rectangle 149"/>
          <p:cNvSpPr/>
          <p:nvPr/>
        </p:nvSpPr>
        <p:spPr>
          <a:xfrm>
            <a:off x="6459800" y="1852533"/>
            <a:ext cx="3577368" cy="35167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 rot="1689026">
            <a:off x="7176994" y="1781493"/>
            <a:ext cx="2342443" cy="2342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grpSp>
        <p:nvGrpSpPr>
          <p:cNvPr id="165" name="Group 164"/>
          <p:cNvGrpSpPr/>
          <p:nvPr/>
        </p:nvGrpSpPr>
        <p:grpSpPr>
          <a:xfrm>
            <a:off x="6944867" y="2519500"/>
            <a:ext cx="2607234" cy="2498945"/>
            <a:chOff x="7161212" y="2057400"/>
            <a:chExt cx="3276600" cy="3140508"/>
          </a:xfrm>
        </p:grpSpPr>
        <p:sp>
          <p:nvSpPr>
            <p:cNvPr id="151" name="TextBox 150"/>
            <p:cNvSpPr txBox="1"/>
            <p:nvPr/>
          </p:nvSpPr>
          <p:spPr>
            <a:xfrm>
              <a:off x="7199312" y="3697069"/>
              <a:ext cx="3200400" cy="1500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32" kern="0" dirty="0">
                  <a:solidFill>
                    <a:prstClr val="white">
                      <a:lumMod val="85000"/>
                    </a:prst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This is a sample text. Insert your desired text here.</a:t>
              </a:r>
            </a:p>
            <a:p>
              <a:pPr algn="ctr"/>
              <a:endParaRPr lang="en-US" sz="1432" kern="0" dirty="0">
                <a:solidFill>
                  <a:prstClr val="white">
                    <a:lumMod val="85000"/>
                  </a:prst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2" name="Group 161"/>
            <p:cNvGrpSpPr/>
            <p:nvPr/>
          </p:nvGrpSpPr>
          <p:grpSpPr>
            <a:xfrm>
              <a:off x="7847012" y="2057400"/>
              <a:ext cx="1905000" cy="1905000"/>
              <a:chOff x="7847012" y="1752600"/>
              <a:chExt cx="1905000" cy="1905000"/>
            </a:xfrm>
          </p:grpSpPr>
          <p:sp>
            <p:nvSpPr>
              <p:cNvPr id="157" name="Block Arc 156"/>
              <p:cNvSpPr/>
              <p:nvPr/>
            </p:nvSpPr>
            <p:spPr>
              <a:xfrm>
                <a:off x="7847012" y="1752600"/>
                <a:ext cx="1905000" cy="1905000"/>
              </a:xfrm>
              <a:prstGeom prst="blockArc">
                <a:avLst>
                  <a:gd name="adj1" fmla="val 10800000"/>
                  <a:gd name="adj2" fmla="val 6872"/>
                  <a:gd name="adj3" fmla="val 11763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32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8603842" y="1944198"/>
                <a:ext cx="391340" cy="919270"/>
                <a:chOff x="8636893" y="1944198"/>
                <a:chExt cx="391340" cy="919270"/>
              </a:xfrm>
            </p:grpSpPr>
            <p:sp>
              <p:nvSpPr>
                <p:cNvPr id="154" name="Trapezoid 83"/>
                <p:cNvSpPr/>
                <p:nvPr/>
              </p:nvSpPr>
              <p:spPr>
                <a:xfrm rot="1689026">
                  <a:off x="8925046" y="1944198"/>
                  <a:ext cx="103187" cy="834721"/>
                </a:xfrm>
                <a:custGeom>
                  <a:avLst/>
                  <a:gdLst>
                    <a:gd name="connsiteX0" fmla="*/ 0 w 165966"/>
                    <a:gd name="connsiteY0" fmla="*/ 1342568 h 1342568"/>
                    <a:gd name="connsiteX1" fmla="*/ 82983 w 165966"/>
                    <a:gd name="connsiteY1" fmla="*/ 0 h 1342568"/>
                    <a:gd name="connsiteX2" fmla="*/ 82983 w 165966"/>
                    <a:gd name="connsiteY2" fmla="*/ 0 h 1342568"/>
                    <a:gd name="connsiteX3" fmla="*/ 165966 w 165966"/>
                    <a:gd name="connsiteY3" fmla="*/ 1342568 h 1342568"/>
                    <a:gd name="connsiteX4" fmla="*/ 0 w 165966"/>
                    <a:gd name="connsiteY4" fmla="*/ 1342568 h 1342568"/>
                    <a:gd name="connsiteX0" fmla="*/ 0 w 165966"/>
                    <a:gd name="connsiteY0" fmla="*/ 1342568 h 1342568"/>
                    <a:gd name="connsiteX1" fmla="*/ 82983 w 165966"/>
                    <a:gd name="connsiteY1" fmla="*/ 0 h 1342568"/>
                    <a:gd name="connsiteX2" fmla="*/ 82983 w 165966"/>
                    <a:gd name="connsiteY2" fmla="*/ 0 h 1342568"/>
                    <a:gd name="connsiteX3" fmla="*/ 165966 w 165966"/>
                    <a:gd name="connsiteY3" fmla="*/ 1342568 h 1342568"/>
                    <a:gd name="connsiteX4" fmla="*/ 0 w 165966"/>
                    <a:gd name="connsiteY4" fmla="*/ 1342568 h 1342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966" h="1342568">
                      <a:moveTo>
                        <a:pt x="0" y="1342568"/>
                      </a:moveTo>
                      <a:cubicBezTo>
                        <a:pt x="27661" y="895045"/>
                        <a:pt x="53108" y="469629"/>
                        <a:pt x="82983" y="0"/>
                      </a:cubicBezTo>
                      <a:lnTo>
                        <a:pt x="82983" y="0"/>
                      </a:lnTo>
                      <a:lnTo>
                        <a:pt x="165966" y="1342568"/>
                      </a:lnTo>
                      <a:lnTo>
                        <a:pt x="0" y="134256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49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32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5" name="Oval 154"/>
                <p:cNvSpPr>
                  <a:spLocks noChangeAspect="1"/>
                </p:cNvSpPr>
                <p:nvPr/>
              </p:nvSpPr>
              <p:spPr>
                <a:xfrm rot="1689026">
                  <a:off x="8636893" y="2557246"/>
                  <a:ext cx="306222" cy="30622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32">
                    <a:solidFill>
                      <a:prstClr val="white"/>
                    </a:solidFill>
                  </a:endParaRPr>
                </a:p>
              </p:txBody>
            </p:sp>
          </p:grpSp>
        </p:grpSp>
        <p:cxnSp>
          <p:nvCxnSpPr>
            <p:cNvPr id="164" name="Straight Connector 163"/>
            <p:cNvCxnSpPr/>
            <p:nvPr/>
          </p:nvCxnSpPr>
          <p:spPr>
            <a:xfrm>
              <a:off x="7161212" y="3352800"/>
              <a:ext cx="3276600" cy="1588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16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Dark Speedometer for PowerPoint</a:t>
            </a:r>
            <a:endParaRPr lang="en-US" dirty="0"/>
          </a:p>
        </p:txBody>
      </p:sp>
      <p:sp>
        <p:nvSpPr>
          <p:cNvPr id="340" name="Freeform 339"/>
          <p:cNvSpPr/>
          <p:nvPr/>
        </p:nvSpPr>
        <p:spPr>
          <a:xfrm>
            <a:off x="4802153" y="2044777"/>
            <a:ext cx="2587695" cy="1670483"/>
          </a:xfrm>
          <a:custGeom>
            <a:avLst/>
            <a:gdLst>
              <a:gd name="connsiteX0" fmla="*/ 0 w 3667760"/>
              <a:gd name="connsiteY0" fmla="*/ 2306320 h 2316480"/>
              <a:gd name="connsiteX1" fmla="*/ 1838960 w 3667760"/>
              <a:gd name="connsiteY1" fmla="*/ 0 h 2316480"/>
              <a:gd name="connsiteX2" fmla="*/ 3667760 w 3667760"/>
              <a:gd name="connsiteY2" fmla="*/ 2316480 h 2316480"/>
              <a:gd name="connsiteX3" fmla="*/ 0 w 3667760"/>
              <a:gd name="connsiteY3" fmla="*/ 2306320 h 2316480"/>
              <a:gd name="connsiteX0" fmla="*/ 0 w 3667760"/>
              <a:gd name="connsiteY0" fmla="*/ 2306351 h 2316511"/>
              <a:gd name="connsiteX1" fmla="*/ 1838960 w 3667760"/>
              <a:gd name="connsiteY1" fmla="*/ 31 h 2316511"/>
              <a:gd name="connsiteX2" fmla="*/ 3667760 w 3667760"/>
              <a:gd name="connsiteY2" fmla="*/ 2316511 h 2316511"/>
              <a:gd name="connsiteX3" fmla="*/ 0 w 3667760"/>
              <a:gd name="connsiteY3" fmla="*/ 2306351 h 2316511"/>
              <a:gd name="connsiteX0" fmla="*/ 0 w 3730196"/>
              <a:gd name="connsiteY0" fmla="*/ 2306378 h 2316538"/>
              <a:gd name="connsiteX1" fmla="*/ 1838960 w 3730196"/>
              <a:gd name="connsiteY1" fmla="*/ 58 h 2316538"/>
              <a:gd name="connsiteX2" fmla="*/ 3667760 w 3730196"/>
              <a:gd name="connsiteY2" fmla="*/ 2316538 h 2316538"/>
              <a:gd name="connsiteX3" fmla="*/ 0 w 3730196"/>
              <a:gd name="connsiteY3" fmla="*/ 2306378 h 2316538"/>
              <a:gd name="connsiteX0" fmla="*/ 39759 w 3769955"/>
              <a:gd name="connsiteY0" fmla="*/ 2306378 h 2316538"/>
              <a:gd name="connsiteX1" fmla="*/ 1878719 w 3769955"/>
              <a:gd name="connsiteY1" fmla="*/ 58 h 2316538"/>
              <a:gd name="connsiteX2" fmla="*/ 3707519 w 3769955"/>
              <a:gd name="connsiteY2" fmla="*/ 2316538 h 2316538"/>
              <a:gd name="connsiteX3" fmla="*/ 39759 w 3769955"/>
              <a:gd name="connsiteY3" fmla="*/ 2306378 h 2316538"/>
              <a:gd name="connsiteX0" fmla="*/ 39759 w 3769955"/>
              <a:gd name="connsiteY0" fmla="*/ 2306378 h 2382969"/>
              <a:gd name="connsiteX1" fmla="*/ 1878719 w 3769955"/>
              <a:gd name="connsiteY1" fmla="*/ 58 h 2382969"/>
              <a:gd name="connsiteX2" fmla="*/ 3707519 w 3769955"/>
              <a:gd name="connsiteY2" fmla="*/ 2316538 h 2382969"/>
              <a:gd name="connsiteX3" fmla="*/ 39759 w 3769955"/>
              <a:gd name="connsiteY3" fmla="*/ 2306378 h 2382969"/>
              <a:gd name="connsiteX0" fmla="*/ 39759 w 3769955"/>
              <a:gd name="connsiteY0" fmla="*/ 2306378 h 2449257"/>
              <a:gd name="connsiteX1" fmla="*/ 1878719 w 3769955"/>
              <a:gd name="connsiteY1" fmla="*/ 58 h 2449257"/>
              <a:gd name="connsiteX2" fmla="*/ 3707519 w 3769955"/>
              <a:gd name="connsiteY2" fmla="*/ 2316538 h 2449257"/>
              <a:gd name="connsiteX3" fmla="*/ 39759 w 3769955"/>
              <a:gd name="connsiteY3" fmla="*/ 2306378 h 2449257"/>
              <a:gd name="connsiteX0" fmla="*/ 39759 w 3746907"/>
              <a:gd name="connsiteY0" fmla="*/ 2306373 h 2449252"/>
              <a:gd name="connsiteX1" fmla="*/ 1878719 w 3746907"/>
              <a:gd name="connsiteY1" fmla="*/ 53 h 2449252"/>
              <a:gd name="connsiteX2" fmla="*/ 3707519 w 3746907"/>
              <a:gd name="connsiteY2" fmla="*/ 2316533 h 2449252"/>
              <a:gd name="connsiteX3" fmla="*/ 39759 w 3746907"/>
              <a:gd name="connsiteY3" fmla="*/ 2306373 h 2449252"/>
              <a:gd name="connsiteX0" fmla="*/ 39759 w 3758053"/>
              <a:gd name="connsiteY0" fmla="*/ 2306373 h 2449252"/>
              <a:gd name="connsiteX1" fmla="*/ 1878719 w 3758053"/>
              <a:gd name="connsiteY1" fmla="*/ 53 h 2449252"/>
              <a:gd name="connsiteX2" fmla="*/ 3707519 w 3758053"/>
              <a:gd name="connsiteY2" fmla="*/ 2316533 h 2449252"/>
              <a:gd name="connsiteX3" fmla="*/ 39759 w 3758053"/>
              <a:gd name="connsiteY3" fmla="*/ 2306373 h 2449252"/>
              <a:gd name="connsiteX0" fmla="*/ 39759 w 3740359"/>
              <a:gd name="connsiteY0" fmla="*/ 2306371 h 2449250"/>
              <a:gd name="connsiteX1" fmla="*/ 1878719 w 3740359"/>
              <a:gd name="connsiteY1" fmla="*/ 51 h 2449250"/>
              <a:gd name="connsiteX2" fmla="*/ 3707519 w 3740359"/>
              <a:gd name="connsiteY2" fmla="*/ 2316531 h 2449250"/>
              <a:gd name="connsiteX3" fmla="*/ 39759 w 3740359"/>
              <a:gd name="connsiteY3" fmla="*/ 2306371 h 2449250"/>
              <a:gd name="connsiteX0" fmla="*/ 39759 w 3743144"/>
              <a:gd name="connsiteY0" fmla="*/ 2306371 h 2449250"/>
              <a:gd name="connsiteX1" fmla="*/ 1878719 w 3743144"/>
              <a:gd name="connsiteY1" fmla="*/ 51 h 2449250"/>
              <a:gd name="connsiteX2" fmla="*/ 3707519 w 3743144"/>
              <a:gd name="connsiteY2" fmla="*/ 2316531 h 2449250"/>
              <a:gd name="connsiteX3" fmla="*/ 39759 w 3743144"/>
              <a:gd name="connsiteY3" fmla="*/ 2306371 h 2449250"/>
              <a:gd name="connsiteX0" fmla="*/ 39759 w 3743144"/>
              <a:gd name="connsiteY0" fmla="*/ 2271648 h 2414527"/>
              <a:gd name="connsiteX1" fmla="*/ 1878719 w 3743144"/>
              <a:gd name="connsiteY1" fmla="*/ 53 h 2414527"/>
              <a:gd name="connsiteX2" fmla="*/ 3707519 w 3743144"/>
              <a:gd name="connsiteY2" fmla="*/ 2281808 h 2414527"/>
              <a:gd name="connsiteX3" fmla="*/ 39759 w 3743144"/>
              <a:gd name="connsiteY3" fmla="*/ 2271648 h 2414527"/>
              <a:gd name="connsiteX0" fmla="*/ 36887 w 3740272"/>
              <a:gd name="connsiteY0" fmla="*/ 2271648 h 2414527"/>
              <a:gd name="connsiteX1" fmla="*/ 1875847 w 3740272"/>
              <a:gd name="connsiteY1" fmla="*/ 53 h 2414527"/>
              <a:gd name="connsiteX2" fmla="*/ 3704647 w 3740272"/>
              <a:gd name="connsiteY2" fmla="*/ 2281808 h 2414527"/>
              <a:gd name="connsiteX3" fmla="*/ 36887 w 3740272"/>
              <a:gd name="connsiteY3" fmla="*/ 2271648 h 241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0272" h="2414527">
                <a:moveTo>
                  <a:pt x="36887" y="2271648"/>
                </a:moveTo>
                <a:cubicBezTo>
                  <a:pt x="-210280" y="909094"/>
                  <a:pt x="827335" y="8181"/>
                  <a:pt x="1875847" y="53"/>
                </a:cubicBezTo>
                <a:cubicBezTo>
                  <a:pt x="2924359" y="-8075"/>
                  <a:pt x="3945477" y="921963"/>
                  <a:pt x="3704647" y="2281808"/>
                </a:cubicBezTo>
                <a:cubicBezTo>
                  <a:pt x="2847820" y="2479589"/>
                  <a:pt x="875426" y="2439627"/>
                  <a:pt x="36887" y="2271648"/>
                </a:cubicBezTo>
                <a:close/>
              </a:path>
            </a:pathLst>
          </a:custGeom>
          <a:solidFill>
            <a:schemeClr val="tx1"/>
          </a:solidFill>
          <a:ln w="38100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341" name="Oval 7"/>
          <p:cNvSpPr/>
          <p:nvPr/>
        </p:nvSpPr>
        <p:spPr>
          <a:xfrm>
            <a:off x="4914880" y="2167085"/>
            <a:ext cx="2372342" cy="1450019"/>
          </a:xfrm>
          <a:custGeom>
            <a:avLst/>
            <a:gdLst/>
            <a:ahLst/>
            <a:cxnLst/>
            <a:rect l="l" t="t" r="r" b="b"/>
            <a:pathLst>
              <a:path w="3429000" h="2095867">
                <a:moveTo>
                  <a:pt x="1714500" y="0"/>
                </a:moveTo>
                <a:cubicBezTo>
                  <a:pt x="2661392" y="0"/>
                  <a:pt x="3429000" y="767608"/>
                  <a:pt x="3429000" y="1714500"/>
                </a:cubicBezTo>
                <a:cubicBezTo>
                  <a:pt x="3429000" y="1810740"/>
                  <a:pt x="3421071" y="1905129"/>
                  <a:pt x="3403831" y="1996716"/>
                </a:cubicBezTo>
                <a:cubicBezTo>
                  <a:pt x="2134887" y="2155805"/>
                  <a:pt x="776404" y="2097013"/>
                  <a:pt x="26294" y="2004082"/>
                </a:cubicBezTo>
                <a:cubicBezTo>
                  <a:pt x="8359" y="1910167"/>
                  <a:pt x="0" y="1813310"/>
                  <a:pt x="0" y="1714500"/>
                </a:cubicBezTo>
                <a:cubicBezTo>
                  <a:pt x="0" y="767608"/>
                  <a:pt x="767608" y="0"/>
                  <a:pt x="171450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1750">
            <a:noFill/>
          </a:ln>
          <a:effectLst>
            <a:innerShdw blurRad="381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342" name="Oval 7"/>
          <p:cNvSpPr/>
          <p:nvPr/>
        </p:nvSpPr>
        <p:spPr>
          <a:xfrm>
            <a:off x="4915134" y="2168718"/>
            <a:ext cx="1744622" cy="1438851"/>
          </a:xfrm>
          <a:custGeom>
            <a:avLst/>
            <a:gdLst>
              <a:gd name="connsiteX0" fmla="*/ 1714500 w 3429000"/>
              <a:gd name="connsiteY0" fmla="*/ 251906 h 2407711"/>
              <a:gd name="connsiteX1" fmla="*/ 2521489 w 3429000"/>
              <a:gd name="connsiteY1" fmla="*/ 454972 h 2407711"/>
              <a:gd name="connsiteX2" fmla="*/ 3429000 w 3429000"/>
              <a:gd name="connsiteY2" fmla="*/ 1966406 h 2407711"/>
              <a:gd name="connsiteX3" fmla="*/ 3403831 w 3429000"/>
              <a:gd name="connsiteY3" fmla="*/ 2248622 h 2407711"/>
              <a:gd name="connsiteX4" fmla="*/ 26294 w 3429000"/>
              <a:gd name="connsiteY4" fmla="*/ 2255988 h 2407711"/>
              <a:gd name="connsiteX5" fmla="*/ 0 w 3429000"/>
              <a:gd name="connsiteY5" fmla="*/ 1966406 h 2407711"/>
              <a:gd name="connsiteX6" fmla="*/ 1714500 w 3429000"/>
              <a:gd name="connsiteY6" fmla="*/ 251906 h 2407711"/>
              <a:gd name="connsiteX0" fmla="*/ 1714500 w 3819697"/>
              <a:gd name="connsiteY0" fmla="*/ 251906 h 2407711"/>
              <a:gd name="connsiteX1" fmla="*/ 2521489 w 3819697"/>
              <a:gd name="connsiteY1" fmla="*/ 454972 h 2407711"/>
              <a:gd name="connsiteX2" fmla="*/ 3403831 w 3819697"/>
              <a:gd name="connsiteY2" fmla="*/ 2248622 h 2407711"/>
              <a:gd name="connsiteX3" fmla="*/ 26294 w 3819697"/>
              <a:gd name="connsiteY3" fmla="*/ 2255988 h 2407711"/>
              <a:gd name="connsiteX4" fmla="*/ 0 w 3819697"/>
              <a:gd name="connsiteY4" fmla="*/ 1966406 h 2407711"/>
              <a:gd name="connsiteX5" fmla="*/ 1714500 w 3819697"/>
              <a:gd name="connsiteY5" fmla="*/ 251906 h 2407711"/>
              <a:gd name="connsiteX0" fmla="*/ 1714500 w 3558653"/>
              <a:gd name="connsiteY0" fmla="*/ 251906 h 2565166"/>
              <a:gd name="connsiteX1" fmla="*/ 2521489 w 3558653"/>
              <a:gd name="connsiteY1" fmla="*/ 454972 h 2565166"/>
              <a:gd name="connsiteX2" fmla="*/ 3403831 w 3558653"/>
              <a:gd name="connsiteY2" fmla="*/ 2248622 h 2565166"/>
              <a:gd name="connsiteX3" fmla="*/ 1592554 w 3558653"/>
              <a:gd name="connsiteY3" fmla="*/ 2354238 h 2565166"/>
              <a:gd name="connsiteX4" fmla="*/ 26294 w 3558653"/>
              <a:gd name="connsiteY4" fmla="*/ 2255988 h 2565166"/>
              <a:gd name="connsiteX5" fmla="*/ 0 w 3558653"/>
              <a:gd name="connsiteY5" fmla="*/ 1966406 h 2565166"/>
              <a:gd name="connsiteX6" fmla="*/ 1714500 w 3558653"/>
              <a:gd name="connsiteY6" fmla="*/ 251906 h 2565166"/>
              <a:gd name="connsiteX0" fmla="*/ 1714500 w 2541813"/>
              <a:gd name="connsiteY0" fmla="*/ 251906 h 2355466"/>
              <a:gd name="connsiteX1" fmla="*/ 2521489 w 2541813"/>
              <a:gd name="connsiteY1" fmla="*/ 454972 h 2355466"/>
              <a:gd name="connsiteX2" fmla="*/ 1592554 w 2541813"/>
              <a:gd name="connsiteY2" fmla="*/ 2354238 h 2355466"/>
              <a:gd name="connsiteX3" fmla="*/ 26294 w 2541813"/>
              <a:gd name="connsiteY3" fmla="*/ 2255988 h 2355466"/>
              <a:gd name="connsiteX4" fmla="*/ 0 w 2541813"/>
              <a:gd name="connsiteY4" fmla="*/ 1966406 h 2355466"/>
              <a:gd name="connsiteX5" fmla="*/ 1714500 w 2541813"/>
              <a:gd name="connsiteY5" fmla="*/ 251906 h 2355466"/>
              <a:gd name="connsiteX0" fmla="*/ 1714500 w 2521489"/>
              <a:gd name="connsiteY0" fmla="*/ 251906 h 2355466"/>
              <a:gd name="connsiteX1" fmla="*/ 2521489 w 2521489"/>
              <a:gd name="connsiteY1" fmla="*/ 454972 h 2355466"/>
              <a:gd name="connsiteX2" fmla="*/ 1592554 w 2521489"/>
              <a:gd name="connsiteY2" fmla="*/ 2354238 h 2355466"/>
              <a:gd name="connsiteX3" fmla="*/ 26294 w 2521489"/>
              <a:gd name="connsiteY3" fmla="*/ 2255988 h 2355466"/>
              <a:gd name="connsiteX4" fmla="*/ 0 w 2521489"/>
              <a:gd name="connsiteY4" fmla="*/ 1966406 h 2355466"/>
              <a:gd name="connsiteX5" fmla="*/ 1714500 w 2521489"/>
              <a:gd name="connsiteY5" fmla="*/ 251906 h 2355466"/>
              <a:gd name="connsiteX0" fmla="*/ 1714500 w 2558712"/>
              <a:gd name="connsiteY0" fmla="*/ 251906 h 2355466"/>
              <a:gd name="connsiteX1" fmla="*/ 2521489 w 2558712"/>
              <a:gd name="connsiteY1" fmla="*/ 454972 h 2355466"/>
              <a:gd name="connsiteX2" fmla="*/ 1592554 w 2558712"/>
              <a:gd name="connsiteY2" fmla="*/ 2354238 h 2355466"/>
              <a:gd name="connsiteX3" fmla="*/ 26294 w 2558712"/>
              <a:gd name="connsiteY3" fmla="*/ 2255988 h 2355466"/>
              <a:gd name="connsiteX4" fmla="*/ 0 w 2558712"/>
              <a:gd name="connsiteY4" fmla="*/ 1966406 h 2355466"/>
              <a:gd name="connsiteX5" fmla="*/ 1714500 w 2558712"/>
              <a:gd name="connsiteY5" fmla="*/ 251906 h 2355466"/>
              <a:gd name="connsiteX0" fmla="*/ 1714500 w 2558712"/>
              <a:gd name="connsiteY0" fmla="*/ 0 h 2103560"/>
              <a:gd name="connsiteX1" fmla="*/ 2521489 w 2558712"/>
              <a:gd name="connsiteY1" fmla="*/ 203066 h 2103560"/>
              <a:gd name="connsiteX2" fmla="*/ 1592554 w 2558712"/>
              <a:gd name="connsiteY2" fmla="*/ 2102332 h 2103560"/>
              <a:gd name="connsiteX3" fmla="*/ 26294 w 2558712"/>
              <a:gd name="connsiteY3" fmla="*/ 2004082 h 2103560"/>
              <a:gd name="connsiteX4" fmla="*/ 0 w 2558712"/>
              <a:gd name="connsiteY4" fmla="*/ 1714500 h 2103560"/>
              <a:gd name="connsiteX5" fmla="*/ 1714500 w 2558712"/>
              <a:gd name="connsiteY5" fmla="*/ 0 h 2103560"/>
              <a:gd name="connsiteX0" fmla="*/ 1714500 w 2558712"/>
              <a:gd name="connsiteY0" fmla="*/ 6694 h 2110254"/>
              <a:gd name="connsiteX1" fmla="*/ 2521489 w 2558712"/>
              <a:gd name="connsiteY1" fmla="*/ 209760 h 2110254"/>
              <a:gd name="connsiteX2" fmla="*/ 1592554 w 2558712"/>
              <a:gd name="connsiteY2" fmla="*/ 2109026 h 2110254"/>
              <a:gd name="connsiteX3" fmla="*/ 26294 w 2558712"/>
              <a:gd name="connsiteY3" fmla="*/ 2010776 h 2110254"/>
              <a:gd name="connsiteX4" fmla="*/ 0 w 2558712"/>
              <a:gd name="connsiteY4" fmla="*/ 1721194 h 2110254"/>
              <a:gd name="connsiteX5" fmla="*/ 1714500 w 2558712"/>
              <a:gd name="connsiteY5" fmla="*/ 6694 h 2110254"/>
              <a:gd name="connsiteX0" fmla="*/ 1714500 w 2558712"/>
              <a:gd name="connsiteY0" fmla="*/ 6694 h 2034054"/>
              <a:gd name="connsiteX1" fmla="*/ 2521489 w 2558712"/>
              <a:gd name="connsiteY1" fmla="*/ 133560 h 2034054"/>
              <a:gd name="connsiteX2" fmla="*/ 1592554 w 2558712"/>
              <a:gd name="connsiteY2" fmla="*/ 2032826 h 2034054"/>
              <a:gd name="connsiteX3" fmla="*/ 26294 w 2558712"/>
              <a:gd name="connsiteY3" fmla="*/ 1934576 h 2034054"/>
              <a:gd name="connsiteX4" fmla="*/ 0 w 2558712"/>
              <a:gd name="connsiteY4" fmla="*/ 1644994 h 2034054"/>
              <a:gd name="connsiteX5" fmla="*/ 1714500 w 2558712"/>
              <a:gd name="connsiteY5" fmla="*/ 6694 h 2034054"/>
              <a:gd name="connsiteX0" fmla="*/ 1723167 w 2558712"/>
              <a:gd name="connsiteY0" fmla="*/ 6694 h 2090391"/>
              <a:gd name="connsiteX1" fmla="*/ 2521489 w 2558712"/>
              <a:gd name="connsiteY1" fmla="*/ 189897 h 2090391"/>
              <a:gd name="connsiteX2" fmla="*/ 1592554 w 2558712"/>
              <a:gd name="connsiteY2" fmla="*/ 2089163 h 2090391"/>
              <a:gd name="connsiteX3" fmla="*/ 26294 w 2558712"/>
              <a:gd name="connsiteY3" fmla="*/ 1990913 h 2090391"/>
              <a:gd name="connsiteX4" fmla="*/ 0 w 2558712"/>
              <a:gd name="connsiteY4" fmla="*/ 1701331 h 2090391"/>
              <a:gd name="connsiteX5" fmla="*/ 1723167 w 2558712"/>
              <a:gd name="connsiteY5" fmla="*/ 6694 h 2090391"/>
              <a:gd name="connsiteX0" fmla="*/ 1746423 w 2558712"/>
              <a:gd name="connsiteY0" fmla="*/ 6694 h 2069084"/>
              <a:gd name="connsiteX1" fmla="*/ 2521489 w 2558712"/>
              <a:gd name="connsiteY1" fmla="*/ 168590 h 2069084"/>
              <a:gd name="connsiteX2" fmla="*/ 1592554 w 2558712"/>
              <a:gd name="connsiteY2" fmla="*/ 2067856 h 2069084"/>
              <a:gd name="connsiteX3" fmla="*/ 26294 w 2558712"/>
              <a:gd name="connsiteY3" fmla="*/ 1969606 h 2069084"/>
              <a:gd name="connsiteX4" fmla="*/ 0 w 2558712"/>
              <a:gd name="connsiteY4" fmla="*/ 1680024 h 2069084"/>
              <a:gd name="connsiteX5" fmla="*/ 1746423 w 2558712"/>
              <a:gd name="connsiteY5" fmla="*/ 6694 h 2069084"/>
              <a:gd name="connsiteX0" fmla="*/ 1733422 w 2558712"/>
              <a:gd name="connsiteY0" fmla="*/ 6694 h 2086419"/>
              <a:gd name="connsiteX1" fmla="*/ 2521489 w 2558712"/>
              <a:gd name="connsiteY1" fmla="*/ 185925 h 2086419"/>
              <a:gd name="connsiteX2" fmla="*/ 1592554 w 2558712"/>
              <a:gd name="connsiteY2" fmla="*/ 2085191 h 2086419"/>
              <a:gd name="connsiteX3" fmla="*/ 26294 w 2558712"/>
              <a:gd name="connsiteY3" fmla="*/ 1986941 h 2086419"/>
              <a:gd name="connsiteX4" fmla="*/ 0 w 2558712"/>
              <a:gd name="connsiteY4" fmla="*/ 1697359 h 2086419"/>
              <a:gd name="connsiteX5" fmla="*/ 1733422 w 2558712"/>
              <a:gd name="connsiteY5" fmla="*/ 6694 h 2086419"/>
              <a:gd name="connsiteX0" fmla="*/ 1733422 w 2598928"/>
              <a:gd name="connsiteY0" fmla="*/ 6694 h 2086419"/>
              <a:gd name="connsiteX1" fmla="*/ 2521489 w 2598928"/>
              <a:gd name="connsiteY1" fmla="*/ 185925 h 2086419"/>
              <a:gd name="connsiteX2" fmla="*/ 1592554 w 2598928"/>
              <a:gd name="connsiteY2" fmla="*/ 2085191 h 2086419"/>
              <a:gd name="connsiteX3" fmla="*/ 26294 w 2598928"/>
              <a:gd name="connsiteY3" fmla="*/ 1986941 h 2086419"/>
              <a:gd name="connsiteX4" fmla="*/ 0 w 2598928"/>
              <a:gd name="connsiteY4" fmla="*/ 1697359 h 2086419"/>
              <a:gd name="connsiteX5" fmla="*/ 1733422 w 2598928"/>
              <a:gd name="connsiteY5" fmla="*/ 6694 h 2086419"/>
              <a:gd name="connsiteX0" fmla="*/ 1733422 w 2825940"/>
              <a:gd name="connsiteY0" fmla="*/ 6694 h 2086419"/>
              <a:gd name="connsiteX1" fmla="*/ 2748501 w 2825940"/>
              <a:gd name="connsiteY1" fmla="*/ 795525 h 2086419"/>
              <a:gd name="connsiteX2" fmla="*/ 1592554 w 2825940"/>
              <a:gd name="connsiteY2" fmla="*/ 2085191 h 2086419"/>
              <a:gd name="connsiteX3" fmla="*/ 26294 w 2825940"/>
              <a:gd name="connsiteY3" fmla="*/ 1986941 h 2086419"/>
              <a:gd name="connsiteX4" fmla="*/ 0 w 2825940"/>
              <a:gd name="connsiteY4" fmla="*/ 1697359 h 2086419"/>
              <a:gd name="connsiteX5" fmla="*/ 1733422 w 2825940"/>
              <a:gd name="connsiteY5" fmla="*/ 6694 h 2086419"/>
              <a:gd name="connsiteX0" fmla="*/ 1733422 w 2882254"/>
              <a:gd name="connsiteY0" fmla="*/ 222012 h 2301737"/>
              <a:gd name="connsiteX1" fmla="*/ 2395074 w 2882254"/>
              <a:gd name="connsiteY1" fmla="*/ 580607 h 2301737"/>
              <a:gd name="connsiteX2" fmla="*/ 2748501 w 2882254"/>
              <a:gd name="connsiteY2" fmla="*/ 1010843 h 2301737"/>
              <a:gd name="connsiteX3" fmla="*/ 1592554 w 2882254"/>
              <a:gd name="connsiteY3" fmla="*/ 2300509 h 2301737"/>
              <a:gd name="connsiteX4" fmla="*/ 26294 w 2882254"/>
              <a:gd name="connsiteY4" fmla="*/ 2202259 h 2301737"/>
              <a:gd name="connsiteX5" fmla="*/ 0 w 2882254"/>
              <a:gd name="connsiteY5" fmla="*/ 1912677 h 2301737"/>
              <a:gd name="connsiteX6" fmla="*/ 1733422 w 2882254"/>
              <a:gd name="connsiteY6" fmla="*/ 222012 h 2301737"/>
              <a:gd name="connsiteX0" fmla="*/ 1733422 w 2418552"/>
              <a:gd name="connsiteY0" fmla="*/ 222012 h 2301737"/>
              <a:gd name="connsiteX1" fmla="*/ 2395074 w 2418552"/>
              <a:gd name="connsiteY1" fmla="*/ 580607 h 2301737"/>
              <a:gd name="connsiteX2" fmla="*/ 1592554 w 2418552"/>
              <a:gd name="connsiteY2" fmla="*/ 2300509 h 2301737"/>
              <a:gd name="connsiteX3" fmla="*/ 26294 w 2418552"/>
              <a:gd name="connsiteY3" fmla="*/ 2202259 h 2301737"/>
              <a:gd name="connsiteX4" fmla="*/ 0 w 2418552"/>
              <a:gd name="connsiteY4" fmla="*/ 1912677 h 2301737"/>
              <a:gd name="connsiteX5" fmla="*/ 1733422 w 2418552"/>
              <a:gd name="connsiteY5" fmla="*/ 222012 h 2301737"/>
              <a:gd name="connsiteX0" fmla="*/ 1733422 w 2418552"/>
              <a:gd name="connsiteY0" fmla="*/ 222012 h 2301737"/>
              <a:gd name="connsiteX1" fmla="*/ 2395074 w 2418552"/>
              <a:gd name="connsiteY1" fmla="*/ 580607 h 2301737"/>
              <a:gd name="connsiteX2" fmla="*/ 1592554 w 2418552"/>
              <a:gd name="connsiteY2" fmla="*/ 2300509 h 2301737"/>
              <a:gd name="connsiteX3" fmla="*/ 26294 w 2418552"/>
              <a:gd name="connsiteY3" fmla="*/ 2202259 h 2301737"/>
              <a:gd name="connsiteX4" fmla="*/ 0 w 2418552"/>
              <a:gd name="connsiteY4" fmla="*/ 1912677 h 2301737"/>
              <a:gd name="connsiteX5" fmla="*/ 1733422 w 2418552"/>
              <a:gd name="connsiteY5" fmla="*/ 222012 h 2301737"/>
              <a:gd name="connsiteX0" fmla="*/ 1733422 w 2545167"/>
              <a:gd name="connsiteY0" fmla="*/ 222012 h 2301737"/>
              <a:gd name="connsiteX1" fmla="*/ 2521689 w 2545167"/>
              <a:gd name="connsiteY1" fmla="*/ 420809 h 2301737"/>
              <a:gd name="connsiteX2" fmla="*/ 1592554 w 2545167"/>
              <a:gd name="connsiteY2" fmla="*/ 2300509 h 2301737"/>
              <a:gd name="connsiteX3" fmla="*/ 26294 w 2545167"/>
              <a:gd name="connsiteY3" fmla="*/ 2202259 h 2301737"/>
              <a:gd name="connsiteX4" fmla="*/ 0 w 2545167"/>
              <a:gd name="connsiteY4" fmla="*/ 1912677 h 2301737"/>
              <a:gd name="connsiteX5" fmla="*/ 1733422 w 2545167"/>
              <a:gd name="connsiteY5" fmla="*/ 222012 h 2301737"/>
              <a:gd name="connsiteX0" fmla="*/ 1733422 w 2545167"/>
              <a:gd name="connsiteY0" fmla="*/ 222012 h 2301737"/>
              <a:gd name="connsiteX1" fmla="*/ 2521689 w 2545167"/>
              <a:gd name="connsiteY1" fmla="*/ 420809 h 2301737"/>
              <a:gd name="connsiteX2" fmla="*/ 1592554 w 2545167"/>
              <a:gd name="connsiteY2" fmla="*/ 2300509 h 2301737"/>
              <a:gd name="connsiteX3" fmla="*/ 26294 w 2545167"/>
              <a:gd name="connsiteY3" fmla="*/ 2202259 h 2301737"/>
              <a:gd name="connsiteX4" fmla="*/ 0 w 2545167"/>
              <a:gd name="connsiteY4" fmla="*/ 1912677 h 2301737"/>
              <a:gd name="connsiteX5" fmla="*/ 1733422 w 2545167"/>
              <a:gd name="connsiteY5" fmla="*/ 222012 h 2301737"/>
              <a:gd name="connsiteX0" fmla="*/ 1733422 w 2545167"/>
              <a:gd name="connsiteY0" fmla="*/ 222012 h 2301737"/>
              <a:gd name="connsiteX1" fmla="*/ 2521689 w 2545167"/>
              <a:gd name="connsiteY1" fmla="*/ 420809 h 2301737"/>
              <a:gd name="connsiteX2" fmla="*/ 1592554 w 2545167"/>
              <a:gd name="connsiteY2" fmla="*/ 2300509 h 2301737"/>
              <a:gd name="connsiteX3" fmla="*/ 26294 w 2545167"/>
              <a:gd name="connsiteY3" fmla="*/ 2202259 h 2301737"/>
              <a:gd name="connsiteX4" fmla="*/ 0 w 2545167"/>
              <a:gd name="connsiteY4" fmla="*/ 1912677 h 2301737"/>
              <a:gd name="connsiteX5" fmla="*/ 1733422 w 2545167"/>
              <a:gd name="connsiteY5" fmla="*/ 222012 h 2301737"/>
              <a:gd name="connsiteX0" fmla="*/ 1733422 w 2521689"/>
              <a:gd name="connsiteY0" fmla="*/ 222012 h 2301737"/>
              <a:gd name="connsiteX1" fmla="*/ 2521689 w 2521689"/>
              <a:gd name="connsiteY1" fmla="*/ 420809 h 2301737"/>
              <a:gd name="connsiteX2" fmla="*/ 1592554 w 2521689"/>
              <a:gd name="connsiteY2" fmla="*/ 2300509 h 2301737"/>
              <a:gd name="connsiteX3" fmla="*/ 26294 w 2521689"/>
              <a:gd name="connsiteY3" fmla="*/ 2202259 h 2301737"/>
              <a:gd name="connsiteX4" fmla="*/ 0 w 2521689"/>
              <a:gd name="connsiteY4" fmla="*/ 1912677 h 2301737"/>
              <a:gd name="connsiteX5" fmla="*/ 1733422 w 2521689"/>
              <a:gd name="connsiteY5" fmla="*/ 222012 h 2301737"/>
              <a:gd name="connsiteX0" fmla="*/ 1733422 w 2521689"/>
              <a:gd name="connsiteY0" fmla="*/ 0 h 2079725"/>
              <a:gd name="connsiteX1" fmla="*/ 2521689 w 2521689"/>
              <a:gd name="connsiteY1" fmla="*/ 198797 h 2079725"/>
              <a:gd name="connsiteX2" fmla="*/ 1592554 w 2521689"/>
              <a:gd name="connsiteY2" fmla="*/ 2078497 h 2079725"/>
              <a:gd name="connsiteX3" fmla="*/ 26294 w 2521689"/>
              <a:gd name="connsiteY3" fmla="*/ 1980247 h 2079725"/>
              <a:gd name="connsiteX4" fmla="*/ 0 w 2521689"/>
              <a:gd name="connsiteY4" fmla="*/ 1690665 h 2079725"/>
              <a:gd name="connsiteX5" fmla="*/ 1733422 w 2521689"/>
              <a:gd name="connsiteY5" fmla="*/ 0 h 2079725"/>
              <a:gd name="connsiteX0" fmla="*/ 1733422 w 2521689"/>
              <a:gd name="connsiteY0" fmla="*/ 0 h 2079725"/>
              <a:gd name="connsiteX1" fmla="*/ 2521689 w 2521689"/>
              <a:gd name="connsiteY1" fmla="*/ 198797 h 2079725"/>
              <a:gd name="connsiteX2" fmla="*/ 1592554 w 2521689"/>
              <a:gd name="connsiteY2" fmla="*/ 2078497 h 2079725"/>
              <a:gd name="connsiteX3" fmla="*/ 26294 w 2521689"/>
              <a:gd name="connsiteY3" fmla="*/ 1980247 h 2079725"/>
              <a:gd name="connsiteX4" fmla="*/ 0 w 2521689"/>
              <a:gd name="connsiteY4" fmla="*/ 1690665 h 2079725"/>
              <a:gd name="connsiteX5" fmla="*/ 1733422 w 2521689"/>
              <a:gd name="connsiteY5" fmla="*/ 0 h 207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1689" h="2079725">
                <a:moveTo>
                  <a:pt x="1733422" y="0"/>
                </a:moveTo>
                <a:cubicBezTo>
                  <a:pt x="2016668" y="8807"/>
                  <a:pt x="2267848" y="48430"/>
                  <a:pt x="2521689" y="198797"/>
                </a:cubicBezTo>
                <a:lnTo>
                  <a:pt x="1592554" y="2078497"/>
                </a:lnTo>
                <a:cubicBezTo>
                  <a:pt x="1029631" y="2079725"/>
                  <a:pt x="291720" y="2044886"/>
                  <a:pt x="26294" y="1980247"/>
                </a:cubicBezTo>
                <a:cubicBezTo>
                  <a:pt x="8359" y="1886332"/>
                  <a:pt x="0" y="1789475"/>
                  <a:pt x="0" y="1690665"/>
                </a:cubicBezTo>
                <a:cubicBezTo>
                  <a:pt x="0" y="743773"/>
                  <a:pt x="786530" y="0"/>
                  <a:pt x="1733422" y="0"/>
                </a:cubicBezTo>
                <a:close/>
              </a:path>
            </a:pathLst>
          </a:custGeom>
          <a:gradFill flip="none" rotWithShape="1">
            <a:gsLst>
              <a:gs pos="32000">
                <a:schemeClr val="accent6">
                  <a:lumMod val="75000"/>
                  <a:shade val="30000"/>
                  <a:satMod val="115000"/>
                  <a:alpha val="0"/>
                </a:schemeClr>
              </a:gs>
              <a:gs pos="100000">
                <a:schemeClr val="accent6">
                  <a:lumMod val="75000"/>
                  <a:shade val="100000"/>
                  <a:satMod val="115000"/>
                  <a:alpha val="46000"/>
                </a:schemeClr>
              </a:gs>
            </a:gsLst>
            <a:lin ang="0" scaled="1"/>
            <a:tileRect/>
          </a:gradFill>
          <a:ln w="31750">
            <a:noFill/>
          </a:ln>
          <a:effectLst>
            <a:innerShdw blurRad="381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343" name="Oval 342"/>
          <p:cNvSpPr/>
          <p:nvPr/>
        </p:nvSpPr>
        <p:spPr>
          <a:xfrm>
            <a:off x="5407614" y="2176646"/>
            <a:ext cx="1423405" cy="852803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30000"/>
                </a:schemeClr>
              </a:gs>
              <a:gs pos="48000">
                <a:schemeClr val="bg1"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344" name="TextBox 343"/>
          <p:cNvSpPr txBox="1"/>
          <p:nvPr/>
        </p:nvSpPr>
        <p:spPr>
          <a:xfrm>
            <a:off x="5105523" y="3181454"/>
            <a:ext cx="298480" cy="337144"/>
          </a:xfrm>
          <a:prstGeom prst="rect">
            <a:avLst/>
          </a:prstGeom>
          <a:noFill/>
          <a:effectLst>
            <a:outerShdw blurRad="25400" dist="25400" dir="10800000" algn="r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59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45" name="TextBox 344"/>
          <p:cNvSpPr txBox="1"/>
          <p:nvPr/>
        </p:nvSpPr>
        <p:spPr>
          <a:xfrm>
            <a:off x="5363958" y="2579301"/>
            <a:ext cx="412292" cy="337144"/>
          </a:xfrm>
          <a:prstGeom prst="rect">
            <a:avLst/>
          </a:prstGeom>
          <a:noFill/>
          <a:effectLst>
            <a:outerShdw blurRad="25400" dist="25400" dir="10800000" algn="r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59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80</a:t>
            </a:r>
          </a:p>
        </p:txBody>
      </p:sp>
      <p:sp>
        <p:nvSpPr>
          <p:cNvPr id="346" name="TextBox 345"/>
          <p:cNvSpPr txBox="1"/>
          <p:nvPr/>
        </p:nvSpPr>
        <p:spPr>
          <a:xfrm>
            <a:off x="5857388" y="2345133"/>
            <a:ext cx="526106" cy="337144"/>
          </a:xfrm>
          <a:prstGeom prst="rect">
            <a:avLst/>
          </a:prstGeom>
          <a:noFill/>
          <a:effectLst>
            <a:outerShdw blurRad="25400" dist="25400" dir="10800000" algn="r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59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160</a:t>
            </a:r>
          </a:p>
        </p:txBody>
      </p:sp>
      <p:sp>
        <p:nvSpPr>
          <p:cNvPr id="347" name="TextBox 346"/>
          <p:cNvSpPr txBox="1"/>
          <p:nvPr/>
        </p:nvSpPr>
        <p:spPr>
          <a:xfrm>
            <a:off x="6342453" y="2562576"/>
            <a:ext cx="526106" cy="337144"/>
          </a:xfrm>
          <a:prstGeom prst="rect">
            <a:avLst/>
          </a:prstGeom>
          <a:noFill/>
          <a:effectLst>
            <a:outerShdw blurRad="25400" dist="25400" dir="10800000" algn="r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59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220</a:t>
            </a:r>
          </a:p>
        </p:txBody>
      </p:sp>
      <p:sp>
        <p:nvSpPr>
          <p:cNvPr id="348" name="TextBox 347"/>
          <p:cNvSpPr txBox="1"/>
          <p:nvPr/>
        </p:nvSpPr>
        <p:spPr>
          <a:xfrm>
            <a:off x="6660253" y="3181454"/>
            <a:ext cx="526106" cy="337144"/>
          </a:xfrm>
          <a:prstGeom prst="rect">
            <a:avLst/>
          </a:prstGeom>
          <a:noFill/>
          <a:effectLst>
            <a:outerShdw blurRad="25400" dist="25400" dir="10800000" algn="r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59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280</a:t>
            </a:r>
          </a:p>
        </p:txBody>
      </p:sp>
      <p:sp>
        <p:nvSpPr>
          <p:cNvPr id="349" name="Block Arc 348"/>
          <p:cNvSpPr/>
          <p:nvPr/>
        </p:nvSpPr>
        <p:spPr>
          <a:xfrm>
            <a:off x="4969415" y="2196737"/>
            <a:ext cx="2266227" cy="2263028"/>
          </a:xfrm>
          <a:prstGeom prst="blockArc">
            <a:avLst>
              <a:gd name="adj1" fmla="val 13477028"/>
              <a:gd name="adj2" fmla="val 18943408"/>
              <a:gd name="adj3" fmla="val 739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black"/>
              </a:solidFill>
            </a:endParaRPr>
          </a:p>
        </p:txBody>
      </p:sp>
      <p:grpSp>
        <p:nvGrpSpPr>
          <p:cNvPr id="350" name="Group 146"/>
          <p:cNvGrpSpPr/>
          <p:nvPr/>
        </p:nvGrpSpPr>
        <p:grpSpPr>
          <a:xfrm>
            <a:off x="5172200" y="2422321"/>
            <a:ext cx="1870769" cy="1870768"/>
            <a:chOff x="225386" y="1816068"/>
            <a:chExt cx="2704022" cy="2704022"/>
          </a:xfrm>
          <a:effectLst>
            <a:outerShdw blurRad="38100" dist="508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351" name="Rectangle 350"/>
            <p:cNvSpPr/>
            <p:nvPr/>
          </p:nvSpPr>
          <p:spPr>
            <a:xfrm>
              <a:off x="225386" y="1816068"/>
              <a:ext cx="2704022" cy="27040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32">
                <a:solidFill>
                  <a:prstClr val="white"/>
                </a:solidFill>
              </a:endParaRPr>
            </a:p>
          </p:txBody>
        </p:sp>
        <p:sp>
          <p:nvSpPr>
            <p:cNvPr id="352" name="Trapezoid 83"/>
            <p:cNvSpPr/>
            <p:nvPr/>
          </p:nvSpPr>
          <p:spPr>
            <a:xfrm>
              <a:off x="1494414" y="1859127"/>
              <a:ext cx="165966" cy="1342568"/>
            </a:xfrm>
            <a:custGeom>
              <a:avLst/>
              <a:gdLst>
                <a:gd name="connsiteX0" fmla="*/ 0 w 165966"/>
                <a:gd name="connsiteY0" fmla="*/ 1342568 h 1342568"/>
                <a:gd name="connsiteX1" fmla="*/ 82983 w 165966"/>
                <a:gd name="connsiteY1" fmla="*/ 0 h 1342568"/>
                <a:gd name="connsiteX2" fmla="*/ 82983 w 165966"/>
                <a:gd name="connsiteY2" fmla="*/ 0 h 1342568"/>
                <a:gd name="connsiteX3" fmla="*/ 165966 w 165966"/>
                <a:gd name="connsiteY3" fmla="*/ 1342568 h 1342568"/>
                <a:gd name="connsiteX4" fmla="*/ 0 w 165966"/>
                <a:gd name="connsiteY4" fmla="*/ 1342568 h 1342568"/>
                <a:gd name="connsiteX0" fmla="*/ 0 w 165966"/>
                <a:gd name="connsiteY0" fmla="*/ 1342568 h 1342568"/>
                <a:gd name="connsiteX1" fmla="*/ 82983 w 165966"/>
                <a:gd name="connsiteY1" fmla="*/ 0 h 1342568"/>
                <a:gd name="connsiteX2" fmla="*/ 82983 w 165966"/>
                <a:gd name="connsiteY2" fmla="*/ 0 h 1342568"/>
                <a:gd name="connsiteX3" fmla="*/ 165966 w 165966"/>
                <a:gd name="connsiteY3" fmla="*/ 1342568 h 1342568"/>
                <a:gd name="connsiteX4" fmla="*/ 0 w 165966"/>
                <a:gd name="connsiteY4" fmla="*/ 1342568 h 1342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966" h="1342568">
                  <a:moveTo>
                    <a:pt x="0" y="1342568"/>
                  </a:moveTo>
                  <a:cubicBezTo>
                    <a:pt x="27661" y="895045"/>
                    <a:pt x="53108" y="469629"/>
                    <a:pt x="82983" y="0"/>
                  </a:cubicBezTo>
                  <a:lnTo>
                    <a:pt x="82983" y="0"/>
                  </a:lnTo>
                  <a:lnTo>
                    <a:pt x="165966" y="1342568"/>
                  </a:lnTo>
                  <a:lnTo>
                    <a:pt x="0" y="134256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3492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32">
                <a:solidFill>
                  <a:prstClr val="white"/>
                </a:solidFill>
              </a:endParaRPr>
            </a:p>
          </p:txBody>
        </p:sp>
        <p:sp>
          <p:nvSpPr>
            <p:cNvPr id="353" name="Oval 352"/>
            <p:cNvSpPr>
              <a:spLocks noChangeAspect="1"/>
            </p:cNvSpPr>
            <p:nvPr/>
          </p:nvSpPr>
          <p:spPr>
            <a:xfrm>
              <a:off x="1331133" y="2920419"/>
              <a:ext cx="492529" cy="492529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32">
                <a:solidFill>
                  <a:prstClr val="white"/>
                </a:solidFill>
              </a:endParaRPr>
            </a:p>
          </p:txBody>
        </p:sp>
      </p:grpSp>
      <p:sp>
        <p:nvSpPr>
          <p:cNvPr id="357" name="Freeform 356"/>
          <p:cNvSpPr/>
          <p:nvPr/>
        </p:nvSpPr>
        <p:spPr>
          <a:xfrm>
            <a:off x="1912298" y="2044777"/>
            <a:ext cx="2587695" cy="1670483"/>
          </a:xfrm>
          <a:custGeom>
            <a:avLst/>
            <a:gdLst>
              <a:gd name="connsiteX0" fmla="*/ 0 w 3667760"/>
              <a:gd name="connsiteY0" fmla="*/ 2306320 h 2316480"/>
              <a:gd name="connsiteX1" fmla="*/ 1838960 w 3667760"/>
              <a:gd name="connsiteY1" fmla="*/ 0 h 2316480"/>
              <a:gd name="connsiteX2" fmla="*/ 3667760 w 3667760"/>
              <a:gd name="connsiteY2" fmla="*/ 2316480 h 2316480"/>
              <a:gd name="connsiteX3" fmla="*/ 0 w 3667760"/>
              <a:gd name="connsiteY3" fmla="*/ 2306320 h 2316480"/>
              <a:gd name="connsiteX0" fmla="*/ 0 w 3667760"/>
              <a:gd name="connsiteY0" fmla="*/ 2306351 h 2316511"/>
              <a:gd name="connsiteX1" fmla="*/ 1838960 w 3667760"/>
              <a:gd name="connsiteY1" fmla="*/ 31 h 2316511"/>
              <a:gd name="connsiteX2" fmla="*/ 3667760 w 3667760"/>
              <a:gd name="connsiteY2" fmla="*/ 2316511 h 2316511"/>
              <a:gd name="connsiteX3" fmla="*/ 0 w 3667760"/>
              <a:gd name="connsiteY3" fmla="*/ 2306351 h 2316511"/>
              <a:gd name="connsiteX0" fmla="*/ 0 w 3730196"/>
              <a:gd name="connsiteY0" fmla="*/ 2306378 h 2316538"/>
              <a:gd name="connsiteX1" fmla="*/ 1838960 w 3730196"/>
              <a:gd name="connsiteY1" fmla="*/ 58 h 2316538"/>
              <a:gd name="connsiteX2" fmla="*/ 3667760 w 3730196"/>
              <a:gd name="connsiteY2" fmla="*/ 2316538 h 2316538"/>
              <a:gd name="connsiteX3" fmla="*/ 0 w 3730196"/>
              <a:gd name="connsiteY3" fmla="*/ 2306378 h 2316538"/>
              <a:gd name="connsiteX0" fmla="*/ 39759 w 3769955"/>
              <a:gd name="connsiteY0" fmla="*/ 2306378 h 2316538"/>
              <a:gd name="connsiteX1" fmla="*/ 1878719 w 3769955"/>
              <a:gd name="connsiteY1" fmla="*/ 58 h 2316538"/>
              <a:gd name="connsiteX2" fmla="*/ 3707519 w 3769955"/>
              <a:gd name="connsiteY2" fmla="*/ 2316538 h 2316538"/>
              <a:gd name="connsiteX3" fmla="*/ 39759 w 3769955"/>
              <a:gd name="connsiteY3" fmla="*/ 2306378 h 2316538"/>
              <a:gd name="connsiteX0" fmla="*/ 39759 w 3769955"/>
              <a:gd name="connsiteY0" fmla="*/ 2306378 h 2382969"/>
              <a:gd name="connsiteX1" fmla="*/ 1878719 w 3769955"/>
              <a:gd name="connsiteY1" fmla="*/ 58 h 2382969"/>
              <a:gd name="connsiteX2" fmla="*/ 3707519 w 3769955"/>
              <a:gd name="connsiteY2" fmla="*/ 2316538 h 2382969"/>
              <a:gd name="connsiteX3" fmla="*/ 39759 w 3769955"/>
              <a:gd name="connsiteY3" fmla="*/ 2306378 h 2382969"/>
              <a:gd name="connsiteX0" fmla="*/ 39759 w 3769955"/>
              <a:gd name="connsiteY0" fmla="*/ 2306378 h 2449257"/>
              <a:gd name="connsiteX1" fmla="*/ 1878719 w 3769955"/>
              <a:gd name="connsiteY1" fmla="*/ 58 h 2449257"/>
              <a:gd name="connsiteX2" fmla="*/ 3707519 w 3769955"/>
              <a:gd name="connsiteY2" fmla="*/ 2316538 h 2449257"/>
              <a:gd name="connsiteX3" fmla="*/ 39759 w 3769955"/>
              <a:gd name="connsiteY3" fmla="*/ 2306378 h 2449257"/>
              <a:gd name="connsiteX0" fmla="*/ 39759 w 3746907"/>
              <a:gd name="connsiteY0" fmla="*/ 2306373 h 2449252"/>
              <a:gd name="connsiteX1" fmla="*/ 1878719 w 3746907"/>
              <a:gd name="connsiteY1" fmla="*/ 53 h 2449252"/>
              <a:gd name="connsiteX2" fmla="*/ 3707519 w 3746907"/>
              <a:gd name="connsiteY2" fmla="*/ 2316533 h 2449252"/>
              <a:gd name="connsiteX3" fmla="*/ 39759 w 3746907"/>
              <a:gd name="connsiteY3" fmla="*/ 2306373 h 2449252"/>
              <a:gd name="connsiteX0" fmla="*/ 39759 w 3758053"/>
              <a:gd name="connsiteY0" fmla="*/ 2306373 h 2449252"/>
              <a:gd name="connsiteX1" fmla="*/ 1878719 w 3758053"/>
              <a:gd name="connsiteY1" fmla="*/ 53 h 2449252"/>
              <a:gd name="connsiteX2" fmla="*/ 3707519 w 3758053"/>
              <a:gd name="connsiteY2" fmla="*/ 2316533 h 2449252"/>
              <a:gd name="connsiteX3" fmla="*/ 39759 w 3758053"/>
              <a:gd name="connsiteY3" fmla="*/ 2306373 h 2449252"/>
              <a:gd name="connsiteX0" fmla="*/ 39759 w 3740359"/>
              <a:gd name="connsiteY0" fmla="*/ 2306371 h 2449250"/>
              <a:gd name="connsiteX1" fmla="*/ 1878719 w 3740359"/>
              <a:gd name="connsiteY1" fmla="*/ 51 h 2449250"/>
              <a:gd name="connsiteX2" fmla="*/ 3707519 w 3740359"/>
              <a:gd name="connsiteY2" fmla="*/ 2316531 h 2449250"/>
              <a:gd name="connsiteX3" fmla="*/ 39759 w 3740359"/>
              <a:gd name="connsiteY3" fmla="*/ 2306371 h 2449250"/>
              <a:gd name="connsiteX0" fmla="*/ 39759 w 3743144"/>
              <a:gd name="connsiteY0" fmla="*/ 2306371 h 2449250"/>
              <a:gd name="connsiteX1" fmla="*/ 1878719 w 3743144"/>
              <a:gd name="connsiteY1" fmla="*/ 51 h 2449250"/>
              <a:gd name="connsiteX2" fmla="*/ 3707519 w 3743144"/>
              <a:gd name="connsiteY2" fmla="*/ 2316531 h 2449250"/>
              <a:gd name="connsiteX3" fmla="*/ 39759 w 3743144"/>
              <a:gd name="connsiteY3" fmla="*/ 2306371 h 2449250"/>
              <a:gd name="connsiteX0" fmla="*/ 39759 w 3743144"/>
              <a:gd name="connsiteY0" fmla="*/ 2271648 h 2414527"/>
              <a:gd name="connsiteX1" fmla="*/ 1878719 w 3743144"/>
              <a:gd name="connsiteY1" fmla="*/ 53 h 2414527"/>
              <a:gd name="connsiteX2" fmla="*/ 3707519 w 3743144"/>
              <a:gd name="connsiteY2" fmla="*/ 2281808 h 2414527"/>
              <a:gd name="connsiteX3" fmla="*/ 39759 w 3743144"/>
              <a:gd name="connsiteY3" fmla="*/ 2271648 h 2414527"/>
              <a:gd name="connsiteX0" fmla="*/ 36887 w 3740272"/>
              <a:gd name="connsiteY0" fmla="*/ 2271648 h 2414527"/>
              <a:gd name="connsiteX1" fmla="*/ 1875847 w 3740272"/>
              <a:gd name="connsiteY1" fmla="*/ 53 h 2414527"/>
              <a:gd name="connsiteX2" fmla="*/ 3704647 w 3740272"/>
              <a:gd name="connsiteY2" fmla="*/ 2281808 h 2414527"/>
              <a:gd name="connsiteX3" fmla="*/ 36887 w 3740272"/>
              <a:gd name="connsiteY3" fmla="*/ 2271648 h 241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0272" h="2414527">
                <a:moveTo>
                  <a:pt x="36887" y="2271648"/>
                </a:moveTo>
                <a:cubicBezTo>
                  <a:pt x="-210280" y="909094"/>
                  <a:pt x="827335" y="8181"/>
                  <a:pt x="1875847" y="53"/>
                </a:cubicBezTo>
                <a:cubicBezTo>
                  <a:pt x="2924359" y="-8075"/>
                  <a:pt x="3945477" y="921963"/>
                  <a:pt x="3704647" y="2281808"/>
                </a:cubicBezTo>
                <a:cubicBezTo>
                  <a:pt x="2847820" y="2479589"/>
                  <a:pt x="875426" y="2439627"/>
                  <a:pt x="36887" y="2271648"/>
                </a:cubicBezTo>
                <a:close/>
              </a:path>
            </a:pathLst>
          </a:custGeom>
          <a:solidFill>
            <a:schemeClr val="tx1"/>
          </a:solidFill>
          <a:ln w="38100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358" name="Oval 7"/>
          <p:cNvSpPr/>
          <p:nvPr/>
        </p:nvSpPr>
        <p:spPr>
          <a:xfrm>
            <a:off x="2025026" y="2167085"/>
            <a:ext cx="2372342" cy="1450019"/>
          </a:xfrm>
          <a:custGeom>
            <a:avLst/>
            <a:gdLst/>
            <a:ahLst/>
            <a:cxnLst/>
            <a:rect l="l" t="t" r="r" b="b"/>
            <a:pathLst>
              <a:path w="3429000" h="2095867">
                <a:moveTo>
                  <a:pt x="1714500" y="0"/>
                </a:moveTo>
                <a:cubicBezTo>
                  <a:pt x="2661392" y="0"/>
                  <a:pt x="3429000" y="767608"/>
                  <a:pt x="3429000" y="1714500"/>
                </a:cubicBezTo>
                <a:cubicBezTo>
                  <a:pt x="3429000" y="1810740"/>
                  <a:pt x="3421071" y="1905129"/>
                  <a:pt x="3403831" y="1996716"/>
                </a:cubicBezTo>
                <a:cubicBezTo>
                  <a:pt x="2134887" y="2155805"/>
                  <a:pt x="776404" y="2097013"/>
                  <a:pt x="26294" y="2004082"/>
                </a:cubicBezTo>
                <a:cubicBezTo>
                  <a:pt x="8359" y="1910167"/>
                  <a:pt x="0" y="1813310"/>
                  <a:pt x="0" y="1714500"/>
                </a:cubicBezTo>
                <a:cubicBezTo>
                  <a:pt x="0" y="767608"/>
                  <a:pt x="767608" y="0"/>
                  <a:pt x="171450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1750">
            <a:noFill/>
          </a:ln>
          <a:effectLst>
            <a:innerShdw blurRad="381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359" name="Oval 7"/>
          <p:cNvSpPr/>
          <p:nvPr/>
        </p:nvSpPr>
        <p:spPr>
          <a:xfrm>
            <a:off x="2025279" y="2168718"/>
            <a:ext cx="1744622" cy="1438851"/>
          </a:xfrm>
          <a:custGeom>
            <a:avLst/>
            <a:gdLst>
              <a:gd name="connsiteX0" fmla="*/ 1714500 w 3429000"/>
              <a:gd name="connsiteY0" fmla="*/ 251906 h 2407711"/>
              <a:gd name="connsiteX1" fmla="*/ 2521489 w 3429000"/>
              <a:gd name="connsiteY1" fmla="*/ 454972 h 2407711"/>
              <a:gd name="connsiteX2" fmla="*/ 3429000 w 3429000"/>
              <a:gd name="connsiteY2" fmla="*/ 1966406 h 2407711"/>
              <a:gd name="connsiteX3" fmla="*/ 3403831 w 3429000"/>
              <a:gd name="connsiteY3" fmla="*/ 2248622 h 2407711"/>
              <a:gd name="connsiteX4" fmla="*/ 26294 w 3429000"/>
              <a:gd name="connsiteY4" fmla="*/ 2255988 h 2407711"/>
              <a:gd name="connsiteX5" fmla="*/ 0 w 3429000"/>
              <a:gd name="connsiteY5" fmla="*/ 1966406 h 2407711"/>
              <a:gd name="connsiteX6" fmla="*/ 1714500 w 3429000"/>
              <a:gd name="connsiteY6" fmla="*/ 251906 h 2407711"/>
              <a:gd name="connsiteX0" fmla="*/ 1714500 w 3819697"/>
              <a:gd name="connsiteY0" fmla="*/ 251906 h 2407711"/>
              <a:gd name="connsiteX1" fmla="*/ 2521489 w 3819697"/>
              <a:gd name="connsiteY1" fmla="*/ 454972 h 2407711"/>
              <a:gd name="connsiteX2" fmla="*/ 3403831 w 3819697"/>
              <a:gd name="connsiteY2" fmla="*/ 2248622 h 2407711"/>
              <a:gd name="connsiteX3" fmla="*/ 26294 w 3819697"/>
              <a:gd name="connsiteY3" fmla="*/ 2255988 h 2407711"/>
              <a:gd name="connsiteX4" fmla="*/ 0 w 3819697"/>
              <a:gd name="connsiteY4" fmla="*/ 1966406 h 2407711"/>
              <a:gd name="connsiteX5" fmla="*/ 1714500 w 3819697"/>
              <a:gd name="connsiteY5" fmla="*/ 251906 h 2407711"/>
              <a:gd name="connsiteX0" fmla="*/ 1714500 w 3558653"/>
              <a:gd name="connsiteY0" fmla="*/ 251906 h 2565166"/>
              <a:gd name="connsiteX1" fmla="*/ 2521489 w 3558653"/>
              <a:gd name="connsiteY1" fmla="*/ 454972 h 2565166"/>
              <a:gd name="connsiteX2" fmla="*/ 3403831 w 3558653"/>
              <a:gd name="connsiteY2" fmla="*/ 2248622 h 2565166"/>
              <a:gd name="connsiteX3" fmla="*/ 1592554 w 3558653"/>
              <a:gd name="connsiteY3" fmla="*/ 2354238 h 2565166"/>
              <a:gd name="connsiteX4" fmla="*/ 26294 w 3558653"/>
              <a:gd name="connsiteY4" fmla="*/ 2255988 h 2565166"/>
              <a:gd name="connsiteX5" fmla="*/ 0 w 3558653"/>
              <a:gd name="connsiteY5" fmla="*/ 1966406 h 2565166"/>
              <a:gd name="connsiteX6" fmla="*/ 1714500 w 3558653"/>
              <a:gd name="connsiteY6" fmla="*/ 251906 h 2565166"/>
              <a:gd name="connsiteX0" fmla="*/ 1714500 w 2541813"/>
              <a:gd name="connsiteY0" fmla="*/ 251906 h 2355466"/>
              <a:gd name="connsiteX1" fmla="*/ 2521489 w 2541813"/>
              <a:gd name="connsiteY1" fmla="*/ 454972 h 2355466"/>
              <a:gd name="connsiteX2" fmla="*/ 1592554 w 2541813"/>
              <a:gd name="connsiteY2" fmla="*/ 2354238 h 2355466"/>
              <a:gd name="connsiteX3" fmla="*/ 26294 w 2541813"/>
              <a:gd name="connsiteY3" fmla="*/ 2255988 h 2355466"/>
              <a:gd name="connsiteX4" fmla="*/ 0 w 2541813"/>
              <a:gd name="connsiteY4" fmla="*/ 1966406 h 2355466"/>
              <a:gd name="connsiteX5" fmla="*/ 1714500 w 2541813"/>
              <a:gd name="connsiteY5" fmla="*/ 251906 h 2355466"/>
              <a:gd name="connsiteX0" fmla="*/ 1714500 w 2521489"/>
              <a:gd name="connsiteY0" fmla="*/ 251906 h 2355466"/>
              <a:gd name="connsiteX1" fmla="*/ 2521489 w 2521489"/>
              <a:gd name="connsiteY1" fmla="*/ 454972 h 2355466"/>
              <a:gd name="connsiteX2" fmla="*/ 1592554 w 2521489"/>
              <a:gd name="connsiteY2" fmla="*/ 2354238 h 2355466"/>
              <a:gd name="connsiteX3" fmla="*/ 26294 w 2521489"/>
              <a:gd name="connsiteY3" fmla="*/ 2255988 h 2355466"/>
              <a:gd name="connsiteX4" fmla="*/ 0 w 2521489"/>
              <a:gd name="connsiteY4" fmla="*/ 1966406 h 2355466"/>
              <a:gd name="connsiteX5" fmla="*/ 1714500 w 2521489"/>
              <a:gd name="connsiteY5" fmla="*/ 251906 h 2355466"/>
              <a:gd name="connsiteX0" fmla="*/ 1714500 w 2558712"/>
              <a:gd name="connsiteY0" fmla="*/ 251906 h 2355466"/>
              <a:gd name="connsiteX1" fmla="*/ 2521489 w 2558712"/>
              <a:gd name="connsiteY1" fmla="*/ 454972 h 2355466"/>
              <a:gd name="connsiteX2" fmla="*/ 1592554 w 2558712"/>
              <a:gd name="connsiteY2" fmla="*/ 2354238 h 2355466"/>
              <a:gd name="connsiteX3" fmla="*/ 26294 w 2558712"/>
              <a:gd name="connsiteY3" fmla="*/ 2255988 h 2355466"/>
              <a:gd name="connsiteX4" fmla="*/ 0 w 2558712"/>
              <a:gd name="connsiteY4" fmla="*/ 1966406 h 2355466"/>
              <a:gd name="connsiteX5" fmla="*/ 1714500 w 2558712"/>
              <a:gd name="connsiteY5" fmla="*/ 251906 h 2355466"/>
              <a:gd name="connsiteX0" fmla="*/ 1714500 w 2558712"/>
              <a:gd name="connsiteY0" fmla="*/ 0 h 2103560"/>
              <a:gd name="connsiteX1" fmla="*/ 2521489 w 2558712"/>
              <a:gd name="connsiteY1" fmla="*/ 203066 h 2103560"/>
              <a:gd name="connsiteX2" fmla="*/ 1592554 w 2558712"/>
              <a:gd name="connsiteY2" fmla="*/ 2102332 h 2103560"/>
              <a:gd name="connsiteX3" fmla="*/ 26294 w 2558712"/>
              <a:gd name="connsiteY3" fmla="*/ 2004082 h 2103560"/>
              <a:gd name="connsiteX4" fmla="*/ 0 w 2558712"/>
              <a:gd name="connsiteY4" fmla="*/ 1714500 h 2103560"/>
              <a:gd name="connsiteX5" fmla="*/ 1714500 w 2558712"/>
              <a:gd name="connsiteY5" fmla="*/ 0 h 2103560"/>
              <a:gd name="connsiteX0" fmla="*/ 1714500 w 2558712"/>
              <a:gd name="connsiteY0" fmla="*/ 6694 h 2110254"/>
              <a:gd name="connsiteX1" fmla="*/ 2521489 w 2558712"/>
              <a:gd name="connsiteY1" fmla="*/ 209760 h 2110254"/>
              <a:gd name="connsiteX2" fmla="*/ 1592554 w 2558712"/>
              <a:gd name="connsiteY2" fmla="*/ 2109026 h 2110254"/>
              <a:gd name="connsiteX3" fmla="*/ 26294 w 2558712"/>
              <a:gd name="connsiteY3" fmla="*/ 2010776 h 2110254"/>
              <a:gd name="connsiteX4" fmla="*/ 0 w 2558712"/>
              <a:gd name="connsiteY4" fmla="*/ 1721194 h 2110254"/>
              <a:gd name="connsiteX5" fmla="*/ 1714500 w 2558712"/>
              <a:gd name="connsiteY5" fmla="*/ 6694 h 2110254"/>
              <a:gd name="connsiteX0" fmla="*/ 1714500 w 2558712"/>
              <a:gd name="connsiteY0" fmla="*/ 6694 h 2034054"/>
              <a:gd name="connsiteX1" fmla="*/ 2521489 w 2558712"/>
              <a:gd name="connsiteY1" fmla="*/ 133560 h 2034054"/>
              <a:gd name="connsiteX2" fmla="*/ 1592554 w 2558712"/>
              <a:gd name="connsiteY2" fmla="*/ 2032826 h 2034054"/>
              <a:gd name="connsiteX3" fmla="*/ 26294 w 2558712"/>
              <a:gd name="connsiteY3" fmla="*/ 1934576 h 2034054"/>
              <a:gd name="connsiteX4" fmla="*/ 0 w 2558712"/>
              <a:gd name="connsiteY4" fmla="*/ 1644994 h 2034054"/>
              <a:gd name="connsiteX5" fmla="*/ 1714500 w 2558712"/>
              <a:gd name="connsiteY5" fmla="*/ 6694 h 2034054"/>
              <a:gd name="connsiteX0" fmla="*/ 1723167 w 2558712"/>
              <a:gd name="connsiteY0" fmla="*/ 6694 h 2090391"/>
              <a:gd name="connsiteX1" fmla="*/ 2521489 w 2558712"/>
              <a:gd name="connsiteY1" fmla="*/ 189897 h 2090391"/>
              <a:gd name="connsiteX2" fmla="*/ 1592554 w 2558712"/>
              <a:gd name="connsiteY2" fmla="*/ 2089163 h 2090391"/>
              <a:gd name="connsiteX3" fmla="*/ 26294 w 2558712"/>
              <a:gd name="connsiteY3" fmla="*/ 1990913 h 2090391"/>
              <a:gd name="connsiteX4" fmla="*/ 0 w 2558712"/>
              <a:gd name="connsiteY4" fmla="*/ 1701331 h 2090391"/>
              <a:gd name="connsiteX5" fmla="*/ 1723167 w 2558712"/>
              <a:gd name="connsiteY5" fmla="*/ 6694 h 2090391"/>
              <a:gd name="connsiteX0" fmla="*/ 1746423 w 2558712"/>
              <a:gd name="connsiteY0" fmla="*/ 6694 h 2069084"/>
              <a:gd name="connsiteX1" fmla="*/ 2521489 w 2558712"/>
              <a:gd name="connsiteY1" fmla="*/ 168590 h 2069084"/>
              <a:gd name="connsiteX2" fmla="*/ 1592554 w 2558712"/>
              <a:gd name="connsiteY2" fmla="*/ 2067856 h 2069084"/>
              <a:gd name="connsiteX3" fmla="*/ 26294 w 2558712"/>
              <a:gd name="connsiteY3" fmla="*/ 1969606 h 2069084"/>
              <a:gd name="connsiteX4" fmla="*/ 0 w 2558712"/>
              <a:gd name="connsiteY4" fmla="*/ 1680024 h 2069084"/>
              <a:gd name="connsiteX5" fmla="*/ 1746423 w 2558712"/>
              <a:gd name="connsiteY5" fmla="*/ 6694 h 2069084"/>
              <a:gd name="connsiteX0" fmla="*/ 1733422 w 2558712"/>
              <a:gd name="connsiteY0" fmla="*/ 6694 h 2086419"/>
              <a:gd name="connsiteX1" fmla="*/ 2521489 w 2558712"/>
              <a:gd name="connsiteY1" fmla="*/ 185925 h 2086419"/>
              <a:gd name="connsiteX2" fmla="*/ 1592554 w 2558712"/>
              <a:gd name="connsiteY2" fmla="*/ 2085191 h 2086419"/>
              <a:gd name="connsiteX3" fmla="*/ 26294 w 2558712"/>
              <a:gd name="connsiteY3" fmla="*/ 1986941 h 2086419"/>
              <a:gd name="connsiteX4" fmla="*/ 0 w 2558712"/>
              <a:gd name="connsiteY4" fmla="*/ 1697359 h 2086419"/>
              <a:gd name="connsiteX5" fmla="*/ 1733422 w 2558712"/>
              <a:gd name="connsiteY5" fmla="*/ 6694 h 2086419"/>
              <a:gd name="connsiteX0" fmla="*/ 1733422 w 2598928"/>
              <a:gd name="connsiteY0" fmla="*/ 6694 h 2086419"/>
              <a:gd name="connsiteX1" fmla="*/ 2521489 w 2598928"/>
              <a:gd name="connsiteY1" fmla="*/ 185925 h 2086419"/>
              <a:gd name="connsiteX2" fmla="*/ 1592554 w 2598928"/>
              <a:gd name="connsiteY2" fmla="*/ 2085191 h 2086419"/>
              <a:gd name="connsiteX3" fmla="*/ 26294 w 2598928"/>
              <a:gd name="connsiteY3" fmla="*/ 1986941 h 2086419"/>
              <a:gd name="connsiteX4" fmla="*/ 0 w 2598928"/>
              <a:gd name="connsiteY4" fmla="*/ 1697359 h 2086419"/>
              <a:gd name="connsiteX5" fmla="*/ 1733422 w 2598928"/>
              <a:gd name="connsiteY5" fmla="*/ 6694 h 2086419"/>
              <a:gd name="connsiteX0" fmla="*/ 1733422 w 2825940"/>
              <a:gd name="connsiteY0" fmla="*/ 6694 h 2086419"/>
              <a:gd name="connsiteX1" fmla="*/ 2748501 w 2825940"/>
              <a:gd name="connsiteY1" fmla="*/ 795525 h 2086419"/>
              <a:gd name="connsiteX2" fmla="*/ 1592554 w 2825940"/>
              <a:gd name="connsiteY2" fmla="*/ 2085191 h 2086419"/>
              <a:gd name="connsiteX3" fmla="*/ 26294 w 2825940"/>
              <a:gd name="connsiteY3" fmla="*/ 1986941 h 2086419"/>
              <a:gd name="connsiteX4" fmla="*/ 0 w 2825940"/>
              <a:gd name="connsiteY4" fmla="*/ 1697359 h 2086419"/>
              <a:gd name="connsiteX5" fmla="*/ 1733422 w 2825940"/>
              <a:gd name="connsiteY5" fmla="*/ 6694 h 2086419"/>
              <a:gd name="connsiteX0" fmla="*/ 1733422 w 2882254"/>
              <a:gd name="connsiteY0" fmla="*/ 222012 h 2301737"/>
              <a:gd name="connsiteX1" fmla="*/ 2395074 w 2882254"/>
              <a:gd name="connsiteY1" fmla="*/ 580607 h 2301737"/>
              <a:gd name="connsiteX2" fmla="*/ 2748501 w 2882254"/>
              <a:gd name="connsiteY2" fmla="*/ 1010843 h 2301737"/>
              <a:gd name="connsiteX3" fmla="*/ 1592554 w 2882254"/>
              <a:gd name="connsiteY3" fmla="*/ 2300509 h 2301737"/>
              <a:gd name="connsiteX4" fmla="*/ 26294 w 2882254"/>
              <a:gd name="connsiteY4" fmla="*/ 2202259 h 2301737"/>
              <a:gd name="connsiteX5" fmla="*/ 0 w 2882254"/>
              <a:gd name="connsiteY5" fmla="*/ 1912677 h 2301737"/>
              <a:gd name="connsiteX6" fmla="*/ 1733422 w 2882254"/>
              <a:gd name="connsiteY6" fmla="*/ 222012 h 2301737"/>
              <a:gd name="connsiteX0" fmla="*/ 1733422 w 2418552"/>
              <a:gd name="connsiteY0" fmla="*/ 222012 h 2301737"/>
              <a:gd name="connsiteX1" fmla="*/ 2395074 w 2418552"/>
              <a:gd name="connsiteY1" fmla="*/ 580607 h 2301737"/>
              <a:gd name="connsiteX2" fmla="*/ 1592554 w 2418552"/>
              <a:gd name="connsiteY2" fmla="*/ 2300509 h 2301737"/>
              <a:gd name="connsiteX3" fmla="*/ 26294 w 2418552"/>
              <a:gd name="connsiteY3" fmla="*/ 2202259 h 2301737"/>
              <a:gd name="connsiteX4" fmla="*/ 0 w 2418552"/>
              <a:gd name="connsiteY4" fmla="*/ 1912677 h 2301737"/>
              <a:gd name="connsiteX5" fmla="*/ 1733422 w 2418552"/>
              <a:gd name="connsiteY5" fmla="*/ 222012 h 2301737"/>
              <a:gd name="connsiteX0" fmla="*/ 1733422 w 2418552"/>
              <a:gd name="connsiteY0" fmla="*/ 222012 h 2301737"/>
              <a:gd name="connsiteX1" fmla="*/ 2395074 w 2418552"/>
              <a:gd name="connsiteY1" fmla="*/ 580607 h 2301737"/>
              <a:gd name="connsiteX2" fmla="*/ 1592554 w 2418552"/>
              <a:gd name="connsiteY2" fmla="*/ 2300509 h 2301737"/>
              <a:gd name="connsiteX3" fmla="*/ 26294 w 2418552"/>
              <a:gd name="connsiteY3" fmla="*/ 2202259 h 2301737"/>
              <a:gd name="connsiteX4" fmla="*/ 0 w 2418552"/>
              <a:gd name="connsiteY4" fmla="*/ 1912677 h 2301737"/>
              <a:gd name="connsiteX5" fmla="*/ 1733422 w 2418552"/>
              <a:gd name="connsiteY5" fmla="*/ 222012 h 2301737"/>
              <a:gd name="connsiteX0" fmla="*/ 1733422 w 2545167"/>
              <a:gd name="connsiteY0" fmla="*/ 222012 h 2301737"/>
              <a:gd name="connsiteX1" fmla="*/ 2521689 w 2545167"/>
              <a:gd name="connsiteY1" fmla="*/ 420809 h 2301737"/>
              <a:gd name="connsiteX2" fmla="*/ 1592554 w 2545167"/>
              <a:gd name="connsiteY2" fmla="*/ 2300509 h 2301737"/>
              <a:gd name="connsiteX3" fmla="*/ 26294 w 2545167"/>
              <a:gd name="connsiteY3" fmla="*/ 2202259 h 2301737"/>
              <a:gd name="connsiteX4" fmla="*/ 0 w 2545167"/>
              <a:gd name="connsiteY4" fmla="*/ 1912677 h 2301737"/>
              <a:gd name="connsiteX5" fmla="*/ 1733422 w 2545167"/>
              <a:gd name="connsiteY5" fmla="*/ 222012 h 2301737"/>
              <a:gd name="connsiteX0" fmla="*/ 1733422 w 2545167"/>
              <a:gd name="connsiteY0" fmla="*/ 222012 h 2301737"/>
              <a:gd name="connsiteX1" fmla="*/ 2521689 w 2545167"/>
              <a:gd name="connsiteY1" fmla="*/ 420809 h 2301737"/>
              <a:gd name="connsiteX2" fmla="*/ 1592554 w 2545167"/>
              <a:gd name="connsiteY2" fmla="*/ 2300509 h 2301737"/>
              <a:gd name="connsiteX3" fmla="*/ 26294 w 2545167"/>
              <a:gd name="connsiteY3" fmla="*/ 2202259 h 2301737"/>
              <a:gd name="connsiteX4" fmla="*/ 0 w 2545167"/>
              <a:gd name="connsiteY4" fmla="*/ 1912677 h 2301737"/>
              <a:gd name="connsiteX5" fmla="*/ 1733422 w 2545167"/>
              <a:gd name="connsiteY5" fmla="*/ 222012 h 2301737"/>
              <a:gd name="connsiteX0" fmla="*/ 1733422 w 2545167"/>
              <a:gd name="connsiteY0" fmla="*/ 222012 h 2301737"/>
              <a:gd name="connsiteX1" fmla="*/ 2521689 w 2545167"/>
              <a:gd name="connsiteY1" fmla="*/ 420809 h 2301737"/>
              <a:gd name="connsiteX2" fmla="*/ 1592554 w 2545167"/>
              <a:gd name="connsiteY2" fmla="*/ 2300509 h 2301737"/>
              <a:gd name="connsiteX3" fmla="*/ 26294 w 2545167"/>
              <a:gd name="connsiteY3" fmla="*/ 2202259 h 2301737"/>
              <a:gd name="connsiteX4" fmla="*/ 0 w 2545167"/>
              <a:gd name="connsiteY4" fmla="*/ 1912677 h 2301737"/>
              <a:gd name="connsiteX5" fmla="*/ 1733422 w 2545167"/>
              <a:gd name="connsiteY5" fmla="*/ 222012 h 2301737"/>
              <a:gd name="connsiteX0" fmla="*/ 1733422 w 2521689"/>
              <a:gd name="connsiteY0" fmla="*/ 222012 h 2301737"/>
              <a:gd name="connsiteX1" fmla="*/ 2521689 w 2521689"/>
              <a:gd name="connsiteY1" fmla="*/ 420809 h 2301737"/>
              <a:gd name="connsiteX2" fmla="*/ 1592554 w 2521689"/>
              <a:gd name="connsiteY2" fmla="*/ 2300509 h 2301737"/>
              <a:gd name="connsiteX3" fmla="*/ 26294 w 2521689"/>
              <a:gd name="connsiteY3" fmla="*/ 2202259 h 2301737"/>
              <a:gd name="connsiteX4" fmla="*/ 0 w 2521689"/>
              <a:gd name="connsiteY4" fmla="*/ 1912677 h 2301737"/>
              <a:gd name="connsiteX5" fmla="*/ 1733422 w 2521689"/>
              <a:gd name="connsiteY5" fmla="*/ 222012 h 2301737"/>
              <a:gd name="connsiteX0" fmla="*/ 1733422 w 2521689"/>
              <a:gd name="connsiteY0" fmla="*/ 0 h 2079725"/>
              <a:gd name="connsiteX1" fmla="*/ 2521689 w 2521689"/>
              <a:gd name="connsiteY1" fmla="*/ 198797 h 2079725"/>
              <a:gd name="connsiteX2" fmla="*/ 1592554 w 2521689"/>
              <a:gd name="connsiteY2" fmla="*/ 2078497 h 2079725"/>
              <a:gd name="connsiteX3" fmla="*/ 26294 w 2521689"/>
              <a:gd name="connsiteY3" fmla="*/ 1980247 h 2079725"/>
              <a:gd name="connsiteX4" fmla="*/ 0 w 2521689"/>
              <a:gd name="connsiteY4" fmla="*/ 1690665 h 2079725"/>
              <a:gd name="connsiteX5" fmla="*/ 1733422 w 2521689"/>
              <a:gd name="connsiteY5" fmla="*/ 0 h 2079725"/>
              <a:gd name="connsiteX0" fmla="*/ 1733422 w 2521689"/>
              <a:gd name="connsiteY0" fmla="*/ 0 h 2079725"/>
              <a:gd name="connsiteX1" fmla="*/ 2521689 w 2521689"/>
              <a:gd name="connsiteY1" fmla="*/ 198797 h 2079725"/>
              <a:gd name="connsiteX2" fmla="*/ 1592554 w 2521689"/>
              <a:gd name="connsiteY2" fmla="*/ 2078497 h 2079725"/>
              <a:gd name="connsiteX3" fmla="*/ 26294 w 2521689"/>
              <a:gd name="connsiteY3" fmla="*/ 1980247 h 2079725"/>
              <a:gd name="connsiteX4" fmla="*/ 0 w 2521689"/>
              <a:gd name="connsiteY4" fmla="*/ 1690665 h 2079725"/>
              <a:gd name="connsiteX5" fmla="*/ 1733422 w 2521689"/>
              <a:gd name="connsiteY5" fmla="*/ 0 h 207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1689" h="2079725">
                <a:moveTo>
                  <a:pt x="1733422" y="0"/>
                </a:moveTo>
                <a:cubicBezTo>
                  <a:pt x="2016668" y="8807"/>
                  <a:pt x="2267848" y="48430"/>
                  <a:pt x="2521689" y="198797"/>
                </a:cubicBezTo>
                <a:lnTo>
                  <a:pt x="1592554" y="2078497"/>
                </a:lnTo>
                <a:cubicBezTo>
                  <a:pt x="1029631" y="2079725"/>
                  <a:pt x="291720" y="2044886"/>
                  <a:pt x="26294" y="1980247"/>
                </a:cubicBezTo>
                <a:cubicBezTo>
                  <a:pt x="8359" y="1886332"/>
                  <a:pt x="0" y="1789475"/>
                  <a:pt x="0" y="1690665"/>
                </a:cubicBezTo>
                <a:cubicBezTo>
                  <a:pt x="0" y="743773"/>
                  <a:pt x="786530" y="0"/>
                  <a:pt x="1733422" y="0"/>
                </a:cubicBezTo>
                <a:close/>
              </a:path>
            </a:pathLst>
          </a:custGeom>
          <a:gradFill flip="none" rotWithShape="1">
            <a:gsLst>
              <a:gs pos="32000">
                <a:schemeClr val="accent6">
                  <a:lumMod val="75000"/>
                  <a:shade val="30000"/>
                  <a:satMod val="115000"/>
                  <a:alpha val="0"/>
                </a:schemeClr>
              </a:gs>
              <a:gs pos="100000">
                <a:schemeClr val="accent6">
                  <a:lumMod val="75000"/>
                  <a:shade val="100000"/>
                  <a:satMod val="115000"/>
                  <a:alpha val="46000"/>
                </a:schemeClr>
              </a:gs>
            </a:gsLst>
            <a:lin ang="0" scaled="1"/>
            <a:tileRect/>
          </a:gradFill>
          <a:ln w="31750">
            <a:noFill/>
          </a:ln>
          <a:effectLst>
            <a:innerShdw blurRad="381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360" name="Oval 359"/>
          <p:cNvSpPr/>
          <p:nvPr/>
        </p:nvSpPr>
        <p:spPr>
          <a:xfrm>
            <a:off x="2517759" y="2176646"/>
            <a:ext cx="1423405" cy="852803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30000"/>
                </a:schemeClr>
              </a:gs>
              <a:gs pos="48000">
                <a:schemeClr val="bg1"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361" name="TextBox 360"/>
          <p:cNvSpPr txBox="1"/>
          <p:nvPr/>
        </p:nvSpPr>
        <p:spPr>
          <a:xfrm>
            <a:off x="2215668" y="3181454"/>
            <a:ext cx="298480" cy="337144"/>
          </a:xfrm>
          <a:prstGeom prst="rect">
            <a:avLst/>
          </a:prstGeom>
          <a:noFill/>
          <a:effectLst>
            <a:outerShdw blurRad="25400" dist="25400" dir="10800000" algn="r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59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62" name="TextBox 361"/>
          <p:cNvSpPr txBox="1"/>
          <p:nvPr/>
        </p:nvSpPr>
        <p:spPr>
          <a:xfrm>
            <a:off x="2474103" y="2579301"/>
            <a:ext cx="412292" cy="337144"/>
          </a:xfrm>
          <a:prstGeom prst="rect">
            <a:avLst/>
          </a:prstGeom>
          <a:noFill/>
          <a:effectLst>
            <a:outerShdw blurRad="25400" dist="25400" dir="10800000" algn="r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59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80</a:t>
            </a:r>
          </a:p>
        </p:txBody>
      </p:sp>
      <p:sp>
        <p:nvSpPr>
          <p:cNvPr id="363" name="TextBox 362"/>
          <p:cNvSpPr txBox="1"/>
          <p:nvPr/>
        </p:nvSpPr>
        <p:spPr>
          <a:xfrm>
            <a:off x="2967534" y="2345133"/>
            <a:ext cx="526106" cy="337144"/>
          </a:xfrm>
          <a:prstGeom prst="rect">
            <a:avLst/>
          </a:prstGeom>
          <a:noFill/>
          <a:effectLst>
            <a:outerShdw blurRad="25400" dist="25400" dir="10800000" algn="r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59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160</a:t>
            </a:r>
          </a:p>
        </p:txBody>
      </p:sp>
      <p:sp>
        <p:nvSpPr>
          <p:cNvPr id="364" name="TextBox 363"/>
          <p:cNvSpPr txBox="1"/>
          <p:nvPr/>
        </p:nvSpPr>
        <p:spPr>
          <a:xfrm>
            <a:off x="3452599" y="2562576"/>
            <a:ext cx="526106" cy="337144"/>
          </a:xfrm>
          <a:prstGeom prst="rect">
            <a:avLst/>
          </a:prstGeom>
          <a:noFill/>
          <a:effectLst>
            <a:outerShdw blurRad="25400" dist="25400" dir="10800000" algn="r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59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220</a:t>
            </a:r>
          </a:p>
        </p:txBody>
      </p:sp>
      <p:sp>
        <p:nvSpPr>
          <p:cNvPr id="365" name="TextBox 364"/>
          <p:cNvSpPr txBox="1"/>
          <p:nvPr/>
        </p:nvSpPr>
        <p:spPr>
          <a:xfrm>
            <a:off x="3770399" y="3181454"/>
            <a:ext cx="526106" cy="337144"/>
          </a:xfrm>
          <a:prstGeom prst="rect">
            <a:avLst/>
          </a:prstGeom>
          <a:noFill/>
          <a:effectLst>
            <a:outerShdw blurRad="25400" dist="25400" dir="10800000" algn="r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59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280</a:t>
            </a:r>
          </a:p>
        </p:txBody>
      </p:sp>
      <p:sp>
        <p:nvSpPr>
          <p:cNvPr id="366" name="Block Arc 365"/>
          <p:cNvSpPr/>
          <p:nvPr/>
        </p:nvSpPr>
        <p:spPr>
          <a:xfrm>
            <a:off x="2078255" y="2196737"/>
            <a:ext cx="2266227" cy="2263028"/>
          </a:xfrm>
          <a:prstGeom prst="blockArc">
            <a:avLst>
              <a:gd name="adj1" fmla="val 10665013"/>
              <a:gd name="adj2" fmla="val 13513122"/>
              <a:gd name="adj3" fmla="val 749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black"/>
              </a:solidFill>
            </a:endParaRPr>
          </a:p>
        </p:txBody>
      </p:sp>
      <p:grpSp>
        <p:nvGrpSpPr>
          <p:cNvPr id="367" name="Group 40"/>
          <p:cNvGrpSpPr/>
          <p:nvPr/>
        </p:nvGrpSpPr>
        <p:grpSpPr>
          <a:xfrm rot="17601338">
            <a:off x="2282346" y="2422321"/>
            <a:ext cx="1870769" cy="1870768"/>
            <a:chOff x="225386" y="1816068"/>
            <a:chExt cx="2704022" cy="2704022"/>
          </a:xfrm>
          <a:effectLst>
            <a:outerShdw blurRad="38100" dist="508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368" name="Rectangle 367"/>
            <p:cNvSpPr/>
            <p:nvPr/>
          </p:nvSpPr>
          <p:spPr>
            <a:xfrm>
              <a:off x="225386" y="1816068"/>
              <a:ext cx="2704022" cy="27040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32">
                <a:solidFill>
                  <a:prstClr val="white"/>
                </a:solidFill>
              </a:endParaRPr>
            </a:p>
          </p:txBody>
        </p:sp>
        <p:sp>
          <p:nvSpPr>
            <p:cNvPr id="369" name="Trapezoid 83"/>
            <p:cNvSpPr/>
            <p:nvPr/>
          </p:nvSpPr>
          <p:spPr>
            <a:xfrm>
              <a:off x="1494414" y="1859127"/>
              <a:ext cx="165966" cy="1342568"/>
            </a:xfrm>
            <a:custGeom>
              <a:avLst/>
              <a:gdLst>
                <a:gd name="connsiteX0" fmla="*/ 0 w 165966"/>
                <a:gd name="connsiteY0" fmla="*/ 1342568 h 1342568"/>
                <a:gd name="connsiteX1" fmla="*/ 82983 w 165966"/>
                <a:gd name="connsiteY1" fmla="*/ 0 h 1342568"/>
                <a:gd name="connsiteX2" fmla="*/ 82983 w 165966"/>
                <a:gd name="connsiteY2" fmla="*/ 0 h 1342568"/>
                <a:gd name="connsiteX3" fmla="*/ 165966 w 165966"/>
                <a:gd name="connsiteY3" fmla="*/ 1342568 h 1342568"/>
                <a:gd name="connsiteX4" fmla="*/ 0 w 165966"/>
                <a:gd name="connsiteY4" fmla="*/ 1342568 h 1342568"/>
                <a:gd name="connsiteX0" fmla="*/ 0 w 165966"/>
                <a:gd name="connsiteY0" fmla="*/ 1342568 h 1342568"/>
                <a:gd name="connsiteX1" fmla="*/ 82983 w 165966"/>
                <a:gd name="connsiteY1" fmla="*/ 0 h 1342568"/>
                <a:gd name="connsiteX2" fmla="*/ 82983 w 165966"/>
                <a:gd name="connsiteY2" fmla="*/ 0 h 1342568"/>
                <a:gd name="connsiteX3" fmla="*/ 165966 w 165966"/>
                <a:gd name="connsiteY3" fmla="*/ 1342568 h 1342568"/>
                <a:gd name="connsiteX4" fmla="*/ 0 w 165966"/>
                <a:gd name="connsiteY4" fmla="*/ 1342568 h 1342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966" h="1342568">
                  <a:moveTo>
                    <a:pt x="0" y="1342568"/>
                  </a:moveTo>
                  <a:cubicBezTo>
                    <a:pt x="27661" y="895045"/>
                    <a:pt x="53108" y="469629"/>
                    <a:pt x="82983" y="0"/>
                  </a:cubicBezTo>
                  <a:lnTo>
                    <a:pt x="82983" y="0"/>
                  </a:lnTo>
                  <a:lnTo>
                    <a:pt x="165966" y="1342568"/>
                  </a:lnTo>
                  <a:lnTo>
                    <a:pt x="0" y="134256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3492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32">
                <a:solidFill>
                  <a:prstClr val="white"/>
                </a:solidFill>
              </a:endParaRPr>
            </a:p>
          </p:txBody>
        </p:sp>
        <p:sp>
          <p:nvSpPr>
            <p:cNvPr id="370" name="Oval 369"/>
            <p:cNvSpPr>
              <a:spLocks noChangeAspect="1"/>
            </p:cNvSpPr>
            <p:nvPr/>
          </p:nvSpPr>
          <p:spPr>
            <a:xfrm>
              <a:off x="1331133" y="2920419"/>
              <a:ext cx="492529" cy="492529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32">
                <a:solidFill>
                  <a:prstClr val="white"/>
                </a:solidFill>
              </a:endParaRPr>
            </a:p>
          </p:txBody>
        </p:sp>
      </p:grpSp>
      <p:sp>
        <p:nvSpPr>
          <p:cNvPr id="374" name="Freeform 373"/>
          <p:cNvSpPr/>
          <p:nvPr/>
        </p:nvSpPr>
        <p:spPr>
          <a:xfrm>
            <a:off x="7692007" y="2044777"/>
            <a:ext cx="2587695" cy="1670483"/>
          </a:xfrm>
          <a:custGeom>
            <a:avLst/>
            <a:gdLst>
              <a:gd name="connsiteX0" fmla="*/ 0 w 3667760"/>
              <a:gd name="connsiteY0" fmla="*/ 2306320 h 2316480"/>
              <a:gd name="connsiteX1" fmla="*/ 1838960 w 3667760"/>
              <a:gd name="connsiteY1" fmla="*/ 0 h 2316480"/>
              <a:gd name="connsiteX2" fmla="*/ 3667760 w 3667760"/>
              <a:gd name="connsiteY2" fmla="*/ 2316480 h 2316480"/>
              <a:gd name="connsiteX3" fmla="*/ 0 w 3667760"/>
              <a:gd name="connsiteY3" fmla="*/ 2306320 h 2316480"/>
              <a:gd name="connsiteX0" fmla="*/ 0 w 3667760"/>
              <a:gd name="connsiteY0" fmla="*/ 2306351 h 2316511"/>
              <a:gd name="connsiteX1" fmla="*/ 1838960 w 3667760"/>
              <a:gd name="connsiteY1" fmla="*/ 31 h 2316511"/>
              <a:gd name="connsiteX2" fmla="*/ 3667760 w 3667760"/>
              <a:gd name="connsiteY2" fmla="*/ 2316511 h 2316511"/>
              <a:gd name="connsiteX3" fmla="*/ 0 w 3667760"/>
              <a:gd name="connsiteY3" fmla="*/ 2306351 h 2316511"/>
              <a:gd name="connsiteX0" fmla="*/ 0 w 3730196"/>
              <a:gd name="connsiteY0" fmla="*/ 2306378 h 2316538"/>
              <a:gd name="connsiteX1" fmla="*/ 1838960 w 3730196"/>
              <a:gd name="connsiteY1" fmla="*/ 58 h 2316538"/>
              <a:gd name="connsiteX2" fmla="*/ 3667760 w 3730196"/>
              <a:gd name="connsiteY2" fmla="*/ 2316538 h 2316538"/>
              <a:gd name="connsiteX3" fmla="*/ 0 w 3730196"/>
              <a:gd name="connsiteY3" fmla="*/ 2306378 h 2316538"/>
              <a:gd name="connsiteX0" fmla="*/ 39759 w 3769955"/>
              <a:gd name="connsiteY0" fmla="*/ 2306378 h 2316538"/>
              <a:gd name="connsiteX1" fmla="*/ 1878719 w 3769955"/>
              <a:gd name="connsiteY1" fmla="*/ 58 h 2316538"/>
              <a:gd name="connsiteX2" fmla="*/ 3707519 w 3769955"/>
              <a:gd name="connsiteY2" fmla="*/ 2316538 h 2316538"/>
              <a:gd name="connsiteX3" fmla="*/ 39759 w 3769955"/>
              <a:gd name="connsiteY3" fmla="*/ 2306378 h 2316538"/>
              <a:gd name="connsiteX0" fmla="*/ 39759 w 3769955"/>
              <a:gd name="connsiteY0" fmla="*/ 2306378 h 2382969"/>
              <a:gd name="connsiteX1" fmla="*/ 1878719 w 3769955"/>
              <a:gd name="connsiteY1" fmla="*/ 58 h 2382969"/>
              <a:gd name="connsiteX2" fmla="*/ 3707519 w 3769955"/>
              <a:gd name="connsiteY2" fmla="*/ 2316538 h 2382969"/>
              <a:gd name="connsiteX3" fmla="*/ 39759 w 3769955"/>
              <a:gd name="connsiteY3" fmla="*/ 2306378 h 2382969"/>
              <a:gd name="connsiteX0" fmla="*/ 39759 w 3769955"/>
              <a:gd name="connsiteY0" fmla="*/ 2306378 h 2449257"/>
              <a:gd name="connsiteX1" fmla="*/ 1878719 w 3769955"/>
              <a:gd name="connsiteY1" fmla="*/ 58 h 2449257"/>
              <a:gd name="connsiteX2" fmla="*/ 3707519 w 3769955"/>
              <a:gd name="connsiteY2" fmla="*/ 2316538 h 2449257"/>
              <a:gd name="connsiteX3" fmla="*/ 39759 w 3769955"/>
              <a:gd name="connsiteY3" fmla="*/ 2306378 h 2449257"/>
              <a:gd name="connsiteX0" fmla="*/ 39759 w 3746907"/>
              <a:gd name="connsiteY0" fmla="*/ 2306373 h 2449252"/>
              <a:gd name="connsiteX1" fmla="*/ 1878719 w 3746907"/>
              <a:gd name="connsiteY1" fmla="*/ 53 h 2449252"/>
              <a:gd name="connsiteX2" fmla="*/ 3707519 w 3746907"/>
              <a:gd name="connsiteY2" fmla="*/ 2316533 h 2449252"/>
              <a:gd name="connsiteX3" fmla="*/ 39759 w 3746907"/>
              <a:gd name="connsiteY3" fmla="*/ 2306373 h 2449252"/>
              <a:gd name="connsiteX0" fmla="*/ 39759 w 3758053"/>
              <a:gd name="connsiteY0" fmla="*/ 2306373 h 2449252"/>
              <a:gd name="connsiteX1" fmla="*/ 1878719 w 3758053"/>
              <a:gd name="connsiteY1" fmla="*/ 53 h 2449252"/>
              <a:gd name="connsiteX2" fmla="*/ 3707519 w 3758053"/>
              <a:gd name="connsiteY2" fmla="*/ 2316533 h 2449252"/>
              <a:gd name="connsiteX3" fmla="*/ 39759 w 3758053"/>
              <a:gd name="connsiteY3" fmla="*/ 2306373 h 2449252"/>
              <a:gd name="connsiteX0" fmla="*/ 39759 w 3740359"/>
              <a:gd name="connsiteY0" fmla="*/ 2306371 h 2449250"/>
              <a:gd name="connsiteX1" fmla="*/ 1878719 w 3740359"/>
              <a:gd name="connsiteY1" fmla="*/ 51 h 2449250"/>
              <a:gd name="connsiteX2" fmla="*/ 3707519 w 3740359"/>
              <a:gd name="connsiteY2" fmla="*/ 2316531 h 2449250"/>
              <a:gd name="connsiteX3" fmla="*/ 39759 w 3740359"/>
              <a:gd name="connsiteY3" fmla="*/ 2306371 h 2449250"/>
              <a:gd name="connsiteX0" fmla="*/ 39759 w 3743144"/>
              <a:gd name="connsiteY0" fmla="*/ 2306371 h 2449250"/>
              <a:gd name="connsiteX1" fmla="*/ 1878719 w 3743144"/>
              <a:gd name="connsiteY1" fmla="*/ 51 h 2449250"/>
              <a:gd name="connsiteX2" fmla="*/ 3707519 w 3743144"/>
              <a:gd name="connsiteY2" fmla="*/ 2316531 h 2449250"/>
              <a:gd name="connsiteX3" fmla="*/ 39759 w 3743144"/>
              <a:gd name="connsiteY3" fmla="*/ 2306371 h 2449250"/>
              <a:gd name="connsiteX0" fmla="*/ 39759 w 3743144"/>
              <a:gd name="connsiteY0" fmla="*/ 2271648 h 2414527"/>
              <a:gd name="connsiteX1" fmla="*/ 1878719 w 3743144"/>
              <a:gd name="connsiteY1" fmla="*/ 53 h 2414527"/>
              <a:gd name="connsiteX2" fmla="*/ 3707519 w 3743144"/>
              <a:gd name="connsiteY2" fmla="*/ 2281808 h 2414527"/>
              <a:gd name="connsiteX3" fmla="*/ 39759 w 3743144"/>
              <a:gd name="connsiteY3" fmla="*/ 2271648 h 2414527"/>
              <a:gd name="connsiteX0" fmla="*/ 36887 w 3740272"/>
              <a:gd name="connsiteY0" fmla="*/ 2271648 h 2414527"/>
              <a:gd name="connsiteX1" fmla="*/ 1875847 w 3740272"/>
              <a:gd name="connsiteY1" fmla="*/ 53 h 2414527"/>
              <a:gd name="connsiteX2" fmla="*/ 3704647 w 3740272"/>
              <a:gd name="connsiteY2" fmla="*/ 2281808 h 2414527"/>
              <a:gd name="connsiteX3" fmla="*/ 36887 w 3740272"/>
              <a:gd name="connsiteY3" fmla="*/ 2271648 h 241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0272" h="2414527">
                <a:moveTo>
                  <a:pt x="36887" y="2271648"/>
                </a:moveTo>
                <a:cubicBezTo>
                  <a:pt x="-210280" y="909094"/>
                  <a:pt x="827335" y="8181"/>
                  <a:pt x="1875847" y="53"/>
                </a:cubicBezTo>
                <a:cubicBezTo>
                  <a:pt x="2924359" y="-8075"/>
                  <a:pt x="3945477" y="921963"/>
                  <a:pt x="3704647" y="2281808"/>
                </a:cubicBezTo>
                <a:cubicBezTo>
                  <a:pt x="2847820" y="2479589"/>
                  <a:pt x="875426" y="2439627"/>
                  <a:pt x="36887" y="2271648"/>
                </a:cubicBezTo>
                <a:close/>
              </a:path>
            </a:pathLst>
          </a:custGeom>
          <a:solidFill>
            <a:schemeClr val="tx1"/>
          </a:solidFill>
          <a:ln w="38100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375" name="Oval 7"/>
          <p:cNvSpPr/>
          <p:nvPr/>
        </p:nvSpPr>
        <p:spPr>
          <a:xfrm>
            <a:off x="7804734" y="2167085"/>
            <a:ext cx="2372342" cy="1450019"/>
          </a:xfrm>
          <a:custGeom>
            <a:avLst/>
            <a:gdLst/>
            <a:ahLst/>
            <a:cxnLst/>
            <a:rect l="l" t="t" r="r" b="b"/>
            <a:pathLst>
              <a:path w="3429000" h="2095867">
                <a:moveTo>
                  <a:pt x="1714500" y="0"/>
                </a:moveTo>
                <a:cubicBezTo>
                  <a:pt x="2661392" y="0"/>
                  <a:pt x="3429000" y="767608"/>
                  <a:pt x="3429000" y="1714500"/>
                </a:cubicBezTo>
                <a:cubicBezTo>
                  <a:pt x="3429000" y="1810740"/>
                  <a:pt x="3421071" y="1905129"/>
                  <a:pt x="3403831" y="1996716"/>
                </a:cubicBezTo>
                <a:cubicBezTo>
                  <a:pt x="2134887" y="2155805"/>
                  <a:pt x="776404" y="2097013"/>
                  <a:pt x="26294" y="2004082"/>
                </a:cubicBezTo>
                <a:cubicBezTo>
                  <a:pt x="8359" y="1910167"/>
                  <a:pt x="0" y="1813310"/>
                  <a:pt x="0" y="1714500"/>
                </a:cubicBezTo>
                <a:cubicBezTo>
                  <a:pt x="0" y="767608"/>
                  <a:pt x="767608" y="0"/>
                  <a:pt x="171450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1750">
            <a:noFill/>
          </a:ln>
          <a:effectLst>
            <a:innerShdw blurRad="381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376" name="Oval 7"/>
          <p:cNvSpPr/>
          <p:nvPr/>
        </p:nvSpPr>
        <p:spPr>
          <a:xfrm>
            <a:off x="7804988" y="2168718"/>
            <a:ext cx="1744622" cy="1438851"/>
          </a:xfrm>
          <a:custGeom>
            <a:avLst/>
            <a:gdLst>
              <a:gd name="connsiteX0" fmla="*/ 1714500 w 3429000"/>
              <a:gd name="connsiteY0" fmla="*/ 251906 h 2407711"/>
              <a:gd name="connsiteX1" fmla="*/ 2521489 w 3429000"/>
              <a:gd name="connsiteY1" fmla="*/ 454972 h 2407711"/>
              <a:gd name="connsiteX2" fmla="*/ 3429000 w 3429000"/>
              <a:gd name="connsiteY2" fmla="*/ 1966406 h 2407711"/>
              <a:gd name="connsiteX3" fmla="*/ 3403831 w 3429000"/>
              <a:gd name="connsiteY3" fmla="*/ 2248622 h 2407711"/>
              <a:gd name="connsiteX4" fmla="*/ 26294 w 3429000"/>
              <a:gd name="connsiteY4" fmla="*/ 2255988 h 2407711"/>
              <a:gd name="connsiteX5" fmla="*/ 0 w 3429000"/>
              <a:gd name="connsiteY5" fmla="*/ 1966406 h 2407711"/>
              <a:gd name="connsiteX6" fmla="*/ 1714500 w 3429000"/>
              <a:gd name="connsiteY6" fmla="*/ 251906 h 2407711"/>
              <a:gd name="connsiteX0" fmla="*/ 1714500 w 3819697"/>
              <a:gd name="connsiteY0" fmla="*/ 251906 h 2407711"/>
              <a:gd name="connsiteX1" fmla="*/ 2521489 w 3819697"/>
              <a:gd name="connsiteY1" fmla="*/ 454972 h 2407711"/>
              <a:gd name="connsiteX2" fmla="*/ 3403831 w 3819697"/>
              <a:gd name="connsiteY2" fmla="*/ 2248622 h 2407711"/>
              <a:gd name="connsiteX3" fmla="*/ 26294 w 3819697"/>
              <a:gd name="connsiteY3" fmla="*/ 2255988 h 2407711"/>
              <a:gd name="connsiteX4" fmla="*/ 0 w 3819697"/>
              <a:gd name="connsiteY4" fmla="*/ 1966406 h 2407711"/>
              <a:gd name="connsiteX5" fmla="*/ 1714500 w 3819697"/>
              <a:gd name="connsiteY5" fmla="*/ 251906 h 2407711"/>
              <a:gd name="connsiteX0" fmla="*/ 1714500 w 3558653"/>
              <a:gd name="connsiteY0" fmla="*/ 251906 h 2565166"/>
              <a:gd name="connsiteX1" fmla="*/ 2521489 w 3558653"/>
              <a:gd name="connsiteY1" fmla="*/ 454972 h 2565166"/>
              <a:gd name="connsiteX2" fmla="*/ 3403831 w 3558653"/>
              <a:gd name="connsiteY2" fmla="*/ 2248622 h 2565166"/>
              <a:gd name="connsiteX3" fmla="*/ 1592554 w 3558653"/>
              <a:gd name="connsiteY3" fmla="*/ 2354238 h 2565166"/>
              <a:gd name="connsiteX4" fmla="*/ 26294 w 3558653"/>
              <a:gd name="connsiteY4" fmla="*/ 2255988 h 2565166"/>
              <a:gd name="connsiteX5" fmla="*/ 0 w 3558653"/>
              <a:gd name="connsiteY5" fmla="*/ 1966406 h 2565166"/>
              <a:gd name="connsiteX6" fmla="*/ 1714500 w 3558653"/>
              <a:gd name="connsiteY6" fmla="*/ 251906 h 2565166"/>
              <a:gd name="connsiteX0" fmla="*/ 1714500 w 2541813"/>
              <a:gd name="connsiteY0" fmla="*/ 251906 h 2355466"/>
              <a:gd name="connsiteX1" fmla="*/ 2521489 w 2541813"/>
              <a:gd name="connsiteY1" fmla="*/ 454972 h 2355466"/>
              <a:gd name="connsiteX2" fmla="*/ 1592554 w 2541813"/>
              <a:gd name="connsiteY2" fmla="*/ 2354238 h 2355466"/>
              <a:gd name="connsiteX3" fmla="*/ 26294 w 2541813"/>
              <a:gd name="connsiteY3" fmla="*/ 2255988 h 2355466"/>
              <a:gd name="connsiteX4" fmla="*/ 0 w 2541813"/>
              <a:gd name="connsiteY4" fmla="*/ 1966406 h 2355466"/>
              <a:gd name="connsiteX5" fmla="*/ 1714500 w 2541813"/>
              <a:gd name="connsiteY5" fmla="*/ 251906 h 2355466"/>
              <a:gd name="connsiteX0" fmla="*/ 1714500 w 2521489"/>
              <a:gd name="connsiteY0" fmla="*/ 251906 h 2355466"/>
              <a:gd name="connsiteX1" fmla="*/ 2521489 w 2521489"/>
              <a:gd name="connsiteY1" fmla="*/ 454972 h 2355466"/>
              <a:gd name="connsiteX2" fmla="*/ 1592554 w 2521489"/>
              <a:gd name="connsiteY2" fmla="*/ 2354238 h 2355466"/>
              <a:gd name="connsiteX3" fmla="*/ 26294 w 2521489"/>
              <a:gd name="connsiteY3" fmla="*/ 2255988 h 2355466"/>
              <a:gd name="connsiteX4" fmla="*/ 0 w 2521489"/>
              <a:gd name="connsiteY4" fmla="*/ 1966406 h 2355466"/>
              <a:gd name="connsiteX5" fmla="*/ 1714500 w 2521489"/>
              <a:gd name="connsiteY5" fmla="*/ 251906 h 2355466"/>
              <a:gd name="connsiteX0" fmla="*/ 1714500 w 2558712"/>
              <a:gd name="connsiteY0" fmla="*/ 251906 h 2355466"/>
              <a:gd name="connsiteX1" fmla="*/ 2521489 w 2558712"/>
              <a:gd name="connsiteY1" fmla="*/ 454972 h 2355466"/>
              <a:gd name="connsiteX2" fmla="*/ 1592554 w 2558712"/>
              <a:gd name="connsiteY2" fmla="*/ 2354238 h 2355466"/>
              <a:gd name="connsiteX3" fmla="*/ 26294 w 2558712"/>
              <a:gd name="connsiteY3" fmla="*/ 2255988 h 2355466"/>
              <a:gd name="connsiteX4" fmla="*/ 0 w 2558712"/>
              <a:gd name="connsiteY4" fmla="*/ 1966406 h 2355466"/>
              <a:gd name="connsiteX5" fmla="*/ 1714500 w 2558712"/>
              <a:gd name="connsiteY5" fmla="*/ 251906 h 2355466"/>
              <a:gd name="connsiteX0" fmla="*/ 1714500 w 2558712"/>
              <a:gd name="connsiteY0" fmla="*/ 0 h 2103560"/>
              <a:gd name="connsiteX1" fmla="*/ 2521489 w 2558712"/>
              <a:gd name="connsiteY1" fmla="*/ 203066 h 2103560"/>
              <a:gd name="connsiteX2" fmla="*/ 1592554 w 2558712"/>
              <a:gd name="connsiteY2" fmla="*/ 2102332 h 2103560"/>
              <a:gd name="connsiteX3" fmla="*/ 26294 w 2558712"/>
              <a:gd name="connsiteY3" fmla="*/ 2004082 h 2103560"/>
              <a:gd name="connsiteX4" fmla="*/ 0 w 2558712"/>
              <a:gd name="connsiteY4" fmla="*/ 1714500 h 2103560"/>
              <a:gd name="connsiteX5" fmla="*/ 1714500 w 2558712"/>
              <a:gd name="connsiteY5" fmla="*/ 0 h 2103560"/>
              <a:gd name="connsiteX0" fmla="*/ 1714500 w 2558712"/>
              <a:gd name="connsiteY0" fmla="*/ 6694 h 2110254"/>
              <a:gd name="connsiteX1" fmla="*/ 2521489 w 2558712"/>
              <a:gd name="connsiteY1" fmla="*/ 209760 h 2110254"/>
              <a:gd name="connsiteX2" fmla="*/ 1592554 w 2558712"/>
              <a:gd name="connsiteY2" fmla="*/ 2109026 h 2110254"/>
              <a:gd name="connsiteX3" fmla="*/ 26294 w 2558712"/>
              <a:gd name="connsiteY3" fmla="*/ 2010776 h 2110254"/>
              <a:gd name="connsiteX4" fmla="*/ 0 w 2558712"/>
              <a:gd name="connsiteY4" fmla="*/ 1721194 h 2110254"/>
              <a:gd name="connsiteX5" fmla="*/ 1714500 w 2558712"/>
              <a:gd name="connsiteY5" fmla="*/ 6694 h 2110254"/>
              <a:gd name="connsiteX0" fmla="*/ 1714500 w 2558712"/>
              <a:gd name="connsiteY0" fmla="*/ 6694 h 2034054"/>
              <a:gd name="connsiteX1" fmla="*/ 2521489 w 2558712"/>
              <a:gd name="connsiteY1" fmla="*/ 133560 h 2034054"/>
              <a:gd name="connsiteX2" fmla="*/ 1592554 w 2558712"/>
              <a:gd name="connsiteY2" fmla="*/ 2032826 h 2034054"/>
              <a:gd name="connsiteX3" fmla="*/ 26294 w 2558712"/>
              <a:gd name="connsiteY3" fmla="*/ 1934576 h 2034054"/>
              <a:gd name="connsiteX4" fmla="*/ 0 w 2558712"/>
              <a:gd name="connsiteY4" fmla="*/ 1644994 h 2034054"/>
              <a:gd name="connsiteX5" fmla="*/ 1714500 w 2558712"/>
              <a:gd name="connsiteY5" fmla="*/ 6694 h 2034054"/>
              <a:gd name="connsiteX0" fmla="*/ 1723167 w 2558712"/>
              <a:gd name="connsiteY0" fmla="*/ 6694 h 2090391"/>
              <a:gd name="connsiteX1" fmla="*/ 2521489 w 2558712"/>
              <a:gd name="connsiteY1" fmla="*/ 189897 h 2090391"/>
              <a:gd name="connsiteX2" fmla="*/ 1592554 w 2558712"/>
              <a:gd name="connsiteY2" fmla="*/ 2089163 h 2090391"/>
              <a:gd name="connsiteX3" fmla="*/ 26294 w 2558712"/>
              <a:gd name="connsiteY3" fmla="*/ 1990913 h 2090391"/>
              <a:gd name="connsiteX4" fmla="*/ 0 w 2558712"/>
              <a:gd name="connsiteY4" fmla="*/ 1701331 h 2090391"/>
              <a:gd name="connsiteX5" fmla="*/ 1723167 w 2558712"/>
              <a:gd name="connsiteY5" fmla="*/ 6694 h 2090391"/>
              <a:gd name="connsiteX0" fmla="*/ 1746423 w 2558712"/>
              <a:gd name="connsiteY0" fmla="*/ 6694 h 2069084"/>
              <a:gd name="connsiteX1" fmla="*/ 2521489 w 2558712"/>
              <a:gd name="connsiteY1" fmla="*/ 168590 h 2069084"/>
              <a:gd name="connsiteX2" fmla="*/ 1592554 w 2558712"/>
              <a:gd name="connsiteY2" fmla="*/ 2067856 h 2069084"/>
              <a:gd name="connsiteX3" fmla="*/ 26294 w 2558712"/>
              <a:gd name="connsiteY3" fmla="*/ 1969606 h 2069084"/>
              <a:gd name="connsiteX4" fmla="*/ 0 w 2558712"/>
              <a:gd name="connsiteY4" fmla="*/ 1680024 h 2069084"/>
              <a:gd name="connsiteX5" fmla="*/ 1746423 w 2558712"/>
              <a:gd name="connsiteY5" fmla="*/ 6694 h 2069084"/>
              <a:gd name="connsiteX0" fmla="*/ 1733422 w 2558712"/>
              <a:gd name="connsiteY0" fmla="*/ 6694 h 2086419"/>
              <a:gd name="connsiteX1" fmla="*/ 2521489 w 2558712"/>
              <a:gd name="connsiteY1" fmla="*/ 185925 h 2086419"/>
              <a:gd name="connsiteX2" fmla="*/ 1592554 w 2558712"/>
              <a:gd name="connsiteY2" fmla="*/ 2085191 h 2086419"/>
              <a:gd name="connsiteX3" fmla="*/ 26294 w 2558712"/>
              <a:gd name="connsiteY3" fmla="*/ 1986941 h 2086419"/>
              <a:gd name="connsiteX4" fmla="*/ 0 w 2558712"/>
              <a:gd name="connsiteY4" fmla="*/ 1697359 h 2086419"/>
              <a:gd name="connsiteX5" fmla="*/ 1733422 w 2558712"/>
              <a:gd name="connsiteY5" fmla="*/ 6694 h 2086419"/>
              <a:gd name="connsiteX0" fmla="*/ 1733422 w 2598928"/>
              <a:gd name="connsiteY0" fmla="*/ 6694 h 2086419"/>
              <a:gd name="connsiteX1" fmla="*/ 2521489 w 2598928"/>
              <a:gd name="connsiteY1" fmla="*/ 185925 h 2086419"/>
              <a:gd name="connsiteX2" fmla="*/ 1592554 w 2598928"/>
              <a:gd name="connsiteY2" fmla="*/ 2085191 h 2086419"/>
              <a:gd name="connsiteX3" fmla="*/ 26294 w 2598928"/>
              <a:gd name="connsiteY3" fmla="*/ 1986941 h 2086419"/>
              <a:gd name="connsiteX4" fmla="*/ 0 w 2598928"/>
              <a:gd name="connsiteY4" fmla="*/ 1697359 h 2086419"/>
              <a:gd name="connsiteX5" fmla="*/ 1733422 w 2598928"/>
              <a:gd name="connsiteY5" fmla="*/ 6694 h 2086419"/>
              <a:gd name="connsiteX0" fmla="*/ 1733422 w 2825940"/>
              <a:gd name="connsiteY0" fmla="*/ 6694 h 2086419"/>
              <a:gd name="connsiteX1" fmla="*/ 2748501 w 2825940"/>
              <a:gd name="connsiteY1" fmla="*/ 795525 h 2086419"/>
              <a:gd name="connsiteX2" fmla="*/ 1592554 w 2825940"/>
              <a:gd name="connsiteY2" fmla="*/ 2085191 h 2086419"/>
              <a:gd name="connsiteX3" fmla="*/ 26294 w 2825940"/>
              <a:gd name="connsiteY3" fmla="*/ 1986941 h 2086419"/>
              <a:gd name="connsiteX4" fmla="*/ 0 w 2825940"/>
              <a:gd name="connsiteY4" fmla="*/ 1697359 h 2086419"/>
              <a:gd name="connsiteX5" fmla="*/ 1733422 w 2825940"/>
              <a:gd name="connsiteY5" fmla="*/ 6694 h 2086419"/>
              <a:gd name="connsiteX0" fmla="*/ 1733422 w 2882254"/>
              <a:gd name="connsiteY0" fmla="*/ 222012 h 2301737"/>
              <a:gd name="connsiteX1" fmla="*/ 2395074 w 2882254"/>
              <a:gd name="connsiteY1" fmla="*/ 580607 h 2301737"/>
              <a:gd name="connsiteX2" fmla="*/ 2748501 w 2882254"/>
              <a:gd name="connsiteY2" fmla="*/ 1010843 h 2301737"/>
              <a:gd name="connsiteX3" fmla="*/ 1592554 w 2882254"/>
              <a:gd name="connsiteY3" fmla="*/ 2300509 h 2301737"/>
              <a:gd name="connsiteX4" fmla="*/ 26294 w 2882254"/>
              <a:gd name="connsiteY4" fmla="*/ 2202259 h 2301737"/>
              <a:gd name="connsiteX5" fmla="*/ 0 w 2882254"/>
              <a:gd name="connsiteY5" fmla="*/ 1912677 h 2301737"/>
              <a:gd name="connsiteX6" fmla="*/ 1733422 w 2882254"/>
              <a:gd name="connsiteY6" fmla="*/ 222012 h 2301737"/>
              <a:gd name="connsiteX0" fmla="*/ 1733422 w 2418552"/>
              <a:gd name="connsiteY0" fmla="*/ 222012 h 2301737"/>
              <a:gd name="connsiteX1" fmla="*/ 2395074 w 2418552"/>
              <a:gd name="connsiteY1" fmla="*/ 580607 h 2301737"/>
              <a:gd name="connsiteX2" fmla="*/ 1592554 w 2418552"/>
              <a:gd name="connsiteY2" fmla="*/ 2300509 h 2301737"/>
              <a:gd name="connsiteX3" fmla="*/ 26294 w 2418552"/>
              <a:gd name="connsiteY3" fmla="*/ 2202259 h 2301737"/>
              <a:gd name="connsiteX4" fmla="*/ 0 w 2418552"/>
              <a:gd name="connsiteY4" fmla="*/ 1912677 h 2301737"/>
              <a:gd name="connsiteX5" fmla="*/ 1733422 w 2418552"/>
              <a:gd name="connsiteY5" fmla="*/ 222012 h 2301737"/>
              <a:gd name="connsiteX0" fmla="*/ 1733422 w 2418552"/>
              <a:gd name="connsiteY0" fmla="*/ 222012 h 2301737"/>
              <a:gd name="connsiteX1" fmla="*/ 2395074 w 2418552"/>
              <a:gd name="connsiteY1" fmla="*/ 580607 h 2301737"/>
              <a:gd name="connsiteX2" fmla="*/ 1592554 w 2418552"/>
              <a:gd name="connsiteY2" fmla="*/ 2300509 h 2301737"/>
              <a:gd name="connsiteX3" fmla="*/ 26294 w 2418552"/>
              <a:gd name="connsiteY3" fmla="*/ 2202259 h 2301737"/>
              <a:gd name="connsiteX4" fmla="*/ 0 w 2418552"/>
              <a:gd name="connsiteY4" fmla="*/ 1912677 h 2301737"/>
              <a:gd name="connsiteX5" fmla="*/ 1733422 w 2418552"/>
              <a:gd name="connsiteY5" fmla="*/ 222012 h 2301737"/>
              <a:gd name="connsiteX0" fmla="*/ 1733422 w 2545167"/>
              <a:gd name="connsiteY0" fmla="*/ 222012 h 2301737"/>
              <a:gd name="connsiteX1" fmla="*/ 2521689 w 2545167"/>
              <a:gd name="connsiteY1" fmla="*/ 420809 h 2301737"/>
              <a:gd name="connsiteX2" fmla="*/ 1592554 w 2545167"/>
              <a:gd name="connsiteY2" fmla="*/ 2300509 h 2301737"/>
              <a:gd name="connsiteX3" fmla="*/ 26294 w 2545167"/>
              <a:gd name="connsiteY3" fmla="*/ 2202259 h 2301737"/>
              <a:gd name="connsiteX4" fmla="*/ 0 w 2545167"/>
              <a:gd name="connsiteY4" fmla="*/ 1912677 h 2301737"/>
              <a:gd name="connsiteX5" fmla="*/ 1733422 w 2545167"/>
              <a:gd name="connsiteY5" fmla="*/ 222012 h 2301737"/>
              <a:gd name="connsiteX0" fmla="*/ 1733422 w 2545167"/>
              <a:gd name="connsiteY0" fmla="*/ 222012 h 2301737"/>
              <a:gd name="connsiteX1" fmla="*/ 2521689 w 2545167"/>
              <a:gd name="connsiteY1" fmla="*/ 420809 h 2301737"/>
              <a:gd name="connsiteX2" fmla="*/ 1592554 w 2545167"/>
              <a:gd name="connsiteY2" fmla="*/ 2300509 h 2301737"/>
              <a:gd name="connsiteX3" fmla="*/ 26294 w 2545167"/>
              <a:gd name="connsiteY3" fmla="*/ 2202259 h 2301737"/>
              <a:gd name="connsiteX4" fmla="*/ 0 w 2545167"/>
              <a:gd name="connsiteY4" fmla="*/ 1912677 h 2301737"/>
              <a:gd name="connsiteX5" fmla="*/ 1733422 w 2545167"/>
              <a:gd name="connsiteY5" fmla="*/ 222012 h 2301737"/>
              <a:gd name="connsiteX0" fmla="*/ 1733422 w 2545167"/>
              <a:gd name="connsiteY0" fmla="*/ 222012 h 2301737"/>
              <a:gd name="connsiteX1" fmla="*/ 2521689 w 2545167"/>
              <a:gd name="connsiteY1" fmla="*/ 420809 h 2301737"/>
              <a:gd name="connsiteX2" fmla="*/ 1592554 w 2545167"/>
              <a:gd name="connsiteY2" fmla="*/ 2300509 h 2301737"/>
              <a:gd name="connsiteX3" fmla="*/ 26294 w 2545167"/>
              <a:gd name="connsiteY3" fmla="*/ 2202259 h 2301737"/>
              <a:gd name="connsiteX4" fmla="*/ 0 w 2545167"/>
              <a:gd name="connsiteY4" fmla="*/ 1912677 h 2301737"/>
              <a:gd name="connsiteX5" fmla="*/ 1733422 w 2545167"/>
              <a:gd name="connsiteY5" fmla="*/ 222012 h 2301737"/>
              <a:gd name="connsiteX0" fmla="*/ 1733422 w 2521689"/>
              <a:gd name="connsiteY0" fmla="*/ 222012 h 2301737"/>
              <a:gd name="connsiteX1" fmla="*/ 2521689 w 2521689"/>
              <a:gd name="connsiteY1" fmla="*/ 420809 h 2301737"/>
              <a:gd name="connsiteX2" fmla="*/ 1592554 w 2521689"/>
              <a:gd name="connsiteY2" fmla="*/ 2300509 h 2301737"/>
              <a:gd name="connsiteX3" fmla="*/ 26294 w 2521689"/>
              <a:gd name="connsiteY3" fmla="*/ 2202259 h 2301737"/>
              <a:gd name="connsiteX4" fmla="*/ 0 w 2521689"/>
              <a:gd name="connsiteY4" fmla="*/ 1912677 h 2301737"/>
              <a:gd name="connsiteX5" fmla="*/ 1733422 w 2521689"/>
              <a:gd name="connsiteY5" fmla="*/ 222012 h 2301737"/>
              <a:gd name="connsiteX0" fmla="*/ 1733422 w 2521689"/>
              <a:gd name="connsiteY0" fmla="*/ 0 h 2079725"/>
              <a:gd name="connsiteX1" fmla="*/ 2521689 w 2521689"/>
              <a:gd name="connsiteY1" fmla="*/ 198797 h 2079725"/>
              <a:gd name="connsiteX2" fmla="*/ 1592554 w 2521689"/>
              <a:gd name="connsiteY2" fmla="*/ 2078497 h 2079725"/>
              <a:gd name="connsiteX3" fmla="*/ 26294 w 2521689"/>
              <a:gd name="connsiteY3" fmla="*/ 1980247 h 2079725"/>
              <a:gd name="connsiteX4" fmla="*/ 0 w 2521689"/>
              <a:gd name="connsiteY4" fmla="*/ 1690665 h 2079725"/>
              <a:gd name="connsiteX5" fmla="*/ 1733422 w 2521689"/>
              <a:gd name="connsiteY5" fmla="*/ 0 h 2079725"/>
              <a:gd name="connsiteX0" fmla="*/ 1733422 w 2521689"/>
              <a:gd name="connsiteY0" fmla="*/ 0 h 2079725"/>
              <a:gd name="connsiteX1" fmla="*/ 2521689 w 2521689"/>
              <a:gd name="connsiteY1" fmla="*/ 198797 h 2079725"/>
              <a:gd name="connsiteX2" fmla="*/ 1592554 w 2521689"/>
              <a:gd name="connsiteY2" fmla="*/ 2078497 h 2079725"/>
              <a:gd name="connsiteX3" fmla="*/ 26294 w 2521689"/>
              <a:gd name="connsiteY3" fmla="*/ 1980247 h 2079725"/>
              <a:gd name="connsiteX4" fmla="*/ 0 w 2521689"/>
              <a:gd name="connsiteY4" fmla="*/ 1690665 h 2079725"/>
              <a:gd name="connsiteX5" fmla="*/ 1733422 w 2521689"/>
              <a:gd name="connsiteY5" fmla="*/ 0 h 207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1689" h="2079725">
                <a:moveTo>
                  <a:pt x="1733422" y="0"/>
                </a:moveTo>
                <a:cubicBezTo>
                  <a:pt x="2016668" y="8807"/>
                  <a:pt x="2267848" y="48430"/>
                  <a:pt x="2521689" y="198797"/>
                </a:cubicBezTo>
                <a:lnTo>
                  <a:pt x="1592554" y="2078497"/>
                </a:lnTo>
                <a:cubicBezTo>
                  <a:pt x="1029631" y="2079725"/>
                  <a:pt x="291720" y="2044886"/>
                  <a:pt x="26294" y="1980247"/>
                </a:cubicBezTo>
                <a:cubicBezTo>
                  <a:pt x="8359" y="1886332"/>
                  <a:pt x="0" y="1789475"/>
                  <a:pt x="0" y="1690665"/>
                </a:cubicBezTo>
                <a:cubicBezTo>
                  <a:pt x="0" y="743773"/>
                  <a:pt x="786530" y="0"/>
                  <a:pt x="1733422" y="0"/>
                </a:cubicBezTo>
                <a:close/>
              </a:path>
            </a:pathLst>
          </a:custGeom>
          <a:gradFill flip="none" rotWithShape="1">
            <a:gsLst>
              <a:gs pos="32000">
                <a:schemeClr val="accent6">
                  <a:lumMod val="75000"/>
                  <a:shade val="30000"/>
                  <a:satMod val="115000"/>
                  <a:alpha val="0"/>
                </a:schemeClr>
              </a:gs>
              <a:gs pos="100000">
                <a:schemeClr val="accent6">
                  <a:lumMod val="75000"/>
                  <a:shade val="100000"/>
                  <a:satMod val="115000"/>
                  <a:alpha val="46000"/>
                </a:schemeClr>
              </a:gs>
            </a:gsLst>
            <a:lin ang="0" scaled="1"/>
            <a:tileRect/>
          </a:gradFill>
          <a:ln w="31750">
            <a:noFill/>
          </a:ln>
          <a:effectLst>
            <a:innerShdw blurRad="381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377" name="Oval 376"/>
          <p:cNvSpPr/>
          <p:nvPr/>
        </p:nvSpPr>
        <p:spPr>
          <a:xfrm>
            <a:off x="8297468" y="2176646"/>
            <a:ext cx="1423405" cy="852803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30000"/>
                </a:schemeClr>
              </a:gs>
              <a:gs pos="48000">
                <a:schemeClr val="bg1"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378" name="TextBox 377"/>
          <p:cNvSpPr txBox="1"/>
          <p:nvPr/>
        </p:nvSpPr>
        <p:spPr>
          <a:xfrm>
            <a:off x="7995377" y="3181454"/>
            <a:ext cx="298480" cy="337144"/>
          </a:xfrm>
          <a:prstGeom prst="rect">
            <a:avLst/>
          </a:prstGeom>
          <a:noFill/>
          <a:effectLst>
            <a:outerShdw blurRad="25400" dist="25400" dir="10800000" algn="r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59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79" name="TextBox 378"/>
          <p:cNvSpPr txBox="1"/>
          <p:nvPr/>
        </p:nvSpPr>
        <p:spPr>
          <a:xfrm>
            <a:off x="8253812" y="2579301"/>
            <a:ext cx="412292" cy="337144"/>
          </a:xfrm>
          <a:prstGeom prst="rect">
            <a:avLst/>
          </a:prstGeom>
          <a:noFill/>
          <a:effectLst>
            <a:outerShdw blurRad="25400" dist="25400" dir="10800000" algn="r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59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80</a:t>
            </a:r>
          </a:p>
        </p:txBody>
      </p:sp>
      <p:sp>
        <p:nvSpPr>
          <p:cNvPr id="380" name="TextBox 379"/>
          <p:cNvSpPr txBox="1"/>
          <p:nvPr/>
        </p:nvSpPr>
        <p:spPr>
          <a:xfrm>
            <a:off x="8747242" y="2345133"/>
            <a:ext cx="526106" cy="337144"/>
          </a:xfrm>
          <a:prstGeom prst="rect">
            <a:avLst/>
          </a:prstGeom>
          <a:noFill/>
          <a:effectLst>
            <a:outerShdw blurRad="25400" dist="25400" dir="10800000" algn="r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59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160</a:t>
            </a:r>
          </a:p>
        </p:txBody>
      </p:sp>
      <p:sp>
        <p:nvSpPr>
          <p:cNvPr id="381" name="TextBox 380"/>
          <p:cNvSpPr txBox="1"/>
          <p:nvPr/>
        </p:nvSpPr>
        <p:spPr>
          <a:xfrm>
            <a:off x="9232308" y="2562576"/>
            <a:ext cx="526106" cy="337144"/>
          </a:xfrm>
          <a:prstGeom prst="rect">
            <a:avLst/>
          </a:prstGeom>
          <a:noFill/>
          <a:effectLst>
            <a:outerShdw blurRad="25400" dist="25400" dir="10800000" algn="r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59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220</a:t>
            </a:r>
          </a:p>
        </p:txBody>
      </p:sp>
      <p:sp>
        <p:nvSpPr>
          <p:cNvPr id="382" name="TextBox 381"/>
          <p:cNvSpPr txBox="1"/>
          <p:nvPr/>
        </p:nvSpPr>
        <p:spPr>
          <a:xfrm>
            <a:off x="9550108" y="3181454"/>
            <a:ext cx="526106" cy="337144"/>
          </a:xfrm>
          <a:prstGeom prst="rect">
            <a:avLst/>
          </a:prstGeom>
          <a:noFill/>
          <a:effectLst>
            <a:outerShdw blurRad="25400" dist="25400" dir="10800000" algn="r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59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280</a:t>
            </a:r>
          </a:p>
        </p:txBody>
      </p:sp>
      <p:sp>
        <p:nvSpPr>
          <p:cNvPr id="383" name="Block Arc 382"/>
          <p:cNvSpPr/>
          <p:nvPr/>
        </p:nvSpPr>
        <p:spPr>
          <a:xfrm>
            <a:off x="7859270" y="2196740"/>
            <a:ext cx="2266227" cy="2263028"/>
          </a:xfrm>
          <a:prstGeom prst="blockArc">
            <a:avLst>
              <a:gd name="adj1" fmla="val 18922590"/>
              <a:gd name="adj2" fmla="val 122051"/>
              <a:gd name="adj3" fmla="val 7427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black"/>
              </a:solidFill>
            </a:endParaRPr>
          </a:p>
        </p:txBody>
      </p:sp>
      <p:grpSp>
        <p:nvGrpSpPr>
          <p:cNvPr id="384" name="Group 197"/>
          <p:cNvGrpSpPr/>
          <p:nvPr/>
        </p:nvGrpSpPr>
        <p:grpSpPr>
          <a:xfrm rot="3949038">
            <a:off x="8062055" y="2422321"/>
            <a:ext cx="1870769" cy="1870768"/>
            <a:chOff x="225386" y="1816068"/>
            <a:chExt cx="2704022" cy="2704022"/>
          </a:xfrm>
          <a:effectLst>
            <a:outerShdw blurRad="38100" dist="508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385" name="Rectangle 384"/>
            <p:cNvSpPr/>
            <p:nvPr/>
          </p:nvSpPr>
          <p:spPr>
            <a:xfrm>
              <a:off x="225386" y="1816068"/>
              <a:ext cx="2704022" cy="27040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32">
                <a:solidFill>
                  <a:prstClr val="white"/>
                </a:solidFill>
              </a:endParaRPr>
            </a:p>
          </p:txBody>
        </p:sp>
        <p:sp>
          <p:nvSpPr>
            <p:cNvPr id="386" name="Trapezoid 83"/>
            <p:cNvSpPr/>
            <p:nvPr/>
          </p:nvSpPr>
          <p:spPr>
            <a:xfrm>
              <a:off x="1494414" y="1859127"/>
              <a:ext cx="165966" cy="1342568"/>
            </a:xfrm>
            <a:custGeom>
              <a:avLst/>
              <a:gdLst>
                <a:gd name="connsiteX0" fmla="*/ 0 w 165966"/>
                <a:gd name="connsiteY0" fmla="*/ 1342568 h 1342568"/>
                <a:gd name="connsiteX1" fmla="*/ 82983 w 165966"/>
                <a:gd name="connsiteY1" fmla="*/ 0 h 1342568"/>
                <a:gd name="connsiteX2" fmla="*/ 82983 w 165966"/>
                <a:gd name="connsiteY2" fmla="*/ 0 h 1342568"/>
                <a:gd name="connsiteX3" fmla="*/ 165966 w 165966"/>
                <a:gd name="connsiteY3" fmla="*/ 1342568 h 1342568"/>
                <a:gd name="connsiteX4" fmla="*/ 0 w 165966"/>
                <a:gd name="connsiteY4" fmla="*/ 1342568 h 1342568"/>
                <a:gd name="connsiteX0" fmla="*/ 0 w 165966"/>
                <a:gd name="connsiteY0" fmla="*/ 1342568 h 1342568"/>
                <a:gd name="connsiteX1" fmla="*/ 82983 w 165966"/>
                <a:gd name="connsiteY1" fmla="*/ 0 h 1342568"/>
                <a:gd name="connsiteX2" fmla="*/ 82983 w 165966"/>
                <a:gd name="connsiteY2" fmla="*/ 0 h 1342568"/>
                <a:gd name="connsiteX3" fmla="*/ 165966 w 165966"/>
                <a:gd name="connsiteY3" fmla="*/ 1342568 h 1342568"/>
                <a:gd name="connsiteX4" fmla="*/ 0 w 165966"/>
                <a:gd name="connsiteY4" fmla="*/ 1342568 h 1342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966" h="1342568">
                  <a:moveTo>
                    <a:pt x="0" y="1342568"/>
                  </a:moveTo>
                  <a:cubicBezTo>
                    <a:pt x="27661" y="895045"/>
                    <a:pt x="53108" y="469629"/>
                    <a:pt x="82983" y="0"/>
                  </a:cubicBezTo>
                  <a:lnTo>
                    <a:pt x="82983" y="0"/>
                  </a:lnTo>
                  <a:lnTo>
                    <a:pt x="165966" y="1342568"/>
                  </a:lnTo>
                  <a:lnTo>
                    <a:pt x="0" y="134256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3492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32">
                <a:solidFill>
                  <a:prstClr val="white"/>
                </a:solidFill>
              </a:endParaRPr>
            </a:p>
          </p:txBody>
        </p:sp>
        <p:sp>
          <p:nvSpPr>
            <p:cNvPr id="387" name="Oval 386"/>
            <p:cNvSpPr>
              <a:spLocks noChangeAspect="1"/>
            </p:cNvSpPr>
            <p:nvPr/>
          </p:nvSpPr>
          <p:spPr>
            <a:xfrm>
              <a:off x="1331133" y="2920419"/>
              <a:ext cx="492529" cy="492529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32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867752" y="3914069"/>
            <a:ext cx="2667868" cy="1697733"/>
            <a:chOff x="780629" y="4038601"/>
            <a:chExt cx="3352800" cy="2133599"/>
          </a:xfrm>
        </p:grpSpPr>
        <p:sp>
          <p:nvSpPr>
            <p:cNvPr id="389" name="Round Same Side Corner Rectangle 388"/>
            <p:cNvSpPr/>
            <p:nvPr/>
          </p:nvSpPr>
          <p:spPr>
            <a:xfrm>
              <a:off x="780629" y="4038601"/>
              <a:ext cx="3352800" cy="533400"/>
            </a:xfrm>
            <a:prstGeom prst="round2SameRect">
              <a:avLst/>
            </a:pr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5520" rIns="145520" rtlCol="0" anchor="ctr" anchorCtr="0"/>
            <a:lstStyle/>
            <a:p>
              <a:pPr algn="ctr"/>
              <a:r>
                <a:rPr lang="en-US" sz="1432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780629" y="4572001"/>
              <a:ext cx="3352800" cy="160019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alpha val="34000"/>
                  </a:schemeClr>
                </a:gs>
                <a:gs pos="100000">
                  <a:schemeClr val="bg1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5520" tIns="145520" rIns="145520" bIns="145520" rtlCol="0" anchor="t" anchorCtr="0"/>
            <a:lstStyle/>
            <a:p>
              <a:pPr algn="ctr"/>
              <a:r>
                <a:rPr lang="en-US" sz="1432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770729" y="3914069"/>
            <a:ext cx="2667868" cy="1697733"/>
            <a:chOff x="4428899" y="4038601"/>
            <a:chExt cx="3352800" cy="2133599"/>
          </a:xfrm>
        </p:grpSpPr>
        <p:sp>
          <p:nvSpPr>
            <p:cNvPr id="392" name="Round Same Side Corner Rectangle 391"/>
            <p:cNvSpPr/>
            <p:nvPr/>
          </p:nvSpPr>
          <p:spPr>
            <a:xfrm>
              <a:off x="4428899" y="4038601"/>
              <a:ext cx="3352800" cy="533400"/>
            </a:xfrm>
            <a:prstGeom prst="round2SameRect">
              <a:avLst/>
            </a:pr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5520" rIns="145520" rtlCol="0" anchor="ctr" anchorCtr="0"/>
            <a:lstStyle/>
            <a:p>
              <a:pPr algn="ctr"/>
              <a:r>
                <a:rPr lang="en-US" sz="1432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4428899" y="4572001"/>
              <a:ext cx="3352800" cy="160019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alpha val="34000"/>
                  </a:schemeClr>
                </a:gs>
                <a:gs pos="100000">
                  <a:schemeClr val="bg1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5520" tIns="145520" rIns="145520" bIns="145520" rtlCol="0" anchor="t" anchorCtr="0"/>
            <a:lstStyle/>
            <a:p>
              <a:pPr algn="ctr"/>
              <a:r>
                <a:rPr lang="en-US" sz="1432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673706" y="3914069"/>
            <a:ext cx="2667868" cy="1697733"/>
            <a:chOff x="8077169" y="4038601"/>
            <a:chExt cx="3352800" cy="2133599"/>
          </a:xfrm>
        </p:grpSpPr>
        <p:sp>
          <p:nvSpPr>
            <p:cNvPr id="395" name="Round Same Side Corner Rectangle 394"/>
            <p:cNvSpPr/>
            <p:nvPr/>
          </p:nvSpPr>
          <p:spPr>
            <a:xfrm>
              <a:off x="8077169" y="4038601"/>
              <a:ext cx="3352800" cy="533400"/>
            </a:xfrm>
            <a:prstGeom prst="round2SameRect">
              <a:avLst/>
            </a:pr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5520" rIns="145520" rtlCol="0" anchor="ctr" anchorCtr="0"/>
            <a:lstStyle/>
            <a:p>
              <a:pPr algn="ctr"/>
              <a:r>
                <a:rPr lang="en-US" sz="1432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</a:p>
          </p:txBody>
        </p:sp>
        <p:sp>
          <p:nvSpPr>
            <p:cNvPr id="396" name="Rectangle 395"/>
            <p:cNvSpPr/>
            <p:nvPr/>
          </p:nvSpPr>
          <p:spPr>
            <a:xfrm>
              <a:off x="8077169" y="4572001"/>
              <a:ext cx="3352800" cy="160019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alpha val="34000"/>
                  </a:schemeClr>
                </a:gs>
                <a:gs pos="100000">
                  <a:schemeClr val="bg1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5520" tIns="145520" rIns="145520" bIns="145520" rtlCol="0" anchor="t" anchorCtr="0"/>
            <a:lstStyle/>
            <a:p>
              <a:pPr algn="ctr"/>
              <a:r>
                <a:rPr lang="en-US" sz="1432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706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val 59"/>
          <p:cNvSpPr/>
          <p:nvPr/>
        </p:nvSpPr>
        <p:spPr>
          <a:xfrm>
            <a:off x="4705415" y="3913941"/>
            <a:ext cx="2906026" cy="372012"/>
          </a:xfrm>
          <a:prstGeom prst="ellipse">
            <a:avLst/>
          </a:prstGeom>
          <a:gradFill flip="none" rotWithShape="1">
            <a:gsLst>
              <a:gs pos="0">
                <a:sysClr val="windowText" lastClr="000000">
                  <a:lumMod val="85000"/>
                  <a:lumOff val="15000"/>
                </a:sys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727346">
              <a:defRPr/>
            </a:pPr>
            <a:endParaRPr lang="en-US" sz="1431" kern="0">
              <a:solidFill>
                <a:sysClr val="window" lastClr="FFFFFF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7805584" y="3489618"/>
            <a:ext cx="2183340" cy="307448"/>
          </a:xfrm>
          <a:prstGeom prst="ellipse">
            <a:avLst/>
          </a:prstGeom>
          <a:gradFill flip="none" rotWithShape="1">
            <a:gsLst>
              <a:gs pos="0">
                <a:sysClr val="windowText" lastClr="000000">
                  <a:lumMod val="85000"/>
                  <a:lumOff val="15000"/>
                </a:sys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727346">
              <a:defRPr/>
            </a:pPr>
            <a:endParaRPr lang="en-US" sz="1431" kern="0">
              <a:solidFill>
                <a:sysClr val="window" lastClr="FFFFFF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2216476" y="3489618"/>
            <a:ext cx="2183340" cy="307448"/>
          </a:xfrm>
          <a:prstGeom prst="ellipse">
            <a:avLst/>
          </a:prstGeom>
          <a:gradFill flip="none" rotWithShape="1">
            <a:gsLst>
              <a:gs pos="0">
                <a:sysClr val="windowText" lastClr="000000">
                  <a:lumMod val="85000"/>
                  <a:lumOff val="15000"/>
                </a:sys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727346">
              <a:defRPr/>
            </a:pPr>
            <a:endParaRPr lang="en-US" sz="1431" kern="0">
              <a:solidFill>
                <a:sysClr val="window" lastClr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Target Focus for PowerPoint </a:t>
            </a:r>
            <a:endParaRPr lang="en-US" dirty="0"/>
          </a:p>
        </p:txBody>
      </p:sp>
      <p:grpSp>
        <p:nvGrpSpPr>
          <p:cNvPr id="27" name="Group 43"/>
          <p:cNvGrpSpPr/>
          <p:nvPr/>
        </p:nvGrpSpPr>
        <p:grpSpPr>
          <a:xfrm>
            <a:off x="7787722" y="2216649"/>
            <a:ext cx="2224032" cy="2224032"/>
            <a:chOff x="2683249" y="1825999"/>
            <a:chExt cx="2181785" cy="2181785"/>
          </a:xfrm>
          <a:scene3d>
            <a:camera prst="perspectiveRelaxed">
              <a:rot lat="16800000" lon="0" rev="0"/>
            </a:camera>
            <a:lightRig rig="balanced" dir="t">
              <a:rot lat="0" lon="0" rev="4200000"/>
            </a:lightRig>
          </a:scene3d>
        </p:grpSpPr>
        <p:sp>
          <p:nvSpPr>
            <p:cNvPr id="28" name="Oval 27"/>
            <p:cNvSpPr/>
            <p:nvPr/>
          </p:nvSpPr>
          <p:spPr>
            <a:xfrm>
              <a:off x="2683249" y="1825999"/>
              <a:ext cx="2181785" cy="21817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sp3d prstMaterial="plastic">
              <a:bevelT w="0" h="152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9"/>
            </a:p>
          </p:txBody>
        </p:sp>
        <p:sp>
          <p:nvSpPr>
            <p:cNvPr id="29" name="Oval 28"/>
            <p:cNvSpPr/>
            <p:nvPr/>
          </p:nvSpPr>
          <p:spPr>
            <a:xfrm>
              <a:off x="2892519" y="2035269"/>
              <a:ext cx="1763245" cy="17632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0" h="152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9"/>
            </a:p>
          </p:txBody>
        </p:sp>
        <p:sp>
          <p:nvSpPr>
            <p:cNvPr id="30" name="Oval 29"/>
            <p:cNvSpPr/>
            <p:nvPr/>
          </p:nvSpPr>
          <p:spPr>
            <a:xfrm>
              <a:off x="3140169" y="2282919"/>
              <a:ext cx="1267945" cy="126794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p3d prstMaterial="plastic">
              <a:bevelT w="0" h="152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9"/>
            </a:p>
          </p:txBody>
        </p:sp>
        <p:sp>
          <p:nvSpPr>
            <p:cNvPr id="31" name="Oval 30"/>
            <p:cNvSpPr/>
            <p:nvPr/>
          </p:nvSpPr>
          <p:spPr>
            <a:xfrm>
              <a:off x="3355041" y="2497791"/>
              <a:ext cx="838200" cy="838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0" h="152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9"/>
            </a:p>
          </p:txBody>
        </p:sp>
        <p:sp>
          <p:nvSpPr>
            <p:cNvPr id="33" name="Oval 32"/>
            <p:cNvSpPr/>
            <p:nvPr/>
          </p:nvSpPr>
          <p:spPr>
            <a:xfrm>
              <a:off x="3545541" y="2688291"/>
              <a:ext cx="457200" cy="457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sp3d prstMaterial="plastic">
              <a:bevelT w="0" h="152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9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702740" y="4032723"/>
            <a:ext cx="2393996" cy="1336039"/>
            <a:chOff x="7199812" y="1856252"/>
            <a:chExt cx="3009400" cy="1679483"/>
          </a:xfrm>
        </p:grpSpPr>
        <p:sp>
          <p:nvSpPr>
            <p:cNvPr id="42" name="TextBox 41"/>
            <p:cNvSpPr txBox="1"/>
            <p:nvPr/>
          </p:nvSpPr>
          <p:spPr>
            <a:xfrm>
              <a:off x="7661516" y="1856252"/>
              <a:ext cx="2085993" cy="42381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591" b="1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199812" y="2316535"/>
              <a:ext cx="3009400" cy="1219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72741" tIns="0" rIns="72741" bIns="0" rtlCol="0" anchor="t"/>
            <a:lstStyle/>
            <a:p>
              <a:pPr lvl="0" algn="ctr">
                <a:defRPr/>
              </a:pPr>
              <a:r>
                <a:rPr lang="en-US" sz="1114" kern="0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This is a sample text. Insert your desired text for this label of data. Again, This is a sample text. Insert your desired text for this label of data.</a:t>
              </a:r>
            </a:p>
          </p:txBody>
        </p:sp>
      </p:grpSp>
      <p:grpSp>
        <p:nvGrpSpPr>
          <p:cNvPr id="46" name="Group 15"/>
          <p:cNvGrpSpPr/>
          <p:nvPr/>
        </p:nvGrpSpPr>
        <p:grpSpPr>
          <a:xfrm>
            <a:off x="8682615" y="1810358"/>
            <a:ext cx="434246" cy="1580009"/>
            <a:chOff x="1536700" y="927100"/>
            <a:chExt cx="939800" cy="3419475"/>
          </a:xfrm>
          <a:solidFill>
            <a:schemeClr val="tx1">
              <a:alpha val="65000"/>
            </a:schemeClr>
          </a:solidFill>
          <a:effectLst/>
        </p:grpSpPr>
        <p:sp>
          <p:nvSpPr>
            <p:cNvPr id="54" name="Freeform 8"/>
            <p:cNvSpPr>
              <a:spLocks/>
            </p:cNvSpPr>
            <p:nvPr/>
          </p:nvSpPr>
          <p:spPr bwMode="auto">
            <a:xfrm>
              <a:off x="1897063" y="927100"/>
              <a:ext cx="322263" cy="546100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139" y="5"/>
                </a:cxn>
                <a:cxn ang="0">
                  <a:pos x="169" y="21"/>
                </a:cxn>
                <a:cxn ang="0">
                  <a:pos x="189" y="49"/>
                </a:cxn>
                <a:cxn ang="0">
                  <a:pos x="198" y="82"/>
                </a:cxn>
                <a:cxn ang="0">
                  <a:pos x="198" y="116"/>
                </a:cxn>
                <a:cxn ang="0">
                  <a:pos x="194" y="141"/>
                </a:cxn>
                <a:cxn ang="0">
                  <a:pos x="197" y="139"/>
                </a:cxn>
                <a:cxn ang="0">
                  <a:pos x="202" y="141"/>
                </a:cxn>
                <a:cxn ang="0">
                  <a:pos x="203" y="151"/>
                </a:cxn>
                <a:cxn ang="0">
                  <a:pos x="202" y="156"/>
                </a:cxn>
                <a:cxn ang="0">
                  <a:pos x="198" y="174"/>
                </a:cxn>
                <a:cxn ang="0">
                  <a:pos x="196" y="191"/>
                </a:cxn>
                <a:cxn ang="0">
                  <a:pos x="193" y="206"/>
                </a:cxn>
                <a:cxn ang="0">
                  <a:pos x="188" y="212"/>
                </a:cxn>
                <a:cxn ang="0">
                  <a:pos x="183" y="210"/>
                </a:cxn>
                <a:cxn ang="0">
                  <a:pos x="181" y="210"/>
                </a:cxn>
                <a:cxn ang="0">
                  <a:pos x="179" y="222"/>
                </a:cxn>
                <a:cxn ang="0">
                  <a:pos x="176" y="232"/>
                </a:cxn>
                <a:cxn ang="0">
                  <a:pos x="164" y="256"/>
                </a:cxn>
                <a:cxn ang="0">
                  <a:pos x="159" y="271"/>
                </a:cxn>
                <a:cxn ang="0">
                  <a:pos x="160" y="284"/>
                </a:cxn>
                <a:cxn ang="0">
                  <a:pos x="168" y="312"/>
                </a:cxn>
                <a:cxn ang="0">
                  <a:pos x="162" y="316"/>
                </a:cxn>
                <a:cxn ang="0">
                  <a:pos x="146" y="329"/>
                </a:cxn>
                <a:cxn ang="0">
                  <a:pos x="142" y="334"/>
                </a:cxn>
                <a:cxn ang="0">
                  <a:pos x="123" y="338"/>
                </a:cxn>
                <a:cxn ang="0">
                  <a:pos x="106" y="343"/>
                </a:cxn>
                <a:cxn ang="0">
                  <a:pos x="100" y="343"/>
                </a:cxn>
                <a:cxn ang="0">
                  <a:pos x="81" y="338"/>
                </a:cxn>
                <a:cxn ang="0">
                  <a:pos x="60" y="332"/>
                </a:cxn>
                <a:cxn ang="0">
                  <a:pos x="48" y="329"/>
                </a:cxn>
                <a:cxn ang="0">
                  <a:pos x="40" y="323"/>
                </a:cxn>
                <a:cxn ang="0">
                  <a:pos x="26" y="313"/>
                </a:cxn>
                <a:cxn ang="0">
                  <a:pos x="18" y="307"/>
                </a:cxn>
                <a:cxn ang="0">
                  <a:pos x="20" y="300"/>
                </a:cxn>
                <a:cxn ang="0">
                  <a:pos x="23" y="287"/>
                </a:cxn>
                <a:cxn ang="0">
                  <a:pos x="25" y="280"/>
                </a:cxn>
                <a:cxn ang="0">
                  <a:pos x="26" y="262"/>
                </a:cxn>
                <a:cxn ang="0">
                  <a:pos x="27" y="249"/>
                </a:cxn>
                <a:cxn ang="0">
                  <a:pos x="19" y="222"/>
                </a:cxn>
                <a:cxn ang="0">
                  <a:pos x="15" y="209"/>
                </a:cxn>
                <a:cxn ang="0">
                  <a:pos x="7" y="203"/>
                </a:cxn>
                <a:cxn ang="0">
                  <a:pos x="2" y="191"/>
                </a:cxn>
                <a:cxn ang="0">
                  <a:pos x="0" y="150"/>
                </a:cxn>
                <a:cxn ang="0">
                  <a:pos x="2" y="136"/>
                </a:cxn>
                <a:cxn ang="0">
                  <a:pos x="6" y="134"/>
                </a:cxn>
                <a:cxn ang="0">
                  <a:pos x="12" y="128"/>
                </a:cxn>
                <a:cxn ang="0">
                  <a:pos x="13" y="99"/>
                </a:cxn>
                <a:cxn ang="0">
                  <a:pos x="16" y="71"/>
                </a:cxn>
                <a:cxn ang="0">
                  <a:pos x="28" y="39"/>
                </a:cxn>
                <a:cxn ang="0">
                  <a:pos x="47" y="15"/>
                </a:cxn>
                <a:cxn ang="0">
                  <a:pos x="71" y="5"/>
                </a:cxn>
                <a:cxn ang="0">
                  <a:pos x="101" y="0"/>
                </a:cxn>
              </a:cxnLst>
              <a:rect l="0" t="0" r="r" b="b"/>
              <a:pathLst>
                <a:path w="203" h="344">
                  <a:moveTo>
                    <a:pt x="101" y="0"/>
                  </a:moveTo>
                  <a:lnTo>
                    <a:pt x="113" y="0"/>
                  </a:lnTo>
                  <a:lnTo>
                    <a:pt x="125" y="1"/>
                  </a:lnTo>
                  <a:lnTo>
                    <a:pt x="139" y="5"/>
                  </a:lnTo>
                  <a:lnTo>
                    <a:pt x="156" y="11"/>
                  </a:lnTo>
                  <a:lnTo>
                    <a:pt x="169" y="21"/>
                  </a:lnTo>
                  <a:lnTo>
                    <a:pt x="181" y="34"/>
                  </a:lnTo>
                  <a:lnTo>
                    <a:pt x="189" y="49"/>
                  </a:lnTo>
                  <a:lnTo>
                    <a:pt x="195" y="65"/>
                  </a:lnTo>
                  <a:lnTo>
                    <a:pt x="198" y="82"/>
                  </a:lnTo>
                  <a:lnTo>
                    <a:pt x="200" y="100"/>
                  </a:lnTo>
                  <a:lnTo>
                    <a:pt x="198" y="116"/>
                  </a:lnTo>
                  <a:lnTo>
                    <a:pt x="196" y="131"/>
                  </a:lnTo>
                  <a:lnTo>
                    <a:pt x="194" y="141"/>
                  </a:lnTo>
                  <a:lnTo>
                    <a:pt x="196" y="141"/>
                  </a:lnTo>
                  <a:lnTo>
                    <a:pt x="197" y="139"/>
                  </a:lnTo>
                  <a:lnTo>
                    <a:pt x="200" y="139"/>
                  </a:lnTo>
                  <a:lnTo>
                    <a:pt x="202" y="141"/>
                  </a:lnTo>
                  <a:lnTo>
                    <a:pt x="203" y="142"/>
                  </a:lnTo>
                  <a:lnTo>
                    <a:pt x="203" y="151"/>
                  </a:lnTo>
                  <a:lnTo>
                    <a:pt x="202" y="153"/>
                  </a:lnTo>
                  <a:lnTo>
                    <a:pt x="202" y="156"/>
                  </a:lnTo>
                  <a:lnTo>
                    <a:pt x="201" y="163"/>
                  </a:lnTo>
                  <a:lnTo>
                    <a:pt x="198" y="174"/>
                  </a:lnTo>
                  <a:lnTo>
                    <a:pt x="197" y="184"/>
                  </a:lnTo>
                  <a:lnTo>
                    <a:pt x="196" y="191"/>
                  </a:lnTo>
                  <a:lnTo>
                    <a:pt x="195" y="199"/>
                  </a:lnTo>
                  <a:lnTo>
                    <a:pt x="193" y="206"/>
                  </a:lnTo>
                  <a:lnTo>
                    <a:pt x="190" y="209"/>
                  </a:lnTo>
                  <a:lnTo>
                    <a:pt x="188" y="212"/>
                  </a:lnTo>
                  <a:lnTo>
                    <a:pt x="186" y="210"/>
                  </a:lnTo>
                  <a:lnTo>
                    <a:pt x="183" y="210"/>
                  </a:lnTo>
                  <a:lnTo>
                    <a:pt x="182" y="209"/>
                  </a:lnTo>
                  <a:lnTo>
                    <a:pt x="181" y="210"/>
                  </a:lnTo>
                  <a:lnTo>
                    <a:pt x="180" y="215"/>
                  </a:lnTo>
                  <a:lnTo>
                    <a:pt x="179" y="222"/>
                  </a:lnTo>
                  <a:lnTo>
                    <a:pt x="178" y="228"/>
                  </a:lnTo>
                  <a:lnTo>
                    <a:pt x="176" y="232"/>
                  </a:lnTo>
                  <a:lnTo>
                    <a:pt x="173" y="239"/>
                  </a:lnTo>
                  <a:lnTo>
                    <a:pt x="164" y="256"/>
                  </a:lnTo>
                  <a:lnTo>
                    <a:pt x="160" y="263"/>
                  </a:lnTo>
                  <a:lnTo>
                    <a:pt x="159" y="271"/>
                  </a:lnTo>
                  <a:lnTo>
                    <a:pt x="159" y="278"/>
                  </a:lnTo>
                  <a:lnTo>
                    <a:pt x="160" y="284"/>
                  </a:lnTo>
                  <a:lnTo>
                    <a:pt x="161" y="286"/>
                  </a:lnTo>
                  <a:lnTo>
                    <a:pt x="168" y="312"/>
                  </a:lnTo>
                  <a:lnTo>
                    <a:pt x="167" y="313"/>
                  </a:lnTo>
                  <a:lnTo>
                    <a:pt x="162" y="316"/>
                  </a:lnTo>
                  <a:lnTo>
                    <a:pt x="151" y="326"/>
                  </a:lnTo>
                  <a:lnTo>
                    <a:pt x="146" y="329"/>
                  </a:lnTo>
                  <a:lnTo>
                    <a:pt x="145" y="331"/>
                  </a:lnTo>
                  <a:lnTo>
                    <a:pt x="142" y="334"/>
                  </a:lnTo>
                  <a:lnTo>
                    <a:pt x="133" y="336"/>
                  </a:lnTo>
                  <a:lnTo>
                    <a:pt x="123" y="338"/>
                  </a:lnTo>
                  <a:lnTo>
                    <a:pt x="114" y="342"/>
                  </a:lnTo>
                  <a:lnTo>
                    <a:pt x="106" y="343"/>
                  </a:lnTo>
                  <a:lnTo>
                    <a:pt x="102" y="344"/>
                  </a:lnTo>
                  <a:lnTo>
                    <a:pt x="100" y="343"/>
                  </a:lnTo>
                  <a:lnTo>
                    <a:pt x="92" y="341"/>
                  </a:lnTo>
                  <a:lnTo>
                    <a:pt x="81" y="338"/>
                  </a:lnTo>
                  <a:lnTo>
                    <a:pt x="71" y="335"/>
                  </a:lnTo>
                  <a:lnTo>
                    <a:pt x="60" y="332"/>
                  </a:lnTo>
                  <a:lnTo>
                    <a:pt x="52" y="330"/>
                  </a:lnTo>
                  <a:lnTo>
                    <a:pt x="48" y="329"/>
                  </a:lnTo>
                  <a:lnTo>
                    <a:pt x="45" y="328"/>
                  </a:lnTo>
                  <a:lnTo>
                    <a:pt x="40" y="323"/>
                  </a:lnTo>
                  <a:lnTo>
                    <a:pt x="33" y="317"/>
                  </a:lnTo>
                  <a:lnTo>
                    <a:pt x="26" y="313"/>
                  </a:lnTo>
                  <a:lnTo>
                    <a:pt x="20" y="308"/>
                  </a:lnTo>
                  <a:lnTo>
                    <a:pt x="18" y="307"/>
                  </a:lnTo>
                  <a:lnTo>
                    <a:pt x="19" y="305"/>
                  </a:lnTo>
                  <a:lnTo>
                    <a:pt x="20" y="300"/>
                  </a:lnTo>
                  <a:lnTo>
                    <a:pt x="22" y="293"/>
                  </a:lnTo>
                  <a:lnTo>
                    <a:pt x="23" y="287"/>
                  </a:lnTo>
                  <a:lnTo>
                    <a:pt x="25" y="285"/>
                  </a:lnTo>
                  <a:lnTo>
                    <a:pt x="25" y="280"/>
                  </a:lnTo>
                  <a:lnTo>
                    <a:pt x="26" y="271"/>
                  </a:lnTo>
                  <a:lnTo>
                    <a:pt x="26" y="262"/>
                  </a:lnTo>
                  <a:lnTo>
                    <a:pt x="27" y="255"/>
                  </a:lnTo>
                  <a:lnTo>
                    <a:pt x="27" y="249"/>
                  </a:lnTo>
                  <a:lnTo>
                    <a:pt x="22" y="230"/>
                  </a:lnTo>
                  <a:lnTo>
                    <a:pt x="19" y="222"/>
                  </a:lnTo>
                  <a:lnTo>
                    <a:pt x="18" y="216"/>
                  </a:lnTo>
                  <a:lnTo>
                    <a:pt x="15" y="209"/>
                  </a:lnTo>
                  <a:lnTo>
                    <a:pt x="8" y="206"/>
                  </a:lnTo>
                  <a:lnTo>
                    <a:pt x="7" y="203"/>
                  </a:lnTo>
                  <a:lnTo>
                    <a:pt x="5" y="200"/>
                  </a:lnTo>
                  <a:lnTo>
                    <a:pt x="2" y="191"/>
                  </a:lnTo>
                  <a:lnTo>
                    <a:pt x="0" y="167"/>
                  </a:lnTo>
                  <a:lnTo>
                    <a:pt x="0" y="150"/>
                  </a:lnTo>
                  <a:lnTo>
                    <a:pt x="1" y="142"/>
                  </a:lnTo>
                  <a:lnTo>
                    <a:pt x="2" y="136"/>
                  </a:lnTo>
                  <a:lnTo>
                    <a:pt x="4" y="134"/>
                  </a:lnTo>
                  <a:lnTo>
                    <a:pt x="6" y="134"/>
                  </a:lnTo>
                  <a:lnTo>
                    <a:pt x="13" y="137"/>
                  </a:lnTo>
                  <a:lnTo>
                    <a:pt x="12" y="128"/>
                  </a:lnTo>
                  <a:lnTo>
                    <a:pt x="12" y="115"/>
                  </a:lnTo>
                  <a:lnTo>
                    <a:pt x="13" y="99"/>
                  </a:lnTo>
                  <a:lnTo>
                    <a:pt x="15" y="84"/>
                  </a:lnTo>
                  <a:lnTo>
                    <a:pt x="16" y="71"/>
                  </a:lnTo>
                  <a:lnTo>
                    <a:pt x="20" y="56"/>
                  </a:lnTo>
                  <a:lnTo>
                    <a:pt x="28" y="39"/>
                  </a:lnTo>
                  <a:lnTo>
                    <a:pt x="37" y="25"/>
                  </a:lnTo>
                  <a:lnTo>
                    <a:pt x="47" y="15"/>
                  </a:lnTo>
                  <a:lnTo>
                    <a:pt x="57" y="8"/>
                  </a:lnTo>
                  <a:lnTo>
                    <a:pt x="71" y="5"/>
                  </a:lnTo>
                  <a:lnTo>
                    <a:pt x="86" y="1"/>
                  </a:lnTo>
                  <a:lnTo>
                    <a:pt x="1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endParaRPr lang="en-US" sz="1909"/>
            </a:p>
          </p:txBody>
        </p:sp>
        <p:sp>
          <p:nvSpPr>
            <p:cNvPr id="55" name="Freeform 9"/>
            <p:cNvSpPr>
              <a:spLocks noEditPoints="1"/>
            </p:cNvSpPr>
            <p:nvPr/>
          </p:nvSpPr>
          <p:spPr bwMode="auto">
            <a:xfrm>
              <a:off x="1536700" y="1343025"/>
              <a:ext cx="939800" cy="3003550"/>
            </a:xfrm>
            <a:custGeom>
              <a:avLst/>
              <a:gdLst/>
              <a:ahLst/>
              <a:cxnLst>
                <a:cxn ang="0">
                  <a:pos x="116" y="936"/>
                </a:cxn>
                <a:cxn ang="0">
                  <a:pos x="116" y="887"/>
                </a:cxn>
                <a:cxn ang="0">
                  <a:pos x="241" y="8"/>
                </a:cxn>
                <a:cxn ang="0">
                  <a:pos x="253" y="83"/>
                </a:cxn>
                <a:cxn ang="0">
                  <a:pos x="328" y="333"/>
                </a:cxn>
                <a:cxn ang="0">
                  <a:pos x="320" y="475"/>
                </a:cxn>
                <a:cxn ang="0">
                  <a:pos x="362" y="625"/>
                </a:cxn>
                <a:cxn ang="0">
                  <a:pos x="366" y="594"/>
                </a:cxn>
                <a:cxn ang="0">
                  <a:pos x="350" y="433"/>
                </a:cxn>
                <a:cxn ang="0">
                  <a:pos x="325" y="246"/>
                </a:cxn>
                <a:cxn ang="0">
                  <a:pos x="327" y="138"/>
                </a:cxn>
                <a:cxn ang="0">
                  <a:pos x="363" y="97"/>
                </a:cxn>
                <a:cxn ang="0">
                  <a:pos x="369" y="172"/>
                </a:cxn>
                <a:cxn ang="0">
                  <a:pos x="416" y="272"/>
                </a:cxn>
                <a:cxn ang="0">
                  <a:pos x="452" y="454"/>
                </a:cxn>
                <a:cxn ang="0">
                  <a:pos x="461" y="607"/>
                </a:cxn>
                <a:cxn ang="0">
                  <a:pos x="503" y="623"/>
                </a:cxn>
                <a:cxn ang="0">
                  <a:pos x="485" y="510"/>
                </a:cxn>
                <a:cxn ang="0">
                  <a:pos x="454" y="366"/>
                </a:cxn>
                <a:cxn ang="0">
                  <a:pos x="431" y="187"/>
                </a:cxn>
                <a:cxn ang="0">
                  <a:pos x="403" y="67"/>
                </a:cxn>
                <a:cxn ang="0">
                  <a:pos x="416" y="40"/>
                </a:cxn>
                <a:cxn ang="0">
                  <a:pos x="531" y="83"/>
                </a:cxn>
                <a:cxn ang="0">
                  <a:pos x="558" y="193"/>
                </a:cxn>
                <a:cxn ang="0">
                  <a:pos x="578" y="365"/>
                </a:cxn>
                <a:cxn ang="0">
                  <a:pos x="592" y="493"/>
                </a:cxn>
                <a:cxn ang="0">
                  <a:pos x="585" y="603"/>
                </a:cxn>
                <a:cxn ang="0">
                  <a:pos x="576" y="752"/>
                </a:cxn>
                <a:cxn ang="0">
                  <a:pos x="573" y="846"/>
                </a:cxn>
                <a:cxn ang="0">
                  <a:pos x="539" y="1024"/>
                </a:cxn>
                <a:cxn ang="0">
                  <a:pos x="498" y="1166"/>
                </a:cxn>
                <a:cxn ang="0">
                  <a:pos x="473" y="1239"/>
                </a:cxn>
                <a:cxn ang="0">
                  <a:pos x="449" y="1322"/>
                </a:cxn>
                <a:cxn ang="0">
                  <a:pos x="422" y="1410"/>
                </a:cxn>
                <a:cxn ang="0">
                  <a:pos x="373" y="1531"/>
                </a:cxn>
                <a:cxn ang="0">
                  <a:pos x="386" y="1622"/>
                </a:cxn>
                <a:cxn ang="0">
                  <a:pos x="384" y="1748"/>
                </a:cxn>
                <a:cxn ang="0">
                  <a:pos x="357" y="1805"/>
                </a:cxn>
                <a:cxn ang="0">
                  <a:pos x="380" y="1878"/>
                </a:cxn>
                <a:cxn ang="0">
                  <a:pos x="279" y="1888"/>
                </a:cxn>
                <a:cxn ang="0">
                  <a:pos x="258" y="1823"/>
                </a:cxn>
                <a:cxn ang="0">
                  <a:pos x="267" y="1734"/>
                </a:cxn>
                <a:cxn ang="0">
                  <a:pos x="250" y="1662"/>
                </a:cxn>
                <a:cxn ang="0">
                  <a:pos x="228" y="1568"/>
                </a:cxn>
                <a:cxn ang="0">
                  <a:pos x="210" y="1443"/>
                </a:cxn>
                <a:cxn ang="0">
                  <a:pos x="198" y="1253"/>
                </a:cxn>
                <a:cxn ang="0">
                  <a:pos x="184" y="1063"/>
                </a:cxn>
                <a:cxn ang="0">
                  <a:pos x="155" y="926"/>
                </a:cxn>
                <a:cxn ang="0">
                  <a:pos x="139" y="964"/>
                </a:cxn>
                <a:cxn ang="0">
                  <a:pos x="144" y="980"/>
                </a:cxn>
                <a:cxn ang="0">
                  <a:pos x="108" y="974"/>
                </a:cxn>
                <a:cxn ang="0">
                  <a:pos x="83" y="964"/>
                </a:cxn>
                <a:cxn ang="0">
                  <a:pos x="50" y="911"/>
                </a:cxn>
                <a:cxn ang="0">
                  <a:pos x="19" y="845"/>
                </a:cxn>
                <a:cxn ang="0">
                  <a:pos x="5" y="657"/>
                </a:cxn>
                <a:cxn ang="0">
                  <a:pos x="7" y="476"/>
                </a:cxn>
                <a:cxn ang="0">
                  <a:pos x="13" y="225"/>
                </a:cxn>
                <a:cxn ang="0">
                  <a:pos x="39" y="110"/>
                </a:cxn>
                <a:cxn ang="0">
                  <a:pos x="153" y="58"/>
                </a:cxn>
                <a:cxn ang="0">
                  <a:pos x="242" y="2"/>
                </a:cxn>
              </a:cxnLst>
              <a:rect l="0" t="0" r="r" b="b"/>
              <a:pathLst>
                <a:path w="592" h="1892">
                  <a:moveTo>
                    <a:pt x="116" y="887"/>
                  </a:moveTo>
                  <a:lnTo>
                    <a:pt x="115" y="892"/>
                  </a:lnTo>
                  <a:lnTo>
                    <a:pt x="112" y="899"/>
                  </a:lnTo>
                  <a:lnTo>
                    <a:pt x="111" y="908"/>
                  </a:lnTo>
                  <a:lnTo>
                    <a:pt x="111" y="915"/>
                  </a:lnTo>
                  <a:lnTo>
                    <a:pt x="112" y="926"/>
                  </a:lnTo>
                  <a:lnTo>
                    <a:pt x="115" y="935"/>
                  </a:lnTo>
                  <a:lnTo>
                    <a:pt x="116" y="936"/>
                  </a:lnTo>
                  <a:lnTo>
                    <a:pt x="117" y="935"/>
                  </a:lnTo>
                  <a:lnTo>
                    <a:pt x="117" y="933"/>
                  </a:lnTo>
                  <a:lnTo>
                    <a:pt x="118" y="931"/>
                  </a:lnTo>
                  <a:lnTo>
                    <a:pt x="118" y="921"/>
                  </a:lnTo>
                  <a:lnTo>
                    <a:pt x="117" y="910"/>
                  </a:lnTo>
                  <a:lnTo>
                    <a:pt x="117" y="900"/>
                  </a:lnTo>
                  <a:lnTo>
                    <a:pt x="116" y="890"/>
                  </a:lnTo>
                  <a:lnTo>
                    <a:pt x="116" y="887"/>
                  </a:lnTo>
                  <a:close/>
                  <a:moveTo>
                    <a:pt x="383" y="632"/>
                  </a:moveTo>
                  <a:lnTo>
                    <a:pt x="388" y="633"/>
                  </a:lnTo>
                  <a:lnTo>
                    <a:pt x="395" y="635"/>
                  </a:lnTo>
                  <a:lnTo>
                    <a:pt x="383" y="632"/>
                  </a:lnTo>
                  <a:close/>
                  <a:moveTo>
                    <a:pt x="245" y="0"/>
                  </a:moveTo>
                  <a:lnTo>
                    <a:pt x="243" y="1"/>
                  </a:lnTo>
                  <a:lnTo>
                    <a:pt x="243" y="3"/>
                  </a:lnTo>
                  <a:lnTo>
                    <a:pt x="241" y="8"/>
                  </a:lnTo>
                  <a:lnTo>
                    <a:pt x="240" y="11"/>
                  </a:lnTo>
                  <a:lnTo>
                    <a:pt x="239" y="14"/>
                  </a:lnTo>
                  <a:lnTo>
                    <a:pt x="238" y="22"/>
                  </a:lnTo>
                  <a:lnTo>
                    <a:pt x="239" y="33"/>
                  </a:lnTo>
                  <a:lnTo>
                    <a:pt x="241" y="46"/>
                  </a:lnTo>
                  <a:lnTo>
                    <a:pt x="243" y="58"/>
                  </a:lnTo>
                  <a:lnTo>
                    <a:pt x="248" y="72"/>
                  </a:lnTo>
                  <a:lnTo>
                    <a:pt x="253" y="83"/>
                  </a:lnTo>
                  <a:lnTo>
                    <a:pt x="279" y="164"/>
                  </a:lnTo>
                  <a:lnTo>
                    <a:pt x="285" y="183"/>
                  </a:lnTo>
                  <a:lnTo>
                    <a:pt x="292" y="205"/>
                  </a:lnTo>
                  <a:lnTo>
                    <a:pt x="299" y="231"/>
                  </a:lnTo>
                  <a:lnTo>
                    <a:pt x="313" y="280"/>
                  </a:lnTo>
                  <a:lnTo>
                    <a:pt x="319" y="302"/>
                  </a:lnTo>
                  <a:lnTo>
                    <a:pt x="325" y="321"/>
                  </a:lnTo>
                  <a:lnTo>
                    <a:pt x="328" y="333"/>
                  </a:lnTo>
                  <a:lnTo>
                    <a:pt x="334" y="354"/>
                  </a:lnTo>
                  <a:lnTo>
                    <a:pt x="336" y="373"/>
                  </a:lnTo>
                  <a:lnTo>
                    <a:pt x="337" y="389"/>
                  </a:lnTo>
                  <a:lnTo>
                    <a:pt x="335" y="407"/>
                  </a:lnTo>
                  <a:lnTo>
                    <a:pt x="333" y="416"/>
                  </a:lnTo>
                  <a:lnTo>
                    <a:pt x="329" y="431"/>
                  </a:lnTo>
                  <a:lnTo>
                    <a:pt x="326" y="452"/>
                  </a:lnTo>
                  <a:lnTo>
                    <a:pt x="320" y="475"/>
                  </a:lnTo>
                  <a:lnTo>
                    <a:pt x="308" y="531"/>
                  </a:lnTo>
                  <a:lnTo>
                    <a:pt x="303" y="560"/>
                  </a:lnTo>
                  <a:lnTo>
                    <a:pt x="297" y="587"/>
                  </a:lnTo>
                  <a:lnTo>
                    <a:pt x="291" y="612"/>
                  </a:lnTo>
                  <a:lnTo>
                    <a:pt x="313" y="617"/>
                  </a:lnTo>
                  <a:lnTo>
                    <a:pt x="336" y="623"/>
                  </a:lnTo>
                  <a:lnTo>
                    <a:pt x="359" y="628"/>
                  </a:lnTo>
                  <a:lnTo>
                    <a:pt x="362" y="625"/>
                  </a:lnTo>
                  <a:lnTo>
                    <a:pt x="369" y="625"/>
                  </a:lnTo>
                  <a:lnTo>
                    <a:pt x="387" y="626"/>
                  </a:lnTo>
                  <a:lnTo>
                    <a:pt x="380" y="619"/>
                  </a:lnTo>
                  <a:lnTo>
                    <a:pt x="374" y="615"/>
                  </a:lnTo>
                  <a:lnTo>
                    <a:pt x="370" y="611"/>
                  </a:lnTo>
                  <a:lnTo>
                    <a:pt x="369" y="609"/>
                  </a:lnTo>
                  <a:lnTo>
                    <a:pt x="367" y="604"/>
                  </a:lnTo>
                  <a:lnTo>
                    <a:pt x="366" y="594"/>
                  </a:lnTo>
                  <a:lnTo>
                    <a:pt x="365" y="578"/>
                  </a:lnTo>
                  <a:lnTo>
                    <a:pt x="363" y="559"/>
                  </a:lnTo>
                  <a:lnTo>
                    <a:pt x="360" y="537"/>
                  </a:lnTo>
                  <a:lnTo>
                    <a:pt x="359" y="515"/>
                  </a:lnTo>
                  <a:lnTo>
                    <a:pt x="356" y="492"/>
                  </a:lnTo>
                  <a:lnTo>
                    <a:pt x="354" y="469"/>
                  </a:lnTo>
                  <a:lnTo>
                    <a:pt x="352" y="450"/>
                  </a:lnTo>
                  <a:lnTo>
                    <a:pt x="350" y="433"/>
                  </a:lnTo>
                  <a:lnTo>
                    <a:pt x="348" y="415"/>
                  </a:lnTo>
                  <a:lnTo>
                    <a:pt x="345" y="393"/>
                  </a:lnTo>
                  <a:lnTo>
                    <a:pt x="342" y="368"/>
                  </a:lnTo>
                  <a:lnTo>
                    <a:pt x="335" y="317"/>
                  </a:lnTo>
                  <a:lnTo>
                    <a:pt x="332" y="294"/>
                  </a:lnTo>
                  <a:lnTo>
                    <a:pt x="328" y="273"/>
                  </a:lnTo>
                  <a:lnTo>
                    <a:pt x="326" y="257"/>
                  </a:lnTo>
                  <a:lnTo>
                    <a:pt x="325" y="246"/>
                  </a:lnTo>
                  <a:lnTo>
                    <a:pt x="321" y="229"/>
                  </a:lnTo>
                  <a:lnTo>
                    <a:pt x="319" y="215"/>
                  </a:lnTo>
                  <a:lnTo>
                    <a:pt x="319" y="200"/>
                  </a:lnTo>
                  <a:lnTo>
                    <a:pt x="320" y="183"/>
                  </a:lnTo>
                  <a:lnTo>
                    <a:pt x="321" y="172"/>
                  </a:lnTo>
                  <a:lnTo>
                    <a:pt x="323" y="164"/>
                  </a:lnTo>
                  <a:lnTo>
                    <a:pt x="326" y="150"/>
                  </a:lnTo>
                  <a:lnTo>
                    <a:pt x="327" y="138"/>
                  </a:lnTo>
                  <a:lnTo>
                    <a:pt x="328" y="127"/>
                  </a:lnTo>
                  <a:lnTo>
                    <a:pt x="329" y="118"/>
                  </a:lnTo>
                  <a:lnTo>
                    <a:pt x="329" y="115"/>
                  </a:lnTo>
                  <a:lnTo>
                    <a:pt x="341" y="82"/>
                  </a:lnTo>
                  <a:lnTo>
                    <a:pt x="349" y="82"/>
                  </a:lnTo>
                  <a:lnTo>
                    <a:pt x="356" y="84"/>
                  </a:lnTo>
                  <a:lnTo>
                    <a:pt x="358" y="87"/>
                  </a:lnTo>
                  <a:lnTo>
                    <a:pt x="363" y="97"/>
                  </a:lnTo>
                  <a:lnTo>
                    <a:pt x="364" y="105"/>
                  </a:lnTo>
                  <a:lnTo>
                    <a:pt x="362" y="114"/>
                  </a:lnTo>
                  <a:lnTo>
                    <a:pt x="358" y="121"/>
                  </a:lnTo>
                  <a:lnTo>
                    <a:pt x="355" y="126"/>
                  </a:lnTo>
                  <a:lnTo>
                    <a:pt x="355" y="132"/>
                  </a:lnTo>
                  <a:lnTo>
                    <a:pt x="358" y="146"/>
                  </a:lnTo>
                  <a:lnTo>
                    <a:pt x="364" y="160"/>
                  </a:lnTo>
                  <a:lnTo>
                    <a:pt x="369" y="172"/>
                  </a:lnTo>
                  <a:lnTo>
                    <a:pt x="372" y="177"/>
                  </a:lnTo>
                  <a:lnTo>
                    <a:pt x="377" y="187"/>
                  </a:lnTo>
                  <a:lnTo>
                    <a:pt x="384" y="200"/>
                  </a:lnTo>
                  <a:lnTo>
                    <a:pt x="392" y="215"/>
                  </a:lnTo>
                  <a:lnTo>
                    <a:pt x="399" y="230"/>
                  </a:lnTo>
                  <a:lnTo>
                    <a:pt x="407" y="245"/>
                  </a:lnTo>
                  <a:lnTo>
                    <a:pt x="413" y="260"/>
                  </a:lnTo>
                  <a:lnTo>
                    <a:pt x="416" y="272"/>
                  </a:lnTo>
                  <a:lnTo>
                    <a:pt x="420" y="287"/>
                  </a:lnTo>
                  <a:lnTo>
                    <a:pt x="424" y="307"/>
                  </a:lnTo>
                  <a:lnTo>
                    <a:pt x="436" y="355"/>
                  </a:lnTo>
                  <a:lnTo>
                    <a:pt x="440" y="381"/>
                  </a:lnTo>
                  <a:lnTo>
                    <a:pt x="445" y="403"/>
                  </a:lnTo>
                  <a:lnTo>
                    <a:pt x="447" y="422"/>
                  </a:lnTo>
                  <a:lnTo>
                    <a:pt x="450" y="436"/>
                  </a:lnTo>
                  <a:lnTo>
                    <a:pt x="452" y="454"/>
                  </a:lnTo>
                  <a:lnTo>
                    <a:pt x="454" y="474"/>
                  </a:lnTo>
                  <a:lnTo>
                    <a:pt x="458" y="496"/>
                  </a:lnTo>
                  <a:lnTo>
                    <a:pt x="460" y="517"/>
                  </a:lnTo>
                  <a:lnTo>
                    <a:pt x="462" y="537"/>
                  </a:lnTo>
                  <a:lnTo>
                    <a:pt x="464" y="553"/>
                  </a:lnTo>
                  <a:lnTo>
                    <a:pt x="465" y="566"/>
                  </a:lnTo>
                  <a:lnTo>
                    <a:pt x="465" y="595"/>
                  </a:lnTo>
                  <a:lnTo>
                    <a:pt x="461" y="607"/>
                  </a:lnTo>
                  <a:lnTo>
                    <a:pt x="458" y="615"/>
                  </a:lnTo>
                  <a:lnTo>
                    <a:pt x="452" y="625"/>
                  </a:lnTo>
                  <a:lnTo>
                    <a:pt x="445" y="637"/>
                  </a:lnTo>
                  <a:lnTo>
                    <a:pt x="490" y="637"/>
                  </a:lnTo>
                  <a:lnTo>
                    <a:pt x="494" y="636"/>
                  </a:lnTo>
                  <a:lnTo>
                    <a:pt x="497" y="633"/>
                  </a:lnTo>
                  <a:lnTo>
                    <a:pt x="500" y="632"/>
                  </a:lnTo>
                  <a:lnTo>
                    <a:pt x="503" y="623"/>
                  </a:lnTo>
                  <a:lnTo>
                    <a:pt x="507" y="616"/>
                  </a:lnTo>
                  <a:lnTo>
                    <a:pt x="507" y="608"/>
                  </a:lnTo>
                  <a:lnTo>
                    <a:pt x="505" y="602"/>
                  </a:lnTo>
                  <a:lnTo>
                    <a:pt x="502" y="590"/>
                  </a:lnTo>
                  <a:lnTo>
                    <a:pt x="498" y="575"/>
                  </a:lnTo>
                  <a:lnTo>
                    <a:pt x="495" y="555"/>
                  </a:lnTo>
                  <a:lnTo>
                    <a:pt x="490" y="533"/>
                  </a:lnTo>
                  <a:lnTo>
                    <a:pt x="485" y="510"/>
                  </a:lnTo>
                  <a:lnTo>
                    <a:pt x="480" y="487"/>
                  </a:lnTo>
                  <a:lnTo>
                    <a:pt x="474" y="464"/>
                  </a:lnTo>
                  <a:lnTo>
                    <a:pt x="469" y="441"/>
                  </a:lnTo>
                  <a:lnTo>
                    <a:pt x="466" y="423"/>
                  </a:lnTo>
                  <a:lnTo>
                    <a:pt x="462" y="408"/>
                  </a:lnTo>
                  <a:lnTo>
                    <a:pt x="460" y="397"/>
                  </a:lnTo>
                  <a:lnTo>
                    <a:pt x="458" y="385"/>
                  </a:lnTo>
                  <a:lnTo>
                    <a:pt x="454" y="366"/>
                  </a:lnTo>
                  <a:lnTo>
                    <a:pt x="451" y="341"/>
                  </a:lnTo>
                  <a:lnTo>
                    <a:pt x="447" y="316"/>
                  </a:lnTo>
                  <a:lnTo>
                    <a:pt x="444" y="288"/>
                  </a:lnTo>
                  <a:lnTo>
                    <a:pt x="440" y="261"/>
                  </a:lnTo>
                  <a:lnTo>
                    <a:pt x="437" y="236"/>
                  </a:lnTo>
                  <a:lnTo>
                    <a:pt x="435" y="214"/>
                  </a:lnTo>
                  <a:lnTo>
                    <a:pt x="432" y="197"/>
                  </a:lnTo>
                  <a:lnTo>
                    <a:pt x="431" y="187"/>
                  </a:lnTo>
                  <a:lnTo>
                    <a:pt x="429" y="176"/>
                  </a:lnTo>
                  <a:lnTo>
                    <a:pt x="427" y="161"/>
                  </a:lnTo>
                  <a:lnTo>
                    <a:pt x="422" y="144"/>
                  </a:lnTo>
                  <a:lnTo>
                    <a:pt x="417" y="125"/>
                  </a:lnTo>
                  <a:lnTo>
                    <a:pt x="414" y="107"/>
                  </a:lnTo>
                  <a:lnTo>
                    <a:pt x="409" y="89"/>
                  </a:lnTo>
                  <a:lnTo>
                    <a:pt x="406" y="76"/>
                  </a:lnTo>
                  <a:lnTo>
                    <a:pt x="403" y="67"/>
                  </a:lnTo>
                  <a:lnTo>
                    <a:pt x="402" y="64"/>
                  </a:lnTo>
                  <a:lnTo>
                    <a:pt x="401" y="57"/>
                  </a:lnTo>
                  <a:lnTo>
                    <a:pt x="399" y="46"/>
                  </a:lnTo>
                  <a:lnTo>
                    <a:pt x="396" y="38"/>
                  </a:lnTo>
                  <a:lnTo>
                    <a:pt x="395" y="32"/>
                  </a:lnTo>
                  <a:lnTo>
                    <a:pt x="396" y="31"/>
                  </a:lnTo>
                  <a:lnTo>
                    <a:pt x="400" y="32"/>
                  </a:lnTo>
                  <a:lnTo>
                    <a:pt x="416" y="40"/>
                  </a:lnTo>
                  <a:lnTo>
                    <a:pt x="427" y="45"/>
                  </a:lnTo>
                  <a:lnTo>
                    <a:pt x="437" y="48"/>
                  </a:lnTo>
                  <a:lnTo>
                    <a:pt x="452" y="54"/>
                  </a:lnTo>
                  <a:lnTo>
                    <a:pt x="469" y="60"/>
                  </a:lnTo>
                  <a:lnTo>
                    <a:pt x="488" y="67"/>
                  </a:lnTo>
                  <a:lnTo>
                    <a:pt x="507" y="73"/>
                  </a:lnTo>
                  <a:lnTo>
                    <a:pt x="520" y="79"/>
                  </a:lnTo>
                  <a:lnTo>
                    <a:pt x="531" y="83"/>
                  </a:lnTo>
                  <a:lnTo>
                    <a:pt x="540" y="91"/>
                  </a:lnTo>
                  <a:lnTo>
                    <a:pt x="545" y="101"/>
                  </a:lnTo>
                  <a:lnTo>
                    <a:pt x="547" y="112"/>
                  </a:lnTo>
                  <a:lnTo>
                    <a:pt x="548" y="126"/>
                  </a:lnTo>
                  <a:lnTo>
                    <a:pt x="549" y="136"/>
                  </a:lnTo>
                  <a:lnTo>
                    <a:pt x="552" y="151"/>
                  </a:lnTo>
                  <a:lnTo>
                    <a:pt x="554" y="169"/>
                  </a:lnTo>
                  <a:lnTo>
                    <a:pt x="558" y="193"/>
                  </a:lnTo>
                  <a:lnTo>
                    <a:pt x="560" y="218"/>
                  </a:lnTo>
                  <a:lnTo>
                    <a:pt x="563" y="244"/>
                  </a:lnTo>
                  <a:lnTo>
                    <a:pt x="567" y="271"/>
                  </a:lnTo>
                  <a:lnTo>
                    <a:pt x="569" y="295"/>
                  </a:lnTo>
                  <a:lnTo>
                    <a:pt x="573" y="317"/>
                  </a:lnTo>
                  <a:lnTo>
                    <a:pt x="575" y="336"/>
                  </a:lnTo>
                  <a:lnTo>
                    <a:pt x="576" y="348"/>
                  </a:lnTo>
                  <a:lnTo>
                    <a:pt x="578" y="365"/>
                  </a:lnTo>
                  <a:lnTo>
                    <a:pt x="581" y="385"/>
                  </a:lnTo>
                  <a:lnTo>
                    <a:pt x="583" y="407"/>
                  </a:lnTo>
                  <a:lnTo>
                    <a:pt x="585" y="428"/>
                  </a:lnTo>
                  <a:lnTo>
                    <a:pt x="588" y="446"/>
                  </a:lnTo>
                  <a:lnTo>
                    <a:pt x="590" y="462"/>
                  </a:lnTo>
                  <a:lnTo>
                    <a:pt x="591" y="474"/>
                  </a:lnTo>
                  <a:lnTo>
                    <a:pt x="592" y="480"/>
                  </a:lnTo>
                  <a:lnTo>
                    <a:pt x="592" y="493"/>
                  </a:lnTo>
                  <a:lnTo>
                    <a:pt x="590" y="503"/>
                  </a:lnTo>
                  <a:lnTo>
                    <a:pt x="589" y="514"/>
                  </a:lnTo>
                  <a:lnTo>
                    <a:pt x="588" y="522"/>
                  </a:lnTo>
                  <a:lnTo>
                    <a:pt x="588" y="531"/>
                  </a:lnTo>
                  <a:lnTo>
                    <a:pt x="587" y="547"/>
                  </a:lnTo>
                  <a:lnTo>
                    <a:pt x="587" y="566"/>
                  </a:lnTo>
                  <a:lnTo>
                    <a:pt x="585" y="586"/>
                  </a:lnTo>
                  <a:lnTo>
                    <a:pt x="585" y="603"/>
                  </a:lnTo>
                  <a:lnTo>
                    <a:pt x="584" y="617"/>
                  </a:lnTo>
                  <a:lnTo>
                    <a:pt x="581" y="637"/>
                  </a:lnTo>
                  <a:lnTo>
                    <a:pt x="578" y="652"/>
                  </a:lnTo>
                  <a:lnTo>
                    <a:pt x="578" y="673"/>
                  </a:lnTo>
                  <a:lnTo>
                    <a:pt x="580" y="686"/>
                  </a:lnTo>
                  <a:lnTo>
                    <a:pt x="580" y="746"/>
                  </a:lnTo>
                  <a:lnTo>
                    <a:pt x="577" y="751"/>
                  </a:lnTo>
                  <a:lnTo>
                    <a:pt x="576" y="752"/>
                  </a:lnTo>
                  <a:lnTo>
                    <a:pt x="574" y="752"/>
                  </a:lnTo>
                  <a:lnTo>
                    <a:pt x="577" y="762"/>
                  </a:lnTo>
                  <a:lnTo>
                    <a:pt x="578" y="772"/>
                  </a:lnTo>
                  <a:lnTo>
                    <a:pt x="577" y="783"/>
                  </a:lnTo>
                  <a:lnTo>
                    <a:pt x="575" y="797"/>
                  </a:lnTo>
                  <a:lnTo>
                    <a:pt x="574" y="811"/>
                  </a:lnTo>
                  <a:lnTo>
                    <a:pt x="573" y="824"/>
                  </a:lnTo>
                  <a:lnTo>
                    <a:pt x="573" y="846"/>
                  </a:lnTo>
                  <a:lnTo>
                    <a:pt x="571" y="872"/>
                  </a:lnTo>
                  <a:lnTo>
                    <a:pt x="570" y="902"/>
                  </a:lnTo>
                  <a:lnTo>
                    <a:pt x="566" y="931"/>
                  </a:lnTo>
                  <a:lnTo>
                    <a:pt x="559" y="958"/>
                  </a:lnTo>
                  <a:lnTo>
                    <a:pt x="552" y="982"/>
                  </a:lnTo>
                  <a:lnTo>
                    <a:pt x="548" y="992"/>
                  </a:lnTo>
                  <a:lnTo>
                    <a:pt x="545" y="1006"/>
                  </a:lnTo>
                  <a:lnTo>
                    <a:pt x="539" y="1024"/>
                  </a:lnTo>
                  <a:lnTo>
                    <a:pt x="533" y="1045"/>
                  </a:lnTo>
                  <a:lnTo>
                    <a:pt x="527" y="1067"/>
                  </a:lnTo>
                  <a:lnTo>
                    <a:pt x="520" y="1089"/>
                  </a:lnTo>
                  <a:lnTo>
                    <a:pt x="515" y="1111"/>
                  </a:lnTo>
                  <a:lnTo>
                    <a:pt x="509" y="1131"/>
                  </a:lnTo>
                  <a:lnTo>
                    <a:pt x="504" y="1147"/>
                  </a:lnTo>
                  <a:lnTo>
                    <a:pt x="501" y="1159"/>
                  </a:lnTo>
                  <a:lnTo>
                    <a:pt x="498" y="1166"/>
                  </a:lnTo>
                  <a:lnTo>
                    <a:pt x="496" y="1175"/>
                  </a:lnTo>
                  <a:lnTo>
                    <a:pt x="496" y="1184"/>
                  </a:lnTo>
                  <a:lnTo>
                    <a:pt x="495" y="1192"/>
                  </a:lnTo>
                  <a:lnTo>
                    <a:pt x="491" y="1197"/>
                  </a:lnTo>
                  <a:lnTo>
                    <a:pt x="487" y="1203"/>
                  </a:lnTo>
                  <a:lnTo>
                    <a:pt x="482" y="1214"/>
                  </a:lnTo>
                  <a:lnTo>
                    <a:pt x="476" y="1227"/>
                  </a:lnTo>
                  <a:lnTo>
                    <a:pt x="473" y="1239"/>
                  </a:lnTo>
                  <a:lnTo>
                    <a:pt x="471" y="1249"/>
                  </a:lnTo>
                  <a:lnTo>
                    <a:pt x="464" y="1272"/>
                  </a:lnTo>
                  <a:lnTo>
                    <a:pt x="459" y="1282"/>
                  </a:lnTo>
                  <a:lnTo>
                    <a:pt x="454" y="1289"/>
                  </a:lnTo>
                  <a:lnTo>
                    <a:pt x="451" y="1296"/>
                  </a:lnTo>
                  <a:lnTo>
                    <a:pt x="450" y="1304"/>
                  </a:lnTo>
                  <a:lnTo>
                    <a:pt x="450" y="1315"/>
                  </a:lnTo>
                  <a:lnTo>
                    <a:pt x="449" y="1322"/>
                  </a:lnTo>
                  <a:lnTo>
                    <a:pt x="447" y="1328"/>
                  </a:lnTo>
                  <a:lnTo>
                    <a:pt x="447" y="1330"/>
                  </a:lnTo>
                  <a:lnTo>
                    <a:pt x="445" y="1338"/>
                  </a:lnTo>
                  <a:lnTo>
                    <a:pt x="442" y="1351"/>
                  </a:lnTo>
                  <a:lnTo>
                    <a:pt x="437" y="1365"/>
                  </a:lnTo>
                  <a:lnTo>
                    <a:pt x="432" y="1381"/>
                  </a:lnTo>
                  <a:lnTo>
                    <a:pt x="427" y="1396"/>
                  </a:lnTo>
                  <a:lnTo>
                    <a:pt x="422" y="1410"/>
                  </a:lnTo>
                  <a:lnTo>
                    <a:pt x="417" y="1421"/>
                  </a:lnTo>
                  <a:lnTo>
                    <a:pt x="411" y="1436"/>
                  </a:lnTo>
                  <a:lnTo>
                    <a:pt x="405" y="1452"/>
                  </a:lnTo>
                  <a:lnTo>
                    <a:pt x="398" y="1471"/>
                  </a:lnTo>
                  <a:lnTo>
                    <a:pt x="389" y="1489"/>
                  </a:lnTo>
                  <a:lnTo>
                    <a:pt x="384" y="1507"/>
                  </a:lnTo>
                  <a:lnTo>
                    <a:pt x="378" y="1521"/>
                  </a:lnTo>
                  <a:lnTo>
                    <a:pt x="373" y="1531"/>
                  </a:lnTo>
                  <a:lnTo>
                    <a:pt x="372" y="1537"/>
                  </a:lnTo>
                  <a:lnTo>
                    <a:pt x="372" y="1543"/>
                  </a:lnTo>
                  <a:lnTo>
                    <a:pt x="373" y="1553"/>
                  </a:lnTo>
                  <a:lnTo>
                    <a:pt x="376" y="1566"/>
                  </a:lnTo>
                  <a:lnTo>
                    <a:pt x="378" y="1581"/>
                  </a:lnTo>
                  <a:lnTo>
                    <a:pt x="381" y="1596"/>
                  </a:lnTo>
                  <a:lnTo>
                    <a:pt x="384" y="1610"/>
                  </a:lnTo>
                  <a:lnTo>
                    <a:pt x="386" y="1622"/>
                  </a:lnTo>
                  <a:lnTo>
                    <a:pt x="388" y="1629"/>
                  </a:lnTo>
                  <a:lnTo>
                    <a:pt x="389" y="1637"/>
                  </a:lnTo>
                  <a:lnTo>
                    <a:pt x="391" y="1649"/>
                  </a:lnTo>
                  <a:lnTo>
                    <a:pt x="389" y="1664"/>
                  </a:lnTo>
                  <a:lnTo>
                    <a:pt x="389" y="1686"/>
                  </a:lnTo>
                  <a:lnTo>
                    <a:pt x="388" y="1705"/>
                  </a:lnTo>
                  <a:lnTo>
                    <a:pt x="386" y="1727"/>
                  </a:lnTo>
                  <a:lnTo>
                    <a:pt x="384" y="1748"/>
                  </a:lnTo>
                  <a:lnTo>
                    <a:pt x="380" y="1767"/>
                  </a:lnTo>
                  <a:lnTo>
                    <a:pt x="377" y="1782"/>
                  </a:lnTo>
                  <a:lnTo>
                    <a:pt x="372" y="1792"/>
                  </a:lnTo>
                  <a:lnTo>
                    <a:pt x="367" y="1796"/>
                  </a:lnTo>
                  <a:lnTo>
                    <a:pt x="363" y="1796"/>
                  </a:lnTo>
                  <a:lnTo>
                    <a:pt x="351" y="1785"/>
                  </a:lnTo>
                  <a:lnTo>
                    <a:pt x="355" y="1795"/>
                  </a:lnTo>
                  <a:lnTo>
                    <a:pt x="357" y="1805"/>
                  </a:lnTo>
                  <a:lnTo>
                    <a:pt x="358" y="1810"/>
                  </a:lnTo>
                  <a:lnTo>
                    <a:pt x="360" y="1817"/>
                  </a:lnTo>
                  <a:lnTo>
                    <a:pt x="365" y="1827"/>
                  </a:lnTo>
                  <a:lnTo>
                    <a:pt x="370" y="1838"/>
                  </a:lnTo>
                  <a:lnTo>
                    <a:pt x="373" y="1849"/>
                  </a:lnTo>
                  <a:lnTo>
                    <a:pt x="377" y="1858"/>
                  </a:lnTo>
                  <a:lnTo>
                    <a:pt x="380" y="1870"/>
                  </a:lnTo>
                  <a:lnTo>
                    <a:pt x="380" y="1878"/>
                  </a:lnTo>
                  <a:lnTo>
                    <a:pt x="378" y="1882"/>
                  </a:lnTo>
                  <a:lnTo>
                    <a:pt x="373" y="1886"/>
                  </a:lnTo>
                  <a:lnTo>
                    <a:pt x="367" y="1888"/>
                  </a:lnTo>
                  <a:lnTo>
                    <a:pt x="358" y="1891"/>
                  </a:lnTo>
                  <a:lnTo>
                    <a:pt x="344" y="1892"/>
                  </a:lnTo>
                  <a:lnTo>
                    <a:pt x="293" y="1892"/>
                  </a:lnTo>
                  <a:lnTo>
                    <a:pt x="285" y="1891"/>
                  </a:lnTo>
                  <a:lnTo>
                    <a:pt x="279" y="1888"/>
                  </a:lnTo>
                  <a:lnTo>
                    <a:pt x="272" y="1884"/>
                  </a:lnTo>
                  <a:lnTo>
                    <a:pt x="265" y="1878"/>
                  </a:lnTo>
                  <a:lnTo>
                    <a:pt x="258" y="1870"/>
                  </a:lnTo>
                  <a:lnTo>
                    <a:pt x="255" y="1860"/>
                  </a:lnTo>
                  <a:lnTo>
                    <a:pt x="254" y="1850"/>
                  </a:lnTo>
                  <a:lnTo>
                    <a:pt x="255" y="1838"/>
                  </a:lnTo>
                  <a:lnTo>
                    <a:pt x="256" y="1829"/>
                  </a:lnTo>
                  <a:lnTo>
                    <a:pt x="258" y="1823"/>
                  </a:lnTo>
                  <a:lnTo>
                    <a:pt x="262" y="1814"/>
                  </a:lnTo>
                  <a:lnTo>
                    <a:pt x="267" y="1788"/>
                  </a:lnTo>
                  <a:lnTo>
                    <a:pt x="267" y="1785"/>
                  </a:lnTo>
                  <a:lnTo>
                    <a:pt x="268" y="1781"/>
                  </a:lnTo>
                  <a:lnTo>
                    <a:pt x="268" y="1778"/>
                  </a:lnTo>
                  <a:lnTo>
                    <a:pt x="269" y="1773"/>
                  </a:lnTo>
                  <a:lnTo>
                    <a:pt x="267" y="1772"/>
                  </a:lnTo>
                  <a:lnTo>
                    <a:pt x="267" y="1734"/>
                  </a:lnTo>
                  <a:lnTo>
                    <a:pt x="268" y="1725"/>
                  </a:lnTo>
                  <a:lnTo>
                    <a:pt x="261" y="1719"/>
                  </a:lnTo>
                  <a:lnTo>
                    <a:pt x="258" y="1714"/>
                  </a:lnTo>
                  <a:lnTo>
                    <a:pt x="255" y="1705"/>
                  </a:lnTo>
                  <a:lnTo>
                    <a:pt x="253" y="1693"/>
                  </a:lnTo>
                  <a:lnTo>
                    <a:pt x="250" y="1680"/>
                  </a:lnTo>
                  <a:lnTo>
                    <a:pt x="249" y="1670"/>
                  </a:lnTo>
                  <a:lnTo>
                    <a:pt x="250" y="1662"/>
                  </a:lnTo>
                  <a:lnTo>
                    <a:pt x="253" y="1651"/>
                  </a:lnTo>
                  <a:lnTo>
                    <a:pt x="255" y="1639"/>
                  </a:lnTo>
                  <a:lnTo>
                    <a:pt x="248" y="1627"/>
                  </a:lnTo>
                  <a:lnTo>
                    <a:pt x="243" y="1616"/>
                  </a:lnTo>
                  <a:lnTo>
                    <a:pt x="241" y="1609"/>
                  </a:lnTo>
                  <a:lnTo>
                    <a:pt x="236" y="1599"/>
                  </a:lnTo>
                  <a:lnTo>
                    <a:pt x="233" y="1585"/>
                  </a:lnTo>
                  <a:lnTo>
                    <a:pt x="228" y="1568"/>
                  </a:lnTo>
                  <a:lnTo>
                    <a:pt x="224" y="1553"/>
                  </a:lnTo>
                  <a:lnTo>
                    <a:pt x="220" y="1539"/>
                  </a:lnTo>
                  <a:lnTo>
                    <a:pt x="218" y="1528"/>
                  </a:lnTo>
                  <a:lnTo>
                    <a:pt x="217" y="1520"/>
                  </a:lnTo>
                  <a:lnTo>
                    <a:pt x="214" y="1500"/>
                  </a:lnTo>
                  <a:lnTo>
                    <a:pt x="211" y="1481"/>
                  </a:lnTo>
                  <a:lnTo>
                    <a:pt x="210" y="1473"/>
                  </a:lnTo>
                  <a:lnTo>
                    <a:pt x="210" y="1443"/>
                  </a:lnTo>
                  <a:lnTo>
                    <a:pt x="209" y="1424"/>
                  </a:lnTo>
                  <a:lnTo>
                    <a:pt x="209" y="1387"/>
                  </a:lnTo>
                  <a:lnTo>
                    <a:pt x="207" y="1371"/>
                  </a:lnTo>
                  <a:lnTo>
                    <a:pt x="206" y="1358"/>
                  </a:lnTo>
                  <a:lnTo>
                    <a:pt x="205" y="1338"/>
                  </a:lnTo>
                  <a:lnTo>
                    <a:pt x="203" y="1314"/>
                  </a:lnTo>
                  <a:lnTo>
                    <a:pt x="201" y="1285"/>
                  </a:lnTo>
                  <a:lnTo>
                    <a:pt x="198" y="1253"/>
                  </a:lnTo>
                  <a:lnTo>
                    <a:pt x="197" y="1222"/>
                  </a:lnTo>
                  <a:lnTo>
                    <a:pt x="195" y="1190"/>
                  </a:lnTo>
                  <a:lnTo>
                    <a:pt x="192" y="1161"/>
                  </a:lnTo>
                  <a:lnTo>
                    <a:pt x="190" y="1136"/>
                  </a:lnTo>
                  <a:lnTo>
                    <a:pt x="189" y="1115"/>
                  </a:lnTo>
                  <a:lnTo>
                    <a:pt x="188" y="1101"/>
                  </a:lnTo>
                  <a:lnTo>
                    <a:pt x="187" y="1085"/>
                  </a:lnTo>
                  <a:lnTo>
                    <a:pt x="184" y="1063"/>
                  </a:lnTo>
                  <a:lnTo>
                    <a:pt x="182" y="1038"/>
                  </a:lnTo>
                  <a:lnTo>
                    <a:pt x="178" y="1011"/>
                  </a:lnTo>
                  <a:lnTo>
                    <a:pt x="176" y="985"/>
                  </a:lnTo>
                  <a:lnTo>
                    <a:pt x="173" y="959"/>
                  </a:lnTo>
                  <a:lnTo>
                    <a:pt x="172" y="938"/>
                  </a:lnTo>
                  <a:lnTo>
                    <a:pt x="170" y="922"/>
                  </a:lnTo>
                  <a:lnTo>
                    <a:pt x="162" y="925"/>
                  </a:lnTo>
                  <a:lnTo>
                    <a:pt x="155" y="926"/>
                  </a:lnTo>
                  <a:lnTo>
                    <a:pt x="150" y="926"/>
                  </a:lnTo>
                  <a:lnTo>
                    <a:pt x="145" y="925"/>
                  </a:lnTo>
                  <a:lnTo>
                    <a:pt x="141" y="925"/>
                  </a:lnTo>
                  <a:lnTo>
                    <a:pt x="141" y="937"/>
                  </a:lnTo>
                  <a:lnTo>
                    <a:pt x="140" y="949"/>
                  </a:lnTo>
                  <a:lnTo>
                    <a:pt x="140" y="957"/>
                  </a:lnTo>
                  <a:lnTo>
                    <a:pt x="139" y="961"/>
                  </a:lnTo>
                  <a:lnTo>
                    <a:pt x="139" y="964"/>
                  </a:lnTo>
                  <a:lnTo>
                    <a:pt x="138" y="965"/>
                  </a:lnTo>
                  <a:lnTo>
                    <a:pt x="138" y="967"/>
                  </a:lnTo>
                  <a:lnTo>
                    <a:pt x="139" y="968"/>
                  </a:lnTo>
                  <a:lnTo>
                    <a:pt x="141" y="970"/>
                  </a:lnTo>
                  <a:lnTo>
                    <a:pt x="143" y="972"/>
                  </a:lnTo>
                  <a:lnTo>
                    <a:pt x="145" y="974"/>
                  </a:lnTo>
                  <a:lnTo>
                    <a:pt x="145" y="978"/>
                  </a:lnTo>
                  <a:lnTo>
                    <a:pt x="144" y="980"/>
                  </a:lnTo>
                  <a:lnTo>
                    <a:pt x="143" y="981"/>
                  </a:lnTo>
                  <a:lnTo>
                    <a:pt x="139" y="981"/>
                  </a:lnTo>
                  <a:lnTo>
                    <a:pt x="137" y="982"/>
                  </a:lnTo>
                  <a:lnTo>
                    <a:pt x="133" y="982"/>
                  </a:lnTo>
                  <a:lnTo>
                    <a:pt x="123" y="981"/>
                  </a:lnTo>
                  <a:lnTo>
                    <a:pt x="114" y="978"/>
                  </a:lnTo>
                  <a:lnTo>
                    <a:pt x="109" y="975"/>
                  </a:lnTo>
                  <a:lnTo>
                    <a:pt x="108" y="974"/>
                  </a:lnTo>
                  <a:lnTo>
                    <a:pt x="104" y="974"/>
                  </a:lnTo>
                  <a:lnTo>
                    <a:pt x="101" y="975"/>
                  </a:lnTo>
                  <a:lnTo>
                    <a:pt x="96" y="974"/>
                  </a:lnTo>
                  <a:lnTo>
                    <a:pt x="94" y="974"/>
                  </a:lnTo>
                  <a:lnTo>
                    <a:pt x="89" y="972"/>
                  </a:lnTo>
                  <a:lnTo>
                    <a:pt x="87" y="970"/>
                  </a:lnTo>
                  <a:lnTo>
                    <a:pt x="85" y="965"/>
                  </a:lnTo>
                  <a:lnTo>
                    <a:pt x="83" y="964"/>
                  </a:lnTo>
                  <a:lnTo>
                    <a:pt x="80" y="964"/>
                  </a:lnTo>
                  <a:lnTo>
                    <a:pt x="78" y="963"/>
                  </a:lnTo>
                  <a:lnTo>
                    <a:pt x="74" y="961"/>
                  </a:lnTo>
                  <a:lnTo>
                    <a:pt x="72" y="960"/>
                  </a:lnTo>
                  <a:lnTo>
                    <a:pt x="65" y="952"/>
                  </a:lnTo>
                  <a:lnTo>
                    <a:pt x="59" y="940"/>
                  </a:lnTo>
                  <a:lnTo>
                    <a:pt x="54" y="925"/>
                  </a:lnTo>
                  <a:lnTo>
                    <a:pt x="50" y="911"/>
                  </a:lnTo>
                  <a:lnTo>
                    <a:pt x="49" y="901"/>
                  </a:lnTo>
                  <a:lnTo>
                    <a:pt x="48" y="887"/>
                  </a:lnTo>
                  <a:lnTo>
                    <a:pt x="46" y="871"/>
                  </a:lnTo>
                  <a:lnTo>
                    <a:pt x="46" y="842"/>
                  </a:lnTo>
                  <a:lnTo>
                    <a:pt x="35" y="846"/>
                  </a:lnTo>
                  <a:lnTo>
                    <a:pt x="25" y="849"/>
                  </a:lnTo>
                  <a:lnTo>
                    <a:pt x="20" y="850"/>
                  </a:lnTo>
                  <a:lnTo>
                    <a:pt x="19" y="845"/>
                  </a:lnTo>
                  <a:lnTo>
                    <a:pt x="16" y="835"/>
                  </a:lnTo>
                  <a:lnTo>
                    <a:pt x="15" y="817"/>
                  </a:lnTo>
                  <a:lnTo>
                    <a:pt x="14" y="795"/>
                  </a:lnTo>
                  <a:lnTo>
                    <a:pt x="12" y="769"/>
                  </a:lnTo>
                  <a:lnTo>
                    <a:pt x="10" y="742"/>
                  </a:lnTo>
                  <a:lnTo>
                    <a:pt x="8" y="712"/>
                  </a:lnTo>
                  <a:lnTo>
                    <a:pt x="7" y="683"/>
                  </a:lnTo>
                  <a:lnTo>
                    <a:pt x="5" y="657"/>
                  </a:lnTo>
                  <a:lnTo>
                    <a:pt x="3" y="632"/>
                  </a:lnTo>
                  <a:lnTo>
                    <a:pt x="2" y="610"/>
                  </a:lnTo>
                  <a:lnTo>
                    <a:pt x="1" y="595"/>
                  </a:lnTo>
                  <a:lnTo>
                    <a:pt x="0" y="585"/>
                  </a:lnTo>
                  <a:lnTo>
                    <a:pt x="0" y="569"/>
                  </a:lnTo>
                  <a:lnTo>
                    <a:pt x="1" y="548"/>
                  </a:lnTo>
                  <a:lnTo>
                    <a:pt x="2" y="525"/>
                  </a:lnTo>
                  <a:lnTo>
                    <a:pt x="7" y="476"/>
                  </a:lnTo>
                  <a:lnTo>
                    <a:pt x="8" y="455"/>
                  </a:lnTo>
                  <a:lnTo>
                    <a:pt x="9" y="438"/>
                  </a:lnTo>
                  <a:lnTo>
                    <a:pt x="10" y="424"/>
                  </a:lnTo>
                  <a:lnTo>
                    <a:pt x="10" y="404"/>
                  </a:lnTo>
                  <a:lnTo>
                    <a:pt x="12" y="379"/>
                  </a:lnTo>
                  <a:lnTo>
                    <a:pt x="12" y="323"/>
                  </a:lnTo>
                  <a:lnTo>
                    <a:pt x="13" y="294"/>
                  </a:lnTo>
                  <a:lnTo>
                    <a:pt x="13" y="225"/>
                  </a:lnTo>
                  <a:lnTo>
                    <a:pt x="14" y="205"/>
                  </a:lnTo>
                  <a:lnTo>
                    <a:pt x="16" y="184"/>
                  </a:lnTo>
                  <a:lnTo>
                    <a:pt x="20" y="165"/>
                  </a:lnTo>
                  <a:lnTo>
                    <a:pt x="23" y="147"/>
                  </a:lnTo>
                  <a:lnTo>
                    <a:pt x="27" y="133"/>
                  </a:lnTo>
                  <a:lnTo>
                    <a:pt x="30" y="122"/>
                  </a:lnTo>
                  <a:lnTo>
                    <a:pt x="34" y="116"/>
                  </a:lnTo>
                  <a:lnTo>
                    <a:pt x="39" y="110"/>
                  </a:lnTo>
                  <a:lnTo>
                    <a:pt x="51" y="104"/>
                  </a:lnTo>
                  <a:lnTo>
                    <a:pt x="64" y="96"/>
                  </a:lnTo>
                  <a:lnTo>
                    <a:pt x="79" y="89"/>
                  </a:lnTo>
                  <a:lnTo>
                    <a:pt x="92" y="83"/>
                  </a:lnTo>
                  <a:lnTo>
                    <a:pt x="110" y="76"/>
                  </a:lnTo>
                  <a:lnTo>
                    <a:pt x="123" y="70"/>
                  </a:lnTo>
                  <a:lnTo>
                    <a:pt x="137" y="64"/>
                  </a:lnTo>
                  <a:lnTo>
                    <a:pt x="153" y="58"/>
                  </a:lnTo>
                  <a:lnTo>
                    <a:pt x="168" y="51"/>
                  </a:lnTo>
                  <a:lnTo>
                    <a:pt x="182" y="45"/>
                  </a:lnTo>
                  <a:lnTo>
                    <a:pt x="191" y="41"/>
                  </a:lnTo>
                  <a:lnTo>
                    <a:pt x="201" y="37"/>
                  </a:lnTo>
                  <a:lnTo>
                    <a:pt x="221" y="20"/>
                  </a:lnTo>
                  <a:lnTo>
                    <a:pt x="231" y="12"/>
                  </a:lnTo>
                  <a:lnTo>
                    <a:pt x="238" y="5"/>
                  </a:lnTo>
                  <a:lnTo>
                    <a:pt x="242" y="2"/>
                  </a:lnTo>
                  <a:lnTo>
                    <a:pt x="2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endParaRPr lang="en-US" sz="1909"/>
            </a:p>
          </p:txBody>
        </p:sp>
      </p:grpSp>
      <p:grpSp>
        <p:nvGrpSpPr>
          <p:cNvPr id="21" name="Group 43"/>
          <p:cNvGrpSpPr/>
          <p:nvPr/>
        </p:nvGrpSpPr>
        <p:grpSpPr>
          <a:xfrm>
            <a:off x="2197541" y="2216649"/>
            <a:ext cx="2224032" cy="2224032"/>
            <a:chOff x="2683249" y="1825999"/>
            <a:chExt cx="2181785" cy="2181785"/>
          </a:xfrm>
          <a:scene3d>
            <a:camera prst="perspectiveRelaxed">
              <a:rot lat="16800000" lon="0" rev="0"/>
            </a:camera>
            <a:lightRig rig="balanced" dir="t">
              <a:rot lat="0" lon="0" rev="4200000"/>
            </a:lightRig>
          </a:scene3d>
        </p:grpSpPr>
        <p:sp>
          <p:nvSpPr>
            <p:cNvPr id="22" name="Oval 21"/>
            <p:cNvSpPr/>
            <p:nvPr/>
          </p:nvSpPr>
          <p:spPr>
            <a:xfrm>
              <a:off x="2683249" y="1825999"/>
              <a:ext cx="2181785" cy="21817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sp3d prstMaterial="plastic">
              <a:bevelT w="0" h="152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9"/>
            </a:p>
          </p:txBody>
        </p:sp>
        <p:sp>
          <p:nvSpPr>
            <p:cNvPr id="23" name="Oval 22"/>
            <p:cNvSpPr/>
            <p:nvPr/>
          </p:nvSpPr>
          <p:spPr>
            <a:xfrm>
              <a:off x="2892519" y="2035269"/>
              <a:ext cx="1763245" cy="17632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0" h="152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9"/>
            </a:p>
          </p:txBody>
        </p:sp>
        <p:sp>
          <p:nvSpPr>
            <p:cNvPr id="24" name="Oval 23"/>
            <p:cNvSpPr/>
            <p:nvPr/>
          </p:nvSpPr>
          <p:spPr>
            <a:xfrm>
              <a:off x="3140169" y="2282919"/>
              <a:ext cx="1267945" cy="126794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p3d prstMaterial="plastic">
              <a:bevelT w="0" h="152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9"/>
            </a:p>
          </p:txBody>
        </p:sp>
        <p:sp>
          <p:nvSpPr>
            <p:cNvPr id="25" name="Oval 24"/>
            <p:cNvSpPr/>
            <p:nvPr/>
          </p:nvSpPr>
          <p:spPr>
            <a:xfrm>
              <a:off x="3355041" y="2497791"/>
              <a:ext cx="838200" cy="838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0" h="152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9"/>
            </a:p>
          </p:txBody>
        </p:sp>
        <p:sp>
          <p:nvSpPr>
            <p:cNvPr id="26" name="Oval 25"/>
            <p:cNvSpPr/>
            <p:nvPr/>
          </p:nvSpPr>
          <p:spPr>
            <a:xfrm>
              <a:off x="3545541" y="2688291"/>
              <a:ext cx="457200" cy="457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sp3d prstMaterial="plastic">
              <a:bevelT w="0" h="152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9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112559" y="4032723"/>
            <a:ext cx="2393996" cy="1336039"/>
            <a:chOff x="7199812" y="1856252"/>
            <a:chExt cx="3009400" cy="1679483"/>
          </a:xfrm>
        </p:grpSpPr>
        <p:sp>
          <p:nvSpPr>
            <p:cNvPr id="39" name="TextBox 38"/>
            <p:cNvSpPr txBox="1"/>
            <p:nvPr/>
          </p:nvSpPr>
          <p:spPr>
            <a:xfrm>
              <a:off x="7661516" y="1856252"/>
              <a:ext cx="2085993" cy="42381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591" b="1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199812" y="2316535"/>
              <a:ext cx="3009400" cy="1219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72741" tIns="0" rIns="72741" bIns="0" rtlCol="0" anchor="t"/>
            <a:lstStyle/>
            <a:p>
              <a:pPr lvl="0" algn="ctr">
                <a:defRPr/>
              </a:pPr>
              <a:r>
                <a:rPr lang="en-US" sz="1114" kern="0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This is a sample text. Insert your desired text for this label of data. Again, This is a sample text. Insert your desired text for this label of data.</a:t>
              </a:r>
            </a:p>
          </p:txBody>
        </p:sp>
      </p:grpSp>
      <p:grpSp>
        <p:nvGrpSpPr>
          <p:cNvPr id="48" name="Group 19"/>
          <p:cNvGrpSpPr/>
          <p:nvPr/>
        </p:nvGrpSpPr>
        <p:grpSpPr>
          <a:xfrm>
            <a:off x="3105495" y="1792326"/>
            <a:ext cx="408130" cy="1567678"/>
            <a:chOff x="2574925" y="258763"/>
            <a:chExt cx="1189038" cy="4567238"/>
          </a:xfrm>
          <a:solidFill>
            <a:schemeClr val="tx1">
              <a:alpha val="65000"/>
            </a:schemeClr>
          </a:solidFill>
          <a:effectLst/>
        </p:grpSpPr>
        <p:sp>
          <p:nvSpPr>
            <p:cNvPr id="52" name="Freeform 11"/>
            <p:cNvSpPr>
              <a:spLocks noEditPoints="1"/>
            </p:cNvSpPr>
            <p:nvPr/>
          </p:nvSpPr>
          <p:spPr bwMode="auto">
            <a:xfrm>
              <a:off x="2574925" y="909638"/>
              <a:ext cx="1189038" cy="3916363"/>
            </a:xfrm>
            <a:custGeom>
              <a:avLst/>
              <a:gdLst/>
              <a:ahLst/>
              <a:cxnLst>
                <a:cxn ang="0">
                  <a:pos x="643" y="1077"/>
                </a:cxn>
                <a:cxn ang="0">
                  <a:pos x="629" y="1136"/>
                </a:cxn>
                <a:cxn ang="0">
                  <a:pos x="619" y="1155"/>
                </a:cxn>
                <a:cxn ang="0">
                  <a:pos x="645" y="1091"/>
                </a:cxn>
                <a:cxn ang="0">
                  <a:pos x="583" y="585"/>
                </a:cxn>
                <a:cxn ang="0">
                  <a:pos x="593" y="773"/>
                </a:cxn>
                <a:cxn ang="0">
                  <a:pos x="605" y="702"/>
                </a:cxn>
                <a:cxn ang="0">
                  <a:pos x="608" y="514"/>
                </a:cxn>
                <a:cxn ang="0">
                  <a:pos x="268" y="57"/>
                </a:cxn>
                <a:cxn ang="0">
                  <a:pos x="240" y="257"/>
                </a:cxn>
                <a:cxn ang="0">
                  <a:pos x="211" y="544"/>
                </a:cxn>
                <a:cxn ang="0">
                  <a:pos x="188" y="674"/>
                </a:cxn>
                <a:cxn ang="0">
                  <a:pos x="300" y="696"/>
                </a:cxn>
                <a:cxn ang="0">
                  <a:pos x="421" y="705"/>
                </a:cxn>
                <a:cxn ang="0">
                  <a:pos x="440" y="498"/>
                </a:cxn>
                <a:cxn ang="0">
                  <a:pos x="482" y="324"/>
                </a:cxn>
                <a:cxn ang="0">
                  <a:pos x="526" y="124"/>
                </a:cxn>
                <a:cxn ang="0">
                  <a:pos x="531" y="18"/>
                </a:cxn>
                <a:cxn ang="0">
                  <a:pos x="732" y="99"/>
                </a:cxn>
                <a:cxn ang="0">
                  <a:pos x="739" y="183"/>
                </a:cxn>
                <a:cxn ang="0">
                  <a:pos x="746" y="661"/>
                </a:cxn>
                <a:cxn ang="0">
                  <a:pos x="737" y="834"/>
                </a:cxn>
                <a:cxn ang="0">
                  <a:pos x="717" y="951"/>
                </a:cxn>
                <a:cxn ang="0">
                  <a:pos x="687" y="1023"/>
                </a:cxn>
                <a:cxn ang="0">
                  <a:pos x="651" y="1165"/>
                </a:cxn>
                <a:cxn ang="0">
                  <a:pos x="599" y="1236"/>
                </a:cxn>
                <a:cxn ang="0">
                  <a:pos x="553" y="1277"/>
                </a:cxn>
                <a:cxn ang="0">
                  <a:pos x="506" y="1465"/>
                </a:cxn>
                <a:cxn ang="0">
                  <a:pos x="475" y="1597"/>
                </a:cxn>
                <a:cxn ang="0">
                  <a:pos x="470" y="1831"/>
                </a:cxn>
                <a:cxn ang="0">
                  <a:pos x="447" y="2032"/>
                </a:cxn>
                <a:cxn ang="0">
                  <a:pos x="439" y="2192"/>
                </a:cxn>
                <a:cxn ang="0">
                  <a:pos x="461" y="2247"/>
                </a:cxn>
                <a:cxn ang="0">
                  <a:pos x="498" y="2357"/>
                </a:cxn>
                <a:cxn ang="0">
                  <a:pos x="472" y="2458"/>
                </a:cxn>
                <a:cxn ang="0">
                  <a:pos x="383" y="2433"/>
                </a:cxn>
                <a:cxn ang="0">
                  <a:pos x="349" y="2415"/>
                </a:cxn>
                <a:cxn ang="0">
                  <a:pos x="250" y="2443"/>
                </a:cxn>
                <a:cxn ang="0">
                  <a:pos x="241" y="2376"/>
                </a:cxn>
                <a:cxn ang="0">
                  <a:pos x="274" y="2310"/>
                </a:cxn>
                <a:cxn ang="0">
                  <a:pos x="301" y="2212"/>
                </a:cxn>
                <a:cxn ang="0">
                  <a:pos x="265" y="2067"/>
                </a:cxn>
                <a:cxn ang="0">
                  <a:pos x="218" y="1831"/>
                </a:cxn>
                <a:cxn ang="0">
                  <a:pos x="203" y="1648"/>
                </a:cxn>
                <a:cxn ang="0">
                  <a:pos x="167" y="1519"/>
                </a:cxn>
                <a:cxn ang="0">
                  <a:pos x="138" y="1395"/>
                </a:cxn>
                <a:cxn ang="0">
                  <a:pos x="117" y="1261"/>
                </a:cxn>
                <a:cxn ang="0">
                  <a:pos x="84" y="1156"/>
                </a:cxn>
                <a:cxn ang="0">
                  <a:pos x="38" y="1120"/>
                </a:cxn>
                <a:cxn ang="0">
                  <a:pos x="55" y="953"/>
                </a:cxn>
                <a:cxn ang="0">
                  <a:pos x="38" y="868"/>
                </a:cxn>
                <a:cxn ang="0">
                  <a:pos x="7" y="677"/>
                </a:cxn>
                <a:cxn ang="0">
                  <a:pos x="6" y="510"/>
                </a:cxn>
                <a:cxn ang="0">
                  <a:pos x="25" y="298"/>
                </a:cxn>
                <a:cxn ang="0">
                  <a:pos x="39" y="169"/>
                </a:cxn>
                <a:cxn ang="0">
                  <a:pos x="66" y="64"/>
                </a:cxn>
                <a:cxn ang="0">
                  <a:pos x="163" y="33"/>
                </a:cxn>
                <a:cxn ang="0">
                  <a:pos x="291" y="0"/>
                </a:cxn>
              </a:cxnLst>
              <a:rect l="0" t="0" r="r" b="b"/>
              <a:pathLst>
                <a:path w="749" h="2467">
                  <a:moveTo>
                    <a:pt x="476" y="2312"/>
                  </a:moveTo>
                  <a:lnTo>
                    <a:pt x="482" y="2331"/>
                  </a:lnTo>
                  <a:lnTo>
                    <a:pt x="480" y="2322"/>
                  </a:lnTo>
                  <a:lnTo>
                    <a:pt x="476" y="2312"/>
                  </a:lnTo>
                  <a:close/>
                  <a:moveTo>
                    <a:pt x="645" y="1072"/>
                  </a:moveTo>
                  <a:lnTo>
                    <a:pt x="644" y="1073"/>
                  </a:lnTo>
                  <a:lnTo>
                    <a:pt x="644" y="1075"/>
                  </a:lnTo>
                  <a:lnTo>
                    <a:pt x="643" y="1077"/>
                  </a:lnTo>
                  <a:lnTo>
                    <a:pt x="643" y="1081"/>
                  </a:lnTo>
                  <a:lnTo>
                    <a:pt x="641" y="1088"/>
                  </a:lnTo>
                  <a:lnTo>
                    <a:pt x="641" y="1099"/>
                  </a:lnTo>
                  <a:lnTo>
                    <a:pt x="640" y="1110"/>
                  </a:lnTo>
                  <a:lnTo>
                    <a:pt x="637" y="1122"/>
                  </a:lnTo>
                  <a:lnTo>
                    <a:pt x="635" y="1131"/>
                  </a:lnTo>
                  <a:lnTo>
                    <a:pt x="632" y="1136"/>
                  </a:lnTo>
                  <a:lnTo>
                    <a:pt x="629" y="1136"/>
                  </a:lnTo>
                  <a:lnTo>
                    <a:pt x="628" y="1134"/>
                  </a:lnTo>
                  <a:lnTo>
                    <a:pt x="626" y="1131"/>
                  </a:lnTo>
                  <a:lnTo>
                    <a:pt x="623" y="1124"/>
                  </a:lnTo>
                  <a:lnTo>
                    <a:pt x="623" y="1126"/>
                  </a:lnTo>
                  <a:lnTo>
                    <a:pt x="622" y="1129"/>
                  </a:lnTo>
                  <a:lnTo>
                    <a:pt x="622" y="1130"/>
                  </a:lnTo>
                  <a:lnTo>
                    <a:pt x="620" y="1141"/>
                  </a:lnTo>
                  <a:lnTo>
                    <a:pt x="619" y="1155"/>
                  </a:lnTo>
                  <a:lnTo>
                    <a:pt x="625" y="1151"/>
                  </a:lnTo>
                  <a:lnTo>
                    <a:pt x="632" y="1147"/>
                  </a:lnTo>
                  <a:lnTo>
                    <a:pt x="637" y="1141"/>
                  </a:lnTo>
                  <a:lnTo>
                    <a:pt x="641" y="1134"/>
                  </a:lnTo>
                  <a:lnTo>
                    <a:pt x="643" y="1125"/>
                  </a:lnTo>
                  <a:lnTo>
                    <a:pt x="644" y="1117"/>
                  </a:lnTo>
                  <a:lnTo>
                    <a:pt x="644" y="1109"/>
                  </a:lnTo>
                  <a:lnTo>
                    <a:pt x="645" y="1091"/>
                  </a:lnTo>
                  <a:lnTo>
                    <a:pt x="647" y="1075"/>
                  </a:lnTo>
                  <a:lnTo>
                    <a:pt x="647" y="1072"/>
                  </a:lnTo>
                  <a:lnTo>
                    <a:pt x="645" y="1072"/>
                  </a:lnTo>
                  <a:close/>
                  <a:moveTo>
                    <a:pt x="608" y="490"/>
                  </a:moveTo>
                  <a:lnTo>
                    <a:pt x="604" y="504"/>
                  </a:lnTo>
                  <a:lnTo>
                    <a:pt x="598" y="523"/>
                  </a:lnTo>
                  <a:lnTo>
                    <a:pt x="586" y="564"/>
                  </a:lnTo>
                  <a:lnTo>
                    <a:pt x="583" y="585"/>
                  </a:lnTo>
                  <a:lnTo>
                    <a:pt x="582" y="606"/>
                  </a:lnTo>
                  <a:lnTo>
                    <a:pt x="582" y="631"/>
                  </a:lnTo>
                  <a:lnTo>
                    <a:pt x="583" y="655"/>
                  </a:lnTo>
                  <a:lnTo>
                    <a:pt x="583" y="691"/>
                  </a:lnTo>
                  <a:lnTo>
                    <a:pt x="585" y="711"/>
                  </a:lnTo>
                  <a:lnTo>
                    <a:pt x="586" y="732"/>
                  </a:lnTo>
                  <a:lnTo>
                    <a:pt x="590" y="754"/>
                  </a:lnTo>
                  <a:lnTo>
                    <a:pt x="593" y="773"/>
                  </a:lnTo>
                  <a:lnTo>
                    <a:pt x="598" y="785"/>
                  </a:lnTo>
                  <a:lnTo>
                    <a:pt x="603" y="792"/>
                  </a:lnTo>
                  <a:lnTo>
                    <a:pt x="606" y="796"/>
                  </a:lnTo>
                  <a:lnTo>
                    <a:pt x="607" y="795"/>
                  </a:lnTo>
                  <a:lnTo>
                    <a:pt x="608" y="788"/>
                  </a:lnTo>
                  <a:lnTo>
                    <a:pt x="608" y="755"/>
                  </a:lnTo>
                  <a:lnTo>
                    <a:pt x="607" y="727"/>
                  </a:lnTo>
                  <a:lnTo>
                    <a:pt x="605" y="702"/>
                  </a:lnTo>
                  <a:lnTo>
                    <a:pt x="604" y="678"/>
                  </a:lnTo>
                  <a:lnTo>
                    <a:pt x="603" y="660"/>
                  </a:lnTo>
                  <a:lnTo>
                    <a:pt x="603" y="588"/>
                  </a:lnTo>
                  <a:lnTo>
                    <a:pt x="605" y="569"/>
                  </a:lnTo>
                  <a:lnTo>
                    <a:pt x="606" y="559"/>
                  </a:lnTo>
                  <a:lnTo>
                    <a:pt x="607" y="545"/>
                  </a:lnTo>
                  <a:lnTo>
                    <a:pt x="607" y="530"/>
                  </a:lnTo>
                  <a:lnTo>
                    <a:pt x="608" y="514"/>
                  </a:lnTo>
                  <a:lnTo>
                    <a:pt x="608" y="490"/>
                  </a:lnTo>
                  <a:close/>
                  <a:moveTo>
                    <a:pt x="291" y="0"/>
                  </a:moveTo>
                  <a:lnTo>
                    <a:pt x="293" y="2"/>
                  </a:lnTo>
                  <a:lnTo>
                    <a:pt x="292" y="5"/>
                  </a:lnTo>
                  <a:lnTo>
                    <a:pt x="287" y="12"/>
                  </a:lnTo>
                  <a:lnTo>
                    <a:pt x="281" y="25"/>
                  </a:lnTo>
                  <a:lnTo>
                    <a:pt x="274" y="40"/>
                  </a:lnTo>
                  <a:lnTo>
                    <a:pt x="268" y="57"/>
                  </a:lnTo>
                  <a:lnTo>
                    <a:pt x="261" y="76"/>
                  </a:lnTo>
                  <a:lnTo>
                    <a:pt x="255" y="95"/>
                  </a:lnTo>
                  <a:lnTo>
                    <a:pt x="251" y="111"/>
                  </a:lnTo>
                  <a:lnTo>
                    <a:pt x="249" y="126"/>
                  </a:lnTo>
                  <a:lnTo>
                    <a:pt x="248" y="147"/>
                  </a:lnTo>
                  <a:lnTo>
                    <a:pt x="247" y="173"/>
                  </a:lnTo>
                  <a:lnTo>
                    <a:pt x="242" y="231"/>
                  </a:lnTo>
                  <a:lnTo>
                    <a:pt x="240" y="257"/>
                  </a:lnTo>
                  <a:lnTo>
                    <a:pt x="235" y="280"/>
                  </a:lnTo>
                  <a:lnTo>
                    <a:pt x="232" y="298"/>
                  </a:lnTo>
                  <a:lnTo>
                    <a:pt x="227" y="323"/>
                  </a:lnTo>
                  <a:lnTo>
                    <a:pt x="222" y="349"/>
                  </a:lnTo>
                  <a:lnTo>
                    <a:pt x="215" y="403"/>
                  </a:lnTo>
                  <a:lnTo>
                    <a:pt x="212" y="425"/>
                  </a:lnTo>
                  <a:lnTo>
                    <a:pt x="211" y="442"/>
                  </a:lnTo>
                  <a:lnTo>
                    <a:pt x="211" y="544"/>
                  </a:lnTo>
                  <a:lnTo>
                    <a:pt x="210" y="570"/>
                  </a:lnTo>
                  <a:lnTo>
                    <a:pt x="207" y="594"/>
                  </a:lnTo>
                  <a:lnTo>
                    <a:pt x="203" y="616"/>
                  </a:lnTo>
                  <a:lnTo>
                    <a:pt x="194" y="637"/>
                  </a:lnTo>
                  <a:lnTo>
                    <a:pt x="185" y="655"/>
                  </a:lnTo>
                  <a:lnTo>
                    <a:pt x="179" y="671"/>
                  </a:lnTo>
                  <a:lnTo>
                    <a:pt x="182" y="673"/>
                  </a:lnTo>
                  <a:lnTo>
                    <a:pt x="188" y="674"/>
                  </a:lnTo>
                  <a:lnTo>
                    <a:pt x="196" y="676"/>
                  </a:lnTo>
                  <a:lnTo>
                    <a:pt x="206" y="680"/>
                  </a:lnTo>
                  <a:lnTo>
                    <a:pt x="215" y="682"/>
                  </a:lnTo>
                  <a:lnTo>
                    <a:pt x="223" y="684"/>
                  </a:lnTo>
                  <a:lnTo>
                    <a:pt x="234" y="687"/>
                  </a:lnTo>
                  <a:lnTo>
                    <a:pt x="249" y="689"/>
                  </a:lnTo>
                  <a:lnTo>
                    <a:pt x="284" y="694"/>
                  </a:lnTo>
                  <a:lnTo>
                    <a:pt x="300" y="696"/>
                  </a:lnTo>
                  <a:lnTo>
                    <a:pt x="313" y="697"/>
                  </a:lnTo>
                  <a:lnTo>
                    <a:pt x="331" y="699"/>
                  </a:lnTo>
                  <a:lnTo>
                    <a:pt x="356" y="702"/>
                  </a:lnTo>
                  <a:lnTo>
                    <a:pt x="382" y="703"/>
                  </a:lnTo>
                  <a:lnTo>
                    <a:pt x="408" y="704"/>
                  </a:lnTo>
                  <a:lnTo>
                    <a:pt x="412" y="704"/>
                  </a:lnTo>
                  <a:lnTo>
                    <a:pt x="416" y="705"/>
                  </a:lnTo>
                  <a:lnTo>
                    <a:pt x="421" y="705"/>
                  </a:lnTo>
                  <a:lnTo>
                    <a:pt x="419" y="699"/>
                  </a:lnTo>
                  <a:lnTo>
                    <a:pt x="419" y="668"/>
                  </a:lnTo>
                  <a:lnTo>
                    <a:pt x="421" y="645"/>
                  </a:lnTo>
                  <a:lnTo>
                    <a:pt x="423" y="618"/>
                  </a:lnTo>
                  <a:lnTo>
                    <a:pt x="430" y="562"/>
                  </a:lnTo>
                  <a:lnTo>
                    <a:pt x="434" y="537"/>
                  </a:lnTo>
                  <a:lnTo>
                    <a:pt x="438" y="516"/>
                  </a:lnTo>
                  <a:lnTo>
                    <a:pt x="440" y="498"/>
                  </a:lnTo>
                  <a:lnTo>
                    <a:pt x="444" y="483"/>
                  </a:lnTo>
                  <a:lnTo>
                    <a:pt x="447" y="464"/>
                  </a:lnTo>
                  <a:lnTo>
                    <a:pt x="453" y="441"/>
                  </a:lnTo>
                  <a:lnTo>
                    <a:pt x="459" y="417"/>
                  </a:lnTo>
                  <a:lnTo>
                    <a:pt x="466" y="391"/>
                  </a:lnTo>
                  <a:lnTo>
                    <a:pt x="472" y="367"/>
                  </a:lnTo>
                  <a:lnTo>
                    <a:pt x="477" y="343"/>
                  </a:lnTo>
                  <a:lnTo>
                    <a:pt x="482" y="324"/>
                  </a:lnTo>
                  <a:lnTo>
                    <a:pt x="487" y="307"/>
                  </a:lnTo>
                  <a:lnTo>
                    <a:pt x="492" y="287"/>
                  </a:lnTo>
                  <a:lnTo>
                    <a:pt x="498" y="261"/>
                  </a:lnTo>
                  <a:lnTo>
                    <a:pt x="505" y="232"/>
                  </a:lnTo>
                  <a:lnTo>
                    <a:pt x="512" y="202"/>
                  </a:lnTo>
                  <a:lnTo>
                    <a:pt x="518" y="173"/>
                  </a:lnTo>
                  <a:lnTo>
                    <a:pt x="523" y="146"/>
                  </a:lnTo>
                  <a:lnTo>
                    <a:pt x="526" y="124"/>
                  </a:lnTo>
                  <a:lnTo>
                    <a:pt x="526" y="91"/>
                  </a:lnTo>
                  <a:lnTo>
                    <a:pt x="521" y="52"/>
                  </a:lnTo>
                  <a:lnTo>
                    <a:pt x="519" y="33"/>
                  </a:lnTo>
                  <a:lnTo>
                    <a:pt x="517" y="19"/>
                  </a:lnTo>
                  <a:lnTo>
                    <a:pt x="514" y="10"/>
                  </a:lnTo>
                  <a:lnTo>
                    <a:pt x="517" y="11"/>
                  </a:lnTo>
                  <a:lnTo>
                    <a:pt x="523" y="13"/>
                  </a:lnTo>
                  <a:lnTo>
                    <a:pt x="531" y="18"/>
                  </a:lnTo>
                  <a:lnTo>
                    <a:pt x="542" y="22"/>
                  </a:lnTo>
                  <a:lnTo>
                    <a:pt x="556" y="28"/>
                  </a:lnTo>
                  <a:lnTo>
                    <a:pt x="583" y="39"/>
                  </a:lnTo>
                  <a:lnTo>
                    <a:pt x="613" y="48"/>
                  </a:lnTo>
                  <a:lnTo>
                    <a:pt x="645" y="60"/>
                  </a:lnTo>
                  <a:lnTo>
                    <a:pt x="678" y="73"/>
                  </a:lnTo>
                  <a:lnTo>
                    <a:pt x="706" y="86"/>
                  </a:lnTo>
                  <a:lnTo>
                    <a:pt x="732" y="99"/>
                  </a:lnTo>
                  <a:lnTo>
                    <a:pt x="740" y="105"/>
                  </a:lnTo>
                  <a:lnTo>
                    <a:pt x="745" y="113"/>
                  </a:lnTo>
                  <a:lnTo>
                    <a:pt x="746" y="123"/>
                  </a:lnTo>
                  <a:lnTo>
                    <a:pt x="745" y="134"/>
                  </a:lnTo>
                  <a:lnTo>
                    <a:pt x="743" y="145"/>
                  </a:lnTo>
                  <a:lnTo>
                    <a:pt x="740" y="157"/>
                  </a:lnTo>
                  <a:lnTo>
                    <a:pt x="739" y="170"/>
                  </a:lnTo>
                  <a:lnTo>
                    <a:pt x="739" y="183"/>
                  </a:lnTo>
                  <a:lnTo>
                    <a:pt x="740" y="200"/>
                  </a:lnTo>
                  <a:lnTo>
                    <a:pt x="740" y="224"/>
                  </a:lnTo>
                  <a:lnTo>
                    <a:pt x="742" y="249"/>
                  </a:lnTo>
                  <a:lnTo>
                    <a:pt x="744" y="303"/>
                  </a:lnTo>
                  <a:lnTo>
                    <a:pt x="745" y="327"/>
                  </a:lnTo>
                  <a:lnTo>
                    <a:pt x="745" y="349"/>
                  </a:lnTo>
                  <a:lnTo>
                    <a:pt x="746" y="367"/>
                  </a:lnTo>
                  <a:lnTo>
                    <a:pt x="746" y="661"/>
                  </a:lnTo>
                  <a:lnTo>
                    <a:pt x="747" y="683"/>
                  </a:lnTo>
                  <a:lnTo>
                    <a:pt x="749" y="709"/>
                  </a:lnTo>
                  <a:lnTo>
                    <a:pt x="747" y="735"/>
                  </a:lnTo>
                  <a:lnTo>
                    <a:pt x="745" y="762"/>
                  </a:lnTo>
                  <a:lnTo>
                    <a:pt x="743" y="784"/>
                  </a:lnTo>
                  <a:lnTo>
                    <a:pt x="740" y="802"/>
                  </a:lnTo>
                  <a:lnTo>
                    <a:pt x="739" y="817"/>
                  </a:lnTo>
                  <a:lnTo>
                    <a:pt x="737" y="834"/>
                  </a:lnTo>
                  <a:lnTo>
                    <a:pt x="735" y="847"/>
                  </a:lnTo>
                  <a:lnTo>
                    <a:pt x="732" y="863"/>
                  </a:lnTo>
                  <a:lnTo>
                    <a:pt x="729" y="881"/>
                  </a:lnTo>
                  <a:lnTo>
                    <a:pt x="727" y="899"/>
                  </a:lnTo>
                  <a:lnTo>
                    <a:pt x="723" y="917"/>
                  </a:lnTo>
                  <a:lnTo>
                    <a:pt x="721" y="930"/>
                  </a:lnTo>
                  <a:lnTo>
                    <a:pt x="720" y="939"/>
                  </a:lnTo>
                  <a:lnTo>
                    <a:pt x="717" y="951"/>
                  </a:lnTo>
                  <a:lnTo>
                    <a:pt x="716" y="966"/>
                  </a:lnTo>
                  <a:lnTo>
                    <a:pt x="714" y="982"/>
                  </a:lnTo>
                  <a:lnTo>
                    <a:pt x="711" y="996"/>
                  </a:lnTo>
                  <a:lnTo>
                    <a:pt x="708" y="1006"/>
                  </a:lnTo>
                  <a:lnTo>
                    <a:pt x="702" y="1013"/>
                  </a:lnTo>
                  <a:lnTo>
                    <a:pt x="696" y="1018"/>
                  </a:lnTo>
                  <a:lnTo>
                    <a:pt x="691" y="1022"/>
                  </a:lnTo>
                  <a:lnTo>
                    <a:pt x="687" y="1023"/>
                  </a:lnTo>
                  <a:lnTo>
                    <a:pt x="687" y="1038"/>
                  </a:lnTo>
                  <a:lnTo>
                    <a:pt x="689" y="1066"/>
                  </a:lnTo>
                  <a:lnTo>
                    <a:pt x="689" y="1086"/>
                  </a:lnTo>
                  <a:lnTo>
                    <a:pt x="685" y="1104"/>
                  </a:lnTo>
                  <a:lnTo>
                    <a:pt x="679" y="1124"/>
                  </a:lnTo>
                  <a:lnTo>
                    <a:pt x="671" y="1142"/>
                  </a:lnTo>
                  <a:lnTo>
                    <a:pt x="663" y="1154"/>
                  </a:lnTo>
                  <a:lnTo>
                    <a:pt x="651" y="1165"/>
                  </a:lnTo>
                  <a:lnTo>
                    <a:pt x="641" y="1169"/>
                  </a:lnTo>
                  <a:lnTo>
                    <a:pt x="630" y="1173"/>
                  </a:lnTo>
                  <a:lnTo>
                    <a:pt x="616" y="1175"/>
                  </a:lnTo>
                  <a:lnTo>
                    <a:pt x="614" y="1194"/>
                  </a:lnTo>
                  <a:lnTo>
                    <a:pt x="612" y="1209"/>
                  </a:lnTo>
                  <a:lnTo>
                    <a:pt x="609" y="1220"/>
                  </a:lnTo>
                  <a:lnTo>
                    <a:pt x="606" y="1230"/>
                  </a:lnTo>
                  <a:lnTo>
                    <a:pt x="599" y="1236"/>
                  </a:lnTo>
                  <a:lnTo>
                    <a:pt x="591" y="1238"/>
                  </a:lnTo>
                  <a:lnTo>
                    <a:pt x="579" y="1243"/>
                  </a:lnTo>
                  <a:lnTo>
                    <a:pt x="569" y="1245"/>
                  </a:lnTo>
                  <a:lnTo>
                    <a:pt x="557" y="1247"/>
                  </a:lnTo>
                  <a:lnTo>
                    <a:pt x="556" y="1253"/>
                  </a:lnTo>
                  <a:lnTo>
                    <a:pt x="556" y="1259"/>
                  </a:lnTo>
                  <a:lnTo>
                    <a:pt x="555" y="1263"/>
                  </a:lnTo>
                  <a:lnTo>
                    <a:pt x="553" y="1277"/>
                  </a:lnTo>
                  <a:lnTo>
                    <a:pt x="548" y="1294"/>
                  </a:lnTo>
                  <a:lnTo>
                    <a:pt x="543" y="1313"/>
                  </a:lnTo>
                  <a:lnTo>
                    <a:pt x="539" y="1334"/>
                  </a:lnTo>
                  <a:lnTo>
                    <a:pt x="533" y="1355"/>
                  </a:lnTo>
                  <a:lnTo>
                    <a:pt x="529" y="1373"/>
                  </a:lnTo>
                  <a:lnTo>
                    <a:pt x="523" y="1403"/>
                  </a:lnTo>
                  <a:lnTo>
                    <a:pt x="518" y="1423"/>
                  </a:lnTo>
                  <a:lnTo>
                    <a:pt x="506" y="1465"/>
                  </a:lnTo>
                  <a:lnTo>
                    <a:pt x="501" y="1484"/>
                  </a:lnTo>
                  <a:lnTo>
                    <a:pt x="496" y="1502"/>
                  </a:lnTo>
                  <a:lnTo>
                    <a:pt x="491" y="1513"/>
                  </a:lnTo>
                  <a:lnTo>
                    <a:pt x="484" y="1527"/>
                  </a:lnTo>
                  <a:lnTo>
                    <a:pt x="475" y="1533"/>
                  </a:lnTo>
                  <a:lnTo>
                    <a:pt x="474" y="1546"/>
                  </a:lnTo>
                  <a:lnTo>
                    <a:pt x="474" y="1573"/>
                  </a:lnTo>
                  <a:lnTo>
                    <a:pt x="475" y="1597"/>
                  </a:lnTo>
                  <a:lnTo>
                    <a:pt x="477" y="1625"/>
                  </a:lnTo>
                  <a:lnTo>
                    <a:pt x="483" y="1677"/>
                  </a:lnTo>
                  <a:lnTo>
                    <a:pt x="483" y="1702"/>
                  </a:lnTo>
                  <a:lnTo>
                    <a:pt x="482" y="1729"/>
                  </a:lnTo>
                  <a:lnTo>
                    <a:pt x="480" y="1757"/>
                  </a:lnTo>
                  <a:lnTo>
                    <a:pt x="476" y="1784"/>
                  </a:lnTo>
                  <a:lnTo>
                    <a:pt x="473" y="1809"/>
                  </a:lnTo>
                  <a:lnTo>
                    <a:pt x="470" y="1831"/>
                  </a:lnTo>
                  <a:lnTo>
                    <a:pt x="468" y="1846"/>
                  </a:lnTo>
                  <a:lnTo>
                    <a:pt x="466" y="1867"/>
                  </a:lnTo>
                  <a:lnTo>
                    <a:pt x="463" y="1893"/>
                  </a:lnTo>
                  <a:lnTo>
                    <a:pt x="460" y="1919"/>
                  </a:lnTo>
                  <a:lnTo>
                    <a:pt x="458" y="1948"/>
                  </a:lnTo>
                  <a:lnTo>
                    <a:pt x="454" y="1979"/>
                  </a:lnTo>
                  <a:lnTo>
                    <a:pt x="451" y="2007"/>
                  </a:lnTo>
                  <a:lnTo>
                    <a:pt x="447" y="2032"/>
                  </a:lnTo>
                  <a:lnTo>
                    <a:pt x="445" y="2055"/>
                  </a:lnTo>
                  <a:lnTo>
                    <a:pt x="443" y="2073"/>
                  </a:lnTo>
                  <a:lnTo>
                    <a:pt x="441" y="2086"/>
                  </a:lnTo>
                  <a:lnTo>
                    <a:pt x="439" y="2103"/>
                  </a:lnTo>
                  <a:lnTo>
                    <a:pt x="437" y="2145"/>
                  </a:lnTo>
                  <a:lnTo>
                    <a:pt x="438" y="2165"/>
                  </a:lnTo>
                  <a:lnTo>
                    <a:pt x="438" y="2181"/>
                  </a:lnTo>
                  <a:lnTo>
                    <a:pt x="439" y="2192"/>
                  </a:lnTo>
                  <a:lnTo>
                    <a:pt x="441" y="2197"/>
                  </a:lnTo>
                  <a:lnTo>
                    <a:pt x="444" y="2207"/>
                  </a:lnTo>
                  <a:lnTo>
                    <a:pt x="447" y="2217"/>
                  </a:lnTo>
                  <a:lnTo>
                    <a:pt x="447" y="2216"/>
                  </a:lnTo>
                  <a:lnTo>
                    <a:pt x="450" y="2221"/>
                  </a:lnTo>
                  <a:lnTo>
                    <a:pt x="452" y="2228"/>
                  </a:lnTo>
                  <a:lnTo>
                    <a:pt x="456" y="2237"/>
                  </a:lnTo>
                  <a:lnTo>
                    <a:pt x="461" y="2247"/>
                  </a:lnTo>
                  <a:lnTo>
                    <a:pt x="465" y="2258"/>
                  </a:lnTo>
                  <a:lnTo>
                    <a:pt x="469" y="2267"/>
                  </a:lnTo>
                  <a:lnTo>
                    <a:pt x="472" y="2275"/>
                  </a:lnTo>
                  <a:lnTo>
                    <a:pt x="474" y="2280"/>
                  </a:lnTo>
                  <a:lnTo>
                    <a:pt x="484" y="2311"/>
                  </a:lnTo>
                  <a:lnTo>
                    <a:pt x="489" y="2326"/>
                  </a:lnTo>
                  <a:lnTo>
                    <a:pt x="495" y="2342"/>
                  </a:lnTo>
                  <a:lnTo>
                    <a:pt x="498" y="2357"/>
                  </a:lnTo>
                  <a:lnTo>
                    <a:pt x="502" y="2369"/>
                  </a:lnTo>
                  <a:lnTo>
                    <a:pt x="504" y="2386"/>
                  </a:lnTo>
                  <a:lnTo>
                    <a:pt x="502" y="2402"/>
                  </a:lnTo>
                  <a:lnTo>
                    <a:pt x="498" y="2418"/>
                  </a:lnTo>
                  <a:lnTo>
                    <a:pt x="492" y="2431"/>
                  </a:lnTo>
                  <a:lnTo>
                    <a:pt x="488" y="2440"/>
                  </a:lnTo>
                  <a:lnTo>
                    <a:pt x="481" y="2450"/>
                  </a:lnTo>
                  <a:lnTo>
                    <a:pt x="472" y="2458"/>
                  </a:lnTo>
                  <a:lnTo>
                    <a:pt x="461" y="2465"/>
                  </a:lnTo>
                  <a:lnTo>
                    <a:pt x="451" y="2467"/>
                  </a:lnTo>
                  <a:lnTo>
                    <a:pt x="438" y="2466"/>
                  </a:lnTo>
                  <a:lnTo>
                    <a:pt x="423" y="2461"/>
                  </a:lnTo>
                  <a:lnTo>
                    <a:pt x="409" y="2456"/>
                  </a:lnTo>
                  <a:lnTo>
                    <a:pt x="400" y="2451"/>
                  </a:lnTo>
                  <a:lnTo>
                    <a:pt x="393" y="2444"/>
                  </a:lnTo>
                  <a:lnTo>
                    <a:pt x="383" y="2433"/>
                  </a:lnTo>
                  <a:lnTo>
                    <a:pt x="375" y="2422"/>
                  </a:lnTo>
                  <a:lnTo>
                    <a:pt x="370" y="2411"/>
                  </a:lnTo>
                  <a:lnTo>
                    <a:pt x="368" y="2407"/>
                  </a:lnTo>
                  <a:lnTo>
                    <a:pt x="365" y="2403"/>
                  </a:lnTo>
                  <a:lnTo>
                    <a:pt x="364" y="2403"/>
                  </a:lnTo>
                  <a:lnTo>
                    <a:pt x="361" y="2404"/>
                  </a:lnTo>
                  <a:lnTo>
                    <a:pt x="356" y="2410"/>
                  </a:lnTo>
                  <a:lnTo>
                    <a:pt x="349" y="2415"/>
                  </a:lnTo>
                  <a:lnTo>
                    <a:pt x="338" y="2421"/>
                  </a:lnTo>
                  <a:lnTo>
                    <a:pt x="327" y="2425"/>
                  </a:lnTo>
                  <a:lnTo>
                    <a:pt x="314" y="2431"/>
                  </a:lnTo>
                  <a:lnTo>
                    <a:pt x="302" y="2435"/>
                  </a:lnTo>
                  <a:lnTo>
                    <a:pt x="288" y="2438"/>
                  </a:lnTo>
                  <a:lnTo>
                    <a:pt x="274" y="2440"/>
                  </a:lnTo>
                  <a:lnTo>
                    <a:pt x="261" y="2442"/>
                  </a:lnTo>
                  <a:lnTo>
                    <a:pt x="250" y="2443"/>
                  </a:lnTo>
                  <a:lnTo>
                    <a:pt x="242" y="2442"/>
                  </a:lnTo>
                  <a:lnTo>
                    <a:pt x="236" y="2437"/>
                  </a:lnTo>
                  <a:lnTo>
                    <a:pt x="233" y="2431"/>
                  </a:lnTo>
                  <a:lnTo>
                    <a:pt x="230" y="2423"/>
                  </a:lnTo>
                  <a:lnTo>
                    <a:pt x="229" y="2413"/>
                  </a:lnTo>
                  <a:lnTo>
                    <a:pt x="232" y="2400"/>
                  </a:lnTo>
                  <a:lnTo>
                    <a:pt x="235" y="2387"/>
                  </a:lnTo>
                  <a:lnTo>
                    <a:pt x="241" y="2376"/>
                  </a:lnTo>
                  <a:lnTo>
                    <a:pt x="244" y="2369"/>
                  </a:lnTo>
                  <a:lnTo>
                    <a:pt x="250" y="2359"/>
                  </a:lnTo>
                  <a:lnTo>
                    <a:pt x="256" y="2347"/>
                  </a:lnTo>
                  <a:lnTo>
                    <a:pt x="262" y="2335"/>
                  </a:lnTo>
                  <a:lnTo>
                    <a:pt x="268" y="2323"/>
                  </a:lnTo>
                  <a:lnTo>
                    <a:pt x="271" y="2314"/>
                  </a:lnTo>
                  <a:lnTo>
                    <a:pt x="274" y="2308"/>
                  </a:lnTo>
                  <a:lnTo>
                    <a:pt x="274" y="2310"/>
                  </a:lnTo>
                  <a:lnTo>
                    <a:pt x="276" y="2306"/>
                  </a:lnTo>
                  <a:lnTo>
                    <a:pt x="277" y="2302"/>
                  </a:lnTo>
                  <a:lnTo>
                    <a:pt x="279" y="2300"/>
                  </a:lnTo>
                  <a:lnTo>
                    <a:pt x="285" y="2288"/>
                  </a:lnTo>
                  <a:lnTo>
                    <a:pt x="297" y="2260"/>
                  </a:lnTo>
                  <a:lnTo>
                    <a:pt x="301" y="2246"/>
                  </a:lnTo>
                  <a:lnTo>
                    <a:pt x="302" y="2231"/>
                  </a:lnTo>
                  <a:lnTo>
                    <a:pt x="301" y="2212"/>
                  </a:lnTo>
                  <a:lnTo>
                    <a:pt x="299" y="2193"/>
                  </a:lnTo>
                  <a:lnTo>
                    <a:pt x="295" y="2178"/>
                  </a:lnTo>
                  <a:lnTo>
                    <a:pt x="293" y="2166"/>
                  </a:lnTo>
                  <a:lnTo>
                    <a:pt x="288" y="2150"/>
                  </a:lnTo>
                  <a:lnTo>
                    <a:pt x="283" y="2130"/>
                  </a:lnTo>
                  <a:lnTo>
                    <a:pt x="277" y="2109"/>
                  </a:lnTo>
                  <a:lnTo>
                    <a:pt x="270" y="2087"/>
                  </a:lnTo>
                  <a:lnTo>
                    <a:pt x="265" y="2067"/>
                  </a:lnTo>
                  <a:lnTo>
                    <a:pt x="259" y="2043"/>
                  </a:lnTo>
                  <a:lnTo>
                    <a:pt x="254" y="2015"/>
                  </a:lnTo>
                  <a:lnTo>
                    <a:pt x="244" y="1959"/>
                  </a:lnTo>
                  <a:lnTo>
                    <a:pt x="241" y="1935"/>
                  </a:lnTo>
                  <a:lnTo>
                    <a:pt x="237" y="1914"/>
                  </a:lnTo>
                  <a:lnTo>
                    <a:pt x="232" y="1888"/>
                  </a:lnTo>
                  <a:lnTo>
                    <a:pt x="225" y="1860"/>
                  </a:lnTo>
                  <a:lnTo>
                    <a:pt x="218" y="1831"/>
                  </a:lnTo>
                  <a:lnTo>
                    <a:pt x="212" y="1802"/>
                  </a:lnTo>
                  <a:lnTo>
                    <a:pt x="207" y="1775"/>
                  </a:lnTo>
                  <a:lnTo>
                    <a:pt x="204" y="1746"/>
                  </a:lnTo>
                  <a:lnTo>
                    <a:pt x="203" y="1722"/>
                  </a:lnTo>
                  <a:lnTo>
                    <a:pt x="203" y="1700"/>
                  </a:lnTo>
                  <a:lnTo>
                    <a:pt x="204" y="1680"/>
                  </a:lnTo>
                  <a:lnTo>
                    <a:pt x="204" y="1664"/>
                  </a:lnTo>
                  <a:lnTo>
                    <a:pt x="203" y="1648"/>
                  </a:lnTo>
                  <a:lnTo>
                    <a:pt x="200" y="1630"/>
                  </a:lnTo>
                  <a:lnTo>
                    <a:pt x="193" y="1588"/>
                  </a:lnTo>
                  <a:lnTo>
                    <a:pt x="191" y="1566"/>
                  </a:lnTo>
                  <a:lnTo>
                    <a:pt x="190" y="1546"/>
                  </a:lnTo>
                  <a:lnTo>
                    <a:pt x="190" y="1533"/>
                  </a:lnTo>
                  <a:lnTo>
                    <a:pt x="191" y="1523"/>
                  </a:lnTo>
                  <a:lnTo>
                    <a:pt x="178" y="1522"/>
                  </a:lnTo>
                  <a:lnTo>
                    <a:pt x="167" y="1519"/>
                  </a:lnTo>
                  <a:lnTo>
                    <a:pt x="157" y="1515"/>
                  </a:lnTo>
                  <a:lnTo>
                    <a:pt x="152" y="1508"/>
                  </a:lnTo>
                  <a:lnTo>
                    <a:pt x="148" y="1498"/>
                  </a:lnTo>
                  <a:lnTo>
                    <a:pt x="143" y="1473"/>
                  </a:lnTo>
                  <a:lnTo>
                    <a:pt x="143" y="1451"/>
                  </a:lnTo>
                  <a:lnTo>
                    <a:pt x="141" y="1436"/>
                  </a:lnTo>
                  <a:lnTo>
                    <a:pt x="140" y="1416"/>
                  </a:lnTo>
                  <a:lnTo>
                    <a:pt x="138" y="1395"/>
                  </a:lnTo>
                  <a:lnTo>
                    <a:pt x="134" y="1373"/>
                  </a:lnTo>
                  <a:lnTo>
                    <a:pt x="132" y="1352"/>
                  </a:lnTo>
                  <a:lnTo>
                    <a:pt x="130" y="1336"/>
                  </a:lnTo>
                  <a:lnTo>
                    <a:pt x="128" y="1324"/>
                  </a:lnTo>
                  <a:lnTo>
                    <a:pt x="127" y="1315"/>
                  </a:lnTo>
                  <a:lnTo>
                    <a:pt x="124" y="1300"/>
                  </a:lnTo>
                  <a:lnTo>
                    <a:pt x="120" y="1281"/>
                  </a:lnTo>
                  <a:lnTo>
                    <a:pt x="117" y="1261"/>
                  </a:lnTo>
                  <a:lnTo>
                    <a:pt x="113" y="1240"/>
                  </a:lnTo>
                  <a:lnTo>
                    <a:pt x="110" y="1220"/>
                  </a:lnTo>
                  <a:lnTo>
                    <a:pt x="108" y="1203"/>
                  </a:lnTo>
                  <a:lnTo>
                    <a:pt x="105" y="1188"/>
                  </a:lnTo>
                  <a:lnTo>
                    <a:pt x="104" y="1179"/>
                  </a:lnTo>
                  <a:lnTo>
                    <a:pt x="101" y="1154"/>
                  </a:lnTo>
                  <a:lnTo>
                    <a:pt x="96" y="1154"/>
                  </a:lnTo>
                  <a:lnTo>
                    <a:pt x="84" y="1156"/>
                  </a:lnTo>
                  <a:lnTo>
                    <a:pt x="70" y="1160"/>
                  </a:lnTo>
                  <a:lnTo>
                    <a:pt x="60" y="1163"/>
                  </a:lnTo>
                  <a:lnTo>
                    <a:pt x="51" y="1166"/>
                  </a:lnTo>
                  <a:lnTo>
                    <a:pt x="45" y="1167"/>
                  </a:lnTo>
                  <a:lnTo>
                    <a:pt x="40" y="1166"/>
                  </a:lnTo>
                  <a:lnTo>
                    <a:pt x="39" y="1160"/>
                  </a:lnTo>
                  <a:lnTo>
                    <a:pt x="39" y="1138"/>
                  </a:lnTo>
                  <a:lnTo>
                    <a:pt x="38" y="1120"/>
                  </a:lnTo>
                  <a:lnTo>
                    <a:pt x="38" y="1098"/>
                  </a:lnTo>
                  <a:lnTo>
                    <a:pt x="39" y="1074"/>
                  </a:lnTo>
                  <a:lnTo>
                    <a:pt x="39" y="1048"/>
                  </a:lnTo>
                  <a:lnTo>
                    <a:pt x="40" y="1024"/>
                  </a:lnTo>
                  <a:lnTo>
                    <a:pt x="43" y="1001"/>
                  </a:lnTo>
                  <a:lnTo>
                    <a:pt x="46" y="981"/>
                  </a:lnTo>
                  <a:lnTo>
                    <a:pt x="50" y="963"/>
                  </a:lnTo>
                  <a:lnTo>
                    <a:pt x="55" y="953"/>
                  </a:lnTo>
                  <a:lnTo>
                    <a:pt x="69" y="938"/>
                  </a:lnTo>
                  <a:lnTo>
                    <a:pt x="83" y="926"/>
                  </a:lnTo>
                  <a:lnTo>
                    <a:pt x="83" y="891"/>
                  </a:lnTo>
                  <a:lnTo>
                    <a:pt x="80" y="890"/>
                  </a:lnTo>
                  <a:lnTo>
                    <a:pt x="76" y="890"/>
                  </a:lnTo>
                  <a:lnTo>
                    <a:pt x="61" y="885"/>
                  </a:lnTo>
                  <a:lnTo>
                    <a:pt x="48" y="877"/>
                  </a:lnTo>
                  <a:lnTo>
                    <a:pt x="38" y="868"/>
                  </a:lnTo>
                  <a:lnTo>
                    <a:pt x="32" y="855"/>
                  </a:lnTo>
                  <a:lnTo>
                    <a:pt x="29" y="842"/>
                  </a:lnTo>
                  <a:lnTo>
                    <a:pt x="24" y="824"/>
                  </a:lnTo>
                  <a:lnTo>
                    <a:pt x="19" y="804"/>
                  </a:lnTo>
                  <a:lnTo>
                    <a:pt x="16" y="783"/>
                  </a:lnTo>
                  <a:lnTo>
                    <a:pt x="15" y="763"/>
                  </a:lnTo>
                  <a:lnTo>
                    <a:pt x="14" y="733"/>
                  </a:lnTo>
                  <a:lnTo>
                    <a:pt x="7" y="677"/>
                  </a:lnTo>
                  <a:lnTo>
                    <a:pt x="6" y="663"/>
                  </a:lnTo>
                  <a:lnTo>
                    <a:pt x="3" y="645"/>
                  </a:lnTo>
                  <a:lnTo>
                    <a:pt x="2" y="625"/>
                  </a:lnTo>
                  <a:lnTo>
                    <a:pt x="0" y="605"/>
                  </a:lnTo>
                  <a:lnTo>
                    <a:pt x="0" y="574"/>
                  </a:lnTo>
                  <a:lnTo>
                    <a:pt x="1" y="556"/>
                  </a:lnTo>
                  <a:lnTo>
                    <a:pt x="3" y="534"/>
                  </a:lnTo>
                  <a:lnTo>
                    <a:pt x="6" y="510"/>
                  </a:lnTo>
                  <a:lnTo>
                    <a:pt x="10" y="459"/>
                  </a:lnTo>
                  <a:lnTo>
                    <a:pt x="11" y="434"/>
                  </a:lnTo>
                  <a:lnTo>
                    <a:pt x="13" y="414"/>
                  </a:lnTo>
                  <a:lnTo>
                    <a:pt x="15" y="392"/>
                  </a:lnTo>
                  <a:lnTo>
                    <a:pt x="17" y="369"/>
                  </a:lnTo>
                  <a:lnTo>
                    <a:pt x="19" y="345"/>
                  </a:lnTo>
                  <a:lnTo>
                    <a:pt x="23" y="320"/>
                  </a:lnTo>
                  <a:lnTo>
                    <a:pt x="25" y="298"/>
                  </a:lnTo>
                  <a:lnTo>
                    <a:pt x="26" y="280"/>
                  </a:lnTo>
                  <a:lnTo>
                    <a:pt x="29" y="264"/>
                  </a:lnTo>
                  <a:lnTo>
                    <a:pt x="29" y="254"/>
                  </a:lnTo>
                  <a:lnTo>
                    <a:pt x="30" y="243"/>
                  </a:lnTo>
                  <a:lnTo>
                    <a:pt x="31" y="227"/>
                  </a:lnTo>
                  <a:lnTo>
                    <a:pt x="33" y="209"/>
                  </a:lnTo>
                  <a:lnTo>
                    <a:pt x="36" y="189"/>
                  </a:lnTo>
                  <a:lnTo>
                    <a:pt x="39" y="169"/>
                  </a:lnTo>
                  <a:lnTo>
                    <a:pt x="41" y="152"/>
                  </a:lnTo>
                  <a:lnTo>
                    <a:pt x="44" y="136"/>
                  </a:lnTo>
                  <a:lnTo>
                    <a:pt x="45" y="126"/>
                  </a:lnTo>
                  <a:lnTo>
                    <a:pt x="46" y="114"/>
                  </a:lnTo>
                  <a:lnTo>
                    <a:pt x="48" y="102"/>
                  </a:lnTo>
                  <a:lnTo>
                    <a:pt x="52" y="89"/>
                  </a:lnTo>
                  <a:lnTo>
                    <a:pt x="58" y="75"/>
                  </a:lnTo>
                  <a:lnTo>
                    <a:pt x="66" y="64"/>
                  </a:lnTo>
                  <a:lnTo>
                    <a:pt x="77" y="55"/>
                  </a:lnTo>
                  <a:lnTo>
                    <a:pt x="83" y="52"/>
                  </a:lnTo>
                  <a:lnTo>
                    <a:pt x="89" y="49"/>
                  </a:lnTo>
                  <a:lnTo>
                    <a:pt x="97" y="47"/>
                  </a:lnTo>
                  <a:lnTo>
                    <a:pt x="109" y="46"/>
                  </a:lnTo>
                  <a:lnTo>
                    <a:pt x="124" y="43"/>
                  </a:lnTo>
                  <a:lnTo>
                    <a:pt x="142" y="40"/>
                  </a:lnTo>
                  <a:lnTo>
                    <a:pt x="163" y="33"/>
                  </a:lnTo>
                  <a:lnTo>
                    <a:pt x="185" y="26"/>
                  </a:lnTo>
                  <a:lnTo>
                    <a:pt x="205" y="19"/>
                  </a:lnTo>
                  <a:lnTo>
                    <a:pt x="223" y="16"/>
                  </a:lnTo>
                  <a:lnTo>
                    <a:pt x="236" y="13"/>
                  </a:lnTo>
                  <a:lnTo>
                    <a:pt x="262" y="6"/>
                  </a:lnTo>
                  <a:lnTo>
                    <a:pt x="273" y="3"/>
                  </a:lnTo>
                  <a:lnTo>
                    <a:pt x="284" y="2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endParaRPr lang="en-US" sz="1909"/>
            </a:p>
          </p:txBody>
        </p:sp>
        <p:sp>
          <p:nvSpPr>
            <p:cNvPr id="53" name="Freeform 12"/>
            <p:cNvSpPr>
              <a:spLocks/>
            </p:cNvSpPr>
            <p:nvPr/>
          </p:nvSpPr>
          <p:spPr bwMode="auto">
            <a:xfrm>
              <a:off x="2868613" y="258763"/>
              <a:ext cx="657225" cy="939800"/>
            </a:xfrm>
            <a:custGeom>
              <a:avLst/>
              <a:gdLst/>
              <a:ahLst/>
              <a:cxnLst>
                <a:cxn ang="0">
                  <a:pos x="244" y="1"/>
                </a:cxn>
                <a:cxn ang="0">
                  <a:pos x="280" y="11"/>
                </a:cxn>
                <a:cxn ang="0">
                  <a:pos x="311" y="32"/>
                </a:cxn>
                <a:cxn ang="0">
                  <a:pos x="333" y="63"/>
                </a:cxn>
                <a:cxn ang="0">
                  <a:pos x="353" y="99"/>
                </a:cxn>
                <a:cxn ang="0">
                  <a:pos x="369" y="128"/>
                </a:cxn>
                <a:cxn ang="0">
                  <a:pos x="380" y="158"/>
                </a:cxn>
                <a:cxn ang="0">
                  <a:pos x="390" y="188"/>
                </a:cxn>
                <a:cxn ang="0">
                  <a:pos x="392" y="214"/>
                </a:cxn>
                <a:cxn ang="0">
                  <a:pos x="400" y="227"/>
                </a:cxn>
                <a:cxn ang="0">
                  <a:pos x="412" y="241"/>
                </a:cxn>
                <a:cxn ang="0">
                  <a:pos x="413" y="253"/>
                </a:cxn>
                <a:cxn ang="0">
                  <a:pos x="406" y="267"/>
                </a:cxn>
                <a:cxn ang="0">
                  <a:pos x="391" y="284"/>
                </a:cxn>
                <a:cxn ang="0">
                  <a:pos x="387" y="302"/>
                </a:cxn>
                <a:cxn ang="0">
                  <a:pos x="392" y="322"/>
                </a:cxn>
                <a:cxn ang="0">
                  <a:pos x="397" y="336"/>
                </a:cxn>
                <a:cxn ang="0">
                  <a:pos x="390" y="353"/>
                </a:cxn>
                <a:cxn ang="0">
                  <a:pos x="375" y="372"/>
                </a:cxn>
                <a:cxn ang="0">
                  <a:pos x="353" y="382"/>
                </a:cxn>
                <a:cxn ang="0">
                  <a:pos x="318" y="384"/>
                </a:cxn>
                <a:cxn ang="0">
                  <a:pos x="319" y="423"/>
                </a:cxn>
                <a:cxn ang="0">
                  <a:pos x="316" y="444"/>
                </a:cxn>
                <a:cxn ang="0">
                  <a:pos x="305" y="472"/>
                </a:cxn>
                <a:cxn ang="0">
                  <a:pos x="291" y="503"/>
                </a:cxn>
                <a:cxn ang="0">
                  <a:pos x="278" y="531"/>
                </a:cxn>
                <a:cxn ang="0">
                  <a:pos x="183" y="592"/>
                </a:cxn>
                <a:cxn ang="0">
                  <a:pos x="100" y="553"/>
                </a:cxn>
                <a:cxn ang="0">
                  <a:pos x="103" y="529"/>
                </a:cxn>
                <a:cxn ang="0">
                  <a:pos x="108" y="492"/>
                </a:cxn>
                <a:cxn ang="0">
                  <a:pos x="114" y="451"/>
                </a:cxn>
                <a:cxn ang="0">
                  <a:pos x="118" y="416"/>
                </a:cxn>
                <a:cxn ang="0">
                  <a:pos x="122" y="395"/>
                </a:cxn>
                <a:cxn ang="0">
                  <a:pos x="120" y="385"/>
                </a:cxn>
                <a:cxn ang="0">
                  <a:pos x="112" y="381"/>
                </a:cxn>
                <a:cxn ang="0">
                  <a:pos x="88" y="379"/>
                </a:cxn>
                <a:cxn ang="0">
                  <a:pos x="72" y="377"/>
                </a:cxn>
                <a:cxn ang="0">
                  <a:pos x="61" y="360"/>
                </a:cxn>
                <a:cxn ang="0">
                  <a:pos x="57" y="334"/>
                </a:cxn>
                <a:cxn ang="0">
                  <a:pos x="55" y="313"/>
                </a:cxn>
                <a:cxn ang="0">
                  <a:pos x="34" y="274"/>
                </a:cxn>
                <a:cxn ang="0">
                  <a:pos x="28" y="245"/>
                </a:cxn>
                <a:cxn ang="0">
                  <a:pos x="33" y="223"/>
                </a:cxn>
                <a:cxn ang="0">
                  <a:pos x="30" y="208"/>
                </a:cxn>
                <a:cxn ang="0">
                  <a:pos x="23" y="198"/>
                </a:cxn>
                <a:cxn ang="0">
                  <a:pos x="12" y="175"/>
                </a:cxn>
                <a:cxn ang="0">
                  <a:pos x="4" y="153"/>
                </a:cxn>
                <a:cxn ang="0">
                  <a:pos x="0" y="132"/>
                </a:cxn>
                <a:cxn ang="0">
                  <a:pos x="3" y="101"/>
                </a:cxn>
                <a:cxn ang="0">
                  <a:pos x="9" y="78"/>
                </a:cxn>
                <a:cxn ang="0">
                  <a:pos x="29" y="43"/>
                </a:cxn>
                <a:cxn ang="0">
                  <a:pos x="50" y="27"/>
                </a:cxn>
                <a:cxn ang="0">
                  <a:pos x="77" y="14"/>
                </a:cxn>
                <a:cxn ang="0">
                  <a:pos x="101" y="10"/>
                </a:cxn>
                <a:cxn ang="0">
                  <a:pos x="125" y="7"/>
                </a:cxn>
                <a:cxn ang="0">
                  <a:pos x="139" y="10"/>
                </a:cxn>
                <a:cxn ang="0">
                  <a:pos x="144" y="14"/>
                </a:cxn>
                <a:cxn ang="0">
                  <a:pos x="157" y="15"/>
                </a:cxn>
                <a:cxn ang="0">
                  <a:pos x="181" y="10"/>
                </a:cxn>
                <a:cxn ang="0">
                  <a:pos x="210" y="1"/>
                </a:cxn>
              </a:cxnLst>
              <a:rect l="0" t="0" r="r" b="b"/>
              <a:pathLst>
                <a:path w="414" h="592">
                  <a:moveTo>
                    <a:pt x="225" y="0"/>
                  </a:moveTo>
                  <a:lnTo>
                    <a:pt x="244" y="1"/>
                  </a:lnTo>
                  <a:lnTo>
                    <a:pt x="262" y="6"/>
                  </a:lnTo>
                  <a:lnTo>
                    <a:pt x="280" y="11"/>
                  </a:lnTo>
                  <a:lnTo>
                    <a:pt x="297" y="21"/>
                  </a:lnTo>
                  <a:lnTo>
                    <a:pt x="311" y="32"/>
                  </a:lnTo>
                  <a:lnTo>
                    <a:pt x="325" y="49"/>
                  </a:lnTo>
                  <a:lnTo>
                    <a:pt x="333" y="63"/>
                  </a:lnTo>
                  <a:lnTo>
                    <a:pt x="343" y="80"/>
                  </a:lnTo>
                  <a:lnTo>
                    <a:pt x="353" y="99"/>
                  </a:lnTo>
                  <a:lnTo>
                    <a:pt x="362" y="115"/>
                  </a:lnTo>
                  <a:lnTo>
                    <a:pt x="369" y="128"/>
                  </a:lnTo>
                  <a:lnTo>
                    <a:pt x="376" y="142"/>
                  </a:lnTo>
                  <a:lnTo>
                    <a:pt x="380" y="158"/>
                  </a:lnTo>
                  <a:lnTo>
                    <a:pt x="386" y="174"/>
                  </a:lnTo>
                  <a:lnTo>
                    <a:pt x="390" y="188"/>
                  </a:lnTo>
                  <a:lnTo>
                    <a:pt x="392" y="199"/>
                  </a:lnTo>
                  <a:lnTo>
                    <a:pt x="392" y="214"/>
                  </a:lnTo>
                  <a:lnTo>
                    <a:pt x="394" y="220"/>
                  </a:lnTo>
                  <a:lnTo>
                    <a:pt x="400" y="227"/>
                  </a:lnTo>
                  <a:lnTo>
                    <a:pt x="407" y="234"/>
                  </a:lnTo>
                  <a:lnTo>
                    <a:pt x="412" y="241"/>
                  </a:lnTo>
                  <a:lnTo>
                    <a:pt x="414" y="248"/>
                  </a:lnTo>
                  <a:lnTo>
                    <a:pt x="413" y="253"/>
                  </a:lnTo>
                  <a:lnTo>
                    <a:pt x="411" y="260"/>
                  </a:lnTo>
                  <a:lnTo>
                    <a:pt x="406" y="267"/>
                  </a:lnTo>
                  <a:lnTo>
                    <a:pt x="398" y="275"/>
                  </a:lnTo>
                  <a:lnTo>
                    <a:pt x="391" y="284"/>
                  </a:lnTo>
                  <a:lnTo>
                    <a:pt x="387" y="293"/>
                  </a:lnTo>
                  <a:lnTo>
                    <a:pt x="387" y="302"/>
                  </a:lnTo>
                  <a:lnTo>
                    <a:pt x="390" y="314"/>
                  </a:lnTo>
                  <a:lnTo>
                    <a:pt x="392" y="322"/>
                  </a:lnTo>
                  <a:lnTo>
                    <a:pt x="396" y="329"/>
                  </a:lnTo>
                  <a:lnTo>
                    <a:pt x="397" y="336"/>
                  </a:lnTo>
                  <a:lnTo>
                    <a:pt x="396" y="344"/>
                  </a:lnTo>
                  <a:lnTo>
                    <a:pt x="390" y="353"/>
                  </a:lnTo>
                  <a:lnTo>
                    <a:pt x="382" y="363"/>
                  </a:lnTo>
                  <a:lnTo>
                    <a:pt x="375" y="372"/>
                  </a:lnTo>
                  <a:lnTo>
                    <a:pt x="364" y="378"/>
                  </a:lnTo>
                  <a:lnTo>
                    <a:pt x="353" y="382"/>
                  </a:lnTo>
                  <a:lnTo>
                    <a:pt x="338" y="384"/>
                  </a:lnTo>
                  <a:lnTo>
                    <a:pt x="318" y="384"/>
                  </a:lnTo>
                  <a:lnTo>
                    <a:pt x="318" y="413"/>
                  </a:lnTo>
                  <a:lnTo>
                    <a:pt x="319" y="423"/>
                  </a:lnTo>
                  <a:lnTo>
                    <a:pt x="319" y="435"/>
                  </a:lnTo>
                  <a:lnTo>
                    <a:pt x="316" y="444"/>
                  </a:lnTo>
                  <a:lnTo>
                    <a:pt x="311" y="457"/>
                  </a:lnTo>
                  <a:lnTo>
                    <a:pt x="305" y="472"/>
                  </a:lnTo>
                  <a:lnTo>
                    <a:pt x="298" y="487"/>
                  </a:lnTo>
                  <a:lnTo>
                    <a:pt x="291" y="503"/>
                  </a:lnTo>
                  <a:lnTo>
                    <a:pt x="284" y="519"/>
                  </a:lnTo>
                  <a:lnTo>
                    <a:pt x="278" y="531"/>
                  </a:lnTo>
                  <a:lnTo>
                    <a:pt x="274" y="541"/>
                  </a:lnTo>
                  <a:lnTo>
                    <a:pt x="183" y="592"/>
                  </a:lnTo>
                  <a:lnTo>
                    <a:pt x="100" y="557"/>
                  </a:lnTo>
                  <a:lnTo>
                    <a:pt x="100" y="553"/>
                  </a:lnTo>
                  <a:lnTo>
                    <a:pt x="101" y="544"/>
                  </a:lnTo>
                  <a:lnTo>
                    <a:pt x="103" y="529"/>
                  </a:lnTo>
                  <a:lnTo>
                    <a:pt x="106" y="512"/>
                  </a:lnTo>
                  <a:lnTo>
                    <a:pt x="108" y="492"/>
                  </a:lnTo>
                  <a:lnTo>
                    <a:pt x="112" y="471"/>
                  </a:lnTo>
                  <a:lnTo>
                    <a:pt x="114" y="451"/>
                  </a:lnTo>
                  <a:lnTo>
                    <a:pt x="116" y="432"/>
                  </a:lnTo>
                  <a:lnTo>
                    <a:pt x="118" y="416"/>
                  </a:lnTo>
                  <a:lnTo>
                    <a:pt x="121" y="406"/>
                  </a:lnTo>
                  <a:lnTo>
                    <a:pt x="122" y="395"/>
                  </a:lnTo>
                  <a:lnTo>
                    <a:pt x="122" y="389"/>
                  </a:lnTo>
                  <a:lnTo>
                    <a:pt x="120" y="385"/>
                  </a:lnTo>
                  <a:lnTo>
                    <a:pt x="116" y="382"/>
                  </a:lnTo>
                  <a:lnTo>
                    <a:pt x="112" y="381"/>
                  </a:lnTo>
                  <a:lnTo>
                    <a:pt x="105" y="381"/>
                  </a:lnTo>
                  <a:lnTo>
                    <a:pt x="88" y="379"/>
                  </a:lnTo>
                  <a:lnTo>
                    <a:pt x="79" y="379"/>
                  </a:lnTo>
                  <a:lnTo>
                    <a:pt x="72" y="377"/>
                  </a:lnTo>
                  <a:lnTo>
                    <a:pt x="66" y="372"/>
                  </a:lnTo>
                  <a:lnTo>
                    <a:pt x="61" y="360"/>
                  </a:lnTo>
                  <a:lnTo>
                    <a:pt x="58" y="348"/>
                  </a:lnTo>
                  <a:lnTo>
                    <a:pt x="57" y="334"/>
                  </a:lnTo>
                  <a:lnTo>
                    <a:pt x="57" y="321"/>
                  </a:lnTo>
                  <a:lnTo>
                    <a:pt x="55" y="313"/>
                  </a:lnTo>
                  <a:lnTo>
                    <a:pt x="50" y="302"/>
                  </a:lnTo>
                  <a:lnTo>
                    <a:pt x="34" y="274"/>
                  </a:lnTo>
                  <a:lnTo>
                    <a:pt x="28" y="259"/>
                  </a:lnTo>
                  <a:lnTo>
                    <a:pt x="28" y="245"/>
                  </a:lnTo>
                  <a:lnTo>
                    <a:pt x="30" y="232"/>
                  </a:lnTo>
                  <a:lnTo>
                    <a:pt x="33" y="223"/>
                  </a:lnTo>
                  <a:lnTo>
                    <a:pt x="33" y="208"/>
                  </a:lnTo>
                  <a:lnTo>
                    <a:pt x="30" y="208"/>
                  </a:lnTo>
                  <a:lnTo>
                    <a:pt x="27" y="205"/>
                  </a:lnTo>
                  <a:lnTo>
                    <a:pt x="23" y="198"/>
                  </a:lnTo>
                  <a:lnTo>
                    <a:pt x="18" y="187"/>
                  </a:lnTo>
                  <a:lnTo>
                    <a:pt x="12" y="175"/>
                  </a:lnTo>
                  <a:lnTo>
                    <a:pt x="7" y="164"/>
                  </a:lnTo>
                  <a:lnTo>
                    <a:pt x="4" y="153"/>
                  </a:lnTo>
                  <a:lnTo>
                    <a:pt x="1" y="145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3" y="101"/>
                  </a:lnTo>
                  <a:lnTo>
                    <a:pt x="6" y="87"/>
                  </a:lnTo>
                  <a:lnTo>
                    <a:pt x="9" y="78"/>
                  </a:lnTo>
                  <a:lnTo>
                    <a:pt x="15" y="68"/>
                  </a:lnTo>
                  <a:lnTo>
                    <a:pt x="29" y="43"/>
                  </a:lnTo>
                  <a:lnTo>
                    <a:pt x="38" y="34"/>
                  </a:lnTo>
                  <a:lnTo>
                    <a:pt x="50" y="27"/>
                  </a:lnTo>
                  <a:lnTo>
                    <a:pt x="63" y="18"/>
                  </a:lnTo>
                  <a:lnTo>
                    <a:pt x="77" y="14"/>
                  </a:lnTo>
                  <a:lnTo>
                    <a:pt x="89" y="11"/>
                  </a:lnTo>
                  <a:lnTo>
                    <a:pt x="101" y="10"/>
                  </a:lnTo>
                  <a:lnTo>
                    <a:pt x="113" y="8"/>
                  </a:lnTo>
                  <a:lnTo>
                    <a:pt x="125" y="7"/>
                  </a:lnTo>
                  <a:lnTo>
                    <a:pt x="136" y="9"/>
                  </a:lnTo>
                  <a:lnTo>
                    <a:pt x="139" y="10"/>
                  </a:lnTo>
                  <a:lnTo>
                    <a:pt x="142" y="13"/>
                  </a:lnTo>
                  <a:lnTo>
                    <a:pt x="144" y="14"/>
                  </a:lnTo>
                  <a:lnTo>
                    <a:pt x="147" y="15"/>
                  </a:lnTo>
                  <a:lnTo>
                    <a:pt x="157" y="15"/>
                  </a:lnTo>
                  <a:lnTo>
                    <a:pt x="167" y="14"/>
                  </a:lnTo>
                  <a:lnTo>
                    <a:pt x="181" y="10"/>
                  </a:lnTo>
                  <a:lnTo>
                    <a:pt x="196" y="6"/>
                  </a:lnTo>
                  <a:lnTo>
                    <a:pt x="210" y="1"/>
                  </a:lnTo>
                  <a:lnTo>
                    <a:pt x="2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endParaRPr lang="en-US" sz="1909"/>
            </a:p>
          </p:txBody>
        </p:sp>
      </p:grpSp>
      <p:grpSp>
        <p:nvGrpSpPr>
          <p:cNvPr id="3" name="Group 43"/>
          <p:cNvGrpSpPr/>
          <p:nvPr/>
        </p:nvGrpSpPr>
        <p:grpSpPr>
          <a:xfrm>
            <a:off x="4644747" y="2216649"/>
            <a:ext cx="2919802" cy="2919802"/>
            <a:chOff x="2683249" y="1825999"/>
            <a:chExt cx="2181785" cy="2181785"/>
          </a:xfrm>
          <a:scene3d>
            <a:camera prst="perspectiveRelaxed">
              <a:rot lat="16800000" lon="0" rev="0"/>
            </a:camera>
            <a:lightRig rig="balanced" dir="t">
              <a:rot lat="0" lon="0" rev="4200000"/>
            </a:lightRig>
          </a:scene3d>
        </p:grpSpPr>
        <p:sp>
          <p:nvSpPr>
            <p:cNvPr id="6" name="Oval 5"/>
            <p:cNvSpPr/>
            <p:nvPr/>
          </p:nvSpPr>
          <p:spPr>
            <a:xfrm>
              <a:off x="2683249" y="1825999"/>
              <a:ext cx="2181785" cy="21817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sp3d prstMaterial="plastic">
              <a:bevelT w="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9"/>
            </a:p>
          </p:txBody>
        </p:sp>
        <p:sp>
          <p:nvSpPr>
            <p:cNvPr id="7" name="Oval 6"/>
            <p:cNvSpPr/>
            <p:nvPr/>
          </p:nvSpPr>
          <p:spPr>
            <a:xfrm>
              <a:off x="2892519" y="2035269"/>
              <a:ext cx="1763245" cy="17632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9"/>
            </a:p>
          </p:txBody>
        </p:sp>
        <p:sp>
          <p:nvSpPr>
            <p:cNvPr id="8" name="Oval 7"/>
            <p:cNvSpPr/>
            <p:nvPr/>
          </p:nvSpPr>
          <p:spPr>
            <a:xfrm>
              <a:off x="3140169" y="2282919"/>
              <a:ext cx="1267945" cy="126794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p3d prstMaterial="plastic">
              <a:bevelT w="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9"/>
            </a:p>
          </p:txBody>
        </p:sp>
        <p:sp>
          <p:nvSpPr>
            <p:cNvPr id="9" name="Oval 8"/>
            <p:cNvSpPr/>
            <p:nvPr/>
          </p:nvSpPr>
          <p:spPr>
            <a:xfrm>
              <a:off x="3355041" y="2497791"/>
              <a:ext cx="838200" cy="838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9"/>
            </a:p>
          </p:txBody>
        </p:sp>
        <p:sp>
          <p:nvSpPr>
            <p:cNvPr id="10" name="Oval 9"/>
            <p:cNvSpPr/>
            <p:nvPr/>
          </p:nvSpPr>
          <p:spPr>
            <a:xfrm>
              <a:off x="3545541" y="2688291"/>
              <a:ext cx="457200" cy="457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sp3d prstMaterial="plastic">
              <a:bevelT w="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9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907650" y="4396429"/>
            <a:ext cx="2393996" cy="1336039"/>
            <a:chOff x="7199812" y="1834485"/>
            <a:chExt cx="3009400" cy="1679483"/>
          </a:xfrm>
        </p:grpSpPr>
        <p:sp>
          <p:nvSpPr>
            <p:cNvPr id="36" name="TextBox 35"/>
            <p:cNvSpPr txBox="1"/>
            <p:nvPr/>
          </p:nvSpPr>
          <p:spPr>
            <a:xfrm>
              <a:off x="7661516" y="1834485"/>
              <a:ext cx="2085993" cy="42381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591" b="1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199812" y="2294768"/>
              <a:ext cx="3009400" cy="12192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72741" tIns="0" rIns="72741" bIns="0" rtlCol="0" anchor="t"/>
            <a:lstStyle/>
            <a:p>
              <a:pPr lvl="0" algn="ctr">
                <a:defRPr/>
              </a:pPr>
              <a:r>
                <a:rPr lang="en-US" sz="1114" kern="0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This is a sample text. Insert your desired text for this label of data. Again, This is a sample text. Insert your desired text for this label of data.</a:t>
              </a:r>
            </a:p>
          </p:txBody>
        </p:sp>
      </p:grpSp>
      <p:grpSp>
        <p:nvGrpSpPr>
          <p:cNvPr id="49" name="Group 22"/>
          <p:cNvGrpSpPr/>
          <p:nvPr/>
        </p:nvGrpSpPr>
        <p:grpSpPr>
          <a:xfrm>
            <a:off x="5754279" y="1913563"/>
            <a:ext cx="700741" cy="1764931"/>
            <a:chOff x="4413250" y="1588"/>
            <a:chExt cx="2041525" cy="5141912"/>
          </a:xfrm>
          <a:solidFill>
            <a:schemeClr val="tx1">
              <a:alpha val="65000"/>
            </a:schemeClr>
          </a:solidFill>
          <a:effectLst/>
        </p:grpSpPr>
        <p:sp>
          <p:nvSpPr>
            <p:cNvPr id="50" name="Freeform 13"/>
            <p:cNvSpPr>
              <a:spLocks/>
            </p:cNvSpPr>
            <p:nvPr/>
          </p:nvSpPr>
          <p:spPr bwMode="auto">
            <a:xfrm>
              <a:off x="5189538" y="1588"/>
              <a:ext cx="522288" cy="833438"/>
            </a:xfrm>
            <a:custGeom>
              <a:avLst/>
              <a:gdLst/>
              <a:ahLst/>
              <a:cxnLst>
                <a:cxn ang="0">
                  <a:pos x="159" y="0"/>
                </a:cxn>
                <a:cxn ang="0">
                  <a:pos x="198" y="5"/>
                </a:cxn>
                <a:cxn ang="0">
                  <a:pos x="236" y="15"/>
                </a:cxn>
                <a:cxn ang="0">
                  <a:pos x="260" y="32"/>
                </a:cxn>
                <a:cxn ang="0">
                  <a:pos x="272" y="49"/>
                </a:cxn>
                <a:cxn ang="0">
                  <a:pos x="279" y="62"/>
                </a:cxn>
                <a:cxn ang="0">
                  <a:pos x="289" y="87"/>
                </a:cxn>
                <a:cxn ang="0">
                  <a:pos x="301" y="130"/>
                </a:cxn>
                <a:cxn ang="0">
                  <a:pos x="305" y="155"/>
                </a:cxn>
                <a:cxn ang="0">
                  <a:pos x="306" y="183"/>
                </a:cxn>
                <a:cxn ang="0">
                  <a:pos x="307" y="201"/>
                </a:cxn>
                <a:cxn ang="0">
                  <a:pos x="312" y="198"/>
                </a:cxn>
                <a:cxn ang="0">
                  <a:pos x="319" y="194"/>
                </a:cxn>
                <a:cxn ang="0">
                  <a:pos x="325" y="198"/>
                </a:cxn>
                <a:cxn ang="0">
                  <a:pos x="329" y="218"/>
                </a:cxn>
                <a:cxn ang="0">
                  <a:pos x="328" y="240"/>
                </a:cxn>
                <a:cxn ang="0">
                  <a:pos x="322" y="269"/>
                </a:cxn>
                <a:cxn ang="0">
                  <a:pos x="316" y="290"/>
                </a:cxn>
                <a:cxn ang="0">
                  <a:pos x="313" y="296"/>
                </a:cxn>
                <a:cxn ang="0">
                  <a:pos x="309" y="296"/>
                </a:cxn>
                <a:cxn ang="0">
                  <a:pos x="304" y="292"/>
                </a:cxn>
                <a:cxn ang="0">
                  <a:pos x="299" y="291"/>
                </a:cxn>
                <a:cxn ang="0">
                  <a:pos x="298" y="298"/>
                </a:cxn>
                <a:cxn ang="0">
                  <a:pos x="293" y="315"/>
                </a:cxn>
                <a:cxn ang="0">
                  <a:pos x="279" y="351"/>
                </a:cxn>
                <a:cxn ang="0">
                  <a:pos x="274" y="368"/>
                </a:cxn>
                <a:cxn ang="0">
                  <a:pos x="272" y="398"/>
                </a:cxn>
                <a:cxn ang="0">
                  <a:pos x="274" y="428"/>
                </a:cxn>
                <a:cxn ang="0">
                  <a:pos x="181" y="525"/>
                </a:cxn>
                <a:cxn ang="0">
                  <a:pos x="126" y="483"/>
                </a:cxn>
                <a:cxn ang="0">
                  <a:pos x="112" y="470"/>
                </a:cxn>
                <a:cxn ang="0">
                  <a:pos x="93" y="450"/>
                </a:cxn>
                <a:cxn ang="0">
                  <a:pos x="76" y="432"/>
                </a:cxn>
                <a:cxn ang="0">
                  <a:pos x="71" y="418"/>
                </a:cxn>
                <a:cxn ang="0">
                  <a:pos x="64" y="389"/>
                </a:cxn>
                <a:cxn ang="0">
                  <a:pos x="56" y="350"/>
                </a:cxn>
                <a:cxn ang="0">
                  <a:pos x="49" y="321"/>
                </a:cxn>
                <a:cxn ang="0">
                  <a:pos x="46" y="308"/>
                </a:cxn>
                <a:cxn ang="0">
                  <a:pos x="39" y="299"/>
                </a:cxn>
                <a:cxn ang="0">
                  <a:pos x="35" y="306"/>
                </a:cxn>
                <a:cxn ang="0">
                  <a:pos x="25" y="305"/>
                </a:cxn>
                <a:cxn ang="0">
                  <a:pos x="18" y="292"/>
                </a:cxn>
                <a:cxn ang="0">
                  <a:pos x="10" y="271"/>
                </a:cxn>
                <a:cxn ang="0">
                  <a:pos x="3" y="254"/>
                </a:cxn>
                <a:cxn ang="0">
                  <a:pos x="0" y="230"/>
                </a:cxn>
                <a:cxn ang="0">
                  <a:pos x="2" y="207"/>
                </a:cxn>
                <a:cxn ang="0">
                  <a:pos x="8" y="204"/>
                </a:cxn>
                <a:cxn ang="0">
                  <a:pos x="17" y="213"/>
                </a:cxn>
                <a:cxn ang="0">
                  <a:pos x="24" y="222"/>
                </a:cxn>
                <a:cxn ang="0">
                  <a:pos x="24" y="220"/>
                </a:cxn>
                <a:cxn ang="0">
                  <a:pos x="23" y="207"/>
                </a:cxn>
                <a:cxn ang="0">
                  <a:pos x="22" y="178"/>
                </a:cxn>
                <a:cxn ang="0">
                  <a:pos x="23" y="144"/>
                </a:cxn>
                <a:cxn ang="0">
                  <a:pos x="27" y="96"/>
                </a:cxn>
                <a:cxn ang="0">
                  <a:pos x="31" y="80"/>
                </a:cxn>
                <a:cxn ang="0">
                  <a:pos x="43" y="60"/>
                </a:cxn>
                <a:cxn ang="0">
                  <a:pos x="57" y="37"/>
                </a:cxn>
                <a:cxn ang="0">
                  <a:pos x="67" y="23"/>
                </a:cxn>
                <a:cxn ang="0">
                  <a:pos x="87" y="13"/>
                </a:cxn>
                <a:cxn ang="0">
                  <a:pos x="116" y="5"/>
                </a:cxn>
                <a:cxn ang="0">
                  <a:pos x="141" y="0"/>
                </a:cxn>
              </a:cxnLst>
              <a:rect l="0" t="0" r="r" b="b"/>
              <a:pathLst>
                <a:path w="329" h="525">
                  <a:moveTo>
                    <a:pt x="141" y="0"/>
                  </a:moveTo>
                  <a:lnTo>
                    <a:pt x="159" y="0"/>
                  </a:lnTo>
                  <a:lnTo>
                    <a:pt x="177" y="1"/>
                  </a:lnTo>
                  <a:lnTo>
                    <a:pt x="198" y="5"/>
                  </a:lnTo>
                  <a:lnTo>
                    <a:pt x="220" y="9"/>
                  </a:lnTo>
                  <a:lnTo>
                    <a:pt x="236" y="15"/>
                  </a:lnTo>
                  <a:lnTo>
                    <a:pt x="249" y="22"/>
                  </a:lnTo>
                  <a:lnTo>
                    <a:pt x="260" y="32"/>
                  </a:lnTo>
                  <a:lnTo>
                    <a:pt x="267" y="41"/>
                  </a:lnTo>
                  <a:lnTo>
                    <a:pt x="272" y="49"/>
                  </a:lnTo>
                  <a:lnTo>
                    <a:pt x="276" y="55"/>
                  </a:lnTo>
                  <a:lnTo>
                    <a:pt x="279" y="62"/>
                  </a:lnTo>
                  <a:lnTo>
                    <a:pt x="284" y="73"/>
                  </a:lnTo>
                  <a:lnTo>
                    <a:pt x="289" y="87"/>
                  </a:lnTo>
                  <a:lnTo>
                    <a:pt x="298" y="118"/>
                  </a:lnTo>
                  <a:lnTo>
                    <a:pt x="301" y="130"/>
                  </a:lnTo>
                  <a:lnTo>
                    <a:pt x="304" y="142"/>
                  </a:lnTo>
                  <a:lnTo>
                    <a:pt x="305" y="155"/>
                  </a:lnTo>
                  <a:lnTo>
                    <a:pt x="305" y="169"/>
                  </a:lnTo>
                  <a:lnTo>
                    <a:pt x="306" y="183"/>
                  </a:lnTo>
                  <a:lnTo>
                    <a:pt x="306" y="200"/>
                  </a:lnTo>
                  <a:lnTo>
                    <a:pt x="307" y="201"/>
                  </a:lnTo>
                  <a:lnTo>
                    <a:pt x="309" y="200"/>
                  </a:lnTo>
                  <a:lnTo>
                    <a:pt x="312" y="198"/>
                  </a:lnTo>
                  <a:lnTo>
                    <a:pt x="315" y="196"/>
                  </a:lnTo>
                  <a:lnTo>
                    <a:pt x="319" y="194"/>
                  </a:lnTo>
                  <a:lnTo>
                    <a:pt x="321" y="193"/>
                  </a:lnTo>
                  <a:lnTo>
                    <a:pt x="325" y="198"/>
                  </a:lnTo>
                  <a:lnTo>
                    <a:pt x="328" y="206"/>
                  </a:lnTo>
                  <a:lnTo>
                    <a:pt x="329" y="218"/>
                  </a:lnTo>
                  <a:lnTo>
                    <a:pt x="329" y="227"/>
                  </a:lnTo>
                  <a:lnTo>
                    <a:pt x="328" y="240"/>
                  </a:lnTo>
                  <a:lnTo>
                    <a:pt x="326" y="255"/>
                  </a:lnTo>
                  <a:lnTo>
                    <a:pt x="322" y="269"/>
                  </a:lnTo>
                  <a:lnTo>
                    <a:pt x="319" y="282"/>
                  </a:lnTo>
                  <a:lnTo>
                    <a:pt x="316" y="290"/>
                  </a:lnTo>
                  <a:lnTo>
                    <a:pt x="314" y="293"/>
                  </a:lnTo>
                  <a:lnTo>
                    <a:pt x="313" y="296"/>
                  </a:lnTo>
                  <a:lnTo>
                    <a:pt x="311" y="297"/>
                  </a:lnTo>
                  <a:lnTo>
                    <a:pt x="309" y="296"/>
                  </a:lnTo>
                  <a:lnTo>
                    <a:pt x="305" y="293"/>
                  </a:lnTo>
                  <a:lnTo>
                    <a:pt x="304" y="292"/>
                  </a:lnTo>
                  <a:lnTo>
                    <a:pt x="301" y="291"/>
                  </a:lnTo>
                  <a:lnTo>
                    <a:pt x="299" y="291"/>
                  </a:lnTo>
                  <a:lnTo>
                    <a:pt x="299" y="294"/>
                  </a:lnTo>
                  <a:lnTo>
                    <a:pt x="298" y="298"/>
                  </a:lnTo>
                  <a:lnTo>
                    <a:pt x="298" y="301"/>
                  </a:lnTo>
                  <a:lnTo>
                    <a:pt x="293" y="315"/>
                  </a:lnTo>
                  <a:lnTo>
                    <a:pt x="284" y="339"/>
                  </a:lnTo>
                  <a:lnTo>
                    <a:pt x="279" y="351"/>
                  </a:lnTo>
                  <a:lnTo>
                    <a:pt x="276" y="361"/>
                  </a:lnTo>
                  <a:lnTo>
                    <a:pt x="274" y="368"/>
                  </a:lnTo>
                  <a:lnTo>
                    <a:pt x="272" y="375"/>
                  </a:lnTo>
                  <a:lnTo>
                    <a:pt x="272" y="398"/>
                  </a:lnTo>
                  <a:lnTo>
                    <a:pt x="274" y="411"/>
                  </a:lnTo>
                  <a:lnTo>
                    <a:pt x="274" y="428"/>
                  </a:lnTo>
                  <a:lnTo>
                    <a:pt x="255" y="489"/>
                  </a:lnTo>
                  <a:lnTo>
                    <a:pt x="181" y="525"/>
                  </a:lnTo>
                  <a:lnTo>
                    <a:pt x="129" y="485"/>
                  </a:lnTo>
                  <a:lnTo>
                    <a:pt x="126" y="483"/>
                  </a:lnTo>
                  <a:lnTo>
                    <a:pt x="121" y="478"/>
                  </a:lnTo>
                  <a:lnTo>
                    <a:pt x="112" y="470"/>
                  </a:lnTo>
                  <a:lnTo>
                    <a:pt x="102" y="461"/>
                  </a:lnTo>
                  <a:lnTo>
                    <a:pt x="93" y="450"/>
                  </a:lnTo>
                  <a:lnTo>
                    <a:pt x="83" y="441"/>
                  </a:lnTo>
                  <a:lnTo>
                    <a:pt x="76" y="432"/>
                  </a:lnTo>
                  <a:lnTo>
                    <a:pt x="73" y="426"/>
                  </a:lnTo>
                  <a:lnTo>
                    <a:pt x="71" y="418"/>
                  </a:lnTo>
                  <a:lnTo>
                    <a:pt x="67" y="405"/>
                  </a:lnTo>
                  <a:lnTo>
                    <a:pt x="64" y="389"/>
                  </a:lnTo>
                  <a:lnTo>
                    <a:pt x="59" y="369"/>
                  </a:lnTo>
                  <a:lnTo>
                    <a:pt x="56" y="350"/>
                  </a:lnTo>
                  <a:lnTo>
                    <a:pt x="52" y="334"/>
                  </a:lnTo>
                  <a:lnTo>
                    <a:pt x="49" y="321"/>
                  </a:lnTo>
                  <a:lnTo>
                    <a:pt x="47" y="313"/>
                  </a:lnTo>
                  <a:lnTo>
                    <a:pt x="46" y="308"/>
                  </a:lnTo>
                  <a:lnTo>
                    <a:pt x="45" y="305"/>
                  </a:lnTo>
                  <a:lnTo>
                    <a:pt x="39" y="299"/>
                  </a:lnTo>
                  <a:lnTo>
                    <a:pt x="37" y="301"/>
                  </a:lnTo>
                  <a:lnTo>
                    <a:pt x="35" y="306"/>
                  </a:lnTo>
                  <a:lnTo>
                    <a:pt x="29" y="306"/>
                  </a:lnTo>
                  <a:lnTo>
                    <a:pt x="25" y="305"/>
                  </a:lnTo>
                  <a:lnTo>
                    <a:pt x="22" y="300"/>
                  </a:lnTo>
                  <a:lnTo>
                    <a:pt x="18" y="292"/>
                  </a:lnTo>
                  <a:lnTo>
                    <a:pt x="15" y="283"/>
                  </a:lnTo>
                  <a:lnTo>
                    <a:pt x="10" y="271"/>
                  </a:lnTo>
                  <a:lnTo>
                    <a:pt x="7" y="262"/>
                  </a:lnTo>
                  <a:lnTo>
                    <a:pt x="3" y="254"/>
                  </a:lnTo>
                  <a:lnTo>
                    <a:pt x="0" y="243"/>
                  </a:lnTo>
                  <a:lnTo>
                    <a:pt x="0" y="230"/>
                  </a:lnTo>
                  <a:lnTo>
                    <a:pt x="1" y="218"/>
                  </a:lnTo>
                  <a:lnTo>
                    <a:pt x="2" y="207"/>
                  </a:lnTo>
                  <a:lnTo>
                    <a:pt x="5" y="204"/>
                  </a:lnTo>
                  <a:lnTo>
                    <a:pt x="8" y="204"/>
                  </a:lnTo>
                  <a:lnTo>
                    <a:pt x="13" y="207"/>
                  </a:lnTo>
                  <a:lnTo>
                    <a:pt x="17" y="213"/>
                  </a:lnTo>
                  <a:lnTo>
                    <a:pt x="22" y="218"/>
                  </a:lnTo>
                  <a:lnTo>
                    <a:pt x="24" y="222"/>
                  </a:lnTo>
                  <a:lnTo>
                    <a:pt x="25" y="223"/>
                  </a:lnTo>
                  <a:lnTo>
                    <a:pt x="24" y="220"/>
                  </a:lnTo>
                  <a:lnTo>
                    <a:pt x="24" y="214"/>
                  </a:lnTo>
                  <a:lnTo>
                    <a:pt x="23" y="207"/>
                  </a:lnTo>
                  <a:lnTo>
                    <a:pt x="22" y="201"/>
                  </a:lnTo>
                  <a:lnTo>
                    <a:pt x="22" y="178"/>
                  </a:lnTo>
                  <a:lnTo>
                    <a:pt x="23" y="162"/>
                  </a:lnTo>
                  <a:lnTo>
                    <a:pt x="23" y="144"/>
                  </a:lnTo>
                  <a:lnTo>
                    <a:pt x="25" y="110"/>
                  </a:lnTo>
                  <a:lnTo>
                    <a:pt x="27" y="96"/>
                  </a:lnTo>
                  <a:lnTo>
                    <a:pt x="28" y="87"/>
                  </a:lnTo>
                  <a:lnTo>
                    <a:pt x="31" y="80"/>
                  </a:lnTo>
                  <a:lnTo>
                    <a:pt x="36" y="70"/>
                  </a:lnTo>
                  <a:lnTo>
                    <a:pt x="43" y="60"/>
                  </a:lnTo>
                  <a:lnTo>
                    <a:pt x="50" y="48"/>
                  </a:lnTo>
                  <a:lnTo>
                    <a:pt x="57" y="37"/>
                  </a:lnTo>
                  <a:lnTo>
                    <a:pt x="63" y="29"/>
                  </a:lnTo>
                  <a:lnTo>
                    <a:pt x="67" y="23"/>
                  </a:lnTo>
                  <a:lnTo>
                    <a:pt x="74" y="19"/>
                  </a:lnTo>
                  <a:lnTo>
                    <a:pt x="87" y="13"/>
                  </a:lnTo>
                  <a:lnTo>
                    <a:pt x="102" y="8"/>
                  </a:lnTo>
                  <a:lnTo>
                    <a:pt x="116" y="5"/>
                  </a:lnTo>
                  <a:lnTo>
                    <a:pt x="129" y="1"/>
                  </a:lnTo>
                  <a:lnTo>
                    <a:pt x="1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endParaRPr lang="en-US" sz="1909"/>
            </a:p>
          </p:txBody>
        </p:sp>
        <p:sp>
          <p:nvSpPr>
            <p:cNvPr id="51" name="Freeform 14"/>
            <p:cNvSpPr>
              <a:spLocks noEditPoints="1"/>
            </p:cNvSpPr>
            <p:nvPr/>
          </p:nvSpPr>
          <p:spPr bwMode="auto">
            <a:xfrm>
              <a:off x="4413250" y="638175"/>
              <a:ext cx="2041525" cy="4505325"/>
            </a:xfrm>
            <a:custGeom>
              <a:avLst/>
              <a:gdLst/>
              <a:ahLst/>
              <a:cxnLst>
                <a:cxn ang="0">
                  <a:pos x="622" y="852"/>
                </a:cxn>
                <a:cxn ang="0">
                  <a:pos x="758" y="867"/>
                </a:cxn>
                <a:cxn ang="0">
                  <a:pos x="702" y="726"/>
                </a:cxn>
                <a:cxn ang="0">
                  <a:pos x="579" y="68"/>
                </a:cxn>
                <a:cxn ang="0">
                  <a:pos x="674" y="274"/>
                </a:cxn>
                <a:cxn ang="0">
                  <a:pos x="706" y="375"/>
                </a:cxn>
                <a:cxn ang="0">
                  <a:pos x="753" y="100"/>
                </a:cxn>
                <a:cxn ang="0">
                  <a:pos x="789" y="54"/>
                </a:cxn>
                <a:cxn ang="0">
                  <a:pos x="892" y="102"/>
                </a:cxn>
                <a:cxn ang="0">
                  <a:pos x="1052" y="155"/>
                </a:cxn>
                <a:cxn ang="0">
                  <a:pos x="1066" y="241"/>
                </a:cxn>
                <a:cxn ang="0">
                  <a:pos x="1085" y="302"/>
                </a:cxn>
                <a:cxn ang="0">
                  <a:pos x="1125" y="396"/>
                </a:cxn>
                <a:cxn ang="0">
                  <a:pos x="1117" y="552"/>
                </a:cxn>
                <a:cxn ang="0">
                  <a:pos x="1005" y="615"/>
                </a:cxn>
                <a:cxn ang="0">
                  <a:pos x="1018" y="744"/>
                </a:cxn>
                <a:cxn ang="0">
                  <a:pos x="1070" y="911"/>
                </a:cxn>
                <a:cxn ang="0">
                  <a:pos x="1096" y="1052"/>
                </a:cxn>
                <a:cxn ang="0">
                  <a:pos x="1125" y="1267"/>
                </a:cxn>
                <a:cxn ang="0">
                  <a:pos x="1037" y="1409"/>
                </a:cxn>
                <a:cxn ang="0">
                  <a:pos x="1058" y="1682"/>
                </a:cxn>
                <a:cxn ang="0">
                  <a:pos x="1117" y="2030"/>
                </a:cxn>
                <a:cxn ang="0">
                  <a:pos x="1172" y="2349"/>
                </a:cxn>
                <a:cxn ang="0">
                  <a:pos x="1232" y="2504"/>
                </a:cxn>
                <a:cxn ang="0">
                  <a:pos x="1268" y="2725"/>
                </a:cxn>
                <a:cxn ang="0">
                  <a:pos x="1212" y="2823"/>
                </a:cxn>
                <a:cxn ang="0">
                  <a:pos x="1114" y="2791"/>
                </a:cxn>
                <a:cxn ang="0">
                  <a:pos x="1082" y="2737"/>
                </a:cxn>
                <a:cxn ang="0">
                  <a:pos x="1036" y="2670"/>
                </a:cxn>
                <a:cxn ang="0">
                  <a:pos x="978" y="2549"/>
                </a:cxn>
                <a:cxn ang="0">
                  <a:pos x="907" y="2409"/>
                </a:cxn>
                <a:cxn ang="0">
                  <a:pos x="868" y="2107"/>
                </a:cxn>
                <a:cxn ang="0">
                  <a:pos x="802" y="1791"/>
                </a:cxn>
                <a:cxn ang="0">
                  <a:pos x="698" y="1527"/>
                </a:cxn>
                <a:cxn ang="0">
                  <a:pos x="640" y="1384"/>
                </a:cxn>
                <a:cxn ang="0">
                  <a:pos x="572" y="1619"/>
                </a:cxn>
                <a:cxn ang="0">
                  <a:pos x="479" y="1911"/>
                </a:cxn>
                <a:cxn ang="0">
                  <a:pos x="418" y="2175"/>
                </a:cxn>
                <a:cxn ang="0">
                  <a:pos x="353" y="2438"/>
                </a:cxn>
                <a:cxn ang="0">
                  <a:pos x="287" y="2639"/>
                </a:cxn>
                <a:cxn ang="0">
                  <a:pos x="248" y="2739"/>
                </a:cxn>
                <a:cxn ang="0">
                  <a:pos x="193" y="2793"/>
                </a:cxn>
                <a:cxn ang="0">
                  <a:pos x="29" y="2837"/>
                </a:cxn>
                <a:cxn ang="0">
                  <a:pos x="11" y="2786"/>
                </a:cxn>
                <a:cxn ang="0">
                  <a:pos x="89" y="2646"/>
                </a:cxn>
                <a:cxn ang="0">
                  <a:pos x="106" y="2528"/>
                </a:cxn>
                <a:cxn ang="0">
                  <a:pos x="117" y="2294"/>
                </a:cxn>
                <a:cxn ang="0">
                  <a:pos x="211" y="1940"/>
                </a:cxn>
                <a:cxn ang="0">
                  <a:pos x="232" y="1759"/>
                </a:cxn>
                <a:cxn ang="0">
                  <a:pos x="239" y="1522"/>
                </a:cxn>
                <a:cxn ang="0">
                  <a:pos x="257" y="1295"/>
                </a:cxn>
                <a:cxn ang="0">
                  <a:pos x="140" y="1194"/>
                </a:cxn>
                <a:cxn ang="0">
                  <a:pos x="197" y="1013"/>
                </a:cxn>
                <a:cxn ang="0">
                  <a:pos x="247" y="866"/>
                </a:cxn>
                <a:cxn ang="0">
                  <a:pos x="285" y="759"/>
                </a:cxn>
                <a:cxn ang="0">
                  <a:pos x="320" y="635"/>
                </a:cxn>
                <a:cxn ang="0">
                  <a:pos x="233" y="535"/>
                </a:cxn>
                <a:cxn ang="0">
                  <a:pos x="225" y="417"/>
                </a:cxn>
                <a:cxn ang="0">
                  <a:pos x="242" y="309"/>
                </a:cxn>
                <a:cxn ang="0">
                  <a:pos x="255" y="180"/>
                </a:cxn>
                <a:cxn ang="0">
                  <a:pos x="400" y="80"/>
                </a:cxn>
                <a:cxn ang="0">
                  <a:pos x="533" y="38"/>
                </a:cxn>
              </a:cxnLst>
              <a:rect l="0" t="0" r="r" b="b"/>
              <a:pathLst>
                <a:path w="1286" h="2838">
                  <a:moveTo>
                    <a:pt x="693" y="726"/>
                  </a:moveTo>
                  <a:lnTo>
                    <a:pt x="677" y="728"/>
                  </a:lnTo>
                  <a:lnTo>
                    <a:pt x="672" y="732"/>
                  </a:lnTo>
                  <a:lnTo>
                    <a:pt x="666" y="742"/>
                  </a:lnTo>
                  <a:lnTo>
                    <a:pt x="659" y="756"/>
                  </a:lnTo>
                  <a:lnTo>
                    <a:pt x="651" y="774"/>
                  </a:lnTo>
                  <a:lnTo>
                    <a:pt x="644" y="792"/>
                  </a:lnTo>
                  <a:lnTo>
                    <a:pt x="636" y="813"/>
                  </a:lnTo>
                  <a:lnTo>
                    <a:pt x="629" y="833"/>
                  </a:lnTo>
                  <a:lnTo>
                    <a:pt x="622" y="852"/>
                  </a:lnTo>
                  <a:lnTo>
                    <a:pt x="618" y="868"/>
                  </a:lnTo>
                  <a:lnTo>
                    <a:pt x="614" y="881"/>
                  </a:lnTo>
                  <a:lnTo>
                    <a:pt x="608" y="899"/>
                  </a:lnTo>
                  <a:lnTo>
                    <a:pt x="600" y="923"/>
                  </a:lnTo>
                  <a:lnTo>
                    <a:pt x="591" y="948"/>
                  </a:lnTo>
                  <a:lnTo>
                    <a:pt x="780" y="948"/>
                  </a:lnTo>
                  <a:lnTo>
                    <a:pt x="773" y="923"/>
                  </a:lnTo>
                  <a:lnTo>
                    <a:pt x="766" y="901"/>
                  </a:lnTo>
                  <a:lnTo>
                    <a:pt x="761" y="881"/>
                  </a:lnTo>
                  <a:lnTo>
                    <a:pt x="758" y="867"/>
                  </a:lnTo>
                  <a:lnTo>
                    <a:pt x="754" y="854"/>
                  </a:lnTo>
                  <a:lnTo>
                    <a:pt x="750" y="838"/>
                  </a:lnTo>
                  <a:lnTo>
                    <a:pt x="745" y="820"/>
                  </a:lnTo>
                  <a:lnTo>
                    <a:pt x="738" y="802"/>
                  </a:lnTo>
                  <a:lnTo>
                    <a:pt x="732" y="783"/>
                  </a:lnTo>
                  <a:lnTo>
                    <a:pt x="727" y="766"/>
                  </a:lnTo>
                  <a:lnTo>
                    <a:pt x="721" y="752"/>
                  </a:lnTo>
                  <a:lnTo>
                    <a:pt x="714" y="734"/>
                  </a:lnTo>
                  <a:lnTo>
                    <a:pt x="709" y="730"/>
                  </a:lnTo>
                  <a:lnTo>
                    <a:pt x="702" y="726"/>
                  </a:lnTo>
                  <a:lnTo>
                    <a:pt x="693" y="726"/>
                  </a:lnTo>
                  <a:close/>
                  <a:moveTo>
                    <a:pt x="552" y="0"/>
                  </a:moveTo>
                  <a:lnTo>
                    <a:pt x="555" y="2"/>
                  </a:lnTo>
                  <a:lnTo>
                    <a:pt x="556" y="9"/>
                  </a:lnTo>
                  <a:lnTo>
                    <a:pt x="556" y="19"/>
                  </a:lnTo>
                  <a:lnTo>
                    <a:pt x="557" y="31"/>
                  </a:lnTo>
                  <a:lnTo>
                    <a:pt x="561" y="40"/>
                  </a:lnTo>
                  <a:lnTo>
                    <a:pt x="564" y="46"/>
                  </a:lnTo>
                  <a:lnTo>
                    <a:pt x="571" y="56"/>
                  </a:lnTo>
                  <a:lnTo>
                    <a:pt x="579" y="68"/>
                  </a:lnTo>
                  <a:lnTo>
                    <a:pt x="589" y="81"/>
                  </a:lnTo>
                  <a:lnTo>
                    <a:pt x="599" y="96"/>
                  </a:lnTo>
                  <a:lnTo>
                    <a:pt x="608" y="111"/>
                  </a:lnTo>
                  <a:lnTo>
                    <a:pt x="619" y="131"/>
                  </a:lnTo>
                  <a:lnTo>
                    <a:pt x="632" y="156"/>
                  </a:lnTo>
                  <a:lnTo>
                    <a:pt x="643" y="183"/>
                  </a:lnTo>
                  <a:lnTo>
                    <a:pt x="654" y="210"/>
                  </a:lnTo>
                  <a:lnTo>
                    <a:pt x="663" y="234"/>
                  </a:lnTo>
                  <a:lnTo>
                    <a:pt x="669" y="253"/>
                  </a:lnTo>
                  <a:lnTo>
                    <a:pt x="674" y="274"/>
                  </a:lnTo>
                  <a:lnTo>
                    <a:pt x="684" y="316"/>
                  </a:lnTo>
                  <a:lnTo>
                    <a:pt x="688" y="335"/>
                  </a:lnTo>
                  <a:lnTo>
                    <a:pt x="692" y="351"/>
                  </a:lnTo>
                  <a:lnTo>
                    <a:pt x="693" y="362"/>
                  </a:lnTo>
                  <a:lnTo>
                    <a:pt x="693" y="368"/>
                  </a:lnTo>
                  <a:lnTo>
                    <a:pt x="694" y="373"/>
                  </a:lnTo>
                  <a:lnTo>
                    <a:pt x="696" y="377"/>
                  </a:lnTo>
                  <a:lnTo>
                    <a:pt x="698" y="378"/>
                  </a:lnTo>
                  <a:lnTo>
                    <a:pt x="705" y="378"/>
                  </a:lnTo>
                  <a:lnTo>
                    <a:pt x="706" y="375"/>
                  </a:lnTo>
                  <a:lnTo>
                    <a:pt x="706" y="346"/>
                  </a:lnTo>
                  <a:lnTo>
                    <a:pt x="708" y="327"/>
                  </a:lnTo>
                  <a:lnTo>
                    <a:pt x="710" y="305"/>
                  </a:lnTo>
                  <a:lnTo>
                    <a:pt x="721" y="232"/>
                  </a:lnTo>
                  <a:lnTo>
                    <a:pt x="725" y="213"/>
                  </a:lnTo>
                  <a:lnTo>
                    <a:pt x="730" y="191"/>
                  </a:lnTo>
                  <a:lnTo>
                    <a:pt x="736" y="168"/>
                  </a:lnTo>
                  <a:lnTo>
                    <a:pt x="742" y="143"/>
                  </a:lnTo>
                  <a:lnTo>
                    <a:pt x="747" y="121"/>
                  </a:lnTo>
                  <a:lnTo>
                    <a:pt x="753" y="100"/>
                  </a:lnTo>
                  <a:lnTo>
                    <a:pt x="758" y="84"/>
                  </a:lnTo>
                  <a:lnTo>
                    <a:pt x="763" y="73"/>
                  </a:lnTo>
                  <a:lnTo>
                    <a:pt x="767" y="55"/>
                  </a:lnTo>
                  <a:lnTo>
                    <a:pt x="768" y="39"/>
                  </a:lnTo>
                  <a:lnTo>
                    <a:pt x="767" y="26"/>
                  </a:lnTo>
                  <a:lnTo>
                    <a:pt x="766" y="17"/>
                  </a:lnTo>
                  <a:lnTo>
                    <a:pt x="767" y="16"/>
                  </a:lnTo>
                  <a:lnTo>
                    <a:pt x="769" y="19"/>
                  </a:lnTo>
                  <a:lnTo>
                    <a:pt x="778" y="35"/>
                  </a:lnTo>
                  <a:lnTo>
                    <a:pt x="789" y="54"/>
                  </a:lnTo>
                  <a:lnTo>
                    <a:pt x="794" y="61"/>
                  </a:lnTo>
                  <a:lnTo>
                    <a:pt x="801" y="69"/>
                  </a:lnTo>
                  <a:lnTo>
                    <a:pt x="810" y="76"/>
                  </a:lnTo>
                  <a:lnTo>
                    <a:pt x="818" y="83"/>
                  </a:lnTo>
                  <a:lnTo>
                    <a:pt x="825" y="88"/>
                  </a:lnTo>
                  <a:lnTo>
                    <a:pt x="827" y="89"/>
                  </a:lnTo>
                  <a:lnTo>
                    <a:pt x="837" y="92"/>
                  </a:lnTo>
                  <a:lnTo>
                    <a:pt x="851" y="96"/>
                  </a:lnTo>
                  <a:lnTo>
                    <a:pt x="870" y="99"/>
                  </a:lnTo>
                  <a:lnTo>
                    <a:pt x="892" y="102"/>
                  </a:lnTo>
                  <a:lnTo>
                    <a:pt x="916" y="104"/>
                  </a:lnTo>
                  <a:lnTo>
                    <a:pt x="940" y="106"/>
                  </a:lnTo>
                  <a:lnTo>
                    <a:pt x="963" y="109"/>
                  </a:lnTo>
                  <a:lnTo>
                    <a:pt x="983" y="110"/>
                  </a:lnTo>
                  <a:lnTo>
                    <a:pt x="1000" y="112"/>
                  </a:lnTo>
                  <a:lnTo>
                    <a:pt x="1018" y="117"/>
                  </a:lnTo>
                  <a:lnTo>
                    <a:pt x="1030" y="124"/>
                  </a:lnTo>
                  <a:lnTo>
                    <a:pt x="1040" y="133"/>
                  </a:lnTo>
                  <a:lnTo>
                    <a:pt x="1047" y="143"/>
                  </a:lnTo>
                  <a:lnTo>
                    <a:pt x="1052" y="155"/>
                  </a:lnTo>
                  <a:lnTo>
                    <a:pt x="1055" y="166"/>
                  </a:lnTo>
                  <a:lnTo>
                    <a:pt x="1057" y="175"/>
                  </a:lnTo>
                  <a:lnTo>
                    <a:pt x="1058" y="187"/>
                  </a:lnTo>
                  <a:lnTo>
                    <a:pt x="1056" y="199"/>
                  </a:lnTo>
                  <a:lnTo>
                    <a:pt x="1053" y="211"/>
                  </a:lnTo>
                  <a:lnTo>
                    <a:pt x="1050" y="220"/>
                  </a:lnTo>
                  <a:lnTo>
                    <a:pt x="1048" y="226"/>
                  </a:lnTo>
                  <a:lnTo>
                    <a:pt x="1050" y="231"/>
                  </a:lnTo>
                  <a:lnTo>
                    <a:pt x="1062" y="238"/>
                  </a:lnTo>
                  <a:lnTo>
                    <a:pt x="1066" y="241"/>
                  </a:lnTo>
                  <a:lnTo>
                    <a:pt x="1066" y="246"/>
                  </a:lnTo>
                  <a:lnTo>
                    <a:pt x="1062" y="260"/>
                  </a:lnTo>
                  <a:lnTo>
                    <a:pt x="1060" y="266"/>
                  </a:lnTo>
                  <a:lnTo>
                    <a:pt x="1062" y="269"/>
                  </a:lnTo>
                  <a:lnTo>
                    <a:pt x="1066" y="274"/>
                  </a:lnTo>
                  <a:lnTo>
                    <a:pt x="1069" y="278"/>
                  </a:lnTo>
                  <a:lnTo>
                    <a:pt x="1069" y="281"/>
                  </a:lnTo>
                  <a:lnTo>
                    <a:pt x="1070" y="285"/>
                  </a:lnTo>
                  <a:lnTo>
                    <a:pt x="1073" y="290"/>
                  </a:lnTo>
                  <a:lnTo>
                    <a:pt x="1085" y="302"/>
                  </a:lnTo>
                  <a:lnTo>
                    <a:pt x="1089" y="310"/>
                  </a:lnTo>
                  <a:lnTo>
                    <a:pt x="1095" y="324"/>
                  </a:lnTo>
                  <a:lnTo>
                    <a:pt x="1101" y="339"/>
                  </a:lnTo>
                  <a:lnTo>
                    <a:pt x="1108" y="353"/>
                  </a:lnTo>
                  <a:lnTo>
                    <a:pt x="1114" y="363"/>
                  </a:lnTo>
                  <a:lnTo>
                    <a:pt x="1117" y="371"/>
                  </a:lnTo>
                  <a:lnTo>
                    <a:pt x="1118" y="380"/>
                  </a:lnTo>
                  <a:lnTo>
                    <a:pt x="1121" y="388"/>
                  </a:lnTo>
                  <a:lnTo>
                    <a:pt x="1123" y="392"/>
                  </a:lnTo>
                  <a:lnTo>
                    <a:pt x="1125" y="396"/>
                  </a:lnTo>
                  <a:lnTo>
                    <a:pt x="1128" y="402"/>
                  </a:lnTo>
                  <a:lnTo>
                    <a:pt x="1132" y="410"/>
                  </a:lnTo>
                  <a:lnTo>
                    <a:pt x="1136" y="421"/>
                  </a:lnTo>
                  <a:lnTo>
                    <a:pt x="1140" y="438"/>
                  </a:lnTo>
                  <a:lnTo>
                    <a:pt x="1146" y="459"/>
                  </a:lnTo>
                  <a:lnTo>
                    <a:pt x="1147" y="478"/>
                  </a:lnTo>
                  <a:lnTo>
                    <a:pt x="1144" y="497"/>
                  </a:lnTo>
                  <a:lnTo>
                    <a:pt x="1137" y="517"/>
                  </a:lnTo>
                  <a:lnTo>
                    <a:pt x="1128" y="535"/>
                  </a:lnTo>
                  <a:lnTo>
                    <a:pt x="1117" y="552"/>
                  </a:lnTo>
                  <a:lnTo>
                    <a:pt x="1106" y="567"/>
                  </a:lnTo>
                  <a:lnTo>
                    <a:pt x="1095" y="580"/>
                  </a:lnTo>
                  <a:lnTo>
                    <a:pt x="1086" y="590"/>
                  </a:lnTo>
                  <a:lnTo>
                    <a:pt x="1080" y="596"/>
                  </a:lnTo>
                  <a:lnTo>
                    <a:pt x="1072" y="601"/>
                  </a:lnTo>
                  <a:lnTo>
                    <a:pt x="1060" y="604"/>
                  </a:lnTo>
                  <a:lnTo>
                    <a:pt x="1047" y="606"/>
                  </a:lnTo>
                  <a:lnTo>
                    <a:pt x="1031" y="609"/>
                  </a:lnTo>
                  <a:lnTo>
                    <a:pt x="1018" y="612"/>
                  </a:lnTo>
                  <a:lnTo>
                    <a:pt x="1005" y="615"/>
                  </a:lnTo>
                  <a:lnTo>
                    <a:pt x="997" y="618"/>
                  </a:lnTo>
                  <a:lnTo>
                    <a:pt x="993" y="621"/>
                  </a:lnTo>
                  <a:lnTo>
                    <a:pt x="994" y="627"/>
                  </a:lnTo>
                  <a:lnTo>
                    <a:pt x="996" y="639"/>
                  </a:lnTo>
                  <a:lnTo>
                    <a:pt x="999" y="654"/>
                  </a:lnTo>
                  <a:lnTo>
                    <a:pt x="1002" y="672"/>
                  </a:lnTo>
                  <a:lnTo>
                    <a:pt x="1006" y="690"/>
                  </a:lnTo>
                  <a:lnTo>
                    <a:pt x="1011" y="709"/>
                  </a:lnTo>
                  <a:lnTo>
                    <a:pt x="1014" y="727"/>
                  </a:lnTo>
                  <a:lnTo>
                    <a:pt x="1018" y="744"/>
                  </a:lnTo>
                  <a:lnTo>
                    <a:pt x="1021" y="756"/>
                  </a:lnTo>
                  <a:lnTo>
                    <a:pt x="1022" y="766"/>
                  </a:lnTo>
                  <a:lnTo>
                    <a:pt x="1026" y="779"/>
                  </a:lnTo>
                  <a:lnTo>
                    <a:pt x="1030" y="795"/>
                  </a:lnTo>
                  <a:lnTo>
                    <a:pt x="1036" y="813"/>
                  </a:lnTo>
                  <a:lnTo>
                    <a:pt x="1043" y="832"/>
                  </a:lnTo>
                  <a:lnTo>
                    <a:pt x="1050" y="852"/>
                  </a:lnTo>
                  <a:lnTo>
                    <a:pt x="1069" y="898"/>
                  </a:lnTo>
                  <a:lnTo>
                    <a:pt x="1070" y="906"/>
                  </a:lnTo>
                  <a:lnTo>
                    <a:pt x="1070" y="911"/>
                  </a:lnTo>
                  <a:lnTo>
                    <a:pt x="1067" y="912"/>
                  </a:lnTo>
                  <a:lnTo>
                    <a:pt x="1066" y="912"/>
                  </a:lnTo>
                  <a:lnTo>
                    <a:pt x="1065" y="913"/>
                  </a:lnTo>
                  <a:lnTo>
                    <a:pt x="1065" y="920"/>
                  </a:lnTo>
                  <a:lnTo>
                    <a:pt x="1070" y="934"/>
                  </a:lnTo>
                  <a:lnTo>
                    <a:pt x="1073" y="951"/>
                  </a:lnTo>
                  <a:lnTo>
                    <a:pt x="1079" y="972"/>
                  </a:lnTo>
                  <a:lnTo>
                    <a:pt x="1084" y="996"/>
                  </a:lnTo>
                  <a:lnTo>
                    <a:pt x="1089" y="1023"/>
                  </a:lnTo>
                  <a:lnTo>
                    <a:pt x="1096" y="1052"/>
                  </a:lnTo>
                  <a:lnTo>
                    <a:pt x="1108" y="1112"/>
                  </a:lnTo>
                  <a:lnTo>
                    <a:pt x="1115" y="1143"/>
                  </a:lnTo>
                  <a:lnTo>
                    <a:pt x="1120" y="1170"/>
                  </a:lnTo>
                  <a:lnTo>
                    <a:pt x="1125" y="1196"/>
                  </a:lnTo>
                  <a:lnTo>
                    <a:pt x="1129" y="1218"/>
                  </a:lnTo>
                  <a:lnTo>
                    <a:pt x="1132" y="1236"/>
                  </a:lnTo>
                  <a:lnTo>
                    <a:pt x="1135" y="1248"/>
                  </a:lnTo>
                  <a:lnTo>
                    <a:pt x="1136" y="1255"/>
                  </a:lnTo>
                  <a:lnTo>
                    <a:pt x="1133" y="1260"/>
                  </a:lnTo>
                  <a:lnTo>
                    <a:pt x="1125" y="1267"/>
                  </a:lnTo>
                  <a:lnTo>
                    <a:pt x="1111" y="1273"/>
                  </a:lnTo>
                  <a:lnTo>
                    <a:pt x="1094" y="1281"/>
                  </a:lnTo>
                  <a:lnTo>
                    <a:pt x="1074" y="1288"/>
                  </a:lnTo>
                  <a:lnTo>
                    <a:pt x="1053" y="1295"/>
                  </a:lnTo>
                  <a:lnTo>
                    <a:pt x="1031" y="1302"/>
                  </a:lnTo>
                  <a:lnTo>
                    <a:pt x="1035" y="1316"/>
                  </a:lnTo>
                  <a:lnTo>
                    <a:pt x="1037" y="1326"/>
                  </a:lnTo>
                  <a:lnTo>
                    <a:pt x="1038" y="1350"/>
                  </a:lnTo>
                  <a:lnTo>
                    <a:pt x="1038" y="1377"/>
                  </a:lnTo>
                  <a:lnTo>
                    <a:pt x="1037" y="1409"/>
                  </a:lnTo>
                  <a:lnTo>
                    <a:pt x="1037" y="1441"/>
                  </a:lnTo>
                  <a:lnTo>
                    <a:pt x="1036" y="1474"/>
                  </a:lnTo>
                  <a:lnTo>
                    <a:pt x="1035" y="1504"/>
                  </a:lnTo>
                  <a:lnTo>
                    <a:pt x="1035" y="1533"/>
                  </a:lnTo>
                  <a:lnTo>
                    <a:pt x="1036" y="1559"/>
                  </a:lnTo>
                  <a:lnTo>
                    <a:pt x="1038" y="1579"/>
                  </a:lnTo>
                  <a:lnTo>
                    <a:pt x="1042" y="1596"/>
                  </a:lnTo>
                  <a:lnTo>
                    <a:pt x="1047" y="1621"/>
                  </a:lnTo>
                  <a:lnTo>
                    <a:pt x="1051" y="1648"/>
                  </a:lnTo>
                  <a:lnTo>
                    <a:pt x="1058" y="1682"/>
                  </a:lnTo>
                  <a:lnTo>
                    <a:pt x="1065" y="1718"/>
                  </a:lnTo>
                  <a:lnTo>
                    <a:pt x="1072" y="1755"/>
                  </a:lnTo>
                  <a:lnTo>
                    <a:pt x="1078" y="1794"/>
                  </a:lnTo>
                  <a:lnTo>
                    <a:pt x="1085" y="1832"/>
                  </a:lnTo>
                  <a:lnTo>
                    <a:pt x="1092" y="1868"/>
                  </a:lnTo>
                  <a:lnTo>
                    <a:pt x="1096" y="1902"/>
                  </a:lnTo>
                  <a:lnTo>
                    <a:pt x="1101" y="1932"/>
                  </a:lnTo>
                  <a:lnTo>
                    <a:pt x="1106" y="1961"/>
                  </a:lnTo>
                  <a:lnTo>
                    <a:pt x="1110" y="1995"/>
                  </a:lnTo>
                  <a:lnTo>
                    <a:pt x="1117" y="2030"/>
                  </a:lnTo>
                  <a:lnTo>
                    <a:pt x="1131" y="2102"/>
                  </a:lnTo>
                  <a:lnTo>
                    <a:pt x="1138" y="2137"/>
                  </a:lnTo>
                  <a:lnTo>
                    <a:pt x="1145" y="2171"/>
                  </a:lnTo>
                  <a:lnTo>
                    <a:pt x="1151" y="2201"/>
                  </a:lnTo>
                  <a:lnTo>
                    <a:pt x="1157" y="2228"/>
                  </a:lnTo>
                  <a:lnTo>
                    <a:pt x="1161" y="2250"/>
                  </a:lnTo>
                  <a:lnTo>
                    <a:pt x="1165" y="2265"/>
                  </a:lnTo>
                  <a:lnTo>
                    <a:pt x="1168" y="2283"/>
                  </a:lnTo>
                  <a:lnTo>
                    <a:pt x="1169" y="2304"/>
                  </a:lnTo>
                  <a:lnTo>
                    <a:pt x="1172" y="2349"/>
                  </a:lnTo>
                  <a:lnTo>
                    <a:pt x="1174" y="2370"/>
                  </a:lnTo>
                  <a:lnTo>
                    <a:pt x="1176" y="2388"/>
                  </a:lnTo>
                  <a:lnTo>
                    <a:pt x="1180" y="2404"/>
                  </a:lnTo>
                  <a:lnTo>
                    <a:pt x="1186" y="2416"/>
                  </a:lnTo>
                  <a:lnTo>
                    <a:pt x="1201" y="2433"/>
                  </a:lnTo>
                  <a:lnTo>
                    <a:pt x="1215" y="2450"/>
                  </a:lnTo>
                  <a:lnTo>
                    <a:pt x="1225" y="2466"/>
                  </a:lnTo>
                  <a:lnTo>
                    <a:pt x="1232" y="2481"/>
                  </a:lnTo>
                  <a:lnTo>
                    <a:pt x="1233" y="2490"/>
                  </a:lnTo>
                  <a:lnTo>
                    <a:pt x="1232" y="2504"/>
                  </a:lnTo>
                  <a:lnTo>
                    <a:pt x="1231" y="2523"/>
                  </a:lnTo>
                  <a:lnTo>
                    <a:pt x="1227" y="2543"/>
                  </a:lnTo>
                  <a:lnTo>
                    <a:pt x="1224" y="2565"/>
                  </a:lnTo>
                  <a:lnTo>
                    <a:pt x="1220" y="2585"/>
                  </a:lnTo>
                  <a:lnTo>
                    <a:pt x="1217" y="2603"/>
                  </a:lnTo>
                  <a:lnTo>
                    <a:pt x="1211" y="2627"/>
                  </a:lnTo>
                  <a:lnTo>
                    <a:pt x="1222" y="2649"/>
                  </a:lnTo>
                  <a:lnTo>
                    <a:pt x="1233" y="2670"/>
                  </a:lnTo>
                  <a:lnTo>
                    <a:pt x="1256" y="2709"/>
                  </a:lnTo>
                  <a:lnTo>
                    <a:pt x="1268" y="2725"/>
                  </a:lnTo>
                  <a:lnTo>
                    <a:pt x="1277" y="2741"/>
                  </a:lnTo>
                  <a:lnTo>
                    <a:pt x="1283" y="2752"/>
                  </a:lnTo>
                  <a:lnTo>
                    <a:pt x="1286" y="2768"/>
                  </a:lnTo>
                  <a:lnTo>
                    <a:pt x="1284" y="2785"/>
                  </a:lnTo>
                  <a:lnTo>
                    <a:pt x="1278" y="2800"/>
                  </a:lnTo>
                  <a:lnTo>
                    <a:pt x="1268" y="2810"/>
                  </a:lnTo>
                  <a:lnTo>
                    <a:pt x="1257" y="2817"/>
                  </a:lnTo>
                  <a:lnTo>
                    <a:pt x="1246" y="2821"/>
                  </a:lnTo>
                  <a:lnTo>
                    <a:pt x="1230" y="2822"/>
                  </a:lnTo>
                  <a:lnTo>
                    <a:pt x="1212" y="2823"/>
                  </a:lnTo>
                  <a:lnTo>
                    <a:pt x="1194" y="2822"/>
                  </a:lnTo>
                  <a:lnTo>
                    <a:pt x="1179" y="2821"/>
                  </a:lnTo>
                  <a:lnTo>
                    <a:pt x="1168" y="2818"/>
                  </a:lnTo>
                  <a:lnTo>
                    <a:pt x="1166" y="2818"/>
                  </a:lnTo>
                  <a:lnTo>
                    <a:pt x="1160" y="2817"/>
                  </a:lnTo>
                  <a:lnTo>
                    <a:pt x="1151" y="2815"/>
                  </a:lnTo>
                  <a:lnTo>
                    <a:pt x="1140" y="2811"/>
                  </a:lnTo>
                  <a:lnTo>
                    <a:pt x="1129" y="2804"/>
                  </a:lnTo>
                  <a:lnTo>
                    <a:pt x="1122" y="2798"/>
                  </a:lnTo>
                  <a:lnTo>
                    <a:pt x="1114" y="2791"/>
                  </a:lnTo>
                  <a:lnTo>
                    <a:pt x="1108" y="2784"/>
                  </a:lnTo>
                  <a:lnTo>
                    <a:pt x="1104" y="2772"/>
                  </a:lnTo>
                  <a:lnTo>
                    <a:pt x="1100" y="2746"/>
                  </a:lnTo>
                  <a:lnTo>
                    <a:pt x="1098" y="2738"/>
                  </a:lnTo>
                  <a:lnTo>
                    <a:pt x="1095" y="2734"/>
                  </a:lnTo>
                  <a:lnTo>
                    <a:pt x="1094" y="2734"/>
                  </a:lnTo>
                  <a:lnTo>
                    <a:pt x="1092" y="2735"/>
                  </a:lnTo>
                  <a:lnTo>
                    <a:pt x="1089" y="2735"/>
                  </a:lnTo>
                  <a:lnTo>
                    <a:pt x="1085" y="2737"/>
                  </a:lnTo>
                  <a:lnTo>
                    <a:pt x="1082" y="2737"/>
                  </a:lnTo>
                  <a:lnTo>
                    <a:pt x="1078" y="2736"/>
                  </a:lnTo>
                  <a:lnTo>
                    <a:pt x="1071" y="2732"/>
                  </a:lnTo>
                  <a:lnTo>
                    <a:pt x="1063" y="2728"/>
                  </a:lnTo>
                  <a:lnTo>
                    <a:pt x="1053" y="2722"/>
                  </a:lnTo>
                  <a:lnTo>
                    <a:pt x="1047" y="2717"/>
                  </a:lnTo>
                  <a:lnTo>
                    <a:pt x="1042" y="2713"/>
                  </a:lnTo>
                  <a:lnTo>
                    <a:pt x="1040" y="2708"/>
                  </a:lnTo>
                  <a:lnTo>
                    <a:pt x="1038" y="2697"/>
                  </a:lnTo>
                  <a:lnTo>
                    <a:pt x="1037" y="2685"/>
                  </a:lnTo>
                  <a:lnTo>
                    <a:pt x="1036" y="2670"/>
                  </a:lnTo>
                  <a:lnTo>
                    <a:pt x="1036" y="2652"/>
                  </a:lnTo>
                  <a:lnTo>
                    <a:pt x="1035" y="2636"/>
                  </a:lnTo>
                  <a:lnTo>
                    <a:pt x="1035" y="2621"/>
                  </a:lnTo>
                  <a:lnTo>
                    <a:pt x="1030" y="2617"/>
                  </a:lnTo>
                  <a:lnTo>
                    <a:pt x="1024" y="2615"/>
                  </a:lnTo>
                  <a:lnTo>
                    <a:pt x="1019" y="2611"/>
                  </a:lnTo>
                  <a:lnTo>
                    <a:pt x="1006" y="2600"/>
                  </a:lnTo>
                  <a:lnTo>
                    <a:pt x="994" y="2585"/>
                  </a:lnTo>
                  <a:lnTo>
                    <a:pt x="985" y="2567"/>
                  </a:lnTo>
                  <a:lnTo>
                    <a:pt x="978" y="2549"/>
                  </a:lnTo>
                  <a:lnTo>
                    <a:pt x="972" y="2530"/>
                  </a:lnTo>
                  <a:lnTo>
                    <a:pt x="968" y="2514"/>
                  </a:lnTo>
                  <a:lnTo>
                    <a:pt x="965" y="2501"/>
                  </a:lnTo>
                  <a:lnTo>
                    <a:pt x="960" y="2487"/>
                  </a:lnTo>
                  <a:lnTo>
                    <a:pt x="949" y="2474"/>
                  </a:lnTo>
                  <a:lnTo>
                    <a:pt x="936" y="2464"/>
                  </a:lnTo>
                  <a:lnTo>
                    <a:pt x="925" y="2451"/>
                  </a:lnTo>
                  <a:lnTo>
                    <a:pt x="914" y="2437"/>
                  </a:lnTo>
                  <a:lnTo>
                    <a:pt x="911" y="2427"/>
                  </a:lnTo>
                  <a:lnTo>
                    <a:pt x="907" y="2409"/>
                  </a:lnTo>
                  <a:lnTo>
                    <a:pt x="904" y="2387"/>
                  </a:lnTo>
                  <a:lnTo>
                    <a:pt x="899" y="2359"/>
                  </a:lnTo>
                  <a:lnTo>
                    <a:pt x="896" y="2328"/>
                  </a:lnTo>
                  <a:lnTo>
                    <a:pt x="891" y="2294"/>
                  </a:lnTo>
                  <a:lnTo>
                    <a:pt x="888" y="2259"/>
                  </a:lnTo>
                  <a:lnTo>
                    <a:pt x="883" y="2224"/>
                  </a:lnTo>
                  <a:lnTo>
                    <a:pt x="880" y="2190"/>
                  </a:lnTo>
                  <a:lnTo>
                    <a:pt x="876" y="2159"/>
                  </a:lnTo>
                  <a:lnTo>
                    <a:pt x="871" y="2131"/>
                  </a:lnTo>
                  <a:lnTo>
                    <a:pt x="868" y="2107"/>
                  </a:lnTo>
                  <a:lnTo>
                    <a:pt x="863" y="2079"/>
                  </a:lnTo>
                  <a:lnTo>
                    <a:pt x="856" y="2046"/>
                  </a:lnTo>
                  <a:lnTo>
                    <a:pt x="849" y="2011"/>
                  </a:lnTo>
                  <a:lnTo>
                    <a:pt x="843" y="1975"/>
                  </a:lnTo>
                  <a:lnTo>
                    <a:pt x="836" y="1938"/>
                  </a:lnTo>
                  <a:lnTo>
                    <a:pt x="827" y="1902"/>
                  </a:lnTo>
                  <a:lnTo>
                    <a:pt x="820" y="1867"/>
                  </a:lnTo>
                  <a:lnTo>
                    <a:pt x="814" y="1837"/>
                  </a:lnTo>
                  <a:lnTo>
                    <a:pt x="807" y="1811"/>
                  </a:lnTo>
                  <a:lnTo>
                    <a:pt x="802" y="1791"/>
                  </a:lnTo>
                  <a:lnTo>
                    <a:pt x="795" y="1768"/>
                  </a:lnTo>
                  <a:lnTo>
                    <a:pt x="788" y="1743"/>
                  </a:lnTo>
                  <a:lnTo>
                    <a:pt x="760" y="1662"/>
                  </a:lnTo>
                  <a:lnTo>
                    <a:pt x="751" y="1639"/>
                  </a:lnTo>
                  <a:lnTo>
                    <a:pt x="742" y="1619"/>
                  </a:lnTo>
                  <a:lnTo>
                    <a:pt x="732" y="1605"/>
                  </a:lnTo>
                  <a:lnTo>
                    <a:pt x="725" y="1593"/>
                  </a:lnTo>
                  <a:lnTo>
                    <a:pt x="717" y="1575"/>
                  </a:lnTo>
                  <a:lnTo>
                    <a:pt x="708" y="1553"/>
                  </a:lnTo>
                  <a:lnTo>
                    <a:pt x="698" y="1527"/>
                  </a:lnTo>
                  <a:lnTo>
                    <a:pt x="688" y="1501"/>
                  </a:lnTo>
                  <a:lnTo>
                    <a:pt x="678" y="1474"/>
                  </a:lnTo>
                  <a:lnTo>
                    <a:pt x="669" y="1448"/>
                  </a:lnTo>
                  <a:lnTo>
                    <a:pt x="661" y="1424"/>
                  </a:lnTo>
                  <a:lnTo>
                    <a:pt x="655" y="1404"/>
                  </a:lnTo>
                  <a:lnTo>
                    <a:pt x="650" y="1389"/>
                  </a:lnTo>
                  <a:lnTo>
                    <a:pt x="647" y="1379"/>
                  </a:lnTo>
                  <a:lnTo>
                    <a:pt x="644" y="1375"/>
                  </a:lnTo>
                  <a:lnTo>
                    <a:pt x="642" y="1377"/>
                  </a:lnTo>
                  <a:lnTo>
                    <a:pt x="640" y="1384"/>
                  </a:lnTo>
                  <a:lnTo>
                    <a:pt x="638" y="1396"/>
                  </a:lnTo>
                  <a:lnTo>
                    <a:pt x="636" y="1411"/>
                  </a:lnTo>
                  <a:lnTo>
                    <a:pt x="633" y="1427"/>
                  </a:lnTo>
                  <a:lnTo>
                    <a:pt x="629" y="1446"/>
                  </a:lnTo>
                  <a:lnTo>
                    <a:pt x="625" y="1465"/>
                  </a:lnTo>
                  <a:lnTo>
                    <a:pt x="616" y="1488"/>
                  </a:lnTo>
                  <a:lnTo>
                    <a:pt x="607" y="1517"/>
                  </a:lnTo>
                  <a:lnTo>
                    <a:pt x="597" y="1550"/>
                  </a:lnTo>
                  <a:lnTo>
                    <a:pt x="585" y="1584"/>
                  </a:lnTo>
                  <a:lnTo>
                    <a:pt x="572" y="1619"/>
                  </a:lnTo>
                  <a:lnTo>
                    <a:pt x="561" y="1654"/>
                  </a:lnTo>
                  <a:lnTo>
                    <a:pt x="548" y="1686"/>
                  </a:lnTo>
                  <a:lnTo>
                    <a:pt x="538" y="1712"/>
                  </a:lnTo>
                  <a:lnTo>
                    <a:pt x="526" y="1743"/>
                  </a:lnTo>
                  <a:lnTo>
                    <a:pt x="516" y="1774"/>
                  </a:lnTo>
                  <a:lnTo>
                    <a:pt x="507" y="1807"/>
                  </a:lnTo>
                  <a:lnTo>
                    <a:pt x="499" y="1838"/>
                  </a:lnTo>
                  <a:lnTo>
                    <a:pt x="492" y="1867"/>
                  </a:lnTo>
                  <a:lnTo>
                    <a:pt x="485" y="1892"/>
                  </a:lnTo>
                  <a:lnTo>
                    <a:pt x="479" y="1911"/>
                  </a:lnTo>
                  <a:lnTo>
                    <a:pt x="474" y="1923"/>
                  </a:lnTo>
                  <a:lnTo>
                    <a:pt x="469" y="1942"/>
                  </a:lnTo>
                  <a:lnTo>
                    <a:pt x="463" y="1964"/>
                  </a:lnTo>
                  <a:lnTo>
                    <a:pt x="458" y="1990"/>
                  </a:lnTo>
                  <a:lnTo>
                    <a:pt x="451" y="2019"/>
                  </a:lnTo>
                  <a:lnTo>
                    <a:pt x="444" y="2051"/>
                  </a:lnTo>
                  <a:lnTo>
                    <a:pt x="437" y="2083"/>
                  </a:lnTo>
                  <a:lnTo>
                    <a:pt x="431" y="2116"/>
                  </a:lnTo>
                  <a:lnTo>
                    <a:pt x="424" y="2146"/>
                  </a:lnTo>
                  <a:lnTo>
                    <a:pt x="418" y="2175"/>
                  </a:lnTo>
                  <a:lnTo>
                    <a:pt x="414" y="2201"/>
                  </a:lnTo>
                  <a:lnTo>
                    <a:pt x="410" y="2222"/>
                  </a:lnTo>
                  <a:lnTo>
                    <a:pt x="407" y="2238"/>
                  </a:lnTo>
                  <a:lnTo>
                    <a:pt x="402" y="2265"/>
                  </a:lnTo>
                  <a:lnTo>
                    <a:pt x="390" y="2328"/>
                  </a:lnTo>
                  <a:lnTo>
                    <a:pt x="383" y="2358"/>
                  </a:lnTo>
                  <a:lnTo>
                    <a:pt x="377" y="2386"/>
                  </a:lnTo>
                  <a:lnTo>
                    <a:pt x="368" y="2408"/>
                  </a:lnTo>
                  <a:lnTo>
                    <a:pt x="361" y="2423"/>
                  </a:lnTo>
                  <a:lnTo>
                    <a:pt x="353" y="2438"/>
                  </a:lnTo>
                  <a:lnTo>
                    <a:pt x="349" y="2452"/>
                  </a:lnTo>
                  <a:lnTo>
                    <a:pt x="346" y="2467"/>
                  </a:lnTo>
                  <a:lnTo>
                    <a:pt x="346" y="2531"/>
                  </a:lnTo>
                  <a:lnTo>
                    <a:pt x="345" y="2557"/>
                  </a:lnTo>
                  <a:lnTo>
                    <a:pt x="341" y="2579"/>
                  </a:lnTo>
                  <a:lnTo>
                    <a:pt x="332" y="2599"/>
                  </a:lnTo>
                  <a:lnTo>
                    <a:pt x="326" y="2608"/>
                  </a:lnTo>
                  <a:lnTo>
                    <a:pt x="315" y="2617"/>
                  </a:lnTo>
                  <a:lnTo>
                    <a:pt x="302" y="2629"/>
                  </a:lnTo>
                  <a:lnTo>
                    <a:pt x="287" y="2639"/>
                  </a:lnTo>
                  <a:lnTo>
                    <a:pt x="286" y="2654"/>
                  </a:lnTo>
                  <a:lnTo>
                    <a:pt x="285" y="2671"/>
                  </a:lnTo>
                  <a:lnTo>
                    <a:pt x="284" y="2688"/>
                  </a:lnTo>
                  <a:lnTo>
                    <a:pt x="283" y="2702"/>
                  </a:lnTo>
                  <a:lnTo>
                    <a:pt x="283" y="2714"/>
                  </a:lnTo>
                  <a:lnTo>
                    <a:pt x="281" y="2720"/>
                  </a:lnTo>
                  <a:lnTo>
                    <a:pt x="278" y="2724"/>
                  </a:lnTo>
                  <a:lnTo>
                    <a:pt x="269" y="2730"/>
                  </a:lnTo>
                  <a:lnTo>
                    <a:pt x="258" y="2736"/>
                  </a:lnTo>
                  <a:lnTo>
                    <a:pt x="248" y="2739"/>
                  </a:lnTo>
                  <a:lnTo>
                    <a:pt x="234" y="2742"/>
                  </a:lnTo>
                  <a:lnTo>
                    <a:pt x="222" y="2743"/>
                  </a:lnTo>
                  <a:lnTo>
                    <a:pt x="214" y="2745"/>
                  </a:lnTo>
                  <a:lnTo>
                    <a:pt x="211" y="2748"/>
                  </a:lnTo>
                  <a:lnTo>
                    <a:pt x="210" y="2753"/>
                  </a:lnTo>
                  <a:lnTo>
                    <a:pt x="208" y="2760"/>
                  </a:lnTo>
                  <a:lnTo>
                    <a:pt x="208" y="2768"/>
                  </a:lnTo>
                  <a:lnTo>
                    <a:pt x="206" y="2778"/>
                  </a:lnTo>
                  <a:lnTo>
                    <a:pt x="203" y="2785"/>
                  </a:lnTo>
                  <a:lnTo>
                    <a:pt x="193" y="2793"/>
                  </a:lnTo>
                  <a:lnTo>
                    <a:pt x="183" y="2802"/>
                  </a:lnTo>
                  <a:lnTo>
                    <a:pt x="169" y="2810"/>
                  </a:lnTo>
                  <a:lnTo>
                    <a:pt x="154" y="2820"/>
                  </a:lnTo>
                  <a:lnTo>
                    <a:pt x="140" y="2827"/>
                  </a:lnTo>
                  <a:lnTo>
                    <a:pt x="127" y="2832"/>
                  </a:lnTo>
                  <a:lnTo>
                    <a:pt x="109" y="2837"/>
                  </a:lnTo>
                  <a:lnTo>
                    <a:pt x="88" y="2838"/>
                  </a:lnTo>
                  <a:lnTo>
                    <a:pt x="67" y="2838"/>
                  </a:lnTo>
                  <a:lnTo>
                    <a:pt x="47" y="2837"/>
                  </a:lnTo>
                  <a:lnTo>
                    <a:pt x="29" y="2837"/>
                  </a:lnTo>
                  <a:lnTo>
                    <a:pt x="23" y="2836"/>
                  </a:lnTo>
                  <a:lnTo>
                    <a:pt x="15" y="2835"/>
                  </a:lnTo>
                  <a:lnTo>
                    <a:pt x="6" y="2832"/>
                  </a:lnTo>
                  <a:lnTo>
                    <a:pt x="1" y="2829"/>
                  </a:lnTo>
                  <a:lnTo>
                    <a:pt x="0" y="2823"/>
                  </a:lnTo>
                  <a:lnTo>
                    <a:pt x="0" y="2815"/>
                  </a:lnTo>
                  <a:lnTo>
                    <a:pt x="2" y="2808"/>
                  </a:lnTo>
                  <a:lnTo>
                    <a:pt x="6" y="2800"/>
                  </a:lnTo>
                  <a:lnTo>
                    <a:pt x="8" y="2794"/>
                  </a:lnTo>
                  <a:lnTo>
                    <a:pt x="11" y="2786"/>
                  </a:lnTo>
                  <a:lnTo>
                    <a:pt x="16" y="2772"/>
                  </a:lnTo>
                  <a:lnTo>
                    <a:pt x="21" y="2757"/>
                  </a:lnTo>
                  <a:lnTo>
                    <a:pt x="28" y="2742"/>
                  </a:lnTo>
                  <a:lnTo>
                    <a:pt x="36" y="2729"/>
                  </a:lnTo>
                  <a:lnTo>
                    <a:pt x="42" y="2722"/>
                  </a:lnTo>
                  <a:lnTo>
                    <a:pt x="48" y="2710"/>
                  </a:lnTo>
                  <a:lnTo>
                    <a:pt x="58" y="2695"/>
                  </a:lnTo>
                  <a:lnTo>
                    <a:pt x="68" y="2680"/>
                  </a:lnTo>
                  <a:lnTo>
                    <a:pt x="79" y="2663"/>
                  </a:lnTo>
                  <a:lnTo>
                    <a:pt x="89" y="2646"/>
                  </a:lnTo>
                  <a:lnTo>
                    <a:pt x="98" y="2631"/>
                  </a:lnTo>
                  <a:lnTo>
                    <a:pt x="105" y="2620"/>
                  </a:lnTo>
                  <a:lnTo>
                    <a:pt x="102" y="2611"/>
                  </a:lnTo>
                  <a:lnTo>
                    <a:pt x="102" y="2601"/>
                  </a:lnTo>
                  <a:lnTo>
                    <a:pt x="104" y="2589"/>
                  </a:lnTo>
                  <a:lnTo>
                    <a:pt x="113" y="2564"/>
                  </a:lnTo>
                  <a:lnTo>
                    <a:pt x="117" y="2551"/>
                  </a:lnTo>
                  <a:lnTo>
                    <a:pt x="118" y="2542"/>
                  </a:lnTo>
                  <a:lnTo>
                    <a:pt x="115" y="2535"/>
                  </a:lnTo>
                  <a:lnTo>
                    <a:pt x="106" y="2528"/>
                  </a:lnTo>
                  <a:lnTo>
                    <a:pt x="95" y="2518"/>
                  </a:lnTo>
                  <a:lnTo>
                    <a:pt x="89" y="2509"/>
                  </a:lnTo>
                  <a:lnTo>
                    <a:pt x="86" y="2495"/>
                  </a:lnTo>
                  <a:lnTo>
                    <a:pt x="86" y="2477"/>
                  </a:lnTo>
                  <a:lnTo>
                    <a:pt x="88" y="2456"/>
                  </a:lnTo>
                  <a:lnTo>
                    <a:pt x="91" y="2431"/>
                  </a:lnTo>
                  <a:lnTo>
                    <a:pt x="96" y="2404"/>
                  </a:lnTo>
                  <a:lnTo>
                    <a:pt x="102" y="2378"/>
                  </a:lnTo>
                  <a:lnTo>
                    <a:pt x="106" y="2349"/>
                  </a:lnTo>
                  <a:lnTo>
                    <a:pt x="117" y="2294"/>
                  </a:lnTo>
                  <a:lnTo>
                    <a:pt x="130" y="2243"/>
                  </a:lnTo>
                  <a:lnTo>
                    <a:pt x="144" y="2193"/>
                  </a:lnTo>
                  <a:lnTo>
                    <a:pt x="157" y="2142"/>
                  </a:lnTo>
                  <a:lnTo>
                    <a:pt x="163" y="2118"/>
                  </a:lnTo>
                  <a:lnTo>
                    <a:pt x="170" y="2093"/>
                  </a:lnTo>
                  <a:lnTo>
                    <a:pt x="178" y="2066"/>
                  </a:lnTo>
                  <a:lnTo>
                    <a:pt x="185" y="2038"/>
                  </a:lnTo>
                  <a:lnTo>
                    <a:pt x="199" y="1985"/>
                  </a:lnTo>
                  <a:lnTo>
                    <a:pt x="205" y="1961"/>
                  </a:lnTo>
                  <a:lnTo>
                    <a:pt x="211" y="1940"/>
                  </a:lnTo>
                  <a:lnTo>
                    <a:pt x="215" y="1924"/>
                  </a:lnTo>
                  <a:lnTo>
                    <a:pt x="218" y="1912"/>
                  </a:lnTo>
                  <a:lnTo>
                    <a:pt x="220" y="1898"/>
                  </a:lnTo>
                  <a:lnTo>
                    <a:pt x="220" y="1883"/>
                  </a:lnTo>
                  <a:lnTo>
                    <a:pt x="218" y="1867"/>
                  </a:lnTo>
                  <a:lnTo>
                    <a:pt x="217" y="1850"/>
                  </a:lnTo>
                  <a:lnTo>
                    <a:pt x="219" y="1830"/>
                  </a:lnTo>
                  <a:lnTo>
                    <a:pt x="223" y="1809"/>
                  </a:lnTo>
                  <a:lnTo>
                    <a:pt x="229" y="1786"/>
                  </a:lnTo>
                  <a:lnTo>
                    <a:pt x="232" y="1759"/>
                  </a:lnTo>
                  <a:lnTo>
                    <a:pt x="232" y="1731"/>
                  </a:lnTo>
                  <a:lnTo>
                    <a:pt x="230" y="1703"/>
                  </a:lnTo>
                  <a:lnTo>
                    <a:pt x="228" y="1678"/>
                  </a:lnTo>
                  <a:lnTo>
                    <a:pt x="225" y="1654"/>
                  </a:lnTo>
                  <a:lnTo>
                    <a:pt x="223" y="1639"/>
                  </a:lnTo>
                  <a:lnTo>
                    <a:pt x="225" y="1619"/>
                  </a:lnTo>
                  <a:lnTo>
                    <a:pt x="226" y="1596"/>
                  </a:lnTo>
                  <a:lnTo>
                    <a:pt x="229" y="1572"/>
                  </a:lnTo>
                  <a:lnTo>
                    <a:pt x="234" y="1547"/>
                  </a:lnTo>
                  <a:lnTo>
                    <a:pt x="239" y="1522"/>
                  </a:lnTo>
                  <a:lnTo>
                    <a:pt x="242" y="1498"/>
                  </a:lnTo>
                  <a:lnTo>
                    <a:pt x="247" y="1479"/>
                  </a:lnTo>
                  <a:lnTo>
                    <a:pt x="249" y="1462"/>
                  </a:lnTo>
                  <a:lnTo>
                    <a:pt x="250" y="1451"/>
                  </a:lnTo>
                  <a:lnTo>
                    <a:pt x="250" y="1430"/>
                  </a:lnTo>
                  <a:lnTo>
                    <a:pt x="248" y="1405"/>
                  </a:lnTo>
                  <a:lnTo>
                    <a:pt x="247" y="1377"/>
                  </a:lnTo>
                  <a:lnTo>
                    <a:pt x="248" y="1347"/>
                  </a:lnTo>
                  <a:lnTo>
                    <a:pt x="252" y="1318"/>
                  </a:lnTo>
                  <a:lnTo>
                    <a:pt x="257" y="1295"/>
                  </a:lnTo>
                  <a:lnTo>
                    <a:pt x="259" y="1269"/>
                  </a:lnTo>
                  <a:lnTo>
                    <a:pt x="261" y="1240"/>
                  </a:lnTo>
                  <a:lnTo>
                    <a:pt x="235" y="1231"/>
                  </a:lnTo>
                  <a:lnTo>
                    <a:pt x="211" y="1223"/>
                  </a:lnTo>
                  <a:lnTo>
                    <a:pt x="190" y="1215"/>
                  </a:lnTo>
                  <a:lnTo>
                    <a:pt x="170" y="1208"/>
                  </a:lnTo>
                  <a:lnTo>
                    <a:pt x="156" y="1203"/>
                  </a:lnTo>
                  <a:lnTo>
                    <a:pt x="146" y="1198"/>
                  </a:lnTo>
                  <a:lnTo>
                    <a:pt x="141" y="1197"/>
                  </a:lnTo>
                  <a:lnTo>
                    <a:pt x="140" y="1194"/>
                  </a:lnTo>
                  <a:lnTo>
                    <a:pt x="141" y="1186"/>
                  </a:lnTo>
                  <a:lnTo>
                    <a:pt x="145" y="1174"/>
                  </a:lnTo>
                  <a:lnTo>
                    <a:pt x="150" y="1160"/>
                  </a:lnTo>
                  <a:lnTo>
                    <a:pt x="168" y="1111"/>
                  </a:lnTo>
                  <a:lnTo>
                    <a:pt x="172" y="1096"/>
                  </a:lnTo>
                  <a:lnTo>
                    <a:pt x="176" y="1083"/>
                  </a:lnTo>
                  <a:lnTo>
                    <a:pt x="178" y="1072"/>
                  </a:lnTo>
                  <a:lnTo>
                    <a:pt x="183" y="1055"/>
                  </a:lnTo>
                  <a:lnTo>
                    <a:pt x="190" y="1036"/>
                  </a:lnTo>
                  <a:lnTo>
                    <a:pt x="197" y="1013"/>
                  </a:lnTo>
                  <a:lnTo>
                    <a:pt x="205" y="989"/>
                  </a:lnTo>
                  <a:lnTo>
                    <a:pt x="213" y="966"/>
                  </a:lnTo>
                  <a:lnTo>
                    <a:pt x="221" y="944"/>
                  </a:lnTo>
                  <a:lnTo>
                    <a:pt x="228" y="923"/>
                  </a:lnTo>
                  <a:lnTo>
                    <a:pt x="235" y="905"/>
                  </a:lnTo>
                  <a:lnTo>
                    <a:pt x="240" y="892"/>
                  </a:lnTo>
                  <a:lnTo>
                    <a:pt x="243" y="884"/>
                  </a:lnTo>
                  <a:lnTo>
                    <a:pt x="246" y="875"/>
                  </a:lnTo>
                  <a:lnTo>
                    <a:pt x="247" y="869"/>
                  </a:lnTo>
                  <a:lnTo>
                    <a:pt x="247" y="866"/>
                  </a:lnTo>
                  <a:lnTo>
                    <a:pt x="244" y="865"/>
                  </a:lnTo>
                  <a:lnTo>
                    <a:pt x="243" y="863"/>
                  </a:lnTo>
                  <a:lnTo>
                    <a:pt x="243" y="860"/>
                  </a:lnTo>
                  <a:lnTo>
                    <a:pt x="249" y="842"/>
                  </a:lnTo>
                  <a:lnTo>
                    <a:pt x="254" y="830"/>
                  </a:lnTo>
                  <a:lnTo>
                    <a:pt x="259" y="816"/>
                  </a:lnTo>
                  <a:lnTo>
                    <a:pt x="266" y="803"/>
                  </a:lnTo>
                  <a:lnTo>
                    <a:pt x="271" y="791"/>
                  </a:lnTo>
                  <a:lnTo>
                    <a:pt x="278" y="776"/>
                  </a:lnTo>
                  <a:lnTo>
                    <a:pt x="285" y="759"/>
                  </a:lnTo>
                  <a:lnTo>
                    <a:pt x="301" y="719"/>
                  </a:lnTo>
                  <a:lnTo>
                    <a:pt x="308" y="699"/>
                  </a:lnTo>
                  <a:lnTo>
                    <a:pt x="315" y="682"/>
                  </a:lnTo>
                  <a:lnTo>
                    <a:pt x="321" y="668"/>
                  </a:lnTo>
                  <a:lnTo>
                    <a:pt x="324" y="659"/>
                  </a:lnTo>
                  <a:lnTo>
                    <a:pt x="328" y="648"/>
                  </a:lnTo>
                  <a:lnTo>
                    <a:pt x="328" y="641"/>
                  </a:lnTo>
                  <a:lnTo>
                    <a:pt x="326" y="638"/>
                  </a:lnTo>
                  <a:lnTo>
                    <a:pt x="323" y="637"/>
                  </a:lnTo>
                  <a:lnTo>
                    <a:pt x="320" y="635"/>
                  </a:lnTo>
                  <a:lnTo>
                    <a:pt x="314" y="634"/>
                  </a:lnTo>
                  <a:lnTo>
                    <a:pt x="305" y="632"/>
                  </a:lnTo>
                  <a:lnTo>
                    <a:pt x="297" y="627"/>
                  </a:lnTo>
                  <a:lnTo>
                    <a:pt x="284" y="619"/>
                  </a:lnTo>
                  <a:lnTo>
                    <a:pt x="270" y="615"/>
                  </a:lnTo>
                  <a:lnTo>
                    <a:pt x="265" y="610"/>
                  </a:lnTo>
                  <a:lnTo>
                    <a:pt x="258" y="599"/>
                  </a:lnTo>
                  <a:lnTo>
                    <a:pt x="241" y="558"/>
                  </a:lnTo>
                  <a:lnTo>
                    <a:pt x="236" y="547"/>
                  </a:lnTo>
                  <a:lnTo>
                    <a:pt x="233" y="535"/>
                  </a:lnTo>
                  <a:lnTo>
                    <a:pt x="232" y="521"/>
                  </a:lnTo>
                  <a:lnTo>
                    <a:pt x="230" y="505"/>
                  </a:lnTo>
                  <a:lnTo>
                    <a:pt x="229" y="490"/>
                  </a:lnTo>
                  <a:lnTo>
                    <a:pt x="228" y="477"/>
                  </a:lnTo>
                  <a:lnTo>
                    <a:pt x="227" y="470"/>
                  </a:lnTo>
                  <a:lnTo>
                    <a:pt x="226" y="462"/>
                  </a:lnTo>
                  <a:lnTo>
                    <a:pt x="223" y="451"/>
                  </a:lnTo>
                  <a:lnTo>
                    <a:pt x="222" y="437"/>
                  </a:lnTo>
                  <a:lnTo>
                    <a:pt x="222" y="425"/>
                  </a:lnTo>
                  <a:lnTo>
                    <a:pt x="225" y="417"/>
                  </a:lnTo>
                  <a:lnTo>
                    <a:pt x="227" y="411"/>
                  </a:lnTo>
                  <a:lnTo>
                    <a:pt x="228" y="401"/>
                  </a:lnTo>
                  <a:lnTo>
                    <a:pt x="229" y="388"/>
                  </a:lnTo>
                  <a:lnTo>
                    <a:pt x="229" y="374"/>
                  </a:lnTo>
                  <a:lnTo>
                    <a:pt x="228" y="362"/>
                  </a:lnTo>
                  <a:lnTo>
                    <a:pt x="223" y="344"/>
                  </a:lnTo>
                  <a:lnTo>
                    <a:pt x="226" y="333"/>
                  </a:lnTo>
                  <a:lnTo>
                    <a:pt x="230" y="323"/>
                  </a:lnTo>
                  <a:lnTo>
                    <a:pt x="236" y="313"/>
                  </a:lnTo>
                  <a:lnTo>
                    <a:pt x="242" y="309"/>
                  </a:lnTo>
                  <a:lnTo>
                    <a:pt x="247" y="303"/>
                  </a:lnTo>
                  <a:lnTo>
                    <a:pt x="249" y="295"/>
                  </a:lnTo>
                  <a:lnTo>
                    <a:pt x="249" y="281"/>
                  </a:lnTo>
                  <a:lnTo>
                    <a:pt x="251" y="260"/>
                  </a:lnTo>
                  <a:lnTo>
                    <a:pt x="254" y="249"/>
                  </a:lnTo>
                  <a:lnTo>
                    <a:pt x="256" y="244"/>
                  </a:lnTo>
                  <a:lnTo>
                    <a:pt x="257" y="238"/>
                  </a:lnTo>
                  <a:lnTo>
                    <a:pt x="256" y="226"/>
                  </a:lnTo>
                  <a:lnTo>
                    <a:pt x="255" y="212"/>
                  </a:lnTo>
                  <a:lnTo>
                    <a:pt x="255" y="180"/>
                  </a:lnTo>
                  <a:lnTo>
                    <a:pt x="257" y="159"/>
                  </a:lnTo>
                  <a:lnTo>
                    <a:pt x="264" y="137"/>
                  </a:lnTo>
                  <a:lnTo>
                    <a:pt x="273" y="118"/>
                  </a:lnTo>
                  <a:lnTo>
                    <a:pt x="284" y="104"/>
                  </a:lnTo>
                  <a:lnTo>
                    <a:pt x="294" y="97"/>
                  </a:lnTo>
                  <a:lnTo>
                    <a:pt x="309" y="91"/>
                  </a:lnTo>
                  <a:lnTo>
                    <a:pt x="329" y="86"/>
                  </a:lnTo>
                  <a:lnTo>
                    <a:pt x="349" y="84"/>
                  </a:lnTo>
                  <a:lnTo>
                    <a:pt x="367" y="82"/>
                  </a:lnTo>
                  <a:lnTo>
                    <a:pt x="400" y="80"/>
                  </a:lnTo>
                  <a:lnTo>
                    <a:pt x="419" y="77"/>
                  </a:lnTo>
                  <a:lnTo>
                    <a:pt x="440" y="75"/>
                  </a:lnTo>
                  <a:lnTo>
                    <a:pt x="460" y="73"/>
                  </a:lnTo>
                  <a:lnTo>
                    <a:pt x="479" y="71"/>
                  </a:lnTo>
                  <a:lnTo>
                    <a:pt x="492" y="70"/>
                  </a:lnTo>
                  <a:lnTo>
                    <a:pt x="504" y="68"/>
                  </a:lnTo>
                  <a:lnTo>
                    <a:pt x="513" y="61"/>
                  </a:lnTo>
                  <a:lnTo>
                    <a:pt x="523" y="53"/>
                  </a:lnTo>
                  <a:lnTo>
                    <a:pt x="528" y="45"/>
                  </a:lnTo>
                  <a:lnTo>
                    <a:pt x="533" y="38"/>
                  </a:lnTo>
                  <a:lnTo>
                    <a:pt x="534" y="35"/>
                  </a:lnTo>
                  <a:lnTo>
                    <a:pt x="538" y="30"/>
                  </a:lnTo>
                  <a:lnTo>
                    <a:pt x="542" y="20"/>
                  </a:lnTo>
                  <a:lnTo>
                    <a:pt x="546" y="12"/>
                  </a:lnTo>
                  <a:lnTo>
                    <a:pt x="5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endParaRPr lang="en-US" sz="1909"/>
            </a:p>
          </p:txBody>
        </p:sp>
      </p:grpSp>
    </p:spTree>
    <p:extLst>
      <p:ext uri="{BB962C8B-B14F-4D97-AF65-F5344CB8AC3E}">
        <p14:creationId xmlns:p14="http://schemas.microsoft.com/office/powerpoint/2010/main" val="64444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3890676" y="4950212"/>
            <a:ext cx="1835848" cy="611951"/>
            <a:chOff x="3323770" y="5341255"/>
            <a:chExt cx="2307774" cy="769259"/>
          </a:xfrm>
          <a:effectLst>
            <a:outerShdw blurRad="279400" dist="38100" dir="5400000" sx="103000" sy="103000" algn="tl" rotWithShape="0">
              <a:prstClr val="black">
                <a:alpha val="32000"/>
              </a:prstClr>
            </a:outerShdw>
          </a:effectLst>
        </p:grpSpPr>
        <p:sp>
          <p:nvSpPr>
            <p:cNvPr id="4" name="Rectangle 3"/>
            <p:cNvSpPr/>
            <p:nvPr/>
          </p:nvSpPr>
          <p:spPr>
            <a:xfrm rot="5400000">
              <a:off x="3708399" y="4956628"/>
              <a:ext cx="769257" cy="153851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27346"/>
              <a:endParaRPr lang="en-US" sz="1431">
                <a:solidFill>
                  <a:prstClr val="white"/>
                </a:solidFill>
              </a:endParaRPr>
            </a:p>
          </p:txBody>
        </p:sp>
        <p:sp>
          <p:nvSpPr>
            <p:cNvPr id="6" name="Right Triangle 5"/>
            <p:cNvSpPr/>
            <p:nvPr/>
          </p:nvSpPr>
          <p:spPr>
            <a:xfrm flipV="1">
              <a:off x="4862285" y="5341255"/>
              <a:ext cx="769259" cy="769257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27346"/>
              <a:endParaRPr lang="en-US" sz="1431">
                <a:solidFill>
                  <a:prstClr val="white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726524" y="3114361"/>
            <a:ext cx="1835848" cy="611951"/>
            <a:chOff x="5631544" y="3033478"/>
            <a:chExt cx="2307774" cy="769259"/>
          </a:xfrm>
          <a:solidFill>
            <a:schemeClr val="accent2"/>
          </a:solidFill>
          <a:effectLst>
            <a:outerShdw blurRad="279400" dist="38100" dir="5400000" sx="103000" sy="103000" algn="tl" rotWithShape="0">
              <a:prstClr val="black">
                <a:alpha val="32000"/>
              </a:prstClr>
            </a:outerShdw>
          </a:effectLst>
        </p:grpSpPr>
        <p:sp>
          <p:nvSpPr>
            <p:cNvPr id="9" name="Rectangle 8"/>
            <p:cNvSpPr/>
            <p:nvPr/>
          </p:nvSpPr>
          <p:spPr>
            <a:xfrm rot="5400000">
              <a:off x="6016173" y="2648851"/>
              <a:ext cx="769257" cy="15385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27346"/>
              <a:endParaRPr lang="en-US" sz="1431">
                <a:solidFill>
                  <a:prstClr val="white"/>
                </a:solidFill>
              </a:endParaRPr>
            </a:p>
          </p:txBody>
        </p:sp>
        <p:sp>
          <p:nvSpPr>
            <p:cNvPr id="10" name="Right Triangle 9"/>
            <p:cNvSpPr/>
            <p:nvPr/>
          </p:nvSpPr>
          <p:spPr>
            <a:xfrm flipV="1">
              <a:off x="7170059" y="3033478"/>
              <a:ext cx="769259" cy="769257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27346"/>
              <a:endParaRPr lang="en-US" sz="1431">
                <a:solidFill>
                  <a:prstClr val="white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562372" y="1278509"/>
            <a:ext cx="1835848" cy="611951"/>
            <a:chOff x="7939318" y="725700"/>
            <a:chExt cx="2307774" cy="769259"/>
          </a:xfrm>
          <a:solidFill>
            <a:schemeClr val="accent4"/>
          </a:solidFill>
          <a:effectLst>
            <a:outerShdw blurRad="279400" dist="38100" dir="5400000" sx="103000" sy="103000" algn="tl" rotWithShape="0">
              <a:prstClr val="black">
                <a:alpha val="32000"/>
              </a:prstClr>
            </a:outerShdw>
          </a:effectLst>
        </p:grpSpPr>
        <p:sp>
          <p:nvSpPr>
            <p:cNvPr id="13" name="Rectangle 12"/>
            <p:cNvSpPr/>
            <p:nvPr/>
          </p:nvSpPr>
          <p:spPr>
            <a:xfrm rot="5400000">
              <a:off x="8323947" y="341073"/>
              <a:ext cx="769257" cy="15385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27346"/>
              <a:endParaRPr lang="en-US" sz="1431">
                <a:solidFill>
                  <a:prstClr val="white"/>
                </a:solidFill>
              </a:endParaRPr>
            </a:p>
          </p:txBody>
        </p:sp>
        <p:sp>
          <p:nvSpPr>
            <p:cNvPr id="14" name="Right Triangle 13"/>
            <p:cNvSpPr/>
            <p:nvPr/>
          </p:nvSpPr>
          <p:spPr>
            <a:xfrm flipV="1">
              <a:off x="9477833" y="725700"/>
              <a:ext cx="769259" cy="769257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27346"/>
              <a:endParaRPr lang="en-US" sz="1431">
                <a:solidFill>
                  <a:prstClr val="white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786272" y="701211"/>
            <a:ext cx="611949" cy="57729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endParaRPr lang="en-US" sz="1431">
              <a:solidFill>
                <a:prstClr val="white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919345" y="2065962"/>
            <a:ext cx="872893" cy="872893"/>
          </a:xfrm>
          <a:prstGeom prst="roundRect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endParaRPr lang="en-US" sz="1431">
              <a:solidFill>
                <a:prstClr val="white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066178" y="3901814"/>
            <a:ext cx="872893" cy="872893"/>
          </a:xfrm>
          <a:prstGeom prst="roundRect">
            <a:avLst/>
          </a:prstGeom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endParaRPr lang="en-US" sz="1431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00814" y="4081182"/>
            <a:ext cx="2177614" cy="532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727346"/>
            <a:r>
              <a:rPr lang="en-US" sz="143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604335" y="2240755"/>
            <a:ext cx="2177614" cy="532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727346"/>
            <a:r>
              <a:rPr lang="en-US" sz="143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29635" y="4081182"/>
            <a:ext cx="2177614" cy="532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7346"/>
            <a:r>
              <a:rPr lang="en-US" sz="143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733157" y="2240755"/>
            <a:ext cx="2177614" cy="532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7346"/>
            <a:r>
              <a:rPr lang="en-US" sz="143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grpSp>
        <p:nvGrpSpPr>
          <p:cNvPr id="46" name="Group 4"/>
          <p:cNvGrpSpPr>
            <a:grpSpLocks noChangeAspect="1"/>
          </p:cNvGrpSpPr>
          <p:nvPr/>
        </p:nvGrpSpPr>
        <p:grpSpPr bwMode="auto">
          <a:xfrm>
            <a:off x="4282416" y="4095846"/>
            <a:ext cx="440419" cy="484830"/>
            <a:chOff x="889" y="817"/>
            <a:chExt cx="714" cy="786"/>
          </a:xfrm>
          <a:solidFill>
            <a:schemeClr val="bg1"/>
          </a:solidFill>
        </p:grpSpPr>
        <p:sp>
          <p:nvSpPr>
            <p:cNvPr id="49" name="Freeform 6"/>
            <p:cNvSpPr>
              <a:spLocks/>
            </p:cNvSpPr>
            <p:nvPr/>
          </p:nvSpPr>
          <p:spPr bwMode="auto">
            <a:xfrm>
              <a:off x="972" y="817"/>
              <a:ext cx="169" cy="169"/>
            </a:xfrm>
            <a:custGeom>
              <a:avLst/>
              <a:gdLst>
                <a:gd name="T0" fmla="*/ 423 w 847"/>
                <a:gd name="T1" fmla="*/ 0 h 845"/>
                <a:gd name="T2" fmla="*/ 423 w 847"/>
                <a:gd name="T3" fmla="*/ 0 h 845"/>
                <a:gd name="T4" fmla="*/ 476 w 847"/>
                <a:gd name="T5" fmla="*/ 3 h 845"/>
                <a:gd name="T6" fmla="*/ 527 w 847"/>
                <a:gd name="T7" fmla="*/ 13 h 845"/>
                <a:gd name="T8" fmla="*/ 577 w 847"/>
                <a:gd name="T9" fmla="*/ 29 h 845"/>
                <a:gd name="T10" fmla="*/ 623 w 847"/>
                <a:gd name="T11" fmla="*/ 49 h 845"/>
                <a:gd name="T12" fmla="*/ 665 w 847"/>
                <a:gd name="T13" fmla="*/ 76 h 845"/>
                <a:gd name="T14" fmla="*/ 705 w 847"/>
                <a:gd name="T15" fmla="*/ 106 h 845"/>
                <a:gd name="T16" fmla="*/ 740 w 847"/>
                <a:gd name="T17" fmla="*/ 142 h 845"/>
                <a:gd name="T18" fmla="*/ 770 w 847"/>
                <a:gd name="T19" fmla="*/ 181 h 845"/>
                <a:gd name="T20" fmla="*/ 797 w 847"/>
                <a:gd name="T21" fmla="*/ 223 h 845"/>
                <a:gd name="T22" fmla="*/ 819 w 847"/>
                <a:gd name="T23" fmla="*/ 269 h 845"/>
                <a:gd name="T24" fmla="*/ 833 w 847"/>
                <a:gd name="T25" fmla="*/ 319 h 845"/>
                <a:gd name="T26" fmla="*/ 843 w 847"/>
                <a:gd name="T27" fmla="*/ 370 h 845"/>
                <a:gd name="T28" fmla="*/ 847 w 847"/>
                <a:gd name="T29" fmla="*/ 423 h 845"/>
                <a:gd name="T30" fmla="*/ 843 w 847"/>
                <a:gd name="T31" fmla="*/ 476 h 845"/>
                <a:gd name="T32" fmla="*/ 833 w 847"/>
                <a:gd name="T33" fmla="*/ 527 h 845"/>
                <a:gd name="T34" fmla="*/ 819 w 847"/>
                <a:gd name="T35" fmla="*/ 575 h 845"/>
                <a:gd name="T36" fmla="*/ 797 w 847"/>
                <a:gd name="T37" fmla="*/ 621 h 845"/>
                <a:gd name="T38" fmla="*/ 770 w 847"/>
                <a:gd name="T39" fmla="*/ 665 h 845"/>
                <a:gd name="T40" fmla="*/ 740 w 847"/>
                <a:gd name="T41" fmla="*/ 703 h 845"/>
                <a:gd name="T42" fmla="*/ 705 w 847"/>
                <a:gd name="T43" fmla="*/ 739 h 845"/>
                <a:gd name="T44" fmla="*/ 665 w 847"/>
                <a:gd name="T45" fmla="*/ 770 h 845"/>
                <a:gd name="T46" fmla="*/ 623 w 847"/>
                <a:gd name="T47" fmla="*/ 797 h 845"/>
                <a:gd name="T48" fmla="*/ 577 w 847"/>
                <a:gd name="T49" fmla="*/ 817 h 845"/>
                <a:gd name="T50" fmla="*/ 527 w 847"/>
                <a:gd name="T51" fmla="*/ 833 h 845"/>
                <a:gd name="T52" fmla="*/ 476 w 847"/>
                <a:gd name="T53" fmla="*/ 843 h 845"/>
                <a:gd name="T54" fmla="*/ 423 w 847"/>
                <a:gd name="T55" fmla="*/ 845 h 845"/>
                <a:gd name="T56" fmla="*/ 369 w 847"/>
                <a:gd name="T57" fmla="*/ 843 h 845"/>
                <a:gd name="T58" fmla="*/ 318 w 847"/>
                <a:gd name="T59" fmla="*/ 833 h 845"/>
                <a:gd name="T60" fmla="*/ 270 w 847"/>
                <a:gd name="T61" fmla="*/ 817 h 845"/>
                <a:gd name="T62" fmla="*/ 224 w 847"/>
                <a:gd name="T63" fmla="*/ 797 h 845"/>
                <a:gd name="T64" fmla="*/ 181 w 847"/>
                <a:gd name="T65" fmla="*/ 770 h 845"/>
                <a:gd name="T66" fmla="*/ 141 w 847"/>
                <a:gd name="T67" fmla="*/ 739 h 845"/>
                <a:gd name="T68" fmla="*/ 106 w 847"/>
                <a:gd name="T69" fmla="*/ 703 h 845"/>
                <a:gd name="T70" fmla="*/ 75 w 847"/>
                <a:gd name="T71" fmla="*/ 665 h 845"/>
                <a:gd name="T72" fmla="*/ 49 w 847"/>
                <a:gd name="T73" fmla="*/ 621 h 845"/>
                <a:gd name="T74" fmla="*/ 27 w 847"/>
                <a:gd name="T75" fmla="*/ 575 h 845"/>
                <a:gd name="T76" fmla="*/ 12 w 847"/>
                <a:gd name="T77" fmla="*/ 527 h 845"/>
                <a:gd name="T78" fmla="*/ 2 w 847"/>
                <a:gd name="T79" fmla="*/ 476 h 845"/>
                <a:gd name="T80" fmla="*/ 0 w 847"/>
                <a:gd name="T81" fmla="*/ 423 h 845"/>
                <a:gd name="T82" fmla="*/ 2 w 847"/>
                <a:gd name="T83" fmla="*/ 370 h 845"/>
                <a:gd name="T84" fmla="*/ 12 w 847"/>
                <a:gd name="T85" fmla="*/ 319 h 845"/>
                <a:gd name="T86" fmla="*/ 27 w 847"/>
                <a:gd name="T87" fmla="*/ 269 h 845"/>
                <a:gd name="T88" fmla="*/ 49 w 847"/>
                <a:gd name="T89" fmla="*/ 223 h 845"/>
                <a:gd name="T90" fmla="*/ 75 w 847"/>
                <a:gd name="T91" fmla="*/ 181 h 845"/>
                <a:gd name="T92" fmla="*/ 106 w 847"/>
                <a:gd name="T93" fmla="*/ 142 h 845"/>
                <a:gd name="T94" fmla="*/ 141 w 847"/>
                <a:gd name="T95" fmla="*/ 106 h 845"/>
                <a:gd name="T96" fmla="*/ 181 w 847"/>
                <a:gd name="T97" fmla="*/ 76 h 845"/>
                <a:gd name="T98" fmla="*/ 224 w 847"/>
                <a:gd name="T99" fmla="*/ 49 h 845"/>
                <a:gd name="T100" fmla="*/ 270 w 847"/>
                <a:gd name="T101" fmla="*/ 29 h 845"/>
                <a:gd name="T102" fmla="*/ 318 w 847"/>
                <a:gd name="T103" fmla="*/ 13 h 845"/>
                <a:gd name="T104" fmla="*/ 369 w 847"/>
                <a:gd name="T105" fmla="*/ 3 h 845"/>
                <a:gd name="T106" fmla="*/ 423 w 847"/>
                <a:gd name="T107" fmla="*/ 0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47" h="845">
                  <a:moveTo>
                    <a:pt x="423" y="0"/>
                  </a:moveTo>
                  <a:lnTo>
                    <a:pt x="423" y="0"/>
                  </a:lnTo>
                  <a:lnTo>
                    <a:pt x="476" y="3"/>
                  </a:lnTo>
                  <a:lnTo>
                    <a:pt x="527" y="13"/>
                  </a:lnTo>
                  <a:lnTo>
                    <a:pt x="577" y="29"/>
                  </a:lnTo>
                  <a:lnTo>
                    <a:pt x="623" y="49"/>
                  </a:lnTo>
                  <a:lnTo>
                    <a:pt x="665" y="76"/>
                  </a:lnTo>
                  <a:lnTo>
                    <a:pt x="705" y="106"/>
                  </a:lnTo>
                  <a:lnTo>
                    <a:pt x="740" y="142"/>
                  </a:lnTo>
                  <a:lnTo>
                    <a:pt x="770" y="181"/>
                  </a:lnTo>
                  <a:lnTo>
                    <a:pt x="797" y="223"/>
                  </a:lnTo>
                  <a:lnTo>
                    <a:pt x="819" y="269"/>
                  </a:lnTo>
                  <a:lnTo>
                    <a:pt x="833" y="319"/>
                  </a:lnTo>
                  <a:lnTo>
                    <a:pt x="843" y="370"/>
                  </a:lnTo>
                  <a:lnTo>
                    <a:pt x="847" y="423"/>
                  </a:lnTo>
                  <a:lnTo>
                    <a:pt x="843" y="476"/>
                  </a:lnTo>
                  <a:lnTo>
                    <a:pt x="833" y="527"/>
                  </a:lnTo>
                  <a:lnTo>
                    <a:pt x="819" y="575"/>
                  </a:lnTo>
                  <a:lnTo>
                    <a:pt x="797" y="621"/>
                  </a:lnTo>
                  <a:lnTo>
                    <a:pt x="770" y="665"/>
                  </a:lnTo>
                  <a:lnTo>
                    <a:pt x="740" y="703"/>
                  </a:lnTo>
                  <a:lnTo>
                    <a:pt x="705" y="739"/>
                  </a:lnTo>
                  <a:lnTo>
                    <a:pt x="665" y="770"/>
                  </a:lnTo>
                  <a:lnTo>
                    <a:pt x="623" y="797"/>
                  </a:lnTo>
                  <a:lnTo>
                    <a:pt x="577" y="817"/>
                  </a:lnTo>
                  <a:lnTo>
                    <a:pt x="527" y="833"/>
                  </a:lnTo>
                  <a:lnTo>
                    <a:pt x="476" y="843"/>
                  </a:lnTo>
                  <a:lnTo>
                    <a:pt x="423" y="845"/>
                  </a:lnTo>
                  <a:lnTo>
                    <a:pt x="369" y="843"/>
                  </a:lnTo>
                  <a:lnTo>
                    <a:pt x="318" y="833"/>
                  </a:lnTo>
                  <a:lnTo>
                    <a:pt x="270" y="817"/>
                  </a:lnTo>
                  <a:lnTo>
                    <a:pt x="224" y="797"/>
                  </a:lnTo>
                  <a:lnTo>
                    <a:pt x="181" y="770"/>
                  </a:lnTo>
                  <a:lnTo>
                    <a:pt x="141" y="739"/>
                  </a:lnTo>
                  <a:lnTo>
                    <a:pt x="106" y="703"/>
                  </a:lnTo>
                  <a:lnTo>
                    <a:pt x="75" y="665"/>
                  </a:lnTo>
                  <a:lnTo>
                    <a:pt x="49" y="621"/>
                  </a:lnTo>
                  <a:lnTo>
                    <a:pt x="27" y="575"/>
                  </a:lnTo>
                  <a:lnTo>
                    <a:pt x="12" y="527"/>
                  </a:lnTo>
                  <a:lnTo>
                    <a:pt x="2" y="476"/>
                  </a:lnTo>
                  <a:lnTo>
                    <a:pt x="0" y="423"/>
                  </a:lnTo>
                  <a:lnTo>
                    <a:pt x="2" y="370"/>
                  </a:lnTo>
                  <a:lnTo>
                    <a:pt x="12" y="319"/>
                  </a:lnTo>
                  <a:lnTo>
                    <a:pt x="27" y="269"/>
                  </a:lnTo>
                  <a:lnTo>
                    <a:pt x="49" y="223"/>
                  </a:lnTo>
                  <a:lnTo>
                    <a:pt x="75" y="181"/>
                  </a:lnTo>
                  <a:lnTo>
                    <a:pt x="106" y="142"/>
                  </a:lnTo>
                  <a:lnTo>
                    <a:pt x="141" y="106"/>
                  </a:lnTo>
                  <a:lnTo>
                    <a:pt x="181" y="76"/>
                  </a:lnTo>
                  <a:lnTo>
                    <a:pt x="224" y="49"/>
                  </a:lnTo>
                  <a:lnTo>
                    <a:pt x="270" y="29"/>
                  </a:lnTo>
                  <a:lnTo>
                    <a:pt x="318" y="13"/>
                  </a:lnTo>
                  <a:lnTo>
                    <a:pt x="369" y="3"/>
                  </a:lnTo>
                  <a:lnTo>
                    <a:pt x="4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727346"/>
              <a:endParaRPr lang="en-US" sz="1431">
                <a:solidFill>
                  <a:prstClr val="black"/>
                </a:solidFill>
              </a:endParaRPr>
            </a:p>
          </p:txBody>
        </p:sp>
        <p:sp>
          <p:nvSpPr>
            <p:cNvPr id="50" name="Freeform 7"/>
            <p:cNvSpPr>
              <a:spLocks/>
            </p:cNvSpPr>
            <p:nvPr/>
          </p:nvSpPr>
          <p:spPr bwMode="auto">
            <a:xfrm>
              <a:off x="1252" y="817"/>
              <a:ext cx="170" cy="170"/>
            </a:xfrm>
            <a:custGeom>
              <a:avLst/>
              <a:gdLst>
                <a:gd name="T0" fmla="*/ 424 w 848"/>
                <a:gd name="T1" fmla="*/ 0 h 846"/>
                <a:gd name="T2" fmla="*/ 477 w 848"/>
                <a:gd name="T3" fmla="*/ 3 h 846"/>
                <a:gd name="T4" fmla="*/ 528 w 848"/>
                <a:gd name="T5" fmla="*/ 13 h 846"/>
                <a:gd name="T6" fmla="*/ 577 w 848"/>
                <a:gd name="T7" fmla="*/ 29 h 846"/>
                <a:gd name="T8" fmla="*/ 623 w 848"/>
                <a:gd name="T9" fmla="*/ 49 h 846"/>
                <a:gd name="T10" fmla="*/ 666 w 848"/>
                <a:gd name="T11" fmla="*/ 76 h 846"/>
                <a:gd name="T12" fmla="*/ 705 w 848"/>
                <a:gd name="T13" fmla="*/ 107 h 846"/>
                <a:gd name="T14" fmla="*/ 740 w 848"/>
                <a:gd name="T15" fmla="*/ 142 h 846"/>
                <a:gd name="T16" fmla="*/ 772 w 848"/>
                <a:gd name="T17" fmla="*/ 181 h 846"/>
                <a:gd name="T18" fmla="*/ 798 w 848"/>
                <a:gd name="T19" fmla="*/ 225 h 846"/>
                <a:gd name="T20" fmla="*/ 819 w 848"/>
                <a:gd name="T21" fmla="*/ 271 h 846"/>
                <a:gd name="T22" fmla="*/ 835 w 848"/>
                <a:gd name="T23" fmla="*/ 319 h 846"/>
                <a:gd name="T24" fmla="*/ 844 w 848"/>
                <a:gd name="T25" fmla="*/ 370 h 846"/>
                <a:gd name="T26" fmla="*/ 848 w 848"/>
                <a:gd name="T27" fmla="*/ 423 h 846"/>
                <a:gd name="T28" fmla="*/ 844 w 848"/>
                <a:gd name="T29" fmla="*/ 476 h 846"/>
                <a:gd name="T30" fmla="*/ 835 w 848"/>
                <a:gd name="T31" fmla="*/ 527 h 846"/>
                <a:gd name="T32" fmla="*/ 819 w 848"/>
                <a:gd name="T33" fmla="*/ 575 h 846"/>
                <a:gd name="T34" fmla="*/ 798 w 848"/>
                <a:gd name="T35" fmla="*/ 621 h 846"/>
                <a:gd name="T36" fmla="*/ 772 w 848"/>
                <a:gd name="T37" fmla="*/ 665 h 846"/>
                <a:gd name="T38" fmla="*/ 740 w 848"/>
                <a:gd name="T39" fmla="*/ 703 h 846"/>
                <a:gd name="T40" fmla="*/ 705 w 848"/>
                <a:gd name="T41" fmla="*/ 739 h 846"/>
                <a:gd name="T42" fmla="*/ 666 w 848"/>
                <a:gd name="T43" fmla="*/ 770 h 846"/>
                <a:gd name="T44" fmla="*/ 623 w 848"/>
                <a:gd name="T45" fmla="*/ 797 h 846"/>
                <a:gd name="T46" fmla="*/ 577 w 848"/>
                <a:gd name="T47" fmla="*/ 817 h 846"/>
                <a:gd name="T48" fmla="*/ 528 w 848"/>
                <a:gd name="T49" fmla="*/ 833 h 846"/>
                <a:gd name="T50" fmla="*/ 477 w 848"/>
                <a:gd name="T51" fmla="*/ 843 h 846"/>
                <a:gd name="T52" fmla="*/ 424 w 848"/>
                <a:gd name="T53" fmla="*/ 846 h 846"/>
                <a:gd name="T54" fmla="*/ 370 w 848"/>
                <a:gd name="T55" fmla="*/ 843 h 846"/>
                <a:gd name="T56" fmla="*/ 320 w 848"/>
                <a:gd name="T57" fmla="*/ 833 h 846"/>
                <a:gd name="T58" fmla="*/ 271 w 848"/>
                <a:gd name="T59" fmla="*/ 817 h 846"/>
                <a:gd name="T60" fmla="*/ 225 w 848"/>
                <a:gd name="T61" fmla="*/ 797 h 846"/>
                <a:gd name="T62" fmla="*/ 181 w 848"/>
                <a:gd name="T63" fmla="*/ 770 h 846"/>
                <a:gd name="T64" fmla="*/ 143 w 848"/>
                <a:gd name="T65" fmla="*/ 739 h 846"/>
                <a:gd name="T66" fmla="*/ 107 w 848"/>
                <a:gd name="T67" fmla="*/ 703 h 846"/>
                <a:gd name="T68" fmla="*/ 76 w 848"/>
                <a:gd name="T69" fmla="*/ 665 h 846"/>
                <a:gd name="T70" fmla="*/ 49 w 848"/>
                <a:gd name="T71" fmla="*/ 621 h 846"/>
                <a:gd name="T72" fmla="*/ 29 w 848"/>
                <a:gd name="T73" fmla="*/ 575 h 846"/>
                <a:gd name="T74" fmla="*/ 13 w 848"/>
                <a:gd name="T75" fmla="*/ 527 h 846"/>
                <a:gd name="T76" fmla="*/ 3 w 848"/>
                <a:gd name="T77" fmla="*/ 476 h 846"/>
                <a:gd name="T78" fmla="*/ 0 w 848"/>
                <a:gd name="T79" fmla="*/ 423 h 846"/>
                <a:gd name="T80" fmla="*/ 3 w 848"/>
                <a:gd name="T81" fmla="*/ 370 h 846"/>
                <a:gd name="T82" fmla="*/ 13 w 848"/>
                <a:gd name="T83" fmla="*/ 319 h 846"/>
                <a:gd name="T84" fmla="*/ 29 w 848"/>
                <a:gd name="T85" fmla="*/ 271 h 846"/>
                <a:gd name="T86" fmla="*/ 49 w 848"/>
                <a:gd name="T87" fmla="*/ 225 h 846"/>
                <a:gd name="T88" fmla="*/ 76 w 848"/>
                <a:gd name="T89" fmla="*/ 181 h 846"/>
                <a:gd name="T90" fmla="*/ 107 w 848"/>
                <a:gd name="T91" fmla="*/ 142 h 846"/>
                <a:gd name="T92" fmla="*/ 143 w 848"/>
                <a:gd name="T93" fmla="*/ 107 h 846"/>
                <a:gd name="T94" fmla="*/ 181 w 848"/>
                <a:gd name="T95" fmla="*/ 76 h 846"/>
                <a:gd name="T96" fmla="*/ 225 w 848"/>
                <a:gd name="T97" fmla="*/ 49 h 846"/>
                <a:gd name="T98" fmla="*/ 271 w 848"/>
                <a:gd name="T99" fmla="*/ 29 h 846"/>
                <a:gd name="T100" fmla="*/ 320 w 848"/>
                <a:gd name="T101" fmla="*/ 13 h 846"/>
                <a:gd name="T102" fmla="*/ 370 w 848"/>
                <a:gd name="T103" fmla="*/ 3 h 846"/>
                <a:gd name="T104" fmla="*/ 424 w 848"/>
                <a:gd name="T10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48" h="846">
                  <a:moveTo>
                    <a:pt x="424" y="0"/>
                  </a:moveTo>
                  <a:lnTo>
                    <a:pt x="477" y="3"/>
                  </a:lnTo>
                  <a:lnTo>
                    <a:pt x="528" y="13"/>
                  </a:lnTo>
                  <a:lnTo>
                    <a:pt x="577" y="29"/>
                  </a:lnTo>
                  <a:lnTo>
                    <a:pt x="623" y="49"/>
                  </a:lnTo>
                  <a:lnTo>
                    <a:pt x="666" y="76"/>
                  </a:lnTo>
                  <a:lnTo>
                    <a:pt x="705" y="107"/>
                  </a:lnTo>
                  <a:lnTo>
                    <a:pt x="740" y="142"/>
                  </a:lnTo>
                  <a:lnTo>
                    <a:pt x="772" y="181"/>
                  </a:lnTo>
                  <a:lnTo>
                    <a:pt x="798" y="225"/>
                  </a:lnTo>
                  <a:lnTo>
                    <a:pt x="819" y="271"/>
                  </a:lnTo>
                  <a:lnTo>
                    <a:pt x="835" y="319"/>
                  </a:lnTo>
                  <a:lnTo>
                    <a:pt x="844" y="370"/>
                  </a:lnTo>
                  <a:lnTo>
                    <a:pt x="848" y="423"/>
                  </a:lnTo>
                  <a:lnTo>
                    <a:pt x="844" y="476"/>
                  </a:lnTo>
                  <a:lnTo>
                    <a:pt x="835" y="527"/>
                  </a:lnTo>
                  <a:lnTo>
                    <a:pt x="819" y="575"/>
                  </a:lnTo>
                  <a:lnTo>
                    <a:pt x="798" y="621"/>
                  </a:lnTo>
                  <a:lnTo>
                    <a:pt x="772" y="665"/>
                  </a:lnTo>
                  <a:lnTo>
                    <a:pt x="740" y="703"/>
                  </a:lnTo>
                  <a:lnTo>
                    <a:pt x="705" y="739"/>
                  </a:lnTo>
                  <a:lnTo>
                    <a:pt x="666" y="770"/>
                  </a:lnTo>
                  <a:lnTo>
                    <a:pt x="623" y="797"/>
                  </a:lnTo>
                  <a:lnTo>
                    <a:pt x="577" y="817"/>
                  </a:lnTo>
                  <a:lnTo>
                    <a:pt x="528" y="833"/>
                  </a:lnTo>
                  <a:lnTo>
                    <a:pt x="477" y="843"/>
                  </a:lnTo>
                  <a:lnTo>
                    <a:pt x="424" y="846"/>
                  </a:lnTo>
                  <a:lnTo>
                    <a:pt x="370" y="843"/>
                  </a:lnTo>
                  <a:lnTo>
                    <a:pt x="320" y="833"/>
                  </a:lnTo>
                  <a:lnTo>
                    <a:pt x="271" y="817"/>
                  </a:lnTo>
                  <a:lnTo>
                    <a:pt x="225" y="797"/>
                  </a:lnTo>
                  <a:lnTo>
                    <a:pt x="181" y="770"/>
                  </a:lnTo>
                  <a:lnTo>
                    <a:pt x="143" y="739"/>
                  </a:lnTo>
                  <a:lnTo>
                    <a:pt x="107" y="703"/>
                  </a:lnTo>
                  <a:lnTo>
                    <a:pt x="76" y="665"/>
                  </a:lnTo>
                  <a:lnTo>
                    <a:pt x="49" y="621"/>
                  </a:lnTo>
                  <a:lnTo>
                    <a:pt x="29" y="575"/>
                  </a:lnTo>
                  <a:lnTo>
                    <a:pt x="13" y="527"/>
                  </a:lnTo>
                  <a:lnTo>
                    <a:pt x="3" y="476"/>
                  </a:lnTo>
                  <a:lnTo>
                    <a:pt x="0" y="423"/>
                  </a:lnTo>
                  <a:lnTo>
                    <a:pt x="3" y="370"/>
                  </a:lnTo>
                  <a:lnTo>
                    <a:pt x="13" y="319"/>
                  </a:lnTo>
                  <a:lnTo>
                    <a:pt x="29" y="271"/>
                  </a:lnTo>
                  <a:lnTo>
                    <a:pt x="49" y="225"/>
                  </a:lnTo>
                  <a:lnTo>
                    <a:pt x="76" y="181"/>
                  </a:lnTo>
                  <a:lnTo>
                    <a:pt x="107" y="142"/>
                  </a:lnTo>
                  <a:lnTo>
                    <a:pt x="143" y="107"/>
                  </a:lnTo>
                  <a:lnTo>
                    <a:pt x="181" y="76"/>
                  </a:lnTo>
                  <a:lnTo>
                    <a:pt x="225" y="49"/>
                  </a:lnTo>
                  <a:lnTo>
                    <a:pt x="271" y="29"/>
                  </a:lnTo>
                  <a:lnTo>
                    <a:pt x="320" y="13"/>
                  </a:lnTo>
                  <a:lnTo>
                    <a:pt x="370" y="3"/>
                  </a:lnTo>
                  <a:lnTo>
                    <a:pt x="4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727346"/>
              <a:endParaRPr lang="en-US" sz="1431">
                <a:solidFill>
                  <a:prstClr val="black"/>
                </a:solidFill>
              </a:endParaRPr>
            </a:p>
          </p:txBody>
        </p:sp>
        <p:sp>
          <p:nvSpPr>
            <p:cNvPr id="51" name="Freeform 8"/>
            <p:cNvSpPr>
              <a:spLocks/>
            </p:cNvSpPr>
            <p:nvPr/>
          </p:nvSpPr>
          <p:spPr bwMode="auto">
            <a:xfrm>
              <a:off x="1390" y="1497"/>
              <a:ext cx="90" cy="106"/>
            </a:xfrm>
            <a:custGeom>
              <a:avLst/>
              <a:gdLst>
                <a:gd name="T0" fmla="*/ 0 w 449"/>
                <a:gd name="T1" fmla="*/ 0 h 529"/>
                <a:gd name="T2" fmla="*/ 449 w 449"/>
                <a:gd name="T3" fmla="*/ 0 h 529"/>
                <a:gd name="T4" fmla="*/ 449 w 449"/>
                <a:gd name="T5" fmla="*/ 305 h 529"/>
                <a:gd name="T6" fmla="*/ 445 w 449"/>
                <a:gd name="T7" fmla="*/ 345 h 529"/>
                <a:gd name="T8" fmla="*/ 436 w 449"/>
                <a:gd name="T9" fmla="*/ 383 h 529"/>
                <a:gd name="T10" fmla="*/ 419 w 449"/>
                <a:gd name="T11" fmla="*/ 418 h 529"/>
                <a:gd name="T12" fmla="*/ 397 w 449"/>
                <a:gd name="T13" fmla="*/ 449 h 529"/>
                <a:gd name="T14" fmla="*/ 369 w 449"/>
                <a:gd name="T15" fmla="*/ 476 h 529"/>
                <a:gd name="T16" fmla="*/ 339 w 449"/>
                <a:gd name="T17" fmla="*/ 499 h 529"/>
                <a:gd name="T18" fmla="*/ 303 w 449"/>
                <a:gd name="T19" fmla="*/ 515 h 529"/>
                <a:gd name="T20" fmla="*/ 265 w 449"/>
                <a:gd name="T21" fmla="*/ 525 h 529"/>
                <a:gd name="T22" fmla="*/ 225 w 449"/>
                <a:gd name="T23" fmla="*/ 529 h 529"/>
                <a:gd name="T24" fmla="*/ 225 w 449"/>
                <a:gd name="T25" fmla="*/ 529 h 529"/>
                <a:gd name="T26" fmla="*/ 185 w 449"/>
                <a:gd name="T27" fmla="*/ 525 h 529"/>
                <a:gd name="T28" fmla="*/ 147 w 449"/>
                <a:gd name="T29" fmla="*/ 515 h 529"/>
                <a:gd name="T30" fmla="*/ 112 w 449"/>
                <a:gd name="T31" fmla="*/ 499 h 529"/>
                <a:gd name="T32" fmla="*/ 80 w 449"/>
                <a:gd name="T33" fmla="*/ 477 h 529"/>
                <a:gd name="T34" fmla="*/ 54 w 449"/>
                <a:gd name="T35" fmla="*/ 449 h 529"/>
                <a:gd name="T36" fmla="*/ 31 w 449"/>
                <a:gd name="T37" fmla="*/ 418 h 529"/>
                <a:gd name="T38" fmla="*/ 15 w 449"/>
                <a:gd name="T39" fmla="*/ 384 h 529"/>
                <a:gd name="T40" fmla="*/ 4 w 449"/>
                <a:gd name="T41" fmla="*/ 345 h 529"/>
                <a:gd name="T42" fmla="*/ 0 w 449"/>
                <a:gd name="T43" fmla="*/ 305 h 529"/>
                <a:gd name="T44" fmla="*/ 0 w 449"/>
                <a:gd name="T45" fmla="*/ 0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9" h="529">
                  <a:moveTo>
                    <a:pt x="0" y="0"/>
                  </a:moveTo>
                  <a:lnTo>
                    <a:pt x="449" y="0"/>
                  </a:lnTo>
                  <a:lnTo>
                    <a:pt x="449" y="305"/>
                  </a:lnTo>
                  <a:lnTo>
                    <a:pt x="445" y="345"/>
                  </a:lnTo>
                  <a:lnTo>
                    <a:pt x="436" y="383"/>
                  </a:lnTo>
                  <a:lnTo>
                    <a:pt x="419" y="418"/>
                  </a:lnTo>
                  <a:lnTo>
                    <a:pt x="397" y="449"/>
                  </a:lnTo>
                  <a:lnTo>
                    <a:pt x="369" y="476"/>
                  </a:lnTo>
                  <a:lnTo>
                    <a:pt x="339" y="499"/>
                  </a:lnTo>
                  <a:lnTo>
                    <a:pt x="303" y="515"/>
                  </a:lnTo>
                  <a:lnTo>
                    <a:pt x="265" y="525"/>
                  </a:lnTo>
                  <a:lnTo>
                    <a:pt x="225" y="529"/>
                  </a:lnTo>
                  <a:lnTo>
                    <a:pt x="225" y="529"/>
                  </a:lnTo>
                  <a:lnTo>
                    <a:pt x="185" y="525"/>
                  </a:lnTo>
                  <a:lnTo>
                    <a:pt x="147" y="515"/>
                  </a:lnTo>
                  <a:lnTo>
                    <a:pt x="112" y="499"/>
                  </a:lnTo>
                  <a:lnTo>
                    <a:pt x="80" y="477"/>
                  </a:lnTo>
                  <a:lnTo>
                    <a:pt x="54" y="449"/>
                  </a:lnTo>
                  <a:lnTo>
                    <a:pt x="31" y="418"/>
                  </a:lnTo>
                  <a:lnTo>
                    <a:pt x="15" y="384"/>
                  </a:lnTo>
                  <a:lnTo>
                    <a:pt x="4" y="345"/>
                  </a:lnTo>
                  <a:lnTo>
                    <a:pt x="0" y="30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727346"/>
              <a:endParaRPr lang="en-US" sz="1431">
                <a:solidFill>
                  <a:prstClr val="black"/>
                </a:solidFill>
              </a:endParaRPr>
            </a:p>
          </p:txBody>
        </p:sp>
        <p:sp>
          <p:nvSpPr>
            <p:cNvPr id="52" name="Freeform 9"/>
            <p:cNvSpPr>
              <a:spLocks noEditPoints="1"/>
            </p:cNvSpPr>
            <p:nvPr/>
          </p:nvSpPr>
          <p:spPr bwMode="auto">
            <a:xfrm>
              <a:off x="889" y="982"/>
              <a:ext cx="714" cy="621"/>
            </a:xfrm>
            <a:custGeom>
              <a:avLst/>
              <a:gdLst>
                <a:gd name="T0" fmla="*/ 2967 w 3570"/>
                <a:gd name="T1" fmla="*/ 1562 h 3106"/>
                <a:gd name="T2" fmla="*/ 2816 w 3570"/>
                <a:gd name="T3" fmla="*/ 1513 h 3106"/>
                <a:gd name="T4" fmla="*/ 2732 w 3570"/>
                <a:gd name="T5" fmla="*/ 1583 h 3106"/>
                <a:gd name="T6" fmla="*/ 3079 w 3570"/>
                <a:gd name="T7" fmla="*/ 1519 h 3106"/>
                <a:gd name="T8" fmla="*/ 575 w 3570"/>
                <a:gd name="T9" fmla="*/ 0 h 3106"/>
                <a:gd name="T10" fmla="*/ 675 w 3570"/>
                <a:gd name="T11" fmla="*/ 13 h 3106"/>
                <a:gd name="T12" fmla="*/ 742 w 3570"/>
                <a:gd name="T13" fmla="*/ 39 h 3106"/>
                <a:gd name="T14" fmla="*/ 878 w 3570"/>
                <a:gd name="T15" fmla="*/ 140 h 3106"/>
                <a:gd name="T16" fmla="*/ 968 w 3570"/>
                <a:gd name="T17" fmla="*/ 331 h 3106"/>
                <a:gd name="T18" fmla="*/ 995 w 3570"/>
                <a:gd name="T19" fmla="*/ 496 h 3106"/>
                <a:gd name="T20" fmla="*/ 1067 w 3570"/>
                <a:gd name="T21" fmla="*/ 739 h 3106"/>
                <a:gd name="T22" fmla="*/ 1217 w 3570"/>
                <a:gd name="T23" fmla="*/ 851 h 3106"/>
                <a:gd name="T24" fmla="*/ 1428 w 3570"/>
                <a:gd name="T25" fmla="*/ 849 h 3106"/>
                <a:gd name="T26" fmla="*/ 1663 w 3570"/>
                <a:gd name="T27" fmla="*/ 815 h 3106"/>
                <a:gd name="T28" fmla="*/ 1905 w 3570"/>
                <a:gd name="T29" fmla="*/ 777 h 3106"/>
                <a:gd name="T30" fmla="*/ 2022 w 3570"/>
                <a:gd name="T31" fmla="*/ 687 h 3106"/>
                <a:gd name="T32" fmla="*/ 2085 w 3570"/>
                <a:gd name="T33" fmla="*/ 474 h 3106"/>
                <a:gd name="T34" fmla="*/ 2109 w 3570"/>
                <a:gd name="T35" fmla="*/ 331 h 3106"/>
                <a:gd name="T36" fmla="*/ 2199 w 3570"/>
                <a:gd name="T37" fmla="*/ 140 h 3106"/>
                <a:gd name="T38" fmla="*/ 2336 w 3570"/>
                <a:gd name="T39" fmla="*/ 39 h 3106"/>
                <a:gd name="T40" fmla="*/ 2401 w 3570"/>
                <a:gd name="T41" fmla="*/ 13 h 3106"/>
                <a:gd name="T42" fmla="*/ 2502 w 3570"/>
                <a:gd name="T43" fmla="*/ 0 h 3106"/>
                <a:gd name="T44" fmla="*/ 2595 w 3570"/>
                <a:gd name="T45" fmla="*/ 10 h 3106"/>
                <a:gd name="T46" fmla="*/ 2750 w 3570"/>
                <a:gd name="T47" fmla="*/ 105 h 3106"/>
                <a:gd name="T48" fmla="*/ 2821 w 3570"/>
                <a:gd name="T49" fmla="*/ 259 h 3106"/>
                <a:gd name="T50" fmla="*/ 2848 w 3570"/>
                <a:gd name="T51" fmla="*/ 368 h 3106"/>
                <a:gd name="T52" fmla="*/ 2903 w 3570"/>
                <a:gd name="T53" fmla="*/ 586 h 3106"/>
                <a:gd name="T54" fmla="*/ 2971 w 3570"/>
                <a:gd name="T55" fmla="*/ 855 h 3106"/>
                <a:gd name="T56" fmla="*/ 3036 w 3570"/>
                <a:gd name="T57" fmla="*/ 1116 h 3106"/>
                <a:gd name="T58" fmla="*/ 3084 w 3570"/>
                <a:gd name="T59" fmla="*/ 1309 h 3106"/>
                <a:gd name="T60" fmla="*/ 3099 w 3570"/>
                <a:gd name="T61" fmla="*/ 1411 h 3106"/>
                <a:gd name="T62" fmla="*/ 3230 w 3570"/>
                <a:gd name="T63" fmla="*/ 1516 h 3106"/>
                <a:gd name="T64" fmla="*/ 2302 w 3570"/>
                <a:gd name="T65" fmla="*/ 2516 h 3106"/>
                <a:gd name="T66" fmla="*/ 2659 w 3570"/>
                <a:gd name="T67" fmla="*/ 1488 h 3106"/>
                <a:gd name="T68" fmla="*/ 2760 w 3570"/>
                <a:gd name="T69" fmla="*/ 1361 h 3106"/>
                <a:gd name="T70" fmla="*/ 2690 w 3570"/>
                <a:gd name="T71" fmla="*/ 1088 h 3106"/>
                <a:gd name="T72" fmla="*/ 2612 w 3570"/>
                <a:gd name="T73" fmla="*/ 833 h 3106"/>
                <a:gd name="T74" fmla="*/ 2559 w 3570"/>
                <a:gd name="T75" fmla="*/ 676 h 3106"/>
                <a:gd name="T76" fmla="*/ 2508 w 3570"/>
                <a:gd name="T77" fmla="*/ 624 h 3106"/>
                <a:gd name="T78" fmla="*/ 2497 w 3570"/>
                <a:gd name="T79" fmla="*/ 679 h 3106"/>
                <a:gd name="T80" fmla="*/ 2599 w 3570"/>
                <a:gd name="T81" fmla="*/ 964 h 3106"/>
                <a:gd name="T82" fmla="*/ 2707 w 3570"/>
                <a:gd name="T83" fmla="*/ 1384 h 3106"/>
                <a:gd name="T84" fmla="*/ 2576 w 3570"/>
                <a:gd name="T85" fmla="*/ 1534 h 3106"/>
                <a:gd name="T86" fmla="*/ 2358 w 3570"/>
                <a:gd name="T87" fmla="*/ 1439 h 3106"/>
                <a:gd name="T88" fmla="*/ 2195 w 3570"/>
                <a:gd name="T89" fmla="*/ 989 h 3106"/>
                <a:gd name="T90" fmla="*/ 1959 w 3570"/>
                <a:gd name="T91" fmla="*/ 1104 h 3106"/>
                <a:gd name="T92" fmla="*/ 1667 w 3570"/>
                <a:gd name="T93" fmla="*/ 1168 h 3106"/>
                <a:gd name="T94" fmla="*/ 1554 w 3570"/>
                <a:gd name="T95" fmla="*/ 1248 h 3106"/>
                <a:gd name="T96" fmla="*/ 1250 w 3570"/>
                <a:gd name="T97" fmla="*/ 1202 h 3106"/>
                <a:gd name="T98" fmla="*/ 956 w 3570"/>
                <a:gd name="T99" fmla="*/ 1085 h 3106"/>
                <a:gd name="T100" fmla="*/ 755 w 3570"/>
                <a:gd name="T101" fmla="*/ 1370 h 3106"/>
                <a:gd name="T102" fmla="*/ 639 w 3570"/>
                <a:gd name="T103" fmla="*/ 1516 h 3106"/>
                <a:gd name="T104" fmla="*/ 558 w 3570"/>
                <a:gd name="T105" fmla="*/ 2960 h 3106"/>
                <a:gd name="T106" fmla="*/ 425 w 3570"/>
                <a:gd name="T107" fmla="*/ 3092 h 3106"/>
                <a:gd name="T108" fmla="*/ 234 w 3570"/>
                <a:gd name="T109" fmla="*/ 3076 h 3106"/>
                <a:gd name="T110" fmla="*/ 126 w 3570"/>
                <a:gd name="T111" fmla="*/ 2922 h 3106"/>
                <a:gd name="T112" fmla="*/ 41 w 3570"/>
                <a:gd name="T113" fmla="*/ 1376 h 3106"/>
                <a:gd name="T114" fmla="*/ 6 w 3570"/>
                <a:gd name="T115" fmla="*/ 1168 h 3106"/>
                <a:gd name="T116" fmla="*/ 279 w 3570"/>
                <a:gd name="T117" fmla="*/ 115 h 3106"/>
                <a:gd name="T118" fmla="*/ 446 w 3570"/>
                <a:gd name="T119" fmla="*/ 18 h 3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70" h="3106">
                  <a:moveTo>
                    <a:pt x="3057" y="1513"/>
                  </a:moveTo>
                  <a:lnTo>
                    <a:pt x="3038" y="1529"/>
                  </a:lnTo>
                  <a:lnTo>
                    <a:pt x="3017" y="1544"/>
                  </a:lnTo>
                  <a:lnTo>
                    <a:pt x="2993" y="1555"/>
                  </a:lnTo>
                  <a:lnTo>
                    <a:pt x="2967" y="1562"/>
                  </a:lnTo>
                  <a:lnTo>
                    <a:pt x="2936" y="1566"/>
                  </a:lnTo>
                  <a:lnTo>
                    <a:pt x="2902" y="1562"/>
                  </a:lnTo>
                  <a:lnTo>
                    <a:pt x="2869" y="1551"/>
                  </a:lnTo>
                  <a:lnTo>
                    <a:pt x="2840" y="1534"/>
                  </a:lnTo>
                  <a:lnTo>
                    <a:pt x="2816" y="1513"/>
                  </a:lnTo>
                  <a:lnTo>
                    <a:pt x="2793" y="1519"/>
                  </a:lnTo>
                  <a:lnTo>
                    <a:pt x="2773" y="1529"/>
                  </a:lnTo>
                  <a:lnTo>
                    <a:pt x="2756" y="1544"/>
                  </a:lnTo>
                  <a:lnTo>
                    <a:pt x="2742" y="1562"/>
                  </a:lnTo>
                  <a:lnTo>
                    <a:pt x="2732" y="1583"/>
                  </a:lnTo>
                  <a:lnTo>
                    <a:pt x="3139" y="1583"/>
                  </a:lnTo>
                  <a:lnTo>
                    <a:pt x="3130" y="1562"/>
                  </a:lnTo>
                  <a:lnTo>
                    <a:pt x="3116" y="1544"/>
                  </a:lnTo>
                  <a:lnTo>
                    <a:pt x="3098" y="1529"/>
                  </a:lnTo>
                  <a:lnTo>
                    <a:pt x="3079" y="1519"/>
                  </a:lnTo>
                  <a:lnTo>
                    <a:pt x="3057" y="1513"/>
                  </a:lnTo>
                  <a:close/>
                  <a:moveTo>
                    <a:pt x="559" y="0"/>
                  </a:moveTo>
                  <a:lnTo>
                    <a:pt x="560" y="0"/>
                  </a:lnTo>
                  <a:lnTo>
                    <a:pt x="564" y="0"/>
                  </a:lnTo>
                  <a:lnTo>
                    <a:pt x="575" y="0"/>
                  </a:lnTo>
                  <a:lnTo>
                    <a:pt x="592" y="1"/>
                  </a:lnTo>
                  <a:lnTo>
                    <a:pt x="611" y="2"/>
                  </a:lnTo>
                  <a:lnTo>
                    <a:pt x="634" y="5"/>
                  </a:lnTo>
                  <a:lnTo>
                    <a:pt x="656" y="8"/>
                  </a:lnTo>
                  <a:lnTo>
                    <a:pt x="675" y="13"/>
                  </a:lnTo>
                  <a:lnTo>
                    <a:pt x="695" y="18"/>
                  </a:lnTo>
                  <a:lnTo>
                    <a:pt x="710" y="24"/>
                  </a:lnTo>
                  <a:lnTo>
                    <a:pt x="724" y="30"/>
                  </a:lnTo>
                  <a:lnTo>
                    <a:pt x="735" y="35"/>
                  </a:lnTo>
                  <a:lnTo>
                    <a:pt x="742" y="39"/>
                  </a:lnTo>
                  <a:lnTo>
                    <a:pt x="744" y="40"/>
                  </a:lnTo>
                  <a:lnTo>
                    <a:pt x="779" y="59"/>
                  </a:lnTo>
                  <a:lnTo>
                    <a:pt x="815" y="82"/>
                  </a:lnTo>
                  <a:lnTo>
                    <a:pt x="847" y="110"/>
                  </a:lnTo>
                  <a:lnTo>
                    <a:pt x="878" y="140"/>
                  </a:lnTo>
                  <a:lnTo>
                    <a:pt x="905" y="173"/>
                  </a:lnTo>
                  <a:lnTo>
                    <a:pt x="928" y="209"/>
                  </a:lnTo>
                  <a:lnTo>
                    <a:pt x="947" y="248"/>
                  </a:lnTo>
                  <a:lnTo>
                    <a:pt x="961" y="289"/>
                  </a:lnTo>
                  <a:lnTo>
                    <a:pt x="968" y="331"/>
                  </a:lnTo>
                  <a:lnTo>
                    <a:pt x="970" y="337"/>
                  </a:lnTo>
                  <a:lnTo>
                    <a:pt x="972" y="345"/>
                  </a:lnTo>
                  <a:lnTo>
                    <a:pt x="973" y="351"/>
                  </a:lnTo>
                  <a:lnTo>
                    <a:pt x="984" y="427"/>
                  </a:lnTo>
                  <a:lnTo>
                    <a:pt x="995" y="496"/>
                  </a:lnTo>
                  <a:lnTo>
                    <a:pt x="1006" y="557"/>
                  </a:lnTo>
                  <a:lnTo>
                    <a:pt x="1018" y="613"/>
                  </a:lnTo>
                  <a:lnTo>
                    <a:pt x="1033" y="661"/>
                  </a:lnTo>
                  <a:lnTo>
                    <a:pt x="1048" y="704"/>
                  </a:lnTo>
                  <a:lnTo>
                    <a:pt x="1067" y="739"/>
                  </a:lnTo>
                  <a:lnTo>
                    <a:pt x="1088" y="769"/>
                  </a:lnTo>
                  <a:lnTo>
                    <a:pt x="1112" y="792"/>
                  </a:lnTo>
                  <a:lnTo>
                    <a:pt x="1141" y="814"/>
                  </a:lnTo>
                  <a:lnTo>
                    <a:pt x="1176" y="833"/>
                  </a:lnTo>
                  <a:lnTo>
                    <a:pt x="1217" y="851"/>
                  </a:lnTo>
                  <a:lnTo>
                    <a:pt x="1265" y="867"/>
                  </a:lnTo>
                  <a:lnTo>
                    <a:pt x="1320" y="883"/>
                  </a:lnTo>
                  <a:lnTo>
                    <a:pt x="1383" y="896"/>
                  </a:lnTo>
                  <a:lnTo>
                    <a:pt x="1402" y="870"/>
                  </a:lnTo>
                  <a:lnTo>
                    <a:pt x="1428" y="849"/>
                  </a:lnTo>
                  <a:lnTo>
                    <a:pt x="1456" y="832"/>
                  </a:lnTo>
                  <a:lnTo>
                    <a:pt x="1488" y="821"/>
                  </a:lnTo>
                  <a:lnTo>
                    <a:pt x="1522" y="817"/>
                  </a:lnTo>
                  <a:lnTo>
                    <a:pt x="1596" y="817"/>
                  </a:lnTo>
                  <a:lnTo>
                    <a:pt x="1663" y="815"/>
                  </a:lnTo>
                  <a:lnTo>
                    <a:pt x="1724" y="810"/>
                  </a:lnTo>
                  <a:lnTo>
                    <a:pt x="1778" y="805"/>
                  </a:lnTo>
                  <a:lnTo>
                    <a:pt x="1827" y="798"/>
                  </a:lnTo>
                  <a:lnTo>
                    <a:pt x="1869" y="788"/>
                  </a:lnTo>
                  <a:lnTo>
                    <a:pt x="1905" y="777"/>
                  </a:lnTo>
                  <a:lnTo>
                    <a:pt x="1937" y="765"/>
                  </a:lnTo>
                  <a:lnTo>
                    <a:pt x="1964" y="751"/>
                  </a:lnTo>
                  <a:lnTo>
                    <a:pt x="1985" y="734"/>
                  </a:lnTo>
                  <a:lnTo>
                    <a:pt x="2005" y="713"/>
                  </a:lnTo>
                  <a:lnTo>
                    <a:pt x="2022" y="687"/>
                  </a:lnTo>
                  <a:lnTo>
                    <a:pt x="2038" y="654"/>
                  </a:lnTo>
                  <a:lnTo>
                    <a:pt x="2051" y="618"/>
                  </a:lnTo>
                  <a:lnTo>
                    <a:pt x="2063" y="574"/>
                  </a:lnTo>
                  <a:lnTo>
                    <a:pt x="2074" y="527"/>
                  </a:lnTo>
                  <a:lnTo>
                    <a:pt x="2085" y="474"/>
                  </a:lnTo>
                  <a:lnTo>
                    <a:pt x="2095" y="415"/>
                  </a:lnTo>
                  <a:lnTo>
                    <a:pt x="2104" y="351"/>
                  </a:lnTo>
                  <a:lnTo>
                    <a:pt x="2105" y="345"/>
                  </a:lnTo>
                  <a:lnTo>
                    <a:pt x="2107" y="337"/>
                  </a:lnTo>
                  <a:lnTo>
                    <a:pt x="2109" y="331"/>
                  </a:lnTo>
                  <a:lnTo>
                    <a:pt x="2116" y="289"/>
                  </a:lnTo>
                  <a:lnTo>
                    <a:pt x="2130" y="248"/>
                  </a:lnTo>
                  <a:lnTo>
                    <a:pt x="2149" y="209"/>
                  </a:lnTo>
                  <a:lnTo>
                    <a:pt x="2172" y="173"/>
                  </a:lnTo>
                  <a:lnTo>
                    <a:pt x="2199" y="140"/>
                  </a:lnTo>
                  <a:lnTo>
                    <a:pt x="2230" y="110"/>
                  </a:lnTo>
                  <a:lnTo>
                    <a:pt x="2263" y="82"/>
                  </a:lnTo>
                  <a:lnTo>
                    <a:pt x="2297" y="59"/>
                  </a:lnTo>
                  <a:lnTo>
                    <a:pt x="2333" y="40"/>
                  </a:lnTo>
                  <a:lnTo>
                    <a:pt x="2336" y="39"/>
                  </a:lnTo>
                  <a:lnTo>
                    <a:pt x="2342" y="35"/>
                  </a:lnTo>
                  <a:lnTo>
                    <a:pt x="2353" y="30"/>
                  </a:lnTo>
                  <a:lnTo>
                    <a:pt x="2366" y="24"/>
                  </a:lnTo>
                  <a:lnTo>
                    <a:pt x="2383" y="18"/>
                  </a:lnTo>
                  <a:lnTo>
                    <a:pt x="2401" y="13"/>
                  </a:lnTo>
                  <a:lnTo>
                    <a:pt x="2421" y="8"/>
                  </a:lnTo>
                  <a:lnTo>
                    <a:pt x="2444" y="5"/>
                  </a:lnTo>
                  <a:lnTo>
                    <a:pt x="2465" y="2"/>
                  </a:lnTo>
                  <a:lnTo>
                    <a:pt x="2486" y="1"/>
                  </a:lnTo>
                  <a:lnTo>
                    <a:pt x="2502" y="0"/>
                  </a:lnTo>
                  <a:lnTo>
                    <a:pt x="2513" y="0"/>
                  </a:lnTo>
                  <a:lnTo>
                    <a:pt x="2516" y="0"/>
                  </a:lnTo>
                  <a:lnTo>
                    <a:pt x="2518" y="0"/>
                  </a:lnTo>
                  <a:lnTo>
                    <a:pt x="2558" y="2"/>
                  </a:lnTo>
                  <a:lnTo>
                    <a:pt x="2595" y="10"/>
                  </a:lnTo>
                  <a:lnTo>
                    <a:pt x="2630" y="21"/>
                  </a:lnTo>
                  <a:lnTo>
                    <a:pt x="2664" y="35"/>
                  </a:lnTo>
                  <a:lnTo>
                    <a:pt x="2696" y="54"/>
                  </a:lnTo>
                  <a:lnTo>
                    <a:pt x="2724" y="77"/>
                  </a:lnTo>
                  <a:lnTo>
                    <a:pt x="2750" y="105"/>
                  </a:lnTo>
                  <a:lnTo>
                    <a:pt x="2772" y="135"/>
                  </a:lnTo>
                  <a:lnTo>
                    <a:pt x="2792" y="172"/>
                  </a:lnTo>
                  <a:lnTo>
                    <a:pt x="2807" y="212"/>
                  </a:lnTo>
                  <a:lnTo>
                    <a:pt x="2819" y="255"/>
                  </a:lnTo>
                  <a:lnTo>
                    <a:pt x="2821" y="259"/>
                  </a:lnTo>
                  <a:lnTo>
                    <a:pt x="2823" y="270"/>
                  </a:lnTo>
                  <a:lnTo>
                    <a:pt x="2827" y="285"/>
                  </a:lnTo>
                  <a:lnTo>
                    <a:pt x="2833" y="308"/>
                  </a:lnTo>
                  <a:lnTo>
                    <a:pt x="2840" y="336"/>
                  </a:lnTo>
                  <a:lnTo>
                    <a:pt x="2848" y="368"/>
                  </a:lnTo>
                  <a:lnTo>
                    <a:pt x="2857" y="405"/>
                  </a:lnTo>
                  <a:lnTo>
                    <a:pt x="2868" y="445"/>
                  </a:lnTo>
                  <a:lnTo>
                    <a:pt x="2879" y="490"/>
                  </a:lnTo>
                  <a:lnTo>
                    <a:pt x="2891" y="537"/>
                  </a:lnTo>
                  <a:lnTo>
                    <a:pt x="2903" y="586"/>
                  </a:lnTo>
                  <a:lnTo>
                    <a:pt x="2916" y="637"/>
                  </a:lnTo>
                  <a:lnTo>
                    <a:pt x="2930" y="690"/>
                  </a:lnTo>
                  <a:lnTo>
                    <a:pt x="2944" y="745"/>
                  </a:lnTo>
                  <a:lnTo>
                    <a:pt x="2958" y="800"/>
                  </a:lnTo>
                  <a:lnTo>
                    <a:pt x="2971" y="855"/>
                  </a:lnTo>
                  <a:lnTo>
                    <a:pt x="2985" y="909"/>
                  </a:lnTo>
                  <a:lnTo>
                    <a:pt x="2999" y="964"/>
                  </a:lnTo>
                  <a:lnTo>
                    <a:pt x="3012" y="1016"/>
                  </a:lnTo>
                  <a:lnTo>
                    <a:pt x="3024" y="1068"/>
                  </a:lnTo>
                  <a:lnTo>
                    <a:pt x="3036" y="1116"/>
                  </a:lnTo>
                  <a:lnTo>
                    <a:pt x="3048" y="1162"/>
                  </a:lnTo>
                  <a:lnTo>
                    <a:pt x="3058" y="1204"/>
                  </a:lnTo>
                  <a:lnTo>
                    <a:pt x="3068" y="1244"/>
                  </a:lnTo>
                  <a:lnTo>
                    <a:pt x="3076" y="1279"/>
                  </a:lnTo>
                  <a:lnTo>
                    <a:pt x="3084" y="1309"/>
                  </a:lnTo>
                  <a:lnTo>
                    <a:pt x="3090" y="1336"/>
                  </a:lnTo>
                  <a:lnTo>
                    <a:pt x="3095" y="1355"/>
                  </a:lnTo>
                  <a:lnTo>
                    <a:pt x="3098" y="1370"/>
                  </a:lnTo>
                  <a:lnTo>
                    <a:pt x="3101" y="1390"/>
                  </a:lnTo>
                  <a:lnTo>
                    <a:pt x="3099" y="1411"/>
                  </a:lnTo>
                  <a:lnTo>
                    <a:pt x="3132" y="1423"/>
                  </a:lnTo>
                  <a:lnTo>
                    <a:pt x="3162" y="1441"/>
                  </a:lnTo>
                  <a:lnTo>
                    <a:pt x="3189" y="1463"/>
                  </a:lnTo>
                  <a:lnTo>
                    <a:pt x="3212" y="1488"/>
                  </a:lnTo>
                  <a:lnTo>
                    <a:pt x="3230" y="1516"/>
                  </a:lnTo>
                  <a:lnTo>
                    <a:pt x="3244" y="1549"/>
                  </a:lnTo>
                  <a:lnTo>
                    <a:pt x="3253" y="1583"/>
                  </a:lnTo>
                  <a:lnTo>
                    <a:pt x="3570" y="1583"/>
                  </a:lnTo>
                  <a:lnTo>
                    <a:pt x="3570" y="2516"/>
                  </a:lnTo>
                  <a:lnTo>
                    <a:pt x="2302" y="2516"/>
                  </a:lnTo>
                  <a:lnTo>
                    <a:pt x="2302" y="1583"/>
                  </a:lnTo>
                  <a:lnTo>
                    <a:pt x="2619" y="1583"/>
                  </a:lnTo>
                  <a:lnTo>
                    <a:pt x="2628" y="1549"/>
                  </a:lnTo>
                  <a:lnTo>
                    <a:pt x="2641" y="1517"/>
                  </a:lnTo>
                  <a:lnTo>
                    <a:pt x="2659" y="1488"/>
                  </a:lnTo>
                  <a:lnTo>
                    <a:pt x="2682" y="1463"/>
                  </a:lnTo>
                  <a:lnTo>
                    <a:pt x="2709" y="1441"/>
                  </a:lnTo>
                  <a:lnTo>
                    <a:pt x="2738" y="1424"/>
                  </a:lnTo>
                  <a:lnTo>
                    <a:pt x="2770" y="1412"/>
                  </a:lnTo>
                  <a:lnTo>
                    <a:pt x="2760" y="1361"/>
                  </a:lnTo>
                  <a:lnTo>
                    <a:pt x="2748" y="1309"/>
                  </a:lnTo>
                  <a:lnTo>
                    <a:pt x="2735" y="1256"/>
                  </a:lnTo>
                  <a:lnTo>
                    <a:pt x="2720" y="1201"/>
                  </a:lnTo>
                  <a:lnTo>
                    <a:pt x="2705" y="1144"/>
                  </a:lnTo>
                  <a:lnTo>
                    <a:pt x="2690" y="1088"/>
                  </a:lnTo>
                  <a:lnTo>
                    <a:pt x="2674" y="1034"/>
                  </a:lnTo>
                  <a:lnTo>
                    <a:pt x="2658" y="979"/>
                  </a:lnTo>
                  <a:lnTo>
                    <a:pt x="2642" y="927"/>
                  </a:lnTo>
                  <a:lnTo>
                    <a:pt x="2627" y="879"/>
                  </a:lnTo>
                  <a:lnTo>
                    <a:pt x="2612" y="833"/>
                  </a:lnTo>
                  <a:lnTo>
                    <a:pt x="2599" y="791"/>
                  </a:lnTo>
                  <a:lnTo>
                    <a:pt x="2587" y="753"/>
                  </a:lnTo>
                  <a:lnTo>
                    <a:pt x="2576" y="722"/>
                  </a:lnTo>
                  <a:lnTo>
                    <a:pt x="2566" y="695"/>
                  </a:lnTo>
                  <a:lnTo>
                    <a:pt x="2559" y="676"/>
                  </a:lnTo>
                  <a:lnTo>
                    <a:pt x="2549" y="654"/>
                  </a:lnTo>
                  <a:lnTo>
                    <a:pt x="2538" y="640"/>
                  </a:lnTo>
                  <a:lnTo>
                    <a:pt x="2527" y="629"/>
                  </a:lnTo>
                  <a:lnTo>
                    <a:pt x="2516" y="624"/>
                  </a:lnTo>
                  <a:lnTo>
                    <a:pt x="2508" y="624"/>
                  </a:lnTo>
                  <a:lnTo>
                    <a:pt x="2499" y="627"/>
                  </a:lnTo>
                  <a:lnTo>
                    <a:pt x="2495" y="635"/>
                  </a:lnTo>
                  <a:lnTo>
                    <a:pt x="2491" y="647"/>
                  </a:lnTo>
                  <a:lnTo>
                    <a:pt x="2492" y="661"/>
                  </a:lnTo>
                  <a:lnTo>
                    <a:pt x="2497" y="679"/>
                  </a:lnTo>
                  <a:lnTo>
                    <a:pt x="2507" y="701"/>
                  </a:lnTo>
                  <a:lnTo>
                    <a:pt x="2530" y="757"/>
                  </a:lnTo>
                  <a:lnTo>
                    <a:pt x="2553" y="821"/>
                  </a:lnTo>
                  <a:lnTo>
                    <a:pt x="2576" y="890"/>
                  </a:lnTo>
                  <a:lnTo>
                    <a:pt x="2599" y="964"/>
                  </a:lnTo>
                  <a:lnTo>
                    <a:pt x="2622" y="1042"/>
                  </a:lnTo>
                  <a:lnTo>
                    <a:pt x="2645" y="1124"/>
                  </a:lnTo>
                  <a:lnTo>
                    <a:pt x="2667" y="1209"/>
                  </a:lnTo>
                  <a:lnTo>
                    <a:pt x="2687" y="1296"/>
                  </a:lnTo>
                  <a:lnTo>
                    <a:pt x="2707" y="1384"/>
                  </a:lnTo>
                  <a:lnTo>
                    <a:pt x="2672" y="1406"/>
                  </a:lnTo>
                  <a:lnTo>
                    <a:pt x="2641" y="1433"/>
                  </a:lnTo>
                  <a:lnTo>
                    <a:pt x="2615" y="1463"/>
                  </a:lnTo>
                  <a:lnTo>
                    <a:pt x="2593" y="1497"/>
                  </a:lnTo>
                  <a:lnTo>
                    <a:pt x="2576" y="1534"/>
                  </a:lnTo>
                  <a:lnTo>
                    <a:pt x="2469" y="1534"/>
                  </a:lnTo>
                  <a:lnTo>
                    <a:pt x="2438" y="1515"/>
                  </a:lnTo>
                  <a:lnTo>
                    <a:pt x="2407" y="1493"/>
                  </a:lnTo>
                  <a:lnTo>
                    <a:pt x="2381" y="1468"/>
                  </a:lnTo>
                  <a:lnTo>
                    <a:pt x="2358" y="1439"/>
                  </a:lnTo>
                  <a:lnTo>
                    <a:pt x="2337" y="1406"/>
                  </a:lnTo>
                  <a:lnTo>
                    <a:pt x="2321" y="1370"/>
                  </a:lnTo>
                  <a:lnTo>
                    <a:pt x="2309" y="1331"/>
                  </a:lnTo>
                  <a:lnTo>
                    <a:pt x="2229" y="956"/>
                  </a:lnTo>
                  <a:lnTo>
                    <a:pt x="2195" y="989"/>
                  </a:lnTo>
                  <a:lnTo>
                    <a:pt x="2156" y="1019"/>
                  </a:lnTo>
                  <a:lnTo>
                    <a:pt x="2114" y="1045"/>
                  </a:lnTo>
                  <a:lnTo>
                    <a:pt x="2067" y="1068"/>
                  </a:lnTo>
                  <a:lnTo>
                    <a:pt x="2015" y="1087"/>
                  </a:lnTo>
                  <a:lnTo>
                    <a:pt x="1959" y="1104"/>
                  </a:lnTo>
                  <a:lnTo>
                    <a:pt x="1897" y="1117"/>
                  </a:lnTo>
                  <a:lnTo>
                    <a:pt x="1830" y="1128"/>
                  </a:lnTo>
                  <a:lnTo>
                    <a:pt x="1758" y="1136"/>
                  </a:lnTo>
                  <a:lnTo>
                    <a:pt x="1679" y="1143"/>
                  </a:lnTo>
                  <a:lnTo>
                    <a:pt x="1667" y="1168"/>
                  </a:lnTo>
                  <a:lnTo>
                    <a:pt x="1650" y="1192"/>
                  </a:lnTo>
                  <a:lnTo>
                    <a:pt x="1630" y="1211"/>
                  </a:lnTo>
                  <a:lnTo>
                    <a:pt x="1607" y="1228"/>
                  </a:lnTo>
                  <a:lnTo>
                    <a:pt x="1582" y="1240"/>
                  </a:lnTo>
                  <a:lnTo>
                    <a:pt x="1554" y="1248"/>
                  </a:lnTo>
                  <a:lnTo>
                    <a:pt x="1525" y="1250"/>
                  </a:lnTo>
                  <a:lnTo>
                    <a:pt x="1502" y="1249"/>
                  </a:lnTo>
                  <a:lnTo>
                    <a:pt x="1411" y="1234"/>
                  </a:lnTo>
                  <a:lnTo>
                    <a:pt x="1327" y="1220"/>
                  </a:lnTo>
                  <a:lnTo>
                    <a:pt x="1250" y="1202"/>
                  </a:lnTo>
                  <a:lnTo>
                    <a:pt x="1179" y="1184"/>
                  </a:lnTo>
                  <a:lnTo>
                    <a:pt x="1115" y="1162"/>
                  </a:lnTo>
                  <a:lnTo>
                    <a:pt x="1057" y="1139"/>
                  </a:lnTo>
                  <a:lnTo>
                    <a:pt x="1004" y="1114"/>
                  </a:lnTo>
                  <a:lnTo>
                    <a:pt x="956" y="1085"/>
                  </a:lnTo>
                  <a:lnTo>
                    <a:pt x="914" y="1054"/>
                  </a:lnTo>
                  <a:lnTo>
                    <a:pt x="875" y="1022"/>
                  </a:lnTo>
                  <a:lnTo>
                    <a:pt x="841" y="985"/>
                  </a:lnTo>
                  <a:lnTo>
                    <a:pt x="767" y="1330"/>
                  </a:lnTo>
                  <a:lnTo>
                    <a:pt x="755" y="1370"/>
                  </a:lnTo>
                  <a:lnTo>
                    <a:pt x="739" y="1406"/>
                  </a:lnTo>
                  <a:lnTo>
                    <a:pt x="719" y="1439"/>
                  </a:lnTo>
                  <a:lnTo>
                    <a:pt x="696" y="1468"/>
                  </a:lnTo>
                  <a:lnTo>
                    <a:pt x="668" y="1493"/>
                  </a:lnTo>
                  <a:lnTo>
                    <a:pt x="639" y="1516"/>
                  </a:lnTo>
                  <a:lnTo>
                    <a:pt x="606" y="1534"/>
                  </a:lnTo>
                  <a:lnTo>
                    <a:pt x="572" y="1550"/>
                  </a:lnTo>
                  <a:lnTo>
                    <a:pt x="571" y="2882"/>
                  </a:lnTo>
                  <a:lnTo>
                    <a:pt x="567" y="2922"/>
                  </a:lnTo>
                  <a:lnTo>
                    <a:pt x="558" y="2960"/>
                  </a:lnTo>
                  <a:lnTo>
                    <a:pt x="541" y="2995"/>
                  </a:lnTo>
                  <a:lnTo>
                    <a:pt x="519" y="3026"/>
                  </a:lnTo>
                  <a:lnTo>
                    <a:pt x="491" y="3053"/>
                  </a:lnTo>
                  <a:lnTo>
                    <a:pt x="461" y="3076"/>
                  </a:lnTo>
                  <a:lnTo>
                    <a:pt x="425" y="3092"/>
                  </a:lnTo>
                  <a:lnTo>
                    <a:pt x="387" y="3102"/>
                  </a:lnTo>
                  <a:lnTo>
                    <a:pt x="347" y="3106"/>
                  </a:lnTo>
                  <a:lnTo>
                    <a:pt x="307" y="3102"/>
                  </a:lnTo>
                  <a:lnTo>
                    <a:pt x="269" y="3092"/>
                  </a:lnTo>
                  <a:lnTo>
                    <a:pt x="234" y="3076"/>
                  </a:lnTo>
                  <a:lnTo>
                    <a:pt x="202" y="3053"/>
                  </a:lnTo>
                  <a:lnTo>
                    <a:pt x="176" y="3026"/>
                  </a:lnTo>
                  <a:lnTo>
                    <a:pt x="153" y="2995"/>
                  </a:lnTo>
                  <a:lnTo>
                    <a:pt x="137" y="2960"/>
                  </a:lnTo>
                  <a:lnTo>
                    <a:pt x="126" y="2922"/>
                  </a:lnTo>
                  <a:lnTo>
                    <a:pt x="122" y="2882"/>
                  </a:lnTo>
                  <a:lnTo>
                    <a:pt x="124" y="1474"/>
                  </a:lnTo>
                  <a:lnTo>
                    <a:pt x="92" y="1444"/>
                  </a:lnTo>
                  <a:lnTo>
                    <a:pt x="64" y="1411"/>
                  </a:lnTo>
                  <a:lnTo>
                    <a:pt x="41" y="1376"/>
                  </a:lnTo>
                  <a:lnTo>
                    <a:pt x="22" y="1338"/>
                  </a:lnTo>
                  <a:lnTo>
                    <a:pt x="8" y="1299"/>
                  </a:lnTo>
                  <a:lnTo>
                    <a:pt x="1" y="1256"/>
                  </a:lnTo>
                  <a:lnTo>
                    <a:pt x="0" y="1213"/>
                  </a:lnTo>
                  <a:lnTo>
                    <a:pt x="6" y="1168"/>
                  </a:lnTo>
                  <a:lnTo>
                    <a:pt x="202" y="255"/>
                  </a:lnTo>
                  <a:lnTo>
                    <a:pt x="215" y="215"/>
                  </a:lnTo>
                  <a:lnTo>
                    <a:pt x="232" y="178"/>
                  </a:lnTo>
                  <a:lnTo>
                    <a:pt x="253" y="144"/>
                  </a:lnTo>
                  <a:lnTo>
                    <a:pt x="279" y="115"/>
                  </a:lnTo>
                  <a:lnTo>
                    <a:pt x="308" y="88"/>
                  </a:lnTo>
                  <a:lnTo>
                    <a:pt x="339" y="65"/>
                  </a:lnTo>
                  <a:lnTo>
                    <a:pt x="373" y="46"/>
                  </a:lnTo>
                  <a:lnTo>
                    <a:pt x="410" y="30"/>
                  </a:lnTo>
                  <a:lnTo>
                    <a:pt x="446" y="18"/>
                  </a:lnTo>
                  <a:lnTo>
                    <a:pt x="484" y="8"/>
                  </a:lnTo>
                  <a:lnTo>
                    <a:pt x="521" y="2"/>
                  </a:lnTo>
                  <a:lnTo>
                    <a:pt x="5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727346"/>
              <a:endParaRPr lang="en-US" sz="1431">
                <a:solidFill>
                  <a:prstClr val="black"/>
                </a:solidFill>
              </a:endParaRPr>
            </a:p>
          </p:txBody>
        </p:sp>
      </p:grpSp>
      <p:sp>
        <p:nvSpPr>
          <p:cNvPr id="57" name="Freeform 14"/>
          <p:cNvSpPr>
            <a:spLocks noEditPoints="1"/>
          </p:cNvSpPr>
          <p:nvPr/>
        </p:nvSpPr>
        <p:spPr bwMode="auto">
          <a:xfrm>
            <a:off x="6133989" y="2288084"/>
            <a:ext cx="443605" cy="428653"/>
          </a:xfrm>
          <a:custGeom>
            <a:avLst/>
            <a:gdLst>
              <a:gd name="T0" fmla="*/ 1853 w 3318"/>
              <a:gd name="T1" fmla="*/ 3017 h 3302"/>
              <a:gd name="T2" fmla="*/ 1682 w 3318"/>
              <a:gd name="T3" fmla="*/ 3117 h 3302"/>
              <a:gd name="T4" fmla="*/ 1505 w 3318"/>
              <a:gd name="T5" fmla="*/ 3108 h 3302"/>
              <a:gd name="T6" fmla="*/ 1605 w 3318"/>
              <a:gd name="T7" fmla="*/ 3159 h 3302"/>
              <a:gd name="T8" fmla="*/ 1831 w 3318"/>
              <a:gd name="T9" fmla="*/ 3185 h 3302"/>
              <a:gd name="T10" fmla="*/ 2045 w 3318"/>
              <a:gd name="T11" fmla="*/ 3046 h 3302"/>
              <a:gd name="T12" fmla="*/ 299 w 3318"/>
              <a:gd name="T13" fmla="*/ 1197 h 3302"/>
              <a:gd name="T14" fmla="*/ 258 w 3318"/>
              <a:gd name="T15" fmla="*/ 1233 h 3302"/>
              <a:gd name="T16" fmla="*/ 131 w 3318"/>
              <a:gd name="T17" fmla="*/ 1423 h 3302"/>
              <a:gd name="T18" fmla="*/ 154 w 3318"/>
              <a:gd name="T19" fmla="*/ 1644 h 3302"/>
              <a:gd name="T20" fmla="*/ 228 w 3318"/>
              <a:gd name="T21" fmla="*/ 1783 h 3302"/>
              <a:gd name="T22" fmla="*/ 205 w 3318"/>
              <a:gd name="T23" fmla="*/ 1602 h 3302"/>
              <a:gd name="T24" fmla="*/ 257 w 3318"/>
              <a:gd name="T25" fmla="*/ 1454 h 3302"/>
              <a:gd name="T26" fmla="*/ 403 w 3318"/>
              <a:gd name="T27" fmla="*/ 1373 h 3302"/>
              <a:gd name="T28" fmla="*/ 479 w 3318"/>
              <a:gd name="T29" fmla="*/ 1061 h 3302"/>
              <a:gd name="T30" fmla="*/ 741 w 3318"/>
              <a:gd name="T31" fmla="*/ 1353 h 3302"/>
              <a:gd name="T32" fmla="*/ 766 w 3318"/>
              <a:gd name="T33" fmla="*/ 1587 h 3302"/>
              <a:gd name="T34" fmla="*/ 621 w 3318"/>
              <a:gd name="T35" fmla="*/ 1759 h 3302"/>
              <a:gd name="T36" fmla="*/ 657 w 3318"/>
              <a:gd name="T37" fmla="*/ 1989 h 3302"/>
              <a:gd name="T38" fmla="*/ 921 w 3318"/>
              <a:gd name="T39" fmla="*/ 2308 h 3302"/>
              <a:gd name="T40" fmla="*/ 1244 w 3318"/>
              <a:gd name="T41" fmla="*/ 2599 h 3302"/>
              <a:gd name="T42" fmla="*/ 1504 w 3318"/>
              <a:gd name="T43" fmla="*/ 2702 h 3302"/>
              <a:gd name="T44" fmla="*/ 1673 w 3318"/>
              <a:gd name="T45" fmla="*/ 2557 h 3302"/>
              <a:gd name="T46" fmla="*/ 1883 w 3318"/>
              <a:gd name="T47" fmla="*/ 2531 h 3302"/>
              <a:gd name="T48" fmla="*/ 2200 w 3318"/>
              <a:gd name="T49" fmla="*/ 2762 h 3302"/>
              <a:gd name="T50" fmla="*/ 2237 w 3318"/>
              <a:gd name="T51" fmla="*/ 3009 h 3302"/>
              <a:gd name="T52" fmla="*/ 2073 w 3318"/>
              <a:gd name="T53" fmla="*/ 3202 h 3302"/>
              <a:gd name="T54" fmla="*/ 1788 w 3318"/>
              <a:gd name="T55" fmla="*/ 3299 h 3302"/>
              <a:gd name="T56" fmla="*/ 1245 w 3318"/>
              <a:gd name="T57" fmla="*/ 3105 h 3302"/>
              <a:gd name="T58" fmla="*/ 583 w 3318"/>
              <a:gd name="T59" fmla="*/ 2569 h 3302"/>
              <a:gd name="T60" fmla="*/ 126 w 3318"/>
              <a:gd name="T61" fmla="*/ 1919 h 3302"/>
              <a:gd name="T62" fmla="*/ 1 w 3318"/>
              <a:gd name="T63" fmla="*/ 1421 h 3302"/>
              <a:gd name="T64" fmla="*/ 139 w 3318"/>
              <a:gd name="T65" fmla="*/ 1185 h 3302"/>
              <a:gd name="T66" fmla="*/ 342 w 3318"/>
              <a:gd name="T67" fmla="*/ 1044 h 3302"/>
              <a:gd name="T68" fmla="*/ 2639 w 3318"/>
              <a:gd name="T69" fmla="*/ 727 h 3302"/>
              <a:gd name="T70" fmla="*/ 2697 w 3318"/>
              <a:gd name="T71" fmla="*/ 944 h 3302"/>
              <a:gd name="T72" fmla="*/ 2914 w 3318"/>
              <a:gd name="T73" fmla="*/ 888 h 3302"/>
              <a:gd name="T74" fmla="*/ 2858 w 3318"/>
              <a:gd name="T75" fmla="*/ 669 h 3302"/>
              <a:gd name="T76" fmla="*/ 2177 w 3318"/>
              <a:gd name="T77" fmla="*/ 705 h 3302"/>
              <a:gd name="T78" fmla="*/ 2197 w 3318"/>
              <a:gd name="T79" fmla="*/ 929 h 3302"/>
              <a:gd name="T80" fmla="*/ 2421 w 3318"/>
              <a:gd name="T81" fmla="*/ 910 h 3302"/>
              <a:gd name="T82" fmla="*/ 2402 w 3318"/>
              <a:gd name="T83" fmla="*/ 686 h 3302"/>
              <a:gd name="T84" fmla="*/ 1718 w 3318"/>
              <a:gd name="T85" fmla="*/ 686 h 3302"/>
              <a:gd name="T86" fmla="*/ 1699 w 3318"/>
              <a:gd name="T87" fmla="*/ 910 h 3302"/>
              <a:gd name="T88" fmla="*/ 1924 w 3318"/>
              <a:gd name="T89" fmla="*/ 929 h 3302"/>
              <a:gd name="T90" fmla="*/ 1944 w 3318"/>
              <a:gd name="T91" fmla="*/ 705 h 3302"/>
              <a:gd name="T92" fmla="*/ 2533 w 3318"/>
              <a:gd name="T93" fmla="*/ 21 h 3302"/>
              <a:gd name="T94" fmla="*/ 3094 w 3318"/>
              <a:gd name="T95" fmla="*/ 302 h 3302"/>
              <a:gd name="T96" fmla="*/ 3318 w 3318"/>
              <a:gd name="T97" fmla="*/ 807 h 3302"/>
              <a:gd name="T98" fmla="*/ 3094 w 3318"/>
              <a:gd name="T99" fmla="*/ 1312 h 3302"/>
              <a:gd name="T100" fmla="*/ 2533 w 3318"/>
              <a:gd name="T101" fmla="*/ 1593 h 3302"/>
              <a:gd name="T102" fmla="*/ 1992 w 3318"/>
              <a:gd name="T103" fmla="*/ 1713 h 3302"/>
              <a:gd name="T104" fmla="*/ 1521 w 3318"/>
              <a:gd name="T105" fmla="*/ 1813 h 3302"/>
              <a:gd name="T106" fmla="*/ 1584 w 3318"/>
              <a:gd name="T107" fmla="*/ 1381 h 3302"/>
              <a:gd name="T108" fmla="*/ 1291 w 3318"/>
              <a:gd name="T109" fmla="*/ 927 h 3302"/>
              <a:gd name="T110" fmla="*/ 1420 w 3318"/>
              <a:gd name="T111" fmla="*/ 400 h 3302"/>
              <a:gd name="T112" fmla="*/ 1919 w 3318"/>
              <a:gd name="T113" fmla="*/ 57 h 3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318" h="3302">
                <a:moveTo>
                  <a:pt x="1903" y="2900"/>
                </a:moveTo>
                <a:lnTo>
                  <a:pt x="1902" y="2903"/>
                </a:lnTo>
                <a:lnTo>
                  <a:pt x="1899" y="2911"/>
                </a:lnTo>
                <a:lnTo>
                  <a:pt x="1895" y="2923"/>
                </a:lnTo>
                <a:lnTo>
                  <a:pt x="1889" y="2940"/>
                </a:lnTo>
                <a:lnTo>
                  <a:pt x="1883" y="2957"/>
                </a:lnTo>
                <a:lnTo>
                  <a:pt x="1875" y="2976"/>
                </a:lnTo>
                <a:lnTo>
                  <a:pt x="1865" y="2997"/>
                </a:lnTo>
                <a:lnTo>
                  <a:pt x="1853" y="3017"/>
                </a:lnTo>
                <a:lnTo>
                  <a:pt x="1838" y="3038"/>
                </a:lnTo>
                <a:lnTo>
                  <a:pt x="1820" y="3057"/>
                </a:lnTo>
                <a:lnTo>
                  <a:pt x="1798" y="3075"/>
                </a:lnTo>
                <a:lnTo>
                  <a:pt x="1773" y="3090"/>
                </a:lnTo>
                <a:lnTo>
                  <a:pt x="1752" y="3100"/>
                </a:lnTo>
                <a:lnTo>
                  <a:pt x="1728" y="3107"/>
                </a:lnTo>
                <a:lnTo>
                  <a:pt x="1713" y="3111"/>
                </a:lnTo>
                <a:lnTo>
                  <a:pt x="1697" y="3114"/>
                </a:lnTo>
                <a:lnTo>
                  <a:pt x="1682" y="3117"/>
                </a:lnTo>
                <a:lnTo>
                  <a:pt x="1658" y="3119"/>
                </a:lnTo>
                <a:lnTo>
                  <a:pt x="1635" y="3120"/>
                </a:lnTo>
                <a:lnTo>
                  <a:pt x="1614" y="3120"/>
                </a:lnTo>
                <a:lnTo>
                  <a:pt x="1593" y="3119"/>
                </a:lnTo>
                <a:lnTo>
                  <a:pt x="1568" y="3117"/>
                </a:lnTo>
                <a:lnTo>
                  <a:pt x="1545" y="3114"/>
                </a:lnTo>
                <a:lnTo>
                  <a:pt x="1527" y="3111"/>
                </a:lnTo>
                <a:lnTo>
                  <a:pt x="1514" y="3109"/>
                </a:lnTo>
                <a:lnTo>
                  <a:pt x="1505" y="3108"/>
                </a:lnTo>
                <a:lnTo>
                  <a:pt x="1502" y="3107"/>
                </a:lnTo>
                <a:lnTo>
                  <a:pt x="1504" y="3108"/>
                </a:lnTo>
                <a:lnTo>
                  <a:pt x="1508" y="3111"/>
                </a:lnTo>
                <a:lnTo>
                  <a:pt x="1515" y="3114"/>
                </a:lnTo>
                <a:lnTo>
                  <a:pt x="1524" y="3119"/>
                </a:lnTo>
                <a:lnTo>
                  <a:pt x="1540" y="3128"/>
                </a:lnTo>
                <a:lnTo>
                  <a:pt x="1560" y="3139"/>
                </a:lnTo>
                <a:lnTo>
                  <a:pt x="1585" y="3150"/>
                </a:lnTo>
                <a:lnTo>
                  <a:pt x="1605" y="3159"/>
                </a:lnTo>
                <a:lnTo>
                  <a:pt x="1628" y="3167"/>
                </a:lnTo>
                <a:lnTo>
                  <a:pt x="1652" y="3174"/>
                </a:lnTo>
                <a:lnTo>
                  <a:pt x="1678" y="3181"/>
                </a:lnTo>
                <a:lnTo>
                  <a:pt x="1696" y="3185"/>
                </a:lnTo>
                <a:lnTo>
                  <a:pt x="1715" y="3188"/>
                </a:lnTo>
                <a:lnTo>
                  <a:pt x="1735" y="3190"/>
                </a:lnTo>
                <a:lnTo>
                  <a:pt x="1767" y="3192"/>
                </a:lnTo>
                <a:lnTo>
                  <a:pt x="1799" y="3189"/>
                </a:lnTo>
                <a:lnTo>
                  <a:pt x="1831" y="3185"/>
                </a:lnTo>
                <a:lnTo>
                  <a:pt x="1863" y="3176"/>
                </a:lnTo>
                <a:lnTo>
                  <a:pt x="1893" y="3165"/>
                </a:lnTo>
                <a:lnTo>
                  <a:pt x="1923" y="3150"/>
                </a:lnTo>
                <a:lnTo>
                  <a:pt x="1950" y="3134"/>
                </a:lnTo>
                <a:lnTo>
                  <a:pt x="1974" y="3116"/>
                </a:lnTo>
                <a:lnTo>
                  <a:pt x="1996" y="3098"/>
                </a:lnTo>
                <a:lnTo>
                  <a:pt x="2015" y="3079"/>
                </a:lnTo>
                <a:lnTo>
                  <a:pt x="2031" y="3062"/>
                </a:lnTo>
                <a:lnTo>
                  <a:pt x="2045" y="3046"/>
                </a:lnTo>
                <a:lnTo>
                  <a:pt x="2057" y="3033"/>
                </a:lnTo>
                <a:lnTo>
                  <a:pt x="2066" y="3021"/>
                </a:lnTo>
                <a:lnTo>
                  <a:pt x="2073" y="3013"/>
                </a:lnTo>
                <a:lnTo>
                  <a:pt x="2078" y="3006"/>
                </a:lnTo>
                <a:lnTo>
                  <a:pt x="2081" y="3003"/>
                </a:lnTo>
                <a:lnTo>
                  <a:pt x="2082" y="3001"/>
                </a:lnTo>
                <a:lnTo>
                  <a:pt x="1903" y="2900"/>
                </a:lnTo>
                <a:close/>
                <a:moveTo>
                  <a:pt x="300" y="1197"/>
                </a:moveTo>
                <a:lnTo>
                  <a:pt x="299" y="1197"/>
                </a:lnTo>
                <a:lnTo>
                  <a:pt x="298" y="1199"/>
                </a:lnTo>
                <a:lnTo>
                  <a:pt x="296" y="1201"/>
                </a:lnTo>
                <a:lnTo>
                  <a:pt x="294" y="1202"/>
                </a:lnTo>
                <a:lnTo>
                  <a:pt x="292" y="1204"/>
                </a:lnTo>
                <a:lnTo>
                  <a:pt x="290" y="1206"/>
                </a:lnTo>
                <a:lnTo>
                  <a:pt x="287" y="1209"/>
                </a:lnTo>
                <a:lnTo>
                  <a:pt x="283" y="1212"/>
                </a:lnTo>
                <a:lnTo>
                  <a:pt x="271" y="1221"/>
                </a:lnTo>
                <a:lnTo>
                  <a:pt x="258" y="1233"/>
                </a:lnTo>
                <a:lnTo>
                  <a:pt x="243" y="1247"/>
                </a:lnTo>
                <a:lnTo>
                  <a:pt x="226" y="1263"/>
                </a:lnTo>
                <a:lnTo>
                  <a:pt x="207" y="1284"/>
                </a:lnTo>
                <a:lnTo>
                  <a:pt x="189" y="1306"/>
                </a:lnTo>
                <a:lnTo>
                  <a:pt x="171" y="1331"/>
                </a:lnTo>
                <a:lnTo>
                  <a:pt x="155" y="1360"/>
                </a:lnTo>
                <a:lnTo>
                  <a:pt x="146" y="1380"/>
                </a:lnTo>
                <a:lnTo>
                  <a:pt x="138" y="1401"/>
                </a:lnTo>
                <a:lnTo>
                  <a:pt x="131" y="1423"/>
                </a:lnTo>
                <a:lnTo>
                  <a:pt x="127" y="1446"/>
                </a:lnTo>
                <a:lnTo>
                  <a:pt x="124" y="1468"/>
                </a:lnTo>
                <a:lnTo>
                  <a:pt x="123" y="1490"/>
                </a:lnTo>
                <a:lnTo>
                  <a:pt x="123" y="1512"/>
                </a:lnTo>
                <a:lnTo>
                  <a:pt x="125" y="1533"/>
                </a:lnTo>
                <a:lnTo>
                  <a:pt x="128" y="1553"/>
                </a:lnTo>
                <a:lnTo>
                  <a:pt x="134" y="1583"/>
                </a:lnTo>
                <a:lnTo>
                  <a:pt x="141" y="1611"/>
                </a:lnTo>
                <a:lnTo>
                  <a:pt x="154" y="1644"/>
                </a:lnTo>
                <a:lnTo>
                  <a:pt x="167" y="1675"/>
                </a:lnTo>
                <a:lnTo>
                  <a:pt x="180" y="1702"/>
                </a:lnTo>
                <a:lnTo>
                  <a:pt x="193" y="1725"/>
                </a:lnTo>
                <a:lnTo>
                  <a:pt x="205" y="1746"/>
                </a:lnTo>
                <a:lnTo>
                  <a:pt x="214" y="1761"/>
                </a:lnTo>
                <a:lnTo>
                  <a:pt x="220" y="1770"/>
                </a:lnTo>
                <a:lnTo>
                  <a:pt x="224" y="1777"/>
                </a:lnTo>
                <a:lnTo>
                  <a:pt x="227" y="1781"/>
                </a:lnTo>
                <a:lnTo>
                  <a:pt x="228" y="1783"/>
                </a:lnTo>
                <a:lnTo>
                  <a:pt x="227" y="1780"/>
                </a:lnTo>
                <a:lnTo>
                  <a:pt x="225" y="1771"/>
                </a:lnTo>
                <a:lnTo>
                  <a:pt x="222" y="1758"/>
                </a:lnTo>
                <a:lnTo>
                  <a:pt x="219" y="1740"/>
                </a:lnTo>
                <a:lnTo>
                  <a:pt x="214" y="1717"/>
                </a:lnTo>
                <a:lnTo>
                  <a:pt x="211" y="1692"/>
                </a:lnTo>
                <a:lnTo>
                  <a:pt x="207" y="1664"/>
                </a:lnTo>
                <a:lnTo>
                  <a:pt x="206" y="1633"/>
                </a:lnTo>
                <a:lnTo>
                  <a:pt x="205" y="1602"/>
                </a:lnTo>
                <a:lnTo>
                  <a:pt x="208" y="1577"/>
                </a:lnTo>
                <a:lnTo>
                  <a:pt x="211" y="1552"/>
                </a:lnTo>
                <a:lnTo>
                  <a:pt x="215" y="1537"/>
                </a:lnTo>
                <a:lnTo>
                  <a:pt x="219" y="1522"/>
                </a:lnTo>
                <a:lnTo>
                  <a:pt x="224" y="1507"/>
                </a:lnTo>
                <a:lnTo>
                  <a:pt x="230" y="1494"/>
                </a:lnTo>
                <a:lnTo>
                  <a:pt x="237" y="1481"/>
                </a:lnTo>
                <a:lnTo>
                  <a:pt x="244" y="1469"/>
                </a:lnTo>
                <a:lnTo>
                  <a:pt x="257" y="1454"/>
                </a:lnTo>
                <a:lnTo>
                  <a:pt x="270" y="1440"/>
                </a:lnTo>
                <a:lnTo>
                  <a:pt x="285" y="1429"/>
                </a:lnTo>
                <a:lnTo>
                  <a:pt x="300" y="1418"/>
                </a:lnTo>
                <a:lnTo>
                  <a:pt x="315" y="1409"/>
                </a:lnTo>
                <a:lnTo>
                  <a:pt x="330" y="1402"/>
                </a:lnTo>
                <a:lnTo>
                  <a:pt x="359" y="1390"/>
                </a:lnTo>
                <a:lnTo>
                  <a:pt x="384" y="1381"/>
                </a:lnTo>
                <a:lnTo>
                  <a:pt x="395" y="1376"/>
                </a:lnTo>
                <a:lnTo>
                  <a:pt x="403" y="1373"/>
                </a:lnTo>
                <a:lnTo>
                  <a:pt x="406" y="1372"/>
                </a:lnTo>
                <a:lnTo>
                  <a:pt x="408" y="1371"/>
                </a:lnTo>
                <a:lnTo>
                  <a:pt x="410" y="1370"/>
                </a:lnTo>
                <a:lnTo>
                  <a:pt x="410" y="1370"/>
                </a:lnTo>
                <a:lnTo>
                  <a:pt x="300" y="1197"/>
                </a:lnTo>
                <a:close/>
                <a:moveTo>
                  <a:pt x="394" y="1039"/>
                </a:moveTo>
                <a:lnTo>
                  <a:pt x="421" y="1042"/>
                </a:lnTo>
                <a:lnTo>
                  <a:pt x="449" y="1049"/>
                </a:lnTo>
                <a:lnTo>
                  <a:pt x="479" y="1061"/>
                </a:lnTo>
                <a:lnTo>
                  <a:pt x="508" y="1077"/>
                </a:lnTo>
                <a:lnTo>
                  <a:pt x="539" y="1099"/>
                </a:lnTo>
                <a:lnTo>
                  <a:pt x="570" y="1126"/>
                </a:lnTo>
                <a:lnTo>
                  <a:pt x="602" y="1159"/>
                </a:lnTo>
                <a:lnTo>
                  <a:pt x="635" y="1198"/>
                </a:lnTo>
                <a:lnTo>
                  <a:pt x="669" y="1240"/>
                </a:lnTo>
                <a:lnTo>
                  <a:pt x="698" y="1281"/>
                </a:lnTo>
                <a:lnTo>
                  <a:pt x="721" y="1318"/>
                </a:lnTo>
                <a:lnTo>
                  <a:pt x="741" y="1353"/>
                </a:lnTo>
                <a:lnTo>
                  <a:pt x="757" y="1385"/>
                </a:lnTo>
                <a:lnTo>
                  <a:pt x="769" y="1416"/>
                </a:lnTo>
                <a:lnTo>
                  <a:pt x="778" y="1445"/>
                </a:lnTo>
                <a:lnTo>
                  <a:pt x="783" y="1472"/>
                </a:lnTo>
                <a:lnTo>
                  <a:pt x="785" y="1498"/>
                </a:lnTo>
                <a:lnTo>
                  <a:pt x="784" y="1521"/>
                </a:lnTo>
                <a:lnTo>
                  <a:pt x="781" y="1544"/>
                </a:lnTo>
                <a:lnTo>
                  <a:pt x="775" y="1566"/>
                </a:lnTo>
                <a:lnTo>
                  <a:pt x="766" y="1587"/>
                </a:lnTo>
                <a:lnTo>
                  <a:pt x="756" y="1607"/>
                </a:lnTo>
                <a:lnTo>
                  <a:pt x="744" y="1626"/>
                </a:lnTo>
                <a:lnTo>
                  <a:pt x="730" y="1645"/>
                </a:lnTo>
                <a:lnTo>
                  <a:pt x="714" y="1664"/>
                </a:lnTo>
                <a:lnTo>
                  <a:pt x="697" y="1682"/>
                </a:lnTo>
                <a:lnTo>
                  <a:pt x="680" y="1700"/>
                </a:lnTo>
                <a:lnTo>
                  <a:pt x="661" y="1719"/>
                </a:lnTo>
                <a:lnTo>
                  <a:pt x="641" y="1739"/>
                </a:lnTo>
                <a:lnTo>
                  <a:pt x="621" y="1759"/>
                </a:lnTo>
                <a:lnTo>
                  <a:pt x="607" y="1776"/>
                </a:lnTo>
                <a:lnTo>
                  <a:pt x="599" y="1796"/>
                </a:lnTo>
                <a:lnTo>
                  <a:pt x="595" y="1818"/>
                </a:lnTo>
                <a:lnTo>
                  <a:pt x="596" y="1842"/>
                </a:lnTo>
                <a:lnTo>
                  <a:pt x="600" y="1868"/>
                </a:lnTo>
                <a:lnTo>
                  <a:pt x="609" y="1897"/>
                </a:lnTo>
                <a:lnTo>
                  <a:pt x="621" y="1926"/>
                </a:lnTo>
                <a:lnTo>
                  <a:pt x="637" y="1957"/>
                </a:lnTo>
                <a:lnTo>
                  <a:pt x="657" y="1989"/>
                </a:lnTo>
                <a:lnTo>
                  <a:pt x="678" y="2022"/>
                </a:lnTo>
                <a:lnTo>
                  <a:pt x="702" y="2057"/>
                </a:lnTo>
                <a:lnTo>
                  <a:pt x="729" y="2092"/>
                </a:lnTo>
                <a:lnTo>
                  <a:pt x="757" y="2127"/>
                </a:lnTo>
                <a:lnTo>
                  <a:pt x="787" y="2163"/>
                </a:lnTo>
                <a:lnTo>
                  <a:pt x="819" y="2200"/>
                </a:lnTo>
                <a:lnTo>
                  <a:pt x="853" y="2236"/>
                </a:lnTo>
                <a:lnTo>
                  <a:pt x="887" y="2272"/>
                </a:lnTo>
                <a:lnTo>
                  <a:pt x="921" y="2308"/>
                </a:lnTo>
                <a:lnTo>
                  <a:pt x="956" y="2345"/>
                </a:lnTo>
                <a:lnTo>
                  <a:pt x="992" y="2380"/>
                </a:lnTo>
                <a:lnTo>
                  <a:pt x="1028" y="2414"/>
                </a:lnTo>
                <a:lnTo>
                  <a:pt x="1064" y="2448"/>
                </a:lnTo>
                <a:lnTo>
                  <a:pt x="1101" y="2482"/>
                </a:lnTo>
                <a:lnTo>
                  <a:pt x="1137" y="2514"/>
                </a:lnTo>
                <a:lnTo>
                  <a:pt x="1172" y="2544"/>
                </a:lnTo>
                <a:lnTo>
                  <a:pt x="1209" y="2572"/>
                </a:lnTo>
                <a:lnTo>
                  <a:pt x="1244" y="2599"/>
                </a:lnTo>
                <a:lnTo>
                  <a:pt x="1278" y="2623"/>
                </a:lnTo>
                <a:lnTo>
                  <a:pt x="1311" y="2645"/>
                </a:lnTo>
                <a:lnTo>
                  <a:pt x="1343" y="2664"/>
                </a:lnTo>
                <a:lnTo>
                  <a:pt x="1374" y="2679"/>
                </a:lnTo>
                <a:lnTo>
                  <a:pt x="1404" y="2692"/>
                </a:lnTo>
                <a:lnTo>
                  <a:pt x="1432" y="2700"/>
                </a:lnTo>
                <a:lnTo>
                  <a:pt x="1458" y="2705"/>
                </a:lnTo>
                <a:lnTo>
                  <a:pt x="1482" y="2706"/>
                </a:lnTo>
                <a:lnTo>
                  <a:pt x="1504" y="2702"/>
                </a:lnTo>
                <a:lnTo>
                  <a:pt x="1524" y="2693"/>
                </a:lnTo>
                <a:lnTo>
                  <a:pt x="1541" y="2680"/>
                </a:lnTo>
                <a:lnTo>
                  <a:pt x="1560" y="2660"/>
                </a:lnTo>
                <a:lnTo>
                  <a:pt x="1581" y="2641"/>
                </a:lnTo>
                <a:lnTo>
                  <a:pt x="1599" y="2621"/>
                </a:lnTo>
                <a:lnTo>
                  <a:pt x="1618" y="2603"/>
                </a:lnTo>
                <a:lnTo>
                  <a:pt x="1636" y="2587"/>
                </a:lnTo>
                <a:lnTo>
                  <a:pt x="1655" y="2571"/>
                </a:lnTo>
                <a:lnTo>
                  <a:pt x="1673" y="2557"/>
                </a:lnTo>
                <a:lnTo>
                  <a:pt x="1693" y="2545"/>
                </a:lnTo>
                <a:lnTo>
                  <a:pt x="1712" y="2534"/>
                </a:lnTo>
                <a:lnTo>
                  <a:pt x="1733" y="2526"/>
                </a:lnTo>
                <a:lnTo>
                  <a:pt x="1756" y="2520"/>
                </a:lnTo>
                <a:lnTo>
                  <a:pt x="1778" y="2516"/>
                </a:lnTo>
                <a:lnTo>
                  <a:pt x="1802" y="2516"/>
                </a:lnTo>
                <a:lnTo>
                  <a:pt x="1827" y="2518"/>
                </a:lnTo>
                <a:lnTo>
                  <a:pt x="1854" y="2523"/>
                </a:lnTo>
                <a:lnTo>
                  <a:pt x="1883" y="2531"/>
                </a:lnTo>
                <a:lnTo>
                  <a:pt x="1913" y="2544"/>
                </a:lnTo>
                <a:lnTo>
                  <a:pt x="1947" y="2559"/>
                </a:lnTo>
                <a:lnTo>
                  <a:pt x="1982" y="2579"/>
                </a:lnTo>
                <a:lnTo>
                  <a:pt x="2019" y="2603"/>
                </a:lnTo>
                <a:lnTo>
                  <a:pt x="2058" y="2632"/>
                </a:lnTo>
                <a:lnTo>
                  <a:pt x="2101" y="2665"/>
                </a:lnTo>
                <a:lnTo>
                  <a:pt x="2141" y="2698"/>
                </a:lnTo>
                <a:lnTo>
                  <a:pt x="2173" y="2731"/>
                </a:lnTo>
                <a:lnTo>
                  <a:pt x="2200" y="2762"/>
                </a:lnTo>
                <a:lnTo>
                  <a:pt x="2222" y="2794"/>
                </a:lnTo>
                <a:lnTo>
                  <a:pt x="2238" y="2823"/>
                </a:lnTo>
                <a:lnTo>
                  <a:pt x="2249" y="2852"/>
                </a:lnTo>
                <a:lnTo>
                  <a:pt x="2256" y="2880"/>
                </a:lnTo>
                <a:lnTo>
                  <a:pt x="2259" y="2907"/>
                </a:lnTo>
                <a:lnTo>
                  <a:pt x="2258" y="2934"/>
                </a:lnTo>
                <a:lnTo>
                  <a:pt x="2254" y="2960"/>
                </a:lnTo>
                <a:lnTo>
                  <a:pt x="2247" y="2985"/>
                </a:lnTo>
                <a:lnTo>
                  <a:pt x="2237" y="3009"/>
                </a:lnTo>
                <a:lnTo>
                  <a:pt x="2224" y="3033"/>
                </a:lnTo>
                <a:lnTo>
                  <a:pt x="2209" y="3056"/>
                </a:lnTo>
                <a:lnTo>
                  <a:pt x="2193" y="3078"/>
                </a:lnTo>
                <a:lnTo>
                  <a:pt x="2174" y="3101"/>
                </a:lnTo>
                <a:lnTo>
                  <a:pt x="2155" y="3122"/>
                </a:lnTo>
                <a:lnTo>
                  <a:pt x="2135" y="3143"/>
                </a:lnTo>
                <a:lnTo>
                  <a:pt x="2114" y="3163"/>
                </a:lnTo>
                <a:lnTo>
                  <a:pt x="2093" y="3183"/>
                </a:lnTo>
                <a:lnTo>
                  <a:pt x="2073" y="3202"/>
                </a:lnTo>
                <a:lnTo>
                  <a:pt x="2053" y="3221"/>
                </a:lnTo>
                <a:lnTo>
                  <a:pt x="2034" y="3241"/>
                </a:lnTo>
                <a:lnTo>
                  <a:pt x="2012" y="3260"/>
                </a:lnTo>
                <a:lnTo>
                  <a:pt x="1984" y="3275"/>
                </a:lnTo>
                <a:lnTo>
                  <a:pt x="1953" y="3287"/>
                </a:lnTo>
                <a:lnTo>
                  <a:pt x="1917" y="3295"/>
                </a:lnTo>
                <a:lnTo>
                  <a:pt x="1878" y="3300"/>
                </a:lnTo>
                <a:lnTo>
                  <a:pt x="1835" y="3302"/>
                </a:lnTo>
                <a:lnTo>
                  <a:pt x="1788" y="3299"/>
                </a:lnTo>
                <a:lnTo>
                  <a:pt x="1738" y="3293"/>
                </a:lnTo>
                <a:lnTo>
                  <a:pt x="1685" y="3284"/>
                </a:lnTo>
                <a:lnTo>
                  <a:pt x="1630" y="3270"/>
                </a:lnTo>
                <a:lnTo>
                  <a:pt x="1572" y="3253"/>
                </a:lnTo>
                <a:lnTo>
                  <a:pt x="1510" y="3230"/>
                </a:lnTo>
                <a:lnTo>
                  <a:pt x="1447" y="3205"/>
                </a:lnTo>
                <a:lnTo>
                  <a:pt x="1381" y="3176"/>
                </a:lnTo>
                <a:lnTo>
                  <a:pt x="1314" y="3142"/>
                </a:lnTo>
                <a:lnTo>
                  <a:pt x="1245" y="3105"/>
                </a:lnTo>
                <a:lnTo>
                  <a:pt x="1174" y="3062"/>
                </a:lnTo>
                <a:lnTo>
                  <a:pt x="1103" y="3016"/>
                </a:lnTo>
                <a:lnTo>
                  <a:pt x="1031" y="2966"/>
                </a:lnTo>
                <a:lnTo>
                  <a:pt x="956" y="2910"/>
                </a:lnTo>
                <a:lnTo>
                  <a:pt x="882" y="2851"/>
                </a:lnTo>
                <a:lnTo>
                  <a:pt x="806" y="2787"/>
                </a:lnTo>
                <a:lnTo>
                  <a:pt x="732" y="2718"/>
                </a:lnTo>
                <a:lnTo>
                  <a:pt x="656" y="2645"/>
                </a:lnTo>
                <a:lnTo>
                  <a:pt x="583" y="2569"/>
                </a:lnTo>
                <a:lnTo>
                  <a:pt x="515" y="2494"/>
                </a:lnTo>
                <a:lnTo>
                  <a:pt x="450" y="2419"/>
                </a:lnTo>
                <a:lnTo>
                  <a:pt x="391" y="2345"/>
                </a:lnTo>
                <a:lnTo>
                  <a:pt x="336" y="2270"/>
                </a:lnTo>
                <a:lnTo>
                  <a:pt x="286" y="2198"/>
                </a:lnTo>
                <a:lnTo>
                  <a:pt x="239" y="2125"/>
                </a:lnTo>
                <a:lnTo>
                  <a:pt x="197" y="2055"/>
                </a:lnTo>
                <a:lnTo>
                  <a:pt x="159" y="1986"/>
                </a:lnTo>
                <a:lnTo>
                  <a:pt x="126" y="1919"/>
                </a:lnTo>
                <a:lnTo>
                  <a:pt x="97" y="1853"/>
                </a:lnTo>
                <a:lnTo>
                  <a:pt x="70" y="1790"/>
                </a:lnTo>
                <a:lnTo>
                  <a:pt x="49" y="1729"/>
                </a:lnTo>
                <a:lnTo>
                  <a:pt x="32" y="1670"/>
                </a:lnTo>
                <a:lnTo>
                  <a:pt x="18" y="1614"/>
                </a:lnTo>
                <a:lnTo>
                  <a:pt x="8" y="1561"/>
                </a:lnTo>
                <a:lnTo>
                  <a:pt x="2" y="1511"/>
                </a:lnTo>
                <a:lnTo>
                  <a:pt x="0" y="1465"/>
                </a:lnTo>
                <a:lnTo>
                  <a:pt x="1" y="1421"/>
                </a:lnTo>
                <a:lnTo>
                  <a:pt x="6" y="1382"/>
                </a:lnTo>
                <a:lnTo>
                  <a:pt x="15" y="1347"/>
                </a:lnTo>
                <a:lnTo>
                  <a:pt x="27" y="1315"/>
                </a:lnTo>
                <a:lnTo>
                  <a:pt x="42" y="1288"/>
                </a:lnTo>
                <a:lnTo>
                  <a:pt x="61" y="1264"/>
                </a:lnTo>
                <a:lnTo>
                  <a:pt x="79" y="1245"/>
                </a:lnTo>
                <a:lnTo>
                  <a:pt x="99" y="1226"/>
                </a:lnTo>
                <a:lnTo>
                  <a:pt x="119" y="1205"/>
                </a:lnTo>
                <a:lnTo>
                  <a:pt x="139" y="1185"/>
                </a:lnTo>
                <a:lnTo>
                  <a:pt x="159" y="1164"/>
                </a:lnTo>
                <a:lnTo>
                  <a:pt x="180" y="1144"/>
                </a:lnTo>
                <a:lnTo>
                  <a:pt x="201" y="1124"/>
                </a:lnTo>
                <a:lnTo>
                  <a:pt x="223" y="1106"/>
                </a:lnTo>
                <a:lnTo>
                  <a:pt x="245" y="1090"/>
                </a:lnTo>
                <a:lnTo>
                  <a:pt x="268" y="1075"/>
                </a:lnTo>
                <a:lnTo>
                  <a:pt x="293" y="1062"/>
                </a:lnTo>
                <a:lnTo>
                  <a:pt x="317" y="1052"/>
                </a:lnTo>
                <a:lnTo>
                  <a:pt x="342" y="1044"/>
                </a:lnTo>
                <a:lnTo>
                  <a:pt x="367" y="1040"/>
                </a:lnTo>
                <a:lnTo>
                  <a:pt x="394" y="1039"/>
                </a:lnTo>
                <a:close/>
                <a:moveTo>
                  <a:pt x="2777" y="647"/>
                </a:moveTo>
                <a:lnTo>
                  <a:pt x="2748" y="650"/>
                </a:lnTo>
                <a:lnTo>
                  <a:pt x="2721" y="657"/>
                </a:lnTo>
                <a:lnTo>
                  <a:pt x="2697" y="669"/>
                </a:lnTo>
                <a:lnTo>
                  <a:pt x="2675" y="686"/>
                </a:lnTo>
                <a:lnTo>
                  <a:pt x="2655" y="705"/>
                </a:lnTo>
                <a:lnTo>
                  <a:pt x="2639" y="727"/>
                </a:lnTo>
                <a:lnTo>
                  <a:pt x="2627" y="751"/>
                </a:lnTo>
                <a:lnTo>
                  <a:pt x="2620" y="778"/>
                </a:lnTo>
                <a:lnTo>
                  <a:pt x="2617" y="807"/>
                </a:lnTo>
                <a:lnTo>
                  <a:pt x="2620" y="836"/>
                </a:lnTo>
                <a:lnTo>
                  <a:pt x="2627" y="863"/>
                </a:lnTo>
                <a:lnTo>
                  <a:pt x="2639" y="888"/>
                </a:lnTo>
                <a:lnTo>
                  <a:pt x="2655" y="910"/>
                </a:lnTo>
                <a:lnTo>
                  <a:pt x="2675" y="929"/>
                </a:lnTo>
                <a:lnTo>
                  <a:pt x="2697" y="944"/>
                </a:lnTo>
                <a:lnTo>
                  <a:pt x="2721" y="956"/>
                </a:lnTo>
                <a:lnTo>
                  <a:pt x="2748" y="963"/>
                </a:lnTo>
                <a:lnTo>
                  <a:pt x="2777" y="966"/>
                </a:lnTo>
                <a:lnTo>
                  <a:pt x="2805" y="963"/>
                </a:lnTo>
                <a:lnTo>
                  <a:pt x="2832" y="956"/>
                </a:lnTo>
                <a:lnTo>
                  <a:pt x="2858" y="944"/>
                </a:lnTo>
                <a:lnTo>
                  <a:pt x="2880" y="929"/>
                </a:lnTo>
                <a:lnTo>
                  <a:pt x="2899" y="910"/>
                </a:lnTo>
                <a:lnTo>
                  <a:pt x="2914" y="888"/>
                </a:lnTo>
                <a:lnTo>
                  <a:pt x="2926" y="863"/>
                </a:lnTo>
                <a:lnTo>
                  <a:pt x="2933" y="836"/>
                </a:lnTo>
                <a:lnTo>
                  <a:pt x="2936" y="807"/>
                </a:lnTo>
                <a:lnTo>
                  <a:pt x="2933" y="778"/>
                </a:lnTo>
                <a:lnTo>
                  <a:pt x="2926" y="751"/>
                </a:lnTo>
                <a:lnTo>
                  <a:pt x="2914" y="727"/>
                </a:lnTo>
                <a:lnTo>
                  <a:pt x="2899" y="705"/>
                </a:lnTo>
                <a:lnTo>
                  <a:pt x="2880" y="686"/>
                </a:lnTo>
                <a:lnTo>
                  <a:pt x="2858" y="669"/>
                </a:lnTo>
                <a:lnTo>
                  <a:pt x="2832" y="657"/>
                </a:lnTo>
                <a:lnTo>
                  <a:pt x="2805" y="650"/>
                </a:lnTo>
                <a:lnTo>
                  <a:pt x="2777" y="647"/>
                </a:lnTo>
                <a:close/>
                <a:moveTo>
                  <a:pt x="2299" y="647"/>
                </a:moveTo>
                <a:lnTo>
                  <a:pt x="2270" y="650"/>
                </a:lnTo>
                <a:lnTo>
                  <a:pt x="2243" y="657"/>
                </a:lnTo>
                <a:lnTo>
                  <a:pt x="2219" y="669"/>
                </a:lnTo>
                <a:lnTo>
                  <a:pt x="2197" y="686"/>
                </a:lnTo>
                <a:lnTo>
                  <a:pt x="2177" y="705"/>
                </a:lnTo>
                <a:lnTo>
                  <a:pt x="2162" y="727"/>
                </a:lnTo>
                <a:lnTo>
                  <a:pt x="2150" y="751"/>
                </a:lnTo>
                <a:lnTo>
                  <a:pt x="2143" y="778"/>
                </a:lnTo>
                <a:lnTo>
                  <a:pt x="2140" y="807"/>
                </a:lnTo>
                <a:lnTo>
                  <a:pt x="2143" y="836"/>
                </a:lnTo>
                <a:lnTo>
                  <a:pt x="2150" y="863"/>
                </a:lnTo>
                <a:lnTo>
                  <a:pt x="2162" y="888"/>
                </a:lnTo>
                <a:lnTo>
                  <a:pt x="2177" y="910"/>
                </a:lnTo>
                <a:lnTo>
                  <a:pt x="2197" y="929"/>
                </a:lnTo>
                <a:lnTo>
                  <a:pt x="2219" y="944"/>
                </a:lnTo>
                <a:lnTo>
                  <a:pt x="2243" y="956"/>
                </a:lnTo>
                <a:lnTo>
                  <a:pt x="2270" y="963"/>
                </a:lnTo>
                <a:lnTo>
                  <a:pt x="2299" y="966"/>
                </a:lnTo>
                <a:lnTo>
                  <a:pt x="2328" y="963"/>
                </a:lnTo>
                <a:lnTo>
                  <a:pt x="2355" y="956"/>
                </a:lnTo>
                <a:lnTo>
                  <a:pt x="2379" y="944"/>
                </a:lnTo>
                <a:lnTo>
                  <a:pt x="2402" y="929"/>
                </a:lnTo>
                <a:lnTo>
                  <a:pt x="2421" y="910"/>
                </a:lnTo>
                <a:lnTo>
                  <a:pt x="2436" y="888"/>
                </a:lnTo>
                <a:lnTo>
                  <a:pt x="2448" y="863"/>
                </a:lnTo>
                <a:lnTo>
                  <a:pt x="2455" y="836"/>
                </a:lnTo>
                <a:lnTo>
                  <a:pt x="2458" y="807"/>
                </a:lnTo>
                <a:lnTo>
                  <a:pt x="2455" y="778"/>
                </a:lnTo>
                <a:lnTo>
                  <a:pt x="2448" y="751"/>
                </a:lnTo>
                <a:lnTo>
                  <a:pt x="2436" y="727"/>
                </a:lnTo>
                <a:lnTo>
                  <a:pt x="2421" y="705"/>
                </a:lnTo>
                <a:lnTo>
                  <a:pt x="2402" y="686"/>
                </a:lnTo>
                <a:lnTo>
                  <a:pt x="2379" y="669"/>
                </a:lnTo>
                <a:lnTo>
                  <a:pt x="2355" y="657"/>
                </a:lnTo>
                <a:lnTo>
                  <a:pt x="2328" y="650"/>
                </a:lnTo>
                <a:lnTo>
                  <a:pt x="2299" y="647"/>
                </a:lnTo>
                <a:close/>
                <a:moveTo>
                  <a:pt x="1822" y="647"/>
                </a:moveTo>
                <a:lnTo>
                  <a:pt x="1793" y="650"/>
                </a:lnTo>
                <a:lnTo>
                  <a:pt x="1766" y="657"/>
                </a:lnTo>
                <a:lnTo>
                  <a:pt x="1741" y="669"/>
                </a:lnTo>
                <a:lnTo>
                  <a:pt x="1718" y="686"/>
                </a:lnTo>
                <a:lnTo>
                  <a:pt x="1699" y="705"/>
                </a:lnTo>
                <a:lnTo>
                  <a:pt x="1684" y="727"/>
                </a:lnTo>
                <a:lnTo>
                  <a:pt x="1672" y="751"/>
                </a:lnTo>
                <a:lnTo>
                  <a:pt x="1665" y="778"/>
                </a:lnTo>
                <a:lnTo>
                  <a:pt x="1662" y="807"/>
                </a:lnTo>
                <a:lnTo>
                  <a:pt x="1665" y="836"/>
                </a:lnTo>
                <a:lnTo>
                  <a:pt x="1672" y="863"/>
                </a:lnTo>
                <a:lnTo>
                  <a:pt x="1684" y="888"/>
                </a:lnTo>
                <a:lnTo>
                  <a:pt x="1699" y="910"/>
                </a:lnTo>
                <a:lnTo>
                  <a:pt x="1718" y="929"/>
                </a:lnTo>
                <a:lnTo>
                  <a:pt x="1741" y="944"/>
                </a:lnTo>
                <a:lnTo>
                  <a:pt x="1766" y="956"/>
                </a:lnTo>
                <a:lnTo>
                  <a:pt x="1793" y="963"/>
                </a:lnTo>
                <a:lnTo>
                  <a:pt x="1822" y="966"/>
                </a:lnTo>
                <a:lnTo>
                  <a:pt x="1850" y="963"/>
                </a:lnTo>
                <a:lnTo>
                  <a:pt x="1877" y="956"/>
                </a:lnTo>
                <a:lnTo>
                  <a:pt x="1901" y="944"/>
                </a:lnTo>
                <a:lnTo>
                  <a:pt x="1924" y="929"/>
                </a:lnTo>
                <a:lnTo>
                  <a:pt x="1944" y="910"/>
                </a:lnTo>
                <a:lnTo>
                  <a:pt x="1959" y="888"/>
                </a:lnTo>
                <a:lnTo>
                  <a:pt x="1971" y="863"/>
                </a:lnTo>
                <a:lnTo>
                  <a:pt x="1978" y="836"/>
                </a:lnTo>
                <a:lnTo>
                  <a:pt x="1981" y="807"/>
                </a:lnTo>
                <a:lnTo>
                  <a:pt x="1978" y="778"/>
                </a:lnTo>
                <a:lnTo>
                  <a:pt x="1971" y="751"/>
                </a:lnTo>
                <a:lnTo>
                  <a:pt x="1959" y="727"/>
                </a:lnTo>
                <a:lnTo>
                  <a:pt x="1944" y="705"/>
                </a:lnTo>
                <a:lnTo>
                  <a:pt x="1924" y="686"/>
                </a:lnTo>
                <a:lnTo>
                  <a:pt x="1901" y="669"/>
                </a:lnTo>
                <a:lnTo>
                  <a:pt x="1877" y="657"/>
                </a:lnTo>
                <a:lnTo>
                  <a:pt x="1850" y="650"/>
                </a:lnTo>
                <a:lnTo>
                  <a:pt x="1822" y="647"/>
                </a:lnTo>
                <a:close/>
                <a:moveTo>
                  <a:pt x="2299" y="0"/>
                </a:moveTo>
                <a:lnTo>
                  <a:pt x="2379" y="2"/>
                </a:lnTo>
                <a:lnTo>
                  <a:pt x="2456" y="9"/>
                </a:lnTo>
                <a:lnTo>
                  <a:pt x="2533" y="21"/>
                </a:lnTo>
                <a:lnTo>
                  <a:pt x="2606" y="37"/>
                </a:lnTo>
                <a:lnTo>
                  <a:pt x="2679" y="57"/>
                </a:lnTo>
                <a:lnTo>
                  <a:pt x="2747" y="82"/>
                </a:lnTo>
                <a:lnTo>
                  <a:pt x="2813" y="110"/>
                </a:lnTo>
                <a:lnTo>
                  <a:pt x="2877" y="142"/>
                </a:lnTo>
                <a:lnTo>
                  <a:pt x="2936" y="177"/>
                </a:lnTo>
                <a:lnTo>
                  <a:pt x="2993" y="215"/>
                </a:lnTo>
                <a:lnTo>
                  <a:pt x="3046" y="258"/>
                </a:lnTo>
                <a:lnTo>
                  <a:pt x="3094" y="302"/>
                </a:lnTo>
                <a:lnTo>
                  <a:pt x="3139" y="349"/>
                </a:lnTo>
                <a:lnTo>
                  <a:pt x="3179" y="400"/>
                </a:lnTo>
                <a:lnTo>
                  <a:pt x="3214" y="452"/>
                </a:lnTo>
                <a:lnTo>
                  <a:pt x="3246" y="506"/>
                </a:lnTo>
                <a:lnTo>
                  <a:pt x="3271" y="564"/>
                </a:lnTo>
                <a:lnTo>
                  <a:pt x="3291" y="622"/>
                </a:lnTo>
                <a:lnTo>
                  <a:pt x="3306" y="683"/>
                </a:lnTo>
                <a:lnTo>
                  <a:pt x="3315" y="744"/>
                </a:lnTo>
                <a:lnTo>
                  <a:pt x="3318" y="807"/>
                </a:lnTo>
                <a:lnTo>
                  <a:pt x="3315" y="870"/>
                </a:lnTo>
                <a:lnTo>
                  <a:pt x="3306" y="932"/>
                </a:lnTo>
                <a:lnTo>
                  <a:pt x="3291" y="993"/>
                </a:lnTo>
                <a:lnTo>
                  <a:pt x="3271" y="1051"/>
                </a:lnTo>
                <a:lnTo>
                  <a:pt x="3246" y="1107"/>
                </a:lnTo>
                <a:lnTo>
                  <a:pt x="3214" y="1162"/>
                </a:lnTo>
                <a:lnTo>
                  <a:pt x="3179" y="1214"/>
                </a:lnTo>
                <a:lnTo>
                  <a:pt x="3139" y="1264"/>
                </a:lnTo>
                <a:lnTo>
                  <a:pt x="3094" y="1312"/>
                </a:lnTo>
                <a:lnTo>
                  <a:pt x="3046" y="1357"/>
                </a:lnTo>
                <a:lnTo>
                  <a:pt x="2993" y="1398"/>
                </a:lnTo>
                <a:lnTo>
                  <a:pt x="2936" y="1437"/>
                </a:lnTo>
                <a:lnTo>
                  <a:pt x="2877" y="1473"/>
                </a:lnTo>
                <a:lnTo>
                  <a:pt x="2813" y="1504"/>
                </a:lnTo>
                <a:lnTo>
                  <a:pt x="2747" y="1532"/>
                </a:lnTo>
                <a:lnTo>
                  <a:pt x="2679" y="1556"/>
                </a:lnTo>
                <a:lnTo>
                  <a:pt x="2606" y="1577"/>
                </a:lnTo>
                <a:lnTo>
                  <a:pt x="2533" y="1593"/>
                </a:lnTo>
                <a:lnTo>
                  <a:pt x="2456" y="1605"/>
                </a:lnTo>
                <a:lnTo>
                  <a:pt x="2379" y="1612"/>
                </a:lnTo>
                <a:lnTo>
                  <a:pt x="2299" y="1615"/>
                </a:lnTo>
                <a:lnTo>
                  <a:pt x="2243" y="1613"/>
                </a:lnTo>
                <a:lnTo>
                  <a:pt x="2188" y="1609"/>
                </a:lnTo>
                <a:lnTo>
                  <a:pt x="2135" y="1603"/>
                </a:lnTo>
                <a:lnTo>
                  <a:pt x="2090" y="1644"/>
                </a:lnTo>
                <a:lnTo>
                  <a:pt x="2043" y="1680"/>
                </a:lnTo>
                <a:lnTo>
                  <a:pt x="1992" y="1713"/>
                </a:lnTo>
                <a:lnTo>
                  <a:pt x="1938" y="1744"/>
                </a:lnTo>
                <a:lnTo>
                  <a:pt x="1880" y="1769"/>
                </a:lnTo>
                <a:lnTo>
                  <a:pt x="1820" y="1792"/>
                </a:lnTo>
                <a:lnTo>
                  <a:pt x="1757" y="1811"/>
                </a:lnTo>
                <a:lnTo>
                  <a:pt x="1691" y="1826"/>
                </a:lnTo>
                <a:lnTo>
                  <a:pt x="1623" y="1839"/>
                </a:lnTo>
                <a:lnTo>
                  <a:pt x="1553" y="1849"/>
                </a:lnTo>
                <a:lnTo>
                  <a:pt x="1482" y="1856"/>
                </a:lnTo>
                <a:lnTo>
                  <a:pt x="1521" y="1813"/>
                </a:lnTo>
                <a:lnTo>
                  <a:pt x="1557" y="1766"/>
                </a:lnTo>
                <a:lnTo>
                  <a:pt x="1590" y="1716"/>
                </a:lnTo>
                <a:lnTo>
                  <a:pt x="1619" y="1665"/>
                </a:lnTo>
                <a:lnTo>
                  <a:pt x="1644" y="1612"/>
                </a:lnTo>
                <a:lnTo>
                  <a:pt x="1665" y="1558"/>
                </a:lnTo>
                <a:lnTo>
                  <a:pt x="1681" y="1506"/>
                </a:lnTo>
                <a:lnTo>
                  <a:pt x="1692" y="1455"/>
                </a:lnTo>
                <a:lnTo>
                  <a:pt x="1637" y="1419"/>
                </a:lnTo>
                <a:lnTo>
                  <a:pt x="1584" y="1381"/>
                </a:lnTo>
                <a:lnTo>
                  <a:pt x="1534" y="1340"/>
                </a:lnTo>
                <a:lnTo>
                  <a:pt x="1489" y="1296"/>
                </a:lnTo>
                <a:lnTo>
                  <a:pt x="1447" y="1249"/>
                </a:lnTo>
                <a:lnTo>
                  <a:pt x="1410" y="1201"/>
                </a:lnTo>
                <a:lnTo>
                  <a:pt x="1376" y="1150"/>
                </a:lnTo>
                <a:lnTo>
                  <a:pt x="1348" y="1096"/>
                </a:lnTo>
                <a:lnTo>
                  <a:pt x="1324" y="1042"/>
                </a:lnTo>
                <a:lnTo>
                  <a:pt x="1305" y="986"/>
                </a:lnTo>
                <a:lnTo>
                  <a:pt x="1291" y="927"/>
                </a:lnTo>
                <a:lnTo>
                  <a:pt x="1283" y="868"/>
                </a:lnTo>
                <a:lnTo>
                  <a:pt x="1280" y="807"/>
                </a:lnTo>
                <a:lnTo>
                  <a:pt x="1283" y="744"/>
                </a:lnTo>
                <a:lnTo>
                  <a:pt x="1292" y="683"/>
                </a:lnTo>
                <a:lnTo>
                  <a:pt x="1307" y="622"/>
                </a:lnTo>
                <a:lnTo>
                  <a:pt x="1327" y="564"/>
                </a:lnTo>
                <a:lnTo>
                  <a:pt x="1353" y="506"/>
                </a:lnTo>
                <a:lnTo>
                  <a:pt x="1384" y="452"/>
                </a:lnTo>
                <a:lnTo>
                  <a:pt x="1420" y="400"/>
                </a:lnTo>
                <a:lnTo>
                  <a:pt x="1459" y="349"/>
                </a:lnTo>
                <a:lnTo>
                  <a:pt x="1504" y="302"/>
                </a:lnTo>
                <a:lnTo>
                  <a:pt x="1552" y="258"/>
                </a:lnTo>
                <a:lnTo>
                  <a:pt x="1606" y="215"/>
                </a:lnTo>
                <a:lnTo>
                  <a:pt x="1662" y="177"/>
                </a:lnTo>
                <a:lnTo>
                  <a:pt x="1721" y="142"/>
                </a:lnTo>
                <a:lnTo>
                  <a:pt x="1785" y="110"/>
                </a:lnTo>
                <a:lnTo>
                  <a:pt x="1851" y="82"/>
                </a:lnTo>
                <a:lnTo>
                  <a:pt x="1919" y="57"/>
                </a:lnTo>
                <a:lnTo>
                  <a:pt x="1992" y="37"/>
                </a:lnTo>
                <a:lnTo>
                  <a:pt x="2065" y="21"/>
                </a:lnTo>
                <a:lnTo>
                  <a:pt x="2142" y="9"/>
                </a:lnTo>
                <a:lnTo>
                  <a:pt x="2219" y="2"/>
                </a:lnTo>
                <a:lnTo>
                  <a:pt x="229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2741" tIns="36370" rIns="72741" bIns="36370" numCol="1" anchor="t" anchorCtr="0" compatLnSpc="1">
            <a:prstTxWarp prst="textNoShape">
              <a:avLst/>
            </a:prstTxWarp>
          </a:bodyPr>
          <a:lstStyle/>
          <a:p>
            <a:pPr defTabSz="727346"/>
            <a:endParaRPr lang="en-US" sz="1431">
              <a:solidFill>
                <a:prstClr val="black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919345" y="3901814"/>
            <a:ext cx="872893" cy="872893"/>
          </a:xfrm>
          <a:prstGeom prst="round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endParaRPr lang="en-US" sz="1431">
              <a:solidFill>
                <a:prstClr val="white"/>
              </a:solidFill>
            </a:endParaRPr>
          </a:p>
        </p:txBody>
      </p:sp>
      <p:grpSp>
        <p:nvGrpSpPr>
          <p:cNvPr id="59" name="Group 17"/>
          <p:cNvGrpSpPr>
            <a:grpSpLocks noChangeAspect="1"/>
          </p:cNvGrpSpPr>
          <p:nvPr/>
        </p:nvGrpSpPr>
        <p:grpSpPr bwMode="auto">
          <a:xfrm>
            <a:off x="6157523" y="4098948"/>
            <a:ext cx="396540" cy="478626"/>
            <a:chOff x="4844" y="3534"/>
            <a:chExt cx="314" cy="379"/>
          </a:xfrm>
          <a:solidFill>
            <a:schemeClr val="bg1"/>
          </a:solidFill>
        </p:grpSpPr>
        <p:sp>
          <p:nvSpPr>
            <p:cNvPr id="62" name="Freeform 19"/>
            <p:cNvSpPr>
              <a:spLocks/>
            </p:cNvSpPr>
            <p:nvPr/>
          </p:nvSpPr>
          <p:spPr bwMode="auto">
            <a:xfrm>
              <a:off x="5009" y="3778"/>
              <a:ext cx="21" cy="33"/>
            </a:xfrm>
            <a:custGeom>
              <a:avLst/>
              <a:gdLst>
                <a:gd name="T0" fmla="*/ 0 w 186"/>
                <a:gd name="T1" fmla="*/ 0 h 305"/>
                <a:gd name="T2" fmla="*/ 39 w 186"/>
                <a:gd name="T3" fmla="*/ 10 h 305"/>
                <a:gd name="T4" fmla="*/ 78 w 186"/>
                <a:gd name="T5" fmla="*/ 24 h 305"/>
                <a:gd name="T6" fmla="*/ 115 w 186"/>
                <a:gd name="T7" fmla="*/ 40 h 305"/>
                <a:gd name="T8" fmla="*/ 131 w 186"/>
                <a:gd name="T9" fmla="*/ 50 h 305"/>
                <a:gd name="T10" fmla="*/ 147 w 186"/>
                <a:gd name="T11" fmla="*/ 60 h 305"/>
                <a:gd name="T12" fmla="*/ 160 w 186"/>
                <a:gd name="T13" fmla="*/ 73 h 305"/>
                <a:gd name="T14" fmla="*/ 171 w 186"/>
                <a:gd name="T15" fmla="*/ 87 h 305"/>
                <a:gd name="T16" fmla="*/ 178 w 186"/>
                <a:gd name="T17" fmla="*/ 103 h 305"/>
                <a:gd name="T18" fmla="*/ 183 w 186"/>
                <a:gd name="T19" fmla="*/ 119 h 305"/>
                <a:gd name="T20" fmla="*/ 186 w 186"/>
                <a:gd name="T21" fmla="*/ 143 h 305"/>
                <a:gd name="T22" fmla="*/ 185 w 186"/>
                <a:gd name="T23" fmla="*/ 168 h 305"/>
                <a:gd name="T24" fmla="*/ 180 w 186"/>
                <a:gd name="T25" fmla="*/ 192 h 305"/>
                <a:gd name="T26" fmla="*/ 170 w 186"/>
                <a:gd name="T27" fmla="*/ 214 h 305"/>
                <a:gd name="T28" fmla="*/ 156 w 186"/>
                <a:gd name="T29" fmla="*/ 235 h 305"/>
                <a:gd name="T30" fmla="*/ 139 w 186"/>
                <a:gd name="T31" fmla="*/ 253 h 305"/>
                <a:gd name="T32" fmla="*/ 118 w 186"/>
                <a:gd name="T33" fmla="*/ 267 h 305"/>
                <a:gd name="T34" fmla="*/ 96 w 186"/>
                <a:gd name="T35" fmla="*/ 279 h 305"/>
                <a:gd name="T36" fmla="*/ 72 w 186"/>
                <a:gd name="T37" fmla="*/ 288 h 305"/>
                <a:gd name="T38" fmla="*/ 49 w 186"/>
                <a:gd name="T39" fmla="*/ 295 h 305"/>
                <a:gd name="T40" fmla="*/ 24 w 186"/>
                <a:gd name="T41" fmla="*/ 300 h 305"/>
                <a:gd name="T42" fmla="*/ 0 w 186"/>
                <a:gd name="T43" fmla="*/ 305 h 305"/>
                <a:gd name="T44" fmla="*/ 0 w 186"/>
                <a:gd name="T45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86" h="305">
                  <a:moveTo>
                    <a:pt x="0" y="0"/>
                  </a:moveTo>
                  <a:lnTo>
                    <a:pt x="39" y="10"/>
                  </a:lnTo>
                  <a:lnTo>
                    <a:pt x="78" y="24"/>
                  </a:lnTo>
                  <a:lnTo>
                    <a:pt x="115" y="40"/>
                  </a:lnTo>
                  <a:lnTo>
                    <a:pt x="131" y="50"/>
                  </a:lnTo>
                  <a:lnTo>
                    <a:pt x="147" y="60"/>
                  </a:lnTo>
                  <a:lnTo>
                    <a:pt x="160" y="73"/>
                  </a:lnTo>
                  <a:lnTo>
                    <a:pt x="171" y="87"/>
                  </a:lnTo>
                  <a:lnTo>
                    <a:pt x="178" y="103"/>
                  </a:lnTo>
                  <a:lnTo>
                    <a:pt x="183" y="119"/>
                  </a:lnTo>
                  <a:lnTo>
                    <a:pt x="186" y="143"/>
                  </a:lnTo>
                  <a:lnTo>
                    <a:pt x="185" y="168"/>
                  </a:lnTo>
                  <a:lnTo>
                    <a:pt x="180" y="192"/>
                  </a:lnTo>
                  <a:lnTo>
                    <a:pt x="170" y="214"/>
                  </a:lnTo>
                  <a:lnTo>
                    <a:pt x="156" y="235"/>
                  </a:lnTo>
                  <a:lnTo>
                    <a:pt x="139" y="253"/>
                  </a:lnTo>
                  <a:lnTo>
                    <a:pt x="118" y="267"/>
                  </a:lnTo>
                  <a:lnTo>
                    <a:pt x="96" y="279"/>
                  </a:lnTo>
                  <a:lnTo>
                    <a:pt x="72" y="288"/>
                  </a:lnTo>
                  <a:lnTo>
                    <a:pt x="49" y="295"/>
                  </a:lnTo>
                  <a:lnTo>
                    <a:pt x="24" y="300"/>
                  </a:lnTo>
                  <a:lnTo>
                    <a:pt x="0" y="30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727346"/>
              <a:endParaRPr lang="en-US" sz="1431">
                <a:solidFill>
                  <a:prstClr val="black"/>
                </a:solidFill>
              </a:endParaRPr>
            </a:p>
          </p:txBody>
        </p:sp>
        <p:sp>
          <p:nvSpPr>
            <p:cNvPr id="63" name="Freeform 20"/>
            <p:cNvSpPr>
              <a:spLocks/>
            </p:cNvSpPr>
            <p:nvPr/>
          </p:nvSpPr>
          <p:spPr bwMode="auto">
            <a:xfrm>
              <a:off x="4973" y="3723"/>
              <a:ext cx="17" cy="31"/>
            </a:xfrm>
            <a:custGeom>
              <a:avLst/>
              <a:gdLst>
                <a:gd name="T0" fmla="*/ 152 w 152"/>
                <a:gd name="T1" fmla="*/ 0 h 276"/>
                <a:gd name="T2" fmla="*/ 152 w 152"/>
                <a:gd name="T3" fmla="*/ 276 h 276"/>
                <a:gd name="T4" fmla="*/ 124 w 152"/>
                <a:gd name="T5" fmla="*/ 267 h 276"/>
                <a:gd name="T6" fmla="*/ 98 w 152"/>
                <a:gd name="T7" fmla="*/ 258 h 276"/>
                <a:gd name="T8" fmla="*/ 70 w 152"/>
                <a:gd name="T9" fmla="*/ 244 h 276"/>
                <a:gd name="T10" fmla="*/ 43 w 152"/>
                <a:gd name="T11" fmla="*/ 229 h 276"/>
                <a:gd name="T12" fmla="*/ 29 w 152"/>
                <a:gd name="T13" fmla="*/ 217 h 276"/>
                <a:gd name="T14" fmla="*/ 17 w 152"/>
                <a:gd name="T15" fmla="*/ 205 h 276"/>
                <a:gd name="T16" fmla="*/ 7 w 152"/>
                <a:gd name="T17" fmla="*/ 188 h 276"/>
                <a:gd name="T18" fmla="*/ 2 w 152"/>
                <a:gd name="T19" fmla="*/ 170 h 276"/>
                <a:gd name="T20" fmla="*/ 0 w 152"/>
                <a:gd name="T21" fmla="*/ 149 h 276"/>
                <a:gd name="T22" fmla="*/ 0 w 152"/>
                <a:gd name="T23" fmla="*/ 129 h 276"/>
                <a:gd name="T24" fmla="*/ 4 w 152"/>
                <a:gd name="T25" fmla="*/ 111 h 276"/>
                <a:gd name="T26" fmla="*/ 10 w 152"/>
                <a:gd name="T27" fmla="*/ 92 h 276"/>
                <a:gd name="T28" fmla="*/ 21 w 152"/>
                <a:gd name="T29" fmla="*/ 75 h 276"/>
                <a:gd name="T30" fmla="*/ 36 w 152"/>
                <a:gd name="T31" fmla="*/ 56 h 276"/>
                <a:gd name="T32" fmla="*/ 57 w 152"/>
                <a:gd name="T33" fmla="*/ 39 h 276"/>
                <a:gd name="T34" fmla="*/ 79 w 152"/>
                <a:gd name="T35" fmla="*/ 26 h 276"/>
                <a:gd name="T36" fmla="*/ 102 w 152"/>
                <a:gd name="T37" fmla="*/ 14 h 276"/>
                <a:gd name="T38" fmla="*/ 127 w 152"/>
                <a:gd name="T39" fmla="*/ 6 h 276"/>
                <a:gd name="T40" fmla="*/ 152 w 152"/>
                <a:gd name="T41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2" h="276">
                  <a:moveTo>
                    <a:pt x="152" y="0"/>
                  </a:moveTo>
                  <a:lnTo>
                    <a:pt x="152" y="276"/>
                  </a:lnTo>
                  <a:lnTo>
                    <a:pt x="124" y="267"/>
                  </a:lnTo>
                  <a:lnTo>
                    <a:pt x="98" y="258"/>
                  </a:lnTo>
                  <a:lnTo>
                    <a:pt x="70" y="244"/>
                  </a:lnTo>
                  <a:lnTo>
                    <a:pt x="43" y="229"/>
                  </a:lnTo>
                  <a:lnTo>
                    <a:pt x="29" y="217"/>
                  </a:lnTo>
                  <a:lnTo>
                    <a:pt x="17" y="205"/>
                  </a:lnTo>
                  <a:lnTo>
                    <a:pt x="7" y="188"/>
                  </a:lnTo>
                  <a:lnTo>
                    <a:pt x="2" y="170"/>
                  </a:lnTo>
                  <a:lnTo>
                    <a:pt x="0" y="149"/>
                  </a:lnTo>
                  <a:lnTo>
                    <a:pt x="0" y="129"/>
                  </a:lnTo>
                  <a:lnTo>
                    <a:pt x="4" y="111"/>
                  </a:lnTo>
                  <a:lnTo>
                    <a:pt x="10" y="92"/>
                  </a:lnTo>
                  <a:lnTo>
                    <a:pt x="21" y="75"/>
                  </a:lnTo>
                  <a:lnTo>
                    <a:pt x="36" y="56"/>
                  </a:lnTo>
                  <a:lnTo>
                    <a:pt x="57" y="39"/>
                  </a:lnTo>
                  <a:lnTo>
                    <a:pt x="79" y="26"/>
                  </a:lnTo>
                  <a:lnTo>
                    <a:pt x="102" y="14"/>
                  </a:lnTo>
                  <a:lnTo>
                    <a:pt x="127" y="6"/>
                  </a:lnTo>
                  <a:lnTo>
                    <a:pt x="1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727346"/>
              <a:endParaRPr lang="en-US" sz="1431">
                <a:solidFill>
                  <a:prstClr val="black"/>
                </a:solidFill>
              </a:endParaRPr>
            </a:p>
          </p:txBody>
        </p:sp>
        <p:sp>
          <p:nvSpPr>
            <p:cNvPr id="64" name="Freeform 21"/>
            <p:cNvSpPr>
              <a:spLocks noEditPoints="1"/>
            </p:cNvSpPr>
            <p:nvPr/>
          </p:nvSpPr>
          <p:spPr bwMode="auto">
            <a:xfrm>
              <a:off x="4844" y="3534"/>
              <a:ext cx="314" cy="379"/>
            </a:xfrm>
            <a:custGeom>
              <a:avLst/>
              <a:gdLst>
                <a:gd name="T0" fmla="*/ 1318 w 2825"/>
                <a:gd name="T1" fmla="*/ 1421 h 3410"/>
                <a:gd name="T2" fmla="*/ 1123 w 2825"/>
                <a:gd name="T3" fmla="*/ 1605 h 3410"/>
                <a:gd name="T4" fmla="*/ 997 w 2825"/>
                <a:gd name="T5" fmla="*/ 1817 h 3410"/>
                <a:gd name="T6" fmla="*/ 1054 w 2825"/>
                <a:gd name="T7" fmla="*/ 2017 h 3410"/>
                <a:gd name="T8" fmla="*/ 1278 w 2825"/>
                <a:gd name="T9" fmla="*/ 2142 h 3410"/>
                <a:gd name="T10" fmla="*/ 1189 w 2825"/>
                <a:gd name="T11" fmla="*/ 2403 h 3410"/>
                <a:gd name="T12" fmla="*/ 1115 w 2825"/>
                <a:gd name="T13" fmla="*/ 2277 h 3410"/>
                <a:gd name="T14" fmla="*/ 997 w 2825"/>
                <a:gd name="T15" fmla="*/ 2310 h 3410"/>
                <a:gd name="T16" fmla="*/ 1022 w 2825"/>
                <a:gd name="T17" fmla="*/ 2453 h 3410"/>
                <a:gd name="T18" fmla="*/ 1234 w 2825"/>
                <a:gd name="T19" fmla="*/ 2634 h 3410"/>
                <a:gd name="T20" fmla="*/ 1348 w 2825"/>
                <a:gd name="T21" fmla="*/ 2820 h 3410"/>
                <a:gd name="T22" fmla="*/ 1467 w 2825"/>
                <a:gd name="T23" fmla="*/ 2803 h 3410"/>
                <a:gd name="T24" fmla="*/ 1608 w 2825"/>
                <a:gd name="T25" fmla="*/ 2640 h 3410"/>
                <a:gd name="T26" fmla="*/ 1816 w 2825"/>
                <a:gd name="T27" fmla="*/ 2455 h 3410"/>
                <a:gd name="T28" fmla="*/ 1802 w 2825"/>
                <a:gd name="T29" fmla="*/ 2199 h 3410"/>
                <a:gd name="T30" fmla="*/ 1808 w 2825"/>
                <a:gd name="T31" fmla="*/ 2211 h 3410"/>
                <a:gd name="T32" fmla="*/ 1797 w 2825"/>
                <a:gd name="T33" fmla="*/ 2190 h 3410"/>
                <a:gd name="T34" fmla="*/ 1798 w 2825"/>
                <a:gd name="T35" fmla="*/ 2191 h 3410"/>
                <a:gd name="T36" fmla="*/ 1713 w 2825"/>
                <a:gd name="T37" fmla="*/ 2106 h 3410"/>
                <a:gd name="T38" fmla="*/ 1484 w 2825"/>
                <a:gd name="T39" fmla="*/ 1701 h 3410"/>
                <a:gd name="T40" fmla="*/ 1645 w 2825"/>
                <a:gd name="T41" fmla="*/ 1800 h 3410"/>
                <a:gd name="T42" fmla="*/ 1716 w 2825"/>
                <a:gd name="T43" fmla="*/ 1892 h 3410"/>
                <a:gd name="T44" fmla="*/ 1820 w 2825"/>
                <a:gd name="T45" fmla="*/ 1832 h 3410"/>
                <a:gd name="T46" fmla="*/ 1761 w 2825"/>
                <a:gd name="T47" fmla="*/ 1672 h 3410"/>
                <a:gd name="T48" fmla="*/ 1516 w 2825"/>
                <a:gd name="T49" fmla="*/ 1536 h 3410"/>
                <a:gd name="T50" fmla="*/ 1435 w 2825"/>
                <a:gd name="T51" fmla="*/ 1363 h 3410"/>
                <a:gd name="T52" fmla="*/ 957 w 2825"/>
                <a:gd name="T53" fmla="*/ 25 h 3410"/>
                <a:gd name="T54" fmla="*/ 1185 w 2825"/>
                <a:gd name="T55" fmla="*/ 116 h 3410"/>
                <a:gd name="T56" fmla="*/ 1418 w 2825"/>
                <a:gd name="T57" fmla="*/ 109 h 3410"/>
                <a:gd name="T58" fmla="*/ 1705 w 2825"/>
                <a:gd name="T59" fmla="*/ 31 h 3410"/>
                <a:gd name="T60" fmla="*/ 1928 w 2825"/>
                <a:gd name="T61" fmla="*/ 17 h 3410"/>
                <a:gd name="T62" fmla="*/ 1938 w 2825"/>
                <a:gd name="T63" fmla="*/ 163 h 3410"/>
                <a:gd name="T64" fmla="*/ 1836 w 2825"/>
                <a:gd name="T65" fmla="*/ 421 h 3410"/>
                <a:gd name="T66" fmla="*/ 1654 w 2825"/>
                <a:gd name="T67" fmla="*/ 682 h 3410"/>
                <a:gd name="T68" fmla="*/ 1803 w 2825"/>
                <a:gd name="T69" fmla="*/ 856 h 3410"/>
                <a:gd name="T70" fmla="*/ 2102 w 2825"/>
                <a:gd name="T71" fmla="*/ 1100 h 3410"/>
                <a:gd name="T72" fmla="*/ 2382 w 2825"/>
                <a:gd name="T73" fmla="*/ 1417 h 3410"/>
                <a:gd name="T74" fmla="*/ 2613 w 2825"/>
                <a:gd name="T75" fmla="*/ 1780 h 3410"/>
                <a:gd name="T76" fmla="*/ 2770 w 2825"/>
                <a:gd name="T77" fmla="*/ 2163 h 3410"/>
                <a:gd name="T78" fmla="*/ 2825 w 2825"/>
                <a:gd name="T79" fmla="*/ 2537 h 3410"/>
                <a:gd name="T80" fmla="*/ 2751 w 2825"/>
                <a:gd name="T81" fmla="*/ 2876 h 3410"/>
                <a:gd name="T82" fmla="*/ 2522 w 2825"/>
                <a:gd name="T83" fmla="*/ 3153 h 3410"/>
                <a:gd name="T84" fmla="*/ 2108 w 2825"/>
                <a:gd name="T85" fmla="*/ 3340 h 3410"/>
                <a:gd name="T86" fmla="*/ 1484 w 2825"/>
                <a:gd name="T87" fmla="*/ 3410 h 3410"/>
                <a:gd name="T88" fmla="*/ 786 w 2825"/>
                <a:gd name="T89" fmla="*/ 3345 h 3410"/>
                <a:gd name="T90" fmla="*/ 336 w 2825"/>
                <a:gd name="T91" fmla="*/ 3156 h 3410"/>
                <a:gd name="T92" fmla="*/ 84 w 2825"/>
                <a:gd name="T93" fmla="*/ 2868 h 3410"/>
                <a:gd name="T94" fmla="*/ 0 w 2825"/>
                <a:gd name="T95" fmla="*/ 2512 h 3410"/>
                <a:gd name="T96" fmla="*/ 54 w 2825"/>
                <a:gd name="T97" fmla="*/ 2120 h 3410"/>
                <a:gd name="T98" fmla="*/ 213 w 2825"/>
                <a:gd name="T99" fmla="*/ 1722 h 3410"/>
                <a:gd name="T100" fmla="*/ 449 w 2825"/>
                <a:gd name="T101" fmla="*/ 1350 h 3410"/>
                <a:gd name="T102" fmla="*/ 730 w 2825"/>
                <a:gd name="T103" fmla="*/ 1034 h 3410"/>
                <a:gd name="T104" fmla="*/ 1024 w 2825"/>
                <a:gd name="T105" fmla="*/ 805 h 3410"/>
                <a:gd name="T106" fmla="*/ 925 w 2825"/>
                <a:gd name="T107" fmla="*/ 597 h 3410"/>
                <a:gd name="T108" fmla="*/ 757 w 2825"/>
                <a:gd name="T109" fmla="*/ 316 h 3410"/>
                <a:gd name="T110" fmla="*/ 727 w 2825"/>
                <a:gd name="T111" fmla="*/ 84 h 3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25" h="3410">
                  <a:moveTo>
                    <a:pt x="1397" y="1356"/>
                  </a:moveTo>
                  <a:lnTo>
                    <a:pt x="1378" y="1358"/>
                  </a:lnTo>
                  <a:lnTo>
                    <a:pt x="1361" y="1365"/>
                  </a:lnTo>
                  <a:lnTo>
                    <a:pt x="1344" y="1376"/>
                  </a:lnTo>
                  <a:lnTo>
                    <a:pt x="1333" y="1390"/>
                  </a:lnTo>
                  <a:lnTo>
                    <a:pt x="1323" y="1404"/>
                  </a:lnTo>
                  <a:lnTo>
                    <a:pt x="1318" y="1421"/>
                  </a:lnTo>
                  <a:lnTo>
                    <a:pt x="1316" y="1438"/>
                  </a:lnTo>
                  <a:lnTo>
                    <a:pt x="1316" y="1532"/>
                  </a:lnTo>
                  <a:lnTo>
                    <a:pt x="1275" y="1539"/>
                  </a:lnTo>
                  <a:lnTo>
                    <a:pt x="1234" y="1550"/>
                  </a:lnTo>
                  <a:lnTo>
                    <a:pt x="1195" y="1565"/>
                  </a:lnTo>
                  <a:lnTo>
                    <a:pt x="1158" y="1584"/>
                  </a:lnTo>
                  <a:lnTo>
                    <a:pt x="1123" y="1605"/>
                  </a:lnTo>
                  <a:lnTo>
                    <a:pt x="1090" y="1632"/>
                  </a:lnTo>
                  <a:lnTo>
                    <a:pt x="1064" y="1660"/>
                  </a:lnTo>
                  <a:lnTo>
                    <a:pt x="1040" y="1692"/>
                  </a:lnTo>
                  <a:lnTo>
                    <a:pt x="1021" y="1727"/>
                  </a:lnTo>
                  <a:lnTo>
                    <a:pt x="1010" y="1756"/>
                  </a:lnTo>
                  <a:lnTo>
                    <a:pt x="1002" y="1786"/>
                  </a:lnTo>
                  <a:lnTo>
                    <a:pt x="997" y="1817"/>
                  </a:lnTo>
                  <a:lnTo>
                    <a:pt x="996" y="1848"/>
                  </a:lnTo>
                  <a:lnTo>
                    <a:pt x="998" y="1879"/>
                  </a:lnTo>
                  <a:lnTo>
                    <a:pt x="1002" y="1909"/>
                  </a:lnTo>
                  <a:lnTo>
                    <a:pt x="1011" y="1939"/>
                  </a:lnTo>
                  <a:lnTo>
                    <a:pt x="1022" y="1968"/>
                  </a:lnTo>
                  <a:lnTo>
                    <a:pt x="1037" y="1994"/>
                  </a:lnTo>
                  <a:lnTo>
                    <a:pt x="1054" y="2017"/>
                  </a:lnTo>
                  <a:lnTo>
                    <a:pt x="1074" y="2039"/>
                  </a:lnTo>
                  <a:lnTo>
                    <a:pt x="1097" y="2057"/>
                  </a:lnTo>
                  <a:lnTo>
                    <a:pt x="1129" y="2080"/>
                  </a:lnTo>
                  <a:lnTo>
                    <a:pt x="1164" y="2100"/>
                  </a:lnTo>
                  <a:lnTo>
                    <a:pt x="1201" y="2116"/>
                  </a:lnTo>
                  <a:lnTo>
                    <a:pt x="1239" y="2130"/>
                  </a:lnTo>
                  <a:lnTo>
                    <a:pt x="1278" y="2142"/>
                  </a:lnTo>
                  <a:lnTo>
                    <a:pt x="1316" y="2153"/>
                  </a:lnTo>
                  <a:lnTo>
                    <a:pt x="1316" y="2484"/>
                  </a:lnTo>
                  <a:lnTo>
                    <a:pt x="1287" y="2475"/>
                  </a:lnTo>
                  <a:lnTo>
                    <a:pt x="1259" y="2461"/>
                  </a:lnTo>
                  <a:lnTo>
                    <a:pt x="1233" y="2446"/>
                  </a:lnTo>
                  <a:lnTo>
                    <a:pt x="1210" y="2426"/>
                  </a:lnTo>
                  <a:lnTo>
                    <a:pt x="1189" y="2403"/>
                  </a:lnTo>
                  <a:lnTo>
                    <a:pt x="1172" y="2378"/>
                  </a:lnTo>
                  <a:lnTo>
                    <a:pt x="1160" y="2352"/>
                  </a:lnTo>
                  <a:lnTo>
                    <a:pt x="1155" y="2337"/>
                  </a:lnTo>
                  <a:lnTo>
                    <a:pt x="1150" y="2322"/>
                  </a:lnTo>
                  <a:lnTo>
                    <a:pt x="1142" y="2305"/>
                  </a:lnTo>
                  <a:lnTo>
                    <a:pt x="1131" y="2289"/>
                  </a:lnTo>
                  <a:lnTo>
                    <a:pt x="1115" y="2277"/>
                  </a:lnTo>
                  <a:lnTo>
                    <a:pt x="1098" y="2269"/>
                  </a:lnTo>
                  <a:lnTo>
                    <a:pt x="1079" y="2265"/>
                  </a:lnTo>
                  <a:lnTo>
                    <a:pt x="1058" y="2265"/>
                  </a:lnTo>
                  <a:lnTo>
                    <a:pt x="1040" y="2271"/>
                  </a:lnTo>
                  <a:lnTo>
                    <a:pt x="1023" y="2280"/>
                  </a:lnTo>
                  <a:lnTo>
                    <a:pt x="1009" y="2293"/>
                  </a:lnTo>
                  <a:lnTo>
                    <a:pt x="997" y="2310"/>
                  </a:lnTo>
                  <a:lnTo>
                    <a:pt x="991" y="2325"/>
                  </a:lnTo>
                  <a:lnTo>
                    <a:pt x="988" y="2341"/>
                  </a:lnTo>
                  <a:lnTo>
                    <a:pt x="988" y="2357"/>
                  </a:lnTo>
                  <a:lnTo>
                    <a:pt x="990" y="2371"/>
                  </a:lnTo>
                  <a:lnTo>
                    <a:pt x="994" y="2386"/>
                  </a:lnTo>
                  <a:lnTo>
                    <a:pt x="1004" y="2416"/>
                  </a:lnTo>
                  <a:lnTo>
                    <a:pt x="1022" y="2453"/>
                  </a:lnTo>
                  <a:lnTo>
                    <a:pt x="1043" y="2488"/>
                  </a:lnTo>
                  <a:lnTo>
                    <a:pt x="1068" y="2520"/>
                  </a:lnTo>
                  <a:lnTo>
                    <a:pt x="1097" y="2549"/>
                  </a:lnTo>
                  <a:lnTo>
                    <a:pt x="1128" y="2576"/>
                  </a:lnTo>
                  <a:lnTo>
                    <a:pt x="1161" y="2598"/>
                  </a:lnTo>
                  <a:lnTo>
                    <a:pt x="1197" y="2618"/>
                  </a:lnTo>
                  <a:lnTo>
                    <a:pt x="1234" y="2634"/>
                  </a:lnTo>
                  <a:lnTo>
                    <a:pt x="1273" y="2647"/>
                  </a:lnTo>
                  <a:lnTo>
                    <a:pt x="1316" y="2656"/>
                  </a:lnTo>
                  <a:lnTo>
                    <a:pt x="1316" y="2754"/>
                  </a:lnTo>
                  <a:lnTo>
                    <a:pt x="1318" y="2773"/>
                  </a:lnTo>
                  <a:lnTo>
                    <a:pt x="1324" y="2791"/>
                  </a:lnTo>
                  <a:lnTo>
                    <a:pt x="1335" y="2806"/>
                  </a:lnTo>
                  <a:lnTo>
                    <a:pt x="1348" y="2820"/>
                  </a:lnTo>
                  <a:lnTo>
                    <a:pt x="1365" y="2830"/>
                  </a:lnTo>
                  <a:lnTo>
                    <a:pt x="1383" y="2837"/>
                  </a:lnTo>
                  <a:lnTo>
                    <a:pt x="1402" y="2838"/>
                  </a:lnTo>
                  <a:lnTo>
                    <a:pt x="1422" y="2834"/>
                  </a:lnTo>
                  <a:lnTo>
                    <a:pt x="1439" y="2828"/>
                  </a:lnTo>
                  <a:lnTo>
                    <a:pt x="1455" y="2817"/>
                  </a:lnTo>
                  <a:lnTo>
                    <a:pt x="1467" y="2803"/>
                  </a:lnTo>
                  <a:lnTo>
                    <a:pt x="1476" y="2789"/>
                  </a:lnTo>
                  <a:lnTo>
                    <a:pt x="1482" y="2771"/>
                  </a:lnTo>
                  <a:lnTo>
                    <a:pt x="1484" y="2754"/>
                  </a:lnTo>
                  <a:lnTo>
                    <a:pt x="1484" y="2664"/>
                  </a:lnTo>
                  <a:lnTo>
                    <a:pt x="1525" y="2659"/>
                  </a:lnTo>
                  <a:lnTo>
                    <a:pt x="1568" y="2652"/>
                  </a:lnTo>
                  <a:lnTo>
                    <a:pt x="1608" y="2640"/>
                  </a:lnTo>
                  <a:lnTo>
                    <a:pt x="1648" y="2624"/>
                  </a:lnTo>
                  <a:lnTo>
                    <a:pt x="1685" y="2605"/>
                  </a:lnTo>
                  <a:lnTo>
                    <a:pt x="1720" y="2581"/>
                  </a:lnTo>
                  <a:lnTo>
                    <a:pt x="1750" y="2555"/>
                  </a:lnTo>
                  <a:lnTo>
                    <a:pt x="1777" y="2525"/>
                  </a:lnTo>
                  <a:lnTo>
                    <a:pt x="1799" y="2491"/>
                  </a:lnTo>
                  <a:lnTo>
                    <a:pt x="1816" y="2455"/>
                  </a:lnTo>
                  <a:lnTo>
                    <a:pt x="1829" y="2417"/>
                  </a:lnTo>
                  <a:lnTo>
                    <a:pt x="1836" y="2377"/>
                  </a:lnTo>
                  <a:lnTo>
                    <a:pt x="1838" y="2341"/>
                  </a:lnTo>
                  <a:lnTo>
                    <a:pt x="1835" y="2304"/>
                  </a:lnTo>
                  <a:lnTo>
                    <a:pt x="1829" y="2268"/>
                  </a:lnTo>
                  <a:lnTo>
                    <a:pt x="1817" y="2232"/>
                  </a:lnTo>
                  <a:lnTo>
                    <a:pt x="1802" y="2199"/>
                  </a:lnTo>
                  <a:lnTo>
                    <a:pt x="1803" y="2201"/>
                  </a:lnTo>
                  <a:lnTo>
                    <a:pt x="1805" y="2203"/>
                  </a:lnTo>
                  <a:lnTo>
                    <a:pt x="1806" y="2205"/>
                  </a:lnTo>
                  <a:lnTo>
                    <a:pt x="1807" y="2207"/>
                  </a:lnTo>
                  <a:lnTo>
                    <a:pt x="1808" y="2210"/>
                  </a:lnTo>
                  <a:lnTo>
                    <a:pt x="1808" y="2210"/>
                  </a:lnTo>
                  <a:lnTo>
                    <a:pt x="1808" y="2211"/>
                  </a:lnTo>
                  <a:lnTo>
                    <a:pt x="1808" y="2210"/>
                  </a:lnTo>
                  <a:lnTo>
                    <a:pt x="1807" y="2208"/>
                  </a:lnTo>
                  <a:lnTo>
                    <a:pt x="1806" y="2206"/>
                  </a:lnTo>
                  <a:lnTo>
                    <a:pt x="1804" y="2202"/>
                  </a:lnTo>
                  <a:lnTo>
                    <a:pt x="1802" y="2198"/>
                  </a:lnTo>
                  <a:lnTo>
                    <a:pt x="1799" y="2194"/>
                  </a:lnTo>
                  <a:lnTo>
                    <a:pt x="1797" y="2190"/>
                  </a:lnTo>
                  <a:lnTo>
                    <a:pt x="1796" y="2188"/>
                  </a:lnTo>
                  <a:lnTo>
                    <a:pt x="1795" y="2187"/>
                  </a:lnTo>
                  <a:lnTo>
                    <a:pt x="1795" y="2186"/>
                  </a:lnTo>
                  <a:lnTo>
                    <a:pt x="1795" y="2187"/>
                  </a:lnTo>
                  <a:lnTo>
                    <a:pt x="1796" y="2187"/>
                  </a:lnTo>
                  <a:lnTo>
                    <a:pt x="1797" y="2189"/>
                  </a:lnTo>
                  <a:lnTo>
                    <a:pt x="1798" y="2191"/>
                  </a:lnTo>
                  <a:lnTo>
                    <a:pt x="1799" y="2193"/>
                  </a:lnTo>
                  <a:lnTo>
                    <a:pt x="1800" y="2195"/>
                  </a:lnTo>
                  <a:lnTo>
                    <a:pt x="1802" y="2198"/>
                  </a:lnTo>
                  <a:lnTo>
                    <a:pt x="1783" y="2171"/>
                  </a:lnTo>
                  <a:lnTo>
                    <a:pt x="1762" y="2146"/>
                  </a:lnTo>
                  <a:lnTo>
                    <a:pt x="1739" y="2125"/>
                  </a:lnTo>
                  <a:lnTo>
                    <a:pt x="1713" y="2106"/>
                  </a:lnTo>
                  <a:lnTo>
                    <a:pt x="1686" y="2088"/>
                  </a:lnTo>
                  <a:lnTo>
                    <a:pt x="1657" y="2074"/>
                  </a:lnTo>
                  <a:lnTo>
                    <a:pt x="1627" y="2061"/>
                  </a:lnTo>
                  <a:lnTo>
                    <a:pt x="1580" y="2045"/>
                  </a:lnTo>
                  <a:lnTo>
                    <a:pt x="1532" y="2030"/>
                  </a:lnTo>
                  <a:lnTo>
                    <a:pt x="1484" y="2019"/>
                  </a:lnTo>
                  <a:lnTo>
                    <a:pt x="1484" y="1701"/>
                  </a:lnTo>
                  <a:lnTo>
                    <a:pt x="1514" y="1708"/>
                  </a:lnTo>
                  <a:lnTo>
                    <a:pt x="1544" y="1717"/>
                  </a:lnTo>
                  <a:lnTo>
                    <a:pt x="1572" y="1730"/>
                  </a:lnTo>
                  <a:lnTo>
                    <a:pt x="1599" y="1746"/>
                  </a:lnTo>
                  <a:lnTo>
                    <a:pt x="1621" y="1765"/>
                  </a:lnTo>
                  <a:lnTo>
                    <a:pt x="1638" y="1788"/>
                  </a:lnTo>
                  <a:lnTo>
                    <a:pt x="1645" y="1800"/>
                  </a:lnTo>
                  <a:lnTo>
                    <a:pt x="1652" y="1814"/>
                  </a:lnTo>
                  <a:lnTo>
                    <a:pt x="1657" y="1828"/>
                  </a:lnTo>
                  <a:lnTo>
                    <a:pt x="1661" y="1842"/>
                  </a:lnTo>
                  <a:lnTo>
                    <a:pt x="1670" y="1859"/>
                  </a:lnTo>
                  <a:lnTo>
                    <a:pt x="1683" y="1874"/>
                  </a:lnTo>
                  <a:lnTo>
                    <a:pt x="1698" y="1885"/>
                  </a:lnTo>
                  <a:lnTo>
                    <a:pt x="1716" y="1892"/>
                  </a:lnTo>
                  <a:lnTo>
                    <a:pt x="1736" y="1896"/>
                  </a:lnTo>
                  <a:lnTo>
                    <a:pt x="1755" y="1894"/>
                  </a:lnTo>
                  <a:lnTo>
                    <a:pt x="1774" y="1888"/>
                  </a:lnTo>
                  <a:lnTo>
                    <a:pt x="1790" y="1878"/>
                  </a:lnTo>
                  <a:lnTo>
                    <a:pt x="1804" y="1864"/>
                  </a:lnTo>
                  <a:lnTo>
                    <a:pt x="1815" y="1847"/>
                  </a:lnTo>
                  <a:lnTo>
                    <a:pt x="1820" y="1832"/>
                  </a:lnTo>
                  <a:lnTo>
                    <a:pt x="1823" y="1816"/>
                  </a:lnTo>
                  <a:lnTo>
                    <a:pt x="1822" y="1799"/>
                  </a:lnTo>
                  <a:lnTo>
                    <a:pt x="1818" y="1785"/>
                  </a:lnTo>
                  <a:lnTo>
                    <a:pt x="1814" y="1769"/>
                  </a:lnTo>
                  <a:lnTo>
                    <a:pt x="1802" y="1739"/>
                  </a:lnTo>
                  <a:lnTo>
                    <a:pt x="1784" y="1704"/>
                  </a:lnTo>
                  <a:lnTo>
                    <a:pt x="1761" y="1672"/>
                  </a:lnTo>
                  <a:lnTo>
                    <a:pt x="1736" y="1643"/>
                  </a:lnTo>
                  <a:lnTo>
                    <a:pt x="1705" y="1616"/>
                  </a:lnTo>
                  <a:lnTo>
                    <a:pt x="1670" y="1592"/>
                  </a:lnTo>
                  <a:lnTo>
                    <a:pt x="1634" y="1573"/>
                  </a:lnTo>
                  <a:lnTo>
                    <a:pt x="1596" y="1558"/>
                  </a:lnTo>
                  <a:lnTo>
                    <a:pt x="1556" y="1545"/>
                  </a:lnTo>
                  <a:lnTo>
                    <a:pt x="1516" y="1536"/>
                  </a:lnTo>
                  <a:lnTo>
                    <a:pt x="1484" y="1531"/>
                  </a:lnTo>
                  <a:lnTo>
                    <a:pt x="1484" y="1438"/>
                  </a:lnTo>
                  <a:lnTo>
                    <a:pt x="1482" y="1420"/>
                  </a:lnTo>
                  <a:lnTo>
                    <a:pt x="1475" y="1402"/>
                  </a:lnTo>
                  <a:lnTo>
                    <a:pt x="1464" y="1386"/>
                  </a:lnTo>
                  <a:lnTo>
                    <a:pt x="1451" y="1373"/>
                  </a:lnTo>
                  <a:lnTo>
                    <a:pt x="1435" y="1363"/>
                  </a:lnTo>
                  <a:lnTo>
                    <a:pt x="1417" y="1357"/>
                  </a:lnTo>
                  <a:lnTo>
                    <a:pt x="1397" y="1356"/>
                  </a:lnTo>
                  <a:close/>
                  <a:moveTo>
                    <a:pt x="843" y="0"/>
                  </a:moveTo>
                  <a:lnTo>
                    <a:pt x="870" y="1"/>
                  </a:lnTo>
                  <a:lnTo>
                    <a:pt x="898" y="6"/>
                  </a:lnTo>
                  <a:lnTo>
                    <a:pt x="927" y="15"/>
                  </a:lnTo>
                  <a:lnTo>
                    <a:pt x="957" y="25"/>
                  </a:lnTo>
                  <a:lnTo>
                    <a:pt x="988" y="36"/>
                  </a:lnTo>
                  <a:lnTo>
                    <a:pt x="1019" y="50"/>
                  </a:lnTo>
                  <a:lnTo>
                    <a:pt x="1052" y="64"/>
                  </a:lnTo>
                  <a:lnTo>
                    <a:pt x="1084" y="79"/>
                  </a:lnTo>
                  <a:lnTo>
                    <a:pt x="1117" y="92"/>
                  </a:lnTo>
                  <a:lnTo>
                    <a:pt x="1150" y="105"/>
                  </a:lnTo>
                  <a:lnTo>
                    <a:pt x="1185" y="116"/>
                  </a:lnTo>
                  <a:lnTo>
                    <a:pt x="1218" y="124"/>
                  </a:lnTo>
                  <a:lnTo>
                    <a:pt x="1252" y="130"/>
                  </a:lnTo>
                  <a:lnTo>
                    <a:pt x="1285" y="133"/>
                  </a:lnTo>
                  <a:lnTo>
                    <a:pt x="1319" y="131"/>
                  </a:lnTo>
                  <a:lnTo>
                    <a:pt x="1348" y="125"/>
                  </a:lnTo>
                  <a:lnTo>
                    <a:pt x="1381" y="118"/>
                  </a:lnTo>
                  <a:lnTo>
                    <a:pt x="1418" y="109"/>
                  </a:lnTo>
                  <a:lnTo>
                    <a:pt x="1455" y="98"/>
                  </a:lnTo>
                  <a:lnTo>
                    <a:pt x="1495" y="87"/>
                  </a:lnTo>
                  <a:lnTo>
                    <a:pt x="1536" y="76"/>
                  </a:lnTo>
                  <a:lnTo>
                    <a:pt x="1578" y="64"/>
                  </a:lnTo>
                  <a:lnTo>
                    <a:pt x="1621" y="52"/>
                  </a:lnTo>
                  <a:lnTo>
                    <a:pt x="1663" y="41"/>
                  </a:lnTo>
                  <a:lnTo>
                    <a:pt x="1705" y="31"/>
                  </a:lnTo>
                  <a:lnTo>
                    <a:pt x="1745" y="22"/>
                  </a:lnTo>
                  <a:lnTo>
                    <a:pt x="1784" y="16"/>
                  </a:lnTo>
                  <a:lnTo>
                    <a:pt x="1822" y="10"/>
                  </a:lnTo>
                  <a:lnTo>
                    <a:pt x="1857" y="8"/>
                  </a:lnTo>
                  <a:lnTo>
                    <a:pt x="1889" y="8"/>
                  </a:lnTo>
                  <a:lnTo>
                    <a:pt x="1917" y="11"/>
                  </a:lnTo>
                  <a:lnTo>
                    <a:pt x="1928" y="17"/>
                  </a:lnTo>
                  <a:lnTo>
                    <a:pt x="1938" y="27"/>
                  </a:lnTo>
                  <a:lnTo>
                    <a:pt x="1944" y="40"/>
                  </a:lnTo>
                  <a:lnTo>
                    <a:pt x="1948" y="58"/>
                  </a:lnTo>
                  <a:lnTo>
                    <a:pt x="1949" y="80"/>
                  </a:lnTo>
                  <a:lnTo>
                    <a:pt x="1947" y="105"/>
                  </a:lnTo>
                  <a:lnTo>
                    <a:pt x="1944" y="132"/>
                  </a:lnTo>
                  <a:lnTo>
                    <a:pt x="1938" y="163"/>
                  </a:lnTo>
                  <a:lnTo>
                    <a:pt x="1929" y="195"/>
                  </a:lnTo>
                  <a:lnTo>
                    <a:pt x="1918" y="229"/>
                  </a:lnTo>
                  <a:lnTo>
                    <a:pt x="1905" y="265"/>
                  </a:lnTo>
                  <a:lnTo>
                    <a:pt x="1891" y="304"/>
                  </a:lnTo>
                  <a:lnTo>
                    <a:pt x="1874" y="342"/>
                  </a:lnTo>
                  <a:lnTo>
                    <a:pt x="1856" y="381"/>
                  </a:lnTo>
                  <a:lnTo>
                    <a:pt x="1836" y="421"/>
                  </a:lnTo>
                  <a:lnTo>
                    <a:pt x="1814" y="461"/>
                  </a:lnTo>
                  <a:lnTo>
                    <a:pt x="1791" y="501"/>
                  </a:lnTo>
                  <a:lnTo>
                    <a:pt x="1767" y="539"/>
                  </a:lnTo>
                  <a:lnTo>
                    <a:pt x="1740" y="577"/>
                  </a:lnTo>
                  <a:lnTo>
                    <a:pt x="1713" y="614"/>
                  </a:lnTo>
                  <a:lnTo>
                    <a:pt x="1684" y="649"/>
                  </a:lnTo>
                  <a:lnTo>
                    <a:pt x="1654" y="682"/>
                  </a:lnTo>
                  <a:lnTo>
                    <a:pt x="1623" y="713"/>
                  </a:lnTo>
                  <a:lnTo>
                    <a:pt x="1591" y="742"/>
                  </a:lnTo>
                  <a:lnTo>
                    <a:pt x="1632" y="761"/>
                  </a:lnTo>
                  <a:lnTo>
                    <a:pt x="1674" y="780"/>
                  </a:lnTo>
                  <a:lnTo>
                    <a:pt x="1717" y="804"/>
                  </a:lnTo>
                  <a:lnTo>
                    <a:pt x="1759" y="829"/>
                  </a:lnTo>
                  <a:lnTo>
                    <a:pt x="1803" y="856"/>
                  </a:lnTo>
                  <a:lnTo>
                    <a:pt x="1845" y="885"/>
                  </a:lnTo>
                  <a:lnTo>
                    <a:pt x="1889" y="916"/>
                  </a:lnTo>
                  <a:lnTo>
                    <a:pt x="1931" y="949"/>
                  </a:lnTo>
                  <a:lnTo>
                    <a:pt x="1975" y="985"/>
                  </a:lnTo>
                  <a:lnTo>
                    <a:pt x="2017" y="1022"/>
                  </a:lnTo>
                  <a:lnTo>
                    <a:pt x="2060" y="1060"/>
                  </a:lnTo>
                  <a:lnTo>
                    <a:pt x="2102" y="1100"/>
                  </a:lnTo>
                  <a:lnTo>
                    <a:pt x="2144" y="1141"/>
                  </a:lnTo>
                  <a:lnTo>
                    <a:pt x="2185" y="1185"/>
                  </a:lnTo>
                  <a:lnTo>
                    <a:pt x="2225" y="1228"/>
                  </a:lnTo>
                  <a:lnTo>
                    <a:pt x="2266" y="1274"/>
                  </a:lnTo>
                  <a:lnTo>
                    <a:pt x="2305" y="1320"/>
                  </a:lnTo>
                  <a:lnTo>
                    <a:pt x="2343" y="1368"/>
                  </a:lnTo>
                  <a:lnTo>
                    <a:pt x="2382" y="1417"/>
                  </a:lnTo>
                  <a:lnTo>
                    <a:pt x="2418" y="1466"/>
                  </a:lnTo>
                  <a:lnTo>
                    <a:pt x="2453" y="1517"/>
                  </a:lnTo>
                  <a:lnTo>
                    <a:pt x="2488" y="1569"/>
                  </a:lnTo>
                  <a:lnTo>
                    <a:pt x="2522" y="1621"/>
                  </a:lnTo>
                  <a:lnTo>
                    <a:pt x="2554" y="1674"/>
                  </a:lnTo>
                  <a:lnTo>
                    <a:pt x="2584" y="1727"/>
                  </a:lnTo>
                  <a:lnTo>
                    <a:pt x="2613" y="1780"/>
                  </a:lnTo>
                  <a:lnTo>
                    <a:pt x="2641" y="1834"/>
                  </a:lnTo>
                  <a:lnTo>
                    <a:pt x="2667" y="1889"/>
                  </a:lnTo>
                  <a:lnTo>
                    <a:pt x="2691" y="1943"/>
                  </a:lnTo>
                  <a:lnTo>
                    <a:pt x="2714" y="1998"/>
                  </a:lnTo>
                  <a:lnTo>
                    <a:pt x="2735" y="2053"/>
                  </a:lnTo>
                  <a:lnTo>
                    <a:pt x="2754" y="2108"/>
                  </a:lnTo>
                  <a:lnTo>
                    <a:pt x="2770" y="2163"/>
                  </a:lnTo>
                  <a:lnTo>
                    <a:pt x="2785" y="2218"/>
                  </a:lnTo>
                  <a:lnTo>
                    <a:pt x="2798" y="2272"/>
                  </a:lnTo>
                  <a:lnTo>
                    <a:pt x="2808" y="2326"/>
                  </a:lnTo>
                  <a:lnTo>
                    <a:pt x="2816" y="2379"/>
                  </a:lnTo>
                  <a:lnTo>
                    <a:pt x="2822" y="2432"/>
                  </a:lnTo>
                  <a:lnTo>
                    <a:pt x="2825" y="2485"/>
                  </a:lnTo>
                  <a:lnTo>
                    <a:pt x="2825" y="2537"/>
                  </a:lnTo>
                  <a:lnTo>
                    <a:pt x="2824" y="2589"/>
                  </a:lnTo>
                  <a:lnTo>
                    <a:pt x="2819" y="2639"/>
                  </a:lnTo>
                  <a:lnTo>
                    <a:pt x="2812" y="2688"/>
                  </a:lnTo>
                  <a:lnTo>
                    <a:pt x="2801" y="2737"/>
                  </a:lnTo>
                  <a:lnTo>
                    <a:pt x="2788" y="2785"/>
                  </a:lnTo>
                  <a:lnTo>
                    <a:pt x="2771" y="2831"/>
                  </a:lnTo>
                  <a:lnTo>
                    <a:pt x="2751" y="2876"/>
                  </a:lnTo>
                  <a:lnTo>
                    <a:pt x="2729" y="2920"/>
                  </a:lnTo>
                  <a:lnTo>
                    <a:pt x="2703" y="2963"/>
                  </a:lnTo>
                  <a:lnTo>
                    <a:pt x="2674" y="3004"/>
                  </a:lnTo>
                  <a:lnTo>
                    <a:pt x="2641" y="3044"/>
                  </a:lnTo>
                  <a:lnTo>
                    <a:pt x="2604" y="3082"/>
                  </a:lnTo>
                  <a:lnTo>
                    <a:pt x="2565" y="3118"/>
                  </a:lnTo>
                  <a:lnTo>
                    <a:pt x="2522" y="3153"/>
                  </a:lnTo>
                  <a:lnTo>
                    <a:pt x="2474" y="3186"/>
                  </a:lnTo>
                  <a:lnTo>
                    <a:pt x="2423" y="3217"/>
                  </a:lnTo>
                  <a:lnTo>
                    <a:pt x="2368" y="3246"/>
                  </a:lnTo>
                  <a:lnTo>
                    <a:pt x="2309" y="3273"/>
                  </a:lnTo>
                  <a:lnTo>
                    <a:pt x="2246" y="3297"/>
                  </a:lnTo>
                  <a:lnTo>
                    <a:pt x="2180" y="3319"/>
                  </a:lnTo>
                  <a:lnTo>
                    <a:pt x="2108" y="3340"/>
                  </a:lnTo>
                  <a:lnTo>
                    <a:pt x="2033" y="3358"/>
                  </a:lnTo>
                  <a:lnTo>
                    <a:pt x="1952" y="3373"/>
                  </a:lnTo>
                  <a:lnTo>
                    <a:pt x="1868" y="3386"/>
                  </a:lnTo>
                  <a:lnTo>
                    <a:pt x="1779" y="3396"/>
                  </a:lnTo>
                  <a:lnTo>
                    <a:pt x="1686" y="3403"/>
                  </a:lnTo>
                  <a:lnTo>
                    <a:pt x="1587" y="3409"/>
                  </a:lnTo>
                  <a:lnTo>
                    <a:pt x="1484" y="3410"/>
                  </a:lnTo>
                  <a:lnTo>
                    <a:pt x="1376" y="3409"/>
                  </a:lnTo>
                  <a:lnTo>
                    <a:pt x="1263" y="3404"/>
                  </a:lnTo>
                  <a:lnTo>
                    <a:pt x="1145" y="3397"/>
                  </a:lnTo>
                  <a:lnTo>
                    <a:pt x="1048" y="3389"/>
                  </a:lnTo>
                  <a:lnTo>
                    <a:pt x="956" y="3378"/>
                  </a:lnTo>
                  <a:lnTo>
                    <a:pt x="869" y="3363"/>
                  </a:lnTo>
                  <a:lnTo>
                    <a:pt x="786" y="3345"/>
                  </a:lnTo>
                  <a:lnTo>
                    <a:pt x="708" y="3326"/>
                  </a:lnTo>
                  <a:lnTo>
                    <a:pt x="636" y="3303"/>
                  </a:lnTo>
                  <a:lnTo>
                    <a:pt x="566" y="3278"/>
                  </a:lnTo>
                  <a:lnTo>
                    <a:pt x="502" y="3251"/>
                  </a:lnTo>
                  <a:lnTo>
                    <a:pt x="442" y="3221"/>
                  </a:lnTo>
                  <a:lnTo>
                    <a:pt x="387" y="3190"/>
                  </a:lnTo>
                  <a:lnTo>
                    <a:pt x="336" y="3156"/>
                  </a:lnTo>
                  <a:lnTo>
                    <a:pt x="288" y="3120"/>
                  </a:lnTo>
                  <a:lnTo>
                    <a:pt x="244" y="3082"/>
                  </a:lnTo>
                  <a:lnTo>
                    <a:pt x="205" y="3043"/>
                  </a:lnTo>
                  <a:lnTo>
                    <a:pt x="169" y="3001"/>
                  </a:lnTo>
                  <a:lnTo>
                    <a:pt x="137" y="2959"/>
                  </a:lnTo>
                  <a:lnTo>
                    <a:pt x="109" y="2914"/>
                  </a:lnTo>
                  <a:lnTo>
                    <a:pt x="84" y="2868"/>
                  </a:lnTo>
                  <a:lnTo>
                    <a:pt x="62" y="2821"/>
                  </a:lnTo>
                  <a:lnTo>
                    <a:pt x="43" y="2772"/>
                  </a:lnTo>
                  <a:lnTo>
                    <a:pt x="29" y="2721"/>
                  </a:lnTo>
                  <a:lnTo>
                    <a:pt x="17" y="2671"/>
                  </a:lnTo>
                  <a:lnTo>
                    <a:pt x="8" y="2619"/>
                  </a:lnTo>
                  <a:lnTo>
                    <a:pt x="3" y="2566"/>
                  </a:lnTo>
                  <a:lnTo>
                    <a:pt x="0" y="2512"/>
                  </a:lnTo>
                  <a:lnTo>
                    <a:pt x="0" y="2458"/>
                  </a:lnTo>
                  <a:lnTo>
                    <a:pt x="2" y="2402"/>
                  </a:lnTo>
                  <a:lnTo>
                    <a:pt x="8" y="2347"/>
                  </a:lnTo>
                  <a:lnTo>
                    <a:pt x="16" y="2290"/>
                  </a:lnTo>
                  <a:lnTo>
                    <a:pt x="26" y="2234"/>
                  </a:lnTo>
                  <a:lnTo>
                    <a:pt x="38" y="2177"/>
                  </a:lnTo>
                  <a:lnTo>
                    <a:pt x="54" y="2120"/>
                  </a:lnTo>
                  <a:lnTo>
                    <a:pt x="70" y="2063"/>
                  </a:lnTo>
                  <a:lnTo>
                    <a:pt x="90" y="2006"/>
                  </a:lnTo>
                  <a:lnTo>
                    <a:pt x="111" y="1948"/>
                  </a:lnTo>
                  <a:lnTo>
                    <a:pt x="135" y="1891"/>
                  </a:lnTo>
                  <a:lnTo>
                    <a:pt x="159" y="1835"/>
                  </a:lnTo>
                  <a:lnTo>
                    <a:pt x="185" y="1778"/>
                  </a:lnTo>
                  <a:lnTo>
                    <a:pt x="213" y="1722"/>
                  </a:lnTo>
                  <a:lnTo>
                    <a:pt x="243" y="1668"/>
                  </a:lnTo>
                  <a:lnTo>
                    <a:pt x="274" y="1613"/>
                  </a:lnTo>
                  <a:lnTo>
                    <a:pt x="308" y="1558"/>
                  </a:lnTo>
                  <a:lnTo>
                    <a:pt x="342" y="1505"/>
                  </a:lnTo>
                  <a:lnTo>
                    <a:pt x="376" y="1452"/>
                  </a:lnTo>
                  <a:lnTo>
                    <a:pt x="412" y="1401"/>
                  </a:lnTo>
                  <a:lnTo>
                    <a:pt x="449" y="1350"/>
                  </a:lnTo>
                  <a:lnTo>
                    <a:pt x="488" y="1301"/>
                  </a:lnTo>
                  <a:lnTo>
                    <a:pt x="526" y="1253"/>
                  </a:lnTo>
                  <a:lnTo>
                    <a:pt x="566" y="1206"/>
                  </a:lnTo>
                  <a:lnTo>
                    <a:pt x="607" y="1161"/>
                  </a:lnTo>
                  <a:lnTo>
                    <a:pt x="647" y="1117"/>
                  </a:lnTo>
                  <a:lnTo>
                    <a:pt x="689" y="1075"/>
                  </a:lnTo>
                  <a:lnTo>
                    <a:pt x="730" y="1034"/>
                  </a:lnTo>
                  <a:lnTo>
                    <a:pt x="771" y="995"/>
                  </a:lnTo>
                  <a:lnTo>
                    <a:pt x="814" y="959"/>
                  </a:lnTo>
                  <a:lnTo>
                    <a:pt x="856" y="923"/>
                  </a:lnTo>
                  <a:lnTo>
                    <a:pt x="899" y="890"/>
                  </a:lnTo>
                  <a:lnTo>
                    <a:pt x="940" y="860"/>
                  </a:lnTo>
                  <a:lnTo>
                    <a:pt x="983" y="831"/>
                  </a:lnTo>
                  <a:lnTo>
                    <a:pt x="1024" y="805"/>
                  </a:lnTo>
                  <a:lnTo>
                    <a:pt x="1066" y="781"/>
                  </a:lnTo>
                  <a:lnTo>
                    <a:pt x="1106" y="761"/>
                  </a:lnTo>
                  <a:lnTo>
                    <a:pt x="1067" y="733"/>
                  </a:lnTo>
                  <a:lnTo>
                    <a:pt x="1028" y="703"/>
                  </a:lnTo>
                  <a:lnTo>
                    <a:pt x="992" y="669"/>
                  </a:lnTo>
                  <a:lnTo>
                    <a:pt x="958" y="634"/>
                  </a:lnTo>
                  <a:lnTo>
                    <a:pt x="925" y="597"/>
                  </a:lnTo>
                  <a:lnTo>
                    <a:pt x="894" y="559"/>
                  </a:lnTo>
                  <a:lnTo>
                    <a:pt x="866" y="519"/>
                  </a:lnTo>
                  <a:lnTo>
                    <a:pt x="839" y="479"/>
                  </a:lnTo>
                  <a:lnTo>
                    <a:pt x="815" y="437"/>
                  </a:lnTo>
                  <a:lnTo>
                    <a:pt x="793" y="397"/>
                  </a:lnTo>
                  <a:lnTo>
                    <a:pt x="774" y="357"/>
                  </a:lnTo>
                  <a:lnTo>
                    <a:pt x="757" y="316"/>
                  </a:lnTo>
                  <a:lnTo>
                    <a:pt x="744" y="278"/>
                  </a:lnTo>
                  <a:lnTo>
                    <a:pt x="733" y="239"/>
                  </a:lnTo>
                  <a:lnTo>
                    <a:pt x="725" y="204"/>
                  </a:lnTo>
                  <a:lnTo>
                    <a:pt x="721" y="170"/>
                  </a:lnTo>
                  <a:lnTo>
                    <a:pt x="720" y="139"/>
                  </a:lnTo>
                  <a:lnTo>
                    <a:pt x="722" y="110"/>
                  </a:lnTo>
                  <a:lnTo>
                    <a:pt x="727" y="84"/>
                  </a:lnTo>
                  <a:lnTo>
                    <a:pt x="736" y="62"/>
                  </a:lnTo>
                  <a:lnTo>
                    <a:pt x="750" y="44"/>
                  </a:lnTo>
                  <a:lnTo>
                    <a:pt x="770" y="24"/>
                  </a:lnTo>
                  <a:lnTo>
                    <a:pt x="793" y="11"/>
                  </a:lnTo>
                  <a:lnTo>
                    <a:pt x="818" y="3"/>
                  </a:lnTo>
                  <a:lnTo>
                    <a:pt x="8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727346"/>
              <a:endParaRPr lang="en-US" sz="1431">
                <a:solidFill>
                  <a:prstClr val="black"/>
                </a:solidFill>
              </a:endParaRPr>
            </a:p>
          </p:txBody>
        </p:sp>
        <p:sp>
          <p:nvSpPr>
            <p:cNvPr id="65" name="Freeform 22"/>
            <p:cNvSpPr>
              <a:spLocks/>
            </p:cNvSpPr>
            <p:nvPr/>
          </p:nvSpPr>
          <p:spPr bwMode="auto">
            <a:xfrm>
              <a:off x="5028" y="3802"/>
              <a:ext cx="0" cy="0"/>
            </a:xfrm>
            <a:custGeom>
              <a:avLst/>
              <a:gdLst>
                <a:gd name="T0" fmla="*/ 1 w 1"/>
                <a:gd name="T1" fmla="*/ 0 h 2"/>
                <a:gd name="T2" fmla="*/ 1 w 1"/>
                <a:gd name="T3" fmla="*/ 1 h 2"/>
                <a:gd name="T4" fmla="*/ 0 w 1"/>
                <a:gd name="T5" fmla="*/ 2 h 2"/>
                <a:gd name="T6" fmla="*/ 1 w 1"/>
                <a:gd name="T7" fmla="*/ 1 h 2"/>
                <a:gd name="T8" fmla="*/ 1 w 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727346"/>
              <a:endParaRPr lang="en-US" sz="1431">
                <a:solidFill>
                  <a:prstClr val="black"/>
                </a:solidFill>
              </a:endParaRPr>
            </a:p>
          </p:txBody>
        </p:sp>
      </p:grpSp>
      <p:sp>
        <p:nvSpPr>
          <p:cNvPr id="38" name="Rounded Rectangle 37"/>
          <p:cNvSpPr/>
          <p:nvPr/>
        </p:nvSpPr>
        <p:spPr>
          <a:xfrm>
            <a:off x="7737874" y="2065962"/>
            <a:ext cx="872893" cy="872893"/>
          </a:xfrm>
          <a:prstGeom prst="round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endParaRPr lang="en-US" sz="1431">
              <a:solidFill>
                <a:prstClr val="white"/>
              </a:solidFill>
            </a:endParaRPr>
          </a:p>
        </p:txBody>
      </p:sp>
      <p:sp>
        <p:nvSpPr>
          <p:cNvPr id="71" name="Freeform 27"/>
          <p:cNvSpPr>
            <a:spLocks noEditPoints="1"/>
          </p:cNvSpPr>
          <p:nvPr/>
        </p:nvSpPr>
        <p:spPr bwMode="auto">
          <a:xfrm>
            <a:off x="7939429" y="2290610"/>
            <a:ext cx="469785" cy="423600"/>
          </a:xfrm>
          <a:custGeom>
            <a:avLst/>
            <a:gdLst>
              <a:gd name="T0" fmla="*/ 2527 w 3331"/>
              <a:gd name="T1" fmla="*/ 2481 h 3310"/>
              <a:gd name="T2" fmla="*/ 2423 w 3331"/>
              <a:gd name="T3" fmla="*/ 2707 h 3310"/>
              <a:gd name="T4" fmla="*/ 2527 w 3331"/>
              <a:gd name="T5" fmla="*/ 2934 h 3310"/>
              <a:gd name="T6" fmla="*/ 2770 w 3331"/>
              <a:gd name="T7" fmla="*/ 3005 h 3310"/>
              <a:gd name="T8" fmla="*/ 2980 w 3331"/>
              <a:gd name="T9" fmla="*/ 2871 h 3310"/>
              <a:gd name="T10" fmla="*/ 3016 w 3331"/>
              <a:gd name="T11" fmla="*/ 2621 h 3310"/>
              <a:gd name="T12" fmla="*/ 2853 w 3331"/>
              <a:gd name="T13" fmla="*/ 2435 h 3310"/>
              <a:gd name="T14" fmla="*/ 518 w 3331"/>
              <a:gd name="T15" fmla="*/ 2419 h 3310"/>
              <a:gd name="T16" fmla="*/ 331 w 3331"/>
              <a:gd name="T17" fmla="*/ 2581 h 3310"/>
              <a:gd name="T18" fmla="*/ 331 w 3331"/>
              <a:gd name="T19" fmla="*/ 2834 h 3310"/>
              <a:gd name="T20" fmla="*/ 518 w 3331"/>
              <a:gd name="T21" fmla="*/ 2996 h 3310"/>
              <a:gd name="T22" fmla="*/ 771 w 3331"/>
              <a:gd name="T23" fmla="*/ 2959 h 3310"/>
              <a:gd name="T24" fmla="*/ 906 w 3331"/>
              <a:gd name="T25" fmla="*/ 2752 h 3310"/>
              <a:gd name="T26" fmla="*/ 834 w 3331"/>
              <a:gd name="T27" fmla="*/ 2510 h 3310"/>
              <a:gd name="T28" fmla="*/ 606 w 3331"/>
              <a:gd name="T29" fmla="*/ 2407 h 3310"/>
              <a:gd name="T30" fmla="*/ 1667 w 3331"/>
              <a:gd name="T31" fmla="*/ 750 h 3310"/>
              <a:gd name="T32" fmla="*/ 1204 w 3331"/>
              <a:gd name="T33" fmla="*/ 1006 h 3310"/>
              <a:gd name="T34" fmla="*/ 866 w 3331"/>
              <a:gd name="T35" fmla="*/ 1410 h 3310"/>
              <a:gd name="T36" fmla="*/ 892 w 3331"/>
              <a:gd name="T37" fmla="*/ 1769 h 3310"/>
              <a:gd name="T38" fmla="*/ 930 w 3331"/>
              <a:gd name="T39" fmla="*/ 1865 h 3310"/>
              <a:gd name="T40" fmla="*/ 680 w 3331"/>
              <a:gd name="T41" fmla="*/ 2109 h 3310"/>
              <a:gd name="T42" fmla="*/ 946 w 3331"/>
              <a:gd name="T43" fmla="*/ 2210 h 3310"/>
              <a:gd name="T44" fmla="*/ 1160 w 3331"/>
              <a:gd name="T45" fmla="*/ 2466 h 3310"/>
              <a:gd name="T46" fmla="*/ 1744 w 3331"/>
              <a:gd name="T47" fmla="*/ 2461 h 3310"/>
              <a:gd name="T48" fmla="*/ 1844 w 3331"/>
              <a:gd name="T49" fmla="*/ 2411 h 3310"/>
              <a:gd name="T50" fmla="*/ 2210 w 3331"/>
              <a:gd name="T51" fmla="*/ 2393 h 3310"/>
              <a:gd name="T52" fmla="*/ 2474 w 3331"/>
              <a:gd name="T53" fmla="*/ 2160 h 3310"/>
              <a:gd name="T54" fmla="*/ 2481 w 3331"/>
              <a:gd name="T55" fmla="*/ 1577 h 3310"/>
              <a:gd name="T56" fmla="*/ 2423 w 3331"/>
              <a:gd name="T57" fmla="*/ 1505 h 3310"/>
              <a:gd name="T58" fmla="*/ 2240 w 3331"/>
              <a:gd name="T59" fmla="*/ 1201 h 3310"/>
              <a:gd name="T60" fmla="*/ 2123 w 3331"/>
              <a:gd name="T61" fmla="*/ 1083 h 3310"/>
              <a:gd name="T62" fmla="*/ 3029 w 3331"/>
              <a:gd name="T63" fmla="*/ 301 h 3310"/>
              <a:gd name="T64" fmla="*/ 3264 w 3331"/>
              <a:gd name="T65" fmla="*/ 26 h 3310"/>
              <a:gd name="T66" fmla="*/ 3331 w 3331"/>
              <a:gd name="T67" fmla="*/ 1053 h 3310"/>
              <a:gd name="T68" fmla="*/ 3239 w 3331"/>
              <a:gd name="T69" fmla="*/ 1191 h 3310"/>
              <a:gd name="T70" fmla="*/ 3027 w 3331"/>
              <a:gd name="T71" fmla="*/ 1490 h 3310"/>
              <a:gd name="T72" fmla="*/ 2985 w 3331"/>
              <a:gd name="T73" fmla="*/ 1572 h 3310"/>
              <a:gd name="T74" fmla="*/ 2917 w 3331"/>
              <a:gd name="T75" fmla="*/ 2138 h 3310"/>
              <a:gd name="T76" fmla="*/ 3196 w 3331"/>
              <a:gd name="T77" fmla="*/ 2330 h 3310"/>
              <a:gd name="T78" fmla="*/ 3328 w 3331"/>
              <a:gd name="T79" fmla="*/ 2647 h 3310"/>
              <a:gd name="T80" fmla="*/ 3258 w 3331"/>
              <a:gd name="T81" fmla="*/ 2995 h 3310"/>
              <a:gd name="T82" fmla="*/ 3014 w 3331"/>
              <a:gd name="T83" fmla="*/ 3237 h 3310"/>
              <a:gd name="T84" fmla="*/ 2666 w 3331"/>
              <a:gd name="T85" fmla="*/ 3307 h 3310"/>
              <a:gd name="T86" fmla="*/ 2350 w 3331"/>
              <a:gd name="T87" fmla="*/ 3180 h 3310"/>
              <a:gd name="T88" fmla="*/ 2156 w 3331"/>
              <a:gd name="T89" fmla="*/ 2908 h 3310"/>
              <a:gd name="T90" fmla="*/ 1804 w 3331"/>
              <a:gd name="T91" fmla="*/ 3007 h 3310"/>
              <a:gd name="T92" fmla="*/ 1742 w 3331"/>
              <a:gd name="T93" fmla="*/ 2782 h 3310"/>
              <a:gd name="T94" fmla="*/ 1102 w 3331"/>
              <a:gd name="T95" fmla="*/ 3051 h 3310"/>
              <a:gd name="T96" fmla="*/ 838 w 3331"/>
              <a:gd name="T97" fmla="*/ 3263 h 3310"/>
              <a:gd name="T98" fmla="*/ 484 w 3331"/>
              <a:gd name="T99" fmla="*/ 3297 h 3310"/>
              <a:gd name="T100" fmla="*/ 178 w 3331"/>
              <a:gd name="T101" fmla="*/ 3133 h 3310"/>
              <a:gd name="T102" fmla="*/ 13 w 3331"/>
              <a:gd name="T103" fmla="*/ 2829 h 3310"/>
              <a:gd name="T104" fmla="*/ 50 w 3331"/>
              <a:gd name="T105" fmla="*/ 2467 h 3310"/>
              <a:gd name="T106" fmla="*/ 282 w 3331"/>
              <a:gd name="T107" fmla="*/ 2200 h 3310"/>
              <a:gd name="T108" fmla="*/ 337 w 3331"/>
              <a:gd name="T109" fmla="*/ 1773 h 3310"/>
              <a:gd name="T110" fmla="*/ 392 w 3331"/>
              <a:gd name="T111" fmla="*/ 1686 h 3310"/>
              <a:gd name="T112" fmla="*/ 678 w 3331"/>
              <a:gd name="T113" fmla="*/ 1444 h 3310"/>
              <a:gd name="T114" fmla="*/ 1000 w 3331"/>
              <a:gd name="T115" fmla="*/ 987 h 3310"/>
              <a:gd name="T116" fmla="*/ 1460 w 3331"/>
              <a:gd name="T117" fmla="*/ 669 h 3310"/>
              <a:gd name="T118" fmla="*/ 2020 w 3331"/>
              <a:gd name="T119" fmla="*/ 530 h 3310"/>
              <a:gd name="T120" fmla="*/ 2164 w 3331"/>
              <a:gd name="T121" fmla="*/ 44 h 3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331" h="3310">
                <a:moveTo>
                  <a:pt x="2726" y="2407"/>
                </a:moveTo>
                <a:lnTo>
                  <a:pt x="2681" y="2410"/>
                </a:lnTo>
                <a:lnTo>
                  <a:pt x="2638" y="2419"/>
                </a:lnTo>
                <a:lnTo>
                  <a:pt x="2599" y="2435"/>
                </a:lnTo>
                <a:lnTo>
                  <a:pt x="2561" y="2455"/>
                </a:lnTo>
                <a:lnTo>
                  <a:pt x="2527" y="2481"/>
                </a:lnTo>
                <a:lnTo>
                  <a:pt x="2497" y="2510"/>
                </a:lnTo>
                <a:lnTo>
                  <a:pt x="2472" y="2544"/>
                </a:lnTo>
                <a:lnTo>
                  <a:pt x="2451" y="2581"/>
                </a:lnTo>
                <a:lnTo>
                  <a:pt x="2436" y="2621"/>
                </a:lnTo>
                <a:lnTo>
                  <a:pt x="2427" y="2663"/>
                </a:lnTo>
                <a:lnTo>
                  <a:pt x="2423" y="2707"/>
                </a:lnTo>
                <a:lnTo>
                  <a:pt x="2427" y="2752"/>
                </a:lnTo>
                <a:lnTo>
                  <a:pt x="2436" y="2794"/>
                </a:lnTo>
                <a:lnTo>
                  <a:pt x="2451" y="2834"/>
                </a:lnTo>
                <a:lnTo>
                  <a:pt x="2472" y="2871"/>
                </a:lnTo>
                <a:lnTo>
                  <a:pt x="2497" y="2905"/>
                </a:lnTo>
                <a:lnTo>
                  <a:pt x="2527" y="2934"/>
                </a:lnTo>
                <a:lnTo>
                  <a:pt x="2561" y="2959"/>
                </a:lnTo>
                <a:lnTo>
                  <a:pt x="2599" y="2980"/>
                </a:lnTo>
                <a:lnTo>
                  <a:pt x="2638" y="2996"/>
                </a:lnTo>
                <a:lnTo>
                  <a:pt x="2681" y="3005"/>
                </a:lnTo>
                <a:lnTo>
                  <a:pt x="2726" y="3008"/>
                </a:lnTo>
                <a:lnTo>
                  <a:pt x="2770" y="3005"/>
                </a:lnTo>
                <a:lnTo>
                  <a:pt x="2813" y="2996"/>
                </a:lnTo>
                <a:lnTo>
                  <a:pt x="2853" y="2980"/>
                </a:lnTo>
                <a:lnTo>
                  <a:pt x="2891" y="2959"/>
                </a:lnTo>
                <a:lnTo>
                  <a:pt x="2924" y="2934"/>
                </a:lnTo>
                <a:lnTo>
                  <a:pt x="2954" y="2905"/>
                </a:lnTo>
                <a:lnTo>
                  <a:pt x="2980" y="2871"/>
                </a:lnTo>
                <a:lnTo>
                  <a:pt x="3001" y="2834"/>
                </a:lnTo>
                <a:lnTo>
                  <a:pt x="3016" y="2794"/>
                </a:lnTo>
                <a:lnTo>
                  <a:pt x="3026" y="2752"/>
                </a:lnTo>
                <a:lnTo>
                  <a:pt x="3029" y="2707"/>
                </a:lnTo>
                <a:lnTo>
                  <a:pt x="3026" y="2663"/>
                </a:lnTo>
                <a:lnTo>
                  <a:pt x="3016" y="2621"/>
                </a:lnTo>
                <a:lnTo>
                  <a:pt x="3001" y="2581"/>
                </a:lnTo>
                <a:lnTo>
                  <a:pt x="2980" y="2544"/>
                </a:lnTo>
                <a:lnTo>
                  <a:pt x="2954" y="2510"/>
                </a:lnTo>
                <a:lnTo>
                  <a:pt x="2924" y="2481"/>
                </a:lnTo>
                <a:lnTo>
                  <a:pt x="2891" y="2455"/>
                </a:lnTo>
                <a:lnTo>
                  <a:pt x="2853" y="2435"/>
                </a:lnTo>
                <a:lnTo>
                  <a:pt x="2813" y="2419"/>
                </a:lnTo>
                <a:lnTo>
                  <a:pt x="2770" y="2410"/>
                </a:lnTo>
                <a:lnTo>
                  <a:pt x="2726" y="2407"/>
                </a:lnTo>
                <a:close/>
                <a:moveTo>
                  <a:pt x="606" y="2407"/>
                </a:moveTo>
                <a:lnTo>
                  <a:pt x="561" y="2410"/>
                </a:lnTo>
                <a:lnTo>
                  <a:pt x="518" y="2419"/>
                </a:lnTo>
                <a:lnTo>
                  <a:pt x="478" y="2435"/>
                </a:lnTo>
                <a:lnTo>
                  <a:pt x="441" y="2455"/>
                </a:lnTo>
                <a:lnTo>
                  <a:pt x="407" y="2481"/>
                </a:lnTo>
                <a:lnTo>
                  <a:pt x="378" y="2510"/>
                </a:lnTo>
                <a:lnTo>
                  <a:pt x="352" y="2544"/>
                </a:lnTo>
                <a:lnTo>
                  <a:pt x="331" y="2581"/>
                </a:lnTo>
                <a:lnTo>
                  <a:pt x="316" y="2621"/>
                </a:lnTo>
                <a:lnTo>
                  <a:pt x="307" y="2663"/>
                </a:lnTo>
                <a:lnTo>
                  <a:pt x="304" y="2707"/>
                </a:lnTo>
                <a:lnTo>
                  <a:pt x="307" y="2752"/>
                </a:lnTo>
                <a:lnTo>
                  <a:pt x="316" y="2794"/>
                </a:lnTo>
                <a:lnTo>
                  <a:pt x="331" y="2834"/>
                </a:lnTo>
                <a:lnTo>
                  <a:pt x="352" y="2871"/>
                </a:lnTo>
                <a:lnTo>
                  <a:pt x="378" y="2905"/>
                </a:lnTo>
                <a:lnTo>
                  <a:pt x="407" y="2934"/>
                </a:lnTo>
                <a:lnTo>
                  <a:pt x="441" y="2959"/>
                </a:lnTo>
                <a:lnTo>
                  <a:pt x="478" y="2980"/>
                </a:lnTo>
                <a:lnTo>
                  <a:pt x="518" y="2996"/>
                </a:lnTo>
                <a:lnTo>
                  <a:pt x="561" y="3005"/>
                </a:lnTo>
                <a:lnTo>
                  <a:pt x="606" y="3008"/>
                </a:lnTo>
                <a:lnTo>
                  <a:pt x="650" y="3005"/>
                </a:lnTo>
                <a:lnTo>
                  <a:pt x="693" y="2996"/>
                </a:lnTo>
                <a:lnTo>
                  <a:pt x="734" y="2980"/>
                </a:lnTo>
                <a:lnTo>
                  <a:pt x="771" y="2959"/>
                </a:lnTo>
                <a:lnTo>
                  <a:pt x="804" y="2934"/>
                </a:lnTo>
                <a:lnTo>
                  <a:pt x="834" y="2905"/>
                </a:lnTo>
                <a:lnTo>
                  <a:pt x="860" y="2871"/>
                </a:lnTo>
                <a:lnTo>
                  <a:pt x="880" y="2834"/>
                </a:lnTo>
                <a:lnTo>
                  <a:pt x="896" y="2794"/>
                </a:lnTo>
                <a:lnTo>
                  <a:pt x="906" y="2752"/>
                </a:lnTo>
                <a:lnTo>
                  <a:pt x="909" y="2707"/>
                </a:lnTo>
                <a:lnTo>
                  <a:pt x="906" y="2663"/>
                </a:lnTo>
                <a:lnTo>
                  <a:pt x="896" y="2621"/>
                </a:lnTo>
                <a:lnTo>
                  <a:pt x="880" y="2581"/>
                </a:lnTo>
                <a:lnTo>
                  <a:pt x="860" y="2544"/>
                </a:lnTo>
                <a:lnTo>
                  <a:pt x="834" y="2510"/>
                </a:lnTo>
                <a:lnTo>
                  <a:pt x="804" y="2481"/>
                </a:lnTo>
                <a:lnTo>
                  <a:pt x="771" y="2455"/>
                </a:lnTo>
                <a:lnTo>
                  <a:pt x="734" y="2435"/>
                </a:lnTo>
                <a:lnTo>
                  <a:pt x="693" y="2419"/>
                </a:lnTo>
                <a:lnTo>
                  <a:pt x="650" y="2410"/>
                </a:lnTo>
                <a:lnTo>
                  <a:pt x="606" y="2407"/>
                </a:lnTo>
                <a:close/>
                <a:moveTo>
                  <a:pt x="2120" y="677"/>
                </a:moveTo>
                <a:lnTo>
                  <a:pt x="2026" y="681"/>
                </a:lnTo>
                <a:lnTo>
                  <a:pt x="1934" y="689"/>
                </a:lnTo>
                <a:lnTo>
                  <a:pt x="1843" y="703"/>
                </a:lnTo>
                <a:lnTo>
                  <a:pt x="1754" y="724"/>
                </a:lnTo>
                <a:lnTo>
                  <a:pt x="1667" y="750"/>
                </a:lnTo>
                <a:lnTo>
                  <a:pt x="1583" y="780"/>
                </a:lnTo>
                <a:lnTo>
                  <a:pt x="1501" y="817"/>
                </a:lnTo>
                <a:lnTo>
                  <a:pt x="1422" y="857"/>
                </a:lnTo>
                <a:lnTo>
                  <a:pt x="1346" y="903"/>
                </a:lnTo>
                <a:lnTo>
                  <a:pt x="1273" y="952"/>
                </a:lnTo>
                <a:lnTo>
                  <a:pt x="1204" y="1006"/>
                </a:lnTo>
                <a:lnTo>
                  <a:pt x="1138" y="1064"/>
                </a:lnTo>
                <a:lnTo>
                  <a:pt x="1075" y="1127"/>
                </a:lnTo>
                <a:lnTo>
                  <a:pt x="1017" y="1192"/>
                </a:lnTo>
                <a:lnTo>
                  <a:pt x="962" y="1261"/>
                </a:lnTo>
                <a:lnTo>
                  <a:pt x="912" y="1334"/>
                </a:lnTo>
                <a:lnTo>
                  <a:pt x="866" y="1410"/>
                </a:lnTo>
                <a:lnTo>
                  <a:pt x="825" y="1488"/>
                </a:lnTo>
                <a:lnTo>
                  <a:pt x="789" y="1569"/>
                </a:lnTo>
                <a:lnTo>
                  <a:pt x="758" y="1653"/>
                </a:lnTo>
                <a:lnTo>
                  <a:pt x="732" y="1738"/>
                </a:lnTo>
                <a:lnTo>
                  <a:pt x="872" y="1763"/>
                </a:lnTo>
                <a:lnTo>
                  <a:pt x="892" y="1769"/>
                </a:lnTo>
                <a:lnTo>
                  <a:pt x="910" y="1781"/>
                </a:lnTo>
                <a:lnTo>
                  <a:pt x="922" y="1796"/>
                </a:lnTo>
                <a:lnTo>
                  <a:pt x="932" y="1815"/>
                </a:lnTo>
                <a:lnTo>
                  <a:pt x="935" y="1832"/>
                </a:lnTo>
                <a:lnTo>
                  <a:pt x="934" y="1848"/>
                </a:lnTo>
                <a:lnTo>
                  <a:pt x="930" y="1865"/>
                </a:lnTo>
                <a:lnTo>
                  <a:pt x="921" y="1880"/>
                </a:lnTo>
                <a:lnTo>
                  <a:pt x="911" y="1892"/>
                </a:lnTo>
                <a:lnTo>
                  <a:pt x="682" y="2105"/>
                </a:lnTo>
                <a:lnTo>
                  <a:pt x="682" y="2105"/>
                </a:lnTo>
                <a:lnTo>
                  <a:pt x="682" y="2107"/>
                </a:lnTo>
                <a:lnTo>
                  <a:pt x="680" y="2109"/>
                </a:lnTo>
                <a:lnTo>
                  <a:pt x="680" y="2111"/>
                </a:lnTo>
                <a:lnTo>
                  <a:pt x="738" y="2121"/>
                </a:lnTo>
                <a:lnTo>
                  <a:pt x="795" y="2137"/>
                </a:lnTo>
                <a:lnTo>
                  <a:pt x="848" y="2156"/>
                </a:lnTo>
                <a:lnTo>
                  <a:pt x="898" y="2181"/>
                </a:lnTo>
                <a:lnTo>
                  <a:pt x="946" y="2210"/>
                </a:lnTo>
                <a:lnTo>
                  <a:pt x="991" y="2245"/>
                </a:lnTo>
                <a:lnTo>
                  <a:pt x="1033" y="2282"/>
                </a:lnTo>
                <a:lnTo>
                  <a:pt x="1071" y="2324"/>
                </a:lnTo>
                <a:lnTo>
                  <a:pt x="1106" y="2368"/>
                </a:lnTo>
                <a:lnTo>
                  <a:pt x="1135" y="2416"/>
                </a:lnTo>
                <a:lnTo>
                  <a:pt x="1160" y="2466"/>
                </a:lnTo>
                <a:lnTo>
                  <a:pt x="1181" y="2519"/>
                </a:lnTo>
                <a:lnTo>
                  <a:pt x="1197" y="2575"/>
                </a:lnTo>
                <a:lnTo>
                  <a:pt x="1206" y="2633"/>
                </a:lnTo>
                <a:lnTo>
                  <a:pt x="1742" y="2633"/>
                </a:lnTo>
                <a:lnTo>
                  <a:pt x="1742" y="2482"/>
                </a:lnTo>
                <a:lnTo>
                  <a:pt x="1744" y="2461"/>
                </a:lnTo>
                <a:lnTo>
                  <a:pt x="1753" y="2442"/>
                </a:lnTo>
                <a:lnTo>
                  <a:pt x="1766" y="2427"/>
                </a:lnTo>
                <a:lnTo>
                  <a:pt x="1784" y="2414"/>
                </a:lnTo>
                <a:lnTo>
                  <a:pt x="1804" y="2408"/>
                </a:lnTo>
                <a:lnTo>
                  <a:pt x="1824" y="2407"/>
                </a:lnTo>
                <a:lnTo>
                  <a:pt x="1844" y="2411"/>
                </a:lnTo>
                <a:lnTo>
                  <a:pt x="1863" y="2421"/>
                </a:lnTo>
                <a:lnTo>
                  <a:pt x="2127" y="2619"/>
                </a:lnTo>
                <a:lnTo>
                  <a:pt x="2140" y="2559"/>
                </a:lnTo>
                <a:lnTo>
                  <a:pt x="2158" y="2501"/>
                </a:lnTo>
                <a:lnTo>
                  <a:pt x="2181" y="2445"/>
                </a:lnTo>
                <a:lnTo>
                  <a:pt x="2210" y="2393"/>
                </a:lnTo>
                <a:lnTo>
                  <a:pt x="2244" y="2345"/>
                </a:lnTo>
                <a:lnTo>
                  <a:pt x="2282" y="2299"/>
                </a:lnTo>
                <a:lnTo>
                  <a:pt x="2324" y="2258"/>
                </a:lnTo>
                <a:lnTo>
                  <a:pt x="2371" y="2221"/>
                </a:lnTo>
                <a:lnTo>
                  <a:pt x="2421" y="2189"/>
                </a:lnTo>
                <a:lnTo>
                  <a:pt x="2474" y="2160"/>
                </a:lnTo>
                <a:lnTo>
                  <a:pt x="2530" y="2139"/>
                </a:lnTo>
                <a:lnTo>
                  <a:pt x="2589" y="2122"/>
                </a:lnTo>
                <a:lnTo>
                  <a:pt x="2650" y="2112"/>
                </a:lnTo>
                <a:lnTo>
                  <a:pt x="2650" y="1579"/>
                </a:lnTo>
                <a:lnTo>
                  <a:pt x="2498" y="1579"/>
                </a:lnTo>
                <a:lnTo>
                  <a:pt x="2481" y="1577"/>
                </a:lnTo>
                <a:lnTo>
                  <a:pt x="2466" y="1572"/>
                </a:lnTo>
                <a:lnTo>
                  <a:pt x="2452" y="1563"/>
                </a:lnTo>
                <a:lnTo>
                  <a:pt x="2440" y="1552"/>
                </a:lnTo>
                <a:lnTo>
                  <a:pt x="2431" y="1537"/>
                </a:lnTo>
                <a:lnTo>
                  <a:pt x="2425" y="1522"/>
                </a:lnTo>
                <a:lnTo>
                  <a:pt x="2423" y="1505"/>
                </a:lnTo>
                <a:lnTo>
                  <a:pt x="2425" y="1490"/>
                </a:lnTo>
                <a:lnTo>
                  <a:pt x="2429" y="1474"/>
                </a:lnTo>
                <a:lnTo>
                  <a:pt x="2438" y="1459"/>
                </a:lnTo>
                <a:lnTo>
                  <a:pt x="2631" y="1204"/>
                </a:lnTo>
                <a:lnTo>
                  <a:pt x="2272" y="1204"/>
                </a:lnTo>
                <a:lnTo>
                  <a:pt x="2240" y="1201"/>
                </a:lnTo>
                <a:lnTo>
                  <a:pt x="2212" y="1191"/>
                </a:lnTo>
                <a:lnTo>
                  <a:pt x="2187" y="1178"/>
                </a:lnTo>
                <a:lnTo>
                  <a:pt x="2164" y="1159"/>
                </a:lnTo>
                <a:lnTo>
                  <a:pt x="2146" y="1137"/>
                </a:lnTo>
                <a:lnTo>
                  <a:pt x="2132" y="1111"/>
                </a:lnTo>
                <a:lnTo>
                  <a:pt x="2123" y="1083"/>
                </a:lnTo>
                <a:lnTo>
                  <a:pt x="2120" y="1053"/>
                </a:lnTo>
                <a:lnTo>
                  <a:pt x="2120" y="677"/>
                </a:lnTo>
                <a:close/>
                <a:moveTo>
                  <a:pt x="2423" y="301"/>
                </a:moveTo>
                <a:lnTo>
                  <a:pt x="2423" y="902"/>
                </a:lnTo>
                <a:lnTo>
                  <a:pt x="3029" y="902"/>
                </a:lnTo>
                <a:lnTo>
                  <a:pt x="3029" y="301"/>
                </a:lnTo>
                <a:lnTo>
                  <a:pt x="2423" y="301"/>
                </a:lnTo>
                <a:close/>
                <a:moveTo>
                  <a:pt x="2272" y="0"/>
                </a:moveTo>
                <a:lnTo>
                  <a:pt x="3180" y="0"/>
                </a:lnTo>
                <a:lnTo>
                  <a:pt x="3210" y="3"/>
                </a:lnTo>
                <a:lnTo>
                  <a:pt x="3239" y="12"/>
                </a:lnTo>
                <a:lnTo>
                  <a:pt x="3264" y="26"/>
                </a:lnTo>
                <a:lnTo>
                  <a:pt x="3287" y="44"/>
                </a:lnTo>
                <a:lnTo>
                  <a:pt x="3305" y="67"/>
                </a:lnTo>
                <a:lnTo>
                  <a:pt x="3320" y="92"/>
                </a:lnTo>
                <a:lnTo>
                  <a:pt x="3328" y="120"/>
                </a:lnTo>
                <a:lnTo>
                  <a:pt x="3331" y="150"/>
                </a:lnTo>
                <a:lnTo>
                  <a:pt x="3331" y="1053"/>
                </a:lnTo>
                <a:lnTo>
                  <a:pt x="3328" y="1083"/>
                </a:lnTo>
                <a:lnTo>
                  <a:pt x="3320" y="1111"/>
                </a:lnTo>
                <a:lnTo>
                  <a:pt x="3305" y="1137"/>
                </a:lnTo>
                <a:lnTo>
                  <a:pt x="3287" y="1159"/>
                </a:lnTo>
                <a:lnTo>
                  <a:pt x="3264" y="1178"/>
                </a:lnTo>
                <a:lnTo>
                  <a:pt x="3239" y="1191"/>
                </a:lnTo>
                <a:lnTo>
                  <a:pt x="3210" y="1201"/>
                </a:lnTo>
                <a:lnTo>
                  <a:pt x="3180" y="1204"/>
                </a:lnTo>
                <a:lnTo>
                  <a:pt x="2820" y="1204"/>
                </a:lnTo>
                <a:lnTo>
                  <a:pt x="3013" y="1459"/>
                </a:lnTo>
                <a:lnTo>
                  <a:pt x="3022" y="1474"/>
                </a:lnTo>
                <a:lnTo>
                  <a:pt x="3027" y="1490"/>
                </a:lnTo>
                <a:lnTo>
                  <a:pt x="3029" y="1505"/>
                </a:lnTo>
                <a:lnTo>
                  <a:pt x="3026" y="1522"/>
                </a:lnTo>
                <a:lnTo>
                  <a:pt x="3020" y="1537"/>
                </a:lnTo>
                <a:lnTo>
                  <a:pt x="3011" y="1552"/>
                </a:lnTo>
                <a:lnTo>
                  <a:pt x="3000" y="1563"/>
                </a:lnTo>
                <a:lnTo>
                  <a:pt x="2985" y="1572"/>
                </a:lnTo>
                <a:lnTo>
                  <a:pt x="2969" y="1577"/>
                </a:lnTo>
                <a:lnTo>
                  <a:pt x="2952" y="1579"/>
                </a:lnTo>
                <a:lnTo>
                  <a:pt x="2802" y="1579"/>
                </a:lnTo>
                <a:lnTo>
                  <a:pt x="2802" y="2112"/>
                </a:lnTo>
                <a:lnTo>
                  <a:pt x="2860" y="2121"/>
                </a:lnTo>
                <a:lnTo>
                  <a:pt x="2917" y="2138"/>
                </a:lnTo>
                <a:lnTo>
                  <a:pt x="2971" y="2158"/>
                </a:lnTo>
                <a:lnTo>
                  <a:pt x="3023" y="2183"/>
                </a:lnTo>
                <a:lnTo>
                  <a:pt x="3072" y="2215"/>
                </a:lnTo>
                <a:lnTo>
                  <a:pt x="3117" y="2249"/>
                </a:lnTo>
                <a:lnTo>
                  <a:pt x="3159" y="2287"/>
                </a:lnTo>
                <a:lnTo>
                  <a:pt x="3196" y="2330"/>
                </a:lnTo>
                <a:lnTo>
                  <a:pt x="3231" y="2376"/>
                </a:lnTo>
                <a:lnTo>
                  <a:pt x="3260" y="2425"/>
                </a:lnTo>
                <a:lnTo>
                  <a:pt x="3285" y="2477"/>
                </a:lnTo>
                <a:lnTo>
                  <a:pt x="3305" y="2532"/>
                </a:lnTo>
                <a:lnTo>
                  <a:pt x="3320" y="2588"/>
                </a:lnTo>
                <a:lnTo>
                  <a:pt x="3328" y="2647"/>
                </a:lnTo>
                <a:lnTo>
                  <a:pt x="3331" y="2707"/>
                </a:lnTo>
                <a:lnTo>
                  <a:pt x="3328" y="2769"/>
                </a:lnTo>
                <a:lnTo>
                  <a:pt x="3319" y="2829"/>
                </a:lnTo>
                <a:lnTo>
                  <a:pt x="3304" y="2886"/>
                </a:lnTo>
                <a:lnTo>
                  <a:pt x="3283" y="2941"/>
                </a:lnTo>
                <a:lnTo>
                  <a:pt x="3258" y="2995"/>
                </a:lnTo>
                <a:lnTo>
                  <a:pt x="3228" y="3043"/>
                </a:lnTo>
                <a:lnTo>
                  <a:pt x="3193" y="3090"/>
                </a:lnTo>
                <a:lnTo>
                  <a:pt x="3153" y="3133"/>
                </a:lnTo>
                <a:lnTo>
                  <a:pt x="3110" y="3171"/>
                </a:lnTo>
                <a:lnTo>
                  <a:pt x="3064" y="3207"/>
                </a:lnTo>
                <a:lnTo>
                  <a:pt x="3014" y="3237"/>
                </a:lnTo>
                <a:lnTo>
                  <a:pt x="2961" y="3262"/>
                </a:lnTo>
                <a:lnTo>
                  <a:pt x="2905" y="3283"/>
                </a:lnTo>
                <a:lnTo>
                  <a:pt x="2848" y="3297"/>
                </a:lnTo>
                <a:lnTo>
                  <a:pt x="2787" y="3307"/>
                </a:lnTo>
                <a:lnTo>
                  <a:pt x="2725" y="3310"/>
                </a:lnTo>
                <a:lnTo>
                  <a:pt x="2666" y="3307"/>
                </a:lnTo>
                <a:lnTo>
                  <a:pt x="2607" y="3297"/>
                </a:lnTo>
                <a:lnTo>
                  <a:pt x="2550" y="3284"/>
                </a:lnTo>
                <a:lnTo>
                  <a:pt x="2497" y="3265"/>
                </a:lnTo>
                <a:lnTo>
                  <a:pt x="2446" y="3241"/>
                </a:lnTo>
                <a:lnTo>
                  <a:pt x="2396" y="3212"/>
                </a:lnTo>
                <a:lnTo>
                  <a:pt x="2350" y="3180"/>
                </a:lnTo>
                <a:lnTo>
                  <a:pt x="2309" y="3142"/>
                </a:lnTo>
                <a:lnTo>
                  <a:pt x="2269" y="3102"/>
                </a:lnTo>
                <a:lnTo>
                  <a:pt x="2234" y="3058"/>
                </a:lnTo>
                <a:lnTo>
                  <a:pt x="2204" y="3011"/>
                </a:lnTo>
                <a:lnTo>
                  <a:pt x="2178" y="2960"/>
                </a:lnTo>
                <a:lnTo>
                  <a:pt x="2156" y="2908"/>
                </a:lnTo>
                <a:lnTo>
                  <a:pt x="2139" y="2853"/>
                </a:lnTo>
                <a:lnTo>
                  <a:pt x="2127" y="2796"/>
                </a:lnTo>
                <a:lnTo>
                  <a:pt x="1863" y="2993"/>
                </a:lnTo>
                <a:lnTo>
                  <a:pt x="1844" y="3003"/>
                </a:lnTo>
                <a:lnTo>
                  <a:pt x="1824" y="3008"/>
                </a:lnTo>
                <a:lnTo>
                  <a:pt x="1804" y="3007"/>
                </a:lnTo>
                <a:lnTo>
                  <a:pt x="1784" y="3001"/>
                </a:lnTo>
                <a:lnTo>
                  <a:pt x="1766" y="2988"/>
                </a:lnTo>
                <a:lnTo>
                  <a:pt x="1753" y="2973"/>
                </a:lnTo>
                <a:lnTo>
                  <a:pt x="1744" y="2954"/>
                </a:lnTo>
                <a:lnTo>
                  <a:pt x="1742" y="2933"/>
                </a:lnTo>
                <a:lnTo>
                  <a:pt x="1742" y="2782"/>
                </a:lnTo>
                <a:lnTo>
                  <a:pt x="1206" y="2782"/>
                </a:lnTo>
                <a:lnTo>
                  <a:pt x="1196" y="2841"/>
                </a:lnTo>
                <a:lnTo>
                  <a:pt x="1180" y="2897"/>
                </a:lnTo>
                <a:lnTo>
                  <a:pt x="1159" y="2951"/>
                </a:lnTo>
                <a:lnTo>
                  <a:pt x="1133" y="3003"/>
                </a:lnTo>
                <a:lnTo>
                  <a:pt x="1102" y="3051"/>
                </a:lnTo>
                <a:lnTo>
                  <a:pt x="1068" y="3095"/>
                </a:lnTo>
                <a:lnTo>
                  <a:pt x="1028" y="3138"/>
                </a:lnTo>
                <a:lnTo>
                  <a:pt x="986" y="3175"/>
                </a:lnTo>
                <a:lnTo>
                  <a:pt x="940" y="3209"/>
                </a:lnTo>
                <a:lnTo>
                  <a:pt x="890" y="3239"/>
                </a:lnTo>
                <a:lnTo>
                  <a:pt x="838" y="3263"/>
                </a:lnTo>
                <a:lnTo>
                  <a:pt x="783" y="3283"/>
                </a:lnTo>
                <a:lnTo>
                  <a:pt x="726" y="3297"/>
                </a:lnTo>
                <a:lnTo>
                  <a:pt x="667" y="3307"/>
                </a:lnTo>
                <a:lnTo>
                  <a:pt x="606" y="3310"/>
                </a:lnTo>
                <a:lnTo>
                  <a:pt x="544" y="3307"/>
                </a:lnTo>
                <a:lnTo>
                  <a:pt x="484" y="3297"/>
                </a:lnTo>
                <a:lnTo>
                  <a:pt x="426" y="3283"/>
                </a:lnTo>
                <a:lnTo>
                  <a:pt x="371" y="3262"/>
                </a:lnTo>
                <a:lnTo>
                  <a:pt x="317" y="3237"/>
                </a:lnTo>
                <a:lnTo>
                  <a:pt x="268" y="3207"/>
                </a:lnTo>
                <a:lnTo>
                  <a:pt x="221" y="3171"/>
                </a:lnTo>
                <a:lnTo>
                  <a:pt x="178" y="3133"/>
                </a:lnTo>
                <a:lnTo>
                  <a:pt x="139" y="3090"/>
                </a:lnTo>
                <a:lnTo>
                  <a:pt x="104" y="3043"/>
                </a:lnTo>
                <a:lnTo>
                  <a:pt x="73" y="2995"/>
                </a:lnTo>
                <a:lnTo>
                  <a:pt x="48" y="2941"/>
                </a:lnTo>
                <a:lnTo>
                  <a:pt x="27" y="2886"/>
                </a:lnTo>
                <a:lnTo>
                  <a:pt x="13" y="2829"/>
                </a:lnTo>
                <a:lnTo>
                  <a:pt x="3" y="2769"/>
                </a:lnTo>
                <a:lnTo>
                  <a:pt x="0" y="2707"/>
                </a:lnTo>
                <a:lnTo>
                  <a:pt x="3" y="2644"/>
                </a:lnTo>
                <a:lnTo>
                  <a:pt x="14" y="2583"/>
                </a:lnTo>
                <a:lnTo>
                  <a:pt x="29" y="2524"/>
                </a:lnTo>
                <a:lnTo>
                  <a:pt x="50" y="2467"/>
                </a:lnTo>
                <a:lnTo>
                  <a:pt x="77" y="2414"/>
                </a:lnTo>
                <a:lnTo>
                  <a:pt x="110" y="2363"/>
                </a:lnTo>
                <a:lnTo>
                  <a:pt x="147" y="2316"/>
                </a:lnTo>
                <a:lnTo>
                  <a:pt x="187" y="2274"/>
                </a:lnTo>
                <a:lnTo>
                  <a:pt x="232" y="2234"/>
                </a:lnTo>
                <a:lnTo>
                  <a:pt x="282" y="2200"/>
                </a:lnTo>
                <a:lnTo>
                  <a:pt x="334" y="2171"/>
                </a:lnTo>
                <a:lnTo>
                  <a:pt x="389" y="2146"/>
                </a:lnTo>
                <a:lnTo>
                  <a:pt x="447" y="2127"/>
                </a:lnTo>
                <a:lnTo>
                  <a:pt x="508" y="2115"/>
                </a:lnTo>
                <a:lnTo>
                  <a:pt x="344" y="1793"/>
                </a:lnTo>
                <a:lnTo>
                  <a:pt x="337" y="1773"/>
                </a:lnTo>
                <a:lnTo>
                  <a:pt x="336" y="1753"/>
                </a:lnTo>
                <a:lnTo>
                  <a:pt x="341" y="1732"/>
                </a:lnTo>
                <a:lnTo>
                  <a:pt x="351" y="1714"/>
                </a:lnTo>
                <a:lnTo>
                  <a:pt x="362" y="1702"/>
                </a:lnTo>
                <a:lnTo>
                  <a:pt x="376" y="1692"/>
                </a:lnTo>
                <a:lnTo>
                  <a:pt x="392" y="1686"/>
                </a:lnTo>
                <a:lnTo>
                  <a:pt x="408" y="1684"/>
                </a:lnTo>
                <a:lnTo>
                  <a:pt x="425" y="1684"/>
                </a:lnTo>
                <a:lnTo>
                  <a:pt x="582" y="1712"/>
                </a:lnTo>
                <a:lnTo>
                  <a:pt x="609" y="1621"/>
                </a:lnTo>
                <a:lnTo>
                  <a:pt x="642" y="1531"/>
                </a:lnTo>
                <a:lnTo>
                  <a:pt x="678" y="1444"/>
                </a:lnTo>
                <a:lnTo>
                  <a:pt x="720" y="1361"/>
                </a:lnTo>
                <a:lnTo>
                  <a:pt x="767" y="1280"/>
                </a:lnTo>
                <a:lnTo>
                  <a:pt x="820" y="1202"/>
                </a:lnTo>
                <a:lnTo>
                  <a:pt x="875" y="1127"/>
                </a:lnTo>
                <a:lnTo>
                  <a:pt x="936" y="1055"/>
                </a:lnTo>
                <a:lnTo>
                  <a:pt x="1000" y="987"/>
                </a:lnTo>
                <a:lnTo>
                  <a:pt x="1068" y="924"/>
                </a:lnTo>
                <a:lnTo>
                  <a:pt x="1140" y="864"/>
                </a:lnTo>
                <a:lnTo>
                  <a:pt x="1215" y="808"/>
                </a:lnTo>
                <a:lnTo>
                  <a:pt x="1294" y="757"/>
                </a:lnTo>
                <a:lnTo>
                  <a:pt x="1376" y="711"/>
                </a:lnTo>
                <a:lnTo>
                  <a:pt x="1460" y="669"/>
                </a:lnTo>
                <a:lnTo>
                  <a:pt x="1547" y="633"/>
                </a:lnTo>
                <a:lnTo>
                  <a:pt x="1637" y="600"/>
                </a:lnTo>
                <a:lnTo>
                  <a:pt x="1731" y="574"/>
                </a:lnTo>
                <a:lnTo>
                  <a:pt x="1825" y="554"/>
                </a:lnTo>
                <a:lnTo>
                  <a:pt x="1921" y="539"/>
                </a:lnTo>
                <a:lnTo>
                  <a:pt x="2020" y="530"/>
                </a:lnTo>
                <a:lnTo>
                  <a:pt x="2120" y="527"/>
                </a:lnTo>
                <a:lnTo>
                  <a:pt x="2120" y="150"/>
                </a:lnTo>
                <a:lnTo>
                  <a:pt x="2123" y="120"/>
                </a:lnTo>
                <a:lnTo>
                  <a:pt x="2132" y="92"/>
                </a:lnTo>
                <a:lnTo>
                  <a:pt x="2146" y="67"/>
                </a:lnTo>
                <a:lnTo>
                  <a:pt x="2164" y="44"/>
                </a:lnTo>
                <a:lnTo>
                  <a:pt x="2187" y="26"/>
                </a:lnTo>
                <a:lnTo>
                  <a:pt x="2212" y="12"/>
                </a:lnTo>
                <a:lnTo>
                  <a:pt x="2240" y="3"/>
                </a:lnTo>
                <a:lnTo>
                  <a:pt x="2272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2741" tIns="36370" rIns="72741" bIns="36370" numCol="1" anchor="t" anchorCtr="0" compatLnSpc="1">
            <a:prstTxWarp prst="textNoShape">
              <a:avLst/>
            </a:prstTxWarp>
          </a:bodyPr>
          <a:lstStyle/>
          <a:p>
            <a:pPr defTabSz="727346"/>
            <a:endParaRPr lang="en-US" sz="1431">
              <a:solidFill>
                <a:prstClr val="black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278725" y="4950213"/>
            <a:ext cx="611951" cy="1206579"/>
            <a:chOff x="2554511" y="5341256"/>
            <a:chExt cx="769259" cy="1516744"/>
          </a:xfrm>
          <a:solidFill>
            <a:schemeClr val="accent1">
              <a:lumMod val="75000"/>
            </a:schemeClr>
          </a:solidFill>
        </p:grpSpPr>
        <p:sp>
          <p:nvSpPr>
            <p:cNvPr id="3" name="Right Triangle 2"/>
            <p:cNvSpPr/>
            <p:nvPr/>
          </p:nvSpPr>
          <p:spPr>
            <a:xfrm flipH="1">
              <a:off x="2554511" y="5341256"/>
              <a:ext cx="769259" cy="769257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27346"/>
              <a:endParaRPr lang="en-US" sz="1431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554512" y="6110513"/>
              <a:ext cx="769257" cy="7474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27346"/>
              <a:endParaRPr lang="en-US" sz="1431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114574" y="3114362"/>
            <a:ext cx="611951" cy="1835848"/>
            <a:chOff x="4862285" y="3033479"/>
            <a:chExt cx="769259" cy="2307774"/>
          </a:xfrm>
          <a:solidFill>
            <a:schemeClr val="accent2">
              <a:lumMod val="75000"/>
            </a:schemeClr>
          </a:solidFill>
        </p:grpSpPr>
        <p:sp>
          <p:nvSpPr>
            <p:cNvPr id="7" name="Rectangle 6"/>
            <p:cNvSpPr/>
            <p:nvPr/>
          </p:nvSpPr>
          <p:spPr>
            <a:xfrm>
              <a:off x="4862287" y="3802738"/>
              <a:ext cx="769257" cy="15385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27346"/>
              <a:endParaRPr lang="en-US" sz="1431">
                <a:solidFill>
                  <a:prstClr val="white"/>
                </a:solidFill>
              </a:endParaRPr>
            </a:p>
          </p:txBody>
        </p:sp>
        <p:sp>
          <p:nvSpPr>
            <p:cNvPr id="8" name="Right Triangle 7"/>
            <p:cNvSpPr/>
            <p:nvPr/>
          </p:nvSpPr>
          <p:spPr>
            <a:xfrm flipH="1">
              <a:off x="4862285" y="3033479"/>
              <a:ext cx="769259" cy="769257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27346"/>
              <a:endParaRPr lang="en-US" sz="1431">
                <a:solidFill>
                  <a:prstClr val="white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950422" y="1278509"/>
            <a:ext cx="611951" cy="1835849"/>
            <a:chOff x="7170059" y="725701"/>
            <a:chExt cx="769259" cy="2307775"/>
          </a:xfrm>
          <a:solidFill>
            <a:schemeClr val="accent4">
              <a:lumMod val="75000"/>
            </a:schemeClr>
          </a:solidFill>
        </p:grpSpPr>
        <p:sp>
          <p:nvSpPr>
            <p:cNvPr id="11" name="Rectangle 10"/>
            <p:cNvSpPr/>
            <p:nvPr/>
          </p:nvSpPr>
          <p:spPr>
            <a:xfrm>
              <a:off x="7170061" y="1494961"/>
              <a:ext cx="769257" cy="15385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27346"/>
              <a:endParaRPr lang="en-US" sz="1431">
                <a:solidFill>
                  <a:prstClr val="white"/>
                </a:solidFill>
              </a:endParaRPr>
            </a:p>
          </p:txBody>
        </p:sp>
        <p:sp>
          <p:nvSpPr>
            <p:cNvPr id="12" name="Right Triangle 11"/>
            <p:cNvSpPr/>
            <p:nvPr/>
          </p:nvSpPr>
          <p:spPr>
            <a:xfrm flipH="1">
              <a:off x="7170059" y="725701"/>
              <a:ext cx="769259" cy="769257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27346"/>
              <a:endParaRPr lang="en-US" sz="1431">
                <a:solidFill>
                  <a:prstClr val="white"/>
                </a:solidFill>
              </a:endParaRPr>
            </a:p>
          </p:txBody>
        </p:sp>
      </p:grpSp>
      <p:cxnSp>
        <p:nvCxnSpPr>
          <p:cNvPr id="78" name="Elbow Connector 77"/>
          <p:cNvCxnSpPr>
            <a:stCxn id="41" idx="0"/>
            <a:endCxn id="42" idx="2"/>
          </p:cNvCxnSpPr>
          <p:nvPr/>
        </p:nvCxnSpPr>
        <p:spPr>
          <a:xfrm rot="5400000" flipH="1" flipV="1">
            <a:off x="3137523" y="2525564"/>
            <a:ext cx="1307717" cy="180352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44" idx="2"/>
            <a:endCxn id="43" idx="0"/>
          </p:cNvCxnSpPr>
          <p:nvPr/>
        </p:nvCxnSpPr>
        <p:spPr>
          <a:xfrm rot="5400000">
            <a:off x="8266345" y="2525562"/>
            <a:ext cx="1307717" cy="1803522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5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36190" y="1296364"/>
            <a:ext cx="4572296" cy="2890750"/>
          </a:xfrm>
          <a:prstGeom prst="rect">
            <a:avLst/>
          </a:prstGeom>
          <a:solidFill>
            <a:schemeClr val="accent6">
              <a:alpha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endParaRPr lang="en-US" sz="143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0170" y="1627726"/>
            <a:ext cx="42243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7346"/>
            <a:r>
              <a:rPr lang="en-US" sz="3500" b="1" kern="0" cap="all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This is a sample text. </a:t>
            </a:r>
            <a:r>
              <a:rPr lang="en-US" sz="3500" b="1" kern="0" cap="all" dirty="0">
                <a:solidFill>
                  <a:srgbClr val="EEECE1">
                    <a:lumMod val="90000"/>
                  </a:srgbClr>
                </a:solidFill>
                <a:latin typeface="Arial" pitchFamily="34" charset="0"/>
                <a:cs typeface="Arial" pitchFamily="34" charset="0"/>
              </a:rPr>
              <a:t>Insert your desired text here.</a:t>
            </a:r>
            <a:r>
              <a:rPr lang="en-US" sz="3500" b="1" kern="0" cap="all" dirty="0">
                <a:solidFill>
                  <a:srgbClr val="42BA97">
                    <a:lumMod val="20000"/>
                    <a:lumOff val="8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500" b="1" cap="all" dirty="0">
              <a:solidFill>
                <a:srgbClr val="42BA97">
                  <a:lumMod val="20000"/>
                  <a:lumOff val="8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38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Rectangle 18"/>
          <p:cNvSpPr>
            <a:spLocks noChangeArrowheads="1"/>
          </p:cNvSpPr>
          <p:nvPr/>
        </p:nvSpPr>
        <p:spPr bwMode="auto">
          <a:xfrm rot="5400000">
            <a:off x="5404638" y="-1253643"/>
            <a:ext cx="1382725" cy="9698810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72741" tIns="36370" rIns="72741" bIns="36370" numCol="1" anchor="t" anchorCtr="0" compatLnSpc="1">
            <a:prstTxWarp prst="textNoShape">
              <a:avLst/>
            </a:prstTxWarp>
          </a:bodyPr>
          <a:lstStyle/>
          <a:p>
            <a:pPr defTabSz="969915"/>
            <a:endParaRPr lang="en-US" sz="1909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03596" y="3030161"/>
            <a:ext cx="8243989" cy="108382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 FLAT BUSINESS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METAPHOR GRAPHICS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8470845" y="1538944"/>
            <a:ext cx="1393425" cy="1023913"/>
            <a:chOff x="3470275" y="1762126"/>
            <a:chExt cx="4992688" cy="3668713"/>
          </a:xfrm>
        </p:grpSpPr>
        <p:sp>
          <p:nvSpPr>
            <p:cNvPr id="129" name="Freeform 1377"/>
            <p:cNvSpPr>
              <a:spLocks/>
            </p:cNvSpPr>
            <p:nvPr/>
          </p:nvSpPr>
          <p:spPr bwMode="auto">
            <a:xfrm>
              <a:off x="6851651" y="4027487"/>
              <a:ext cx="971551" cy="1077913"/>
            </a:xfrm>
            <a:custGeom>
              <a:avLst/>
              <a:gdLst>
                <a:gd name="T0" fmla="*/ 579 w 612"/>
                <a:gd name="T1" fmla="*/ 0 h 679"/>
                <a:gd name="T2" fmla="*/ 591 w 612"/>
                <a:gd name="T3" fmla="*/ 2 h 679"/>
                <a:gd name="T4" fmla="*/ 602 w 612"/>
                <a:gd name="T5" fmla="*/ 8 h 679"/>
                <a:gd name="T6" fmla="*/ 610 w 612"/>
                <a:gd name="T7" fmla="*/ 19 h 679"/>
                <a:gd name="T8" fmla="*/ 612 w 612"/>
                <a:gd name="T9" fmla="*/ 30 h 679"/>
                <a:gd name="T10" fmla="*/ 611 w 612"/>
                <a:gd name="T11" fmla="*/ 43 h 679"/>
                <a:gd name="T12" fmla="*/ 604 w 612"/>
                <a:gd name="T13" fmla="*/ 54 h 679"/>
                <a:gd name="T14" fmla="*/ 55 w 612"/>
                <a:gd name="T15" fmla="*/ 668 h 679"/>
                <a:gd name="T16" fmla="*/ 45 w 612"/>
                <a:gd name="T17" fmla="*/ 677 h 679"/>
                <a:gd name="T18" fmla="*/ 33 w 612"/>
                <a:gd name="T19" fmla="*/ 679 h 679"/>
                <a:gd name="T20" fmla="*/ 21 w 612"/>
                <a:gd name="T21" fmla="*/ 678 h 679"/>
                <a:gd name="T22" fmla="*/ 10 w 612"/>
                <a:gd name="T23" fmla="*/ 672 h 679"/>
                <a:gd name="T24" fmla="*/ 2 w 612"/>
                <a:gd name="T25" fmla="*/ 661 h 679"/>
                <a:gd name="T26" fmla="*/ 0 w 612"/>
                <a:gd name="T27" fmla="*/ 649 h 679"/>
                <a:gd name="T28" fmla="*/ 1 w 612"/>
                <a:gd name="T29" fmla="*/ 637 h 679"/>
                <a:gd name="T30" fmla="*/ 8 w 612"/>
                <a:gd name="T31" fmla="*/ 627 h 679"/>
                <a:gd name="T32" fmla="*/ 557 w 612"/>
                <a:gd name="T33" fmla="*/ 11 h 679"/>
                <a:gd name="T34" fmla="*/ 567 w 612"/>
                <a:gd name="T35" fmla="*/ 3 h 679"/>
                <a:gd name="T36" fmla="*/ 579 w 612"/>
                <a:gd name="T37" fmla="*/ 0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12" h="679">
                  <a:moveTo>
                    <a:pt x="579" y="0"/>
                  </a:moveTo>
                  <a:lnTo>
                    <a:pt x="591" y="2"/>
                  </a:lnTo>
                  <a:lnTo>
                    <a:pt x="602" y="8"/>
                  </a:lnTo>
                  <a:lnTo>
                    <a:pt x="610" y="19"/>
                  </a:lnTo>
                  <a:lnTo>
                    <a:pt x="612" y="30"/>
                  </a:lnTo>
                  <a:lnTo>
                    <a:pt x="611" y="43"/>
                  </a:lnTo>
                  <a:lnTo>
                    <a:pt x="604" y="54"/>
                  </a:lnTo>
                  <a:lnTo>
                    <a:pt x="55" y="668"/>
                  </a:lnTo>
                  <a:lnTo>
                    <a:pt x="45" y="677"/>
                  </a:lnTo>
                  <a:lnTo>
                    <a:pt x="33" y="679"/>
                  </a:lnTo>
                  <a:lnTo>
                    <a:pt x="21" y="678"/>
                  </a:lnTo>
                  <a:lnTo>
                    <a:pt x="10" y="672"/>
                  </a:lnTo>
                  <a:lnTo>
                    <a:pt x="2" y="661"/>
                  </a:lnTo>
                  <a:lnTo>
                    <a:pt x="0" y="649"/>
                  </a:lnTo>
                  <a:lnTo>
                    <a:pt x="1" y="637"/>
                  </a:lnTo>
                  <a:lnTo>
                    <a:pt x="8" y="627"/>
                  </a:lnTo>
                  <a:lnTo>
                    <a:pt x="557" y="11"/>
                  </a:lnTo>
                  <a:lnTo>
                    <a:pt x="567" y="3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chemeClr val="bg1">
                <a:alpha val="2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6" name="Freeform 1379"/>
            <p:cNvSpPr>
              <a:spLocks/>
            </p:cNvSpPr>
            <p:nvPr/>
          </p:nvSpPr>
          <p:spPr bwMode="auto">
            <a:xfrm>
              <a:off x="4114800" y="2333626"/>
              <a:ext cx="3705225" cy="2438400"/>
            </a:xfrm>
            <a:custGeom>
              <a:avLst/>
              <a:gdLst>
                <a:gd name="T0" fmla="*/ 80 w 2334"/>
                <a:gd name="T1" fmla="*/ 0 h 1536"/>
                <a:gd name="T2" fmla="*/ 2253 w 2334"/>
                <a:gd name="T3" fmla="*/ 0 h 1536"/>
                <a:gd name="T4" fmla="*/ 2274 w 2334"/>
                <a:gd name="T5" fmla="*/ 2 h 1536"/>
                <a:gd name="T6" fmla="*/ 2293 w 2334"/>
                <a:gd name="T7" fmla="*/ 11 h 1536"/>
                <a:gd name="T8" fmla="*/ 2310 w 2334"/>
                <a:gd name="T9" fmla="*/ 24 h 1536"/>
                <a:gd name="T10" fmla="*/ 2322 w 2334"/>
                <a:gd name="T11" fmla="*/ 40 h 1536"/>
                <a:gd name="T12" fmla="*/ 2330 w 2334"/>
                <a:gd name="T13" fmla="*/ 60 h 1536"/>
                <a:gd name="T14" fmla="*/ 2334 w 2334"/>
                <a:gd name="T15" fmla="*/ 81 h 1536"/>
                <a:gd name="T16" fmla="*/ 2334 w 2334"/>
                <a:gd name="T17" fmla="*/ 1456 h 1536"/>
                <a:gd name="T18" fmla="*/ 2330 w 2334"/>
                <a:gd name="T19" fmla="*/ 1476 h 1536"/>
                <a:gd name="T20" fmla="*/ 2322 w 2334"/>
                <a:gd name="T21" fmla="*/ 1496 h 1536"/>
                <a:gd name="T22" fmla="*/ 2310 w 2334"/>
                <a:gd name="T23" fmla="*/ 1512 h 1536"/>
                <a:gd name="T24" fmla="*/ 2293 w 2334"/>
                <a:gd name="T25" fmla="*/ 1525 h 1536"/>
                <a:gd name="T26" fmla="*/ 2274 w 2334"/>
                <a:gd name="T27" fmla="*/ 1533 h 1536"/>
                <a:gd name="T28" fmla="*/ 2253 w 2334"/>
                <a:gd name="T29" fmla="*/ 1536 h 1536"/>
                <a:gd name="T30" fmla="*/ 80 w 2334"/>
                <a:gd name="T31" fmla="*/ 1536 h 1536"/>
                <a:gd name="T32" fmla="*/ 60 w 2334"/>
                <a:gd name="T33" fmla="*/ 1533 h 1536"/>
                <a:gd name="T34" fmla="*/ 39 w 2334"/>
                <a:gd name="T35" fmla="*/ 1525 h 1536"/>
                <a:gd name="T36" fmla="*/ 24 w 2334"/>
                <a:gd name="T37" fmla="*/ 1512 h 1536"/>
                <a:gd name="T38" fmla="*/ 11 w 2334"/>
                <a:gd name="T39" fmla="*/ 1496 h 1536"/>
                <a:gd name="T40" fmla="*/ 2 w 2334"/>
                <a:gd name="T41" fmla="*/ 1476 h 1536"/>
                <a:gd name="T42" fmla="*/ 0 w 2334"/>
                <a:gd name="T43" fmla="*/ 1456 h 1536"/>
                <a:gd name="T44" fmla="*/ 0 w 2334"/>
                <a:gd name="T45" fmla="*/ 81 h 1536"/>
                <a:gd name="T46" fmla="*/ 2 w 2334"/>
                <a:gd name="T47" fmla="*/ 60 h 1536"/>
                <a:gd name="T48" fmla="*/ 11 w 2334"/>
                <a:gd name="T49" fmla="*/ 40 h 1536"/>
                <a:gd name="T50" fmla="*/ 24 w 2334"/>
                <a:gd name="T51" fmla="*/ 24 h 1536"/>
                <a:gd name="T52" fmla="*/ 39 w 2334"/>
                <a:gd name="T53" fmla="*/ 11 h 1536"/>
                <a:gd name="T54" fmla="*/ 60 w 2334"/>
                <a:gd name="T55" fmla="*/ 2 h 1536"/>
                <a:gd name="T56" fmla="*/ 80 w 2334"/>
                <a:gd name="T57" fmla="*/ 0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34" h="1536">
                  <a:moveTo>
                    <a:pt x="80" y="0"/>
                  </a:moveTo>
                  <a:lnTo>
                    <a:pt x="2253" y="0"/>
                  </a:lnTo>
                  <a:lnTo>
                    <a:pt x="2274" y="2"/>
                  </a:lnTo>
                  <a:lnTo>
                    <a:pt x="2293" y="11"/>
                  </a:lnTo>
                  <a:lnTo>
                    <a:pt x="2310" y="24"/>
                  </a:lnTo>
                  <a:lnTo>
                    <a:pt x="2322" y="40"/>
                  </a:lnTo>
                  <a:lnTo>
                    <a:pt x="2330" y="60"/>
                  </a:lnTo>
                  <a:lnTo>
                    <a:pt x="2334" y="81"/>
                  </a:lnTo>
                  <a:lnTo>
                    <a:pt x="2334" y="1456"/>
                  </a:lnTo>
                  <a:lnTo>
                    <a:pt x="2330" y="1476"/>
                  </a:lnTo>
                  <a:lnTo>
                    <a:pt x="2322" y="1496"/>
                  </a:lnTo>
                  <a:lnTo>
                    <a:pt x="2310" y="1512"/>
                  </a:lnTo>
                  <a:lnTo>
                    <a:pt x="2293" y="1525"/>
                  </a:lnTo>
                  <a:lnTo>
                    <a:pt x="2274" y="1533"/>
                  </a:lnTo>
                  <a:lnTo>
                    <a:pt x="2253" y="1536"/>
                  </a:lnTo>
                  <a:lnTo>
                    <a:pt x="80" y="1536"/>
                  </a:lnTo>
                  <a:lnTo>
                    <a:pt x="60" y="1533"/>
                  </a:lnTo>
                  <a:lnTo>
                    <a:pt x="39" y="1525"/>
                  </a:lnTo>
                  <a:lnTo>
                    <a:pt x="24" y="1512"/>
                  </a:lnTo>
                  <a:lnTo>
                    <a:pt x="11" y="1496"/>
                  </a:lnTo>
                  <a:lnTo>
                    <a:pt x="2" y="1476"/>
                  </a:lnTo>
                  <a:lnTo>
                    <a:pt x="0" y="1456"/>
                  </a:lnTo>
                  <a:lnTo>
                    <a:pt x="0" y="81"/>
                  </a:lnTo>
                  <a:lnTo>
                    <a:pt x="2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39" y="11"/>
                  </a:lnTo>
                  <a:lnTo>
                    <a:pt x="60" y="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4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7" name="Rectangle 1380"/>
            <p:cNvSpPr>
              <a:spLocks noChangeArrowheads="1"/>
            </p:cNvSpPr>
            <p:nvPr/>
          </p:nvSpPr>
          <p:spPr bwMode="auto">
            <a:xfrm>
              <a:off x="4306888" y="2587626"/>
              <a:ext cx="3319463" cy="1785938"/>
            </a:xfrm>
            <a:prstGeom prst="rect">
              <a:avLst/>
            </a:prstGeom>
            <a:solidFill>
              <a:srgbClr val="FF4A45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8" name="Rectangle 1382"/>
            <p:cNvSpPr>
              <a:spLocks noChangeArrowheads="1"/>
            </p:cNvSpPr>
            <p:nvPr/>
          </p:nvSpPr>
          <p:spPr bwMode="auto">
            <a:xfrm>
              <a:off x="5888038" y="4484688"/>
              <a:ext cx="157163" cy="157163"/>
            </a:xfrm>
            <a:prstGeom prst="rect">
              <a:avLst/>
            </a:prstGeom>
            <a:solidFill>
              <a:srgbClr val="DEFFF3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9" name="Freeform 1384"/>
            <p:cNvSpPr>
              <a:spLocks/>
            </p:cNvSpPr>
            <p:nvPr/>
          </p:nvSpPr>
          <p:spPr bwMode="auto">
            <a:xfrm>
              <a:off x="3470275" y="5194301"/>
              <a:ext cx="4992688" cy="236538"/>
            </a:xfrm>
            <a:custGeom>
              <a:avLst/>
              <a:gdLst>
                <a:gd name="T0" fmla="*/ 0 w 3145"/>
                <a:gd name="T1" fmla="*/ 0 h 149"/>
                <a:gd name="T2" fmla="*/ 3145 w 3145"/>
                <a:gd name="T3" fmla="*/ 0 h 149"/>
                <a:gd name="T4" fmla="*/ 3145 w 3145"/>
                <a:gd name="T5" fmla="*/ 90 h 149"/>
                <a:gd name="T6" fmla="*/ 3143 w 3145"/>
                <a:gd name="T7" fmla="*/ 109 h 149"/>
                <a:gd name="T8" fmla="*/ 3134 w 3145"/>
                <a:gd name="T9" fmla="*/ 125 h 149"/>
                <a:gd name="T10" fmla="*/ 3121 w 3145"/>
                <a:gd name="T11" fmla="*/ 138 h 149"/>
                <a:gd name="T12" fmla="*/ 3106 w 3145"/>
                <a:gd name="T13" fmla="*/ 146 h 149"/>
                <a:gd name="T14" fmla="*/ 3086 w 3145"/>
                <a:gd name="T15" fmla="*/ 149 h 149"/>
                <a:gd name="T16" fmla="*/ 58 w 3145"/>
                <a:gd name="T17" fmla="*/ 149 h 149"/>
                <a:gd name="T18" fmla="*/ 40 w 3145"/>
                <a:gd name="T19" fmla="*/ 146 h 149"/>
                <a:gd name="T20" fmla="*/ 25 w 3145"/>
                <a:gd name="T21" fmla="*/ 138 h 149"/>
                <a:gd name="T22" fmla="*/ 12 w 3145"/>
                <a:gd name="T23" fmla="*/ 125 h 149"/>
                <a:gd name="T24" fmla="*/ 3 w 3145"/>
                <a:gd name="T25" fmla="*/ 109 h 149"/>
                <a:gd name="T26" fmla="*/ 0 w 3145"/>
                <a:gd name="T27" fmla="*/ 90 h 149"/>
                <a:gd name="T28" fmla="*/ 0 w 3145"/>
                <a:gd name="T2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45" h="149">
                  <a:moveTo>
                    <a:pt x="0" y="0"/>
                  </a:moveTo>
                  <a:lnTo>
                    <a:pt x="3145" y="0"/>
                  </a:lnTo>
                  <a:lnTo>
                    <a:pt x="3145" y="90"/>
                  </a:lnTo>
                  <a:lnTo>
                    <a:pt x="3143" y="109"/>
                  </a:lnTo>
                  <a:lnTo>
                    <a:pt x="3134" y="125"/>
                  </a:lnTo>
                  <a:lnTo>
                    <a:pt x="3121" y="138"/>
                  </a:lnTo>
                  <a:lnTo>
                    <a:pt x="3106" y="146"/>
                  </a:lnTo>
                  <a:lnTo>
                    <a:pt x="3086" y="149"/>
                  </a:lnTo>
                  <a:lnTo>
                    <a:pt x="58" y="149"/>
                  </a:lnTo>
                  <a:lnTo>
                    <a:pt x="40" y="146"/>
                  </a:lnTo>
                  <a:lnTo>
                    <a:pt x="25" y="138"/>
                  </a:lnTo>
                  <a:lnTo>
                    <a:pt x="12" y="125"/>
                  </a:lnTo>
                  <a:lnTo>
                    <a:pt x="3" y="109"/>
                  </a:lnTo>
                  <a:lnTo>
                    <a:pt x="0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Rectangle 1385"/>
            <p:cNvSpPr>
              <a:spLocks noChangeArrowheads="1"/>
            </p:cNvSpPr>
            <p:nvPr/>
          </p:nvSpPr>
          <p:spPr bwMode="auto">
            <a:xfrm>
              <a:off x="5462588" y="5316538"/>
              <a:ext cx="1009650" cy="65088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101" name="Group 100"/>
            <p:cNvGrpSpPr/>
            <p:nvPr/>
          </p:nvGrpSpPr>
          <p:grpSpPr>
            <a:xfrm>
              <a:off x="3470275" y="4772026"/>
              <a:ext cx="4992688" cy="493713"/>
              <a:chOff x="3470275" y="4772026"/>
              <a:chExt cx="4992688" cy="493713"/>
            </a:xfrm>
            <a:solidFill>
              <a:schemeClr val="bg1"/>
            </a:solidFill>
          </p:grpSpPr>
          <p:sp>
            <p:nvSpPr>
              <p:cNvPr id="123" name="Freeform 1383"/>
              <p:cNvSpPr>
                <a:spLocks/>
              </p:cNvSpPr>
              <p:nvPr/>
            </p:nvSpPr>
            <p:spPr bwMode="auto">
              <a:xfrm>
                <a:off x="3470275" y="4772026"/>
                <a:ext cx="4992688" cy="422275"/>
              </a:xfrm>
              <a:custGeom>
                <a:avLst/>
                <a:gdLst>
                  <a:gd name="T0" fmla="*/ 406 w 3145"/>
                  <a:gd name="T1" fmla="*/ 0 h 266"/>
                  <a:gd name="T2" fmla="*/ 2740 w 3145"/>
                  <a:gd name="T3" fmla="*/ 0 h 266"/>
                  <a:gd name="T4" fmla="*/ 3145 w 3145"/>
                  <a:gd name="T5" fmla="*/ 266 h 266"/>
                  <a:gd name="T6" fmla="*/ 0 w 3145"/>
                  <a:gd name="T7" fmla="*/ 266 h 266"/>
                  <a:gd name="T8" fmla="*/ 406 w 3145"/>
                  <a:gd name="T9" fmla="*/ 0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45" h="266">
                    <a:moveTo>
                      <a:pt x="406" y="0"/>
                    </a:moveTo>
                    <a:lnTo>
                      <a:pt x="2740" y="0"/>
                    </a:lnTo>
                    <a:lnTo>
                      <a:pt x="3145" y="266"/>
                    </a:lnTo>
                    <a:lnTo>
                      <a:pt x="0" y="266"/>
                    </a:lnTo>
                    <a:lnTo>
                      <a:pt x="40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24" name="Rectangle 1386"/>
              <p:cNvSpPr>
                <a:spLocks noChangeArrowheads="1"/>
              </p:cNvSpPr>
              <p:nvPr/>
            </p:nvSpPr>
            <p:spPr bwMode="auto">
              <a:xfrm>
                <a:off x="3470275" y="5194301"/>
                <a:ext cx="4992688" cy="71438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sp>
          <p:nvSpPr>
            <p:cNvPr id="102" name="Freeform 1387"/>
            <p:cNvSpPr>
              <a:spLocks/>
            </p:cNvSpPr>
            <p:nvPr/>
          </p:nvSpPr>
          <p:spPr bwMode="auto">
            <a:xfrm>
              <a:off x="4114800" y="2312988"/>
              <a:ext cx="3705225" cy="2459038"/>
            </a:xfrm>
            <a:custGeom>
              <a:avLst/>
              <a:gdLst>
                <a:gd name="T0" fmla="*/ 80 w 2334"/>
                <a:gd name="T1" fmla="*/ 0 h 1549"/>
                <a:gd name="T2" fmla="*/ 2253 w 2334"/>
                <a:gd name="T3" fmla="*/ 0 h 1549"/>
                <a:gd name="T4" fmla="*/ 2274 w 2334"/>
                <a:gd name="T5" fmla="*/ 3 h 1549"/>
                <a:gd name="T6" fmla="*/ 2293 w 2334"/>
                <a:gd name="T7" fmla="*/ 10 h 1549"/>
                <a:gd name="T8" fmla="*/ 2310 w 2334"/>
                <a:gd name="T9" fmla="*/ 24 h 1549"/>
                <a:gd name="T10" fmla="*/ 2322 w 2334"/>
                <a:gd name="T11" fmla="*/ 40 h 1549"/>
                <a:gd name="T12" fmla="*/ 2330 w 2334"/>
                <a:gd name="T13" fmla="*/ 59 h 1549"/>
                <a:gd name="T14" fmla="*/ 2334 w 2334"/>
                <a:gd name="T15" fmla="*/ 81 h 1549"/>
                <a:gd name="T16" fmla="*/ 2334 w 2334"/>
                <a:gd name="T17" fmla="*/ 1469 h 1549"/>
                <a:gd name="T18" fmla="*/ 2330 w 2334"/>
                <a:gd name="T19" fmla="*/ 1489 h 1549"/>
                <a:gd name="T20" fmla="*/ 2322 w 2334"/>
                <a:gd name="T21" fmla="*/ 1509 h 1549"/>
                <a:gd name="T22" fmla="*/ 2310 w 2334"/>
                <a:gd name="T23" fmla="*/ 1525 h 1549"/>
                <a:gd name="T24" fmla="*/ 2293 w 2334"/>
                <a:gd name="T25" fmla="*/ 1538 h 1549"/>
                <a:gd name="T26" fmla="*/ 2274 w 2334"/>
                <a:gd name="T27" fmla="*/ 1546 h 1549"/>
                <a:gd name="T28" fmla="*/ 2253 w 2334"/>
                <a:gd name="T29" fmla="*/ 1549 h 1549"/>
                <a:gd name="T30" fmla="*/ 80 w 2334"/>
                <a:gd name="T31" fmla="*/ 1549 h 1549"/>
                <a:gd name="T32" fmla="*/ 60 w 2334"/>
                <a:gd name="T33" fmla="*/ 1546 h 1549"/>
                <a:gd name="T34" fmla="*/ 39 w 2334"/>
                <a:gd name="T35" fmla="*/ 1538 h 1549"/>
                <a:gd name="T36" fmla="*/ 24 w 2334"/>
                <a:gd name="T37" fmla="*/ 1525 h 1549"/>
                <a:gd name="T38" fmla="*/ 11 w 2334"/>
                <a:gd name="T39" fmla="*/ 1509 h 1549"/>
                <a:gd name="T40" fmla="*/ 2 w 2334"/>
                <a:gd name="T41" fmla="*/ 1489 h 1549"/>
                <a:gd name="T42" fmla="*/ 0 w 2334"/>
                <a:gd name="T43" fmla="*/ 1469 h 1549"/>
                <a:gd name="T44" fmla="*/ 0 w 2334"/>
                <a:gd name="T45" fmla="*/ 81 h 1549"/>
                <a:gd name="T46" fmla="*/ 2 w 2334"/>
                <a:gd name="T47" fmla="*/ 59 h 1549"/>
                <a:gd name="T48" fmla="*/ 11 w 2334"/>
                <a:gd name="T49" fmla="*/ 40 h 1549"/>
                <a:gd name="T50" fmla="*/ 24 w 2334"/>
                <a:gd name="T51" fmla="*/ 24 h 1549"/>
                <a:gd name="T52" fmla="*/ 39 w 2334"/>
                <a:gd name="T53" fmla="*/ 10 h 1549"/>
                <a:gd name="T54" fmla="*/ 60 w 2334"/>
                <a:gd name="T55" fmla="*/ 3 h 1549"/>
                <a:gd name="T56" fmla="*/ 80 w 2334"/>
                <a:gd name="T57" fmla="*/ 0 h 1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34" h="1549">
                  <a:moveTo>
                    <a:pt x="80" y="0"/>
                  </a:moveTo>
                  <a:lnTo>
                    <a:pt x="2253" y="0"/>
                  </a:lnTo>
                  <a:lnTo>
                    <a:pt x="2274" y="3"/>
                  </a:lnTo>
                  <a:lnTo>
                    <a:pt x="2293" y="10"/>
                  </a:lnTo>
                  <a:lnTo>
                    <a:pt x="2310" y="24"/>
                  </a:lnTo>
                  <a:lnTo>
                    <a:pt x="2322" y="40"/>
                  </a:lnTo>
                  <a:lnTo>
                    <a:pt x="2330" y="59"/>
                  </a:lnTo>
                  <a:lnTo>
                    <a:pt x="2334" y="81"/>
                  </a:lnTo>
                  <a:lnTo>
                    <a:pt x="2334" y="1469"/>
                  </a:lnTo>
                  <a:lnTo>
                    <a:pt x="2330" y="1489"/>
                  </a:lnTo>
                  <a:lnTo>
                    <a:pt x="2322" y="1509"/>
                  </a:lnTo>
                  <a:lnTo>
                    <a:pt x="2310" y="1525"/>
                  </a:lnTo>
                  <a:lnTo>
                    <a:pt x="2293" y="1538"/>
                  </a:lnTo>
                  <a:lnTo>
                    <a:pt x="2274" y="1546"/>
                  </a:lnTo>
                  <a:lnTo>
                    <a:pt x="2253" y="1549"/>
                  </a:lnTo>
                  <a:lnTo>
                    <a:pt x="80" y="1549"/>
                  </a:lnTo>
                  <a:lnTo>
                    <a:pt x="60" y="1546"/>
                  </a:lnTo>
                  <a:lnTo>
                    <a:pt x="39" y="1538"/>
                  </a:lnTo>
                  <a:lnTo>
                    <a:pt x="24" y="1525"/>
                  </a:lnTo>
                  <a:lnTo>
                    <a:pt x="11" y="1509"/>
                  </a:lnTo>
                  <a:lnTo>
                    <a:pt x="2" y="1489"/>
                  </a:lnTo>
                  <a:lnTo>
                    <a:pt x="0" y="1469"/>
                  </a:lnTo>
                  <a:lnTo>
                    <a:pt x="0" y="81"/>
                  </a:lnTo>
                  <a:lnTo>
                    <a:pt x="2" y="59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39" y="10"/>
                  </a:lnTo>
                  <a:lnTo>
                    <a:pt x="60" y="3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" name="Freeform 1389"/>
            <p:cNvSpPr>
              <a:spLocks/>
            </p:cNvSpPr>
            <p:nvPr/>
          </p:nvSpPr>
          <p:spPr bwMode="auto">
            <a:xfrm>
              <a:off x="5413375" y="1762126"/>
              <a:ext cx="1106488" cy="673100"/>
            </a:xfrm>
            <a:custGeom>
              <a:avLst/>
              <a:gdLst>
                <a:gd name="T0" fmla="*/ 65 w 697"/>
                <a:gd name="T1" fmla="*/ 0 h 424"/>
                <a:gd name="T2" fmla="*/ 633 w 697"/>
                <a:gd name="T3" fmla="*/ 0 h 424"/>
                <a:gd name="T4" fmla="*/ 654 w 697"/>
                <a:gd name="T5" fmla="*/ 3 h 424"/>
                <a:gd name="T6" fmla="*/ 670 w 697"/>
                <a:gd name="T7" fmla="*/ 12 h 424"/>
                <a:gd name="T8" fmla="*/ 685 w 697"/>
                <a:gd name="T9" fmla="*/ 26 h 424"/>
                <a:gd name="T10" fmla="*/ 694 w 697"/>
                <a:gd name="T11" fmla="*/ 43 h 424"/>
                <a:gd name="T12" fmla="*/ 697 w 697"/>
                <a:gd name="T13" fmla="*/ 63 h 424"/>
                <a:gd name="T14" fmla="*/ 697 w 697"/>
                <a:gd name="T15" fmla="*/ 361 h 424"/>
                <a:gd name="T16" fmla="*/ 694 w 697"/>
                <a:gd name="T17" fmla="*/ 380 h 424"/>
                <a:gd name="T18" fmla="*/ 685 w 697"/>
                <a:gd name="T19" fmla="*/ 398 h 424"/>
                <a:gd name="T20" fmla="*/ 670 w 697"/>
                <a:gd name="T21" fmla="*/ 412 h 424"/>
                <a:gd name="T22" fmla="*/ 654 w 697"/>
                <a:gd name="T23" fmla="*/ 421 h 424"/>
                <a:gd name="T24" fmla="*/ 633 w 697"/>
                <a:gd name="T25" fmla="*/ 424 h 424"/>
                <a:gd name="T26" fmla="*/ 614 w 697"/>
                <a:gd name="T27" fmla="*/ 424 h 424"/>
                <a:gd name="T28" fmla="*/ 614 w 697"/>
                <a:gd name="T29" fmla="*/ 136 h 424"/>
                <a:gd name="T30" fmla="*/ 611 w 697"/>
                <a:gd name="T31" fmla="*/ 121 h 424"/>
                <a:gd name="T32" fmla="*/ 602 w 697"/>
                <a:gd name="T33" fmla="*/ 109 h 424"/>
                <a:gd name="T34" fmla="*/ 590 w 697"/>
                <a:gd name="T35" fmla="*/ 100 h 424"/>
                <a:gd name="T36" fmla="*/ 575 w 697"/>
                <a:gd name="T37" fmla="*/ 98 h 424"/>
                <a:gd name="T38" fmla="*/ 123 w 697"/>
                <a:gd name="T39" fmla="*/ 98 h 424"/>
                <a:gd name="T40" fmla="*/ 108 w 697"/>
                <a:gd name="T41" fmla="*/ 100 h 424"/>
                <a:gd name="T42" fmla="*/ 96 w 697"/>
                <a:gd name="T43" fmla="*/ 109 h 424"/>
                <a:gd name="T44" fmla="*/ 86 w 697"/>
                <a:gd name="T45" fmla="*/ 121 h 424"/>
                <a:gd name="T46" fmla="*/ 84 w 697"/>
                <a:gd name="T47" fmla="*/ 136 h 424"/>
                <a:gd name="T48" fmla="*/ 84 w 697"/>
                <a:gd name="T49" fmla="*/ 424 h 424"/>
                <a:gd name="T50" fmla="*/ 65 w 697"/>
                <a:gd name="T51" fmla="*/ 424 h 424"/>
                <a:gd name="T52" fmla="*/ 44 w 697"/>
                <a:gd name="T53" fmla="*/ 421 h 424"/>
                <a:gd name="T54" fmla="*/ 26 w 697"/>
                <a:gd name="T55" fmla="*/ 412 h 424"/>
                <a:gd name="T56" fmla="*/ 12 w 697"/>
                <a:gd name="T57" fmla="*/ 398 h 424"/>
                <a:gd name="T58" fmla="*/ 4 w 697"/>
                <a:gd name="T59" fmla="*/ 380 h 424"/>
                <a:gd name="T60" fmla="*/ 0 w 697"/>
                <a:gd name="T61" fmla="*/ 361 h 424"/>
                <a:gd name="T62" fmla="*/ 0 w 697"/>
                <a:gd name="T63" fmla="*/ 63 h 424"/>
                <a:gd name="T64" fmla="*/ 4 w 697"/>
                <a:gd name="T65" fmla="*/ 43 h 424"/>
                <a:gd name="T66" fmla="*/ 12 w 697"/>
                <a:gd name="T67" fmla="*/ 26 h 424"/>
                <a:gd name="T68" fmla="*/ 26 w 697"/>
                <a:gd name="T69" fmla="*/ 12 h 424"/>
                <a:gd name="T70" fmla="*/ 44 w 697"/>
                <a:gd name="T71" fmla="*/ 3 h 424"/>
                <a:gd name="T72" fmla="*/ 65 w 697"/>
                <a:gd name="T73" fmla="*/ 0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97" h="424">
                  <a:moveTo>
                    <a:pt x="65" y="0"/>
                  </a:moveTo>
                  <a:lnTo>
                    <a:pt x="633" y="0"/>
                  </a:lnTo>
                  <a:lnTo>
                    <a:pt x="654" y="3"/>
                  </a:lnTo>
                  <a:lnTo>
                    <a:pt x="670" y="12"/>
                  </a:lnTo>
                  <a:lnTo>
                    <a:pt x="685" y="26"/>
                  </a:lnTo>
                  <a:lnTo>
                    <a:pt x="694" y="43"/>
                  </a:lnTo>
                  <a:lnTo>
                    <a:pt x="697" y="63"/>
                  </a:lnTo>
                  <a:lnTo>
                    <a:pt x="697" y="361"/>
                  </a:lnTo>
                  <a:lnTo>
                    <a:pt x="694" y="380"/>
                  </a:lnTo>
                  <a:lnTo>
                    <a:pt x="685" y="398"/>
                  </a:lnTo>
                  <a:lnTo>
                    <a:pt x="670" y="412"/>
                  </a:lnTo>
                  <a:lnTo>
                    <a:pt x="654" y="421"/>
                  </a:lnTo>
                  <a:lnTo>
                    <a:pt x="633" y="424"/>
                  </a:lnTo>
                  <a:lnTo>
                    <a:pt x="614" y="424"/>
                  </a:lnTo>
                  <a:lnTo>
                    <a:pt x="614" y="136"/>
                  </a:lnTo>
                  <a:lnTo>
                    <a:pt x="611" y="121"/>
                  </a:lnTo>
                  <a:lnTo>
                    <a:pt x="602" y="109"/>
                  </a:lnTo>
                  <a:lnTo>
                    <a:pt x="590" y="100"/>
                  </a:lnTo>
                  <a:lnTo>
                    <a:pt x="575" y="98"/>
                  </a:lnTo>
                  <a:lnTo>
                    <a:pt x="123" y="98"/>
                  </a:lnTo>
                  <a:lnTo>
                    <a:pt x="108" y="100"/>
                  </a:lnTo>
                  <a:lnTo>
                    <a:pt x="96" y="109"/>
                  </a:lnTo>
                  <a:lnTo>
                    <a:pt x="86" y="121"/>
                  </a:lnTo>
                  <a:lnTo>
                    <a:pt x="84" y="136"/>
                  </a:lnTo>
                  <a:lnTo>
                    <a:pt x="84" y="424"/>
                  </a:lnTo>
                  <a:lnTo>
                    <a:pt x="65" y="424"/>
                  </a:lnTo>
                  <a:lnTo>
                    <a:pt x="44" y="421"/>
                  </a:lnTo>
                  <a:lnTo>
                    <a:pt x="26" y="412"/>
                  </a:lnTo>
                  <a:lnTo>
                    <a:pt x="12" y="398"/>
                  </a:lnTo>
                  <a:lnTo>
                    <a:pt x="4" y="380"/>
                  </a:lnTo>
                  <a:lnTo>
                    <a:pt x="0" y="361"/>
                  </a:lnTo>
                  <a:lnTo>
                    <a:pt x="0" y="63"/>
                  </a:lnTo>
                  <a:lnTo>
                    <a:pt x="4" y="43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" name="Freeform 1395"/>
            <p:cNvSpPr>
              <a:spLocks/>
            </p:cNvSpPr>
            <p:nvPr/>
          </p:nvSpPr>
          <p:spPr bwMode="auto">
            <a:xfrm>
              <a:off x="3783013" y="4841876"/>
              <a:ext cx="4379913" cy="282575"/>
            </a:xfrm>
            <a:custGeom>
              <a:avLst/>
              <a:gdLst>
                <a:gd name="T0" fmla="*/ 272 w 2759"/>
                <a:gd name="T1" fmla="*/ 0 h 178"/>
                <a:gd name="T2" fmla="*/ 2487 w 2759"/>
                <a:gd name="T3" fmla="*/ 0 h 178"/>
                <a:gd name="T4" fmla="*/ 2759 w 2759"/>
                <a:gd name="T5" fmla="*/ 178 h 178"/>
                <a:gd name="T6" fmla="*/ 0 w 2759"/>
                <a:gd name="T7" fmla="*/ 178 h 178"/>
                <a:gd name="T8" fmla="*/ 272 w 2759"/>
                <a:gd name="T9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9" h="178">
                  <a:moveTo>
                    <a:pt x="272" y="0"/>
                  </a:moveTo>
                  <a:lnTo>
                    <a:pt x="2487" y="0"/>
                  </a:lnTo>
                  <a:lnTo>
                    <a:pt x="2759" y="178"/>
                  </a:lnTo>
                  <a:lnTo>
                    <a:pt x="0" y="178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Rectangle 1396"/>
            <p:cNvSpPr>
              <a:spLocks noChangeArrowheads="1"/>
            </p:cNvSpPr>
            <p:nvPr/>
          </p:nvSpPr>
          <p:spPr bwMode="auto">
            <a:xfrm>
              <a:off x="5942013" y="4813301"/>
              <a:ext cx="47625" cy="338138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6" name="Freeform 1397"/>
            <p:cNvSpPr>
              <a:spLocks/>
            </p:cNvSpPr>
            <p:nvPr/>
          </p:nvSpPr>
          <p:spPr bwMode="auto">
            <a:xfrm>
              <a:off x="6394450" y="4806951"/>
              <a:ext cx="131763" cy="352425"/>
            </a:xfrm>
            <a:custGeom>
              <a:avLst/>
              <a:gdLst>
                <a:gd name="T0" fmla="*/ 30 w 83"/>
                <a:gd name="T1" fmla="*/ 0 h 222"/>
                <a:gd name="T2" fmla="*/ 83 w 83"/>
                <a:gd name="T3" fmla="*/ 213 h 222"/>
                <a:gd name="T4" fmla="*/ 53 w 83"/>
                <a:gd name="T5" fmla="*/ 222 h 222"/>
                <a:gd name="T6" fmla="*/ 0 w 83"/>
                <a:gd name="T7" fmla="*/ 8 h 222"/>
                <a:gd name="T8" fmla="*/ 30 w 83"/>
                <a:gd name="T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222">
                  <a:moveTo>
                    <a:pt x="30" y="0"/>
                  </a:moveTo>
                  <a:lnTo>
                    <a:pt x="83" y="213"/>
                  </a:lnTo>
                  <a:lnTo>
                    <a:pt x="53" y="222"/>
                  </a:lnTo>
                  <a:lnTo>
                    <a:pt x="0" y="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7" name="Freeform 1398"/>
            <p:cNvSpPr>
              <a:spLocks/>
            </p:cNvSpPr>
            <p:nvPr/>
          </p:nvSpPr>
          <p:spPr bwMode="auto">
            <a:xfrm>
              <a:off x="6821488" y="4803776"/>
              <a:ext cx="211138" cy="358775"/>
            </a:xfrm>
            <a:custGeom>
              <a:avLst/>
              <a:gdLst>
                <a:gd name="T0" fmla="*/ 27 w 133"/>
                <a:gd name="T1" fmla="*/ 0 h 226"/>
                <a:gd name="T2" fmla="*/ 133 w 133"/>
                <a:gd name="T3" fmla="*/ 213 h 226"/>
                <a:gd name="T4" fmla="*/ 107 w 133"/>
                <a:gd name="T5" fmla="*/ 226 h 226"/>
                <a:gd name="T6" fmla="*/ 0 w 133"/>
                <a:gd name="T7" fmla="*/ 13 h 226"/>
                <a:gd name="T8" fmla="*/ 27 w 133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226">
                  <a:moveTo>
                    <a:pt x="27" y="0"/>
                  </a:moveTo>
                  <a:lnTo>
                    <a:pt x="133" y="213"/>
                  </a:lnTo>
                  <a:lnTo>
                    <a:pt x="107" y="226"/>
                  </a:lnTo>
                  <a:lnTo>
                    <a:pt x="0" y="13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8" name="Freeform 1399"/>
            <p:cNvSpPr>
              <a:spLocks/>
            </p:cNvSpPr>
            <p:nvPr/>
          </p:nvSpPr>
          <p:spPr bwMode="auto">
            <a:xfrm>
              <a:off x="7245350" y="4797426"/>
              <a:ext cx="303213" cy="369888"/>
            </a:xfrm>
            <a:custGeom>
              <a:avLst/>
              <a:gdLst>
                <a:gd name="T0" fmla="*/ 24 w 191"/>
                <a:gd name="T1" fmla="*/ 0 h 233"/>
                <a:gd name="T2" fmla="*/ 191 w 191"/>
                <a:gd name="T3" fmla="*/ 215 h 233"/>
                <a:gd name="T4" fmla="*/ 167 w 191"/>
                <a:gd name="T5" fmla="*/ 233 h 233"/>
                <a:gd name="T6" fmla="*/ 0 w 191"/>
                <a:gd name="T7" fmla="*/ 20 h 233"/>
                <a:gd name="T8" fmla="*/ 24 w 191"/>
                <a:gd name="T9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233">
                  <a:moveTo>
                    <a:pt x="24" y="0"/>
                  </a:moveTo>
                  <a:lnTo>
                    <a:pt x="191" y="215"/>
                  </a:lnTo>
                  <a:lnTo>
                    <a:pt x="167" y="233"/>
                  </a:lnTo>
                  <a:lnTo>
                    <a:pt x="0" y="2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9" name="Rectangle 1400"/>
            <p:cNvSpPr>
              <a:spLocks noChangeArrowheads="1"/>
            </p:cNvSpPr>
            <p:nvPr/>
          </p:nvSpPr>
          <p:spPr bwMode="auto">
            <a:xfrm>
              <a:off x="3986213" y="4891088"/>
              <a:ext cx="3960813" cy="47625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0" name="Freeform 1401"/>
            <p:cNvSpPr>
              <a:spLocks/>
            </p:cNvSpPr>
            <p:nvPr/>
          </p:nvSpPr>
          <p:spPr bwMode="auto">
            <a:xfrm>
              <a:off x="5408613" y="4806951"/>
              <a:ext cx="130175" cy="352425"/>
            </a:xfrm>
            <a:custGeom>
              <a:avLst/>
              <a:gdLst>
                <a:gd name="T0" fmla="*/ 53 w 82"/>
                <a:gd name="T1" fmla="*/ 0 h 222"/>
                <a:gd name="T2" fmla="*/ 82 w 82"/>
                <a:gd name="T3" fmla="*/ 8 h 222"/>
                <a:gd name="T4" fmla="*/ 28 w 82"/>
                <a:gd name="T5" fmla="*/ 222 h 222"/>
                <a:gd name="T6" fmla="*/ 0 w 82"/>
                <a:gd name="T7" fmla="*/ 213 h 222"/>
                <a:gd name="T8" fmla="*/ 53 w 82"/>
                <a:gd name="T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222">
                  <a:moveTo>
                    <a:pt x="53" y="0"/>
                  </a:moveTo>
                  <a:lnTo>
                    <a:pt x="82" y="8"/>
                  </a:lnTo>
                  <a:lnTo>
                    <a:pt x="28" y="222"/>
                  </a:lnTo>
                  <a:lnTo>
                    <a:pt x="0" y="21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1" name="Freeform 1402"/>
            <p:cNvSpPr>
              <a:spLocks/>
            </p:cNvSpPr>
            <p:nvPr/>
          </p:nvSpPr>
          <p:spPr bwMode="auto">
            <a:xfrm>
              <a:off x="4899025" y="4803776"/>
              <a:ext cx="212725" cy="358775"/>
            </a:xfrm>
            <a:custGeom>
              <a:avLst/>
              <a:gdLst>
                <a:gd name="T0" fmla="*/ 108 w 134"/>
                <a:gd name="T1" fmla="*/ 0 h 226"/>
                <a:gd name="T2" fmla="*/ 134 w 134"/>
                <a:gd name="T3" fmla="*/ 13 h 226"/>
                <a:gd name="T4" fmla="*/ 28 w 134"/>
                <a:gd name="T5" fmla="*/ 226 h 226"/>
                <a:gd name="T6" fmla="*/ 0 w 134"/>
                <a:gd name="T7" fmla="*/ 213 h 226"/>
                <a:gd name="T8" fmla="*/ 108 w 134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226">
                  <a:moveTo>
                    <a:pt x="108" y="0"/>
                  </a:moveTo>
                  <a:lnTo>
                    <a:pt x="134" y="13"/>
                  </a:lnTo>
                  <a:lnTo>
                    <a:pt x="28" y="226"/>
                  </a:lnTo>
                  <a:lnTo>
                    <a:pt x="0" y="213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2" name="Freeform 1403"/>
            <p:cNvSpPr>
              <a:spLocks/>
            </p:cNvSpPr>
            <p:nvPr/>
          </p:nvSpPr>
          <p:spPr bwMode="auto">
            <a:xfrm>
              <a:off x="4386263" y="4797426"/>
              <a:ext cx="303213" cy="369888"/>
            </a:xfrm>
            <a:custGeom>
              <a:avLst/>
              <a:gdLst>
                <a:gd name="T0" fmla="*/ 167 w 191"/>
                <a:gd name="T1" fmla="*/ 0 h 233"/>
                <a:gd name="T2" fmla="*/ 191 w 191"/>
                <a:gd name="T3" fmla="*/ 20 h 233"/>
                <a:gd name="T4" fmla="*/ 24 w 191"/>
                <a:gd name="T5" fmla="*/ 233 h 233"/>
                <a:gd name="T6" fmla="*/ 0 w 191"/>
                <a:gd name="T7" fmla="*/ 215 h 233"/>
                <a:gd name="T8" fmla="*/ 167 w 191"/>
                <a:gd name="T9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233">
                  <a:moveTo>
                    <a:pt x="167" y="0"/>
                  </a:moveTo>
                  <a:lnTo>
                    <a:pt x="191" y="20"/>
                  </a:lnTo>
                  <a:lnTo>
                    <a:pt x="24" y="233"/>
                  </a:lnTo>
                  <a:lnTo>
                    <a:pt x="0" y="21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3" name="Rectangle 1404"/>
            <p:cNvSpPr>
              <a:spLocks noChangeArrowheads="1"/>
            </p:cNvSpPr>
            <p:nvPr/>
          </p:nvSpPr>
          <p:spPr bwMode="auto">
            <a:xfrm>
              <a:off x="3841750" y="5006976"/>
              <a:ext cx="4313238" cy="47625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4330700" y="2312988"/>
              <a:ext cx="3271838" cy="1908176"/>
              <a:chOff x="4330700" y="2312988"/>
              <a:chExt cx="3271838" cy="1908176"/>
            </a:xfrm>
          </p:grpSpPr>
          <p:sp>
            <p:nvSpPr>
              <p:cNvPr id="115" name="Freeform 1388"/>
              <p:cNvSpPr>
                <a:spLocks/>
              </p:cNvSpPr>
              <p:nvPr/>
            </p:nvSpPr>
            <p:spPr bwMode="auto">
              <a:xfrm>
                <a:off x="4330700" y="2312988"/>
                <a:ext cx="3271838" cy="1612900"/>
              </a:xfrm>
              <a:custGeom>
                <a:avLst/>
                <a:gdLst>
                  <a:gd name="T0" fmla="*/ 98 w 2061"/>
                  <a:gd name="T1" fmla="*/ 0 h 1016"/>
                  <a:gd name="T2" fmla="*/ 1964 w 2061"/>
                  <a:gd name="T3" fmla="*/ 0 h 1016"/>
                  <a:gd name="T4" fmla="*/ 1997 w 2061"/>
                  <a:gd name="T5" fmla="*/ 2 h 1016"/>
                  <a:gd name="T6" fmla="*/ 2031 w 2061"/>
                  <a:gd name="T7" fmla="*/ 9 h 1016"/>
                  <a:gd name="T8" fmla="*/ 2061 w 2061"/>
                  <a:gd name="T9" fmla="*/ 21 h 1016"/>
                  <a:gd name="T10" fmla="*/ 2061 w 2061"/>
                  <a:gd name="T11" fmla="*/ 811 h 1016"/>
                  <a:gd name="T12" fmla="*/ 2058 w 2061"/>
                  <a:gd name="T13" fmla="*/ 848 h 1016"/>
                  <a:gd name="T14" fmla="*/ 2048 w 2061"/>
                  <a:gd name="T15" fmla="*/ 882 h 1016"/>
                  <a:gd name="T16" fmla="*/ 2033 w 2061"/>
                  <a:gd name="T17" fmla="*/ 915 h 1016"/>
                  <a:gd name="T18" fmla="*/ 2013 w 2061"/>
                  <a:gd name="T19" fmla="*/ 943 h 1016"/>
                  <a:gd name="T20" fmla="*/ 1988 w 2061"/>
                  <a:gd name="T21" fmla="*/ 967 h 1016"/>
                  <a:gd name="T22" fmla="*/ 1958 w 2061"/>
                  <a:gd name="T23" fmla="*/ 988 h 1016"/>
                  <a:gd name="T24" fmla="*/ 1927 w 2061"/>
                  <a:gd name="T25" fmla="*/ 1003 h 1016"/>
                  <a:gd name="T26" fmla="*/ 1891 w 2061"/>
                  <a:gd name="T27" fmla="*/ 1013 h 1016"/>
                  <a:gd name="T28" fmla="*/ 1854 w 2061"/>
                  <a:gd name="T29" fmla="*/ 1016 h 1016"/>
                  <a:gd name="T30" fmla="*/ 207 w 2061"/>
                  <a:gd name="T31" fmla="*/ 1016 h 1016"/>
                  <a:gd name="T32" fmla="*/ 170 w 2061"/>
                  <a:gd name="T33" fmla="*/ 1013 h 1016"/>
                  <a:gd name="T34" fmla="*/ 135 w 2061"/>
                  <a:gd name="T35" fmla="*/ 1003 h 1016"/>
                  <a:gd name="T36" fmla="*/ 103 w 2061"/>
                  <a:gd name="T37" fmla="*/ 988 h 1016"/>
                  <a:gd name="T38" fmla="*/ 74 w 2061"/>
                  <a:gd name="T39" fmla="*/ 967 h 1016"/>
                  <a:gd name="T40" fmla="*/ 49 w 2061"/>
                  <a:gd name="T41" fmla="*/ 943 h 1016"/>
                  <a:gd name="T42" fmla="*/ 29 w 2061"/>
                  <a:gd name="T43" fmla="*/ 915 h 1016"/>
                  <a:gd name="T44" fmla="*/ 13 w 2061"/>
                  <a:gd name="T45" fmla="*/ 882 h 1016"/>
                  <a:gd name="T46" fmla="*/ 4 w 2061"/>
                  <a:gd name="T47" fmla="*/ 848 h 1016"/>
                  <a:gd name="T48" fmla="*/ 0 w 2061"/>
                  <a:gd name="T49" fmla="*/ 811 h 1016"/>
                  <a:gd name="T50" fmla="*/ 0 w 2061"/>
                  <a:gd name="T51" fmla="*/ 21 h 1016"/>
                  <a:gd name="T52" fmla="*/ 31 w 2061"/>
                  <a:gd name="T53" fmla="*/ 9 h 1016"/>
                  <a:gd name="T54" fmla="*/ 63 w 2061"/>
                  <a:gd name="T55" fmla="*/ 2 h 1016"/>
                  <a:gd name="T56" fmla="*/ 98 w 2061"/>
                  <a:gd name="T57" fmla="*/ 0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061" h="1016">
                    <a:moveTo>
                      <a:pt x="98" y="0"/>
                    </a:moveTo>
                    <a:lnTo>
                      <a:pt x="1964" y="0"/>
                    </a:lnTo>
                    <a:lnTo>
                      <a:pt x="1997" y="2"/>
                    </a:lnTo>
                    <a:lnTo>
                      <a:pt x="2031" y="9"/>
                    </a:lnTo>
                    <a:lnTo>
                      <a:pt x="2061" y="21"/>
                    </a:lnTo>
                    <a:lnTo>
                      <a:pt x="2061" y="811"/>
                    </a:lnTo>
                    <a:lnTo>
                      <a:pt x="2058" y="848"/>
                    </a:lnTo>
                    <a:lnTo>
                      <a:pt x="2048" y="882"/>
                    </a:lnTo>
                    <a:lnTo>
                      <a:pt x="2033" y="915"/>
                    </a:lnTo>
                    <a:lnTo>
                      <a:pt x="2013" y="943"/>
                    </a:lnTo>
                    <a:lnTo>
                      <a:pt x="1988" y="967"/>
                    </a:lnTo>
                    <a:lnTo>
                      <a:pt x="1958" y="988"/>
                    </a:lnTo>
                    <a:lnTo>
                      <a:pt x="1927" y="1003"/>
                    </a:lnTo>
                    <a:lnTo>
                      <a:pt x="1891" y="1013"/>
                    </a:lnTo>
                    <a:lnTo>
                      <a:pt x="1854" y="1016"/>
                    </a:lnTo>
                    <a:lnTo>
                      <a:pt x="207" y="1016"/>
                    </a:lnTo>
                    <a:lnTo>
                      <a:pt x="170" y="1013"/>
                    </a:lnTo>
                    <a:lnTo>
                      <a:pt x="135" y="1003"/>
                    </a:lnTo>
                    <a:lnTo>
                      <a:pt x="103" y="988"/>
                    </a:lnTo>
                    <a:lnTo>
                      <a:pt x="74" y="967"/>
                    </a:lnTo>
                    <a:lnTo>
                      <a:pt x="49" y="943"/>
                    </a:lnTo>
                    <a:lnTo>
                      <a:pt x="29" y="915"/>
                    </a:lnTo>
                    <a:lnTo>
                      <a:pt x="13" y="882"/>
                    </a:lnTo>
                    <a:lnTo>
                      <a:pt x="4" y="848"/>
                    </a:lnTo>
                    <a:lnTo>
                      <a:pt x="0" y="811"/>
                    </a:lnTo>
                    <a:lnTo>
                      <a:pt x="0" y="21"/>
                    </a:lnTo>
                    <a:lnTo>
                      <a:pt x="31" y="9"/>
                    </a:lnTo>
                    <a:lnTo>
                      <a:pt x="63" y="2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grpSp>
            <p:nvGrpSpPr>
              <p:cNvPr id="116" name="Group 115"/>
              <p:cNvGrpSpPr/>
              <p:nvPr/>
            </p:nvGrpSpPr>
            <p:grpSpPr>
              <a:xfrm>
                <a:off x="4991100" y="3632201"/>
                <a:ext cx="1951038" cy="588963"/>
                <a:chOff x="4991100" y="3632201"/>
                <a:chExt cx="1951038" cy="588963"/>
              </a:xfrm>
            </p:grpSpPr>
            <p:sp>
              <p:nvSpPr>
                <p:cNvPr id="117" name="Freeform 1391"/>
                <p:cNvSpPr>
                  <a:spLocks/>
                </p:cNvSpPr>
                <p:nvPr/>
              </p:nvSpPr>
              <p:spPr bwMode="auto">
                <a:xfrm>
                  <a:off x="4991100" y="3632201"/>
                  <a:ext cx="382588" cy="588963"/>
                </a:xfrm>
                <a:custGeom>
                  <a:avLst/>
                  <a:gdLst>
                    <a:gd name="T0" fmla="*/ 134 w 241"/>
                    <a:gd name="T1" fmla="*/ 0 h 371"/>
                    <a:gd name="T2" fmla="*/ 157 w 241"/>
                    <a:gd name="T3" fmla="*/ 2 h 371"/>
                    <a:gd name="T4" fmla="*/ 181 w 241"/>
                    <a:gd name="T5" fmla="*/ 6 h 371"/>
                    <a:gd name="T6" fmla="*/ 202 w 241"/>
                    <a:gd name="T7" fmla="*/ 12 h 371"/>
                    <a:gd name="T8" fmla="*/ 220 w 241"/>
                    <a:gd name="T9" fmla="*/ 19 h 371"/>
                    <a:gd name="T10" fmla="*/ 233 w 241"/>
                    <a:gd name="T11" fmla="*/ 30 h 371"/>
                    <a:gd name="T12" fmla="*/ 240 w 241"/>
                    <a:gd name="T13" fmla="*/ 42 h 371"/>
                    <a:gd name="T14" fmla="*/ 241 w 241"/>
                    <a:gd name="T15" fmla="*/ 55 h 371"/>
                    <a:gd name="T16" fmla="*/ 199 w 241"/>
                    <a:gd name="T17" fmla="*/ 323 h 371"/>
                    <a:gd name="T18" fmla="*/ 194 w 241"/>
                    <a:gd name="T19" fmla="*/ 337 h 371"/>
                    <a:gd name="T20" fmla="*/ 185 w 241"/>
                    <a:gd name="T21" fmla="*/ 349 h 371"/>
                    <a:gd name="T22" fmla="*/ 172 w 241"/>
                    <a:gd name="T23" fmla="*/ 359 h 371"/>
                    <a:gd name="T24" fmla="*/ 156 w 241"/>
                    <a:gd name="T25" fmla="*/ 366 h 371"/>
                    <a:gd name="T26" fmla="*/ 138 w 241"/>
                    <a:gd name="T27" fmla="*/ 370 h 371"/>
                    <a:gd name="T28" fmla="*/ 120 w 241"/>
                    <a:gd name="T29" fmla="*/ 371 h 371"/>
                    <a:gd name="T30" fmla="*/ 103 w 241"/>
                    <a:gd name="T31" fmla="*/ 368 h 371"/>
                    <a:gd name="T32" fmla="*/ 85 w 241"/>
                    <a:gd name="T33" fmla="*/ 365 h 371"/>
                    <a:gd name="T34" fmla="*/ 69 w 241"/>
                    <a:gd name="T35" fmla="*/ 358 h 371"/>
                    <a:gd name="T36" fmla="*/ 56 w 241"/>
                    <a:gd name="T37" fmla="*/ 348 h 371"/>
                    <a:gd name="T38" fmla="*/ 46 w 241"/>
                    <a:gd name="T39" fmla="*/ 336 h 371"/>
                    <a:gd name="T40" fmla="*/ 42 w 241"/>
                    <a:gd name="T41" fmla="*/ 323 h 371"/>
                    <a:gd name="T42" fmla="*/ 0 w 241"/>
                    <a:gd name="T43" fmla="*/ 55 h 371"/>
                    <a:gd name="T44" fmla="*/ 1 w 241"/>
                    <a:gd name="T45" fmla="*/ 42 h 371"/>
                    <a:gd name="T46" fmla="*/ 9 w 241"/>
                    <a:gd name="T47" fmla="*/ 30 h 371"/>
                    <a:gd name="T48" fmla="*/ 21 w 241"/>
                    <a:gd name="T49" fmla="*/ 20 h 371"/>
                    <a:gd name="T50" fmla="*/ 39 w 241"/>
                    <a:gd name="T51" fmla="*/ 12 h 371"/>
                    <a:gd name="T52" fmla="*/ 60 w 241"/>
                    <a:gd name="T53" fmla="*/ 6 h 371"/>
                    <a:gd name="T54" fmla="*/ 83 w 241"/>
                    <a:gd name="T55" fmla="*/ 2 h 371"/>
                    <a:gd name="T56" fmla="*/ 108 w 241"/>
                    <a:gd name="T57" fmla="*/ 0 h 371"/>
                    <a:gd name="T58" fmla="*/ 134 w 241"/>
                    <a:gd name="T59" fmla="*/ 0 h 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41" h="371">
                      <a:moveTo>
                        <a:pt x="134" y="0"/>
                      </a:moveTo>
                      <a:lnTo>
                        <a:pt x="157" y="2"/>
                      </a:lnTo>
                      <a:lnTo>
                        <a:pt x="181" y="6"/>
                      </a:lnTo>
                      <a:lnTo>
                        <a:pt x="202" y="12"/>
                      </a:lnTo>
                      <a:lnTo>
                        <a:pt x="220" y="19"/>
                      </a:lnTo>
                      <a:lnTo>
                        <a:pt x="233" y="30"/>
                      </a:lnTo>
                      <a:lnTo>
                        <a:pt x="240" y="42"/>
                      </a:lnTo>
                      <a:lnTo>
                        <a:pt x="241" y="55"/>
                      </a:lnTo>
                      <a:lnTo>
                        <a:pt x="199" y="323"/>
                      </a:lnTo>
                      <a:lnTo>
                        <a:pt x="194" y="337"/>
                      </a:lnTo>
                      <a:lnTo>
                        <a:pt x="185" y="349"/>
                      </a:lnTo>
                      <a:lnTo>
                        <a:pt x="172" y="359"/>
                      </a:lnTo>
                      <a:lnTo>
                        <a:pt x="156" y="366"/>
                      </a:lnTo>
                      <a:lnTo>
                        <a:pt x="138" y="370"/>
                      </a:lnTo>
                      <a:lnTo>
                        <a:pt x="120" y="371"/>
                      </a:lnTo>
                      <a:lnTo>
                        <a:pt x="103" y="368"/>
                      </a:lnTo>
                      <a:lnTo>
                        <a:pt x="85" y="365"/>
                      </a:lnTo>
                      <a:lnTo>
                        <a:pt x="69" y="358"/>
                      </a:lnTo>
                      <a:lnTo>
                        <a:pt x="56" y="348"/>
                      </a:lnTo>
                      <a:lnTo>
                        <a:pt x="46" y="336"/>
                      </a:lnTo>
                      <a:lnTo>
                        <a:pt x="42" y="323"/>
                      </a:lnTo>
                      <a:lnTo>
                        <a:pt x="0" y="55"/>
                      </a:lnTo>
                      <a:lnTo>
                        <a:pt x="1" y="42"/>
                      </a:lnTo>
                      <a:lnTo>
                        <a:pt x="9" y="30"/>
                      </a:lnTo>
                      <a:lnTo>
                        <a:pt x="21" y="20"/>
                      </a:lnTo>
                      <a:lnTo>
                        <a:pt x="39" y="12"/>
                      </a:lnTo>
                      <a:lnTo>
                        <a:pt x="60" y="6"/>
                      </a:lnTo>
                      <a:lnTo>
                        <a:pt x="83" y="2"/>
                      </a:lnTo>
                      <a:lnTo>
                        <a:pt x="108" y="0"/>
                      </a:lnTo>
                      <a:lnTo>
                        <a:pt x="134" y="0"/>
                      </a:lnTo>
                      <a:close/>
                    </a:path>
                  </a:pathLst>
                </a:custGeom>
                <a:solidFill>
                  <a:srgbClr val="DEFFF3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41" tIns="36370" rIns="72741" bIns="3637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69915"/>
                  <a:endParaRPr lang="en-US" sz="1909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18" name="Freeform 1392"/>
                <p:cNvSpPr>
                  <a:spLocks/>
                </p:cNvSpPr>
                <p:nvPr/>
              </p:nvSpPr>
              <p:spPr bwMode="auto">
                <a:xfrm>
                  <a:off x="6559550" y="3632201"/>
                  <a:ext cx="382588" cy="588963"/>
                </a:xfrm>
                <a:custGeom>
                  <a:avLst/>
                  <a:gdLst>
                    <a:gd name="T0" fmla="*/ 133 w 241"/>
                    <a:gd name="T1" fmla="*/ 0 h 371"/>
                    <a:gd name="T2" fmla="*/ 159 w 241"/>
                    <a:gd name="T3" fmla="*/ 2 h 371"/>
                    <a:gd name="T4" fmla="*/ 181 w 241"/>
                    <a:gd name="T5" fmla="*/ 6 h 371"/>
                    <a:gd name="T6" fmla="*/ 203 w 241"/>
                    <a:gd name="T7" fmla="*/ 12 h 371"/>
                    <a:gd name="T8" fmla="*/ 219 w 241"/>
                    <a:gd name="T9" fmla="*/ 19 h 371"/>
                    <a:gd name="T10" fmla="*/ 233 w 241"/>
                    <a:gd name="T11" fmla="*/ 30 h 371"/>
                    <a:gd name="T12" fmla="*/ 240 w 241"/>
                    <a:gd name="T13" fmla="*/ 42 h 371"/>
                    <a:gd name="T14" fmla="*/ 241 w 241"/>
                    <a:gd name="T15" fmla="*/ 55 h 371"/>
                    <a:gd name="T16" fmla="*/ 199 w 241"/>
                    <a:gd name="T17" fmla="*/ 323 h 371"/>
                    <a:gd name="T18" fmla="*/ 194 w 241"/>
                    <a:gd name="T19" fmla="*/ 337 h 371"/>
                    <a:gd name="T20" fmla="*/ 185 w 241"/>
                    <a:gd name="T21" fmla="*/ 349 h 371"/>
                    <a:gd name="T22" fmla="*/ 172 w 241"/>
                    <a:gd name="T23" fmla="*/ 359 h 371"/>
                    <a:gd name="T24" fmla="*/ 156 w 241"/>
                    <a:gd name="T25" fmla="*/ 366 h 371"/>
                    <a:gd name="T26" fmla="*/ 138 w 241"/>
                    <a:gd name="T27" fmla="*/ 370 h 371"/>
                    <a:gd name="T28" fmla="*/ 120 w 241"/>
                    <a:gd name="T29" fmla="*/ 371 h 371"/>
                    <a:gd name="T30" fmla="*/ 102 w 241"/>
                    <a:gd name="T31" fmla="*/ 368 h 371"/>
                    <a:gd name="T32" fmla="*/ 84 w 241"/>
                    <a:gd name="T33" fmla="*/ 365 h 371"/>
                    <a:gd name="T34" fmla="*/ 69 w 241"/>
                    <a:gd name="T35" fmla="*/ 358 h 371"/>
                    <a:gd name="T36" fmla="*/ 56 w 241"/>
                    <a:gd name="T37" fmla="*/ 348 h 371"/>
                    <a:gd name="T38" fmla="*/ 47 w 241"/>
                    <a:gd name="T39" fmla="*/ 336 h 371"/>
                    <a:gd name="T40" fmla="*/ 41 w 241"/>
                    <a:gd name="T41" fmla="*/ 323 h 371"/>
                    <a:gd name="T42" fmla="*/ 0 w 241"/>
                    <a:gd name="T43" fmla="*/ 55 h 371"/>
                    <a:gd name="T44" fmla="*/ 1 w 241"/>
                    <a:gd name="T45" fmla="*/ 42 h 371"/>
                    <a:gd name="T46" fmla="*/ 9 w 241"/>
                    <a:gd name="T47" fmla="*/ 30 h 371"/>
                    <a:gd name="T48" fmla="*/ 22 w 241"/>
                    <a:gd name="T49" fmla="*/ 20 h 371"/>
                    <a:gd name="T50" fmla="*/ 39 w 241"/>
                    <a:gd name="T51" fmla="*/ 12 h 371"/>
                    <a:gd name="T52" fmla="*/ 61 w 241"/>
                    <a:gd name="T53" fmla="*/ 6 h 371"/>
                    <a:gd name="T54" fmla="*/ 83 w 241"/>
                    <a:gd name="T55" fmla="*/ 2 h 371"/>
                    <a:gd name="T56" fmla="*/ 108 w 241"/>
                    <a:gd name="T57" fmla="*/ 0 h 371"/>
                    <a:gd name="T58" fmla="*/ 133 w 241"/>
                    <a:gd name="T59" fmla="*/ 0 h 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41" h="371">
                      <a:moveTo>
                        <a:pt x="133" y="0"/>
                      </a:moveTo>
                      <a:lnTo>
                        <a:pt x="159" y="2"/>
                      </a:lnTo>
                      <a:lnTo>
                        <a:pt x="181" y="6"/>
                      </a:lnTo>
                      <a:lnTo>
                        <a:pt x="203" y="12"/>
                      </a:lnTo>
                      <a:lnTo>
                        <a:pt x="219" y="19"/>
                      </a:lnTo>
                      <a:lnTo>
                        <a:pt x="233" y="30"/>
                      </a:lnTo>
                      <a:lnTo>
                        <a:pt x="240" y="42"/>
                      </a:lnTo>
                      <a:lnTo>
                        <a:pt x="241" y="55"/>
                      </a:lnTo>
                      <a:lnTo>
                        <a:pt x="199" y="323"/>
                      </a:lnTo>
                      <a:lnTo>
                        <a:pt x="194" y="337"/>
                      </a:lnTo>
                      <a:lnTo>
                        <a:pt x="185" y="349"/>
                      </a:lnTo>
                      <a:lnTo>
                        <a:pt x="172" y="359"/>
                      </a:lnTo>
                      <a:lnTo>
                        <a:pt x="156" y="366"/>
                      </a:lnTo>
                      <a:lnTo>
                        <a:pt x="138" y="370"/>
                      </a:lnTo>
                      <a:lnTo>
                        <a:pt x="120" y="371"/>
                      </a:lnTo>
                      <a:lnTo>
                        <a:pt x="102" y="368"/>
                      </a:lnTo>
                      <a:lnTo>
                        <a:pt x="84" y="365"/>
                      </a:lnTo>
                      <a:lnTo>
                        <a:pt x="69" y="358"/>
                      </a:lnTo>
                      <a:lnTo>
                        <a:pt x="56" y="348"/>
                      </a:lnTo>
                      <a:lnTo>
                        <a:pt x="47" y="336"/>
                      </a:lnTo>
                      <a:lnTo>
                        <a:pt x="41" y="323"/>
                      </a:lnTo>
                      <a:lnTo>
                        <a:pt x="0" y="55"/>
                      </a:lnTo>
                      <a:lnTo>
                        <a:pt x="1" y="42"/>
                      </a:lnTo>
                      <a:lnTo>
                        <a:pt x="9" y="30"/>
                      </a:lnTo>
                      <a:lnTo>
                        <a:pt x="22" y="20"/>
                      </a:lnTo>
                      <a:lnTo>
                        <a:pt x="39" y="12"/>
                      </a:lnTo>
                      <a:lnTo>
                        <a:pt x="61" y="6"/>
                      </a:lnTo>
                      <a:lnTo>
                        <a:pt x="83" y="2"/>
                      </a:lnTo>
                      <a:lnTo>
                        <a:pt x="108" y="0"/>
                      </a:lnTo>
                      <a:lnTo>
                        <a:pt x="133" y="0"/>
                      </a:lnTo>
                      <a:close/>
                    </a:path>
                  </a:pathLst>
                </a:custGeom>
                <a:solidFill>
                  <a:srgbClr val="DEFFF3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41" tIns="36370" rIns="72741" bIns="3637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69915"/>
                  <a:endParaRPr lang="en-US" sz="1909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19" name="Freeform 1393"/>
                <p:cNvSpPr>
                  <a:spLocks/>
                </p:cNvSpPr>
                <p:nvPr/>
              </p:nvSpPr>
              <p:spPr bwMode="auto">
                <a:xfrm>
                  <a:off x="5072063" y="3702051"/>
                  <a:ext cx="222250" cy="423863"/>
                </a:xfrm>
                <a:custGeom>
                  <a:avLst/>
                  <a:gdLst>
                    <a:gd name="T0" fmla="*/ 69 w 140"/>
                    <a:gd name="T1" fmla="*/ 0 h 267"/>
                    <a:gd name="T2" fmla="*/ 87 w 140"/>
                    <a:gd name="T3" fmla="*/ 1 h 267"/>
                    <a:gd name="T4" fmla="*/ 105 w 140"/>
                    <a:gd name="T5" fmla="*/ 5 h 267"/>
                    <a:gd name="T6" fmla="*/ 120 w 140"/>
                    <a:gd name="T7" fmla="*/ 10 h 267"/>
                    <a:gd name="T8" fmla="*/ 132 w 140"/>
                    <a:gd name="T9" fmla="*/ 18 h 267"/>
                    <a:gd name="T10" fmla="*/ 139 w 140"/>
                    <a:gd name="T11" fmla="*/ 28 h 267"/>
                    <a:gd name="T12" fmla="*/ 140 w 140"/>
                    <a:gd name="T13" fmla="*/ 40 h 267"/>
                    <a:gd name="T14" fmla="*/ 115 w 140"/>
                    <a:gd name="T15" fmla="*/ 232 h 267"/>
                    <a:gd name="T16" fmla="*/ 111 w 140"/>
                    <a:gd name="T17" fmla="*/ 247 h 267"/>
                    <a:gd name="T18" fmla="*/ 102 w 140"/>
                    <a:gd name="T19" fmla="*/ 257 h 267"/>
                    <a:gd name="T20" fmla="*/ 90 w 140"/>
                    <a:gd name="T21" fmla="*/ 263 h 267"/>
                    <a:gd name="T22" fmla="*/ 77 w 140"/>
                    <a:gd name="T23" fmla="*/ 267 h 267"/>
                    <a:gd name="T24" fmla="*/ 62 w 140"/>
                    <a:gd name="T25" fmla="*/ 267 h 267"/>
                    <a:gd name="T26" fmla="*/ 49 w 140"/>
                    <a:gd name="T27" fmla="*/ 263 h 267"/>
                    <a:gd name="T28" fmla="*/ 37 w 140"/>
                    <a:gd name="T29" fmla="*/ 256 h 267"/>
                    <a:gd name="T30" fmla="*/ 29 w 140"/>
                    <a:gd name="T31" fmla="*/ 245 h 267"/>
                    <a:gd name="T32" fmla="*/ 24 w 140"/>
                    <a:gd name="T33" fmla="*/ 232 h 267"/>
                    <a:gd name="T34" fmla="*/ 0 w 140"/>
                    <a:gd name="T35" fmla="*/ 40 h 267"/>
                    <a:gd name="T36" fmla="*/ 1 w 140"/>
                    <a:gd name="T37" fmla="*/ 28 h 267"/>
                    <a:gd name="T38" fmla="*/ 9 w 140"/>
                    <a:gd name="T39" fmla="*/ 18 h 267"/>
                    <a:gd name="T40" fmla="*/ 19 w 140"/>
                    <a:gd name="T41" fmla="*/ 10 h 267"/>
                    <a:gd name="T42" fmla="*/ 35 w 140"/>
                    <a:gd name="T43" fmla="*/ 5 h 267"/>
                    <a:gd name="T44" fmla="*/ 52 w 140"/>
                    <a:gd name="T45" fmla="*/ 1 h 267"/>
                    <a:gd name="T46" fmla="*/ 69 w 140"/>
                    <a:gd name="T47" fmla="*/ 0 h 2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40" h="267">
                      <a:moveTo>
                        <a:pt x="69" y="0"/>
                      </a:moveTo>
                      <a:lnTo>
                        <a:pt x="87" y="1"/>
                      </a:lnTo>
                      <a:lnTo>
                        <a:pt x="105" y="5"/>
                      </a:lnTo>
                      <a:lnTo>
                        <a:pt x="120" y="10"/>
                      </a:lnTo>
                      <a:lnTo>
                        <a:pt x="132" y="18"/>
                      </a:lnTo>
                      <a:lnTo>
                        <a:pt x="139" y="28"/>
                      </a:lnTo>
                      <a:lnTo>
                        <a:pt x="140" y="40"/>
                      </a:lnTo>
                      <a:lnTo>
                        <a:pt x="115" y="232"/>
                      </a:lnTo>
                      <a:lnTo>
                        <a:pt x="111" y="247"/>
                      </a:lnTo>
                      <a:lnTo>
                        <a:pt x="102" y="257"/>
                      </a:lnTo>
                      <a:lnTo>
                        <a:pt x="90" y="263"/>
                      </a:lnTo>
                      <a:lnTo>
                        <a:pt x="77" y="267"/>
                      </a:lnTo>
                      <a:lnTo>
                        <a:pt x="62" y="267"/>
                      </a:lnTo>
                      <a:lnTo>
                        <a:pt x="49" y="263"/>
                      </a:lnTo>
                      <a:lnTo>
                        <a:pt x="37" y="256"/>
                      </a:lnTo>
                      <a:lnTo>
                        <a:pt x="29" y="245"/>
                      </a:lnTo>
                      <a:lnTo>
                        <a:pt x="24" y="232"/>
                      </a:lnTo>
                      <a:lnTo>
                        <a:pt x="0" y="40"/>
                      </a:lnTo>
                      <a:lnTo>
                        <a:pt x="1" y="28"/>
                      </a:lnTo>
                      <a:lnTo>
                        <a:pt x="9" y="18"/>
                      </a:lnTo>
                      <a:lnTo>
                        <a:pt x="19" y="10"/>
                      </a:lnTo>
                      <a:lnTo>
                        <a:pt x="35" y="5"/>
                      </a:lnTo>
                      <a:lnTo>
                        <a:pt x="52" y="1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41" tIns="36370" rIns="72741" bIns="3637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69915"/>
                  <a:endParaRPr lang="en-US" sz="1909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20" name="Freeform 1394"/>
                <p:cNvSpPr>
                  <a:spLocks/>
                </p:cNvSpPr>
                <p:nvPr/>
              </p:nvSpPr>
              <p:spPr bwMode="auto">
                <a:xfrm>
                  <a:off x="6640513" y="3702051"/>
                  <a:ext cx="222250" cy="423863"/>
                </a:xfrm>
                <a:custGeom>
                  <a:avLst/>
                  <a:gdLst>
                    <a:gd name="T0" fmla="*/ 69 w 140"/>
                    <a:gd name="T1" fmla="*/ 0 h 267"/>
                    <a:gd name="T2" fmla="*/ 88 w 140"/>
                    <a:gd name="T3" fmla="*/ 1 h 267"/>
                    <a:gd name="T4" fmla="*/ 105 w 140"/>
                    <a:gd name="T5" fmla="*/ 5 h 267"/>
                    <a:gd name="T6" fmla="*/ 119 w 140"/>
                    <a:gd name="T7" fmla="*/ 10 h 267"/>
                    <a:gd name="T8" fmla="*/ 131 w 140"/>
                    <a:gd name="T9" fmla="*/ 18 h 267"/>
                    <a:gd name="T10" fmla="*/ 139 w 140"/>
                    <a:gd name="T11" fmla="*/ 28 h 267"/>
                    <a:gd name="T12" fmla="*/ 140 w 140"/>
                    <a:gd name="T13" fmla="*/ 40 h 267"/>
                    <a:gd name="T14" fmla="*/ 116 w 140"/>
                    <a:gd name="T15" fmla="*/ 232 h 267"/>
                    <a:gd name="T16" fmla="*/ 111 w 140"/>
                    <a:gd name="T17" fmla="*/ 247 h 267"/>
                    <a:gd name="T18" fmla="*/ 102 w 140"/>
                    <a:gd name="T19" fmla="*/ 257 h 267"/>
                    <a:gd name="T20" fmla="*/ 91 w 140"/>
                    <a:gd name="T21" fmla="*/ 263 h 267"/>
                    <a:gd name="T22" fmla="*/ 76 w 140"/>
                    <a:gd name="T23" fmla="*/ 267 h 267"/>
                    <a:gd name="T24" fmla="*/ 62 w 140"/>
                    <a:gd name="T25" fmla="*/ 267 h 267"/>
                    <a:gd name="T26" fmla="*/ 49 w 140"/>
                    <a:gd name="T27" fmla="*/ 263 h 267"/>
                    <a:gd name="T28" fmla="*/ 37 w 140"/>
                    <a:gd name="T29" fmla="*/ 256 h 267"/>
                    <a:gd name="T30" fmla="*/ 29 w 140"/>
                    <a:gd name="T31" fmla="*/ 245 h 267"/>
                    <a:gd name="T32" fmla="*/ 24 w 140"/>
                    <a:gd name="T33" fmla="*/ 232 h 267"/>
                    <a:gd name="T34" fmla="*/ 0 w 140"/>
                    <a:gd name="T35" fmla="*/ 40 h 267"/>
                    <a:gd name="T36" fmla="*/ 1 w 140"/>
                    <a:gd name="T37" fmla="*/ 28 h 267"/>
                    <a:gd name="T38" fmla="*/ 8 w 140"/>
                    <a:gd name="T39" fmla="*/ 18 h 267"/>
                    <a:gd name="T40" fmla="*/ 19 w 140"/>
                    <a:gd name="T41" fmla="*/ 10 h 267"/>
                    <a:gd name="T42" fmla="*/ 35 w 140"/>
                    <a:gd name="T43" fmla="*/ 5 h 267"/>
                    <a:gd name="T44" fmla="*/ 51 w 140"/>
                    <a:gd name="T45" fmla="*/ 1 h 267"/>
                    <a:gd name="T46" fmla="*/ 69 w 140"/>
                    <a:gd name="T47" fmla="*/ 0 h 2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40" h="267">
                      <a:moveTo>
                        <a:pt x="69" y="0"/>
                      </a:moveTo>
                      <a:lnTo>
                        <a:pt x="88" y="1"/>
                      </a:lnTo>
                      <a:lnTo>
                        <a:pt x="105" y="5"/>
                      </a:lnTo>
                      <a:lnTo>
                        <a:pt x="119" y="10"/>
                      </a:lnTo>
                      <a:lnTo>
                        <a:pt x="131" y="18"/>
                      </a:lnTo>
                      <a:lnTo>
                        <a:pt x="139" y="28"/>
                      </a:lnTo>
                      <a:lnTo>
                        <a:pt x="140" y="40"/>
                      </a:lnTo>
                      <a:lnTo>
                        <a:pt x="116" y="232"/>
                      </a:lnTo>
                      <a:lnTo>
                        <a:pt x="111" y="247"/>
                      </a:lnTo>
                      <a:lnTo>
                        <a:pt x="102" y="257"/>
                      </a:lnTo>
                      <a:lnTo>
                        <a:pt x="91" y="263"/>
                      </a:lnTo>
                      <a:lnTo>
                        <a:pt x="76" y="267"/>
                      </a:lnTo>
                      <a:lnTo>
                        <a:pt x="62" y="267"/>
                      </a:lnTo>
                      <a:lnTo>
                        <a:pt x="49" y="263"/>
                      </a:lnTo>
                      <a:lnTo>
                        <a:pt x="37" y="256"/>
                      </a:lnTo>
                      <a:lnTo>
                        <a:pt x="29" y="245"/>
                      </a:lnTo>
                      <a:lnTo>
                        <a:pt x="24" y="232"/>
                      </a:lnTo>
                      <a:lnTo>
                        <a:pt x="0" y="40"/>
                      </a:lnTo>
                      <a:lnTo>
                        <a:pt x="1" y="28"/>
                      </a:lnTo>
                      <a:lnTo>
                        <a:pt x="8" y="18"/>
                      </a:lnTo>
                      <a:lnTo>
                        <a:pt x="19" y="10"/>
                      </a:lnTo>
                      <a:lnTo>
                        <a:pt x="35" y="5"/>
                      </a:lnTo>
                      <a:lnTo>
                        <a:pt x="51" y="1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41" tIns="36370" rIns="72741" bIns="3637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69915"/>
                  <a:endParaRPr lang="en-US" sz="1909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21" name="Freeform 1405"/>
                <p:cNvSpPr>
                  <a:spLocks/>
                </p:cNvSpPr>
                <p:nvPr/>
              </p:nvSpPr>
              <p:spPr bwMode="auto">
                <a:xfrm>
                  <a:off x="5137150" y="3825876"/>
                  <a:ext cx="92075" cy="176213"/>
                </a:xfrm>
                <a:custGeom>
                  <a:avLst/>
                  <a:gdLst>
                    <a:gd name="T0" fmla="*/ 28 w 58"/>
                    <a:gd name="T1" fmla="*/ 0 h 111"/>
                    <a:gd name="T2" fmla="*/ 40 w 58"/>
                    <a:gd name="T3" fmla="*/ 2 h 111"/>
                    <a:gd name="T4" fmla="*/ 50 w 58"/>
                    <a:gd name="T5" fmla="*/ 8 h 111"/>
                    <a:gd name="T6" fmla="*/ 56 w 58"/>
                    <a:gd name="T7" fmla="*/ 18 h 111"/>
                    <a:gd name="T8" fmla="*/ 58 w 58"/>
                    <a:gd name="T9" fmla="*/ 30 h 111"/>
                    <a:gd name="T10" fmla="*/ 56 w 58"/>
                    <a:gd name="T11" fmla="*/ 39 h 111"/>
                    <a:gd name="T12" fmla="*/ 52 w 58"/>
                    <a:gd name="T13" fmla="*/ 48 h 111"/>
                    <a:gd name="T14" fmla="*/ 45 w 58"/>
                    <a:gd name="T15" fmla="*/ 54 h 111"/>
                    <a:gd name="T16" fmla="*/ 55 w 58"/>
                    <a:gd name="T17" fmla="*/ 111 h 111"/>
                    <a:gd name="T18" fmla="*/ 2 w 58"/>
                    <a:gd name="T19" fmla="*/ 111 h 111"/>
                    <a:gd name="T20" fmla="*/ 13 w 58"/>
                    <a:gd name="T21" fmla="*/ 54 h 111"/>
                    <a:gd name="T22" fmla="*/ 6 w 58"/>
                    <a:gd name="T23" fmla="*/ 48 h 111"/>
                    <a:gd name="T24" fmla="*/ 1 w 58"/>
                    <a:gd name="T25" fmla="*/ 39 h 111"/>
                    <a:gd name="T26" fmla="*/ 0 w 58"/>
                    <a:gd name="T27" fmla="*/ 30 h 111"/>
                    <a:gd name="T28" fmla="*/ 1 w 58"/>
                    <a:gd name="T29" fmla="*/ 18 h 111"/>
                    <a:gd name="T30" fmla="*/ 8 w 58"/>
                    <a:gd name="T31" fmla="*/ 8 h 111"/>
                    <a:gd name="T32" fmla="*/ 18 w 58"/>
                    <a:gd name="T33" fmla="*/ 2 h 111"/>
                    <a:gd name="T34" fmla="*/ 28 w 58"/>
                    <a:gd name="T35" fmla="*/ 0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8" h="111">
                      <a:moveTo>
                        <a:pt x="28" y="0"/>
                      </a:moveTo>
                      <a:lnTo>
                        <a:pt x="40" y="2"/>
                      </a:lnTo>
                      <a:lnTo>
                        <a:pt x="50" y="8"/>
                      </a:lnTo>
                      <a:lnTo>
                        <a:pt x="56" y="18"/>
                      </a:lnTo>
                      <a:lnTo>
                        <a:pt x="58" y="30"/>
                      </a:lnTo>
                      <a:lnTo>
                        <a:pt x="56" y="39"/>
                      </a:lnTo>
                      <a:lnTo>
                        <a:pt x="52" y="48"/>
                      </a:lnTo>
                      <a:lnTo>
                        <a:pt x="45" y="54"/>
                      </a:lnTo>
                      <a:lnTo>
                        <a:pt x="55" y="111"/>
                      </a:lnTo>
                      <a:lnTo>
                        <a:pt x="2" y="111"/>
                      </a:lnTo>
                      <a:lnTo>
                        <a:pt x="13" y="54"/>
                      </a:lnTo>
                      <a:lnTo>
                        <a:pt x="6" y="48"/>
                      </a:lnTo>
                      <a:lnTo>
                        <a:pt x="1" y="39"/>
                      </a:lnTo>
                      <a:lnTo>
                        <a:pt x="0" y="30"/>
                      </a:lnTo>
                      <a:lnTo>
                        <a:pt x="1" y="18"/>
                      </a:lnTo>
                      <a:lnTo>
                        <a:pt x="8" y="8"/>
                      </a:lnTo>
                      <a:lnTo>
                        <a:pt x="18" y="2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431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41" tIns="36370" rIns="72741" bIns="3637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69915"/>
                  <a:endParaRPr lang="en-US" sz="1909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22" name="Freeform 1406"/>
                <p:cNvSpPr>
                  <a:spLocks/>
                </p:cNvSpPr>
                <p:nvPr/>
              </p:nvSpPr>
              <p:spPr bwMode="auto">
                <a:xfrm>
                  <a:off x="6705600" y="3825876"/>
                  <a:ext cx="92075" cy="176213"/>
                </a:xfrm>
                <a:custGeom>
                  <a:avLst/>
                  <a:gdLst>
                    <a:gd name="T0" fmla="*/ 28 w 58"/>
                    <a:gd name="T1" fmla="*/ 0 h 111"/>
                    <a:gd name="T2" fmla="*/ 40 w 58"/>
                    <a:gd name="T3" fmla="*/ 2 h 111"/>
                    <a:gd name="T4" fmla="*/ 50 w 58"/>
                    <a:gd name="T5" fmla="*/ 8 h 111"/>
                    <a:gd name="T6" fmla="*/ 56 w 58"/>
                    <a:gd name="T7" fmla="*/ 18 h 111"/>
                    <a:gd name="T8" fmla="*/ 58 w 58"/>
                    <a:gd name="T9" fmla="*/ 30 h 111"/>
                    <a:gd name="T10" fmla="*/ 57 w 58"/>
                    <a:gd name="T11" fmla="*/ 39 h 111"/>
                    <a:gd name="T12" fmla="*/ 52 w 58"/>
                    <a:gd name="T13" fmla="*/ 48 h 111"/>
                    <a:gd name="T14" fmla="*/ 45 w 58"/>
                    <a:gd name="T15" fmla="*/ 54 h 111"/>
                    <a:gd name="T16" fmla="*/ 55 w 58"/>
                    <a:gd name="T17" fmla="*/ 111 h 111"/>
                    <a:gd name="T18" fmla="*/ 3 w 58"/>
                    <a:gd name="T19" fmla="*/ 111 h 111"/>
                    <a:gd name="T20" fmla="*/ 13 w 58"/>
                    <a:gd name="T21" fmla="*/ 54 h 111"/>
                    <a:gd name="T22" fmla="*/ 6 w 58"/>
                    <a:gd name="T23" fmla="*/ 48 h 111"/>
                    <a:gd name="T24" fmla="*/ 1 w 58"/>
                    <a:gd name="T25" fmla="*/ 39 h 111"/>
                    <a:gd name="T26" fmla="*/ 0 w 58"/>
                    <a:gd name="T27" fmla="*/ 30 h 111"/>
                    <a:gd name="T28" fmla="*/ 2 w 58"/>
                    <a:gd name="T29" fmla="*/ 18 h 111"/>
                    <a:gd name="T30" fmla="*/ 8 w 58"/>
                    <a:gd name="T31" fmla="*/ 8 h 111"/>
                    <a:gd name="T32" fmla="*/ 18 w 58"/>
                    <a:gd name="T33" fmla="*/ 2 h 111"/>
                    <a:gd name="T34" fmla="*/ 28 w 58"/>
                    <a:gd name="T35" fmla="*/ 0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8" h="111">
                      <a:moveTo>
                        <a:pt x="28" y="0"/>
                      </a:moveTo>
                      <a:lnTo>
                        <a:pt x="40" y="2"/>
                      </a:lnTo>
                      <a:lnTo>
                        <a:pt x="50" y="8"/>
                      </a:lnTo>
                      <a:lnTo>
                        <a:pt x="56" y="18"/>
                      </a:lnTo>
                      <a:lnTo>
                        <a:pt x="58" y="30"/>
                      </a:lnTo>
                      <a:lnTo>
                        <a:pt x="57" y="39"/>
                      </a:lnTo>
                      <a:lnTo>
                        <a:pt x="52" y="48"/>
                      </a:lnTo>
                      <a:lnTo>
                        <a:pt x="45" y="54"/>
                      </a:lnTo>
                      <a:lnTo>
                        <a:pt x="55" y="111"/>
                      </a:lnTo>
                      <a:lnTo>
                        <a:pt x="3" y="111"/>
                      </a:lnTo>
                      <a:lnTo>
                        <a:pt x="13" y="54"/>
                      </a:lnTo>
                      <a:lnTo>
                        <a:pt x="6" y="48"/>
                      </a:lnTo>
                      <a:lnTo>
                        <a:pt x="1" y="39"/>
                      </a:lnTo>
                      <a:lnTo>
                        <a:pt x="0" y="30"/>
                      </a:lnTo>
                      <a:lnTo>
                        <a:pt x="2" y="18"/>
                      </a:lnTo>
                      <a:lnTo>
                        <a:pt x="8" y="8"/>
                      </a:lnTo>
                      <a:lnTo>
                        <a:pt x="18" y="2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431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72741" tIns="36370" rIns="72741" bIns="3637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69915"/>
                  <a:endParaRPr lang="en-US" sz="1909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</p:grpSp>
      <p:grpSp>
        <p:nvGrpSpPr>
          <p:cNvPr id="131" name="Group 130"/>
          <p:cNvGrpSpPr/>
          <p:nvPr/>
        </p:nvGrpSpPr>
        <p:grpSpPr>
          <a:xfrm>
            <a:off x="5034070" y="1300704"/>
            <a:ext cx="2072139" cy="1446536"/>
            <a:chOff x="5441949" y="1524000"/>
            <a:chExt cx="6062663" cy="4232275"/>
          </a:xfrm>
        </p:grpSpPr>
        <p:sp>
          <p:nvSpPr>
            <p:cNvPr id="132" name="Freeform 7"/>
            <p:cNvSpPr>
              <a:spLocks noEditPoints="1"/>
            </p:cNvSpPr>
            <p:nvPr/>
          </p:nvSpPr>
          <p:spPr bwMode="auto">
            <a:xfrm>
              <a:off x="8642349" y="3092450"/>
              <a:ext cx="2162175" cy="2663825"/>
            </a:xfrm>
            <a:custGeom>
              <a:avLst/>
              <a:gdLst>
                <a:gd name="T0" fmla="*/ 1265 w 1362"/>
                <a:gd name="T1" fmla="*/ 1602 h 1678"/>
                <a:gd name="T2" fmla="*/ 1288 w 1362"/>
                <a:gd name="T3" fmla="*/ 1591 h 1678"/>
                <a:gd name="T4" fmla="*/ 1299 w 1362"/>
                <a:gd name="T5" fmla="*/ 1586 h 1678"/>
                <a:gd name="T6" fmla="*/ 1306 w 1362"/>
                <a:gd name="T7" fmla="*/ 1583 h 1678"/>
                <a:gd name="T8" fmla="*/ 1315 w 1362"/>
                <a:gd name="T9" fmla="*/ 1578 h 1678"/>
                <a:gd name="T10" fmla="*/ 1362 w 1362"/>
                <a:gd name="T11" fmla="*/ 1552 h 1678"/>
                <a:gd name="T12" fmla="*/ 902 w 1362"/>
                <a:gd name="T13" fmla="*/ 778 h 1678"/>
                <a:gd name="T14" fmla="*/ 1233 w 1362"/>
                <a:gd name="T15" fmla="*/ 1615 h 1678"/>
                <a:gd name="T16" fmla="*/ 1095 w 1362"/>
                <a:gd name="T17" fmla="*/ 1658 h 1678"/>
                <a:gd name="T18" fmla="*/ 951 w 1362"/>
                <a:gd name="T19" fmla="*/ 1677 h 1678"/>
                <a:gd name="T20" fmla="*/ 804 w 1362"/>
                <a:gd name="T21" fmla="*/ 1674 h 1678"/>
                <a:gd name="T22" fmla="*/ 656 w 1362"/>
                <a:gd name="T23" fmla="*/ 1645 h 1678"/>
                <a:gd name="T24" fmla="*/ 518 w 1362"/>
                <a:gd name="T25" fmla="*/ 1592 h 1678"/>
                <a:gd name="T26" fmla="*/ 398 w 1362"/>
                <a:gd name="T27" fmla="*/ 1525 h 1678"/>
                <a:gd name="T28" fmla="*/ 292 w 1362"/>
                <a:gd name="T29" fmla="*/ 1442 h 1678"/>
                <a:gd name="T30" fmla="*/ 201 w 1362"/>
                <a:gd name="T31" fmla="*/ 1344 h 1678"/>
                <a:gd name="T32" fmla="*/ 126 w 1362"/>
                <a:gd name="T33" fmla="*/ 1235 h 1678"/>
                <a:gd name="T34" fmla="*/ 68 w 1362"/>
                <a:gd name="T35" fmla="*/ 1118 h 1678"/>
                <a:gd name="T36" fmla="*/ 26 w 1362"/>
                <a:gd name="T37" fmla="*/ 992 h 1678"/>
                <a:gd name="T38" fmla="*/ 5 w 1362"/>
                <a:gd name="T39" fmla="*/ 862 h 1678"/>
                <a:gd name="T40" fmla="*/ 2 w 1362"/>
                <a:gd name="T41" fmla="*/ 727 h 1678"/>
                <a:gd name="T42" fmla="*/ 20 w 1362"/>
                <a:gd name="T43" fmla="*/ 593 h 1678"/>
                <a:gd name="T44" fmla="*/ 59 w 1362"/>
                <a:gd name="T45" fmla="*/ 459 h 1678"/>
                <a:gd name="T46" fmla="*/ 118 w 1362"/>
                <a:gd name="T47" fmla="*/ 332 h 1678"/>
                <a:gd name="T48" fmla="*/ 195 w 1362"/>
                <a:gd name="T49" fmla="*/ 217 h 1678"/>
                <a:gd name="T50" fmla="*/ 286 w 1362"/>
                <a:gd name="T51" fmla="*/ 119 h 1678"/>
                <a:gd name="T52" fmla="*/ 374 w 1362"/>
                <a:gd name="T53" fmla="*/ 47 h 1678"/>
                <a:gd name="T54" fmla="*/ 374 w 1362"/>
                <a:gd name="T55" fmla="*/ 47 h 1678"/>
                <a:gd name="T56" fmla="*/ 384 w 1362"/>
                <a:gd name="T57" fmla="*/ 40 h 1678"/>
                <a:gd name="T58" fmla="*/ 384 w 1362"/>
                <a:gd name="T59" fmla="*/ 40 h 1678"/>
                <a:gd name="T60" fmla="*/ 396 w 1362"/>
                <a:gd name="T61" fmla="*/ 31 h 1678"/>
                <a:gd name="T62" fmla="*/ 396 w 1362"/>
                <a:gd name="T63" fmla="*/ 31 h 1678"/>
                <a:gd name="T64" fmla="*/ 446 w 1362"/>
                <a:gd name="T65" fmla="*/ 0 h 1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62" h="1678">
                  <a:moveTo>
                    <a:pt x="1288" y="1591"/>
                  </a:moveTo>
                  <a:lnTo>
                    <a:pt x="1265" y="1602"/>
                  </a:lnTo>
                  <a:lnTo>
                    <a:pt x="1265" y="1601"/>
                  </a:lnTo>
                  <a:lnTo>
                    <a:pt x="1288" y="1591"/>
                  </a:lnTo>
                  <a:close/>
                  <a:moveTo>
                    <a:pt x="1306" y="1583"/>
                  </a:moveTo>
                  <a:lnTo>
                    <a:pt x="1299" y="1586"/>
                  </a:lnTo>
                  <a:lnTo>
                    <a:pt x="1288" y="1591"/>
                  </a:lnTo>
                  <a:lnTo>
                    <a:pt x="1306" y="1583"/>
                  </a:lnTo>
                  <a:close/>
                  <a:moveTo>
                    <a:pt x="1362" y="1552"/>
                  </a:moveTo>
                  <a:lnTo>
                    <a:pt x="1315" y="1578"/>
                  </a:lnTo>
                  <a:lnTo>
                    <a:pt x="1306" y="1583"/>
                  </a:lnTo>
                  <a:lnTo>
                    <a:pt x="1362" y="1552"/>
                  </a:lnTo>
                  <a:close/>
                  <a:moveTo>
                    <a:pt x="374" y="47"/>
                  </a:moveTo>
                  <a:lnTo>
                    <a:pt x="902" y="778"/>
                  </a:lnTo>
                  <a:lnTo>
                    <a:pt x="1265" y="1601"/>
                  </a:lnTo>
                  <a:lnTo>
                    <a:pt x="1233" y="1615"/>
                  </a:lnTo>
                  <a:lnTo>
                    <a:pt x="1165" y="1639"/>
                  </a:lnTo>
                  <a:lnTo>
                    <a:pt x="1095" y="1658"/>
                  </a:lnTo>
                  <a:lnTo>
                    <a:pt x="1024" y="1670"/>
                  </a:lnTo>
                  <a:lnTo>
                    <a:pt x="951" y="1677"/>
                  </a:lnTo>
                  <a:lnTo>
                    <a:pt x="878" y="1678"/>
                  </a:lnTo>
                  <a:lnTo>
                    <a:pt x="804" y="1674"/>
                  </a:lnTo>
                  <a:lnTo>
                    <a:pt x="730" y="1662"/>
                  </a:lnTo>
                  <a:lnTo>
                    <a:pt x="656" y="1645"/>
                  </a:lnTo>
                  <a:lnTo>
                    <a:pt x="583" y="1620"/>
                  </a:lnTo>
                  <a:lnTo>
                    <a:pt x="518" y="1592"/>
                  </a:lnTo>
                  <a:lnTo>
                    <a:pt x="456" y="1561"/>
                  </a:lnTo>
                  <a:lnTo>
                    <a:pt x="398" y="1525"/>
                  </a:lnTo>
                  <a:lnTo>
                    <a:pt x="344" y="1485"/>
                  </a:lnTo>
                  <a:lnTo>
                    <a:pt x="292" y="1442"/>
                  </a:lnTo>
                  <a:lnTo>
                    <a:pt x="244" y="1395"/>
                  </a:lnTo>
                  <a:lnTo>
                    <a:pt x="201" y="1344"/>
                  </a:lnTo>
                  <a:lnTo>
                    <a:pt x="162" y="1291"/>
                  </a:lnTo>
                  <a:lnTo>
                    <a:pt x="126" y="1235"/>
                  </a:lnTo>
                  <a:lnTo>
                    <a:pt x="95" y="1177"/>
                  </a:lnTo>
                  <a:lnTo>
                    <a:pt x="68" y="1118"/>
                  </a:lnTo>
                  <a:lnTo>
                    <a:pt x="44" y="1056"/>
                  </a:lnTo>
                  <a:lnTo>
                    <a:pt x="26" y="992"/>
                  </a:lnTo>
                  <a:lnTo>
                    <a:pt x="13" y="927"/>
                  </a:lnTo>
                  <a:lnTo>
                    <a:pt x="5" y="862"/>
                  </a:lnTo>
                  <a:lnTo>
                    <a:pt x="0" y="795"/>
                  </a:lnTo>
                  <a:lnTo>
                    <a:pt x="2" y="727"/>
                  </a:lnTo>
                  <a:lnTo>
                    <a:pt x="8" y="660"/>
                  </a:lnTo>
                  <a:lnTo>
                    <a:pt x="20" y="593"/>
                  </a:lnTo>
                  <a:lnTo>
                    <a:pt x="37" y="525"/>
                  </a:lnTo>
                  <a:lnTo>
                    <a:pt x="59" y="459"/>
                  </a:lnTo>
                  <a:lnTo>
                    <a:pt x="86" y="394"/>
                  </a:lnTo>
                  <a:lnTo>
                    <a:pt x="118" y="332"/>
                  </a:lnTo>
                  <a:lnTo>
                    <a:pt x="154" y="273"/>
                  </a:lnTo>
                  <a:lnTo>
                    <a:pt x="195" y="217"/>
                  </a:lnTo>
                  <a:lnTo>
                    <a:pt x="239" y="166"/>
                  </a:lnTo>
                  <a:lnTo>
                    <a:pt x="286" y="119"/>
                  </a:lnTo>
                  <a:lnTo>
                    <a:pt x="336" y="75"/>
                  </a:lnTo>
                  <a:lnTo>
                    <a:pt x="374" y="47"/>
                  </a:lnTo>
                  <a:close/>
                  <a:moveTo>
                    <a:pt x="384" y="40"/>
                  </a:moveTo>
                  <a:lnTo>
                    <a:pt x="374" y="47"/>
                  </a:lnTo>
                  <a:lnTo>
                    <a:pt x="374" y="47"/>
                  </a:lnTo>
                  <a:lnTo>
                    <a:pt x="384" y="40"/>
                  </a:lnTo>
                  <a:close/>
                  <a:moveTo>
                    <a:pt x="396" y="31"/>
                  </a:moveTo>
                  <a:lnTo>
                    <a:pt x="384" y="40"/>
                  </a:lnTo>
                  <a:lnTo>
                    <a:pt x="390" y="35"/>
                  </a:lnTo>
                  <a:lnTo>
                    <a:pt x="396" y="31"/>
                  </a:lnTo>
                  <a:close/>
                  <a:moveTo>
                    <a:pt x="446" y="0"/>
                  </a:moveTo>
                  <a:lnTo>
                    <a:pt x="396" y="31"/>
                  </a:lnTo>
                  <a:lnTo>
                    <a:pt x="409" y="23"/>
                  </a:lnTo>
                  <a:lnTo>
                    <a:pt x="446" y="0"/>
                  </a:lnTo>
                  <a:close/>
                </a:path>
              </a:pathLst>
            </a:custGeom>
            <a:solidFill>
              <a:schemeClr val="tx1">
                <a:alpha val="14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3" name="Freeform 8"/>
            <p:cNvSpPr>
              <a:spLocks/>
            </p:cNvSpPr>
            <p:nvPr/>
          </p:nvSpPr>
          <p:spPr bwMode="auto">
            <a:xfrm>
              <a:off x="10074274" y="4327525"/>
              <a:ext cx="1339850" cy="504825"/>
            </a:xfrm>
            <a:custGeom>
              <a:avLst/>
              <a:gdLst>
                <a:gd name="T0" fmla="*/ 0 w 844"/>
                <a:gd name="T1" fmla="*/ 0 h 318"/>
                <a:gd name="T2" fmla="*/ 842 w 844"/>
                <a:gd name="T3" fmla="*/ 318 h 318"/>
                <a:gd name="T4" fmla="*/ 844 w 844"/>
                <a:gd name="T5" fmla="*/ 314 h 318"/>
                <a:gd name="T6" fmla="*/ 842 w 844"/>
                <a:gd name="T7" fmla="*/ 318 h 318"/>
                <a:gd name="T8" fmla="*/ 0 w 844"/>
                <a:gd name="T9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4" h="318">
                  <a:moveTo>
                    <a:pt x="0" y="0"/>
                  </a:moveTo>
                  <a:lnTo>
                    <a:pt x="842" y="318"/>
                  </a:lnTo>
                  <a:lnTo>
                    <a:pt x="844" y="314"/>
                  </a:lnTo>
                  <a:lnTo>
                    <a:pt x="842" y="3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32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4" name="Freeform 9"/>
            <p:cNvSpPr>
              <a:spLocks/>
            </p:cNvSpPr>
            <p:nvPr/>
          </p:nvSpPr>
          <p:spPr bwMode="auto">
            <a:xfrm>
              <a:off x="9236074" y="2903537"/>
              <a:ext cx="838200" cy="1423987"/>
            </a:xfrm>
            <a:custGeom>
              <a:avLst/>
              <a:gdLst>
                <a:gd name="T0" fmla="*/ 427 w 528"/>
                <a:gd name="T1" fmla="*/ 0 h 897"/>
                <a:gd name="T2" fmla="*/ 528 w 528"/>
                <a:gd name="T3" fmla="*/ 897 h 897"/>
                <a:gd name="T4" fmla="*/ 0 w 528"/>
                <a:gd name="T5" fmla="*/ 166 h 897"/>
                <a:gd name="T6" fmla="*/ 35 w 528"/>
                <a:gd name="T7" fmla="*/ 142 h 897"/>
                <a:gd name="T8" fmla="*/ 72 w 528"/>
                <a:gd name="T9" fmla="*/ 119 h 897"/>
                <a:gd name="T10" fmla="*/ 72 w 528"/>
                <a:gd name="T11" fmla="*/ 118 h 897"/>
                <a:gd name="T12" fmla="*/ 110 w 528"/>
                <a:gd name="T13" fmla="*/ 98 h 897"/>
                <a:gd name="T14" fmla="*/ 148 w 528"/>
                <a:gd name="T15" fmla="*/ 78 h 897"/>
                <a:gd name="T16" fmla="*/ 150 w 528"/>
                <a:gd name="T17" fmla="*/ 77 h 897"/>
                <a:gd name="T18" fmla="*/ 202 w 528"/>
                <a:gd name="T19" fmla="*/ 56 h 897"/>
                <a:gd name="T20" fmla="*/ 204 w 528"/>
                <a:gd name="T21" fmla="*/ 55 h 897"/>
                <a:gd name="T22" fmla="*/ 227 w 528"/>
                <a:gd name="T23" fmla="*/ 46 h 897"/>
                <a:gd name="T24" fmla="*/ 232 w 528"/>
                <a:gd name="T25" fmla="*/ 45 h 897"/>
                <a:gd name="T26" fmla="*/ 283 w 528"/>
                <a:gd name="T27" fmla="*/ 28 h 897"/>
                <a:gd name="T28" fmla="*/ 288 w 528"/>
                <a:gd name="T29" fmla="*/ 27 h 897"/>
                <a:gd name="T30" fmla="*/ 310 w 528"/>
                <a:gd name="T31" fmla="*/ 22 h 897"/>
                <a:gd name="T32" fmla="*/ 315 w 528"/>
                <a:gd name="T33" fmla="*/ 21 h 897"/>
                <a:gd name="T34" fmla="*/ 367 w 528"/>
                <a:gd name="T35" fmla="*/ 9 h 897"/>
                <a:gd name="T36" fmla="*/ 373 w 528"/>
                <a:gd name="T37" fmla="*/ 8 h 897"/>
                <a:gd name="T38" fmla="*/ 395 w 528"/>
                <a:gd name="T39" fmla="*/ 5 h 897"/>
                <a:gd name="T40" fmla="*/ 400 w 528"/>
                <a:gd name="T41" fmla="*/ 4 h 897"/>
                <a:gd name="T42" fmla="*/ 427 w 528"/>
                <a:gd name="T43" fmla="*/ 0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28" h="897">
                  <a:moveTo>
                    <a:pt x="427" y="0"/>
                  </a:moveTo>
                  <a:lnTo>
                    <a:pt x="528" y="897"/>
                  </a:lnTo>
                  <a:lnTo>
                    <a:pt x="0" y="166"/>
                  </a:lnTo>
                  <a:lnTo>
                    <a:pt x="35" y="142"/>
                  </a:lnTo>
                  <a:lnTo>
                    <a:pt x="72" y="119"/>
                  </a:lnTo>
                  <a:lnTo>
                    <a:pt x="72" y="118"/>
                  </a:lnTo>
                  <a:lnTo>
                    <a:pt x="110" y="98"/>
                  </a:lnTo>
                  <a:lnTo>
                    <a:pt x="148" y="78"/>
                  </a:lnTo>
                  <a:lnTo>
                    <a:pt x="150" y="77"/>
                  </a:lnTo>
                  <a:lnTo>
                    <a:pt x="202" y="56"/>
                  </a:lnTo>
                  <a:lnTo>
                    <a:pt x="204" y="55"/>
                  </a:lnTo>
                  <a:lnTo>
                    <a:pt x="227" y="46"/>
                  </a:lnTo>
                  <a:lnTo>
                    <a:pt x="232" y="45"/>
                  </a:lnTo>
                  <a:lnTo>
                    <a:pt x="283" y="28"/>
                  </a:lnTo>
                  <a:lnTo>
                    <a:pt x="288" y="27"/>
                  </a:lnTo>
                  <a:lnTo>
                    <a:pt x="310" y="22"/>
                  </a:lnTo>
                  <a:lnTo>
                    <a:pt x="315" y="21"/>
                  </a:lnTo>
                  <a:lnTo>
                    <a:pt x="367" y="9"/>
                  </a:lnTo>
                  <a:lnTo>
                    <a:pt x="373" y="8"/>
                  </a:lnTo>
                  <a:lnTo>
                    <a:pt x="395" y="5"/>
                  </a:lnTo>
                  <a:lnTo>
                    <a:pt x="400" y="4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5" name="Rectangle 11"/>
            <p:cNvSpPr>
              <a:spLocks noChangeArrowheads="1"/>
            </p:cNvSpPr>
            <p:nvPr/>
          </p:nvSpPr>
          <p:spPr bwMode="auto">
            <a:xfrm>
              <a:off x="11437937" y="3898900"/>
              <a:ext cx="1588" cy="1587"/>
            </a:xfrm>
            <a:prstGeom prst="rect">
              <a:avLst/>
            </a:prstGeom>
            <a:solidFill>
              <a:schemeClr val="tx1">
                <a:alpha val="32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6" name="Freeform 12"/>
            <p:cNvSpPr>
              <a:spLocks/>
            </p:cNvSpPr>
            <p:nvPr/>
          </p:nvSpPr>
          <p:spPr bwMode="auto">
            <a:xfrm>
              <a:off x="9913937" y="2895600"/>
              <a:ext cx="1524000" cy="1431925"/>
            </a:xfrm>
            <a:custGeom>
              <a:avLst/>
              <a:gdLst>
                <a:gd name="T0" fmla="*/ 127 w 960"/>
                <a:gd name="T1" fmla="*/ 0 h 902"/>
                <a:gd name="T2" fmla="*/ 155 w 960"/>
                <a:gd name="T3" fmla="*/ 1 h 902"/>
                <a:gd name="T4" fmla="*/ 180 w 960"/>
                <a:gd name="T5" fmla="*/ 3 h 902"/>
                <a:gd name="T6" fmla="*/ 204 w 960"/>
                <a:gd name="T7" fmla="*/ 5 h 902"/>
                <a:gd name="T8" fmla="*/ 229 w 960"/>
                <a:gd name="T9" fmla="*/ 9 h 902"/>
                <a:gd name="T10" fmla="*/ 255 w 960"/>
                <a:gd name="T11" fmla="*/ 13 h 902"/>
                <a:gd name="T12" fmla="*/ 288 w 960"/>
                <a:gd name="T13" fmla="*/ 19 h 902"/>
                <a:gd name="T14" fmla="*/ 311 w 960"/>
                <a:gd name="T15" fmla="*/ 25 h 902"/>
                <a:gd name="T16" fmla="*/ 336 w 960"/>
                <a:gd name="T17" fmla="*/ 31 h 902"/>
                <a:gd name="T18" fmla="*/ 360 w 960"/>
                <a:gd name="T19" fmla="*/ 39 h 902"/>
                <a:gd name="T20" fmla="*/ 385 w 960"/>
                <a:gd name="T21" fmla="*/ 46 h 902"/>
                <a:gd name="T22" fmla="*/ 413 w 960"/>
                <a:gd name="T23" fmla="*/ 56 h 902"/>
                <a:gd name="T24" fmla="*/ 427 w 960"/>
                <a:gd name="T25" fmla="*/ 61 h 902"/>
                <a:gd name="T26" fmla="*/ 452 w 960"/>
                <a:gd name="T27" fmla="*/ 72 h 902"/>
                <a:gd name="T28" fmla="*/ 476 w 960"/>
                <a:gd name="T29" fmla="*/ 81 h 902"/>
                <a:gd name="T30" fmla="*/ 498 w 960"/>
                <a:gd name="T31" fmla="*/ 92 h 902"/>
                <a:gd name="T32" fmla="*/ 521 w 960"/>
                <a:gd name="T33" fmla="*/ 104 h 902"/>
                <a:gd name="T34" fmla="*/ 542 w 960"/>
                <a:gd name="T35" fmla="*/ 116 h 902"/>
                <a:gd name="T36" fmla="*/ 564 w 960"/>
                <a:gd name="T37" fmla="*/ 127 h 902"/>
                <a:gd name="T38" fmla="*/ 591 w 960"/>
                <a:gd name="T39" fmla="*/ 146 h 902"/>
                <a:gd name="T40" fmla="*/ 613 w 960"/>
                <a:gd name="T41" fmla="*/ 159 h 902"/>
                <a:gd name="T42" fmla="*/ 632 w 960"/>
                <a:gd name="T43" fmla="*/ 173 h 902"/>
                <a:gd name="T44" fmla="*/ 651 w 960"/>
                <a:gd name="T45" fmla="*/ 188 h 902"/>
                <a:gd name="T46" fmla="*/ 671 w 960"/>
                <a:gd name="T47" fmla="*/ 203 h 902"/>
                <a:gd name="T48" fmla="*/ 689 w 960"/>
                <a:gd name="T49" fmla="*/ 218 h 902"/>
                <a:gd name="T50" fmla="*/ 711 w 960"/>
                <a:gd name="T51" fmla="*/ 239 h 902"/>
                <a:gd name="T52" fmla="*/ 730 w 960"/>
                <a:gd name="T53" fmla="*/ 257 h 902"/>
                <a:gd name="T54" fmla="*/ 747 w 960"/>
                <a:gd name="T55" fmla="*/ 274 h 902"/>
                <a:gd name="T56" fmla="*/ 765 w 960"/>
                <a:gd name="T57" fmla="*/ 291 h 902"/>
                <a:gd name="T58" fmla="*/ 780 w 960"/>
                <a:gd name="T59" fmla="*/ 309 h 902"/>
                <a:gd name="T60" fmla="*/ 796 w 960"/>
                <a:gd name="T61" fmla="*/ 327 h 902"/>
                <a:gd name="T62" fmla="*/ 811 w 960"/>
                <a:gd name="T63" fmla="*/ 345 h 902"/>
                <a:gd name="T64" fmla="*/ 829 w 960"/>
                <a:gd name="T65" fmla="*/ 370 h 902"/>
                <a:gd name="T66" fmla="*/ 844 w 960"/>
                <a:gd name="T67" fmla="*/ 390 h 902"/>
                <a:gd name="T68" fmla="*/ 857 w 960"/>
                <a:gd name="T69" fmla="*/ 411 h 902"/>
                <a:gd name="T70" fmla="*/ 869 w 960"/>
                <a:gd name="T71" fmla="*/ 431 h 902"/>
                <a:gd name="T72" fmla="*/ 881 w 960"/>
                <a:gd name="T73" fmla="*/ 451 h 902"/>
                <a:gd name="T74" fmla="*/ 893 w 960"/>
                <a:gd name="T75" fmla="*/ 472 h 902"/>
                <a:gd name="T76" fmla="*/ 907 w 960"/>
                <a:gd name="T77" fmla="*/ 499 h 902"/>
                <a:gd name="T78" fmla="*/ 917 w 960"/>
                <a:gd name="T79" fmla="*/ 522 h 902"/>
                <a:gd name="T80" fmla="*/ 928 w 960"/>
                <a:gd name="T81" fmla="*/ 544 h 902"/>
                <a:gd name="T82" fmla="*/ 937 w 960"/>
                <a:gd name="T83" fmla="*/ 566 h 902"/>
                <a:gd name="T84" fmla="*/ 945 w 960"/>
                <a:gd name="T85" fmla="*/ 588 h 902"/>
                <a:gd name="T86" fmla="*/ 954 w 960"/>
                <a:gd name="T87" fmla="*/ 610 h 902"/>
                <a:gd name="T88" fmla="*/ 960 w 960"/>
                <a:gd name="T89" fmla="*/ 632 h 902"/>
                <a:gd name="T90" fmla="*/ 0 w 960"/>
                <a:gd name="T91" fmla="*/ 5 h 902"/>
                <a:gd name="T92" fmla="*/ 29 w 960"/>
                <a:gd name="T93" fmla="*/ 2 h 902"/>
                <a:gd name="T94" fmla="*/ 57 w 960"/>
                <a:gd name="T95" fmla="*/ 1 h 902"/>
                <a:gd name="T96" fmla="*/ 81 w 960"/>
                <a:gd name="T97" fmla="*/ 0 h 902"/>
                <a:gd name="T98" fmla="*/ 107 w 960"/>
                <a:gd name="T99" fmla="*/ 0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60" h="902">
                  <a:moveTo>
                    <a:pt x="107" y="0"/>
                  </a:moveTo>
                  <a:lnTo>
                    <a:pt x="127" y="0"/>
                  </a:lnTo>
                  <a:lnTo>
                    <a:pt x="132" y="0"/>
                  </a:lnTo>
                  <a:lnTo>
                    <a:pt x="155" y="1"/>
                  </a:lnTo>
                  <a:lnTo>
                    <a:pt x="163" y="2"/>
                  </a:lnTo>
                  <a:lnTo>
                    <a:pt x="180" y="3"/>
                  </a:lnTo>
                  <a:lnTo>
                    <a:pt x="189" y="4"/>
                  </a:lnTo>
                  <a:lnTo>
                    <a:pt x="204" y="5"/>
                  </a:lnTo>
                  <a:lnTo>
                    <a:pt x="215" y="6"/>
                  </a:lnTo>
                  <a:lnTo>
                    <a:pt x="229" y="9"/>
                  </a:lnTo>
                  <a:lnTo>
                    <a:pt x="240" y="11"/>
                  </a:lnTo>
                  <a:lnTo>
                    <a:pt x="255" y="13"/>
                  </a:lnTo>
                  <a:lnTo>
                    <a:pt x="264" y="15"/>
                  </a:lnTo>
                  <a:lnTo>
                    <a:pt x="288" y="19"/>
                  </a:lnTo>
                  <a:lnTo>
                    <a:pt x="296" y="21"/>
                  </a:lnTo>
                  <a:lnTo>
                    <a:pt x="311" y="25"/>
                  </a:lnTo>
                  <a:lnTo>
                    <a:pt x="322" y="28"/>
                  </a:lnTo>
                  <a:lnTo>
                    <a:pt x="336" y="31"/>
                  </a:lnTo>
                  <a:lnTo>
                    <a:pt x="348" y="34"/>
                  </a:lnTo>
                  <a:lnTo>
                    <a:pt x="360" y="39"/>
                  </a:lnTo>
                  <a:lnTo>
                    <a:pt x="371" y="42"/>
                  </a:lnTo>
                  <a:lnTo>
                    <a:pt x="385" y="46"/>
                  </a:lnTo>
                  <a:lnTo>
                    <a:pt x="396" y="49"/>
                  </a:lnTo>
                  <a:lnTo>
                    <a:pt x="413" y="56"/>
                  </a:lnTo>
                  <a:lnTo>
                    <a:pt x="419" y="58"/>
                  </a:lnTo>
                  <a:lnTo>
                    <a:pt x="427" y="61"/>
                  </a:lnTo>
                  <a:lnTo>
                    <a:pt x="442" y="67"/>
                  </a:lnTo>
                  <a:lnTo>
                    <a:pt x="452" y="72"/>
                  </a:lnTo>
                  <a:lnTo>
                    <a:pt x="465" y="77"/>
                  </a:lnTo>
                  <a:lnTo>
                    <a:pt x="476" y="81"/>
                  </a:lnTo>
                  <a:lnTo>
                    <a:pt x="488" y="88"/>
                  </a:lnTo>
                  <a:lnTo>
                    <a:pt x="498" y="92"/>
                  </a:lnTo>
                  <a:lnTo>
                    <a:pt x="510" y="98"/>
                  </a:lnTo>
                  <a:lnTo>
                    <a:pt x="521" y="104"/>
                  </a:lnTo>
                  <a:lnTo>
                    <a:pt x="533" y="110"/>
                  </a:lnTo>
                  <a:lnTo>
                    <a:pt x="542" y="116"/>
                  </a:lnTo>
                  <a:lnTo>
                    <a:pt x="555" y="123"/>
                  </a:lnTo>
                  <a:lnTo>
                    <a:pt x="564" y="127"/>
                  </a:lnTo>
                  <a:lnTo>
                    <a:pt x="583" y="140"/>
                  </a:lnTo>
                  <a:lnTo>
                    <a:pt x="591" y="146"/>
                  </a:lnTo>
                  <a:lnTo>
                    <a:pt x="603" y="153"/>
                  </a:lnTo>
                  <a:lnTo>
                    <a:pt x="613" y="159"/>
                  </a:lnTo>
                  <a:lnTo>
                    <a:pt x="623" y="167"/>
                  </a:lnTo>
                  <a:lnTo>
                    <a:pt x="632" y="173"/>
                  </a:lnTo>
                  <a:lnTo>
                    <a:pt x="644" y="182"/>
                  </a:lnTo>
                  <a:lnTo>
                    <a:pt x="651" y="188"/>
                  </a:lnTo>
                  <a:lnTo>
                    <a:pt x="663" y="197"/>
                  </a:lnTo>
                  <a:lnTo>
                    <a:pt x="671" y="203"/>
                  </a:lnTo>
                  <a:lnTo>
                    <a:pt x="682" y="213"/>
                  </a:lnTo>
                  <a:lnTo>
                    <a:pt x="689" y="218"/>
                  </a:lnTo>
                  <a:lnTo>
                    <a:pt x="707" y="234"/>
                  </a:lnTo>
                  <a:lnTo>
                    <a:pt x="711" y="239"/>
                  </a:lnTo>
                  <a:lnTo>
                    <a:pt x="724" y="250"/>
                  </a:lnTo>
                  <a:lnTo>
                    <a:pt x="730" y="257"/>
                  </a:lnTo>
                  <a:lnTo>
                    <a:pt x="741" y="266"/>
                  </a:lnTo>
                  <a:lnTo>
                    <a:pt x="747" y="274"/>
                  </a:lnTo>
                  <a:lnTo>
                    <a:pt x="757" y="285"/>
                  </a:lnTo>
                  <a:lnTo>
                    <a:pt x="765" y="291"/>
                  </a:lnTo>
                  <a:lnTo>
                    <a:pt x="774" y="302"/>
                  </a:lnTo>
                  <a:lnTo>
                    <a:pt x="780" y="309"/>
                  </a:lnTo>
                  <a:lnTo>
                    <a:pt x="790" y="321"/>
                  </a:lnTo>
                  <a:lnTo>
                    <a:pt x="796" y="327"/>
                  </a:lnTo>
                  <a:lnTo>
                    <a:pt x="811" y="345"/>
                  </a:lnTo>
                  <a:lnTo>
                    <a:pt x="811" y="345"/>
                  </a:lnTo>
                  <a:lnTo>
                    <a:pt x="824" y="365"/>
                  </a:lnTo>
                  <a:lnTo>
                    <a:pt x="829" y="370"/>
                  </a:lnTo>
                  <a:lnTo>
                    <a:pt x="838" y="383"/>
                  </a:lnTo>
                  <a:lnTo>
                    <a:pt x="844" y="390"/>
                  </a:lnTo>
                  <a:lnTo>
                    <a:pt x="851" y="403"/>
                  </a:lnTo>
                  <a:lnTo>
                    <a:pt x="857" y="411"/>
                  </a:lnTo>
                  <a:lnTo>
                    <a:pt x="864" y="424"/>
                  </a:lnTo>
                  <a:lnTo>
                    <a:pt x="869" y="431"/>
                  </a:lnTo>
                  <a:lnTo>
                    <a:pt x="877" y="444"/>
                  </a:lnTo>
                  <a:lnTo>
                    <a:pt x="881" y="451"/>
                  </a:lnTo>
                  <a:lnTo>
                    <a:pt x="891" y="467"/>
                  </a:lnTo>
                  <a:lnTo>
                    <a:pt x="893" y="472"/>
                  </a:lnTo>
                  <a:lnTo>
                    <a:pt x="904" y="492"/>
                  </a:lnTo>
                  <a:lnTo>
                    <a:pt x="907" y="499"/>
                  </a:lnTo>
                  <a:lnTo>
                    <a:pt x="914" y="513"/>
                  </a:lnTo>
                  <a:lnTo>
                    <a:pt x="917" y="522"/>
                  </a:lnTo>
                  <a:lnTo>
                    <a:pt x="924" y="535"/>
                  </a:lnTo>
                  <a:lnTo>
                    <a:pt x="928" y="544"/>
                  </a:lnTo>
                  <a:lnTo>
                    <a:pt x="934" y="556"/>
                  </a:lnTo>
                  <a:lnTo>
                    <a:pt x="937" y="566"/>
                  </a:lnTo>
                  <a:lnTo>
                    <a:pt x="942" y="579"/>
                  </a:lnTo>
                  <a:lnTo>
                    <a:pt x="945" y="588"/>
                  </a:lnTo>
                  <a:lnTo>
                    <a:pt x="951" y="601"/>
                  </a:lnTo>
                  <a:lnTo>
                    <a:pt x="954" y="610"/>
                  </a:lnTo>
                  <a:lnTo>
                    <a:pt x="960" y="632"/>
                  </a:lnTo>
                  <a:lnTo>
                    <a:pt x="960" y="632"/>
                  </a:lnTo>
                  <a:lnTo>
                    <a:pt x="101" y="902"/>
                  </a:lnTo>
                  <a:lnTo>
                    <a:pt x="0" y="5"/>
                  </a:lnTo>
                  <a:lnTo>
                    <a:pt x="25" y="3"/>
                  </a:lnTo>
                  <a:lnTo>
                    <a:pt x="29" y="2"/>
                  </a:lnTo>
                  <a:lnTo>
                    <a:pt x="49" y="1"/>
                  </a:lnTo>
                  <a:lnTo>
                    <a:pt x="57" y="1"/>
                  </a:lnTo>
                  <a:lnTo>
                    <a:pt x="74" y="0"/>
                  </a:lnTo>
                  <a:lnTo>
                    <a:pt x="81" y="0"/>
                  </a:lnTo>
                  <a:lnTo>
                    <a:pt x="100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7" name="Freeform 13"/>
            <p:cNvSpPr>
              <a:spLocks/>
            </p:cNvSpPr>
            <p:nvPr/>
          </p:nvSpPr>
          <p:spPr bwMode="auto">
            <a:xfrm>
              <a:off x="11437937" y="3898900"/>
              <a:ext cx="11113" cy="30162"/>
            </a:xfrm>
            <a:custGeom>
              <a:avLst/>
              <a:gdLst>
                <a:gd name="T0" fmla="*/ 0 w 7"/>
                <a:gd name="T1" fmla="*/ 0 h 19"/>
                <a:gd name="T2" fmla="*/ 0 w 7"/>
                <a:gd name="T3" fmla="*/ 0 h 19"/>
                <a:gd name="T4" fmla="*/ 7 w 7"/>
                <a:gd name="T5" fmla="*/ 19 h 19"/>
                <a:gd name="T6" fmla="*/ 0 w 7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9">
                  <a:moveTo>
                    <a:pt x="0" y="0"/>
                  </a:moveTo>
                  <a:lnTo>
                    <a:pt x="0" y="0"/>
                  </a:lnTo>
                  <a:lnTo>
                    <a:pt x="7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32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8" name="Freeform 14"/>
            <p:cNvSpPr>
              <a:spLocks/>
            </p:cNvSpPr>
            <p:nvPr/>
          </p:nvSpPr>
          <p:spPr bwMode="auto">
            <a:xfrm>
              <a:off x="10074274" y="3898900"/>
              <a:ext cx="1430338" cy="933450"/>
            </a:xfrm>
            <a:custGeom>
              <a:avLst/>
              <a:gdLst>
                <a:gd name="T0" fmla="*/ 859 w 901"/>
                <a:gd name="T1" fmla="*/ 0 h 588"/>
                <a:gd name="T2" fmla="*/ 866 w 901"/>
                <a:gd name="T3" fmla="*/ 19 h 588"/>
                <a:gd name="T4" fmla="*/ 866 w 901"/>
                <a:gd name="T5" fmla="*/ 21 h 588"/>
                <a:gd name="T6" fmla="*/ 871 w 901"/>
                <a:gd name="T7" fmla="*/ 40 h 588"/>
                <a:gd name="T8" fmla="*/ 872 w 901"/>
                <a:gd name="T9" fmla="*/ 44 h 588"/>
                <a:gd name="T10" fmla="*/ 876 w 901"/>
                <a:gd name="T11" fmla="*/ 60 h 588"/>
                <a:gd name="T12" fmla="*/ 877 w 901"/>
                <a:gd name="T13" fmla="*/ 64 h 588"/>
                <a:gd name="T14" fmla="*/ 881 w 901"/>
                <a:gd name="T15" fmla="*/ 80 h 588"/>
                <a:gd name="T16" fmla="*/ 882 w 901"/>
                <a:gd name="T17" fmla="*/ 85 h 588"/>
                <a:gd name="T18" fmla="*/ 885 w 901"/>
                <a:gd name="T19" fmla="*/ 103 h 588"/>
                <a:gd name="T20" fmla="*/ 886 w 901"/>
                <a:gd name="T21" fmla="*/ 105 h 588"/>
                <a:gd name="T22" fmla="*/ 892 w 901"/>
                <a:gd name="T23" fmla="*/ 147 h 588"/>
                <a:gd name="T24" fmla="*/ 893 w 901"/>
                <a:gd name="T25" fmla="*/ 151 h 588"/>
                <a:gd name="T26" fmla="*/ 895 w 901"/>
                <a:gd name="T27" fmla="*/ 167 h 588"/>
                <a:gd name="T28" fmla="*/ 896 w 901"/>
                <a:gd name="T29" fmla="*/ 172 h 588"/>
                <a:gd name="T30" fmla="*/ 897 w 901"/>
                <a:gd name="T31" fmla="*/ 187 h 588"/>
                <a:gd name="T32" fmla="*/ 898 w 901"/>
                <a:gd name="T33" fmla="*/ 194 h 588"/>
                <a:gd name="T34" fmla="*/ 899 w 901"/>
                <a:gd name="T35" fmla="*/ 210 h 588"/>
                <a:gd name="T36" fmla="*/ 899 w 901"/>
                <a:gd name="T37" fmla="*/ 214 h 588"/>
                <a:gd name="T38" fmla="*/ 901 w 901"/>
                <a:gd name="T39" fmla="*/ 256 h 588"/>
                <a:gd name="T40" fmla="*/ 901 w 901"/>
                <a:gd name="T41" fmla="*/ 261 h 588"/>
                <a:gd name="T42" fmla="*/ 901 w 901"/>
                <a:gd name="T43" fmla="*/ 276 h 588"/>
                <a:gd name="T44" fmla="*/ 901 w 901"/>
                <a:gd name="T45" fmla="*/ 282 h 588"/>
                <a:gd name="T46" fmla="*/ 901 w 901"/>
                <a:gd name="T47" fmla="*/ 297 h 588"/>
                <a:gd name="T48" fmla="*/ 900 w 901"/>
                <a:gd name="T49" fmla="*/ 304 h 588"/>
                <a:gd name="T50" fmla="*/ 900 w 901"/>
                <a:gd name="T51" fmla="*/ 318 h 588"/>
                <a:gd name="T52" fmla="*/ 899 w 901"/>
                <a:gd name="T53" fmla="*/ 325 h 588"/>
                <a:gd name="T54" fmla="*/ 898 w 901"/>
                <a:gd name="T55" fmla="*/ 342 h 588"/>
                <a:gd name="T56" fmla="*/ 898 w 901"/>
                <a:gd name="T57" fmla="*/ 345 h 588"/>
                <a:gd name="T58" fmla="*/ 896 w 901"/>
                <a:gd name="T59" fmla="*/ 366 h 588"/>
                <a:gd name="T60" fmla="*/ 895 w 901"/>
                <a:gd name="T61" fmla="*/ 372 h 588"/>
                <a:gd name="T62" fmla="*/ 893 w 901"/>
                <a:gd name="T63" fmla="*/ 387 h 588"/>
                <a:gd name="T64" fmla="*/ 892 w 901"/>
                <a:gd name="T65" fmla="*/ 395 h 588"/>
                <a:gd name="T66" fmla="*/ 890 w 901"/>
                <a:gd name="T67" fmla="*/ 407 h 588"/>
                <a:gd name="T68" fmla="*/ 889 w 901"/>
                <a:gd name="T69" fmla="*/ 416 h 588"/>
                <a:gd name="T70" fmla="*/ 887 w 901"/>
                <a:gd name="T71" fmla="*/ 428 h 588"/>
                <a:gd name="T72" fmla="*/ 885 w 901"/>
                <a:gd name="T73" fmla="*/ 436 h 588"/>
                <a:gd name="T74" fmla="*/ 883 w 901"/>
                <a:gd name="T75" fmla="*/ 450 h 588"/>
                <a:gd name="T76" fmla="*/ 881 w 901"/>
                <a:gd name="T77" fmla="*/ 457 h 588"/>
                <a:gd name="T78" fmla="*/ 876 w 901"/>
                <a:gd name="T79" fmla="*/ 477 h 588"/>
                <a:gd name="T80" fmla="*/ 875 w 901"/>
                <a:gd name="T81" fmla="*/ 483 h 588"/>
                <a:gd name="T82" fmla="*/ 871 w 901"/>
                <a:gd name="T83" fmla="*/ 497 h 588"/>
                <a:gd name="T84" fmla="*/ 869 w 901"/>
                <a:gd name="T85" fmla="*/ 506 h 588"/>
                <a:gd name="T86" fmla="*/ 866 w 901"/>
                <a:gd name="T87" fmla="*/ 518 h 588"/>
                <a:gd name="T88" fmla="*/ 864 w 901"/>
                <a:gd name="T89" fmla="*/ 527 h 588"/>
                <a:gd name="T90" fmla="*/ 859 w 901"/>
                <a:gd name="T91" fmla="*/ 539 h 588"/>
                <a:gd name="T92" fmla="*/ 857 w 901"/>
                <a:gd name="T93" fmla="*/ 548 h 588"/>
                <a:gd name="T94" fmla="*/ 853 w 901"/>
                <a:gd name="T95" fmla="*/ 559 h 588"/>
                <a:gd name="T96" fmla="*/ 850 w 901"/>
                <a:gd name="T97" fmla="*/ 568 h 588"/>
                <a:gd name="T98" fmla="*/ 844 w 901"/>
                <a:gd name="T99" fmla="*/ 584 h 588"/>
                <a:gd name="T100" fmla="*/ 842 w 901"/>
                <a:gd name="T101" fmla="*/ 588 h 588"/>
                <a:gd name="T102" fmla="*/ 0 w 901"/>
                <a:gd name="T103" fmla="*/ 270 h 588"/>
                <a:gd name="T104" fmla="*/ 859 w 901"/>
                <a:gd name="T105" fmla="*/ 0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1" h="588">
                  <a:moveTo>
                    <a:pt x="859" y="0"/>
                  </a:moveTo>
                  <a:lnTo>
                    <a:pt x="866" y="19"/>
                  </a:lnTo>
                  <a:lnTo>
                    <a:pt x="866" y="21"/>
                  </a:lnTo>
                  <a:lnTo>
                    <a:pt x="871" y="40"/>
                  </a:lnTo>
                  <a:lnTo>
                    <a:pt x="872" y="44"/>
                  </a:lnTo>
                  <a:lnTo>
                    <a:pt x="876" y="60"/>
                  </a:lnTo>
                  <a:lnTo>
                    <a:pt x="877" y="64"/>
                  </a:lnTo>
                  <a:lnTo>
                    <a:pt x="881" y="80"/>
                  </a:lnTo>
                  <a:lnTo>
                    <a:pt x="882" y="85"/>
                  </a:lnTo>
                  <a:lnTo>
                    <a:pt x="885" y="103"/>
                  </a:lnTo>
                  <a:lnTo>
                    <a:pt x="886" y="105"/>
                  </a:lnTo>
                  <a:lnTo>
                    <a:pt x="892" y="147"/>
                  </a:lnTo>
                  <a:lnTo>
                    <a:pt x="893" y="151"/>
                  </a:lnTo>
                  <a:lnTo>
                    <a:pt x="895" y="167"/>
                  </a:lnTo>
                  <a:lnTo>
                    <a:pt x="896" y="172"/>
                  </a:lnTo>
                  <a:lnTo>
                    <a:pt x="897" y="187"/>
                  </a:lnTo>
                  <a:lnTo>
                    <a:pt x="898" y="194"/>
                  </a:lnTo>
                  <a:lnTo>
                    <a:pt x="899" y="210"/>
                  </a:lnTo>
                  <a:lnTo>
                    <a:pt x="899" y="214"/>
                  </a:lnTo>
                  <a:lnTo>
                    <a:pt x="901" y="256"/>
                  </a:lnTo>
                  <a:lnTo>
                    <a:pt x="901" y="261"/>
                  </a:lnTo>
                  <a:lnTo>
                    <a:pt x="901" y="276"/>
                  </a:lnTo>
                  <a:lnTo>
                    <a:pt x="901" y="282"/>
                  </a:lnTo>
                  <a:lnTo>
                    <a:pt x="901" y="297"/>
                  </a:lnTo>
                  <a:lnTo>
                    <a:pt x="900" y="304"/>
                  </a:lnTo>
                  <a:lnTo>
                    <a:pt x="900" y="318"/>
                  </a:lnTo>
                  <a:lnTo>
                    <a:pt x="899" y="325"/>
                  </a:lnTo>
                  <a:lnTo>
                    <a:pt x="898" y="342"/>
                  </a:lnTo>
                  <a:lnTo>
                    <a:pt x="898" y="345"/>
                  </a:lnTo>
                  <a:lnTo>
                    <a:pt x="896" y="366"/>
                  </a:lnTo>
                  <a:lnTo>
                    <a:pt x="895" y="372"/>
                  </a:lnTo>
                  <a:lnTo>
                    <a:pt x="893" y="387"/>
                  </a:lnTo>
                  <a:lnTo>
                    <a:pt x="892" y="395"/>
                  </a:lnTo>
                  <a:lnTo>
                    <a:pt x="890" y="407"/>
                  </a:lnTo>
                  <a:lnTo>
                    <a:pt x="889" y="416"/>
                  </a:lnTo>
                  <a:lnTo>
                    <a:pt x="887" y="428"/>
                  </a:lnTo>
                  <a:lnTo>
                    <a:pt x="885" y="436"/>
                  </a:lnTo>
                  <a:lnTo>
                    <a:pt x="883" y="450"/>
                  </a:lnTo>
                  <a:lnTo>
                    <a:pt x="881" y="457"/>
                  </a:lnTo>
                  <a:lnTo>
                    <a:pt x="876" y="477"/>
                  </a:lnTo>
                  <a:lnTo>
                    <a:pt x="875" y="483"/>
                  </a:lnTo>
                  <a:lnTo>
                    <a:pt x="871" y="497"/>
                  </a:lnTo>
                  <a:lnTo>
                    <a:pt x="869" y="506"/>
                  </a:lnTo>
                  <a:lnTo>
                    <a:pt x="866" y="518"/>
                  </a:lnTo>
                  <a:lnTo>
                    <a:pt x="864" y="527"/>
                  </a:lnTo>
                  <a:lnTo>
                    <a:pt x="859" y="539"/>
                  </a:lnTo>
                  <a:lnTo>
                    <a:pt x="857" y="548"/>
                  </a:lnTo>
                  <a:lnTo>
                    <a:pt x="853" y="559"/>
                  </a:lnTo>
                  <a:lnTo>
                    <a:pt x="850" y="568"/>
                  </a:lnTo>
                  <a:lnTo>
                    <a:pt x="844" y="584"/>
                  </a:lnTo>
                  <a:lnTo>
                    <a:pt x="842" y="588"/>
                  </a:lnTo>
                  <a:lnTo>
                    <a:pt x="0" y="270"/>
                  </a:lnTo>
                  <a:lnTo>
                    <a:pt x="859" y="0"/>
                  </a:lnTo>
                  <a:close/>
                </a:path>
              </a:pathLst>
            </a:custGeom>
            <a:solidFill>
              <a:schemeClr val="tx1">
                <a:alpha val="41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9" name="Freeform 15"/>
            <p:cNvSpPr>
              <a:spLocks/>
            </p:cNvSpPr>
            <p:nvPr/>
          </p:nvSpPr>
          <p:spPr bwMode="auto">
            <a:xfrm>
              <a:off x="10074274" y="4327525"/>
              <a:ext cx="1336675" cy="1308100"/>
            </a:xfrm>
            <a:custGeom>
              <a:avLst/>
              <a:gdLst>
                <a:gd name="T0" fmla="*/ 0 w 842"/>
                <a:gd name="T1" fmla="*/ 0 h 824"/>
                <a:gd name="T2" fmla="*/ 842 w 842"/>
                <a:gd name="T3" fmla="*/ 318 h 824"/>
                <a:gd name="T4" fmla="*/ 834 w 842"/>
                <a:gd name="T5" fmla="*/ 340 h 824"/>
                <a:gd name="T6" fmla="*/ 830 w 842"/>
                <a:gd name="T7" fmla="*/ 348 h 824"/>
                <a:gd name="T8" fmla="*/ 825 w 842"/>
                <a:gd name="T9" fmla="*/ 361 h 824"/>
                <a:gd name="T10" fmla="*/ 821 w 842"/>
                <a:gd name="T11" fmla="*/ 371 h 824"/>
                <a:gd name="T12" fmla="*/ 815 w 842"/>
                <a:gd name="T13" fmla="*/ 382 h 824"/>
                <a:gd name="T14" fmla="*/ 810 w 842"/>
                <a:gd name="T15" fmla="*/ 392 h 824"/>
                <a:gd name="T16" fmla="*/ 806 w 842"/>
                <a:gd name="T17" fmla="*/ 403 h 824"/>
                <a:gd name="T18" fmla="*/ 800 w 842"/>
                <a:gd name="T19" fmla="*/ 412 h 824"/>
                <a:gd name="T20" fmla="*/ 795 w 842"/>
                <a:gd name="T21" fmla="*/ 423 h 824"/>
                <a:gd name="T22" fmla="*/ 790 w 842"/>
                <a:gd name="T23" fmla="*/ 433 h 824"/>
                <a:gd name="T24" fmla="*/ 783 w 842"/>
                <a:gd name="T25" fmla="*/ 443 h 824"/>
                <a:gd name="T26" fmla="*/ 779 w 842"/>
                <a:gd name="T27" fmla="*/ 452 h 824"/>
                <a:gd name="T28" fmla="*/ 773 w 842"/>
                <a:gd name="T29" fmla="*/ 463 h 824"/>
                <a:gd name="T30" fmla="*/ 767 w 842"/>
                <a:gd name="T31" fmla="*/ 471 h 824"/>
                <a:gd name="T32" fmla="*/ 761 w 842"/>
                <a:gd name="T33" fmla="*/ 482 h 824"/>
                <a:gd name="T34" fmla="*/ 756 w 842"/>
                <a:gd name="T35" fmla="*/ 489 h 824"/>
                <a:gd name="T36" fmla="*/ 748 w 842"/>
                <a:gd name="T37" fmla="*/ 501 h 824"/>
                <a:gd name="T38" fmla="*/ 744 w 842"/>
                <a:gd name="T39" fmla="*/ 509 h 824"/>
                <a:gd name="T40" fmla="*/ 735 w 842"/>
                <a:gd name="T41" fmla="*/ 519 h 824"/>
                <a:gd name="T42" fmla="*/ 731 w 842"/>
                <a:gd name="T43" fmla="*/ 526 h 824"/>
                <a:gd name="T44" fmla="*/ 722 w 842"/>
                <a:gd name="T45" fmla="*/ 537 h 824"/>
                <a:gd name="T46" fmla="*/ 718 w 842"/>
                <a:gd name="T47" fmla="*/ 544 h 824"/>
                <a:gd name="T48" fmla="*/ 708 w 842"/>
                <a:gd name="T49" fmla="*/ 556 h 824"/>
                <a:gd name="T50" fmla="*/ 704 w 842"/>
                <a:gd name="T51" fmla="*/ 561 h 824"/>
                <a:gd name="T52" fmla="*/ 695 w 842"/>
                <a:gd name="T53" fmla="*/ 573 h 824"/>
                <a:gd name="T54" fmla="*/ 690 w 842"/>
                <a:gd name="T55" fmla="*/ 578 h 824"/>
                <a:gd name="T56" fmla="*/ 681 w 842"/>
                <a:gd name="T57" fmla="*/ 590 h 824"/>
                <a:gd name="T58" fmla="*/ 676 w 842"/>
                <a:gd name="T59" fmla="*/ 594 h 824"/>
                <a:gd name="T60" fmla="*/ 666 w 842"/>
                <a:gd name="T61" fmla="*/ 607 h 824"/>
                <a:gd name="T62" fmla="*/ 661 w 842"/>
                <a:gd name="T63" fmla="*/ 610 h 824"/>
                <a:gd name="T64" fmla="*/ 650 w 842"/>
                <a:gd name="T65" fmla="*/ 623 h 824"/>
                <a:gd name="T66" fmla="*/ 646 w 842"/>
                <a:gd name="T67" fmla="*/ 626 h 824"/>
                <a:gd name="T68" fmla="*/ 635 w 842"/>
                <a:gd name="T69" fmla="*/ 639 h 824"/>
                <a:gd name="T70" fmla="*/ 632 w 842"/>
                <a:gd name="T71" fmla="*/ 642 h 824"/>
                <a:gd name="T72" fmla="*/ 619 w 842"/>
                <a:gd name="T73" fmla="*/ 654 h 824"/>
                <a:gd name="T74" fmla="*/ 617 w 842"/>
                <a:gd name="T75" fmla="*/ 657 h 824"/>
                <a:gd name="T76" fmla="*/ 603 w 842"/>
                <a:gd name="T77" fmla="*/ 669 h 824"/>
                <a:gd name="T78" fmla="*/ 601 w 842"/>
                <a:gd name="T79" fmla="*/ 671 h 824"/>
                <a:gd name="T80" fmla="*/ 586 w 842"/>
                <a:gd name="T81" fmla="*/ 684 h 824"/>
                <a:gd name="T82" fmla="*/ 583 w 842"/>
                <a:gd name="T83" fmla="*/ 686 h 824"/>
                <a:gd name="T84" fmla="*/ 568 w 842"/>
                <a:gd name="T85" fmla="*/ 698 h 824"/>
                <a:gd name="T86" fmla="*/ 567 w 842"/>
                <a:gd name="T87" fmla="*/ 699 h 824"/>
                <a:gd name="T88" fmla="*/ 551 w 842"/>
                <a:gd name="T89" fmla="*/ 712 h 824"/>
                <a:gd name="T90" fmla="*/ 550 w 842"/>
                <a:gd name="T91" fmla="*/ 713 h 824"/>
                <a:gd name="T92" fmla="*/ 534 w 842"/>
                <a:gd name="T93" fmla="*/ 725 h 824"/>
                <a:gd name="T94" fmla="*/ 533 w 842"/>
                <a:gd name="T95" fmla="*/ 726 h 824"/>
                <a:gd name="T96" fmla="*/ 516 w 842"/>
                <a:gd name="T97" fmla="*/ 737 h 824"/>
                <a:gd name="T98" fmla="*/ 515 w 842"/>
                <a:gd name="T99" fmla="*/ 738 h 824"/>
                <a:gd name="T100" fmla="*/ 498 w 842"/>
                <a:gd name="T101" fmla="*/ 750 h 824"/>
                <a:gd name="T102" fmla="*/ 497 w 842"/>
                <a:gd name="T103" fmla="*/ 750 h 824"/>
                <a:gd name="T104" fmla="*/ 480 w 842"/>
                <a:gd name="T105" fmla="*/ 762 h 824"/>
                <a:gd name="T106" fmla="*/ 479 w 842"/>
                <a:gd name="T107" fmla="*/ 762 h 824"/>
                <a:gd name="T108" fmla="*/ 460 w 842"/>
                <a:gd name="T109" fmla="*/ 774 h 824"/>
                <a:gd name="T110" fmla="*/ 460 w 842"/>
                <a:gd name="T111" fmla="*/ 774 h 824"/>
                <a:gd name="T112" fmla="*/ 413 w 842"/>
                <a:gd name="T113" fmla="*/ 800 h 824"/>
                <a:gd name="T114" fmla="*/ 363 w 842"/>
                <a:gd name="T115" fmla="*/ 824 h 824"/>
                <a:gd name="T116" fmla="*/ 0 w 842"/>
                <a:gd name="T117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42" h="824">
                  <a:moveTo>
                    <a:pt x="0" y="0"/>
                  </a:moveTo>
                  <a:lnTo>
                    <a:pt x="842" y="318"/>
                  </a:lnTo>
                  <a:lnTo>
                    <a:pt x="834" y="340"/>
                  </a:lnTo>
                  <a:lnTo>
                    <a:pt x="830" y="348"/>
                  </a:lnTo>
                  <a:lnTo>
                    <a:pt x="825" y="361"/>
                  </a:lnTo>
                  <a:lnTo>
                    <a:pt x="821" y="371"/>
                  </a:lnTo>
                  <a:lnTo>
                    <a:pt x="815" y="382"/>
                  </a:lnTo>
                  <a:lnTo>
                    <a:pt x="810" y="392"/>
                  </a:lnTo>
                  <a:lnTo>
                    <a:pt x="806" y="403"/>
                  </a:lnTo>
                  <a:lnTo>
                    <a:pt x="800" y="412"/>
                  </a:lnTo>
                  <a:lnTo>
                    <a:pt x="795" y="423"/>
                  </a:lnTo>
                  <a:lnTo>
                    <a:pt x="790" y="433"/>
                  </a:lnTo>
                  <a:lnTo>
                    <a:pt x="783" y="443"/>
                  </a:lnTo>
                  <a:lnTo>
                    <a:pt x="779" y="452"/>
                  </a:lnTo>
                  <a:lnTo>
                    <a:pt x="773" y="463"/>
                  </a:lnTo>
                  <a:lnTo>
                    <a:pt x="767" y="471"/>
                  </a:lnTo>
                  <a:lnTo>
                    <a:pt x="761" y="482"/>
                  </a:lnTo>
                  <a:lnTo>
                    <a:pt x="756" y="489"/>
                  </a:lnTo>
                  <a:lnTo>
                    <a:pt x="748" y="501"/>
                  </a:lnTo>
                  <a:lnTo>
                    <a:pt x="744" y="509"/>
                  </a:lnTo>
                  <a:lnTo>
                    <a:pt x="735" y="519"/>
                  </a:lnTo>
                  <a:lnTo>
                    <a:pt x="731" y="526"/>
                  </a:lnTo>
                  <a:lnTo>
                    <a:pt x="722" y="537"/>
                  </a:lnTo>
                  <a:lnTo>
                    <a:pt x="718" y="544"/>
                  </a:lnTo>
                  <a:lnTo>
                    <a:pt x="708" y="556"/>
                  </a:lnTo>
                  <a:lnTo>
                    <a:pt x="704" y="561"/>
                  </a:lnTo>
                  <a:lnTo>
                    <a:pt x="695" y="573"/>
                  </a:lnTo>
                  <a:lnTo>
                    <a:pt x="690" y="578"/>
                  </a:lnTo>
                  <a:lnTo>
                    <a:pt x="681" y="590"/>
                  </a:lnTo>
                  <a:lnTo>
                    <a:pt x="676" y="594"/>
                  </a:lnTo>
                  <a:lnTo>
                    <a:pt x="666" y="607"/>
                  </a:lnTo>
                  <a:lnTo>
                    <a:pt x="661" y="610"/>
                  </a:lnTo>
                  <a:lnTo>
                    <a:pt x="650" y="623"/>
                  </a:lnTo>
                  <a:lnTo>
                    <a:pt x="646" y="626"/>
                  </a:lnTo>
                  <a:lnTo>
                    <a:pt x="635" y="639"/>
                  </a:lnTo>
                  <a:lnTo>
                    <a:pt x="632" y="642"/>
                  </a:lnTo>
                  <a:lnTo>
                    <a:pt x="619" y="654"/>
                  </a:lnTo>
                  <a:lnTo>
                    <a:pt x="617" y="657"/>
                  </a:lnTo>
                  <a:lnTo>
                    <a:pt x="603" y="669"/>
                  </a:lnTo>
                  <a:lnTo>
                    <a:pt x="601" y="671"/>
                  </a:lnTo>
                  <a:lnTo>
                    <a:pt x="586" y="684"/>
                  </a:lnTo>
                  <a:lnTo>
                    <a:pt x="583" y="686"/>
                  </a:lnTo>
                  <a:lnTo>
                    <a:pt x="568" y="698"/>
                  </a:lnTo>
                  <a:lnTo>
                    <a:pt x="567" y="699"/>
                  </a:lnTo>
                  <a:lnTo>
                    <a:pt x="551" y="712"/>
                  </a:lnTo>
                  <a:lnTo>
                    <a:pt x="550" y="713"/>
                  </a:lnTo>
                  <a:lnTo>
                    <a:pt x="534" y="725"/>
                  </a:lnTo>
                  <a:lnTo>
                    <a:pt x="533" y="726"/>
                  </a:lnTo>
                  <a:lnTo>
                    <a:pt x="516" y="737"/>
                  </a:lnTo>
                  <a:lnTo>
                    <a:pt x="515" y="738"/>
                  </a:lnTo>
                  <a:lnTo>
                    <a:pt x="498" y="750"/>
                  </a:lnTo>
                  <a:lnTo>
                    <a:pt x="497" y="750"/>
                  </a:lnTo>
                  <a:lnTo>
                    <a:pt x="480" y="762"/>
                  </a:lnTo>
                  <a:lnTo>
                    <a:pt x="479" y="762"/>
                  </a:lnTo>
                  <a:lnTo>
                    <a:pt x="460" y="774"/>
                  </a:lnTo>
                  <a:lnTo>
                    <a:pt x="460" y="774"/>
                  </a:lnTo>
                  <a:lnTo>
                    <a:pt x="413" y="800"/>
                  </a:lnTo>
                  <a:lnTo>
                    <a:pt x="363" y="8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32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140" name="Group 139"/>
            <p:cNvGrpSpPr/>
            <p:nvPr/>
          </p:nvGrpSpPr>
          <p:grpSpPr>
            <a:xfrm>
              <a:off x="5441949" y="1524000"/>
              <a:ext cx="3182938" cy="2933700"/>
              <a:chOff x="4951412" y="1143000"/>
              <a:chExt cx="3182938" cy="2933700"/>
            </a:xfrm>
            <a:solidFill>
              <a:schemeClr val="tx1">
                <a:alpha val="17000"/>
              </a:schemeClr>
            </a:solidFill>
          </p:grpSpPr>
          <p:sp>
            <p:nvSpPr>
              <p:cNvPr id="193" name="Rectangle 16"/>
              <p:cNvSpPr>
                <a:spLocks noChangeArrowheads="1"/>
              </p:cNvSpPr>
              <p:nvPr/>
            </p:nvSpPr>
            <p:spPr bwMode="auto">
              <a:xfrm>
                <a:off x="4951412" y="3568700"/>
                <a:ext cx="3182938" cy="50800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94" name="Rectangle 17"/>
              <p:cNvSpPr>
                <a:spLocks noChangeArrowheads="1"/>
              </p:cNvSpPr>
              <p:nvPr/>
            </p:nvSpPr>
            <p:spPr bwMode="auto">
              <a:xfrm>
                <a:off x="4951412" y="1143000"/>
                <a:ext cx="565150" cy="2328862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95" name="Rectangle 18"/>
              <p:cNvSpPr>
                <a:spLocks noChangeArrowheads="1"/>
              </p:cNvSpPr>
              <p:nvPr/>
            </p:nvSpPr>
            <p:spPr bwMode="auto">
              <a:xfrm>
                <a:off x="5605462" y="2020888"/>
                <a:ext cx="566738" cy="145097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96" name="Rectangle 19"/>
              <p:cNvSpPr>
                <a:spLocks noChangeArrowheads="1"/>
              </p:cNvSpPr>
              <p:nvPr/>
            </p:nvSpPr>
            <p:spPr bwMode="auto">
              <a:xfrm>
                <a:off x="6259512" y="2513013"/>
                <a:ext cx="565150" cy="95885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97" name="Rectangle 20"/>
              <p:cNvSpPr>
                <a:spLocks noChangeArrowheads="1"/>
              </p:cNvSpPr>
              <p:nvPr/>
            </p:nvSpPr>
            <p:spPr bwMode="auto">
              <a:xfrm>
                <a:off x="6913562" y="2063750"/>
                <a:ext cx="566738" cy="1408112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98" name="Rectangle 21"/>
              <p:cNvSpPr>
                <a:spLocks noChangeArrowheads="1"/>
              </p:cNvSpPr>
              <p:nvPr/>
            </p:nvSpPr>
            <p:spPr bwMode="auto">
              <a:xfrm>
                <a:off x="7569200" y="2463800"/>
                <a:ext cx="565150" cy="1008062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7423149" y="2133600"/>
              <a:ext cx="2117725" cy="3279774"/>
              <a:chOff x="6613525" y="1998663"/>
              <a:chExt cx="2117725" cy="3279774"/>
            </a:xfrm>
          </p:grpSpPr>
          <p:sp>
            <p:nvSpPr>
              <p:cNvPr id="151" name="Rectangle 22"/>
              <p:cNvSpPr>
                <a:spLocks noChangeArrowheads="1"/>
              </p:cNvSpPr>
              <p:nvPr/>
            </p:nvSpPr>
            <p:spPr bwMode="auto">
              <a:xfrm>
                <a:off x="6613525" y="1998663"/>
                <a:ext cx="2117725" cy="1939925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grpSp>
            <p:nvGrpSpPr>
              <p:cNvPr id="152" name="Group 151"/>
              <p:cNvGrpSpPr/>
              <p:nvPr/>
            </p:nvGrpSpPr>
            <p:grpSpPr>
              <a:xfrm>
                <a:off x="6807200" y="2208213"/>
                <a:ext cx="1728788" cy="414337"/>
                <a:chOff x="6807200" y="2208213"/>
                <a:chExt cx="1728788" cy="414337"/>
              </a:xfrm>
            </p:grpSpPr>
            <p:sp>
              <p:nvSpPr>
                <p:cNvPr id="188" name="Rectangle 23"/>
                <p:cNvSpPr>
                  <a:spLocks noChangeArrowheads="1"/>
                </p:cNvSpPr>
                <p:nvPr/>
              </p:nvSpPr>
              <p:spPr bwMode="auto">
                <a:xfrm>
                  <a:off x="7158037" y="2208213"/>
                  <a:ext cx="1028700" cy="47625"/>
                </a:xfrm>
                <a:prstGeom prst="rect">
                  <a:avLst/>
                </a:prstGeom>
                <a:solidFill>
                  <a:schemeClr val="accent1"/>
                </a:soli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72741" tIns="36370" rIns="72741" bIns="3637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69915"/>
                  <a:endParaRPr lang="en-US" sz="1909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89" name="Rectangle 24"/>
                <p:cNvSpPr>
                  <a:spLocks noChangeArrowheads="1"/>
                </p:cNvSpPr>
                <p:nvPr/>
              </p:nvSpPr>
              <p:spPr bwMode="auto">
                <a:xfrm>
                  <a:off x="6807200" y="2324100"/>
                  <a:ext cx="1728788" cy="47625"/>
                </a:xfrm>
                <a:prstGeom prst="rect">
                  <a:avLst/>
                </a:prstGeom>
                <a:solidFill>
                  <a:schemeClr val="accent1"/>
                </a:soli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72741" tIns="36370" rIns="72741" bIns="3637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69915"/>
                  <a:endParaRPr lang="en-US" sz="1909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90" name="Rectangle 25"/>
                <p:cNvSpPr>
                  <a:spLocks noChangeArrowheads="1"/>
                </p:cNvSpPr>
                <p:nvPr/>
              </p:nvSpPr>
              <p:spPr bwMode="auto">
                <a:xfrm>
                  <a:off x="6807200" y="2408238"/>
                  <a:ext cx="1728788" cy="47625"/>
                </a:xfrm>
                <a:prstGeom prst="rect">
                  <a:avLst/>
                </a:prstGeom>
                <a:solidFill>
                  <a:schemeClr val="accent1"/>
                </a:soli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72741" tIns="36370" rIns="72741" bIns="3637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69915"/>
                  <a:endParaRPr lang="en-US" sz="1909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91" name="Rectangle 26"/>
                <p:cNvSpPr>
                  <a:spLocks noChangeArrowheads="1"/>
                </p:cNvSpPr>
                <p:nvPr/>
              </p:nvSpPr>
              <p:spPr bwMode="auto">
                <a:xfrm>
                  <a:off x="6807200" y="2490788"/>
                  <a:ext cx="1728788" cy="47625"/>
                </a:xfrm>
                <a:prstGeom prst="rect">
                  <a:avLst/>
                </a:prstGeom>
                <a:solidFill>
                  <a:schemeClr val="accent1"/>
                </a:soli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72741" tIns="36370" rIns="72741" bIns="3637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69915"/>
                  <a:endParaRPr lang="en-US" sz="1909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92" name="Rectangle 27"/>
                <p:cNvSpPr>
                  <a:spLocks noChangeArrowheads="1"/>
                </p:cNvSpPr>
                <p:nvPr/>
              </p:nvSpPr>
              <p:spPr bwMode="auto">
                <a:xfrm>
                  <a:off x="6807200" y="2574925"/>
                  <a:ext cx="811213" cy="47625"/>
                </a:xfrm>
                <a:prstGeom prst="rect">
                  <a:avLst/>
                </a:prstGeom>
                <a:solidFill>
                  <a:schemeClr val="accent1"/>
                </a:soli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72741" tIns="36370" rIns="72741" bIns="3637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69915"/>
                  <a:endParaRPr lang="en-US" sz="1909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153" name="Freeform 28"/>
              <p:cNvSpPr>
                <a:spLocks/>
              </p:cNvSpPr>
              <p:nvPr/>
            </p:nvSpPr>
            <p:spPr bwMode="auto">
              <a:xfrm>
                <a:off x="6613525" y="2686050"/>
                <a:ext cx="2117725" cy="2592387"/>
              </a:xfrm>
              <a:custGeom>
                <a:avLst/>
                <a:gdLst>
                  <a:gd name="T0" fmla="*/ 113 w 1334"/>
                  <a:gd name="T1" fmla="*/ 0 h 1633"/>
                  <a:gd name="T2" fmla="*/ 1219 w 1334"/>
                  <a:gd name="T3" fmla="*/ 0 h 1633"/>
                  <a:gd name="T4" fmla="*/ 1245 w 1334"/>
                  <a:gd name="T5" fmla="*/ 3 h 1633"/>
                  <a:gd name="T6" fmla="*/ 1270 w 1334"/>
                  <a:gd name="T7" fmla="*/ 12 h 1633"/>
                  <a:gd name="T8" fmla="*/ 1291 w 1334"/>
                  <a:gd name="T9" fmla="*/ 25 h 1633"/>
                  <a:gd name="T10" fmla="*/ 1308 w 1334"/>
                  <a:gd name="T11" fmla="*/ 43 h 1633"/>
                  <a:gd name="T12" fmla="*/ 1322 w 1334"/>
                  <a:gd name="T13" fmla="*/ 64 h 1633"/>
                  <a:gd name="T14" fmla="*/ 1331 w 1334"/>
                  <a:gd name="T15" fmla="*/ 88 h 1633"/>
                  <a:gd name="T16" fmla="*/ 1334 w 1334"/>
                  <a:gd name="T17" fmla="*/ 114 h 1633"/>
                  <a:gd name="T18" fmla="*/ 1334 w 1334"/>
                  <a:gd name="T19" fmla="*/ 1519 h 1633"/>
                  <a:gd name="T20" fmla="*/ 1331 w 1334"/>
                  <a:gd name="T21" fmla="*/ 1544 h 1633"/>
                  <a:gd name="T22" fmla="*/ 1322 w 1334"/>
                  <a:gd name="T23" fmla="*/ 1569 h 1633"/>
                  <a:gd name="T24" fmla="*/ 1308 w 1334"/>
                  <a:gd name="T25" fmla="*/ 1590 h 1633"/>
                  <a:gd name="T26" fmla="*/ 1291 w 1334"/>
                  <a:gd name="T27" fmla="*/ 1607 h 1633"/>
                  <a:gd name="T28" fmla="*/ 1270 w 1334"/>
                  <a:gd name="T29" fmla="*/ 1621 h 1633"/>
                  <a:gd name="T30" fmla="*/ 1245 w 1334"/>
                  <a:gd name="T31" fmla="*/ 1630 h 1633"/>
                  <a:gd name="T32" fmla="*/ 1219 w 1334"/>
                  <a:gd name="T33" fmla="*/ 1633 h 1633"/>
                  <a:gd name="T34" fmla="*/ 113 w 1334"/>
                  <a:gd name="T35" fmla="*/ 1633 h 1633"/>
                  <a:gd name="T36" fmla="*/ 87 w 1334"/>
                  <a:gd name="T37" fmla="*/ 1630 h 1633"/>
                  <a:gd name="T38" fmla="*/ 64 w 1334"/>
                  <a:gd name="T39" fmla="*/ 1621 h 1633"/>
                  <a:gd name="T40" fmla="*/ 42 w 1334"/>
                  <a:gd name="T41" fmla="*/ 1607 h 1633"/>
                  <a:gd name="T42" fmla="*/ 24 w 1334"/>
                  <a:gd name="T43" fmla="*/ 1590 h 1633"/>
                  <a:gd name="T44" fmla="*/ 11 w 1334"/>
                  <a:gd name="T45" fmla="*/ 1569 h 1633"/>
                  <a:gd name="T46" fmla="*/ 3 w 1334"/>
                  <a:gd name="T47" fmla="*/ 1544 h 1633"/>
                  <a:gd name="T48" fmla="*/ 0 w 1334"/>
                  <a:gd name="T49" fmla="*/ 1519 h 1633"/>
                  <a:gd name="T50" fmla="*/ 0 w 1334"/>
                  <a:gd name="T51" fmla="*/ 114 h 1633"/>
                  <a:gd name="T52" fmla="*/ 3 w 1334"/>
                  <a:gd name="T53" fmla="*/ 88 h 1633"/>
                  <a:gd name="T54" fmla="*/ 11 w 1334"/>
                  <a:gd name="T55" fmla="*/ 64 h 1633"/>
                  <a:gd name="T56" fmla="*/ 24 w 1334"/>
                  <a:gd name="T57" fmla="*/ 43 h 1633"/>
                  <a:gd name="T58" fmla="*/ 42 w 1334"/>
                  <a:gd name="T59" fmla="*/ 25 h 1633"/>
                  <a:gd name="T60" fmla="*/ 64 w 1334"/>
                  <a:gd name="T61" fmla="*/ 12 h 1633"/>
                  <a:gd name="T62" fmla="*/ 87 w 1334"/>
                  <a:gd name="T63" fmla="*/ 3 h 1633"/>
                  <a:gd name="T64" fmla="*/ 113 w 1334"/>
                  <a:gd name="T65" fmla="*/ 0 h 1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34" h="1633">
                    <a:moveTo>
                      <a:pt x="113" y="0"/>
                    </a:moveTo>
                    <a:lnTo>
                      <a:pt x="1219" y="0"/>
                    </a:lnTo>
                    <a:lnTo>
                      <a:pt x="1245" y="3"/>
                    </a:lnTo>
                    <a:lnTo>
                      <a:pt x="1270" y="12"/>
                    </a:lnTo>
                    <a:lnTo>
                      <a:pt x="1291" y="25"/>
                    </a:lnTo>
                    <a:lnTo>
                      <a:pt x="1308" y="43"/>
                    </a:lnTo>
                    <a:lnTo>
                      <a:pt x="1322" y="64"/>
                    </a:lnTo>
                    <a:lnTo>
                      <a:pt x="1331" y="88"/>
                    </a:lnTo>
                    <a:lnTo>
                      <a:pt x="1334" y="114"/>
                    </a:lnTo>
                    <a:lnTo>
                      <a:pt x="1334" y="1519"/>
                    </a:lnTo>
                    <a:lnTo>
                      <a:pt x="1331" y="1544"/>
                    </a:lnTo>
                    <a:lnTo>
                      <a:pt x="1322" y="1569"/>
                    </a:lnTo>
                    <a:lnTo>
                      <a:pt x="1308" y="1590"/>
                    </a:lnTo>
                    <a:lnTo>
                      <a:pt x="1291" y="1607"/>
                    </a:lnTo>
                    <a:lnTo>
                      <a:pt x="1270" y="1621"/>
                    </a:lnTo>
                    <a:lnTo>
                      <a:pt x="1245" y="1630"/>
                    </a:lnTo>
                    <a:lnTo>
                      <a:pt x="1219" y="1633"/>
                    </a:lnTo>
                    <a:lnTo>
                      <a:pt x="113" y="1633"/>
                    </a:lnTo>
                    <a:lnTo>
                      <a:pt x="87" y="1630"/>
                    </a:lnTo>
                    <a:lnTo>
                      <a:pt x="64" y="1621"/>
                    </a:lnTo>
                    <a:lnTo>
                      <a:pt x="42" y="1607"/>
                    </a:lnTo>
                    <a:lnTo>
                      <a:pt x="24" y="1590"/>
                    </a:lnTo>
                    <a:lnTo>
                      <a:pt x="11" y="1569"/>
                    </a:lnTo>
                    <a:lnTo>
                      <a:pt x="3" y="1544"/>
                    </a:lnTo>
                    <a:lnTo>
                      <a:pt x="0" y="1519"/>
                    </a:lnTo>
                    <a:lnTo>
                      <a:pt x="0" y="114"/>
                    </a:lnTo>
                    <a:lnTo>
                      <a:pt x="3" y="88"/>
                    </a:lnTo>
                    <a:lnTo>
                      <a:pt x="11" y="64"/>
                    </a:lnTo>
                    <a:lnTo>
                      <a:pt x="24" y="43"/>
                    </a:lnTo>
                    <a:lnTo>
                      <a:pt x="42" y="25"/>
                    </a:lnTo>
                    <a:lnTo>
                      <a:pt x="64" y="12"/>
                    </a:lnTo>
                    <a:lnTo>
                      <a:pt x="87" y="3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54" name="Freeform 29"/>
              <p:cNvSpPr>
                <a:spLocks/>
              </p:cNvSpPr>
              <p:nvPr/>
            </p:nvSpPr>
            <p:spPr bwMode="auto">
              <a:xfrm>
                <a:off x="6738937" y="2828925"/>
                <a:ext cx="1865313" cy="438150"/>
              </a:xfrm>
              <a:custGeom>
                <a:avLst/>
                <a:gdLst>
                  <a:gd name="T0" fmla="*/ 57 w 1175"/>
                  <a:gd name="T1" fmla="*/ 0 h 276"/>
                  <a:gd name="T2" fmla="*/ 1118 w 1175"/>
                  <a:gd name="T3" fmla="*/ 0 h 276"/>
                  <a:gd name="T4" fmla="*/ 1135 w 1175"/>
                  <a:gd name="T5" fmla="*/ 2 h 276"/>
                  <a:gd name="T6" fmla="*/ 1151 w 1175"/>
                  <a:gd name="T7" fmla="*/ 11 h 276"/>
                  <a:gd name="T8" fmla="*/ 1164 w 1175"/>
                  <a:gd name="T9" fmla="*/ 24 h 276"/>
                  <a:gd name="T10" fmla="*/ 1173 w 1175"/>
                  <a:gd name="T11" fmla="*/ 40 h 276"/>
                  <a:gd name="T12" fmla="*/ 1175 w 1175"/>
                  <a:gd name="T13" fmla="*/ 57 h 276"/>
                  <a:gd name="T14" fmla="*/ 1175 w 1175"/>
                  <a:gd name="T15" fmla="*/ 219 h 276"/>
                  <a:gd name="T16" fmla="*/ 1173 w 1175"/>
                  <a:gd name="T17" fmla="*/ 236 h 276"/>
                  <a:gd name="T18" fmla="*/ 1164 w 1175"/>
                  <a:gd name="T19" fmla="*/ 252 h 276"/>
                  <a:gd name="T20" fmla="*/ 1151 w 1175"/>
                  <a:gd name="T21" fmla="*/ 265 h 276"/>
                  <a:gd name="T22" fmla="*/ 1135 w 1175"/>
                  <a:gd name="T23" fmla="*/ 274 h 276"/>
                  <a:gd name="T24" fmla="*/ 1118 w 1175"/>
                  <a:gd name="T25" fmla="*/ 276 h 276"/>
                  <a:gd name="T26" fmla="*/ 57 w 1175"/>
                  <a:gd name="T27" fmla="*/ 276 h 276"/>
                  <a:gd name="T28" fmla="*/ 39 w 1175"/>
                  <a:gd name="T29" fmla="*/ 274 h 276"/>
                  <a:gd name="T30" fmla="*/ 23 w 1175"/>
                  <a:gd name="T31" fmla="*/ 265 h 276"/>
                  <a:gd name="T32" fmla="*/ 12 w 1175"/>
                  <a:gd name="T33" fmla="*/ 252 h 276"/>
                  <a:gd name="T34" fmla="*/ 3 w 1175"/>
                  <a:gd name="T35" fmla="*/ 236 h 276"/>
                  <a:gd name="T36" fmla="*/ 0 w 1175"/>
                  <a:gd name="T37" fmla="*/ 219 h 276"/>
                  <a:gd name="T38" fmla="*/ 0 w 1175"/>
                  <a:gd name="T39" fmla="*/ 57 h 276"/>
                  <a:gd name="T40" fmla="*/ 3 w 1175"/>
                  <a:gd name="T41" fmla="*/ 40 h 276"/>
                  <a:gd name="T42" fmla="*/ 12 w 1175"/>
                  <a:gd name="T43" fmla="*/ 24 h 276"/>
                  <a:gd name="T44" fmla="*/ 23 w 1175"/>
                  <a:gd name="T45" fmla="*/ 11 h 276"/>
                  <a:gd name="T46" fmla="*/ 39 w 1175"/>
                  <a:gd name="T47" fmla="*/ 2 h 276"/>
                  <a:gd name="T48" fmla="*/ 57 w 1175"/>
                  <a:gd name="T49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175" h="276">
                    <a:moveTo>
                      <a:pt x="57" y="0"/>
                    </a:moveTo>
                    <a:lnTo>
                      <a:pt x="1118" y="0"/>
                    </a:lnTo>
                    <a:lnTo>
                      <a:pt x="1135" y="2"/>
                    </a:lnTo>
                    <a:lnTo>
                      <a:pt x="1151" y="11"/>
                    </a:lnTo>
                    <a:lnTo>
                      <a:pt x="1164" y="24"/>
                    </a:lnTo>
                    <a:lnTo>
                      <a:pt x="1173" y="40"/>
                    </a:lnTo>
                    <a:lnTo>
                      <a:pt x="1175" y="57"/>
                    </a:lnTo>
                    <a:lnTo>
                      <a:pt x="1175" y="219"/>
                    </a:lnTo>
                    <a:lnTo>
                      <a:pt x="1173" y="236"/>
                    </a:lnTo>
                    <a:lnTo>
                      <a:pt x="1164" y="252"/>
                    </a:lnTo>
                    <a:lnTo>
                      <a:pt x="1151" y="265"/>
                    </a:lnTo>
                    <a:lnTo>
                      <a:pt x="1135" y="274"/>
                    </a:lnTo>
                    <a:lnTo>
                      <a:pt x="1118" y="276"/>
                    </a:lnTo>
                    <a:lnTo>
                      <a:pt x="57" y="276"/>
                    </a:lnTo>
                    <a:lnTo>
                      <a:pt x="39" y="274"/>
                    </a:lnTo>
                    <a:lnTo>
                      <a:pt x="23" y="265"/>
                    </a:lnTo>
                    <a:lnTo>
                      <a:pt x="12" y="252"/>
                    </a:lnTo>
                    <a:lnTo>
                      <a:pt x="3" y="236"/>
                    </a:lnTo>
                    <a:lnTo>
                      <a:pt x="0" y="219"/>
                    </a:lnTo>
                    <a:lnTo>
                      <a:pt x="0" y="57"/>
                    </a:lnTo>
                    <a:lnTo>
                      <a:pt x="3" y="40"/>
                    </a:lnTo>
                    <a:lnTo>
                      <a:pt x="12" y="24"/>
                    </a:lnTo>
                    <a:lnTo>
                      <a:pt x="23" y="11"/>
                    </a:lnTo>
                    <a:lnTo>
                      <a:pt x="39" y="2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55" name="Freeform 30"/>
              <p:cNvSpPr>
                <a:spLocks/>
              </p:cNvSpPr>
              <p:nvPr/>
            </p:nvSpPr>
            <p:spPr bwMode="auto">
              <a:xfrm>
                <a:off x="6738937" y="3335338"/>
                <a:ext cx="404813" cy="414337"/>
              </a:xfrm>
              <a:custGeom>
                <a:avLst/>
                <a:gdLst>
                  <a:gd name="T0" fmla="*/ 53 w 255"/>
                  <a:gd name="T1" fmla="*/ 0 h 261"/>
                  <a:gd name="T2" fmla="*/ 202 w 255"/>
                  <a:gd name="T3" fmla="*/ 0 h 261"/>
                  <a:gd name="T4" fmla="*/ 219 w 255"/>
                  <a:gd name="T5" fmla="*/ 3 h 261"/>
                  <a:gd name="T6" fmla="*/ 234 w 255"/>
                  <a:gd name="T7" fmla="*/ 10 h 261"/>
                  <a:gd name="T8" fmla="*/ 245 w 255"/>
                  <a:gd name="T9" fmla="*/ 22 h 261"/>
                  <a:gd name="T10" fmla="*/ 252 w 255"/>
                  <a:gd name="T11" fmla="*/ 36 h 261"/>
                  <a:gd name="T12" fmla="*/ 255 w 255"/>
                  <a:gd name="T13" fmla="*/ 53 h 261"/>
                  <a:gd name="T14" fmla="*/ 255 w 255"/>
                  <a:gd name="T15" fmla="*/ 208 h 261"/>
                  <a:gd name="T16" fmla="*/ 252 w 255"/>
                  <a:gd name="T17" fmla="*/ 224 h 261"/>
                  <a:gd name="T18" fmla="*/ 245 w 255"/>
                  <a:gd name="T19" fmla="*/ 239 h 261"/>
                  <a:gd name="T20" fmla="*/ 234 w 255"/>
                  <a:gd name="T21" fmla="*/ 251 h 261"/>
                  <a:gd name="T22" fmla="*/ 219 w 255"/>
                  <a:gd name="T23" fmla="*/ 259 h 261"/>
                  <a:gd name="T24" fmla="*/ 202 w 255"/>
                  <a:gd name="T25" fmla="*/ 261 h 261"/>
                  <a:gd name="T26" fmla="*/ 53 w 255"/>
                  <a:gd name="T27" fmla="*/ 261 h 261"/>
                  <a:gd name="T28" fmla="*/ 36 w 255"/>
                  <a:gd name="T29" fmla="*/ 259 h 261"/>
                  <a:gd name="T30" fmla="*/ 22 w 255"/>
                  <a:gd name="T31" fmla="*/ 251 h 261"/>
                  <a:gd name="T32" fmla="*/ 10 w 255"/>
                  <a:gd name="T33" fmla="*/ 239 h 261"/>
                  <a:gd name="T34" fmla="*/ 3 w 255"/>
                  <a:gd name="T35" fmla="*/ 224 h 261"/>
                  <a:gd name="T36" fmla="*/ 0 w 255"/>
                  <a:gd name="T37" fmla="*/ 208 h 261"/>
                  <a:gd name="T38" fmla="*/ 0 w 255"/>
                  <a:gd name="T39" fmla="*/ 53 h 261"/>
                  <a:gd name="T40" fmla="*/ 3 w 255"/>
                  <a:gd name="T41" fmla="*/ 36 h 261"/>
                  <a:gd name="T42" fmla="*/ 10 w 255"/>
                  <a:gd name="T43" fmla="*/ 22 h 261"/>
                  <a:gd name="T44" fmla="*/ 22 w 255"/>
                  <a:gd name="T45" fmla="*/ 10 h 261"/>
                  <a:gd name="T46" fmla="*/ 36 w 255"/>
                  <a:gd name="T47" fmla="*/ 3 h 261"/>
                  <a:gd name="T48" fmla="*/ 53 w 255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5" h="261">
                    <a:moveTo>
                      <a:pt x="53" y="0"/>
                    </a:moveTo>
                    <a:lnTo>
                      <a:pt x="202" y="0"/>
                    </a:lnTo>
                    <a:lnTo>
                      <a:pt x="219" y="3"/>
                    </a:lnTo>
                    <a:lnTo>
                      <a:pt x="234" y="10"/>
                    </a:lnTo>
                    <a:lnTo>
                      <a:pt x="245" y="22"/>
                    </a:lnTo>
                    <a:lnTo>
                      <a:pt x="252" y="36"/>
                    </a:lnTo>
                    <a:lnTo>
                      <a:pt x="255" y="53"/>
                    </a:lnTo>
                    <a:lnTo>
                      <a:pt x="255" y="208"/>
                    </a:lnTo>
                    <a:lnTo>
                      <a:pt x="252" y="224"/>
                    </a:lnTo>
                    <a:lnTo>
                      <a:pt x="245" y="239"/>
                    </a:lnTo>
                    <a:lnTo>
                      <a:pt x="234" y="251"/>
                    </a:lnTo>
                    <a:lnTo>
                      <a:pt x="219" y="259"/>
                    </a:lnTo>
                    <a:lnTo>
                      <a:pt x="202" y="261"/>
                    </a:lnTo>
                    <a:lnTo>
                      <a:pt x="53" y="261"/>
                    </a:lnTo>
                    <a:lnTo>
                      <a:pt x="36" y="259"/>
                    </a:lnTo>
                    <a:lnTo>
                      <a:pt x="22" y="251"/>
                    </a:lnTo>
                    <a:lnTo>
                      <a:pt x="10" y="239"/>
                    </a:lnTo>
                    <a:lnTo>
                      <a:pt x="3" y="224"/>
                    </a:lnTo>
                    <a:lnTo>
                      <a:pt x="0" y="208"/>
                    </a:lnTo>
                    <a:lnTo>
                      <a:pt x="0" y="53"/>
                    </a:lnTo>
                    <a:lnTo>
                      <a:pt x="3" y="36"/>
                    </a:lnTo>
                    <a:lnTo>
                      <a:pt x="10" y="22"/>
                    </a:lnTo>
                    <a:lnTo>
                      <a:pt x="22" y="10"/>
                    </a:lnTo>
                    <a:lnTo>
                      <a:pt x="36" y="3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56" name="Freeform 31"/>
              <p:cNvSpPr>
                <a:spLocks/>
              </p:cNvSpPr>
              <p:nvPr/>
            </p:nvSpPr>
            <p:spPr bwMode="auto">
              <a:xfrm>
                <a:off x="7226300" y="3335338"/>
                <a:ext cx="404813" cy="414337"/>
              </a:xfrm>
              <a:custGeom>
                <a:avLst/>
                <a:gdLst>
                  <a:gd name="T0" fmla="*/ 53 w 255"/>
                  <a:gd name="T1" fmla="*/ 0 h 261"/>
                  <a:gd name="T2" fmla="*/ 202 w 255"/>
                  <a:gd name="T3" fmla="*/ 0 h 261"/>
                  <a:gd name="T4" fmla="*/ 219 w 255"/>
                  <a:gd name="T5" fmla="*/ 3 h 261"/>
                  <a:gd name="T6" fmla="*/ 233 w 255"/>
                  <a:gd name="T7" fmla="*/ 10 h 261"/>
                  <a:gd name="T8" fmla="*/ 244 w 255"/>
                  <a:gd name="T9" fmla="*/ 22 h 261"/>
                  <a:gd name="T10" fmla="*/ 252 w 255"/>
                  <a:gd name="T11" fmla="*/ 36 h 261"/>
                  <a:gd name="T12" fmla="*/ 255 w 255"/>
                  <a:gd name="T13" fmla="*/ 53 h 261"/>
                  <a:gd name="T14" fmla="*/ 255 w 255"/>
                  <a:gd name="T15" fmla="*/ 208 h 261"/>
                  <a:gd name="T16" fmla="*/ 252 w 255"/>
                  <a:gd name="T17" fmla="*/ 224 h 261"/>
                  <a:gd name="T18" fmla="*/ 244 w 255"/>
                  <a:gd name="T19" fmla="*/ 239 h 261"/>
                  <a:gd name="T20" fmla="*/ 233 w 255"/>
                  <a:gd name="T21" fmla="*/ 251 h 261"/>
                  <a:gd name="T22" fmla="*/ 219 w 255"/>
                  <a:gd name="T23" fmla="*/ 259 h 261"/>
                  <a:gd name="T24" fmla="*/ 202 w 255"/>
                  <a:gd name="T25" fmla="*/ 261 h 261"/>
                  <a:gd name="T26" fmla="*/ 53 w 255"/>
                  <a:gd name="T27" fmla="*/ 261 h 261"/>
                  <a:gd name="T28" fmla="*/ 36 w 255"/>
                  <a:gd name="T29" fmla="*/ 259 h 261"/>
                  <a:gd name="T30" fmla="*/ 21 w 255"/>
                  <a:gd name="T31" fmla="*/ 251 h 261"/>
                  <a:gd name="T32" fmla="*/ 10 w 255"/>
                  <a:gd name="T33" fmla="*/ 239 h 261"/>
                  <a:gd name="T34" fmla="*/ 3 w 255"/>
                  <a:gd name="T35" fmla="*/ 224 h 261"/>
                  <a:gd name="T36" fmla="*/ 0 w 255"/>
                  <a:gd name="T37" fmla="*/ 208 h 261"/>
                  <a:gd name="T38" fmla="*/ 0 w 255"/>
                  <a:gd name="T39" fmla="*/ 53 h 261"/>
                  <a:gd name="T40" fmla="*/ 3 w 255"/>
                  <a:gd name="T41" fmla="*/ 36 h 261"/>
                  <a:gd name="T42" fmla="*/ 10 w 255"/>
                  <a:gd name="T43" fmla="*/ 22 h 261"/>
                  <a:gd name="T44" fmla="*/ 21 w 255"/>
                  <a:gd name="T45" fmla="*/ 10 h 261"/>
                  <a:gd name="T46" fmla="*/ 36 w 255"/>
                  <a:gd name="T47" fmla="*/ 3 h 261"/>
                  <a:gd name="T48" fmla="*/ 53 w 255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5" h="261">
                    <a:moveTo>
                      <a:pt x="53" y="0"/>
                    </a:moveTo>
                    <a:lnTo>
                      <a:pt x="202" y="0"/>
                    </a:lnTo>
                    <a:lnTo>
                      <a:pt x="219" y="3"/>
                    </a:lnTo>
                    <a:lnTo>
                      <a:pt x="233" y="10"/>
                    </a:lnTo>
                    <a:lnTo>
                      <a:pt x="244" y="22"/>
                    </a:lnTo>
                    <a:lnTo>
                      <a:pt x="252" y="36"/>
                    </a:lnTo>
                    <a:lnTo>
                      <a:pt x="255" y="53"/>
                    </a:lnTo>
                    <a:lnTo>
                      <a:pt x="255" y="208"/>
                    </a:lnTo>
                    <a:lnTo>
                      <a:pt x="252" y="224"/>
                    </a:lnTo>
                    <a:lnTo>
                      <a:pt x="244" y="239"/>
                    </a:lnTo>
                    <a:lnTo>
                      <a:pt x="233" y="251"/>
                    </a:lnTo>
                    <a:lnTo>
                      <a:pt x="219" y="259"/>
                    </a:lnTo>
                    <a:lnTo>
                      <a:pt x="202" y="261"/>
                    </a:lnTo>
                    <a:lnTo>
                      <a:pt x="53" y="261"/>
                    </a:lnTo>
                    <a:lnTo>
                      <a:pt x="36" y="259"/>
                    </a:lnTo>
                    <a:lnTo>
                      <a:pt x="21" y="251"/>
                    </a:lnTo>
                    <a:lnTo>
                      <a:pt x="10" y="239"/>
                    </a:lnTo>
                    <a:lnTo>
                      <a:pt x="3" y="224"/>
                    </a:lnTo>
                    <a:lnTo>
                      <a:pt x="0" y="208"/>
                    </a:lnTo>
                    <a:lnTo>
                      <a:pt x="0" y="53"/>
                    </a:lnTo>
                    <a:lnTo>
                      <a:pt x="3" y="36"/>
                    </a:lnTo>
                    <a:lnTo>
                      <a:pt x="10" y="22"/>
                    </a:lnTo>
                    <a:lnTo>
                      <a:pt x="21" y="10"/>
                    </a:lnTo>
                    <a:lnTo>
                      <a:pt x="36" y="3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57" name="Freeform 32"/>
              <p:cNvSpPr>
                <a:spLocks/>
              </p:cNvSpPr>
              <p:nvPr/>
            </p:nvSpPr>
            <p:spPr bwMode="auto">
              <a:xfrm>
                <a:off x="7712075" y="3335338"/>
                <a:ext cx="406400" cy="414337"/>
              </a:xfrm>
              <a:custGeom>
                <a:avLst/>
                <a:gdLst>
                  <a:gd name="T0" fmla="*/ 53 w 256"/>
                  <a:gd name="T1" fmla="*/ 0 h 261"/>
                  <a:gd name="T2" fmla="*/ 202 w 256"/>
                  <a:gd name="T3" fmla="*/ 0 h 261"/>
                  <a:gd name="T4" fmla="*/ 220 w 256"/>
                  <a:gd name="T5" fmla="*/ 3 h 261"/>
                  <a:gd name="T6" fmla="*/ 233 w 256"/>
                  <a:gd name="T7" fmla="*/ 10 h 261"/>
                  <a:gd name="T8" fmla="*/ 245 w 256"/>
                  <a:gd name="T9" fmla="*/ 22 h 261"/>
                  <a:gd name="T10" fmla="*/ 253 w 256"/>
                  <a:gd name="T11" fmla="*/ 36 h 261"/>
                  <a:gd name="T12" fmla="*/ 256 w 256"/>
                  <a:gd name="T13" fmla="*/ 53 h 261"/>
                  <a:gd name="T14" fmla="*/ 256 w 256"/>
                  <a:gd name="T15" fmla="*/ 208 h 261"/>
                  <a:gd name="T16" fmla="*/ 253 w 256"/>
                  <a:gd name="T17" fmla="*/ 224 h 261"/>
                  <a:gd name="T18" fmla="*/ 245 w 256"/>
                  <a:gd name="T19" fmla="*/ 239 h 261"/>
                  <a:gd name="T20" fmla="*/ 233 w 256"/>
                  <a:gd name="T21" fmla="*/ 251 h 261"/>
                  <a:gd name="T22" fmla="*/ 220 w 256"/>
                  <a:gd name="T23" fmla="*/ 259 h 261"/>
                  <a:gd name="T24" fmla="*/ 202 w 256"/>
                  <a:gd name="T25" fmla="*/ 261 h 261"/>
                  <a:gd name="T26" fmla="*/ 53 w 256"/>
                  <a:gd name="T27" fmla="*/ 261 h 261"/>
                  <a:gd name="T28" fmla="*/ 37 w 256"/>
                  <a:gd name="T29" fmla="*/ 259 h 261"/>
                  <a:gd name="T30" fmla="*/ 22 w 256"/>
                  <a:gd name="T31" fmla="*/ 251 h 261"/>
                  <a:gd name="T32" fmla="*/ 10 w 256"/>
                  <a:gd name="T33" fmla="*/ 239 h 261"/>
                  <a:gd name="T34" fmla="*/ 3 w 256"/>
                  <a:gd name="T35" fmla="*/ 224 h 261"/>
                  <a:gd name="T36" fmla="*/ 0 w 256"/>
                  <a:gd name="T37" fmla="*/ 208 h 261"/>
                  <a:gd name="T38" fmla="*/ 0 w 256"/>
                  <a:gd name="T39" fmla="*/ 53 h 261"/>
                  <a:gd name="T40" fmla="*/ 3 w 256"/>
                  <a:gd name="T41" fmla="*/ 36 h 261"/>
                  <a:gd name="T42" fmla="*/ 10 w 256"/>
                  <a:gd name="T43" fmla="*/ 22 h 261"/>
                  <a:gd name="T44" fmla="*/ 22 w 256"/>
                  <a:gd name="T45" fmla="*/ 10 h 261"/>
                  <a:gd name="T46" fmla="*/ 37 w 256"/>
                  <a:gd name="T47" fmla="*/ 3 h 261"/>
                  <a:gd name="T48" fmla="*/ 53 w 256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6" h="261">
                    <a:moveTo>
                      <a:pt x="53" y="0"/>
                    </a:moveTo>
                    <a:lnTo>
                      <a:pt x="202" y="0"/>
                    </a:lnTo>
                    <a:lnTo>
                      <a:pt x="220" y="3"/>
                    </a:lnTo>
                    <a:lnTo>
                      <a:pt x="233" y="10"/>
                    </a:lnTo>
                    <a:lnTo>
                      <a:pt x="245" y="22"/>
                    </a:lnTo>
                    <a:lnTo>
                      <a:pt x="253" y="36"/>
                    </a:lnTo>
                    <a:lnTo>
                      <a:pt x="256" y="53"/>
                    </a:lnTo>
                    <a:lnTo>
                      <a:pt x="256" y="208"/>
                    </a:lnTo>
                    <a:lnTo>
                      <a:pt x="253" y="224"/>
                    </a:lnTo>
                    <a:lnTo>
                      <a:pt x="245" y="239"/>
                    </a:lnTo>
                    <a:lnTo>
                      <a:pt x="233" y="251"/>
                    </a:lnTo>
                    <a:lnTo>
                      <a:pt x="220" y="259"/>
                    </a:lnTo>
                    <a:lnTo>
                      <a:pt x="202" y="261"/>
                    </a:lnTo>
                    <a:lnTo>
                      <a:pt x="53" y="261"/>
                    </a:lnTo>
                    <a:lnTo>
                      <a:pt x="37" y="259"/>
                    </a:lnTo>
                    <a:lnTo>
                      <a:pt x="22" y="251"/>
                    </a:lnTo>
                    <a:lnTo>
                      <a:pt x="10" y="239"/>
                    </a:lnTo>
                    <a:lnTo>
                      <a:pt x="3" y="224"/>
                    </a:lnTo>
                    <a:lnTo>
                      <a:pt x="0" y="208"/>
                    </a:lnTo>
                    <a:lnTo>
                      <a:pt x="0" y="53"/>
                    </a:lnTo>
                    <a:lnTo>
                      <a:pt x="3" y="36"/>
                    </a:lnTo>
                    <a:lnTo>
                      <a:pt x="10" y="22"/>
                    </a:lnTo>
                    <a:lnTo>
                      <a:pt x="22" y="10"/>
                    </a:lnTo>
                    <a:lnTo>
                      <a:pt x="37" y="3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58" name="Freeform 33"/>
              <p:cNvSpPr>
                <a:spLocks/>
              </p:cNvSpPr>
              <p:nvPr/>
            </p:nvSpPr>
            <p:spPr bwMode="auto">
              <a:xfrm>
                <a:off x="8197850" y="3335338"/>
                <a:ext cx="406400" cy="414337"/>
              </a:xfrm>
              <a:custGeom>
                <a:avLst/>
                <a:gdLst>
                  <a:gd name="T0" fmla="*/ 54 w 256"/>
                  <a:gd name="T1" fmla="*/ 0 h 261"/>
                  <a:gd name="T2" fmla="*/ 203 w 256"/>
                  <a:gd name="T3" fmla="*/ 0 h 261"/>
                  <a:gd name="T4" fmla="*/ 219 w 256"/>
                  <a:gd name="T5" fmla="*/ 3 h 261"/>
                  <a:gd name="T6" fmla="*/ 234 w 256"/>
                  <a:gd name="T7" fmla="*/ 10 h 261"/>
                  <a:gd name="T8" fmla="*/ 246 w 256"/>
                  <a:gd name="T9" fmla="*/ 22 h 261"/>
                  <a:gd name="T10" fmla="*/ 254 w 256"/>
                  <a:gd name="T11" fmla="*/ 36 h 261"/>
                  <a:gd name="T12" fmla="*/ 256 w 256"/>
                  <a:gd name="T13" fmla="*/ 53 h 261"/>
                  <a:gd name="T14" fmla="*/ 256 w 256"/>
                  <a:gd name="T15" fmla="*/ 208 h 261"/>
                  <a:gd name="T16" fmla="*/ 254 w 256"/>
                  <a:gd name="T17" fmla="*/ 224 h 261"/>
                  <a:gd name="T18" fmla="*/ 246 w 256"/>
                  <a:gd name="T19" fmla="*/ 239 h 261"/>
                  <a:gd name="T20" fmla="*/ 234 w 256"/>
                  <a:gd name="T21" fmla="*/ 251 h 261"/>
                  <a:gd name="T22" fmla="*/ 219 w 256"/>
                  <a:gd name="T23" fmla="*/ 259 h 261"/>
                  <a:gd name="T24" fmla="*/ 203 w 256"/>
                  <a:gd name="T25" fmla="*/ 261 h 261"/>
                  <a:gd name="T26" fmla="*/ 54 w 256"/>
                  <a:gd name="T27" fmla="*/ 261 h 261"/>
                  <a:gd name="T28" fmla="*/ 37 w 256"/>
                  <a:gd name="T29" fmla="*/ 259 h 261"/>
                  <a:gd name="T30" fmla="*/ 23 w 256"/>
                  <a:gd name="T31" fmla="*/ 251 h 261"/>
                  <a:gd name="T32" fmla="*/ 11 w 256"/>
                  <a:gd name="T33" fmla="*/ 239 h 261"/>
                  <a:gd name="T34" fmla="*/ 3 w 256"/>
                  <a:gd name="T35" fmla="*/ 224 h 261"/>
                  <a:gd name="T36" fmla="*/ 0 w 256"/>
                  <a:gd name="T37" fmla="*/ 208 h 261"/>
                  <a:gd name="T38" fmla="*/ 0 w 256"/>
                  <a:gd name="T39" fmla="*/ 53 h 261"/>
                  <a:gd name="T40" fmla="*/ 3 w 256"/>
                  <a:gd name="T41" fmla="*/ 36 h 261"/>
                  <a:gd name="T42" fmla="*/ 11 w 256"/>
                  <a:gd name="T43" fmla="*/ 22 h 261"/>
                  <a:gd name="T44" fmla="*/ 23 w 256"/>
                  <a:gd name="T45" fmla="*/ 10 h 261"/>
                  <a:gd name="T46" fmla="*/ 37 w 256"/>
                  <a:gd name="T47" fmla="*/ 3 h 261"/>
                  <a:gd name="T48" fmla="*/ 54 w 256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6" h="261">
                    <a:moveTo>
                      <a:pt x="54" y="0"/>
                    </a:moveTo>
                    <a:lnTo>
                      <a:pt x="203" y="0"/>
                    </a:lnTo>
                    <a:lnTo>
                      <a:pt x="219" y="3"/>
                    </a:lnTo>
                    <a:lnTo>
                      <a:pt x="234" y="10"/>
                    </a:lnTo>
                    <a:lnTo>
                      <a:pt x="246" y="22"/>
                    </a:lnTo>
                    <a:lnTo>
                      <a:pt x="254" y="36"/>
                    </a:lnTo>
                    <a:lnTo>
                      <a:pt x="256" y="53"/>
                    </a:lnTo>
                    <a:lnTo>
                      <a:pt x="256" y="208"/>
                    </a:lnTo>
                    <a:lnTo>
                      <a:pt x="254" y="224"/>
                    </a:lnTo>
                    <a:lnTo>
                      <a:pt x="246" y="239"/>
                    </a:lnTo>
                    <a:lnTo>
                      <a:pt x="234" y="251"/>
                    </a:lnTo>
                    <a:lnTo>
                      <a:pt x="219" y="259"/>
                    </a:lnTo>
                    <a:lnTo>
                      <a:pt x="203" y="261"/>
                    </a:lnTo>
                    <a:lnTo>
                      <a:pt x="54" y="261"/>
                    </a:lnTo>
                    <a:lnTo>
                      <a:pt x="37" y="259"/>
                    </a:lnTo>
                    <a:lnTo>
                      <a:pt x="23" y="251"/>
                    </a:lnTo>
                    <a:lnTo>
                      <a:pt x="11" y="239"/>
                    </a:lnTo>
                    <a:lnTo>
                      <a:pt x="3" y="224"/>
                    </a:lnTo>
                    <a:lnTo>
                      <a:pt x="0" y="208"/>
                    </a:lnTo>
                    <a:lnTo>
                      <a:pt x="0" y="53"/>
                    </a:lnTo>
                    <a:lnTo>
                      <a:pt x="3" y="36"/>
                    </a:lnTo>
                    <a:lnTo>
                      <a:pt x="11" y="22"/>
                    </a:lnTo>
                    <a:lnTo>
                      <a:pt x="23" y="10"/>
                    </a:lnTo>
                    <a:lnTo>
                      <a:pt x="37" y="3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59" name="Freeform 34"/>
              <p:cNvSpPr>
                <a:spLocks/>
              </p:cNvSpPr>
              <p:nvPr/>
            </p:nvSpPr>
            <p:spPr bwMode="auto">
              <a:xfrm>
                <a:off x="6738937" y="3806825"/>
                <a:ext cx="404813" cy="414337"/>
              </a:xfrm>
              <a:custGeom>
                <a:avLst/>
                <a:gdLst>
                  <a:gd name="T0" fmla="*/ 53 w 255"/>
                  <a:gd name="T1" fmla="*/ 0 h 261"/>
                  <a:gd name="T2" fmla="*/ 202 w 255"/>
                  <a:gd name="T3" fmla="*/ 0 h 261"/>
                  <a:gd name="T4" fmla="*/ 219 w 255"/>
                  <a:gd name="T5" fmla="*/ 3 h 261"/>
                  <a:gd name="T6" fmla="*/ 234 w 255"/>
                  <a:gd name="T7" fmla="*/ 11 h 261"/>
                  <a:gd name="T8" fmla="*/ 245 w 255"/>
                  <a:gd name="T9" fmla="*/ 22 h 261"/>
                  <a:gd name="T10" fmla="*/ 252 w 255"/>
                  <a:gd name="T11" fmla="*/ 36 h 261"/>
                  <a:gd name="T12" fmla="*/ 255 w 255"/>
                  <a:gd name="T13" fmla="*/ 53 h 261"/>
                  <a:gd name="T14" fmla="*/ 255 w 255"/>
                  <a:gd name="T15" fmla="*/ 209 h 261"/>
                  <a:gd name="T16" fmla="*/ 252 w 255"/>
                  <a:gd name="T17" fmla="*/ 225 h 261"/>
                  <a:gd name="T18" fmla="*/ 245 w 255"/>
                  <a:gd name="T19" fmla="*/ 240 h 261"/>
                  <a:gd name="T20" fmla="*/ 234 w 255"/>
                  <a:gd name="T21" fmla="*/ 251 h 261"/>
                  <a:gd name="T22" fmla="*/ 219 w 255"/>
                  <a:gd name="T23" fmla="*/ 259 h 261"/>
                  <a:gd name="T24" fmla="*/ 202 w 255"/>
                  <a:gd name="T25" fmla="*/ 261 h 261"/>
                  <a:gd name="T26" fmla="*/ 53 w 255"/>
                  <a:gd name="T27" fmla="*/ 261 h 261"/>
                  <a:gd name="T28" fmla="*/ 36 w 255"/>
                  <a:gd name="T29" fmla="*/ 259 h 261"/>
                  <a:gd name="T30" fmla="*/ 22 w 255"/>
                  <a:gd name="T31" fmla="*/ 251 h 261"/>
                  <a:gd name="T32" fmla="*/ 10 w 255"/>
                  <a:gd name="T33" fmla="*/ 240 h 261"/>
                  <a:gd name="T34" fmla="*/ 3 w 255"/>
                  <a:gd name="T35" fmla="*/ 225 h 261"/>
                  <a:gd name="T36" fmla="*/ 0 w 255"/>
                  <a:gd name="T37" fmla="*/ 209 h 261"/>
                  <a:gd name="T38" fmla="*/ 0 w 255"/>
                  <a:gd name="T39" fmla="*/ 53 h 261"/>
                  <a:gd name="T40" fmla="*/ 3 w 255"/>
                  <a:gd name="T41" fmla="*/ 36 h 261"/>
                  <a:gd name="T42" fmla="*/ 10 w 255"/>
                  <a:gd name="T43" fmla="*/ 22 h 261"/>
                  <a:gd name="T44" fmla="*/ 22 w 255"/>
                  <a:gd name="T45" fmla="*/ 11 h 261"/>
                  <a:gd name="T46" fmla="*/ 36 w 255"/>
                  <a:gd name="T47" fmla="*/ 3 h 261"/>
                  <a:gd name="T48" fmla="*/ 53 w 255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5" h="261">
                    <a:moveTo>
                      <a:pt x="53" y="0"/>
                    </a:moveTo>
                    <a:lnTo>
                      <a:pt x="202" y="0"/>
                    </a:lnTo>
                    <a:lnTo>
                      <a:pt x="219" y="3"/>
                    </a:lnTo>
                    <a:lnTo>
                      <a:pt x="234" y="11"/>
                    </a:lnTo>
                    <a:lnTo>
                      <a:pt x="245" y="22"/>
                    </a:lnTo>
                    <a:lnTo>
                      <a:pt x="252" y="36"/>
                    </a:lnTo>
                    <a:lnTo>
                      <a:pt x="255" y="53"/>
                    </a:lnTo>
                    <a:lnTo>
                      <a:pt x="255" y="209"/>
                    </a:lnTo>
                    <a:lnTo>
                      <a:pt x="252" y="225"/>
                    </a:lnTo>
                    <a:lnTo>
                      <a:pt x="245" y="240"/>
                    </a:lnTo>
                    <a:lnTo>
                      <a:pt x="234" y="251"/>
                    </a:lnTo>
                    <a:lnTo>
                      <a:pt x="219" y="259"/>
                    </a:lnTo>
                    <a:lnTo>
                      <a:pt x="202" y="261"/>
                    </a:lnTo>
                    <a:lnTo>
                      <a:pt x="53" y="261"/>
                    </a:lnTo>
                    <a:lnTo>
                      <a:pt x="36" y="259"/>
                    </a:lnTo>
                    <a:lnTo>
                      <a:pt x="22" y="251"/>
                    </a:lnTo>
                    <a:lnTo>
                      <a:pt x="10" y="240"/>
                    </a:lnTo>
                    <a:lnTo>
                      <a:pt x="3" y="225"/>
                    </a:lnTo>
                    <a:lnTo>
                      <a:pt x="0" y="209"/>
                    </a:lnTo>
                    <a:lnTo>
                      <a:pt x="0" y="53"/>
                    </a:lnTo>
                    <a:lnTo>
                      <a:pt x="3" y="36"/>
                    </a:lnTo>
                    <a:lnTo>
                      <a:pt x="10" y="22"/>
                    </a:lnTo>
                    <a:lnTo>
                      <a:pt x="22" y="11"/>
                    </a:lnTo>
                    <a:lnTo>
                      <a:pt x="36" y="3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0" name="Freeform 35"/>
              <p:cNvSpPr>
                <a:spLocks/>
              </p:cNvSpPr>
              <p:nvPr/>
            </p:nvSpPr>
            <p:spPr bwMode="auto">
              <a:xfrm>
                <a:off x="7226300" y="3806825"/>
                <a:ext cx="404813" cy="414337"/>
              </a:xfrm>
              <a:custGeom>
                <a:avLst/>
                <a:gdLst>
                  <a:gd name="T0" fmla="*/ 53 w 255"/>
                  <a:gd name="T1" fmla="*/ 0 h 261"/>
                  <a:gd name="T2" fmla="*/ 202 w 255"/>
                  <a:gd name="T3" fmla="*/ 0 h 261"/>
                  <a:gd name="T4" fmla="*/ 219 w 255"/>
                  <a:gd name="T5" fmla="*/ 3 h 261"/>
                  <a:gd name="T6" fmla="*/ 233 w 255"/>
                  <a:gd name="T7" fmla="*/ 11 h 261"/>
                  <a:gd name="T8" fmla="*/ 244 w 255"/>
                  <a:gd name="T9" fmla="*/ 22 h 261"/>
                  <a:gd name="T10" fmla="*/ 252 w 255"/>
                  <a:gd name="T11" fmla="*/ 36 h 261"/>
                  <a:gd name="T12" fmla="*/ 255 w 255"/>
                  <a:gd name="T13" fmla="*/ 53 h 261"/>
                  <a:gd name="T14" fmla="*/ 255 w 255"/>
                  <a:gd name="T15" fmla="*/ 209 h 261"/>
                  <a:gd name="T16" fmla="*/ 252 w 255"/>
                  <a:gd name="T17" fmla="*/ 225 h 261"/>
                  <a:gd name="T18" fmla="*/ 244 w 255"/>
                  <a:gd name="T19" fmla="*/ 240 h 261"/>
                  <a:gd name="T20" fmla="*/ 233 w 255"/>
                  <a:gd name="T21" fmla="*/ 251 h 261"/>
                  <a:gd name="T22" fmla="*/ 219 w 255"/>
                  <a:gd name="T23" fmla="*/ 259 h 261"/>
                  <a:gd name="T24" fmla="*/ 202 w 255"/>
                  <a:gd name="T25" fmla="*/ 261 h 261"/>
                  <a:gd name="T26" fmla="*/ 53 w 255"/>
                  <a:gd name="T27" fmla="*/ 261 h 261"/>
                  <a:gd name="T28" fmla="*/ 36 w 255"/>
                  <a:gd name="T29" fmla="*/ 259 h 261"/>
                  <a:gd name="T30" fmla="*/ 21 w 255"/>
                  <a:gd name="T31" fmla="*/ 251 h 261"/>
                  <a:gd name="T32" fmla="*/ 10 w 255"/>
                  <a:gd name="T33" fmla="*/ 240 h 261"/>
                  <a:gd name="T34" fmla="*/ 3 w 255"/>
                  <a:gd name="T35" fmla="*/ 225 h 261"/>
                  <a:gd name="T36" fmla="*/ 0 w 255"/>
                  <a:gd name="T37" fmla="*/ 209 h 261"/>
                  <a:gd name="T38" fmla="*/ 0 w 255"/>
                  <a:gd name="T39" fmla="*/ 53 h 261"/>
                  <a:gd name="T40" fmla="*/ 3 w 255"/>
                  <a:gd name="T41" fmla="*/ 36 h 261"/>
                  <a:gd name="T42" fmla="*/ 10 w 255"/>
                  <a:gd name="T43" fmla="*/ 22 h 261"/>
                  <a:gd name="T44" fmla="*/ 21 w 255"/>
                  <a:gd name="T45" fmla="*/ 11 h 261"/>
                  <a:gd name="T46" fmla="*/ 36 w 255"/>
                  <a:gd name="T47" fmla="*/ 3 h 261"/>
                  <a:gd name="T48" fmla="*/ 53 w 255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5" h="261">
                    <a:moveTo>
                      <a:pt x="53" y="0"/>
                    </a:moveTo>
                    <a:lnTo>
                      <a:pt x="202" y="0"/>
                    </a:lnTo>
                    <a:lnTo>
                      <a:pt x="219" y="3"/>
                    </a:lnTo>
                    <a:lnTo>
                      <a:pt x="233" y="11"/>
                    </a:lnTo>
                    <a:lnTo>
                      <a:pt x="244" y="22"/>
                    </a:lnTo>
                    <a:lnTo>
                      <a:pt x="252" y="36"/>
                    </a:lnTo>
                    <a:lnTo>
                      <a:pt x="255" y="53"/>
                    </a:lnTo>
                    <a:lnTo>
                      <a:pt x="255" y="209"/>
                    </a:lnTo>
                    <a:lnTo>
                      <a:pt x="252" y="225"/>
                    </a:lnTo>
                    <a:lnTo>
                      <a:pt x="244" y="240"/>
                    </a:lnTo>
                    <a:lnTo>
                      <a:pt x="233" y="251"/>
                    </a:lnTo>
                    <a:lnTo>
                      <a:pt x="219" y="259"/>
                    </a:lnTo>
                    <a:lnTo>
                      <a:pt x="202" y="261"/>
                    </a:lnTo>
                    <a:lnTo>
                      <a:pt x="53" y="261"/>
                    </a:lnTo>
                    <a:lnTo>
                      <a:pt x="36" y="259"/>
                    </a:lnTo>
                    <a:lnTo>
                      <a:pt x="21" y="251"/>
                    </a:lnTo>
                    <a:lnTo>
                      <a:pt x="10" y="240"/>
                    </a:lnTo>
                    <a:lnTo>
                      <a:pt x="3" y="225"/>
                    </a:lnTo>
                    <a:lnTo>
                      <a:pt x="0" y="209"/>
                    </a:lnTo>
                    <a:lnTo>
                      <a:pt x="0" y="53"/>
                    </a:lnTo>
                    <a:lnTo>
                      <a:pt x="3" y="36"/>
                    </a:lnTo>
                    <a:lnTo>
                      <a:pt x="10" y="22"/>
                    </a:lnTo>
                    <a:lnTo>
                      <a:pt x="21" y="11"/>
                    </a:lnTo>
                    <a:lnTo>
                      <a:pt x="36" y="3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1" name="Freeform 36"/>
              <p:cNvSpPr>
                <a:spLocks/>
              </p:cNvSpPr>
              <p:nvPr/>
            </p:nvSpPr>
            <p:spPr bwMode="auto">
              <a:xfrm>
                <a:off x="7712075" y="3806825"/>
                <a:ext cx="406400" cy="414337"/>
              </a:xfrm>
              <a:custGeom>
                <a:avLst/>
                <a:gdLst>
                  <a:gd name="T0" fmla="*/ 53 w 256"/>
                  <a:gd name="T1" fmla="*/ 0 h 261"/>
                  <a:gd name="T2" fmla="*/ 202 w 256"/>
                  <a:gd name="T3" fmla="*/ 0 h 261"/>
                  <a:gd name="T4" fmla="*/ 220 w 256"/>
                  <a:gd name="T5" fmla="*/ 3 h 261"/>
                  <a:gd name="T6" fmla="*/ 233 w 256"/>
                  <a:gd name="T7" fmla="*/ 11 h 261"/>
                  <a:gd name="T8" fmla="*/ 245 w 256"/>
                  <a:gd name="T9" fmla="*/ 22 h 261"/>
                  <a:gd name="T10" fmla="*/ 253 w 256"/>
                  <a:gd name="T11" fmla="*/ 36 h 261"/>
                  <a:gd name="T12" fmla="*/ 256 w 256"/>
                  <a:gd name="T13" fmla="*/ 53 h 261"/>
                  <a:gd name="T14" fmla="*/ 256 w 256"/>
                  <a:gd name="T15" fmla="*/ 209 h 261"/>
                  <a:gd name="T16" fmla="*/ 253 w 256"/>
                  <a:gd name="T17" fmla="*/ 225 h 261"/>
                  <a:gd name="T18" fmla="*/ 245 w 256"/>
                  <a:gd name="T19" fmla="*/ 240 h 261"/>
                  <a:gd name="T20" fmla="*/ 233 w 256"/>
                  <a:gd name="T21" fmla="*/ 251 h 261"/>
                  <a:gd name="T22" fmla="*/ 220 w 256"/>
                  <a:gd name="T23" fmla="*/ 259 h 261"/>
                  <a:gd name="T24" fmla="*/ 202 w 256"/>
                  <a:gd name="T25" fmla="*/ 261 h 261"/>
                  <a:gd name="T26" fmla="*/ 53 w 256"/>
                  <a:gd name="T27" fmla="*/ 261 h 261"/>
                  <a:gd name="T28" fmla="*/ 37 w 256"/>
                  <a:gd name="T29" fmla="*/ 259 h 261"/>
                  <a:gd name="T30" fmla="*/ 22 w 256"/>
                  <a:gd name="T31" fmla="*/ 251 h 261"/>
                  <a:gd name="T32" fmla="*/ 10 w 256"/>
                  <a:gd name="T33" fmla="*/ 240 h 261"/>
                  <a:gd name="T34" fmla="*/ 3 w 256"/>
                  <a:gd name="T35" fmla="*/ 225 h 261"/>
                  <a:gd name="T36" fmla="*/ 0 w 256"/>
                  <a:gd name="T37" fmla="*/ 209 h 261"/>
                  <a:gd name="T38" fmla="*/ 0 w 256"/>
                  <a:gd name="T39" fmla="*/ 53 h 261"/>
                  <a:gd name="T40" fmla="*/ 3 w 256"/>
                  <a:gd name="T41" fmla="*/ 36 h 261"/>
                  <a:gd name="T42" fmla="*/ 10 w 256"/>
                  <a:gd name="T43" fmla="*/ 22 h 261"/>
                  <a:gd name="T44" fmla="*/ 22 w 256"/>
                  <a:gd name="T45" fmla="*/ 11 h 261"/>
                  <a:gd name="T46" fmla="*/ 37 w 256"/>
                  <a:gd name="T47" fmla="*/ 3 h 261"/>
                  <a:gd name="T48" fmla="*/ 53 w 256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6" h="261">
                    <a:moveTo>
                      <a:pt x="53" y="0"/>
                    </a:moveTo>
                    <a:lnTo>
                      <a:pt x="202" y="0"/>
                    </a:lnTo>
                    <a:lnTo>
                      <a:pt x="220" y="3"/>
                    </a:lnTo>
                    <a:lnTo>
                      <a:pt x="233" y="11"/>
                    </a:lnTo>
                    <a:lnTo>
                      <a:pt x="245" y="22"/>
                    </a:lnTo>
                    <a:lnTo>
                      <a:pt x="253" y="36"/>
                    </a:lnTo>
                    <a:lnTo>
                      <a:pt x="256" y="53"/>
                    </a:lnTo>
                    <a:lnTo>
                      <a:pt x="256" y="209"/>
                    </a:lnTo>
                    <a:lnTo>
                      <a:pt x="253" y="225"/>
                    </a:lnTo>
                    <a:lnTo>
                      <a:pt x="245" y="240"/>
                    </a:lnTo>
                    <a:lnTo>
                      <a:pt x="233" y="251"/>
                    </a:lnTo>
                    <a:lnTo>
                      <a:pt x="220" y="259"/>
                    </a:lnTo>
                    <a:lnTo>
                      <a:pt x="202" y="261"/>
                    </a:lnTo>
                    <a:lnTo>
                      <a:pt x="53" y="261"/>
                    </a:lnTo>
                    <a:lnTo>
                      <a:pt x="37" y="259"/>
                    </a:lnTo>
                    <a:lnTo>
                      <a:pt x="22" y="251"/>
                    </a:lnTo>
                    <a:lnTo>
                      <a:pt x="10" y="240"/>
                    </a:lnTo>
                    <a:lnTo>
                      <a:pt x="3" y="225"/>
                    </a:lnTo>
                    <a:lnTo>
                      <a:pt x="0" y="209"/>
                    </a:lnTo>
                    <a:lnTo>
                      <a:pt x="0" y="53"/>
                    </a:lnTo>
                    <a:lnTo>
                      <a:pt x="3" y="36"/>
                    </a:lnTo>
                    <a:lnTo>
                      <a:pt x="10" y="22"/>
                    </a:lnTo>
                    <a:lnTo>
                      <a:pt x="22" y="11"/>
                    </a:lnTo>
                    <a:lnTo>
                      <a:pt x="37" y="3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2" name="Freeform 37"/>
              <p:cNvSpPr>
                <a:spLocks/>
              </p:cNvSpPr>
              <p:nvPr/>
            </p:nvSpPr>
            <p:spPr bwMode="auto">
              <a:xfrm>
                <a:off x="8197850" y="3806825"/>
                <a:ext cx="406400" cy="414337"/>
              </a:xfrm>
              <a:custGeom>
                <a:avLst/>
                <a:gdLst>
                  <a:gd name="T0" fmla="*/ 54 w 256"/>
                  <a:gd name="T1" fmla="*/ 0 h 261"/>
                  <a:gd name="T2" fmla="*/ 203 w 256"/>
                  <a:gd name="T3" fmla="*/ 0 h 261"/>
                  <a:gd name="T4" fmla="*/ 219 w 256"/>
                  <a:gd name="T5" fmla="*/ 3 h 261"/>
                  <a:gd name="T6" fmla="*/ 234 w 256"/>
                  <a:gd name="T7" fmla="*/ 11 h 261"/>
                  <a:gd name="T8" fmla="*/ 246 w 256"/>
                  <a:gd name="T9" fmla="*/ 22 h 261"/>
                  <a:gd name="T10" fmla="*/ 254 w 256"/>
                  <a:gd name="T11" fmla="*/ 36 h 261"/>
                  <a:gd name="T12" fmla="*/ 256 w 256"/>
                  <a:gd name="T13" fmla="*/ 53 h 261"/>
                  <a:gd name="T14" fmla="*/ 256 w 256"/>
                  <a:gd name="T15" fmla="*/ 209 h 261"/>
                  <a:gd name="T16" fmla="*/ 254 w 256"/>
                  <a:gd name="T17" fmla="*/ 225 h 261"/>
                  <a:gd name="T18" fmla="*/ 246 w 256"/>
                  <a:gd name="T19" fmla="*/ 240 h 261"/>
                  <a:gd name="T20" fmla="*/ 234 w 256"/>
                  <a:gd name="T21" fmla="*/ 251 h 261"/>
                  <a:gd name="T22" fmla="*/ 219 w 256"/>
                  <a:gd name="T23" fmla="*/ 259 h 261"/>
                  <a:gd name="T24" fmla="*/ 203 w 256"/>
                  <a:gd name="T25" fmla="*/ 261 h 261"/>
                  <a:gd name="T26" fmla="*/ 54 w 256"/>
                  <a:gd name="T27" fmla="*/ 261 h 261"/>
                  <a:gd name="T28" fmla="*/ 37 w 256"/>
                  <a:gd name="T29" fmla="*/ 259 h 261"/>
                  <a:gd name="T30" fmla="*/ 23 w 256"/>
                  <a:gd name="T31" fmla="*/ 251 h 261"/>
                  <a:gd name="T32" fmla="*/ 11 w 256"/>
                  <a:gd name="T33" fmla="*/ 240 h 261"/>
                  <a:gd name="T34" fmla="*/ 3 w 256"/>
                  <a:gd name="T35" fmla="*/ 225 h 261"/>
                  <a:gd name="T36" fmla="*/ 0 w 256"/>
                  <a:gd name="T37" fmla="*/ 209 h 261"/>
                  <a:gd name="T38" fmla="*/ 0 w 256"/>
                  <a:gd name="T39" fmla="*/ 53 h 261"/>
                  <a:gd name="T40" fmla="*/ 3 w 256"/>
                  <a:gd name="T41" fmla="*/ 36 h 261"/>
                  <a:gd name="T42" fmla="*/ 11 w 256"/>
                  <a:gd name="T43" fmla="*/ 22 h 261"/>
                  <a:gd name="T44" fmla="*/ 23 w 256"/>
                  <a:gd name="T45" fmla="*/ 11 h 261"/>
                  <a:gd name="T46" fmla="*/ 37 w 256"/>
                  <a:gd name="T47" fmla="*/ 3 h 261"/>
                  <a:gd name="T48" fmla="*/ 54 w 256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6" h="261">
                    <a:moveTo>
                      <a:pt x="54" y="0"/>
                    </a:moveTo>
                    <a:lnTo>
                      <a:pt x="203" y="0"/>
                    </a:lnTo>
                    <a:lnTo>
                      <a:pt x="219" y="3"/>
                    </a:lnTo>
                    <a:lnTo>
                      <a:pt x="234" y="11"/>
                    </a:lnTo>
                    <a:lnTo>
                      <a:pt x="246" y="22"/>
                    </a:lnTo>
                    <a:lnTo>
                      <a:pt x="254" y="36"/>
                    </a:lnTo>
                    <a:lnTo>
                      <a:pt x="256" y="53"/>
                    </a:lnTo>
                    <a:lnTo>
                      <a:pt x="256" y="209"/>
                    </a:lnTo>
                    <a:lnTo>
                      <a:pt x="254" y="225"/>
                    </a:lnTo>
                    <a:lnTo>
                      <a:pt x="246" y="240"/>
                    </a:lnTo>
                    <a:lnTo>
                      <a:pt x="234" y="251"/>
                    </a:lnTo>
                    <a:lnTo>
                      <a:pt x="219" y="259"/>
                    </a:lnTo>
                    <a:lnTo>
                      <a:pt x="203" y="261"/>
                    </a:lnTo>
                    <a:lnTo>
                      <a:pt x="54" y="261"/>
                    </a:lnTo>
                    <a:lnTo>
                      <a:pt x="37" y="259"/>
                    </a:lnTo>
                    <a:lnTo>
                      <a:pt x="23" y="251"/>
                    </a:lnTo>
                    <a:lnTo>
                      <a:pt x="11" y="240"/>
                    </a:lnTo>
                    <a:lnTo>
                      <a:pt x="3" y="225"/>
                    </a:lnTo>
                    <a:lnTo>
                      <a:pt x="0" y="209"/>
                    </a:lnTo>
                    <a:lnTo>
                      <a:pt x="0" y="53"/>
                    </a:lnTo>
                    <a:lnTo>
                      <a:pt x="3" y="36"/>
                    </a:lnTo>
                    <a:lnTo>
                      <a:pt x="11" y="22"/>
                    </a:lnTo>
                    <a:lnTo>
                      <a:pt x="23" y="11"/>
                    </a:lnTo>
                    <a:lnTo>
                      <a:pt x="37" y="3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3" name="Freeform 38"/>
              <p:cNvSpPr>
                <a:spLocks/>
              </p:cNvSpPr>
              <p:nvPr/>
            </p:nvSpPr>
            <p:spPr bwMode="auto">
              <a:xfrm>
                <a:off x="6738937" y="4279900"/>
                <a:ext cx="404813" cy="412750"/>
              </a:xfrm>
              <a:custGeom>
                <a:avLst/>
                <a:gdLst>
                  <a:gd name="T0" fmla="*/ 53 w 255"/>
                  <a:gd name="T1" fmla="*/ 0 h 260"/>
                  <a:gd name="T2" fmla="*/ 202 w 255"/>
                  <a:gd name="T3" fmla="*/ 0 h 260"/>
                  <a:gd name="T4" fmla="*/ 219 w 255"/>
                  <a:gd name="T5" fmla="*/ 3 h 260"/>
                  <a:gd name="T6" fmla="*/ 234 w 255"/>
                  <a:gd name="T7" fmla="*/ 10 h 260"/>
                  <a:gd name="T8" fmla="*/ 245 w 255"/>
                  <a:gd name="T9" fmla="*/ 22 h 260"/>
                  <a:gd name="T10" fmla="*/ 252 w 255"/>
                  <a:gd name="T11" fmla="*/ 37 h 260"/>
                  <a:gd name="T12" fmla="*/ 255 w 255"/>
                  <a:gd name="T13" fmla="*/ 53 h 260"/>
                  <a:gd name="T14" fmla="*/ 255 w 255"/>
                  <a:gd name="T15" fmla="*/ 208 h 260"/>
                  <a:gd name="T16" fmla="*/ 252 w 255"/>
                  <a:gd name="T17" fmla="*/ 225 h 260"/>
                  <a:gd name="T18" fmla="*/ 245 w 255"/>
                  <a:gd name="T19" fmla="*/ 239 h 260"/>
                  <a:gd name="T20" fmla="*/ 234 w 255"/>
                  <a:gd name="T21" fmla="*/ 251 h 260"/>
                  <a:gd name="T22" fmla="*/ 219 w 255"/>
                  <a:gd name="T23" fmla="*/ 258 h 260"/>
                  <a:gd name="T24" fmla="*/ 202 w 255"/>
                  <a:gd name="T25" fmla="*/ 260 h 260"/>
                  <a:gd name="T26" fmla="*/ 53 w 255"/>
                  <a:gd name="T27" fmla="*/ 260 h 260"/>
                  <a:gd name="T28" fmla="*/ 36 w 255"/>
                  <a:gd name="T29" fmla="*/ 258 h 260"/>
                  <a:gd name="T30" fmla="*/ 22 w 255"/>
                  <a:gd name="T31" fmla="*/ 251 h 260"/>
                  <a:gd name="T32" fmla="*/ 10 w 255"/>
                  <a:gd name="T33" fmla="*/ 239 h 260"/>
                  <a:gd name="T34" fmla="*/ 3 w 255"/>
                  <a:gd name="T35" fmla="*/ 225 h 260"/>
                  <a:gd name="T36" fmla="*/ 0 w 255"/>
                  <a:gd name="T37" fmla="*/ 208 h 260"/>
                  <a:gd name="T38" fmla="*/ 0 w 255"/>
                  <a:gd name="T39" fmla="*/ 53 h 260"/>
                  <a:gd name="T40" fmla="*/ 3 w 255"/>
                  <a:gd name="T41" fmla="*/ 37 h 260"/>
                  <a:gd name="T42" fmla="*/ 10 w 255"/>
                  <a:gd name="T43" fmla="*/ 22 h 260"/>
                  <a:gd name="T44" fmla="*/ 22 w 255"/>
                  <a:gd name="T45" fmla="*/ 10 h 260"/>
                  <a:gd name="T46" fmla="*/ 36 w 255"/>
                  <a:gd name="T47" fmla="*/ 3 h 260"/>
                  <a:gd name="T48" fmla="*/ 53 w 255"/>
                  <a:gd name="T4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5" h="260">
                    <a:moveTo>
                      <a:pt x="53" y="0"/>
                    </a:moveTo>
                    <a:lnTo>
                      <a:pt x="202" y="0"/>
                    </a:lnTo>
                    <a:lnTo>
                      <a:pt x="219" y="3"/>
                    </a:lnTo>
                    <a:lnTo>
                      <a:pt x="234" y="10"/>
                    </a:lnTo>
                    <a:lnTo>
                      <a:pt x="245" y="22"/>
                    </a:lnTo>
                    <a:lnTo>
                      <a:pt x="252" y="37"/>
                    </a:lnTo>
                    <a:lnTo>
                      <a:pt x="255" y="53"/>
                    </a:lnTo>
                    <a:lnTo>
                      <a:pt x="255" y="208"/>
                    </a:lnTo>
                    <a:lnTo>
                      <a:pt x="252" y="225"/>
                    </a:lnTo>
                    <a:lnTo>
                      <a:pt x="245" y="239"/>
                    </a:lnTo>
                    <a:lnTo>
                      <a:pt x="234" y="251"/>
                    </a:lnTo>
                    <a:lnTo>
                      <a:pt x="219" y="258"/>
                    </a:lnTo>
                    <a:lnTo>
                      <a:pt x="202" y="260"/>
                    </a:lnTo>
                    <a:lnTo>
                      <a:pt x="53" y="260"/>
                    </a:lnTo>
                    <a:lnTo>
                      <a:pt x="36" y="258"/>
                    </a:lnTo>
                    <a:lnTo>
                      <a:pt x="22" y="251"/>
                    </a:lnTo>
                    <a:lnTo>
                      <a:pt x="10" y="239"/>
                    </a:lnTo>
                    <a:lnTo>
                      <a:pt x="3" y="225"/>
                    </a:lnTo>
                    <a:lnTo>
                      <a:pt x="0" y="208"/>
                    </a:lnTo>
                    <a:lnTo>
                      <a:pt x="0" y="53"/>
                    </a:lnTo>
                    <a:lnTo>
                      <a:pt x="3" y="37"/>
                    </a:lnTo>
                    <a:lnTo>
                      <a:pt x="10" y="22"/>
                    </a:lnTo>
                    <a:lnTo>
                      <a:pt x="22" y="10"/>
                    </a:lnTo>
                    <a:lnTo>
                      <a:pt x="36" y="3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4" name="Freeform 39"/>
              <p:cNvSpPr>
                <a:spLocks/>
              </p:cNvSpPr>
              <p:nvPr/>
            </p:nvSpPr>
            <p:spPr bwMode="auto">
              <a:xfrm>
                <a:off x="7226300" y="4279900"/>
                <a:ext cx="404813" cy="412750"/>
              </a:xfrm>
              <a:custGeom>
                <a:avLst/>
                <a:gdLst>
                  <a:gd name="T0" fmla="*/ 53 w 255"/>
                  <a:gd name="T1" fmla="*/ 0 h 260"/>
                  <a:gd name="T2" fmla="*/ 202 w 255"/>
                  <a:gd name="T3" fmla="*/ 0 h 260"/>
                  <a:gd name="T4" fmla="*/ 219 w 255"/>
                  <a:gd name="T5" fmla="*/ 3 h 260"/>
                  <a:gd name="T6" fmla="*/ 233 w 255"/>
                  <a:gd name="T7" fmla="*/ 10 h 260"/>
                  <a:gd name="T8" fmla="*/ 244 w 255"/>
                  <a:gd name="T9" fmla="*/ 22 h 260"/>
                  <a:gd name="T10" fmla="*/ 252 w 255"/>
                  <a:gd name="T11" fmla="*/ 37 h 260"/>
                  <a:gd name="T12" fmla="*/ 255 w 255"/>
                  <a:gd name="T13" fmla="*/ 53 h 260"/>
                  <a:gd name="T14" fmla="*/ 255 w 255"/>
                  <a:gd name="T15" fmla="*/ 208 h 260"/>
                  <a:gd name="T16" fmla="*/ 252 w 255"/>
                  <a:gd name="T17" fmla="*/ 225 h 260"/>
                  <a:gd name="T18" fmla="*/ 244 w 255"/>
                  <a:gd name="T19" fmla="*/ 239 h 260"/>
                  <a:gd name="T20" fmla="*/ 233 w 255"/>
                  <a:gd name="T21" fmla="*/ 251 h 260"/>
                  <a:gd name="T22" fmla="*/ 219 w 255"/>
                  <a:gd name="T23" fmla="*/ 258 h 260"/>
                  <a:gd name="T24" fmla="*/ 202 w 255"/>
                  <a:gd name="T25" fmla="*/ 260 h 260"/>
                  <a:gd name="T26" fmla="*/ 53 w 255"/>
                  <a:gd name="T27" fmla="*/ 260 h 260"/>
                  <a:gd name="T28" fmla="*/ 36 w 255"/>
                  <a:gd name="T29" fmla="*/ 258 h 260"/>
                  <a:gd name="T30" fmla="*/ 21 w 255"/>
                  <a:gd name="T31" fmla="*/ 251 h 260"/>
                  <a:gd name="T32" fmla="*/ 10 w 255"/>
                  <a:gd name="T33" fmla="*/ 239 h 260"/>
                  <a:gd name="T34" fmla="*/ 3 w 255"/>
                  <a:gd name="T35" fmla="*/ 225 h 260"/>
                  <a:gd name="T36" fmla="*/ 0 w 255"/>
                  <a:gd name="T37" fmla="*/ 208 h 260"/>
                  <a:gd name="T38" fmla="*/ 0 w 255"/>
                  <a:gd name="T39" fmla="*/ 53 h 260"/>
                  <a:gd name="T40" fmla="*/ 3 w 255"/>
                  <a:gd name="T41" fmla="*/ 37 h 260"/>
                  <a:gd name="T42" fmla="*/ 10 w 255"/>
                  <a:gd name="T43" fmla="*/ 22 h 260"/>
                  <a:gd name="T44" fmla="*/ 21 w 255"/>
                  <a:gd name="T45" fmla="*/ 10 h 260"/>
                  <a:gd name="T46" fmla="*/ 36 w 255"/>
                  <a:gd name="T47" fmla="*/ 3 h 260"/>
                  <a:gd name="T48" fmla="*/ 53 w 255"/>
                  <a:gd name="T4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5" h="260">
                    <a:moveTo>
                      <a:pt x="53" y="0"/>
                    </a:moveTo>
                    <a:lnTo>
                      <a:pt x="202" y="0"/>
                    </a:lnTo>
                    <a:lnTo>
                      <a:pt x="219" y="3"/>
                    </a:lnTo>
                    <a:lnTo>
                      <a:pt x="233" y="10"/>
                    </a:lnTo>
                    <a:lnTo>
                      <a:pt x="244" y="22"/>
                    </a:lnTo>
                    <a:lnTo>
                      <a:pt x="252" y="37"/>
                    </a:lnTo>
                    <a:lnTo>
                      <a:pt x="255" y="53"/>
                    </a:lnTo>
                    <a:lnTo>
                      <a:pt x="255" y="208"/>
                    </a:lnTo>
                    <a:lnTo>
                      <a:pt x="252" y="225"/>
                    </a:lnTo>
                    <a:lnTo>
                      <a:pt x="244" y="239"/>
                    </a:lnTo>
                    <a:lnTo>
                      <a:pt x="233" y="251"/>
                    </a:lnTo>
                    <a:lnTo>
                      <a:pt x="219" y="258"/>
                    </a:lnTo>
                    <a:lnTo>
                      <a:pt x="202" y="260"/>
                    </a:lnTo>
                    <a:lnTo>
                      <a:pt x="53" y="260"/>
                    </a:lnTo>
                    <a:lnTo>
                      <a:pt x="36" y="258"/>
                    </a:lnTo>
                    <a:lnTo>
                      <a:pt x="21" y="251"/>
                    </a:lnTo>
                    <a:lnTo>
                      <a:pt x="10" y="239"/>
                    </a:lnTo>
                    <a:lnTo>
                      <a:pt x="3" y="225"/>
                    </a:lnTo>
                    <a:lnTo>
                      <a:pt x="0" y="208"/>
                    </a:lnTo>
                    <a:lnTo>
                      <a:pt x="0" y="53"/>
                    </a:lnTo>
                    <a:lnTo>
                      <a:pt x="3" y="37"/>
                    </a:lnTo>
                    <a:lnTo>
                      <a:pt x="10" y="22"/>
                    </a:lnTo>
                    <a:lnTo>
                      <a:pt x="21" y="10"/>
                    </a:lnTo>
                    <a:lnTo>
                      <a:pt x="36" y="3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5" name="Freeform 40"/>
              <p:cNvSpPr>
                <a:spLocks/>
              </p:cNvSpPr>
              <p:nvPr/>
            </p:nvSpPr>
            <p:spPr bwMode="auto">
              <a:xfrm>
                <a:off x="7712075" y="4279900"/>
                <a:ext cx="406400" cy="412750"/>
              </a:xfrm>
              <a:custGeom>
                <a:avLst/>
                <a:gdLst>
                  <a:gd name="T0" fmla="*/ 53 w 256"/>
                  <a:gd name="T1" fmla="*/ 0 h 260"/>
                  <a:gd name="T2" fmla="*/ 202 w 256"/>
                  <a:gd name="T3" fmla="*/ 0 h 260"/>
                  <a:gd name="T4" fmla="*/ 220 w 256"/>
                  <a:gd name="T5" fmla="*/ 3 h 260"/>
                  <a:gd name="T6" fmla="*/ 233 w 256"/>
                  <a:gd name="T7" fmla="*/ 10 h 260"/>
                  <a:gd name="T8" fmla="*/ 245 w 256"/>
                  <a:gd name="T9" fmla="*/ 22 h 260"/>
                  <a:gd name="T10" fmla="*/ 253 w 256"/>
                  <a:gd name="T11" fmla="*/ 37 h 260"/>
                  <a:gd name="T12" fmla="*/ 256 w 256"/>
                  <a:gd name="T13" fmla="*/ 53 h 260"/>
                  <a:gd name="T14" fmla="*/ 256 w 256"/>
                  <a:gd name="T15" fmla="*/ 208 h 260"/>
                  <a:gd name="T16" fmla="*/ 253 w 256"/>
                  <a:gd name="T17" fmla="*/ 225 h 260"/>
                  <a:gd name="T18" fmla="*/ 245 w 256"/>
                  <a:gd name="T19" fmla="*/ 239 h 260"/>
                  <a:gd name="T20" fmla="*/ 233 w 256"/>
                  <a:gd name="T21" fmla="*/ 251 h 260"/>
                  <a:gd name="T22" fmla="*/ 220 w 256"/>
                  <a:gd name="T23" fmla="*/ 258 h 260"/>
                  <a:gd name="T24" fmla="*/ 202 w 256"/>
                  <a:gd name="T25" fmla="*/ 260 h 260"/>
                  <a:gd name="T26" fmla="*/ 53 w 256"/>
                  <a:gd name="T27" fmla="*/ 260 h 260"/>
                  <a:gd name="T28" fmla="*/ 37 w 256"/>
                  <a:gd name="T29" fmla="*/ 258 h 260"/>
                  <a:gd name="T30" fmla="*/ 22 w 256"/>
                  <a:gd name="T31" fmla="*/ 251 h 260"/>
                  <a:gd name="T32" fmla="*/ 10 w 256"/>
                  <a:gd name="T33" fmla="*/ 239 h 260"/>
                  <a:gd name="T34" fmla="*/ 3 w 256"/>
                  <a:gd name="T35" fmla="*/ 225 h 260"/>
                  <a:gd name="T36" fmla="*/ 0 w 256"/>
                  <a:gd name="T37" fmla="*/ 208 h 260"/>
                  <a:gd name="T38" fmla="*/ 0 w 256"/>
                  <a:gd name="T39" fmla="*/ 53 h 260"/>
                  <a:gd name="T40" fmla="*/ 3 w 256"/>
                  <a:gd name="T41" fmla="*/ 37 h 260"/>
                  <a:gd name="T42" fmla="*/ 10 w 256"/>
                  <a:gd name="T43" fmla="*/ 22 h 260"/>
                  <a:gd name="T44" fmla="*/ 22 w 256"/>
                  <a:gd name="T45" fmla="*/ 10 h 260"/>
                  <a:gd name="T46" fmla="*/ 37 w 256"/>
                  <a:gd name="T47" fmla="*/ 3 h 260"/>
                  <a:gd name="T48" fmla="*/ 53 w 256"/>
                  <a:gd name="T4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6" h="260">
                    <a:moveTo>
                      <a:pt x="53" y="0"/>
                    </a:moveTo>
                    <a:lnTo>
                      <a:pt x="202" y="0"/>
                    </a:lnTo>
                    <a:lnTo>
                      <a:pt x="220" y="3"/>
                    </a:lnTo>
                    <a:lnTo>
                      <a:pt x="233" y="10"/>
                    </a:lnTo>
                    <a:lnTo>
                      <a:pt x="245" y="22"/>
                    </a:lnTo>
                    <a:lnTo>
                      <a:pt x="253" y="37"/>
                    </a:lnTo>
                    <a:lnTo>
                      <a:pt x="256" y="53"/>
                    </a:lnTo>
                    <a:lnTo>
                      <a:pt x="256" y="208"/>
                    </a:lnTo>
                    <a:lnTo>
                      <a:pt x="253" y="225"/>
                    </a:lnTo>
                    <a:lnTo>
                      <a:pt x="245" y="239"/>
                    </a:lnTo>
                    <a:lnTo>
                      <a:pt x="233" y="251"/>
                    </a:lnTo>
                    <a:lnTo>
                      <a:pt x="220" y="258"/>
                    </a:lnTo>
                    <a:lnTo>
                      <a:pt x="202" y="260"/>
                    </a:lnTo>
                    <a:lnTo>
                      <a:pt x="53" y="260"/>
                    </a:lnTo>
                    <a:lnTo>
                      <a:pt x="37" y="258"/>
                    </a:lnTo>
                    <a:lnTo>
                      <a:pt x="22" y="251"/>
                    </a:lnTo>
                    <a:lnTo>
                      <a:pt x="10" y="239"/>
                    </a:lnTo>
                    <a:lnTo>
                      <a:pt x="3" y="225"/>
                    </a:lnTo>
                    <a:lnTo>
                      <a:pt x="0" y="208"/>
                    </a:lnTo>
                    <a:lnTo>
                      <a:pt x="0" y="53"/>
                    </a:lnTo>
                    <a:lnTo>
                      <a:pt x="3" y="37"/>
                    </a:lnTo>
                    <a:lnTo>
                      <a:pt x="10" y="22"/>
                    </a:lnTo>
                    <a:lnTo>
                      <a:pt x="22" y="10"/>
                    </a:lnTo>
                    <a:lnTo>
                      <a:pt x="37" y="3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6" name="Freeform 41"/>
              <p:cNvSpPr>
                <a:spLocks/>
              </p:cNvSpPr>
              <p:nvPr/>
            </p:nvSpPr>
            <p:spPr bwMode="auto">
              <a:xfrm>
                <a:off x="8197850" y="4279900"/>
                <a:ext cx="406400" cy="412750"/>
              </a:xfrm>
              <a:custGeom>
                <a:avLst/>
                <a:gdLst>
                  <a:gd name="T0" fmla="*/ 54 w 256"/>
                  <a:gd name="T1" fmla="*/ 0 h 260"/>
                  <a:gd name="T2" fmla="*/ 203 w 256"/>
                  <a:gd name="T3" fmla="*/ 0 h 260"/>
                  <a:gd name="T4" fmla="*/ 219 w 256"/>
                  <a:gd name="T5" fmla="*/ 3 h 260"/>
                  <a:gd name="T6" fmla="*/ 234 w 256"/>
                  <a:gd name="T7" fmla="*/ 10 h 260"/>
                  <a:gd name="T8" fmla="*/ 246 w 256"/>
                  <a:gd name="T9" fmla="*/ 22 h 260"/>
                  <a:gd name="T10" fmla="*/ 254 w 256"/>
                  <a:gd name="T11" fmla="*/ 37 h 260"/>
                  <a:gd name="T12" fmla="*/ 256 w 256"/>
                  <a:gd name="T13" fmla="*/ 53 h 260"/>
                  <a:gd name="T14" fmla="*/ 256 w 256"/>
                  <a:gd name="T15" fmla="*/ 208 h 260"/>
                  <a:gd name="T16" fmla="*/ 254 w 256"/>
                  <a:gd name="T17" fmla="*/ 225 h 260"/>
                  <a:gd name="T18" fmla="*/ 246 w 256"/>
                  <a:gd name="T19" fmla="*/ 239 h 260"/>
                  <a:gd name="T20" fmla="*/ 234 w 256"/>
                  <a:gd name="T21" fmla="*/ 251 h 260"/>
                  <a:gd name="T22" fmla="*/ 219 w 256"/>
                  <a:gd name="T23" fmla="*/ 258 h 260"/>
                  <a:gd name="T24" fmla="*/ 203 w 256"/>
                  <a:gd name="T25" fmla="*/ 260 h 260"/>
                  <a:gd name="T26" fmla="*/ 54 w 256"/>
                  <a:gd name="T27" fmla="*/ 260 h 260"/>
                  <a:gd name="T28" fmla="*/ 37 w 256"/>
                  <a:gd name="T29" fmla="*/ 258 h 260"/>
                  <a:gd name="T30" fmla="*/ 23 w 256"/>
                  <a:gd name="T31" fmla="*/ 251 h 260"/>
                  <a:gd name="T32" fmla="*/ 11 w 256"/>
                  <a:gd name="T33" fmla="*/ 239 h 260"/>
                  <a:gd name="T34" fmla="*/ 3 w 256"/>
                  <a:gd name="T35" fmla="*/ 225 h 260"/>
                  <a:gd name="T36" fmla="*/ 0 w 256"/>
                  <a:gd name="T37" fmla="*/ 208 h 260"/>
                  <a:gd name="T38" fmla="*/ 0 w 256"/>
                  <a:gd name="T39" fmla="*/ 53 h 260"/>
                  <a:gd name="T40" fmla="*/ 3 w 256"/>
                  <a:gd name="T41" fmla="*/ 37 h 260"/>
                  <a:gd name="T42" fmla="*/ 11 w 256"/>
                  <a:gd name="T43" fmla="*/ 22 h 260"/>
                  <a:gd name="T44" fmla="*/ 23 w 256"/>
                  <a:gd name="T45" fmla="*/ 10 h 260"/>
                  <a:gd name="T46" fmla="*/ 37 w 256"/>
                  <a:gd name="T47" fmla="*/ 3 h 260"/>
                  <a:gd name="T48" fmla="*/ 54 w 256"/>
                  <a:gd name="T4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6" h="260">
                    <a:moveTo>
                      <a:pt x="54" y="0"/>
                    </a:moveTo>
                    <a:lnTo>
                      <a:pt x="203" y="0"/>
                    </a:lnTo>
                    <a:lnTo>
                      <a:pt x="219" y="3"/>
                    </a:lnTo>
                    <a:lnTo>
                      <a:pt x="234" y="10"/>
                    </a:lnTo>
                    <a:lnTo>
                      <a:pt x="246" y="22"/>
                    </a:lnTo>
                    <a:lnTo>
                      <a:pt x="254" y="37"/>
                    </a:lnTo>
                    <a:lnTo>
                      <a:pt x="256" y="53"/>
                    </a:lnTo>
                    <a:lnTo>
                      <a:pt x="256" y="208"/>
                    </a:lnTo>
                    <a:lnTo>
                      <a:pt x="254" y="225"/>
                    </a:lnTo>
                    <a:lnTo>
                      <a:pt x="246" y="239"/>
                    </a:lnTo>
                    <a:lnTo>
                      <a:pt x="234" y="251"/>
                    </a:lnTo>
                    <a:lnTo>
                      <a:pt x="219" y="258"/>
                    </a:lnTo>
                    <a:lnTo>
                      <a:pt x="203" y="260"/>
                    </a:lnTo>
                    <a:lnTo>
                      <a:pt x="54" y="260"/>
                    </a:lnTo>
                    <a:lnTo>
                      <a:pt x="37" y="258"/>
                    </a:lnTo>
                    <a:lnTo>
                      <a:pt x="23" y="251"/>
                    </a:lnTo>
                    <a:lnTo>
                      <a:pt x="11" y="239"/>
                    </a:lnTo>
                    <a:lnTo>
                      <a:pt x="3" y="225"/>
                    </a:lnTo>
                    <a:lnTo>
                      <a:pt x="0" y="208"/>
                    </a:lnTo>
                    <a:lnTo>
                      <a:pt x="0" y="53"/>
                    </a:lnTo>
                    <a:lnTo>
                      <a:pt x="3" y="37"/>
                    </a:lnTo>
                    <a:lnTo>
                      <a:pt x="11" y="22"/>
                    </a:lnTo>
                    <a:lnTo>
                      <a:pt x="23" y="10"/>
                    </a:lnTo>
                    <a:lnTo>
                      <a:pt x="37" y="3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7" name="Freeform 42"/>
              <p:cNvSpPr>
                <a:spLocks/>
              </p:cNvSpPr>
              <p:nvPr/>
            </p:nvSpPr>
            <p:spPr bwMode="auto">
              <a:xfrm>
                <a:off x="6738937" y="4752975"/>
                <a:ext cx="404813" cy="414337"/>
              </a:xfrm>
              <a:custGeom>
                <a:avLst/>
                <a:gdLst>
                  <a:gd name="T0" fmla="*/ 53 w 255"/>
                  <a:gd name="T1" fmla="*/ 0 h 261"/>
                  <a:gd name="T2" fmla="*/ 202 w 255"/>
                  <a:gd name="T3" fmla="*/ 0 h 261"/>
                  <a:gd name="T4" fmla="*/ 219 w 255"/>
                  <a:gd name="T5" fmla="*/ 2 h 261"/>
                  <a:gd name="T6" fmla="*/ 234 w 255"/>
                  <a:gd name="T7" fmla="*/ 9 h 261"/>
                  <a:gd name="T8" fmla="*/ 245 w 255"/>
                  <a:gd name="T9" fmla="*/ 21 h 261"/>
                  <a:gd name="T10" fmla="*/ 252 w 255"/>
                  <a:gd name="T11" fmla="*/ 36 h 261"/>
                  <a:gd name="T12" fmla="*/ 255 w 255"/>
                  <a:gd name="T13" fmla="*/ 52 h 261"/>
                  <a:gd name="T14" fmla="*/ 255 w 255"/>
                  <a:gd name="T15" fmla="*/ 207 h 261"/>
                  <a:gd name="T16" fmla="*/ 252 w 255"/>
                  <a:gd name="T17" fmla="*/ 224 h 261"/>
                  <a:gd name="T18" fmla="*/ 245 w 255"/>
                  <a:gd name="T19" fmla="*/ 238 h 261"/>
                  <a:gd name="T20" fmla="*/ 234 w 255"/>
                  <a:gd name="T21" fmla="*/ 250 h 261"/>
                  <a:gd name="T22" fmla="*/ 219 w 255"/>
                  <a:gd name="T23" fmla="*/ 257 h 261"/>
                  <a:gd name="T24" fmla="*/ 202 w 255"/>
                  <a:gd name="T25" fmla="*/ 261 h 261"/>
                  <a:gd name="T26" fmla="*/ 53 w 255"/>
                  <a:gd name="T27" fmla="*/ 261 h 261"/>
                  <a:gd name="T28" fmla="*/ 36 w 255"/>
                  <a:gd name="T29" fmla="*/ 257 h 261"/>
                  <a:gd name="T30" fmla="*/ 22 w 255"/>
                  <a:gd name="T31" fmla="*/ 250 h 261"/>
                  <a:gd name="T32" fmla="*/ 10 w 255"/>
                  <a:gd name="T33" fmla="*/ 238 h 261"/>
                  <a:gd name="T34" fmla="*/ 3 w 255"/>
                  <a:gd name="T35" fmla="*/ 224 h 261"/>
                  <a:gd name="T36" fmla="*/ 0 w 255"/>
                  <a:gd name="T37" fmla="*/ 207 h 261"/>
                  <a:gd name="T38" fmla="*/ 0 w 255"/>
                  <a:gd name="T39" fmla="*/ 52 h 261"/>
                  <a:gd name="T40" fmla="*/ 3 w 255"/>
                  <a:gd name="T41" fmla="*/ 36 h 261"/>
                  <a:gd name="T42" fmla="*/ 10 w 255"/>
                  <a:gd name="T43" fmla="*/ 21 h 261"/>
                  <a:gd name="T44" fmla="*/ 22 w 255"/>
                  <a:gd name="T45" fmla="*/ 9 h 261"/>
                  <a:gd name="T46" fmla="*/ 36 w 255"/>
                  <a:gd name="T47" fmla="*/ 2 h 261"/>
                  <a:gd name="T48" fmla="*/ 53 w 255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5" h="261">
                    <a:moveTo>
                      <a:pt x="53" y="0"/>
                    </a:moveTo>
                    <a:lnTo>
                      <a:pt x="202" y="0"/>
                    </a:lnTo>
                    <a:lnTo>
                      <a:pt x="219" y="2"/>
                    </a:lnTo>
                    <a:lnTo>
                      <a:pt x="234" y="9"/>
                    </a:lnTo>
                    <a:lnTo>
                      <a:pt x="245" y="21"/>
                    </a:lnTo>
                    <a:lnTo>
                      <a:pt x="252" y="36"/>
                    </a:lnTo>
                    <a:lnTo>
                      <a:pt x="255" y="52"/>
                    </a:lnTo>
                    <a:lnTo>
                      <a:pt x="255" y="207"/>
                    </a:lnTo>
                    <a:lnTo>
                      <a:pt x="252" y="224"/>
                    </a:lnTo>
                    <a:lnTo>
                      <a:pt x="245" y="238"/>
                    </a:lnTo>
                    <a:lnTo>
                      <a:pt x="234" y="250"/>
                    </a:lnTo>
                    <a:lnTo>
                      <a:pt x="219" y="257"/>
                    </a:lnTo>
                    <a:lnTo>
                      <a:pt x="202" y="261"/>
                    </a:lnTo>
                    <a:lnTo>
                      <a:pt x="53" y="261"/>
                    </a:lnTo>
                    <a:lnTo>
                      <a:pt x="36" y="257"/>
                    </a:lnTo>
                    <a:lnTo>
                      <a:pt x="22" y="250"/>
                    </a:lnTo>
                    <a:lnTo>
                      <a:pt x="10" y="238"/>
                    </a:lnTo>
                    <a:lnTo>
                      <a:pt x="3" y="224"/>
                    </a:lnTo>
                    <a:lnTo>
                      <a:pt x="0" y="207"/>
                    </a:lnTo>
                    <a:lnTo>
                      <a:pt x="0" y="52"/>
                    </a:lnTo>
                    <a:lnTo>
                      <a:pt x="3" y="36"/>
                    </a:lnTo>
                    <a:lnTo>
                      <a:pt x="10" y="21"/>
                    </a:lnTo>
                    <a:lnTo>
                      <a:pt x="22" y="9"/>
                    </a:lnTo>
                    <a:lnTo>
                      <a:pt x="36" y="2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8" name="Freeform 43"/>
              <p:cNvSpPr>
                <a:spLocks/>
              </p:cNvSpPr>
              <p:nvPr/>
            </p:nvSpPr>
            <p:spPr bwMode="auto">
              <a:xfrm>
                <a:off x="7226300" y="4752975"/>
                <a:ext cx="404813" cy="414337"/>
              </a:xfrm>
              <a:custGeom>
                <a:avLst/>
                <a:gdLst>
                  <a:gd name="T0" fmla="*/ 53 w 255"/>
                  <a:gd name="T1" fmla="*/ 0 h 261"/>
                  <a:gd name="T2" fmla="*/ 202 w 255"/>
                  <a:gd name="T3" fmla="*/ 0 h 261"/>
                  <a:gd name="T4" fmla="*/ 219 w 255"/>
                  <a:gd name="T5" fmla="*/ 2 h 261"/>
                  <a:gd name="T6" fmla="*/ 233 w 255"/>
                  <a:gd name="T7" fmla="*/ 9 h 261"/>
                  <a:gd name="T8" fmla="*/ 244 w 255"/>
                  <a:gd name="T9" fmla="*/ 21 h 261"/>
                  <a:gd name="T10" fmla="*/ 252 w 255"/>
                  <a:gd name="T11" fmla="*/ 36 h 261"/>
                  <a:gd name="T12" fmla="*/ 255 w 255"/>
                  <a:gd name="T13" fmla="*/ 52 h 261"/>
                  <a:gd name="T14" fmla="*/ 255 w 255"/>
                  <a:gd name="T15" fmla="*/ 207 h 261"/>
                  <a:gd name="T16" fmla="*/ 252 w 255"/>
                  <a:gd name="T17" fmla="*/ 224 h 261"/>
                  <a:gd name="T18" fmla="*/ 244 w 255"/>
                  <a:gd name="T19" fmla="*/ 238 h 261"/>
                  <a:gd name="T20" fmla="*/ 233 w 255"/>
                  <a:gd name="T21" fmla="*/ 250 h 261"/>
                  <a:gd name="T22" fmla="*/ 219 w 255"/>
                  <a:gd name="T23" fmla="*/ 257 h 261"/>
                  <a:gd name="T24" fmla="*/ 202 w 255"/>
                  <a:gd name="T25" fmla="*/ 261 h 261"/>
                  <a:gd name="T26" fmla="*/ 53 w 255"/>
                  <a:gd name="T27" fmla="*/ 261 h 261"/>
                  <a:gd name="T28" fmla="*/ 36 w 255"/>
                  <a:gd name="T29" fmla="*/ 257 h 261"/>
                  <a:gd name="T30" fmla="*/ 21 w 255"/>
                  <a:gd name="T31" fmla="*/ 250 h 261"/>
                  <a:gd name="T32" fmla="*/ 10 w 255"/>
                  <a:gd name="T33" fmla="*/ 238 h 261"/>
                  <a:gd name="T34" fmla="*/ 3 w 255"/>
                  <a:gd name="T35" fmla="*/ 224 h 261"/>
                  <a:gd name="T36" fmla="*/ 0 w 255"/>
                  <a:gd name="T37" fmla="*/ 207 h 261"/>
                  <a:gd name="T38" fmla="*/ 0 w 255"/>
                  <a:gd name="T39" fmla="*/ 52 h 261"/>
                  <a:gd name="T40" fmla="*/ 3 w 255"/>
                  <a:gd name="T41" fmla="*/ 36 h 261"/>
                  <a:gd name="T42" fmla="*/ 10 w 255"/>
                  <a:gd name="T43" fmla="*/ 21 h 261"/>
                  <a:gd name="T44" fmla="*/ 21 w 255"/>
                  <a:gd name="T45" fmla="*/ 9 h 261"/>
                  <a:gd name="T46" fmla="*/ 36 w 255"/>
                  <a:gd name="T47" fmla="*/ 2 h 261"/>
                  <a:gd name="T48" fmla="*/ 53 w 255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5" h="261">
                    <a:moveTo>
                      <a:pt x="53" y="0"/>
                    </a:moveTo>
                    <a:lnTo>
                      <a:pt x="202" y="0"/>
                    </a:lnTo>
                    <a:lnTo>
                      <a:pt x="219" y="2"/>
                    </a:lnTo>
                    <a:lnTo>
                      <a:pt x="233" y="9"/>
                    </a:lnTo>
                    <a:lnTo>
                      <a:pt x="244" y="21"/>
                    </a:lnTo>
                    <a:lnTo>
                      <a:pt x="252" y="36"/>
                    </a:lnTo>
                    <a:lnTo>
                      <a:pt x="255" y="52"/>
                    </a:lnTo>
                    <a:lnTo>
                      <a:pt x="255" y="207"/>
                    </a:lnTo>
                    <a:lnTo>
                      <a:pt x="252" y="224"/>
                    </a:lnTo>
                    <a:lnTo>
                      <a:pt x="244" y="238"/>
                    </a:lnTo>
                    <a:lnTo>
                      <a:pt x="233" y="250"/>
                    </a:lnTo>
                    <a:lnTo>
                      <a:pt x="219" y="257"/>
                    </a:lnTo>
                    <a:lnTo>
                      <a:pt x="202" y="261"/>
                    </a:lnTo>
                    <a:lnTo>
                      <a:pt x="53" y="261"/>
                    </a:lnTo>
                    <a:lnTo>
                      <a:pt x="36" y="257"/>
                    </a:lnTo>
                    <a:lnTo>
                      <a:pt x="21" y="250"/>
                    </a:lnTo>
                    <a:lnTo>
                      <a:pt x="10" y="238"/>
                    </a:lnTo>
                    <a:lnTo>
                      <a:pt x="3" y="224"/>
                    </a:lnTo>
                    <a:lnTo>
                      <a:pt x="0" y="207"/>
                    </a:lnTo>
                    <a:lnTo>
                      <a:pt x="0" y="52"/>
                    </a:lnTo>
                    <a:lnTo>
                      <a:pt x="3" y="36"/>
                    </a:lnTo>
                    <a:lnTo>
                      <a:pt x="10" y="21"/>
                    </a:lnTo>
                    <a:lnTo>
                      <a:pt x="21" y="9"/>
                    </a:lnTo>
                    <a:lnTo>
                      <a:pt x="36" y="2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9" name="Freeform 44"/>
              <p:cNvSpPr>
                <a:spLocks/>
              </p:cNvSpPr>
              <p:nvPr/>
            </p:nvSpPr>
            <p:spPr bwMode="auto">
              <a:xfrm>
                <a:off x="7712075" y="4752975"/>
                <a:ext cx="406400" cy="414337"/>
              </a:xfrm>
              <a:custGeom>
                <a:avLst/>
                <a:gdLst>
                  <a:gd name="T0" fmla="*/ 53 w 256"/>
                  <a:gd name="T1" fmla="*/ 0 h 261"/>
                  <a:gd name="T2" fmla="*/ 202 w 256"/>
                  <a:gd name="T3" fmla="*/ 0 h 261"/>
                  <a:gd name="T4" fmla="*/ 220 w 256"/>
                  <a:gd name="T5" fmla="*/ 2 h 261"/>
                  <a:gd name="T6" fmla="*/ 233 w 256"/>
                  <a:gd name="T7" fmla="*/ 9 h 261"/>
                  <a:gd name="T8" fmla="*/ 245 w 256"/>
                  <a:gd name="T9" fmla="*/ 21 h 261"/>
                  <a:gd name="T10" fmla="*/ 253 w 256"/>
                  <a:gd name="T11" fmla="*/ 36 h 261"/>
                  <a:gd name="T12" fmla="*/ 256 w 256"/>
                  <a:gd name="T13" fmla="*/ 52 h 261"/>
                  <a:gd name="T14" fmla="*/ 256 w 256"/>
                  <a:gd name="T15" fmla="*/ 207 h 261"/>
                  <a:gd name="T16" fmla="*/ 253 w 256"/>
                  <a:gd name="T17" fmla="*/ 224 h 261"/>
                  <a:gd name="T18" fmla="*/ 245 w 256"/>
                  <a:gd name="T19" fmla="*/ 238 h 261"/>
                  <a:gd name="T20" fmla="*/ 233 w 256"/>
                  <a:gd name="T21" fmla="*/ 250 h 261"/>
                  <a:gd name="T22" fmla="*/ 220 w 256"/>
                  <a:gd name="T23" fmla="*/ 257 h 261"/>
                  <a:gd name="T24" fmla="*/ 202 w 256"/>
                  <a:gd name="T25" fmla="*/ 261 h 261"/>
                  <a:gd name="T26" fmla="*/ 53 w 256"/>
                  <a:gd name="T27" fmla="*/ 261 h 261"/>
                  <a:gd name="T28" fmla="*/ 37 w 256"/>
                  <a:gd name="T29" fmla="*/ 257 h 261"/>
                  <a:gd name="T30" fmla="*/ 22 w 256"/>
                  <a:gd name="T31" fmla="*/ 250 h 261"/>
                  <a:gd name="T32" fmla="*/ 10 w 256"/>
                  <a:gd name="T33" fmla="*/ 238 h 261"/>
                  <a:gd name="T34" fmla="*/ 3 w 256"/>
                  <a:gd name="T35" fmla="*/ 224 h 261"/>
                  <a:gd name="T36" fmla="*/ 0 w 256"/>
                  <a:gd name="T37" fmla="*/ 207 h 261"/>
                  <a:gd name="T38" fmla="*/ 0 w 256"/>
                  <a:gd name="T39" fmla="*/ 52 h 261"/>
                  <a:gd name="T40" fmla="*/ 3 w 256"/>
                  <a:gd name="T41" fmla="*/ 36 h 261"/>
                  <a:gd name="T42" fmla="*/ 10 w 256"/>
                  <a:gd name="T43" fmla="*/ 21 h 261"/>
                  <a:gd name="T44" fmla="*/ 22 w 256"/>
                  <a:gd name="T45" fmla="*/ 9 h 261"/>
                  <a:gd name="T46" fmla="*/ 37 w 256"/>
                  <a:gd name="T47" fmla="*/ 2 h 261"/>
                  <a:gd name="T48" fmla="*/ 53 w 256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6" h="261">
                    <a:moveTo>
                      <a:pt x="53" y="0"/>
                    </a:moveTo>
                    <a:lnTo>
                      <a:pt x="202" y="0"/>
                    </a:lnTo>
                    <a:lnTo>
                      <a:pt x="220" y="2"/>
                    </a:lnTo>
                    <a:lnTo>
                      <a:pt x="233" y="9"/>
                    </a:lnTo>
                    <a:lnTo>
                      <a:pt x="245" y="21"/>
                    </a:lnTo>
                    <a:lnTo>
                      <a:pt x="253" y="36"/>
                    </a:lnTo>
                    <a:lnTo>
                      <a:pt x="256" y="52"/>
                    </a:lnTo>
                    <a:lnTo>
                      <a:pt x="256" y="207"/>
                    </a:lnTo>
                    <a:lnTo>
                      <a:pt x="253" y="224"/>
                    </a:lnTo>
                    <a:lnTo>
                      <a:pt x="245" y="238"/>
                    </a:lnTo>
                    <a:lnTo>
                      <a:pt x="233" y="250"/>
                    </a:lnTo>
                    <a:lnTo>
                      <a:pt x="220" y="257"/>
                    </a:lnTo>
                    <a:lnTo>
                      <a:pt x="202" y="261"/>
                    </a:lnTo>
                    <a:lnTo>
                      <a:pt x="53" y="261"/>
                    </a:lnTo>
                    <a:lnTo>
                      <a:pt x="37" y="257"/>
                    </a:lnTo>
                    <a:lnTo>
                      <a:pt x="22" y="250"/>
                    </a:lnTo>
                    <a:lnTo>
                      <a:pt x="10" y="238"/>
                    </a:lnTo>
                    <a:lnTo>
                      <a:pt x="3" y="224"/>
                    </a:lnTo>
                    <a:lnTo>
                      <a:pt x="0" y="207"/>
                    </a:lnTo>
                    <a:lnTo>
                      <a:pt x="0" y="52"/>
                    </a:lnTo>
                    <a:lnTo>
                      <a:pt x="3" y="36"/>
                    </a:lnTo>
                    <a:lnTo>
                      <a:pt x="10" y="21"/>
                    </a:lnTo>
                    <a:lnTo>
                      <a:pt x="22" y="9"/>
                    </a:lnTo>
                    <a:lnTo>
                      <a:pt x="37" y="2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0" name="Freeform 45"/>
              <p:cNvSpPr>
                <a:spLocks/>
              </p:cNvSpPr>
              <p:nvPr/>
            </p:nvSpPr>
            <p:spPr bwMode="auto">
              <a:xfrm>
                <a:off x="8197850" y="4752975"/>
                <a:ext cx="406400" cy="414337"/>
              </a:xfrm>
              <a:custGeom>
                <a:avLst/>
                <a:gdLst>
                  <a:gd name="T0" fmla="*/ 54 w 256"/>
                  <a:gd name="T1" fmla="*/ 0 h 261"/>
                  <a:gd name="T2" fmla="*/ 203 w 256"/>
                  <a:gd name="T3" fmla="*/ 0 h 261"/>
                  <a:gd name="T4" fmla="*/ 219 w 256"/>
                  <a:gd name="T5" fmla="*/ 2 h 261"/>
                  <a:gd name="T6" fmla="*/ 234 w 256"/>
                  <a:gd name="T7" fmla="*/ 9 h 261"/>
                  <a:gd name="T8" fmla="*/ 246 w 256"/>
                  <a:gd name="T9" fmla="*/ 21 h 261"/>
                  <a:gd name="T10" fmla="*/ 254 w 256"/>
                  <a:gd name="T11" fmla="*/ 36 h 261"/>
                  <a:gd name="T12" fmla="*/ 256 w 256"/>
                  <a:gd name="T13" fmla="*/ 52 h 261"/>
                  <a:gd name="T14" fmla="*/ 256 w 256"/>
                  <a:gd name="T15" fmla="*/ 207 h 261"/>
                  <a:gd name="T16" fmla="*/ 254 w 256"/>
                  <a:gd name="T17" fmla="*/ 224 h 261"/>
                  <a:gd name="T18" fmla="*/ 246 w 256"/>
                  <a:gd name="T19" fmla="*/ 238 h 261"/>
                  <a:gd name="T20" fmla="*/ 234 w 256"/>
                  <a:gd name="T21" fmla="*/ 250 h 261"/>
                  <a:gd name="T22" fmla="*/ 219 w 256"/>
                  <a:gd name="T23" fmla="*/ 257 h 261"/>
                  <a:gd name="T24" fmla="*/ 203 w 256"/>
                  <a:gd name="T25" fmla="*/ 261 h 261"/>
                  <a:gd name="T26" fmla="*/ 54 w 256"/>
                  <a:gd name="T27" fmla="*/ 261 h 261"/>
                  <a:gd name="T28" fmla="*/ 37 w 256"/>
                  <a:gd name="T29" fmla="*/ 257 h 261"/>
                  <a:gd name="T30" fmla="*/ 23 w 256"/>
                  <a:gd name="T31" fmla="*/ 250 h 261"/>
                  <a:gd name="T32" fmla="*/ 11 w 256"/>
                  <a:gd name="T33" fmla="*/ 238 h 261"/>
                  <a:gd name="T34" fmla="*/ 3 w 256"/>
                  <a:gd name="T35" fmla="*/ 224 h 261"/>
                  <a:gd name="T36" fmla="*/ 0 w 256"/>
                  <a:gd name="T37" fmla="*/ 207 h 261"/>
                  <a:gd name="T38" fmla="*/ 0 w 256"/>
                  <a:gd name="T39" fmla="*/ 52 h 261"/>
                  <a:gd name="T40" fmla="*/ 3 w 256"/>
                  <a:gd name="T41" fmla="*/ 36 h 261"/>
                  <a:gd name="T42" fmla="*/ 11 w 256"/>
                  <a:gd name="T43" fmla="*/ 21 h 261"/>
                  <a:gd name="T44" fmla="*/ 23 w 256"/>
                  <a:gd name="T45" fmla="*/ 9 h 261"/>
                  <a:gd name="T46" fmla="*/ 37 w 256"/>
                  <a:gd name="T47" fmla="*/ 2 h 261"/>
                  <a:gd name="T48" fmla="*/ 54 w 256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6" h="261">
                    <a:moveTo>
                      <a:pt x="54" y="0"/>
                    </a:moveTo>
                    <a:lnTo>
                      <a:pt x="203" y="0"/>
                    </a:lnTo>
                    <a:lnTo>
                      <a:pt x="219" y="2"/>
                    </a:lnTo>
                    <a:lnTo>
                      <a:pt x="234" y="9"/>
                    </a:lnTo>
                    <a:lnTo>
                      <a:pt x="246" y="21"/>
                    </a:lnTo>
                    <a:lnTo>
                      <a:pt x="254" y="36"/>
                    </a:lnTo>
                    <a:lnTo>
                      <a:pt x="256" y="52"/>
                    </a:lnTo>
                    <a:lnTo>
                      <a:pt x="256" y="207"/>
                    </a:lnTo>
                    <a:lnTo>
                      <a:pt x="254" y="224"/>
                    </a:lnTo>
                    <a:lnTo>
                      <a:pt x="246" y="238"/>
                    </a:lnTo>
                    <a:lnTo>
                      <a:pt x="234" y="250"/>
                    </a:lnTo>
                    <a:lnTo>
                      <a:pt x="219" y="257"/>
                    </a:lnTo>
                    <a:lnTo>
                      <a:pt x="203" y="261"/>
                    </a:lnTo>
                    <a:lnTo>
                      <a:pt x="54" y="261"/>
                    </a:lnTo>
                    <a:lnTo>
                      <a:pt x="37" y="257"/>
                    </a:lnTo>
                    <a:lnTo>
                      <a:pt x="23" y="250"/>
                    </a:lnTo>
                    <a:lnTo>
                      <a:pt x="11" y="238"/>
                    </a:lnTo>
                    <a:lnTo>
                      <a:pt x="3" y="224"/>
                    </a:lnTo>
                    <a:lnTo>
                      <a:pt x="0" y="207"/>
                    </a:lnTo>
                    <a:lnTo>
                      <a:pt x="0" y="52"/>
                    </a:lnTo>
                    <a:lnTo>
                      <a:pt x="3" y="36"/>
                    </a:lnTo>
                    <a:lnTo>
                      <a:pt x="11" y="21"/>
                    </a:lnTo>
                    <a:lnTo>
                      <a:pt x="23" y="9"/>
                    </a:lnTo>
                    <a:lnTo>
                      <a:pt x="37" y="2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1" name="Freeform 46"/>
              <p:cNvSpPr>
                <a:spLocks noEditPoints="1"/>
              </p:cNvSpPr>
              <p:nvPr/>
            </p:nvSpPr>
            <p:spPr bwMode="auto">
              <a:xfrm>
                <a:off x="8347075" y="2932113"/>
                <a:ext cx="166688" cy="231775"/>
              </a:xfrm>
              <a:custGeom>
                <a:avLst/>
                <a:gdLst>
                  <a:gd name="T0" fmla="*/ 53 w 105"/>
                  <a:gd name="T1" fmla="*/ 11 h 146"/>
                  <a:gd name="T2" fmla="*/ 45 w 105"/>
                  <a:gd name="T3" fmla="*/ 17 h 146"/>
                  <a:gd name="T4" fmla="*/ 17 w 105"/>
                  <a:gd name="T5" fmla="*/ 17 h 146"/>
                  <a:gd name="T6" fmla="*/ 17 w 105"/>
                  <a:gd name="T7" fmla="*/ 66 h 146"/>
                  <a:gd name="T8" fmla="*/ 11 w 105"/>
                  <a:gd name="T9" fmla="*/ 73 h 146"/>
                  <a:gd name="T10" fmla="*/ 17 w 105"/>
                  <a:gd name="T11" fmla="*/ 81 h 146"/>
                  <a:gd name="T12" fmla="*/ 17 w 105"/>
                  <a:gd name="T13" fmla="*/ 107 h 146"/>
                  <a:gd name="T14" fmla="*/ 38 w 105"/>
                  <a:gd name="T15" fmla="*/ 78 h 146"/>
                  <a:gd name="T16" fmla="*/ 47 w 105"/>
                  <a:gd name="T17" fmla="*/ 78 h 146"/>
                  <a:gd name="T18" fmla="*/ 47 w 105"/>
                  <a:gd name="T19" fmla="*/ 94 h 146"/>
                  <a:gd name="T20" fmla="*/ 24 w 105"/>
                  <a:gd name="T21" fmla="*/ 129 h 146"/>
                  <a:gd name="T22" fmla="*/ 45 w 105"/>
                  <a:gd name="T23" fmla="*/ 129 h 146"/>
                  <a:gd name="T24" fmla="*/ 53 w 105"/>
                  <a:gd name="T25" fmla="*/ 135 h 146"/>
                  <a:gd name="T26" fmla="*/ 53 w 105"/>
                  <a:gd name="T27" fmla="*/ 135 h 146"/>
                  <a:gd name="T28" fmla="*/ 60 w 105"/>
                  <a:gd name="T29" fmla="*/ 129 h 146"/>
                  <a:gd name="T30" fmla="*/ 87 w 105"/>
                  <a:gd name="T31" fmla="*/ 129 h 146"/>
                  <a:gd name="T32" fmla="*/ 87 w 105"/>
                  <a:gd name="T33" fmla="*/ 81 h 146"/>
                  <a:gd name="T34" fmla="*/ 93 w 105"/>
                  <a:gd name="T35" fmla="*/ 73 h 146"/>
                  <a:gd name="T36" fmla="*/ 87 w 105"/>
                  <a:gd name="T37" fmla="*/ 66 h 146"/>
                  <a:gd name="T38" fmla="*/ 87 w 105"/>
                  <a:gd name="T39" fmla="*/ 39 h 146"/>
                  <a:gd name="T40" fmla="*/ 68 w 105"/>
                  <a:gd name="T41" fmla="*/ 68 h 146"/>
                  <a:gd name="T42" fmla="*/ 58 w 105"/>
                  <a:gd name="T43" fmla="*/ 68 h 146"/>
                  <a:gd name="T44" fmla="*/ 58 w 105"/>
                  <a:gd name="T45" fmla="*/ 52 h 146"/>
                  <a:gd name="T46" fmla="*/ 80 w 105"/>
                  <a:gd name="T47" fmla="*/ 17 h 146"/>
                  <a:gd name="T48" fmla="*/ 60 w 105"/>
                  <a:gd name="T49" fmla="*/ 17 h 146"/>
                  <a:gd name="T50" fmla="*/ 53 w 105"/>
                  <a:gd name="T51" fmla="*/ 11 h 146"/>
                  <a:gd name="T52" fmla="*/ 53 w 105"/>
                  <a:gd name="T53" fmla="*/ 11 h 146"/>
                  <a:gd name="T54" fmla="*/ 16 w 105"/>
                  <a:gd name="T55" fmla="*/ 0 h 146"/>
                  <a:gd name="T56" fmla="*/ 45 w 105"/>
                  <a:gd name="T57" fmla="*/ 0 h 146"/>
                  <a:gd name="T58" fmla="*/ 53 w 105"/>
                  <a:gd name="T59" fmla="*/ 7 h 146"/>
                  <a:gd name="T60" fmla="*/ 53 w 105"/>
                  <a:gd name="T61" fmla="*/ 7 h 146"/>
                  <a:gd name="T62" fmla="*/ 60 w 105"/>
                  <a:gd name="T63" fmla="*/ 0 h 146"/>
                  <a:gd name="T64" fmla="*/ 89 w 105"/>
                  <a:gd name="T65" fmla="*/ 0 h 146"/>
                  <a:gd name="T66" fmla="*/ 98 w 105"/>
                  <a:gd name="T67" fmla="*/ 9 h 146"/>
                  <a:gd name="T68" fmla="*/ 98 w 105"/>
                  <a:gd name="T69" fmla="*/ 9 h 146"/>
                  <a:gd name="T70" fmla="*/ 105 w 105"/>
                  <a:gd name="T71" fmla="*/ 16 h 146"/>
                  <a:gd name="T72" fmla="*/ 105 w 105"/>
                  <a:gd name="T73" fmla="*/ 66 h 146"/>
                  <a:gd name="T74" fmla="*/ 98 w 105"/>
                  <a:gd name="T75" fmla="*/ 73 h 146"/>
                  <a:gd name="T76" fmla="*/ 105 w 105"/>
                  <a:gd name="T77" fmla="*/ 81 h 146"/>
                  <a:gd name="T78" fmla="*/ 105 w 105"/>
                  <a:gd name="T79" fmla="*/ 130 h 146"/>
                  <a:gd name="T80" fmla="*/ 96 w 105"/>
                  <a:gd name="T81" fmla="*/ 139 h 146"/>
                  <a:gd name="T82" fmla="*/ 95 w 105"/>
                  <a:gd name="T83" fmla="*/ 139 h 146"/>
                  <a:gd name="T84" fmla="*/ 89 w 105"/>
                  <a:gd name="T85" fmla="*/ 146 h 146"/>
                  <a:gd name="T86" fmla="*/ 60 w 105"/>
                  <a:gd name="T87" fmla="*/ 146 h 146"/>
                  <a:gd name="T88" fmla="*/ 53 w 105"/>
                  <a:gd name="T89" fmla="*/ 139 h 146"/>
                  <a:gd name="T90" fmla="*/ 53 w 105"/>
                  <a:gd name="T91" fmla="*/ 139 h 146"/>
                  <a:gd name="T92" fmla="*/ 45 w 105"/>
                  <a:gd name="T93" fmla="*/ 146 h 146"/>
                  <a:gd name="T94" fmla="*/ 16 w 105"/>
                  <a:gd name="T95" fmla="*/ 146 h 146"/>
                  <a:gd name="T96" fmla="*/ 7 w 105"/>
                  <a:gd name="T97" fmla="*/ 137 h 146"/>
                  <a:gd name="T98" fmla="*/ 7 w 105"/>
                  <a:gd name="T99" fmla="*/ 137 h 146"/>
                  <a:gd name="T100" fmla="*/ 0 w 105"/>
                  <a:gd name="T101" fmla="*/ 130 h 146"/>
                  <a:gd name="T102" fmla="*/ 0 w 105"/>
                  <a:gd name="T103" fmla="*/ 81 h 146"/>
                  <a:gd name="T104" fmla="*/ 7 w 105"/>
                  <a:gd name="T105" fmla="*/ 73 h 146"/>
                  <a:gd name="T106" fmla="*/ 0 w 105"/>
                  <a:gd name="T107" fmla="*/ 66 h 146"/>
                  <a:gd name="T108" fmla="*/ 0 w 105"/>
                  <a:gd name="T109" fmla="*/ 16 h 146"/>
                  <a:gd name="T110" fmla="*/ 9 w 105"/>
                  <a:gd name="T111" fmla="*/ 7 h 146"/>
                  <a:gd name="T112" fmla="*/ 9 w 105"/>
                  <a:gd name="T113" fmla="*/ 7 h 146"/>
                  <a:gd name="T114" fmla="*/ 16 w 105"/>
                  <a:gd name="T115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05" h="146">
                    <a:moveTo>
                      <a:pt x="53" y="11"/>
                    </a:moveTo>
                    <a:lnTo>
                      <a:pt x="45" y="17"/>
                    </a:lnTo>
                    <a:lnTo>
                      <a:pt x="17" y="17"/>
                    </a:lnTo>
                    <a:lnTo>
                      <a:pt x="17" y="66"/>
                    </a:lnTo>
                    <a:lnTo>
                      <a:pt x="11" y="73"/>
                    </a:lnTo>
                    <a:lnTo>
                      <a:pt x="17" y="81"/>
                    </a:lnTo>
                    <a:lnTo>
                      <a:pt x="17" y="107"/>
                    </a:lnTo>
                    <a:lnTo>
                      <a:pt x="38" y="78"/>
                    </a:lnTo>
                    <a:lnTo>
                      <a:pt x="47" y="78"/>
                    </a:lnTo>
                    <a:lnTo>
                      <a:pt x="47" y="94"/>
                    </a:lnTo>
                    <a:lnTo>
                      <a:pt x="24" y="129"/>
                    </a:lnTo>
                    <a:lnTo>
                      <a:pt x="45" y="129"/>
                    </a:lnTo>
                    <a:lnTo>
                      <a:pt x="53" y="135"/>
                    </a:lnTo>
                    <a:lnTo>
                      <a:pt x="53" y="135"/>
                    </a:lnTo>
                    <a:lnTo>
                      <a:pt x="60" y="129"/>
                    </a:lnTo>
                    <a:lnTo>
                      <a:pt x="87" y="129"/>
                    </a:lnTo>
                    <a:lnTo>
                      <a:pt x="87" y="81"/>
                    </a:lnTo>
                    <a:lnTo>
                      <a:pt x="93" y="73"/>
                    </a:lnTo>
                    <a:lnTo>
                      <a:pt x="87" y="66"/>
                    </a:lnTo>
                    <a:lnTo>
                      <a:pt x="87" y="39"/>
                    </a:lnTo>
                    <a:lnTo>
                      <a:pt x="68" y="68"/>
                    </a:lnTo>
                    <a:lnTo>
                      <a:pt x="58" y="68"/>
                    </a:lnTo>
                    <a:lnTo>
                      <a:pt x="58" y="52"/>
                    </a:lnTo>
                    <a:lnTo>
                      <a:pt x="80" y="17"/>
                    </a:lnTo>
                    <a:lnTo>
                      <a:pt x="60" y="17"/>
                    </a:lnTo>
                    <a:lnTo>
                      <a:pt x="53" y="11"/>
                    </a:lnTo>
                    <a:lnTo>
                      <a:pt x="53" y="11"/>
                    </a:lnTo>
                    <a:close/>
                    <a:moveTo>
                      <a:pt x="16" y="0"/>
                    </a:moveTo>
                    <a:lnTo>
                      <a:pt x="45" y="0"/>
                    </a:lnTo>
                    <a:lnTo>
                      <a:pt x="53" y="7"/>
                    </a:lnTo>
                    <a:lnTo>
                      <a:pt x="53" y="7"/>
                    </a:lnTo>
                    <a:lnTo>
                      <a:pt x="60" y="0"/>
                    </a:lnTo>
                    <a:lnTo>
                      <a:pt x="89" y="0"/>
                    </a:lnTo>
                    <a:lnTo>
                      <a:pt x="98" y="9"/>
                    </a:lnTo>
                    <a:lnTo>
                      <a:pt x="98" y="9"/>
                    </a:lnTo>
                    <a:lnTo>
                      <a:pt x="105" y="16"/>
                    </a:lnTo>
                    <a:lnTo>
                      <a:pt x="105" y="66"/>
                    </a:lnTo>
                    <a:lnTo>
                      <a:pt x="98" y="73"/>
                    </a:lnTo>
                    <a:lnTo>
                      <a:pt x="105" y="81"/>
                    </a:lnTo>
                    <a:lnTo>
                      <a:pt x="105" y="130"/>
                    </a:lnTo>
                    <a:lnTo>
                      <a:pt x="96" y="139"/>
                    </a:lnTo>
                    <a:lnTo>
                      <a:pt x="95" y="139"/>
                    </a:lnTo>
                    <a:lnTo>
                      <a:pt x="89" y="146"/>
                    </a:lnTo>
                    <a:lnTo>
                      <a:pt x="60" y="146"/>
                    </a:lnTo>
                    <a:lnTo>
                      <a:pt x="53" y="139"/>
                    </a:lnTo>
                    <a:lnTo>
                      <a:pt x="53" y="139"/>
                    </a:lnTo>
                    <a:lnTo>
                      <a:pt x="45" y="146"/>
                    </a:lnTo>
                    <a:lnTo>
                      <a:pt x="16" y="146"/>
                    </a:lnTo>
                    <a:lnTo>
                      <a:pt x="7" y="137"/>
                    </a:lnTo>
                    <a:lnTo>
                      <a:pt x="7" y="137"/>
                    </a:lnTo>
                    <a:lnTo>
                      <a:pt x="0" y="130"/>
                    </a:lnTo>
                    <a:lnTo>
                      <a:pt x="0" y="81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16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2" name="Freeform 47"/>
              <p:cNvSpPr>
                <a:spLocks/>
              </p:cNvSpPr>
              <p:nvPr/>
            </p:nvSpPr>
            <p:spPr bwMode="auto">
              <a:xfrm>
                <a:off x="6878637" y="3459163"/>
                <a:ext cx="125413" cy="174625"/>
              </a:xfrm>
              <a:custGeom>
                <a:avLst/>
                <a:gdLst>
                  <a:gd name="T0" fmla="*/ 0 w 79"/>
                  <a:gd name="T1" fmla="*/ 0 h 110"/>
                  <a:gd name="T2" fmla="*/ 79 w 79"/>
                  <a:gd name="T3" fmla="*/ 0 h 110"/>
                  <a:gd name="T4" fmla="*/ 79 w 79"/>
                  <a:gd name="T5" fmla="*/ 17 h 110"/>
                  <a:gd name="T6" fmla="*/ 64 w 79"/>
                  <a:gd name="T7" fmla="*/ 37 h 110"/>
                  <a:gd name="T8" fmla="*/ 54 w 79"/>
                  <a:gd name="T9" fmla="*/ 55 h 110"/>
                  <a:gd name="T10" fmla="*/ 49 w 79"/>
                  <a:gd name="T11" fmla="*/ 76 h 110"/>
                  <a:gd name="T12" fmla="*/ 45 w 79"/>
                  <a:gd name="T13" fmla="*/ 99 h 110"/>
                  <a:gd name="T14" fmla="*/ 44 w 79"/>
                  <a:gd name="T15" fmla="*/ 110 h 110"/>
                  <a:gd name="T16" fmla="*/ 22 w 79"/>
                  <a:gd name="T17" fmla="*/ 110 h 110"/>
                  <a:gd name="T18" fmla="*/ 23 w 79"/>
                  <a:gd name="T19" fmla="*/ 99 h 110"/>
                  <a:gd name="T20" fmla="*/ 27 w 79"/>
                  <a:gd name="T21" fmla="*/ 76 h 110"/>
                  <a:gd name="T22" fmla="*/ 34 w 79"/>
                  <a:gd name="T23" fmla="*/ 54 h 110"/>
                  <a:gd name="T24" fmla="*/ 44 w 79"/>
                  <a:gd name="T25" fmla="*/ 35 h 110"/>
                  <a:gd name="T26" fmla="*/ 57 w 79"/>
                  <a:gd name="T27" fmla="*/ 17 h 110"/>
                  <a:gd name="T28" fmla="*/ 0 w 79"/>
                  <a:gd name="T29" fmla="*/ 17 h 110"/>
                  <a:gd name="T30" fmla="*/ 0 w 79"/>
                  <a:gd name="T31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9" h="110">
                    <a:moveTo>
                      <a:pt x="0" y="0"/>
                    </a:moveTo>
                    <a:lnTo>
                      <a:pt x="79" y="0"/>
                    </a:lnTo>
                    <a:lnTo>
                      <a:pt x="79" y="17"/>
                    </a:lnTo>
                    <a:lnTo>
                      <a:pt x="64" y="37"/>
                    </a:lnTo>
                    <a:lnTo>
                      <a:pt x="54" y="55"/>
                    </a:lnTo>
                    <a:lnTo>
                      <a:pt x="49" y="76"/>
                    </a:lnTo>
                    <a:lnTo>
                      <a:pt x="45" y="99"/>
                    </a:lnTo>
                    <a:lnTo>
                      <a:pt x="44" y="110"/>
                    </a:lnTo>
                    <a:lnTo>
                      <a:pt x="22" y="110"/>
                    </a:lnTo>
                    <a:lnTo>
                      <a:pt x="23" y="99"/>
                    </a:lnTo>
                    <a:lnTo>
                      <a:pt x="27" y="76"/>
                    </a:lnTo>
                    <a:lnTo>
                      <a:pt x="34" y="54"/>
                    </a:lnTo>
                    <a:lnTo>
                      <a:pt x="44" y="35"/>
                    </a:lnTo>
                    <a:lnTo>
                      <a:pt x="57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3" name="Freeform 48"/>
              <p:cNvSpPr>
                <a:spLocks noEditPoints="1"/>
              </p:cNvSpPr>
              <p:nvPr/>
            </p:nvSpPr>
            <p:spPr bwMode="auto">
              <a:xfrm>
                <a:off x="7373937" y="3452813"/>
                <a:ext cx="117475" cy="179387"/>
              </a:xfrm>
              <a:custGeom>
                <a:avLst/>
                <a:gdLst>
                  <a:gd name="T0" fmla="*/ 33 w 74"/>
                  <a:gd name="T1" fmla="*/ 65 h 113"/>
                  <a:gd name="T2" fmla="*/ 26 w 74"/>
                  <a:gd name="T3" fmla="*/ 68 h 113"/>
                  <a:gd name="T4" fmla="*/ 22 w 74"/>
                  <a:gd name="T5" fmla="*/ 75 h 113"/>
                  <a:gd name="T6" fmla="*/ 22 w 74"/>
                  <a:gd name="T7" fmla="*/ 85 h 113"/>
                  <a:gd name="T8" fmla="*/ 26 w 74"/>
                  <a:gd name="T9" fmla="*/ 93 h 113"/>
                  <a:gd name="T10" fmla="*/ 33 w 74"/>
                  <a:gd name="T11" fmla="*/ 96 h 113"/>
                  <a:gd name="T12" fmla="*/ 37 w 74"/>
                  <a:gd name="T13" fmla="*/ 97 h 113"/>
                  <a:gd name="T14" fmla="*/ 46 w 74"/>
                  <a:gd name="T15" fmla="*/ 95 h 113"/>
                  <a:gd name="T16" fmla="*/ 51 w 74"/>
                  <a:gd name="T17" fmla="*/ 88 h 113"/>
                  <a:gd name="T18" fmla="*/ 53 w 74"/>
                  <a:gd name="T19" fmla="*/ 80 h 113"/>
                  <a:gd name="T20" fmla="*/ 51 w 74"/>
                  <a:gd name="T21" fmla="*/ 71 h 113"/>
                  <a:gd name="T22" fmla="*/ 46 w 74"/>
                  <a:gd name="T23" fmla="*/ 66 h 113"/>
                  <a:gd name="T24" fmla="*/ 37 w 74"/>
                  <a:gd name="T25" fmla="*/ 64 h 113"/>
                  <a:gd name="T26" fmla="*/ 37 w 74"/>
                  <a:gd name="T27" fmla="*/ 17 h 113"/>
                  <a:gd name="T28" fmla="*/ 31 w 74"/>
                  <a:gd name="T29" fmla="*/ 19 h 113"/>
                  <a:gd name="T30" fmla="*/ 26 w 74"/>
                  <a:gd name="T31" fmla="*/ 24 h 113"/>
                  <a:gd name="T32" fmla="*/ 24 w 74"/>
                  <a:gd name="T33" fmla="*/ 32 h 113"/>
                  <a:gd name="T34" fmla="*/ 26 w 74"/>
                  <a:gd name="T35" fmla="*/ 40 h 113"/>
                  <a:gd name="T36" fmla="*/ 31 w 74"/>
                  <a:gd name="T37" fmla="*/ 44 h 113"/>
                  <a:gd name="T38" fmla="*/ 37 w 74"/>
                  <a:gd name="T39" fmla="*/ 47 h 113"/>
                  <a:gd name="T40" fmla="*/ 41 w 74"/>
                  <a:gd name="T41" fmla="*/ 47 h 113"/>
                  <a:gd name="T42" fmla="*/ 47 w 74"/>
                  <a:gd name="T43" fmla="*/ 42 h 113"/>
                  <a:gd name="T44" fmla="*/ 50 w 74"/>
                  <a:gd name="T45" fmla="*/ 36 h 113"/>
                  <a:gd name="T46" fmla="*/ 50 w 74"/>
                  <a:gd name="T47" fmla="*/ 27 h 113"/>
                  <a:gd name="T48" fmla="*/ 47 w 74"/>
                  <a:gd name="T49" fmla="*/ 21 h 113"/>
                  <a:gd name="T50" fmla="*/ 41 w 74"/>
                  <a:gd name="T51" fmla="*/ 18 h 113"/>
                  <a:gd name="T52" fmla="*/ 37 w 74"/>
                  <a:gd name="T53" fmla="*/ 17 h 113"/>
                  <a:gd name="T54" fmla="*/ 37 w 74"/>
                  <a:gd name="T55" fmla="*/ 0 h 113"/>
                  <a:gd name="T56" fmla="*/ 63 w 74"/>
                  <a:gd name="T57" fmla="*/ 8 h 113"/>
                  <a:gd name="T58" fmla="*/ 72 w 74"/>
                  <a:gd name="T59" fmla="*/ 31 h 113"/>
                  <a:gd name="T60" fmla="*/ 70 w 74"/>
                  <a:gd name="T61" fmla="*/ 41 h 113"/>
                  <a:gd name="T62" fmla="*/ 65 w 74"/>
                  <a:gd name="T63" fmla="*/ 50 h 113"/>
                  <a:gd name="T64" fmla="*/ 56 w 74"/>
                  <a:gd name="T65" fmla="*/ 55 h 113"/>
                  <a:gd name="T66" fmla="*/ 66 w 74"/>
                  <a:gd name="T67" fmla="*/ 62 h 113"/>
                  <a:gd name="T68" fmla="*/ 72 w 74"/>
                  <a:gd name="T69" fmla="*/ 71 h 113"/>
                  <a:gd name="T70" fmla="*/ 74 w 74"/>
                  <a:gd name="T71" fmla="*/ 82 h 113"/>
                  <a:gd name="T72" fmla="*/ 70 w 74"/>
                  <a:gd name="T73" fmla="*/ 99 h 113"/>
                  <a:gd name="T74" fmla="*/ 53 w 74"/>
                  <a:gd name="T75" fmla="*/ 112 h 113"/>
                  <a:gd name="T76" fmla="*/ 37 w 74"/>
                  <a:gd name="T77" fmla="*/ 113 h 113"/>
                  <a:gd name="T78" fmla="*/ 10 w 74"/>
                  <a:gd name="T79" fmla="*/ 105 h 113"/>
                  <a:gd name="T80" fmla="*/ 1 w 74"/>
                  <a:gd name="T81" fmla="*/ 91 h 113"/>
                  <a:gd name="T82" fmla="*/ 1 w 74"/>
                  <a:gd name="T83" fmla="*/ 75 h 113"/>
                  <a:gd name="T84" fmla="*/ 5 w 74"/>
                  <a:gd name="T85" fmla="*/ 66 h 113"/>
                  <a:gd name="T86" fmla="*/ 13 w 74"/>
                  <a:gd name="T87" fmla="*/ 58 h 113"/>
                  <a:gd name="T88" fmla="*/ 13 w 74"/>
                  <a:gd name="T89" fmla="*/ 53 h 113"/>
                  <a:gd name="T90" fmla="*/ 7 w 74"/>
                  <a:gd name="T91" fmla="*/ 46 h 113"/>
                  <a:gd name="T92" fmla="*/ 3 w 74"/>
                  <a:gd name="T93" fmla="*/ 36 h 113"/>
                  <a:gd name="T94" fmla="*/ 5 w 74"/>
                  <a:gd name="T95" fmla="*/ 18 h 113"/>
                  <a:gd name="T96" fmla="*/ 23 w 74"/>
                  <a:gd name="T97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4" h="113">
                    <a:moveTo>
                      <a:pt x="37" y="64"/>
                    </a:moveTo>
                    <a:lnTo>
                      <a:pt x="33" y="65"/>
                    </a:lnTo>
                    <a:lnTo>
                      <a:pt x="30" y="66"/>
                    </a:lnTo>
                    <a:lnTo>
                      <a:pt x="26" y="68"/>
                    </a:lnTo>
                    <a:lnTo>
                      <a:pt x="24" y="71"/>
                    </a:lnTo>
                    <a:lnTo>
                      <a:pt x="22" y="75"/>
                    </a:lnTo>
                    <a:lnTo>
                      <a:pt x="22" y="80"/>
                    </a:lnTo>
                    <a:lnTo>
                      <a:pt x="22" y="85"/>
                    </a:lnTo>
                    <a:lnTo>
                      <a:pt x="24" y="89"/>
                    </a:lnTo>
                    <a:lnTo>
                      <a:pt x="26" y="93"/>
                    </a:lnTo>
                    <a:lnTo>
                      <a:pt x="30" y="95"/>
                    </a:lnTo>
                    <a:lnTo>
                      <a:pt x="33" y="96"/>
                    </a:lnTo>
                    <a:lnTo>
                      <a:pt x="37" y="97"/>
                    </a:lnTo>
                    <a:lnTo>
                      <a:pt x="37" y="97"/>
                    </a:lnTo>
                    <a:lnTo>
                      <a:pt x="41" y="96"/>
                    </a:lnTo>
                    <a:lnTo>
                      <a:pt x="46" y="95"/>
                    </a:lnTo>
                    <a:lnTo>
                      <a:pt x="49" y="93"/>
                    </a:lnTo>
                    <a:lnTo>
                      <a:pt x="51" y="88"/>
                    </a:lnTo>
                    <a:lnTo>
                      <a:pt x="52" y="85"/>
                    </a:lnTo>
                    <a:lnTo>
                      <a:pt x="53" y="80"/>
                    </a:lnTo>
                    <a:lnTo>
                      <a:pt x="52" y="75"/>
                    </a:lnTo>
                    <a:lnTo>
                      <a:pt x="51" y="71"/>
                    </a:lnTo>
                    <a:lnTo>
                      <a:pt x="49" y="68"/>
                    </a:lnTo>
                    <a:lnTo>
                      <a:pt x="46" y="66"/>
                    </a:lnTo>
                    <a:lnTo>
                      <a:pt x="41" y="65"/>
                    </a:lnTo>
                    <a:lnTo>
                      <a:pt x="37" y="64"/>
                    </a:lnTo>
                    <a:lnTo>
                      <a:pt x="37" y="64"/>
                    </a:lnTo>
                    <a:close/>
                    <a:moveTo>
                      <a:pt x="37" y="17"/>
                    </a:moveTo>
                    <a:lnTo>
                      <a:pt x="34" y="18"/>
                    </a:lnTo>
                    <a:lnTo>
                      <a:pt x="31" y="19"/>
                    </a:lnTo>
                    <a:lnTo>
                      <a:pt x="27" y="21"/>
                    </a:lnTo>
                    <a:lnTo>
                      <a:pt x="26" y="24"/>
                    </a:lnTo>
                    <a:lnTo>
                      <a:pt x="25" y="27"/>
                    </a:lnTo>
                    <a:lnTo>
                      <a:pt x="24" y="32"/>
                    </a:lnTo>
                    <a:lnTo>
                      <a:pt x="25" y="36"/>
                    </a:lnTo>
                    <a:lnTo>
                      <a:pt x="26" y="40"/>
                    </a:lnTo>
                    <a:lnTo>
                      <a:pt x="27" y="42"/>
                    </a:lnTo>
                    <a:lnTo>
                      <a:pt x="31" y="44"/>
                    </a:lnTo>
                    <a:lnTo>
                      <a:pt x="34" y="47"/>
                    </a:lnTo>
                    <a:lnTo>
                      <a:pt x="37" y="47"/>
                    </a:lnTo>
                    <a:lnTo>
                      <a:pt x="37" y="47"/>
                    </a:lnTo>
                    <a:lnTo>
                      <a:pt x="41" y="47"/>
                    </a:lnTo>
                    <a:lnTo>
                      <a:pt x="44" y="44"/>
                    </a:lnTo>
                    <a:lnTo>
                      <a:pt x="47" y="42"/>
                    </a:lnTo>
                    <a:lnTo>
                      <a:pt x="49" y="40"/>
                    </a:lnTo>
                    <a:lnTo>
                      <a:pt x="50" y="36"/>
                    </a:lnTo>
                    <a:lnTo>
                      <a:pt x="50" y="32"/>
                    </a:lnTo>
                    <a:lnTo>
                      <a:pt x="50" y="27"/>
                    </a:lnTo>
                    <a:lnTo>
                      <a:pt x="49" y="24"/>
                    </a:lnTo>
                    <a:lnTo>
                      <a:pt x="47" y="21"/>
                    </a:lnTo>
                    <a:lnTo>
                      <a:pt x="44" y="19"/>
                    </a:lnTo>
                    <a:lnTo>
                      <a:pt x="41" y="18"/>
                    </a:lnTo>
                    <a:lnTo>
                      <a:pt x="37" y="17"/>
                    </a:lnTo>
                    <a:lnTo>
                      <a:pt x="37" y="17"/>
                    </a:lnTo>
                    <a:close/>
                    <a:moveTo>
                      <a:pt x="37" y="0"/>
                    </a:moveTo>
                    <a:lnTo>
                      <a:pt x="37" y="0"/>
                    </a:lnTo>
                    <a:lnTo>
                      <a:pt x="52" y="2"/>
                    </a:lnTo>
                    <a:lnTo>
                      <a:pt x="63" y="8"/>
                    </a:lnTo>
                    <a:lnTo>
                      <a:pt x="70" y="18"/>
                    </a:lnTo>
                    <a:lnTo>
                      <a:pt x="72" y="31"/>
                    </a:lnTo>
                    <a:lnTo>
                      <a:pt x="72" y="36"/>
                    </a:lnTo>
                    <a:lnTo>
                      <a:pt x="70" y="41"/>
                    </a:lnTo>
                    <a:lnTo>
                      <a:pt x="68" y="46"/>
                    </a:lnTo>
                    <a:lnTo>
                      <a:pt x="65" y="50"/>
                    </a:lnTo>
                    <a:lnTo>
                      <a:pt x="61" y="53"/>
                    </a:lnTo>
                    <a:lnTo>
                      <a:pt x="56" y="55"/>
                    </a:lnTo>
                    <a:lnTo>
                      <a:pt x="62" y="58"/>
                    </a:lnTo>
                    <a:lnTo>
                      <a:pt x="66" y="62"/>
                    </a:lnTo>
                    <a:lnTo>
                      <a:pt x="70" y="66"/>
                    </a:lnTo>
                    <a:lnTo>
                      <a:pt x="72" y="71"/>
                    </a:lnTo>
                    <a:lnTo>
                      <a:pt x="74" y="75"/>
                    </a:lnTo>
                    <a:lnTo>
                      <a:pt x="74" y="82"/>
                    </a:lnTo>
                    <a:lnTo>
                      <a:pt x="73" y="91"/>
                    </a:lnTo>
                    <a:lnTo>
                      <a:pt x="70" y="99"/>
                    </a:lnTo>
                    <a:lnTo>
                      <a:pt x="65" y="105"/>
                    </a:lnTo>
                    <a:lnTo>
                      <a:pt x="53" y="112"/>
                    </a:lnTo>
                    <a:lnTo>
                      <a:pt x="37" y="113"/>
                    </a:lnTo>
                    <a:lnTo>
                      <a:pt x="37" y="113"/>
                    </a:lnTo>
                    <a:lnTo>
                      <a:pt x="22" y="112"/>
                    </a:lnTo>
                    <a:lnTo>
                      <a:pt x="10" y="105"/>
                    </a:lnTo>
                    <a:lnTo>
                      <a:pt x="4" y="99"/>
                    </a:lnTo>
                    <a:lnTo>
                      <a:pt x="1" y="91"/>
                    </a:lnTo>
                    <a:lnTo>
                      <a:pt x="0" y="82"/>
                    </a:lnTo>
                    <a:lnTo>
                      <a:pt x="1" y="75"/>
                    </a:lnTo>
                    <a:lnTo>
                      <a:pt x="2" y="71"/>
                    </a:lnTo>
                    <a:lnTo>
                      <a:pt x="5" y="66"/>
                    </a:lnTo>
                    <a:lnTo>
                      <a:pt x="8" y="62"/>
                    </a:lnTo>
                    <a:lnTo>
                      <a:pt x="13" y="58"/>
                    </a:lnTo>
                    <a:lnTo>
                      <a:pt x="19" y="55"/>
                    </a:lnTo>
                    <a:lnTo>
                      <a:pt x="13" y="53"/>
                    </a:lnTo>
                    <a:lnTo>
                      <a:pt x="10" y="50"/>
                    </a:lnTo>
                    <a:lnTo>
                      <a:pt x="7" y="46"/>
                    </a:lnTo>
                    <a:lnTo>
                      <a:pt x="4" y="41"/>
                    </a:lnTo>
                    <a:lnTo>
                      <a:pt x="3" y="36"/>
                    </a:lnTo>
                    <a:lnTo>
                      <a:pt x="3" y="31"/>
                    </a:lnTo>
                    <a:lnTo>
                      <a:pt x="5" y="18"/>
                    </a:lnTo>
                    <a:lnTo>
                      <a:pt x="12" y="8"/>
                    </a:lnTo>
                    <a:lnTo>
                      <a:pt x="23" y="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4" name="Freeform 49"/>
              <p:cNvSpPr>
                <a:spLocks noEditPoints="1"/>
              </p:cNvSpPr>
              <p:nvPr/>
            </p:nvSpPr>
            <p:spPr bwMode="auto">
              <a:xfrm>
                <a:off x="7858125" y="3452813"/>
                <a:ext cx="119063" cy="179387"/>
              </a:xfrm>
              <a:custGeom>
                <a:avLst/>
                <a:gdLst>
                  <a:gd name="T0" fmla="*/ 33 w 75"/>
                  <a:gd name="T1" fmla="*/ 18 h 113"/>
                  <a:gd name="T2" fmla="*/ 27 w 75"/>
                  <a:gd name="T3" fmla="*/ 23 h 113"/>
                  <a:gd name="T4" fmla="*/ 23 w 75"/>
                  <a:gd name="T5" fmla="*/ 33 h 113"/>
                  <a:gd name="T6" fmla="*/ 23 w 75"/>
                  <a:gd name="T7" fmla="*/ 44 h 113"/>
                  <a:gd name="T8" fmla="*/ 26 w 75"/>
                  <a:gd name="T9" fmla="*/ 54 h 113"/>
                  <a:gd name="T10" fmla="*/ 33 w 75"/>
                  <a:gd name="T11" fmla="*/ 58 h 113"/>
                  <a:gd name="T12" fmla="*/ 38 w 75"/>
                  <a:gd name="T13" fmla="*/ 59 h 113"/>
                  <a:gd name="T14" fmla="*/ 46 w 75"/>
                  <a:gd name="T15" fmla="*/ 57 h 113"/>
                  <a:gd name="T16" fmla="*/ 54 w 75"/>
                  <a:gd name="T17" fmla="*/ 52 h 113"/>
                  <a:gd name="T18" fmla="*/ 53 w 75"/>
                  <a:gd name="T19" fmla="*/ 31 h 113"/>
                  <a:gd name="T20" fmla="*/ 46 w 75"/>
                  <a:gd name="T21" fmla="*/ 20 h 113"/>
                  <a:gd name="T22" fmla="*/ 38 w 75"/>
                  <a:gd name="T23" fmla="*/ 17 h 113"/>
                  <a:gd name="T24" fmla="*/ 38 w 75"/>
                  <a:gd name="T25" fmla="*/ 0 h 113"/>
                  <a:gd name="T26" fmla="*/ 48 w 75"/>
                  <a:gd name="T27" fmla="*/ 2 h 113"/>
                  <a:gd name="T28" fmla="*/ 64 w 75"/>
                  <a:gd name="T29" fmla="*/ 11 h 113"/>
                  <a:gd name="T30" fmla="*/ 74 w 75"/>
                  <a:gd name="T31" fmla="*/ 32 h 113"/>
                  <a:gd name="T32" fmla="*/ 75 w 75"/>
                  <a:gd name="T33" fmla="*/ 70 h 113"/>
                  <a:gd name="T34" fmla="*/ 70 w 75"/>
                  <a:gd name="T35" fmla="*/ 94 h 113"/>
                  <a:gd name="T36" fmla="*/ 52 w 75"/>
                  <a:gd name="T37" fmla="*/ 110 h 113"/>
                  <a:gd name="T38" fmla="*/ 33 w 75"/>
                  <a:gd name="T39" fmla="*/ 113 h 113"/>
                  <a:gd name="T40" fmla="*/ 22 w 75"/>
                  <a:gd name="T41" fmla="*/ 112 h 113"/>
                  <a:gd name="T42" fmla="*/ 11 w 75"/>
                  <a:gd name="T43" fmla="*/ 109 h 113"/>
                  <a:gd name="T44" fmla="*/ 19 w 75"/>
                  <a:gd name="T45" fmla="*/ 95 h 113"/>
                  <a:gd name="T46" fmla="*/ 28 w 75"/>
                  <a:gd name="T47" fmla="*/ 96 h 113"/>
                  <a:gd name="T48" fmla="*/ 38 w 75"/>
                  <a:gd name="T49" fmla="*/ 96 h 113"/>
                  <a:gd name="T50" fmla="*/ 45 w 75"/>
                  <a:gd name="T51" fmla="*/ 93 h 113"/>
                  <a:gd name="T52" fmla="*/ 52 w 75"/>
                  <a:gd name="T53" fmla="*/ 82 h 113"/>
                  <a:gd name="T54" fmla="*/ 54 w 75"/>
                  <a:gd name="T55" fmla="*/ 66 h 113"/>
                  <a:gd name="T56" fmla="*/ 44 w 75"/>
                  <a:gd name="T57" fmla="*/ 73 h 113"/>
                  <a:gd name="T58" fmla="*/ 38 w 75"/>
                  <a:gd name="T59" fmla="*/ 75 h 113"/>
                  <a:gd name="T60" fmla="*/ 20 w 75"/>
                  <a:gd name="T61" fmla="*/ 73 h 113"/>
                  <a:gd name="T62" fmla="*/ 2 w 75"/>
                  <a:gd name="T63" fmla="*/ 54 h 113"/>
                  <a:gd name="T64" fmla="*/ 4 w 75"/>
                  <a:gd name="T65" fmla="*/ 23 h 113"/>
                  <a:gd name="T66" fmla="*/ 23 w 75"/>
                  <a:gd name="T67" fmla="*/ 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5" h="113">
                    <a:moveTo>
                      <a:pt x="38" y="17"/>
                    </a:moveTo>
                    <a:lnTo>
                      <a:pt x="33" y="18"/>
                    </a:lnTo>
                    <a:lnTo>
                      <a:pt x="30" y="20"/>
                    </a:lnTo>
                    <a:lnTo>
                      <a:pt x="27" y="23"/>
                    </a:lnTo>
                    <a:lnTo>
                      <a:pt x="25" y="27"/>
                    </a:lnTo>
                    <a:lnTo>
                      <a:pt x="23" y="33"/>
                    </a:lnTo>
                    <a:lnTo>
                      <a:pt x="23" y="38"/>
                    </a:lnTo>
                    <a:lnTo>
                      <a:pt x="23" y="44"/>
                    </a:lnTo>
                    <a:lnTo>
                      <a:pt x="24" y="50"/>
                    </a:lnTo>
                    <a:lnTo>
                      <a:pt x="26" y="54"/>
                    </a:lnTo>
                    <a:lnTo>
                      <a:pt x="29" y="57"/>
                    </a:lnTo>
                    <a:lnTo>
                      <a:pt x="33" y="58"/>
                    </a:lnTo>
                    <a:lnTo>
                      <a:pt x="38" y="59"/>
                    </a:lnTo>
                    <a:lnTo>
                      <a:pt x="38" y="59"/>
                    </a:lnTo>
                    <a:lnTo>
                      <a:pt x="43" y="58"/>
                    </a:lnTo>
                    <a:lnTo>
                      <a:pt x="46" y="57"/>
                    </a:lnTo>
                    <a:lnTo>
                      <a:pt x="51" y="55"/>
                    </a:lnTo>
                    <a:lnTo>
                      <a:pt x="54" y="52"/>
                    </a:lnTo>
                    <a:lnTo>
                      <a:pt x="54" y="41"/>
                    </a:lnTo>
                    <a:lnTo>
                      <a:pt x="53" y="31"/>
                    </a:lnTo>
                    <a:lnTo>
                      <a:pt x="50" y="23"/>
                    </a:lnTo>
                    <a:lnTo>
                      <a:pt x="46" y="20"/>
                    </a:lnTo>
                    <a:lnTo>
                      <a:pt x="42" y="18"/>
                    </a:lnTo>
                    <a:lnTo>
                      <a:pt x="38" y="17"/>
                    </a:lnTo>
                    <a:lnTo>
                      <a:pt x="38" y="17"/>
                    </a:lnTo>
                    <a:close/>
                    <a:moveTo>
                      <a:pt x="38" y="0"/>
                    </a:moveTo>
                    <a:lnTo>
                      <a:pt x="38" y="0"/>
                    </a:lnTo>
                    <a:lnTo>
                      <a:pt x="48" y="2"/>
                    </a:lnTo>
                    <a:lnTo>
                      <a:pt x="57" y="5"/>
                    </a:lnTo>
                    <a:lnTo>
                      <a:pt x="64" y="11"/>
                    </a:lnTo>
                    <a:lnTo>
                      <a:pt x="71" y="21"/>
                    </a:lnTo>
                    <a:lnTo>
                      <a:pt x="74" y="32"/>
                    </a:lnTo>
                    <a:lnTo>
                      <a:pt x="75" y="44"/>
                    </a:lnTo>
                    <a:lnTo>
                      <a:pt x="75" y="70"/>
                    </a:lnTo>
                    <a:lnTo>
                      <a:pt x="74" y="83"/>
                    </a:lnTo>
                    <a:lnTo>
                      <a:pt x="70" y="94"/>
                    </a:lnTo>
                    <a:lnTo>
                      <a:pt x="63" y="102"/>
                    </a:lnTo>
                    <a:lnTo>
                      <a:pt x="52" y="110"/>
                    </a:lnTo>
                    <a:lnTo>
                      <a:pt x="38" y="113"/>
                    </a:lnTo>
                    <a:lnTo>
                      <a:pt x="33" y="113"/>
                    </a:lnTo>
                    <a:lnTo>
                      <a:pt x="28" y="113"/>
                    </a:lnTo>
                    <a:lnTo>
                      <a:pt x="22" y="112"/>
                    </a:lnTo>
                    <a:lnTo>
                      <a:pt x="16" y="111"/>
                    </a:lnTo>
                    <a:lnTo>
                      <a:pt x="11" y="109"/>
                    </a:lnTo>
                    <a:lnTo>
                      <a:pt x="13" y="93"/>
                    </a:lnTo>
                    <a:lnTo>
                      <a:pt x="19" y="95"/>
                    </a:lnTo>
                    <a:lnTo>
                      <a:pt x="23" y="96"/>
                    </a:lnTo>
                    <a:lnTo>
                      <a:pt x="28" y="96"/>
                    </a:lnTo>
                    <a:lnTo>
                      <a:pt x="33" y="97"/>
                    </a:lnTo>
                    <a:lnTo>
                      <a:pt x="38" y="96"/>
                    </a:lnTo>
                    <a:lnTo>
                      <a:pt x="42" y="95"/>
                    </a:lnTo>
                    <a:lnTo>
                      <a:pt x="45" y="93"/>
                    </a:lnTo>
                    <a:lnTo>
                      <a:pt x="48" y="90"/>
                    </a:lnTo>
                    <a:lnTo>
                      <a:pt x="52" y="82"/>
                    </a:lnTo>
                    <a:lnTo>
                      <a:pt x="54" y="71"/>
                    </a:lnTo>
                    <a:lnTo>
                      <a:pt x="54" y="66"/>
                    </a:lnTo>
                    <a:lnTo>
                      <a:pt x="50" y="70"/>
                    </a:lnTo>
                    <a:lnTo>
                      <a:pt x="44" y="73"/>
                    </a:lnTo>
                    <a:lnTo>
                      <a:pt x="41" y="74"/>
                    </a:lnTo>
                    <a:lnTo>
                      <a:pt x="38" y="75"/>
                    </a:lnTo>
                    <a:lnTo>
                      <a:pt x="33" y="75"/>
                    </a:lnTo>
                    <a:lnTo>
                      <a:pt x="20" y="73"/>
                    </a:lnTo>
                    <a:lnTo>
                      <a:pt x="9" y="66"/>
                    </a:lnTo>
                    <a:lnTo>
                      <a:pt x="2" y="54"/>
                    </a:lnTo>
                    <a:lnTo>
                      <a:pt x="0" y="38"/>
                    </a:lnTo>
                    <a:lnTo>
                      <a:pt x="4" y="23"/>
                    </a:lnTo>
                    <a:lnTo>
                      <a:pt x="11" y="11"/>
                    </a:lnTo>
                    <a:lnTo>
                      <a:pt x="23" y="3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5" name="Freeform 50"/>
              <p:cNvSpPr>
                <a:spLocks noEditPoints="1"/>
              </p:cNvSpPr>
              <p:nvPr/>
            </p:nvSpPr>
            <p:spPr bwMode="auto">
              <a:xfrm>
                <a:off x="8328025" y="3452813"/>
                <a:ext cx="160338" cy="179387"/>
              </a:xfrm>
              <a:custGeom>
                <a:avLst/>
                <a:gdLst>
                  <a:gd name="T0" fmla="*/ 74 w 101"/>
                  <a:gd name="T1" fmla="*/ 74 h 113"/>
                  <a:gd name="T2" fmla="*/ 70 w 101"/>
                  <a:gd name="T3" fmla="*/ 78 h 113"/>
                  <a:gd name="T4" fmla="*/ 68 w 101"/>
                  <a:gd name="T5" fmla="*/ 85 h 113"/>
                  <a:gd name="T6" fmla="*/ 68 w 101"/>
                  <a:gd name="T7" fmla="*/ 95 h 113"/>
                  <a:gd name="T8" fmla="*/ 72 w 101"/>
                  <a:gd name="T9" fmla="*/ 100 h 113"/>
                  <a:gd name="T10" fmla="*/ 76 w 101"/>
                  <a:gd name="T11" fmla="*/ 101 h 113"/>
                  <a:gd name="T12" fmla="*/ 80 w 101"/>
                  <a:gd name="T13" fmla="*/ 101 h 113"/>
                  <a:gd name="T14" fmla="*/ 84 w 101"/>
                  <a:gd name="T15" fmla="*/ 98 h 113"/>
                  <a:gd name="T16" fmla="*/ 86 w 101"/>
                  <a:gd name="T17" fmla="*/ 90 h 113"/>
                  <a:gd name="T18" fmla="*/ 85 w 101"/>
                  <a:gd name="T19" fmla="*/ 81 h 113"/>
                  <a:gd name="T20" fmla="*/ 82 w 101"/>
                  <a:gd name="T21" fmla="*/ 75 h 113"/>
                  <a:gd name="T22" fmla="*/ 76 w 101"/>
                  <a:gd name="T23" fmla="*/ 74 h 113"/>
                  <a:gd name="T24" fmla="*/ 87 w 101"/>
                  <a:gd name="T25" fmla="*/ 64 h 113"/>
                  <a:gd name="T26" fmla="*/ 97 w 101"/>
                  <a:gd name="T27" fmla="*/ 72 h 113"/>
                  <a:gd name="T28" fmla="*/ 100 w 101"/>
                  <a:gd name="T29" fmla="*/ 80 h 113"/>
                  <a:gd name="T30" fmla="*/ 101 w 101"/>
                  <a:gd name="T31" fmla="*/ 90 h 113"/>
                  <a:gd name="T32" fmla="*/ 99 w 101"/>
                  <a:gd name="T33" fmla="*/ 100 h 113"/>
                  <a:gd name="T34" fmla="*/ 95 w 101"/>
                  <a:gd name="T35" fmla="*/ 106 h 113"/>
                  <a:gd name="T36" fmla="*/ 76 w 101"/>
                  <a:gd name="T37" fmla="*/ 113 h 113"/>
                  <a:gd name="T38" fmla="*/ 67 w 101"/>
                  <a:gd name="T39" fmla="*/ 112 h 113"/>
                  <a:gd name="T40" fmla="*/ 56 w 101"/>
                  <a:gd name="T41" fmla="*/ 103 h 113"/>
                  <a:gd name="T42" fmla="*/ 53 w 101"/>
                  <a:gd name="T43" fmla="*/ 96 h 113"/>
                  <a:gd name="T44" fmla="*/ 53 w 101"/>
                  <a:gd name="T45" fmla="*/ 85 h 113"/>
                  <a:gd name="T46" fmla="*/ 55 w 101"/>
                  <a:gd name="T47" fmla="*/ 73 h 113"/>
                  <a:gd name="T48" fmla="*/ 67 w 101"/>
                  <a:gd name="T49" fmla="*/ 64 h 113"/>
                  <a:gd name="T50" fmla="*/ 24 w 101"/>
                  <a:gd name="T51" fmla="*/ 12 h 113"/>
                  <a:gd name="T52" fmla="*/ 19 w 101"/>
                  <a:gd name="T53" fmla="*/ 13 h 113"/>
                  <a:gd name="T54" fmla="*/ 15 w 101"/>
                  <a:gd name="T55" fmla="*/ 19 h 113"/>
                  <a:gd name="T56" fmla="*/ 14 w 101"/>
                  <a:gd name="T57" fmla="*/ 28 h 113"/>
                  <a:gd name="T58" fmla="*/ 17 w 101"/>
                  <a:gd name="T59" fmla="*/ 36 h 113"/>
                  <a:gd name="T60" fmla="*/ 21 w 101"/>
                  <a:gd name="T61" fmla="*/ 39 h 113"/>
                  <a:gd name="T62" fmla="*/ 24 w 101"/>
                  <a:gd name="T63" fmla="*/ 39 h 113"/>
                  <a:gd name="T64" fmla="*/ 29 w 101"/>
                  <a:gd name="T65" fmla="*/ 38 h 113"/>
                  <a:gd name="T66" fmla="*/ 33 w 101"/>
                  <a:gd name="T67" fmla="*/ 33 h 113"/>
                  <a:gd name="T68" fmla="*/ 34 w 101"/>
                  <a:gd name="T69" fmla="*/ 23 h 113"/>
                  <a:gd name="T70" fmla="*/ 30 w 101"/>
                  <a:gd name="T71" fmla="*/ 16 h 113"/>
                  <a:gd name="T72" fmla="*/ 26 w 101"/>
                  <a:gd name="T73" fmla="*/ 12 h 113"/>
                  <a:gd name="T74" fmla="*/ 24 w 101"/>
                  <a:gd name="T75" fmla="*/ 12 h 113"/>
                  <a:gd name="T76" fmla="*/ 76 w 101"/>
                  <a:gd name="T77" fmla="*/ 14 h 113"/>
                  <a:gd name="T78" fmla="*/ 76 w 101"/>
                  <a:gd name="T79" fmla="*/ 25 h 113"/>
                  <a:gd name="T80" fmla="*/ 24 w 101"/>
                  <a:gd name="T81" fmla="*/ 101 h 113"/>
                  <a:gd name="T82" fmla="*/ 24 w 101"/>
                  <a:gd name="T83" fmla="*/ 87 h 113"/>
                  <a:gd name="T84" fmla="*/ 24 w 101"/>
                  <a:gd name="T85" fmla="*/ 0 h 113"/>
                  <a:gd name="T86" fmla="*/ 34 w 101"/>
                  <a:gd name="T87" fmla="*/ 2 h 113"/>
                  <a:gd name="T88" fmla="*/ 44 w 101"/>
                  <a:gd name="T89" fmla="*/ 10 h 113"/>
                  <a:gd name="T90" fmla="*/ 48 w 101"/>
                  <a:gd name="T91" fmla="*/ 18 h 113"/>
                  <a:gd name="T92" fmla="*/ 48 w 101"/>
                  <a:gd name="T93" fmla="*/ 28 h 113"/>
                  <a:gd name="T94" fmla="*/ 46 w 101"/>
                  <a:gd name="T95" fmla="*/ 38 h 113"/>
                  <a:gd name="T96" fmla="*/ 41 w 101"/>
                  <a:gd name="T97" fmla="*/ 44 h 113"/>
                  <a:gd name="T98" fmla="*/ 24 w 101"/>
                  <a:gd name="T99" fmla="*/ 51 h 113"/>
                  <a:gd name="T100" fmla="*/ 14 w 101"/>
                  <a:gd name="T101" fmla="*/ 50 h 113"/>
                  <a:gd name="T102" fmla="*/ 4 w 101"/>
                  <a:gd name="T103" fmla="*/ 41 h 113"/>
                  <a:gd name="T104" fmla="*/ 0 w 101"/>
                  <a:gd name="T105" fmla="*/ 34 h 113"/>
                  <a:gd name="T106" fmla="*/ 0 w 101"/>
                  <a:gd name="T107" fmla="*/ 23 h 113"/>
                  <a:gd name="T108" fmla="*/ 2 w 101"/>
                  <a:gd name="T109" fmla="*/ 13 h 113"/>
                  <a:gd name="T110" fmla="*/ 6 w 101"/>
                  <a:gd name="T111" fmla="*/ 7 h 113"/>
                  <a:gd name="T112" fmla="*/ 24 w 101"/>
                  <a:gd name="T113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01" h="113">
                    <a:moveTo>
                      <a:pt x="76" y="74"/>
                    </a:moveTo>
                    <a:lnTo>
                      <a:pt x="74" y="74"/>
                    </a:lnTo>
                    <a:lnTo>
                      <a:pt x="71" y="75"/>
                    </a:lnTo>
                    <a:lnTo>
                      <a:pt x="70" y="78"/>
                    </a:lnTo>
                    <a:lnTo>
                      <a:pt x="68" y="81"/>
                    </a:lnTo>
                    <a:lnTo>
                      <a:pt x="68" y="85"/>
                    </a:lnTo>
                    <a:lnTo>
                      <a:pt x="68" y="90"/>
                    </a:lnTo>
                    <a:lnTo>
                      <a:pt x="68" y="95"/>
                    </a:lnTo>
                    <a:lnTo>
                      <a:pt x="70" y="98"/>
                    </a:lnTo>
                    <a:lnTo>
                      <a:pt x="72" y="100"/>
                    </a:lnTo>
                    <a:lnTo>
                      <a:pt x="74" y="101"/>
                    </a:lnTo>
                    <a:lnTo>
                      <a:pt x="76" y="101"/>
                    </a:lnTo>
                    <a:lnTo>
                      <a:pt x="76" y="101"/>
                    </a:lnTo>
                    <a:lnTo>
                      <a:pt x="80" y="101"/>
                    </a:lnTo>
                    <a:lnTo>
                      <a:pt x="82" y="100"/>
                    </a:lnTo>
                    <a:lnTo>
                      <a:pt x="84" y="98"/>
                    </a:lnTo>
                    <a:lnTo>
                      <a:pt x="85" y="95"/>
                    </a:lnTo>
                    <a:lnTo>
                      <a:pt x="86" y="90"/>
                    </a:lnTo>
                    <a:lnTo>
                      <a:pt x="86" y="85"/>
                    </a:lnTo>
                    <a:lnTo>
                      <a:pt x="85" y="81"/>
                    </a:lnTo>
                    <a:lnTo>
                      <a:pt x="84" y="78"/>
                    </a:lnTo>
                    <a:lnTo>
                      <a:pt x="82" y="75"/>
                    </a:lnTo>
                    <a:lnTo>
                      <a:pt x="80" y="74"/>
                    </a:lnTo>
                    <a:lnTo>
                      <a:pt x="76" y="74"/>
                    </a:lnTo>
                    <a:close/>
                    <a:moveTo>
                      <a:pt x="76" y="62"/>
                    </a:moveTo>
                    <a:lnTo>
                      <a:pt x="87" y="64"/>
                    </a:lnTo>
                    <a:lnTo>
                      <a:pt x="95" y="69"/>
                    </a:lnTo>
                    <a:lnTo>
                      <a:pt x="97" y="72"/>
                    </a:lnTo>
                    <a:lnTo>
                      <a:pt x="99" y="75"/>
                    </a:lnTo>
                    <a:lnTo>
                      <a:pt x="100" y="80"/>
                    </a:lnTo>
                    <a:lnTo>
                      <a:pt x="101" y="85"/>
                    </a:lnTo>
                    <a:lnTo>
                      <a:pt x="101" y="90"/>
                    </a:lnTo>
                    <a:lnTo>
                      <a:pt x="100" y="96"/>
                    </a:lnTo>
                    <a:lnTo>
                      <a:pt x="99" y="100"/>
                    </a:lnTo>
                    <a:lnTo>
                      <a:pt x="97" y="103"/>
                    </a:lnTo>
                    <a:lnTo>
                      <a:pt x="95" y="106"/>
                    </a:lnTo>
                    <a:lnTo>
                      <a:pt x="87" y="112"/>
                    </a:lnTo>
                    <a:lnTo>
                      <a:pt x="76" y="113"/>
                    </a:lnTo>
                    <a:lnTo>
                      <a:pt x="76" y="113"/>
                    </a:lnTo>
                    <a:lnTo>
                      <a:pt x="67" y="112"/>
                    </a:lnTo>
                    <a:lnTo>
                      <a:pt x="59" y="106"/>
                    </a:lnTo>
                    <a:lnTo>
                      <a:pt x="56" y="103"/>
                    </a:lnTo>
                    <a:lnTo>
                      <a:pt x="54" y="100"/>
                    </a:lnTo>
                    <a:lnTo>
                      <a:pt x="53" y="96"/>
                    </a:lnTo>
                    <a:lnTo>
                      <a:pt x="53" y="90"/>
                    </a:lnTo>
                    <a:lnTo>
                      <a:pt x="53" y="85"/>
                    </a:lnTo>
                    <a:lnTo>
                      <a:pt x="53" y="79"/>
                    </a:lnTo>
                    <a:lnTo>
                      <a:pt x="55" y="73"/>
                    </a:lnTo>
                    <a:lnTo>
                      <a:pt x="59" y="69"/>
                    </a:lnTo>
                    <a:lnTo>
                      <a:pt x="67" y="64"/>
                    </a:lnTo>
                    <a:lnTo>
                      <a:pt x="76" y="62"/>
                    </a:lnTo>
                    <a:close/>
                    <a:moveTo>
                      <a:pt x="24" y="12"/>
                    </a:moveTo>
                    <a:lnTo>
                      <a:pt x="21" y="12"/>
                    </a:lnTo>
                    <a:lnTo>
                      <a:pt x="19" y="13"/>
                    </a:lnTo>
                    <a:lnTo>
                      <a:pt x="17" y="16"/>
                    </a:lnTo>
                    <a:lnTo>
                      <a:pt x="15" y="19"/>
                    </a:lnTo>
                    <a:lnTo>
                      <a:pt x="14" y="23"/>
                    </a:lnTo>
                    <a:lnTo>
                      <a:pt x="14" y="28"/>
                    </a:lnTo>
                    <a:lnTo>
                      <a:pt x="15" y="33"/>
                    </a:lnTo>
                    <a:lnTo>
                      <a:pt x="17" y="36"/>
                    </a:lnTo>
                    <a:lnTo>
                      <a:pt x="19" y="38"/>
                    </a:lnTo>
                    <a:lnTo>
                      <a:pt x="21" y="39"/>
                    </a:lnTo>
                    <a:lnTo>
                      <a:pt x="24" y="39"/>
                    </a:lnTo>
                    <a:lnTo>
                      <a:pt x="24" y="39"/>
                    </a:lnTo>
                    <a:lnTo>
                      <a:pt x="27" y="39"/>
                    </a:lnTo>
                    <a:lnTo>
                      <a:pt x="29" y="38"/>
                    </a:lnTo>
                    <a:lnTo>
                      <a:pt x="30" y="36"/>
                    </a:lnTo>
                    <a:lnTo>
                      <a:pt x="33" y="33"/>
                    </a:lnTo>
                    <a:lnTo>
                      <a:pt x="34" y="28"/>
                    </a:lnTo>
                    <a:lnTo>
                      <a:pt x="34" y="23"/>
                    </a:lnTo>
                    <a:lnTo>
                      <a:pt x="33" y="19"/>
                    </a:lnTo>
                    <a:lnTo>
                      <a:pt x="30" y="16"/>
                    </a:lnTo>
                    <a:lnTo>
                      <a:pt x="29" y="13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24" y="12"/>
                    </a:lnTo>
                    <a:close/>
                    <a:moveTo>
                      <a:pt x="71" y="11"/>
                    </a:moveTo>
                    <a:lnTo>
                      <a:pt x="76" y="14"/>
                    </a:lnTo>
                    <a:lnTo>
                      <a:pt x="82" y="18"/>
                    </a:lnTo>
                    <a:lnTo>
                      <a:pt x="76" y="25"/>
                    </a:lnTo>
                    <a:lnTo>
                      <a:pt x="27" y="103"/>
                    </a:lnTo>
                    <a:lnTo>
                      <a:pt x="24" y="101"/>
                    </a:lnTo>
                    <a:lnTo>
                      <a:pt x="17" y="98"/>
                    </a:lnTo>
                    <a:lnTo>
                      <a:pt x="24" y="87"/>
                    </a:lnTo>
                    <a:lnTo>
                      <a:pt x="71" y="11"/>
                    </a:lnTo>
                    <a:close/>
                    <a:moveTo>
                      <a:pt x="24" y="0"/>
                    </a:moveTo>
                    <a:lnTo>
                      <a:pt x="24" y="0"/>
                    </a:lnTo>
                    <a:lnTo>
                      <a:pt x="34" y="2"/>
                    </a:lnTo>
                    <a:lnTo>
                      <a:pt x="41" y="6"/>
                    </a:lnTo>
                    <a:lnTo>
                      <a:pt x="44" y="10"/>
                    </a:lnTo>
                    <a:lnTo>
                      <a:pt x="46" y="13"/>
                    </a:lnTo>
                    <a:lnTo>
                      <a:pt x="48" y="18"/>
                    </a:lnTo>
                    <a:lnTo>
                      <a:pt x="48" y="23"/>
                    </a:lnTo>
                    <a:lnTo>
                      <a:pt x="48" y="28"/>
                    </a:lnTo>
                    <a:lnTo>
                      <a:pt x="48" y="34"/>
                    </a:lnTo>
                    <a:lnTo>
                      <a:pt x="46" y="38"/>
                    </a:lnTo>
                    <a:lnTo>
                      <a:pt x="44" y="41"/>
                    </a:lnTo>
                    <a:lnTo>
                      <a:pt x="41" y="44"/>
                    </a:lnTo>
                    <a:lnTo>
                      <a:pt x="34" y="50"/>
                    </a:lnTo>
                    <a:lnTo>
                      <a:pt x="24" y="51"/>
                    </a:lnTo>
                    <a:lnTo>
                      <a:pt x="24" y="51"/>
                    </a:lnTo>
                    <a:lnTo>
                      <a:pt x="14" y="50"/>
                    </a:lnTo>
                    <a:lnTo>
                      <a:pt x="6" y="44"/>
                    </a:lnTo>
                    <a:lnTo>
                      <a:pt x="4" y="41"/>
                    </a:lnTo>
                    <a:lnTo>
                      <a:pt x="2" y="38"/>
                    </a:lnTo>
                    <a:lnTo>
                      <a:pt x="0" y="34"/>
                    </a:lnTo>
                    <a:lnTo>
                      <a:pt x="0" y="28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2" y="13"/>
                    </a:lnTo>
                    <a:lnTo>
                      <a:pt x="4" y="10"/>
                    </a:lnTo>
                    <a:lnTo>
                      <a:pt x="6" y="7"/>
                    </a:lnTo>
                    <a:lnTo>
                      <a:pt x="13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6" name="Freeform 51"/>
              <p:cNvSpPr>
                <a:spLocks noEditPoints="1"/>
              </p:cNvSpPr>
              <p:nvPr/>
            </p:nvSpPr>
            <p:spPr bwMode="auto">
              <a:xfrm>
                <a:off x="6878637" y="3927475"/>
                <a:ext cx="128588" cy="174625"/>
              </a:xfrm>
              <a:custGeom>
                <a:avLst/>
                <a:gdLst>
                  <a:gd name="T0" fmla="*/ 45 w 81"/>
                  <a:gd name="T1" fmla="*/ 29 h 110"/>
                  <a:gd name="T2" fmla="*/ 44 w 81"/>
                  <a:gd name="T3" fmla="*/ 32 h 110"/>
                  <a:gd name="T4" fmla="*/ 34 w 81"/>
                  <a:gd name="T5" fmla="*/ 49 h 110"/>
                  <a:gd name="T6" fmla="*/ 21 w 81"/>
                  <a:gd name="T7" fmla="*/ 69 h 110"/>
                  <a:gd name="T8" fmla="*/ 46 w 81"/>
                  <a:gd name="T9" fmla="*/ 69 h 110"/>
                  <a:gd name="T10" fmla="*/ 46 w 81"/>
                  <a:gd name="T11" fmla="*/ 29 h 110"/>
                  <a:gd name="T12" fmla="*/ 45 w 81"/>
                  <a:gd name="T13" fmla="*/ 29 h 110"/>
                  <a:gd name="T14" fmla="*/ 46 w 81"/>
                  <a:gd name="T15" fmla="*/ 0 h 110"/>
                  <a:gd name="T16" fmla="*/ 69 w 81"/>
                  <a:gd name="T17" fmla="*/ 0 h 110"/>
                  <a:gd name="T18" fmla="*/ 69 w 81"/>
                  <a:gd name="T19" fmla="*/ 69 h 110"/>
                  <a:gd name="T20" fmla="*/ 81 w 81"/>
                  <a:gd name="T21" fmla="*/ 69 h 110"/>
                  <a:gd name="T22" fmla="*/ 81 w 81"/>
                  <a:gd name="T23" fmla="*/ 87 h 110"/>
                  <a:gd name="T24" fmla="*/ 69 w 81"/>
                  <a:gd name="T25" fmla="*/ 87 h 110"/>
                  <a:gd name="T26" fmla="*/ 69 w 81"/>
                  <a:gd name="T27" fmla="*/ 110 h 110"/>
                  <a:gd name="T28" fmla="*/ 46 w 81"/>
                  <a:gd name="T29" fmla="*/ 110 h 110"/>
                  <a:gd name="T30" fmla="*/ 46 w 81"/>
                  <a:gd name="T31" fmla="*/ 87 h 110"/>
                  <a:gd name="T32" fmla="*/ 2 w 81"/>
                  <a:gd name="T33" fmla="*/ 87 h 110"/>
                  <a:gd name="T34" fmla="*/ 0 w 81"/>
                  <a:gd name="T35" fmla="*/ 73 h 110"/>
                  <a:gd name="T36" fmla="*/ 34 w 81"/>
                  <a:gd name="T37" fmla="*/ 19 h 110"/>
                  <a:gd name="T38" fmla="*/ 46 w 81"/>
                  <a:gd name="T3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1" h="110">
                    <a:moveTo>
                      <a:pt x="45" y="29"/>
                    </a:moveTo>
                    <a:lnTo>
                      <a:pt x="44" y="32"/>
                    </a:lnTo>
                    <a:lnTo>
                      <a:pt x="34" y="49"/>
                    </a:lnTo>
                    <a:lnTo>
                      <a:pt x="21" y="69"/>
                    </a:lnTo>
                    <a:lnTo>
                      <a:pt x="46" y="69"/>
                    </a:lnTo>
                    <a:lnTo>
                      <a:pt x="46" y="29"/>
                    </a:lnTo>
                    <a:lnTo>
                      <a:pt x="45" y="29"/>
                    </a:lnTo>
                    <a:close/>
                    <a:moveTo>
                      <a:pt x="46" y="0"/>
                    </a:moveTo>
                    <a:lnTo>
                      <a:pt x="69" y="0"/>
                    </a:lnTo>
                    <a:lnTo>
                      <a:pt x="69" y="69"/>
                    </a:lnTo>
                    <a:lnTo>
                      <a:pt x="81" y="69"/>
                    </a:lnTo>
                    <a:lnTo>
                      <a:pt x="81" y="87"/>
                    </a:lnTo>
                    <a:lnTo>
                      <a:pt x="69" y="87"/>
                    </a:lnTo>
                    <a:lnTo>
                      <a:pt x="69" y="110"/>
                    </a:lnTo>
                    <a:lnTo>
                      <a:pt x="46" y="110"/>
                    </a:lnTo>
                    <a:lnTo>
                      <a:pt x="46" y="87"/>
                    </a:lnTo>
                    <a:lnTo>
                      <a:pt x="2" y="87"/>
                    </a:lnTo>
                    <a:lnTo>
                      <a:pt x="0" y="73"/>
                    </a:lnTo>
                    <a:lnTo>
                      <a:pt x="34" y="19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7" name="Freeform 52"/>
              <p:cNvSpPr>
                <a:spLocks/>
              </p:cNvSpPr>
              <p:nvPr/>
            </p:nvSpPr>
            <p:spPr bwMode="auto">
              <a:xfrm>
                <a:off x="7375525" y="3927475"/>
                <a:ext cx="115888" cy="176212"/>
              </a:xfrm>
              <a:custGeom>
                <a:avLst/>
                <a:gdLst>
                  <a:gd name="T0" fmla="*/ 8 w 73"/>
                  <a:gd name="T1" fmla="*/ 0 h 111"/>
                  <a:gd name="T2" fmla="*/ 70 w 73"/>
                  <a:gd name="T3" fmla="*/ 0 h 111"/>
                  <a:gd name="T4" fmla="*/ 70 w 73"/>
                  <a:gd name="T5" fmla="*/ 17 h 111"/>
                  <a:gd name="T6" fmla="*/ 26 w 73"/>
                  <a:gd name="T7" fmla="*/ 17 h 111"/>
                  <a:gd name="T8" fmla="*/ 23 w 73"/>
                  <a:gd name="T9" fmla="*/ 43 h 111"/>
                  <a:gd name="T10" fmla="*/ 26 w 73"/>
                  <a:gd name="T11" fmla="*/ 41 h 111"/>
                  <a:gd name="T12" fmla="*/ 31 w 73"/>
                  <a:gd name="T13" fmla="*/ 40 h 111"/>
                  <a:gd name="T14" fmla="*/ 35 w 73"/>
                  <a:gd name="T15" fmla="*/ 38 h 111"/>
                  <a:gd name="T16" fmla="*/ 40 w 73"/>
                  <a:gd name="T17" fmla="*/ 37 h 111"/>
                  <a:gd name="T18" fmla="*/ 50 w 73"/>
                  <a:gd name="T19" fmla="*/ 38 h 111"/>
                  <a:gd name="T20" fmla="*/ 58 w 73"/>
                  <a:gd name="T21" fmla="*/ 42 h 111"/>
                  <a:gd name="T22" fmla="*/ 65 w 73"/>
                  <a:gd name="T23" fmla="*/ 47 h 111"/>
                  <a:gd name="T24" fmla="*/ 71 w 73"/>
                  <a:gd name="T25" fmla="*/ 59 h 111"/>
                  <a:gd name="T26" fmla="*/ 73 w 73"/>
                  <a:gd name="T27" fmla="*/ 75 h 111"/>
                  <a:gd name="T28" fmla="*/ 71 w 73"/>
                  <a:gd name="T29" fmla="*/ 89 h 111"/>
                  <a:gd name="T30" fmla="*/ 64 w 73"/>
                  <a:gd name="T31" fmla="*/ 102 h 111"/>
                  <a:gd name="T32" fmla="*/ 57 w 73"/>
                  <a:gd name="T33" fmla="*/ 107 h 111"/>
                  <a:gd name="T34" fmla="*/ 48 w 73"/>
                  <a:gd name="T35" fmla="*/ 110 h 111"/>
                  <a:gd name="T36" fmla="*/ 37 w 73"/>
                  <a:gd name="T37" fmla="*/ 111 h 111"/>
                  <a:gd name="T38" fmla="*/ 22 w 73"/>
                  <a:gd name="T39" fmla="*/ 110 h 111"/>
                  <a:gd name="T40" fmla="*/ 10 w 73"/>
                  <a:gd name="T41" fmla="*/ 104 h 111"/>
                  <a:gd name="T42" fmla="*/ 5 w 73"/>
                  <a:gd name="T43" fmla="*/ 97 h 111"/>
                  <a:gd name="T44" fmla="*/ 1 w 73"/>
                  <a:gd name="T45" fmla="*/ 90 h 111"/>
                  <a:gd name="T46" fmla="*/ 0 w 73"/>
                  <a:gd name="T47" fmla="*/ 80 h 111"/>
                  <a:gd name="T48" fmla="*/ 1 w 73"/>
                  <a:gd name="T49" fmla="*/ 80 h 111"/>
                  <a:gd name="T50" fmla="*/ 21 w 73"/>
                  <a:gd name="T51" fmla="*/ 79 h 111"/>
                  <a:gd name="T52" fmla="*/ 22 w 73"/>
                  <a:gd name="T53" fmla="*/ 83 h 111"/>
                  <a:gd name="T54" fmla="*/ 23 w 73"/>
                  <a:gd name="T55" fmla="*/ 88 h 111"/>
                  <a:gd name="T56" fmla="*/ 25 w 73"/>
                  <a:gd name="T57" fmla="*/ 91 h 111"/>
                  <a:gd name="T58" fmla="*/ 29 w 73"/>
                  <a:gd name="T59" fmla="*/ 93 h 111"/>
                  <a:gd name="T60" fmla="*/ 33 w 73"/>
                  <a:gd name="T61" fmla="*/ 94 h 111"/>
                  <a:gd name="T62" fmla="*/ 37 w 73"/>
                  <a:gd name="T63" fmla="*/ 95 h 111"/>
                  <a:gd name="T64" fmla="*/ 40 w 73"/>
                  <a:gd name="T65" fmla="*/ 94 h 111"/>
                  <a:gd name="T66" fmla="*/ 43 w 73"/>
                  <a:gd name="T67" fmla="*/ 93 h 111"/>
                  <a:gd name="T68" fmla="*/ 46 w 73"/>
                  <a:gd name="T69" fmla="*/ 92 h 111"/>
                  <a:gd name="T70" fmla="*/ 48 w 73"/>
                  <a:gd name="T71" fmla="*/ 89 h 111"/>
                  <a:gd name="T72" fmla="*/ 50 w 73"/>
                  <a:gd name="T73" fmla="*/ 85 h 111"/>
                  <a:gd name="T74" fmla="*/ 51 w 73"/>
                  <a:gd name="T75" fmla="*/ 80 h 111"/>
                  <a:gd name="T76" fmla="*/ 52 w 73"/>
                  <a:gd name="T77" fmla="*/ 75 h 111"/>
                  <a:gd name="T78" fmla="*/ 51 w 73"/>
                  <a:gd name="T79" fmla="*/ 68 h 111"/>
                  <a:gd name="T80" fmla="*/ 50 w 73"/>
                  <a:gd name="T81" fmla="*/ 64 h 111"/>
                  <a:gd name="T82" fmla="*/ 48 w 73"/>
                  <a:gd name="T83" fmla="*/ 60 h 111"/>
                  <a:gd name="T84" fmla="*/ 45 w 73"/>
                  <a:gd name="T85" fmla="*/ 57 h 111"/>
                  <a:gd name="T86" fmla="*/ 41 w 73"/>
                  <a:gd name="T87" fmla="*/ 54 h 111"/>
                  <a:gd name="T88" fmla="*/ 36 w 73"/>
                  <a:gd name="T89" fmla="*/ 53 h 111"/>
                  <a:gd name="T90" fmla="*/ 32 w 73"/>
                  <a:gd name="T91" fmla="*/ 54 h 111"/>
                  <a:gd name="T92" fmla="*/ 29 w 73"/>
                  <a:gd name="T93" fmla="*/ 54 h 111"/>
                  <a:gd name="T94" fmla="*/ 26 w 73"/>
                  <a:gd name="T95" fmla="*/ 57 h 111"/>
                  <a:gd name="T96" fmla="*/ 23 w 73"/>
                  <a:gd name="T97" fmla="*/ 59 h 111"/>
                  <a:gd name="T98" fmla="*/ 21 w 73"/>
                  <a:gd name="T99" fmla="*/ 62 h 111"/>
                  <a:gd name="T100" fmla="*/ 2 w 73"/>
                  <a:gd name="T101" fmla="*/ 61 h 111"/>
                  <a:gd name="T102" fmla="*/ 8 w 73"/>
                  <a:gd name="T103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3" h="111">
                    <a:moveTo>
                      <a:pt x="8" y="0"/>
                    </a:moveTo>
                    <a:lnTo>
                      <a:pt x="70" y="0"/>
                    </a:lnTo>
                    <a:lnTo>
                      <a:pt x="70" y="17"/>
                    </a:lnTo>
                    <a:lnTo>
                      <a:pt x="26" y="17"/>
                    </a:lnTo>
                    <a:lnTo>
                      <a:pt x="23" y="43"/>
                    </a:lnTo>
                    <a:lnTo>
                      <a:pt x="26" y="41"/>
                    </a:lnTo>
                    <a:lnTo>
                      <a:pt x="31" y="40"/>
                    </a:lnTo>
                    <a:lnTo>
                      <a:pt x="35" y="38"/>
                    </a:lnTo>
                    <a:lnTo>
                      <a:pt x="40" y="37"/>
                    </a:lnTo>
                    <a:lnTo>
                      <a:pt x="50" y="38"/>
                    </a:lnTo>
                    <a:lnTo>
                      <a:pt x="58" y="42"/>
                    </a:lnTo>
                    <a:lnTo>
                      <a:pt x="65" y="47"/>
                    </a:lnTo>
                    <a:lnTo>
                      <a:pt x="71" y="59"/>
                    </a:lnTo>
                    <a:lnTo>
                      <a:pt x="73" y="75"/>
                    </a:lnTo>
                    <a:lnTo>
                      <a:pt x="71" y="89"/>
                    </a:lnTo>
                    <a:lnTo>
                      <a:pt x="64" y="102"/>
                    </a:lnTo>
                    <a:lnTo>
                      <a:pt x="57" y="107"/>
                    </a:lnTo>
                    <a:lnTo>
                      <a:pt x="48" y="110"/>
                    </a:lnTo>
                    <a:lnTo>
                      <a:pt x="37" y="111"/>
                    </a:lnTo>
                    <a:lnTo>
                      <a:pt x="22" y="110"/>
                    </a:lnTo>
                    <a:lnTo>
                      <a:pt x="10" y="104"/>
                    </a:lnTo>
                    <a:lnTo>
                      <a:pt x="5" y="97"/>
                    </a:lnTo>
                    <a:lnTo>
                      <a:pt x="1" y="90"/>
                    </a:lnTo>
                    <a:lnTo>
                      <a:pt x="0" y="80"/>
                    </a:lnTo>
                    <a:lnTo>
                      <a:pt x="1" y="80"/>
                    </a:lnTo>
                    <a:lnTo>
                      <a:pt x="21" y="79"/>
                    </a:lnTo>
                    <a:lnTo>
                      <a:pt x="22" y="83"/>
                    </a:lnTo>
                    <a:lnTo>
                      <a:pt x="23" y="88"/>
                    </a:lnTo>
                    <a:lnTo>
                      <a:pt x="25" y="91"/>
                    </a:lnTo>
                    <a:lnTo>
                      <a:pt x="29" y="93"/>
                    </a:lnTo>
                    <a:lnTo>
                      <a:pt x="33" y="94"/>
                    </a:lnTo>
                    <a:lnTo>
                      <a:pt x="37" y="95"/>
                    </a:lnTo>
                    <a:lnTo>
                      <a:pt x="40" y="94"/>
                    </a:lnTo>
                    <a:lnTo>
                      <a:pt x="43" y="93"/>
                    </a:lnTo>
                    <a:lnTo>
                      <a:pt x="46" y="92"/>
                    </a:lnTo>
                    <a:lnTo>
                      <a:pt x="48" y="89"/>
                    </a:lnTo>
                    <a:lnTo>
                      <a:pt x="50" y="85"/>
                    </a:lnTo>
                    <a:lnTo>
                      <a:pt x="51" y="80"/>
                    </a:lnTo>
                    <a:lnTo>
                      <a:pt x="52" y="75"/>
                    </a:lnTo>
                    <a:lnTo>
                      <a:pt x="51" y="68"/>
                    </a:lnTo>
                    <a:lnTo>
                      <a:pt x="50" y="64"/>
                    </a:lnTo>
                    <a:lnTo>
                      <a:pt x="48" y="60"/>
                    </a:lnTo>
                    <a:lnTo>
                      <a:pt x="45" y="57"/>
                    </a:lnTo>
                    <a:lnTo>
                      <a:pt x="41" y="54"/>
                    </a:lnTo>
                    <a:lnTo>
                      <a:pt x="36" y="53"/>
                    </a:lnTo>
                    <a:lnTo>
                      <a:pt x="32" y="54"/>
                    </a:lnTo>
                    <a:lnTo>
                      <a:pt x="29" y="54"/>
                    </a:lnTo>
                    <a:lnTo>
                      <a:pt x="26" y="57"/>
                    </a:lnTo>
                    <a:lnTo>
                      <a:pt x="23" y="59"/>
                    </a:lnTo>
                    <a:lnTo>
                      <a:pt x="21" y="62"/>
                    </a:lnTo>
                    <a:lnTo>
                      <a:pt x="2" y="6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8" name="Freeform 53"/>
              <p:cNvSpPr>
                <a:spLocks noEditPoints="1"/>
              </p:cNvSpPr>
              <p:nvPr/>
            </p:nvSpPr>
            <p:spPr bwMode="auto">
              <a:xfrm>
                <a:off x="7859712" y="3924300"/>
                <a:ext cx="122238" cy="179387"/>
              </a:xfrm>
              <a:custGeom>
                <a:avLst/>
                <a:gdLst>
                  <a:gd name="T0" fmla="*/ 34 w 77"/>
                  <a:gd name="T1" fmla="*/ 55 h 113"/>
                  <a:gd name="T2" fmla="*/ 26 w 77"/>
                  <a:gd name="T3" fmla="*/ 59 h 113"/>
                  <a:gd name="T4" fmla="*/ 23 w 77"/>
                  <a:gd name="T5" fmla="*/ 69 h 113"/>
                  <a:gd name="T6" fmla="*/ 28 w 77"/>
                  <a:gd name="T7" fmla="*/ 90 h 113"/>
                  <a:gd name="T8" fmla="*/ 35 w 77"/>
                  <a:gd name="T9" fmla="*/ 96 h 113"/>
                  <a:gd name="T10" fmla="*/ 40 w 77"/>
                  <a:gd name="T11" fmla="*/ 97 h 113"/>
                  <a:gd name="T12" fmla="*/ 49 w 77"/>
                  <a:gd name="T13" fmla="*/ 94 h 113"/>
                  <a:gd name="T14" fmla="*/ 54 w 77"/>
                  <a:gd name="T15" fmla="*/ 86 h 113"/>
                  <a:gd name="T16" fmla="*/ 55 w 77"/>
                  <a:gd name="T17" fmla="*/ 76 h 113"/>
                  <a:gd name="T18" fmla="*/ 54 w 77"/>
                  <a:gd name="T19" fmla="*/ 65 h 113"/>
                  <a:gd name="T20" fmla="*/ 49 w 77"/>
                  <a:gd name="T21" fmla="*/ 58 h 113"/>
                  <a:gd name="T22" fmla="*/ 40 w 77"/>
                  <a:gd name="T23" fmla="*/ 54 h 113"/>
                  <a:gd name="T24" fmla="*/ 45 w 77"/>
                  <a:gd name="T25" fmla="*/ 0 h 113"/>
                  <a:gd name="T26" fmla="*/ 57 w 77"/>
                  <a:gd name="T27" fmla="*/ 1 h 113"/>
                  <a:gd name="T28" fmla="*/ 67 w 77"/>
                  <a:gd name="T29" fmla="*/ 5 h 113"/>
                  <a:gd name="T30" fmla="*/ 58 w 77"/>
                  <a:gd name="T31" fmla="*/ 19 h 113"/>
                  <a:gd name="T32" fmla="*/ 51 w 77"/>
                  <a:gd name="T33" fmla="*/ 18 h 113"/>
                  <a:gd name="T34" fmla="*/ 42 w 77"/>
                  <a:gd name="T35" fmla="*/ 18 h 113"/>
                  <a:gd name="T36" fmla="*/ 36 w 77"/>
                  <a:gd name="T37" fmla="*/ 20 h 113"/>
                  <a:gd name="T38" fmla="*/ 29 w 77"/>
                  <a:gd name="T39" fmla="*/ 25 h 113"/>
                  <a:gd name="T40" fmla="*/ 24 w 77"/>
                  <a:gd name="T41" fmla="*/ 46 h 113"/>
                  <a:gd name="T42" fmla="*/ 28 w 77"/>
                  <a:gd name="T43" fmla="*/ 43 h 113"/>
                  <a:gd name="T44" fmla="*/ 39 w 77"/>
                  <a:gd name="T45" fmla="*/ 38 h 113"/>
                  <a:gd name="T46" fmla="*/ 59 w 77"/>
                  <a:gd name="T47" fmla="*/ 40 h 113"/>
                  <a:gd name="T48" fmla="*/ 75 w 77"/>
                  <a:gd name="T49" fmla="*/ 61 h 113"/>
                  <a:gd name="T50" fmla="*/ 75 w 77"/>
                  <a:gd name="T51" fmla="*/ 91 h 113"/>
                  <a:gd name="T52" fmla="*/ 55 w 77"/>
                  <a:gd name="T53" fmla="*/ 111 h 113"/>
                  <a:gd name="T54" fmla="*/ 39 w 77"/>
                  <a:gd name="T55" fmla="*/ 113 h 113"/>
                  <a:gd name="T56" fmla="*/ 20 w 77"/>
                  <a:gd name="T57" fmla="*/ 108 h 113"/>
                  <a:gd name="T58" fmla="*/ 6 w 77"/>
                  <a:gd name="T59" fmla="*/ 93 h 113"/>
                  <a:gd name="T60" fmla="*/ 0 w 77"/>
                  <a:gd name="T61" fmla="*/ 69 h 113"/>
                  <a:gd name="T62" fmla="*/ 3 w 77"/>
                  <a:gd name="T63" fmla="*/ 34 h 113"/>
                  <a:gd name="T64" fmla="*/ 13 w 77"/>
                  <a:gd name="T65" fmla="*/ 13 h 113"/>
                  <a:gd name="T66" fmla="*/ 39 w 77"/>
                  <a:gd name="T67" fmla="*/ 1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7" h="113">
                    <a:moveTo>
                      <a:pt x="39" y="54"/>
                    </a:moveTo>
                    <a:lnTo>
                      <a:pt x="34" y="55"/>
                    </a:lnTo>
                    <a:lnTo>
                      <a:pt x="29" y="56"/>
                    </a:lnTo>
                    <a:lnTo>
                      <a:pt x="26" y="59"/>
                    </a:lnTo>
                    <a:lnTo>
                      <a:pt x="23" y="62"/>
                    </a:lnTo>
                    <a:lnTo>
                      <a:pt x="23" y="69"/>
                    </a:lnTo>
                    <a:lnTo>
                      <a:pt x="24" y="81"/>
                    </a:lnTo>
                    <a:lnTo>
                      <a:pt x="28" y="90"/>
                    </a:lnTo>
                    <a:lnTo>
                      <a:pt x="31" y="93"/>
                    </a:lnTo>
                    <a:lnTo>
                      <a:pt x="35" y="96"/>
                    </a:lnTo>
                    <a:lnTo>
                      <a:pt x="39" y="97"/>
                    </a:lnTo>
                    <a:lnTo>
                      <a:pt x="40" y="97"/>
                    </a:lnTo>
                    <a:lnTo>
                      <a:pt x="44" y="96"/>
                    </a:lnTo>
                    <a:lnTo>
                      <a:pt x="49" y="94"/>
                    </a:lnTo>
                    <a:lnTo>
                      <a:pt x="52" y="91"/>
                    </a:lnTo>
                    <a:lnTo>
                      <a:pt x="54" y="86"/>
                    </a:lnTo>
                    <a:lnTo>
                      <a:pt x="55" y="81"/>
                    </a:lnTo>
                    <a:lnTo>
                      <a:pt x="55" y="76"/>
                    </a:lnTo>
                    <a:lnTo>
                      <a:pt x="55" y="69"/>
                    </a:lnTo>
                    <a:lnTo>
                      <a:pt x="54" y="65"/>
                    </a:lnTo>
                    <a:lnTo>
                      <a:pt x="52" y="61"/>
                    </a:lnTo>
                    <a:lnTo>
                      <a:pt x="49" y="58"/>
                    </a:lnTo>
                    <a:lnTo>
                      <a:pt x="44" y="55"/>
                    </a:lnTo>
                    <a:lnTo>
                      <a:pt x="40" y="54"/>
                    </a:lnTo>
                    <a:lnTo>
                      <a:pt x="39" y="54"/>
                    </a:lnTo>
                    <a:close/>
                    <a:moveTo>
                      <a:pt x="45" y="0"/>
                    </a:moveTo>
                    <a:lnTo>
                      <a:pt x="51" y="1"/>
                    </a:lnTo>
                    <a:lnTo>
                      <a:pt x="57" y="1"/>
                    </a:lnTo>
                    <a:lnTo>
                      <a:pt x="62" y="3"/>
                    </a:lnTo>
                    <a:lnTo>
                      <a:pt x="67" y="5"/>
                    </a:lnTo>
                    <a:lnTo>
                      <a:pt x="63" y="21"/>
                    </a:lnTo>
                    <a:lnTo>
                      <a:pt x="58" y="19"/>
                    </a:lnTo>
                    <a:lnTo>
                      <a:pt x="54" y="18"/>
                    </a:lnTo>
                    <a:lnTo>
                      <a:pt x="51" y="18"/>
                    </a:lnTo>
                    <a:lnTo>
                      <a:pt x="45" y="18"/>
                    </a:lnTo>
                    <a:lnTo>
                      <a:pt x="42" y="18"/>
                    </a:lnTo>
                    <a:lnTo>
                      <a:pt x="39" y="18"/>
                    </a:lnTo>
                    <a:lnTo>
                      <a:pt x="36" y="20"/>
                    </a:lnTo>
                    <a:lnTo>
                      <a:pt x="32" y="22"/>
                    </a:lnTo>
                    <a:lnTo>
                      <a:pt x="29" y="25"/>
                    </a:lnTo>
                    <a:lnTo>
                      <a:pt x="25" y="34"/>
                    </a:lnTo>
                    <a:lnTo>
                      <a:pt x="24" y="46"/>
                    </a:lnTo>
                    <a:lnTo>
                      <a:pt x="24" y="47"/>
                    </a:lnTo>
                    <a:lnTo>
                      <a:pt x="28" y="43"/>
                    </a:lnTo>
                    <a:lnTo>
                      <a:pt x="34" y="40"/>
                    </a:lnTo>
                    <a:lnTo>
                      <a:pt x="39" y="38"/>
                    </a:lnTo>
                    <a:lnTo>
                      <a:pt x="46" y="38"/>
                    </a:lnTo>
                    <a:lnTo>
                      <a:pt x="59" y="40"/>
                    </a:lnTo>
                    <a:lnTo>
                      <a:pt x="69" y="49"/>
                    </a:lnTo>
                    <a:lnTo>
                      <a:pt x="75" y="61"/>
                    </a:lnTo>
                    <a:lnTo>
                      <a:pt x="77" y="76"/>
                    </a:lnTo>
                    <a:lnTo>
                      <a:pt x="75" y="91"/>
                    </a:lnTo>
                    <a:lnTo>
                      <a:pt x="67" y="102"/>
                    </a:lnTo>
                    <a:lnTo>
                      <a:pt x="55" y="111"/>
                    </a:lnTo>
                    <a:lnTo>
                      <a:pt x="40" y="113"/>
                    </a:lnTo>
                    <a:lnTo>
                      <a:pt x="39" y="113"/>
                    </a:lnTo>
                    <a:lnTo>
                      <a:pt x="28" y="112"/>
                    </a:lnTo>
                    <a:lnTo>
                      <a:pt x="20" y="108"/>
                    </a:lnTo>
                    <a:lnTo>
                      <a:pt x="12" y="101"/>
                    </a:lnTo>
                    <a:lnTo>
                      <a:pt x="6" y="93"/>
                    </a:lnTo>
                    <a:lnTo>
                      <a:pt x="3" y="82"/>
                    </a:lnTo>
                    <a:lnTo>
                      <a:pt x="0" y="69"/>
                    </a:lnTo>
                    <a:lnTo>
                      <a:pt x="0" y="48"/>
                    </a:lnTo>
                    <a:lnTo>
                      <a:pt x="3" y="34"/>
                    </a:lnTo>
                    <a:lnTo>
                      <a:pt x="7" y="22"/>
                    </a:lnTo>
                    <a:lnTo>
                      <a:pt x="13" y="13"/>
                    </a:lnTo>
                    <a:lnTo>
                      <a:pt x="25" y="4"/>
                    </a:lnTo>
                    <a:lnTo>
                      <a:pt x="39" y="1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9" name="Freeform 54"/>
              <p:cNvSpPr>
                <a:spLocks/>
              </p:cNvSpPr>
              <p:nvPr/>
            </p:nvSpPr>
            <p:spPr bwMode="auto">
              <a:xfrm>
                <a:off x="8347075" y="3971925"/>
                <a:ext cx="120650" cy="130175"/>
              </a:xfrm>
              <a:custGeom>
                <a:avLst/>
                <a:gdLst>
                  <a:gd name="T0" fmla="*/ 0 w 76"/>
                  <a:gd name="T1" fmla="*/ 0 h 82"/>
                  <a:gd name="T2" fmla="*/ 26 w 76"/>
                  <a:gd name="T3" fmla="*/ 0 h 82"/>
                  <a:gd name="T4" fmla="*/ 38 w 76"/>
                  <a:gd name="T5" fmla="*/ 26 h 82"/>
                  <a:gd name="T6" fmla="*/ 38 w 76"/>
                  <a:gd name="T7" fmla="*/ 26 h 82"/>
                  <a:gd name="T8" fmla="*/ 50 w 76"/>
                  <a:gd name="T9" fmla="*/ 0 h 82"/>
                  <a:gd name="T10" fmla="*/ 76 w 76"/>
                  <a:gd name="T11" fmla="*/ 0 h 82"/>
                  <a:gd name="T12" fmla="*/ 52 w 76"/>
                  <a:gd name="T13" fmla="*/ 40 h 82"/>
                  <a:gd name="T14" fmla="*/ 76 w 76"/>
                  <a:gd name="T15" fmla="*/ 82 h 82"/>
                  <a:gd name="T16" fmla="*/ 52 w 76"/>
                  <a:gd name="T17" fmla="*/ 82 h 82"/>
                  <a:gd name="T18" fmla="*/ 39 w 76"/>
                  <a:gd name="T19" fmla="*/ 55 h 82"/>
                  <a:gd name="T20" fmla="*/ 25 w 76"/>
                  <a:gd name="T21" fmla="*/ 82 h 82"/>
                  <a:gd name="T22" fmla="*/ 0 w 76"/>
                  <a:gd name="T23" fmla="*/ 82 h 82"/>
                  <a:gd name="T24" fmla="*/ 26 w 76"/>
                  <a:gd name="T25" fmla="*/ 40 h 82"/>
                  <a:gd name="T26" fmla="*/ 0 w 76"/>
                  <a:gd name="T27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6" h="82">
                    <a:moveTo>
                      <a:pt x="0" y="0"/>
                    </a:moveTo>
                    <a:lnTo>
                      <a:pt x="26" y="0"/>
                    </a:lnTo>
                    <a:lnTo>
                      <a:pt x="38" y="26"/>
                    </a:lnTo>
                    <a:lnTo>
                      <a:pt x="38" y="26"/>
                    </a:lnTo>
                    <a:lnTo>
                      <a:pt x="50" y="0"/>
                    </a:lnTo>
                    <a:lnTo>
                      <a:pt x="76" y="0"/>
                    </a:lnTo>
                    <a:lnTo>
                      <a:pt x="52" y="40"/>
                    </a:lnTo>
                    <a:lnTo>
                      <a:pt x="76" y="82"/>
                    </a:lnTo>
                    <a:lnTo>
                      <a:pt x="52" y="82"/>
                    </a:lnTo>
                    <a:lnTo>
                      <a:pt x="39" y="55"/>
                    </a:lnTo>
                    <a:lnTo>
                      <a:pt x="25" y="82"/>
                    </a:lnTo>
                    <a:lnTo>
                      <a:pt x="0" y="82"/>
                    </a:lnTo>
                    <a:lnTo>
                      <a:pt x="26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80" name="Freeform 55"/>
              <p:cNvSpPr>
                <a:spLocks/>
              </p:cNvSpPr>
              <p:nvPr/>
            </p:nvSpPr>
            <p:spPr bwMode="auto">
              <a:xfrm>
                <a:off x="6892925" y="4398963"/>
                <a:ext cx="71438" cy="174625"/>
              </a:xfrm>
              <a:custGeom>
                <a:avLst/>
                <a:gdLst>
                  <a:gd name="T0" fmla="*/ 45 w 45"/>
                  <a:gd name="T1" fmla="*/ 0 h 110"/>
                  <a:gd name="T2" fmla="*/ 45 w 45"/>
                  <a:gd name="T3" fmla="*/ 110 h 110"/>
                  <a:gd name="T4" fmla="*/ 22 w 45"/>
                  <a:gd name="T5" fmla="*/ 110 h 110"/>
                  <a:gd name="T6" fmla="*/ 22 w 45"/>
                  <a:gd name="T7" fmla="*/ 19 h 110"/>
                  <a:gd name="T8" fmla="*/ 0 w 45"/>
                  <a:gd name="T9" fmla="*/ 19 h 110"/>
                  <a:gd name="T10" fmla="*/ 0 w 45"/>
                  <a:gd name="T11" fmla="*/ 4 h 110"/>
                  <a:gd name="T12" fmla="*/ 45 w 45"/>
                  <a:gd name="T13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110">
                    <a:moveTo>
                      <a:pt x="45" y="0"/>
                    </a:moveTo>
                    <a:lnTo>
                      <a:pt x="45" y="110"/>
                    </a:lnTo>
                    <a:lnTo>
                      <a:pt x="22" y="110"/>
                    </a:lnTo>
                    <a:lnTo>
                      <a:pt x="22" y="19"/>
                    </a:lnTo>
                    <a:lnTo>
                      <a:pt x="0" y="19"/>
                    </a:lnTo>
                    <a:lnTo>
                      <a:pt x="0" y="4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81" name="Freeform 56"/>
              <p:cNvSpPr>
                <a:spLocks/>
              </p:cNvSpPr>
              <p:nvPr/>
            </p:nvSpPr>
            <p:spPr bwMode="auto">
              <a:xfrm>
                <a:off x="7372350" y="4397375"/>
                <a:ext cx="120650" cy="176212"/>
              </a:xfrm>
              <a:custGeom>
                <a:avLst/>
                <a:gdLst>
                  <a:gd name="T0" fmla="*/ 37 w 76"/>
                  <a:gd name="T1" fmla="*/ 0 h 111"/>
                  <a:gd name="T2" fmla="*/ 52 w 76"/>
                  <a:gd name="T3" fmla="*/ 2 h 111"/>
                  <a:gd name="T4" fmla="*/ 64 w 76"/>
                  <a:gd name="T5" fmla="*/ 9 h 111"/>
                  <a:gd name="T6" fmla="*/ 71 w 76"/>
                  <a:gd name="T7" fmla="*/ 18 h 111"/>
                  <a:gd name="T8" fmla="*/ 73 w 76"/>
                  <a:gd name="T9" fmla="*/ 32 h 111"/>
                  <a:gd name="T10" fmla="*/ 72 w 76"/>
                  <a:gd name="T11" fmla="*/ 42 h 111"/>
                  <a:gd name="T12" fmla="*/ 68 w 76"/>
                  <a:gd name="T13" fmla="*/ 50 h 111"/>
                  <a:gd name="T14" fmla="*/ 60 w 76"/>
                  <a:gd name="T15" fmla="*/ 60 h 111"/>
                  <a:gd name="T16" fmla="*/ 50 w 76"/>
                  <a:gd name="T17" fmla="*/ 73 h 111"/>
                  <a:gd name="T18" fmla="*/ 31 w 76"/>
                  <a:gd name="T19" fmla="*/ 94 h 111"/>
                  <a:gd name="T20" fmla="*/ 31 w 76"/>
                  <a:gd name="T21" fmla="*/ 94 h 111"/>
                  <a:gd name="T22" fmla="*/ 76 w 76"/>
                  <a:gd name="T23" fmla="*/ 94 h 111"/>
                  <a:gd name="T24" fmla="*/ 76 w 76"/>
                  <a:gd name="T25" fmla="*/ 111 h 111"/>
                  <a:gd name="T26" fmla="*/ 2 w 76"/>
                  <a:gd name="T27" fmla="*/ 111 h 111"/>
                  <a:gd name="T28" fmla="*/ 2 w 76"/>
                  <a:gd name="T29" fmla="*/ 97 h 111"/>
                  <a:gd name="T30" fmla="*/ 37 w 76"/>
                  <a:gd name="T31" fmla="*/ 59 h 111"/>
                  <a:gd name="T32" fmla="*/ 41 w 76"/>
                  <a:gd name="T33" fmla="*/ 54 h 111"/>
                  <a:gd name="T34" fmla="*/ 45 w 76"/>
                  <a:gd name="T35" fmla="*/ 48 h 111"/>
                  <a:gd name="T36" fmla="*/ 48 w 76"/>
                  <a:gd name="T37" fmla="*/ 44 h 111"/>
                  <a:gd name="T38" fmla="*/ 51 w 76"/>
                  <a:gd name="T39" fmla="*/ 38 h 111"/>
                  <a:gd name="T40" fmla="*/ 51 w 76"/>
                  <a:gd name="T41" fmla="*/ 32 h 111"/>
                  <a:gd name="T42" fmla="*/ 51 w 76"/>
                  <a:gd name="T43" fmla="*/ 28 h 111"/>
                  <a:gd name="T44" fmla="*/ 50 w 76"/>
                  <a:gd name="T45" fmla="*/ 25 h 111"/>
                  <a:gd name="T46" fmla="*/ 48 w 76"/>
                  <a:gd name="T47" fmla="*/ 22 h 111"/>
                  <a:gd name="T48" fmla="*/ 44 w 76"/>
                  <a:gd name="T49" fmla="*/ 18 h 111"/>
                  <a:gd name="T50" fmla="*/ 41 w 76"/>
                  <a:gd name="T51" fmla="*/ 17 h 111"/>
                  <a:gd name="T52" fmla="*/ 37 w 76"/>
                  <a:gd name="T53" fmla="*/ 16 h 111"/>
                  <a:gd name="T54" fmla="*/ 33 w 76"/>
                  <a:gd name="T55" fmla="*/ 17 h 111"/>
                  <a:gd name="T56" fmla="*/ 28 w 76"/>
                  <a:gd name="T57" fmla="*/ 19 h 111"/>
                  <a:gd name="T58" fmla="*/ 25 w 76"/>
                  <a:gd name="T59" fmla="*/ 22 h 111"/>
                  <a:gd name="T60" fmla="*/ 23 w 76"/>
                  <a:gd name="T61" fmla="*/ 26 h 111"/>
                  <a:gd name="T62" fmla="*/ 22 w 76"/>
                  <a:gd name="T63" fmla="*/ 30 h 111"/>
                  <a:gd name="T64" fmla="*/ 21 w 76"/>
                  <a:gd name="T65" fmla="*/ 35 h 111"/>
                  <a:gd name="T66" fmla="*/ 0 w 76"/>
                  <a:gd name="T67" fmla="*/ 35 h 111"/>
                  <a:gd name="T68" fmla="*/ 0 w 76"/>
                  <a:gd name="T69" fmla="*/ 35 h 111"/>
                  <a:gd name="T70" fmla="*/ 2 w 76"/>
                  <a:gd name="T71" fmla="*/ 22 h 111"/>
                  <a:gd name="T72" fmla="*/ 9 w 76"/>
                  <a:gd name="T73" fmla="*/ 10 h 111"/>
                  <a:gd name="T74" fmla="*/ 17 w 76"/>
                  <a:gd name="T75" fmla="*/ 4 h 111"/>
                  <a:gd name="T76" fmla="*/ 26 w 76"/>
                  <a:gd name="T77" fmla="*/ 1 h 111"/>
                  <a:gd name="T78" fmla="*/ 37 w 76"/>
                  <a:gd name="T7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76" h="111">
                    <a:moveTo>
                      <a:pt x="37" y="0"/>
                    </a:moveTo>
                    <a:lnTo>
                      <a:pt x="52" y="2"/>
                    </a:lnTo>
                    <a:lnTo>
                      <a:pt x="64" y="9"/>
                    </a:lnTo>
                    <a:lnTo>
                      <a:pt x="71" y="18"/>
                    </a:lnTo>
                    <a:lnTo>
                      <a:pt x="73" y="32"/>
                    </a:lnTo>
                    <a:lnTo>
                      <a:pt x="72" y="42"/>
                    </a:lnTo>
                    <a:lnTo>
                      <a:pt x="68" y="50"/>
                    </a:lnTo>
                    <a:lnTo>
                      <a:pt x="60" y="60"/>
                    </a:lnTo>
                    <a:lnTo>
                      <a:pt x="50" y="73"/>
                    </a:lnTo>
                    <a:lnTo>
                      <a:pt x="31" y="94"/>
                    </a:lnTo>
                    <a:lnTo>
                      <a:pt x="31" y="94"/>
                    </a:lnTo>
                    <a:lnTo>
                      <a:pt x="76" y="94"/>
                    </a:lnTo>
                    <a:lnTo>
                      <a:pt x="76" y="111"/>
                    </a:lnTo>
                    <a:lnTo>
                      <a:pt x="2" y="111"/>
                    </a:lnTo>
                    <a:lnTo>
                      <a:pt x="2" y="97"/>
                    </a:lnTo>
                    <a:lnTo>
                      <a:pt x="37" y="59"/>
                    </a:lnTo>
                    <a:lnTo>
                      <a:pt x="41" y="54"/>
                    </a:lnTo>
                    <a:lnTo>
                      <a:pt x="45" y="48"/>
                    </a:lnTo>
                    <a:lnTo>
                      <a:pt x="48" y="44"/>
                    </a:lnTo>
                    <a:lnTo>
                      <a:pt x="51" y="38"/>
                    </a:lnTo>
                    <a:lnTo>
                      <a:pt x="51" y="32"/>
                    </a:lnTo>
                    <a:lnTo>
                      <a:pt x="51" y="28"/>
                    </a:lnTo>
                    <a:lnTo>
                      <a:pt x="50" y="25"/>
                    </a:lnTo>
                    <a:lnTo>
                      <a:pt x="48" y="22"/>
                    </a:lnTo>
                    <a:lnTo>
                      <a:pt x="44" y="18"/>
                    </a:lnTo>
                    <a:lnTo>
                      <a:pt x="41" y="17"/>
                    </a:lnTo>
                    <a:lnTo>
                      <a:pt x="37" y="16"/>
                    </a:lnTo>
                    <a:lnTo>
                      <a:pt x="33" y="17"/>
                    </a:lnTo>
                    <a:lnTo>
                      <a:pt x="28" y="19"/>
                    </a:lnTo>
                    <a:lnTo>
                      <a:pt x="25" y="22"/>
                    </a:lnTo>
                    <a:lnTo>
                      <a:pt x="23" y="26"/>
                    </a:lnTo>
                    <a:lnTo>
                      <a:pt x="22" y="30"/>
                    </a:lnTo>
                    <a:lnTo>
                      <a:pt x="21" y="35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2" y="22"/>
                    </a:lnTo>
                    <a:lnTo>
                      <a:pt x="9" y="10"/>
                    </a:lnTo>
                    <a:lnTo>
                      <a:pt x="17" y="4"/>
                    </a:lnTo>
                    <a:lnTo>
                      <a:pt x="26" y="1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82" name="Freeform 57"/>
              <p:cNvSpPr>
                <a:spLocks/>
              </p:cNvSpPr>
              <p:nvPr/>
            </p:nvSpPr>
            <p:spPr bwMode="auto">
              <a:xfrm>
                <a:off x="7856537" y="4397375"/>
                <a:ext cx="122238" cy="179387"/>
              </a:xfrm>
              <a:custGeom>
                <a:avLst/>
                <a:gdLst>
                  <a:gd name="T0" fmla="*/ 53 w 77"/>
                  <a:gd name="T1" fmla="*/ 1 h 113"/>
                  <a:gd name="T2" fmla="*/ 71 w 77"/>
                  <a:gd name="T3" fmla="*/ 14 h 113"/>
                  <a:gd name="T4" fmla="*/ 75 w 77"/>
                  <a:gd name="T5" fmla="*/ 31 h 113"/>
                  <a:gd name="T6" fmla="*/ 73 w 77"/>
                  <a:gd name="T7" fmla="*/ 41 h 113"/>
                  <a:gd name="T8" fmla="*/ 68 w 77"/>
                  <a:gd name="T9" fmla="*/ 48 h 113"/>
                  <a:gd name="T10" fmla="*/ 58 w 77"/>
                  <a:gd name="T11" fmla="*/ 55 h 113"/>
                  <a:gd name="T12" fmla="*/ 69 w 77"/>
                  <a:gd name="T13" fmla="*/ 61 h 113"/>
                  <a:gd name="T14" fmla="*/ 75 w 77"/>
                  <a:gd name="T15" fmla="*/ 70 h 113"/>
                  <a:gd name="T16" fmla="*/ 77 w 77"/>
                  <a:gd name="T17" fmla="*/ 80 h 113"/>
                  <a:gd name="T18" fmla="*/ 72 w 77"/>
                  <a:gd name="T19" fmla="*/ 97 h 113"/>
                  <a:gd name="T20" fmla="*/ 54 w 77"/>
                  <a:gd name="T21" fmla="*/ 111 h 113"/>
                  <a:gd name="T22" fmla="*/ 24 w 77"/>
                  <a:gd name="T23" fmla="*/ 111 h 113"/>
                  <a:gd name="T24" fmla="*/ 6 w 77"/>
                  <a:gd name="T25" fmla="*/ 99 h 113"/>
                  <a:gd name="T26" fmla="*/ 0 w 77"/>
                  <a:gd name="T27" fmla="*/ 81 h 113"/>
                  <a:gd name="T28" fmla="*/ 23 w 77"/>
                  <a:gd name="T29" fmla="*/ 81 h 113"/>
                  <a:gd name="T30" fmla="*/ 24 w 77"/>
                  <a:gd name="T31" fmla="*/ 89 h 113"/>
                  <a:gd name="T32" fmla="*/ 30 w 77"/>
                  <a:gd name="T33" fmla="*/ 94 h 113"/>
                  <a:gd name="T34" fmla="*/ 39 w 77"/>
                  <a:gd name="T35" fmla="*/ 96 h 113"/>
                  <a:gd name="T36" fmla="*/ 47 w 77"/>
                  <a:gd name="T37" fmla="*/ 94 h 113"/>
                  <a:gd name="T38" fmla="*/ 53 w 77"/>
                  <a:gd name="T39" fmla="*/ 89 h 113"/>
                  <a:gd name="T40" fmla="*/ 55 w 77"/>
                  <a:gd name="T41" fmla="*/ 80 h 113"/>
                  <a:gd name="T42" fmla="*/ 53 w 77"/>
                  <a:gd name="T43" fmla="*/ 71 h 113"/>
                  <a:gd name="T44" fmla="*/ 47 w 77"/>
                  <a:gd name="T45" fmla="*/ 65 h 113"/>
                  <a:gd name="T46" fmla="*/ 38 w 77"/>
                  <a:gd name="T47" fmla="*/ 63 h 113"/>
                  <a:gd name="T48" fmla="*/ 25 w 77"/>
                  <a:gd name="T49" fmla="*/ 47 h 113"/>
                  <a:gd name="T50" fmla="*/ 42 w 77"/>
                  <a:gd name="T51" fmla="*/ 46 h 113"/>
                  <a:gd name="T52" fmla="*/ 49 w 77"/>
                  <a:gd name="T53" fmla="*/ 43 h 113"/>
                  <a:gd name="T54" fmla="*/ 53 w 77"/>
                  <a:gd name="T55" fmla="*/ 35 h 113"/>
                  <a:gd name="T56" fmla="*/ 53 w 77"/>
                  <a:gd name="T57" fmla="*/ 27 h 113"/>
                  <a:gd name="T58" fmla="*/ 49 w 77"/>
                  <a:gd name="T59" fmla="*/ 20 h 113"/>
                  <a:gd name="T60" fmla="*/ 43 w 77"/>
                  <a:gd name="T61" fmla="*/ 17 h 113"/>
                  <a:gd name="T62" fmla="*/ 34 w 77"/>
                  <a:gd name="T63" fmla="*/ 17 h 113"/>
                  <a:gd name="T64" fmla="*/ 28 w 77"/>
                  <a:gd name="T65" fmla="*/ 20 h 113"/>
                  <a:gd name="T66" fmla="*/ 24 w 77"/>
                  <a:gd name="T67" fmla="*/ 26 h 113"/>
                  <a:gd name="T68" fmla="*/ 2 w 77"/>
                  <a:gd name="T69" fmla="*/ 30 h 113"/>
                  <a:gd name="T70" fmla="*/ 5 w 77"/>
                  <a:gd name="T71" fmla="*/ 17 h 113"/>
                  <a:gd name="T72" fmla="*/ 24 w 77"/>
                  <a:gd name="T73" fmla="*/ 1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7" h="113">
                    <a:moveTo>
                      <a:pt x="38" y="0"/>
                    </a:moveTo>
                    <a:lnTo>
                      <a:pt x="53" y="1"/>
                    </a:lnTo>
                    <a:lnTo>
                      <a:pt x="65" y="8"/>
                    </a:lnTo>
                    <a:lnTo>
                      <a:pt x="71" y="14"/>
                    </a:lnTo>
                    <a:lnTo>
                      <a:pt x="74" y="22"/>
                    </a:lnTo>
                    <a:lnTo>
                      <a:pt x="75" y="31"/>
                    </a:lnTo>
                    <a:lnTo>
                      <a:pt x="75" y="35"/>
                    </a:lnTo>
                    <a:lnTo>
                      <a:pt x="73" y="41"/>
                    </a:lnTo>
                    <a:lnTo>
                      <a:pt x="71" y="45"/>
                    </a:lnTo>
                    <a:lnTo>
                      <a:pt x="68" y="48"/>
                    </a:lnTo>
                    <a:lnTo>
                      <a:pt x="63" y="53"/>
                    </a:lnTo>
                    <a:lnTo>
                      <a:pt x="58" y="55"/>
                    </a:lnTo>
                    <a:lnTo>
                      <a:pt x="63" y="58"/>
                    </a:lnTo>
                    <a:lnTo>
                      <a:pt x="69" y="61"/>
                    </a:lnTo>
                    <a:lnTo>
                      <a:pt x="72" y="65"/>
                    </a:lnTo>
                    <a:lnTo>
                      <a:pt x="75" y="70"/>
                    </a:lnTo>
                    <a:lnTo>
                      <a:pt x="76" y="75"/>
                    </a:lnTo>
                    <a:lnTo>
                      <a:pt x="77" y="80"/>
                    </a:lnTo>
                    <a:lnTo>
                      <a:pt x="76" y="90"/>
                    </a:lnTo>
                    <a:lnTo>
                      <a:pt x="72" y="97"/>
                    </a:lnTo>
                    <a:lnTo>
                      <a:pt x="65" y="104"/>
                    </a:lnTo>
                    <a:lnTo>
                      <a:pt x="54" y="111"/>
                    </a:lnTo>
                    <a:lnTo>
                      <a:pt x="38" y="113"/>
                    </a:lnTo>
                    <a:lnTo>
                      <a:pt x="24" y="111"/>
                    </a:lnTo>
                    <a:lnTo>
                      <a:pt x="11" y="105"/>
                    </a:lnTo>
                    <a:lnTo>
                      <a:pt x="6" y="99"/>
                    </a:lnTo>
                    <a:lnTo>
                      <a:pt x="1" y="91"/>
                    </a:lnTo>
                    <a:lnTo>
                      <a:pt x="0" y="81"/>
                    </a:lnTo>
                    <a:lnTo>
                      <a:pt x="1" y="81"/>
                    </a:lnTo>
                    <a:lnTo>
                      <a:pt x="23" y="81"/>
                    </a:lnTo>
                    <a:lnTo>
                      <a:pt x="23" y="86"/>
                    </a:lnTo>
                    <a:lnTo>
                      <a:pt x="24" y="89"/>
                    </a:lnTo>
                    <a:lnTo>
                      <a:pt x="27" y="92"/>
                    </a:lnTo>
                    <a:lnTo>
                      <a:pt x="30" y="94"/>
                    </a:lnTo>
                    <a:lnTo>
                      <a:pt x="33" y="95"/>
                    </a:lnTo>
                    <a:lnTo>
                      <a:pt x="39" y="96"/>
                    </a:lnTo>
                    <a:lnTo>
                      <a:pt x="43" y="95"/>
                    </a:lnTo>
                    <a:lnTo>
                      <a:pt x="47" y="94"/>
                    </a:lnTo>
                    <a:lnTo>
                      <a:pt x="51" y="92"/>
                    </a:lnTo>
                    <a:lnTo>
                      <a:pt x="53" y="89"/>
                    </a:lnTo>
                    <a:lnTo>
                      <a:pt x="55" y="85"/>
                    </a:lnTo>
                    <a:lnTo>
                      <a:pt x="55" y="80"/>
                    </a:lnTo>
                    <a:lnTo>
                      <a:pt x="55" y="75"/>
                    </a:lnTo>
                    <a:lnTo>
                      <a:pt x="53" y="71"/>
                    </a:lnTo>
                    <a:lnTo>
                      <a:pt x="51" y="68"/>
                    </a:lnTo>
                    <a:lnTo>
                      <a:pt x="47" y="65"/>
                    </a:lnTo>
                    <a:lnTo>
                      <a:pt x="43" y="64"/>
                    </a:lnTo>
                    <a:lnTo>
                      <a:pt x="38" y="63"/>
                    </a:lnTo>
                    <a:lnTo>
                      <a:pt x="25" y="63"/>
                    </a:lnTo>
                    <a:lnTo>
                      <a:pt x="25" y="47"/>
                    </a:lnTo>
                    <a:lnTo>
                      <a:pt x="38" y="47"/>
                    </a:lnTo>
                    <a:lnTo>
                      <a:pt x="42" y="46"/>
                    </a:lnTo>
                    <a:lnTo>
                      <a:pt x="46" y="45"/>
                    </a:lnTo>
                    <a:lnTo>
                      <a:pt x="49" y="43"/>
                    </a:lnTo>
                    <a:lnTo>
                      <a:pt x="52" y="40"/>
                    </a:lnTo>
                    <a:lnTo>
                      <a:pt x="53" y="35"/>
                    </a:lnTo>
                    <a:lnTo>
                      <a:pt x="53" y="31"/>
                    </a:lnTo>
                    <a:lnTo>
                      <a:pt x="53" y="27"/>
                    </a:lnTo>
                    <a:lnTo>
                      <a:pt x="52" y="24"/>
                    </a:lnTo>
                    <a:lnTo>
                      <a:pt x="49" y="20"/>
                    </a:lnTo>
                    <a:lnTo>
                      <a:pt x="46" y="18"/>
                    </a:lnTo>
                    <a:lnTo>
                      <a:pt x="43" y="17"/>
                    </a:lnTo>
                    <a:lnTo>
                      <a:pt x="39" y="16"/>
                    </a:lnTo>
                    <a:lnTo>
                      <a:pt x="34" y="17"/>
                    </a:lnTo>
                    <a:lnTo>
                      <a:pt x="31" y="18"/>
                    </a:lnTo>
                    <a:lnTo>
                      <a:pt x="28" y="20"/>
                    </a:lnTo>
                    <a:lnTo>
                      <a:pt x="26" y="23"/>
                    </a:lnTo>
                    <a:lnTo>
                      <a:pt x="24" y="26"/>
                    </a:lnTo>
                    <a:lnTo>
                      <a:pt x="24" y="30"/>
                    </a:lnTo>
                    <a:lnTo>
                      <a:pt x="2" y="30"/>
                    </a:lnTo>
                    <a:lnTo>
                      <a:pt x="2" y="29"/>
                    </a:lnTo>
                    <a:lnTo>
                      <a:pt x="5" y="17"/>
                    </a:lnTo>
                    <a:lnTo>
                      <a:pt x="12" y="8"/>
                    </a:lnTo>
                    <a:lnTo>
                      <a:pt x="24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83" name="Rectangle 58"/>
              <p:cNvSpPr>
                <a:spLocks noChangeArrowheads="1"/>
              </p:cNvSpPr>
              <p:nvPr/>
            </p:nvSpPr>
            <p:spPr bwMode="auto">
              <a:xfrm>
                <a:off x="8374062" y="4487863"/>
                <a:ext cx="68263" cy="26987"/>
              </a:xfrm>
              <a:prstGeom prst="rect">
                <a:avLst/>
              </a:prstGeom>
              <a:solidFill>
                <a:schemeClr val="bg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84" name="Freeform 59"/>
              <p:cNvSpPr>
                <a:spLocks noEditPoints="1"/>
              </p:cNvSpPr>
              <p:nvPr/>
            </p:nvSpPr>
            <p:spPr bwMode="auto">
              <a:xfrm>
                <a:off x="6884987" y="4868863"/>
                <a:ext cx="115888" cy="180975"/>
              </a:xfrm>
              <a:custGeom>
                <a:avLst/>
                <a:gdLst>
                  <a:gd name="T0" fmla="*/ 36 w 73"/>
                  <a:gd name="T1" fmla="*/ 18 h 114"/>
                  <a:gd name="T2" fmla="*/ 33 w 73"/>
                  <a:gd name="T3" fmla="*/ 18 h 114"/>
                  <a:gd name="T4" fmla="*/ 30 w 73"/>
                  <a:gd name="T5" fmla="*/ 19 h 114"/>
                  <a:gd name="T6" fmla="*/ 27 w 73"/>
                  <a:gd name="T7" fmla="*/ 21 h 114"/>
                  <a:gd name="T8" fmla="*/ 25 w 73"/>
                  <a:gd name="T9" fmla="*/ 23 h 114"/>
                  <a:gd name="T10" fmla="*/ 22 w 73"/>
                  <a:gd name="T11" fmla="*/ 31 h 114"/>
                  <a:gd name="T12" fmla="*/ 21 w 73"/>
                  <a:gd name="T13" fmla="*/ 42 h 114"/>
                  <a:gd name="T14" fmla="*/ 21 w 73"/>
                  <a:gd name="T15" fmla="*/ 71 h 114"/>
                  <a:gd name="T16" fmla="*/ 22 w 73"/>
                  <a:gd name="T17" fmla="*/ 83 h 114"/>
                  <a:gd name="T18" fmla="*/ 25 w 73"/>
                  <a:gd name="T19" fmla="*/ 90 h 114"/>
                  <a:gd name="T20" fmla="*/ 27 w 73"/>
                  <a:gd name="T21" fmla="*/ 93 h 114"/>
                  <a:gd name="T22" fmla="*/ 30 w 73"/>
                  <a:gd name="T23" fmla="*/ 95 h 114"/>
                  <a:gd name="T24" fmla="*/ 33 w 73"/>
                  <a:gd name="T25" fmla="*/ 96 h 114"/>
                  <a:gd name="T26" fmla="*/ 36 w 73"/>
                  <a:gd name="T27" fmla="*/ 97 h 114"/>
                  <a:gd name="T28" fmla="*/ 37 w 73"/>
                  <a:gd name="T29" fmla="*/ 97 h 114"/>
                  <a:gd name="T30" fmla="*/ 40 w 73"/>
                  <a:gd name="T31" fmla="*/ 96 h 114"/>
                  <a:gd name="T32" fmla="*/ 44 w 73"/>
                  <a:gd name="T33" fmla="*/ 95 h 114"/>
                  <a:gd name="T34" fmla="*/ 46 w 73"/>
                  <a:gd name="T35" fmla="*/ 93 h 114"/>
                  <a:gd name="T36" fmla="*/ 48 w 73"/>
                  <a:gd name="T37" fmla="*/ 90 h 114"/>
                  <a:gd name="T38" fmla="*/ 51 w 73"/>
                  <a:gd name="T39" fmla="*/ 83 h 114"/>
                  <a:gd name="T40" fmla="*/ 52 w 73"/>
                  <a:gd name="T41" fmla="*/ 71 h 114"/>
                  <a:gd name="T42" fmla="*/ 52 w 73"/>
                  <a:gd name="T43" fmla="*/ 42 h 114"/>
                  <a:gd name="T44" fmla="*/ 51 w 73"/>
                  <a:gd name="T45" fmla="*/ 31 h 114"/>
                  <a:gd name="T46" fmla="*/ 48 w 73"/>
                  <a:gd name="T47" fmla="*/ 23 h 114"/>
                  <a:gd name="T48" fmla="*/ 45 w 73"/>
                  <a:gd name="T49" fmla="*/ 20 h 114"/>
                  <a:gd name="T50" fmla="*/ 41 w 73"/>
                  <a:gd name="T51" fmla="*/ 18 h 114"/>
                  <a:gd name="T52" fmla="*/ 36 w 73"/>
                  <a:gd name="T53" fmla="*/ 18 h 114"/>
                  <a:gd name="T54" fmla="*/ 36 w 73"/>
                  <a:gd name="T55" fmla="*/ 18 h 114"/>
                  <a:gd name="T56" fmla="*/ 36 w 73"/>
                  <a:gd name="T57" fmla="*/ 0 h 114"/>
                  <a:gd name="T58" fmla="*/ 36 w 73"/>
                  <a:gd name="T59" fmla="*/ 0 h 114"/>
                  <a:gd name="T60" fmla="*/ 47 w 73"/>
                  <a:gd name="T61" fmla="*/ 1 h 114"/>
                  <a:gd name="T62" fmla="*/ 56 w 73"/>
                  <a:gd name="T63" fmla="*/ 5 h 114"/>
                  <a:gd name="T64" fmla="*/ 64 w 73"/>
                  <a:gd name="T65" fmla="*/ 11 h 114"/>
                  <a:gd name="T66" fmla="*/ 69 w 73"/>
                  <a:gd name="T67" fmla="*/ 20 h 114"/>
                  <a:gd name="T68" fmla="*/ 72 w 73"/>
                  <a:gd name="T69" fmla="*/ 31 h 114"/>
                  <a:gd name="T70" fmla="*/ 73 w 73"/>
                  <a:gd name="T71" fmla="*/ 44 h 114"/>
                  <a:gd name="T72" fmla="*/ 73 w 73"/>
                  <a:gd name="T73" fmla="*/ 69 h 114"/>
                  <a:gd name="T74" fmla="*/ 72 w 73"/>
                  <a:gd name="T75" fmla="*/ 83 h 114"/>
                  <a:gd name="T76" fmla="*/ 69 w 73"/>
                  <a:gd name="T77" fmla="*/ 93 h 114"/>
                  <a:gd name="T78" fmla="*/ 64 w 73"/>
                  <a:gd name="T79" fmla="*/ 102 h 114"/>
                  <a:gd name="T80" fmla="*/ 56 w 73"/>
                  <a:gd name="T81" fmla="*/ 108 h 114"/>
                  <a:gd name="T82" fmla="*/ 48 w 73"/>
                  <a:gd name="T83" fmla="*/ 113 h 114"/>
                  <a:gd name="T84" fmla="*/ 37 w 73"/>
                  <a:gd name="T85" fmla="*/ 114 h 114"/>
                  <a:gd name="T86" fmla="*/ 36 w 73"/>
                  <a:gd name="T87" fmla="*/ 114 h 114"/>
                  <a:gd name="T88" fmla="*/ 26 w 73"/>
                  <a:gd name="T89" fmla="*/ 113 h 114"/>
                  <a:gd name="T90" fmla="*/ 17 w 73"/>
                  <a:gd name="T91" fmla="*/ 108 h 114"/>
                  <a:gd name="T92" fmla="*/ 9 w 73"/>
                  <a:gd name="T93" fmla="*/ 102 h 114"/>
                  <a:gd name="T94" fmla="*/ 4 w 73"/>
                  <a:gd name="T95" fmla="*/ 93 h 114"/>
                  <a:gd name="T96" fmla="*/ 1 w 73"/>
                  <a:gd name="T97" fmla="*/ 83 h 114"/>
                  <a:gd name="T98" fmla="*/ 0 w 73"/>
                  <a:gd name="T99" fmla="*/ 69 h 114"/>
                  <a:gd name="T100" fmla="*/ 0 w 73"/>
                  <a:gd name="T101" fmla="*/ 44 h 114"/>
                  <a:gd name="T102" fmla="*/ 1 w 73"/>
                  <a:gd name="T103" fmla="*/ 31 h 114"/>
                  <a:gd name="T104" fmla="*/ 4 w 73"/>
                  <a:gd name="T105" fmla="*/ 20 h 114"/>
                  <a:gd name="T106" fmla="*/ 9 w 73"/>
                  <a:gd name="T107" fmla="*/ 11 h 114"/>
                  <a:gd name="T108" fmla="*/ 17 w 73"/>
                  <a:gd name="T109" fmla="*/ 5 h 114"/>
                  <a:gd name="T110" fmla="*/ 25 w 73"/>
                  <a:gd name="T111" fmla="*/ 1 h 114"/>
                  <a:gd name="T112" fmla="*/ 36 w 73"/>
                  <a:gd name="T1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3" h="114">
                    <a:moveTo>
                      <a:pt x="36" y="18"/>
                    </a:moveTo>
                    <a:lnTo>
                      <a:pt x="33" y="18"/>
                    </a:lnTo>
                    <a:lnTo>
                      <a:pt x="30" y="19"/>
                    </a:lnTo>
                    <a:lnTo>
                      <a:pt x="27" y="21"/>
                    </a:lnTo>
                    <a:lnTo>
                      <a:pt x="25" y="23"/>
                    </a:lnTo>
                    <a:lnTo>
                      <a:pt x="22" y="31"/>
                    </a:lnTo>
                    <a:lnTo>
                      <a:pt x="21" y="42"/>
                    </a:lnTo>
                    <a:lnTo>
                      <a:pt x="21" y="71"/>
                    </a:lnTo>
                    <a:lnTo>
                      <a:pt x="22" y="83"/>
                    </a:lnTo>
                    <a:lnTo>
                      <a:pt x="25" y="90"/>
                    </a:lnTo>
                    <a:lnTo>
                      <a:pt x="27" y="93"/>
                    </a:lnTo>
                    <a:lnTo>
                      <a:pt x="30" y="95"/>
                    </a:lnTo>
                    <a:lnTo>
                      <a:pt x="33" y="96"/>
                    </a:lnTo>
                    <a:lnTo>
                      <a:pt x="36" y="97"/>
                    </a:lnTo>
                    <a:lnTo>
                      <a:pt x="37" y="97"/>
                    </a:lnTo>
                    <a:lnTo>
                      <a:pt x="40" y="96"/>
                    </a:lnTo>
                    <a:lnTo>
                      <a:pt x="44" y="95"/>
                    </a:lnTo>
                    <a:lnTo>
                      <a:pt x="46" y="93"/>
                    </a:lnTo>
                    <a:lnTo>
                      <a:pt x="48" y="90"/>
                    </a:lnTo>
                    <a:lnTo>
                      <a:pt x="51" y="83"/>
                    </a:lnTo>
                    <a:lnTo>
                      <a:pt x="52" y="71"/>
                    </a:lnTo>
                    <a:lnTo>
                      <a:pt x="52" y="42"/>
                    </a:lnTo>
                    <a:lnTo>
                      <a:pt x="51" y="31"/>
                    </a:lnTo>
                    <a:lnTo>
                      <a:pt x="48" y="23"/>
                    </a:lnTo>
                    <a:lnTo>
                      <a:pt x="45" y="20"/>
                    </a:lnTo>
                    <a:lnTo>
                      <a:pt x="41" y="18"/>
                    </a:lnTo>
                    <a:lnTo>
                      <a:pt x="36" y="18"/>
                    </a:lnTo>
                    <a:lnTo>
                      <a:pt x="36" y="18"/>
                    </a:lnTo>
                    <a:close/>
                    <a:moveTo>
                      <a:pt x="36" y="0"/>
                    </a:moveTo>
                    <a:lnTo>
                      <a:pt x="36" y="0"/>
                    </a:lnTo>
                    <a:lnTo>
                      <a:pt x="47" y="1"/>
                    </a:lnTo>
                    <a:lnTo>
                      <a:pt x="56" y="5"/>
                    </a:lnTo>
                    <a:lnTo>
                      <a:pt x="64" y="11"/>
                    </a:lnTo>
                    <a:lnTo>
                      <a:pt x="69" y="20"/>
                    </a:lnTo>
                    <a:lnTo>
                      <a:pt x="72" y="31"/>
                    </a:lnTo>
                    <a:lnTo>
                      <a:pt x="73" y="44"/>
                    </a:lnTo>
                    <a:lnTo>
                      <a:pt x="73" y="69"/>
                    </a:lnTo>
                    <a:lnTo>
                      <a:pt x="72" y="83"/>
                    </a:lnTo>
                    <a:lnTo>
                      <a:pt x="69" y="93"/>
                    </a:lnTo>
                    <a:lnTo>
                      <a:pt x="64" y="102"/>
                    </a:lnTo>
                    <a:lnTo>
                      <a:pt x="56" y="108"/>
                    </a:lnTo>
                    <a:lnTo>
                      <a:pt x="48" y="113"/>
                    </a:lnTo>
                    <a:lnTo>
                      <a:pt x="37" y="114"/>
                    </a:lnTo>
                    <a:lnTo>
                      <a:pt x="36" y="114"/>
                    </a:lnTo>
                    <a:lnTo>
                      <a:pt x="26" y="113"/>
                    </a:lnTo>
                    <a:lnTo>
                      <a:pt x="17" y="108"/>
                    </a:lnTo>
                    <a:lnTo>
                      <a:pt x="9" y="102"/>
                    </a:lnTo>
                    <a:lnTo>
                      <a:pt x="4" y="93"/>
                    </a:lnTo>
                    <a:lnTo>
                      <a:pt x="1" y="83"/>
                    </a:lnTo>
                    <a:lnTo>
                      <a:pt x="0" y="69"/>
                    </a:lnTo>
                    <a:lnTo>
                      <a:pt x="0" y="44"/>
                    </a:lnTo>
                    <a:lnTo>
                      <a:pt x="1" y="31"/>
                    </a:lnTo>
                    <a:lnTo>
                      <a:pt x="4" y="20"/>
                    </a:lnTo>
                    <a:lnTo>
                      <a:pt x="9" y="11"/>
                    </a:lnTo>
                    <a:lnTo>
                      <a:pt x="17" y="5"/>
                    </a:lnTo>
                    <a:lnTo>
                      <a:pt x="25" y="1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85" name="Freeform 60"/>
              <p:cNvSpPr>
                <a:spLocks/>
              </p:cNvSpPr>
              <p:nvPr/>
            </p:nvSpPr>
            <p:spPr bwMode="auto">
              <a:xfrm>
                <a:off x="7405687" y="4922838"/>
                <a:ext cx="57150" cy="63500"/>
              </a:xfrm>
              <a:custGeom>
                <a:avLst/>
                <a:gdLst>
                  <a:gd name="T0" fmla="*/ 18 w 36"/>
                  <a:gd name="T1" fmla="*/ 0 h 40"/>
                  <a:gd name="T2" fmla="*/ 22 w 36"/>
                  <a:gd name="T3" fmla="*/ 0 h 40"/>
                  <a:gd name="T4" fmla="*/ 27 w 36"/>
                  <a:gd name="T5" fmla="*/ 2 h 40"/>
                  <a:gd name="T6" fmla="*/ 31 w 36"/>
                  <a:gd name="T7" fmla="*/ 4 h 40"/>
                  <a:gd name="T8" fmla="*/ 33 w 36"/>
                  <a:gd name="T9" fmla="*/ 8 h 40"/>
                  <a:gd name="T10" fmla="*/ 35 w 36"/>
                  <a:gd name="T11" fmla="*/ 12 h 40"/>
                  <a:gd name="T12" fmla="*/ 36 w 36"/>
                  <a:gd name="T13" fmla="*/ 17 h 40"/>
                  <a:gd name="T14" fmla="*/ 36 w 36"/>
                  <a:gd name="T15" fmla="*/ 24 h 40"/>
                  <a:gd name="T16" fmla="*/ 35 w 36"/>
                  <a:gd name="T17" fmla="*/ 28 h 40"/>
                  <a:gd name="T18" fmla="*/ 33 w 36"/>
                  <a:gd name="T19" fmla="*/ 33 h 40"/>
                  <a:gd name="T20" fmla="*/ 31 w 36"/>
                  <a:gd name="T21" fmla="*/ 36 h 40"/>
                  <a:gd name="T22" fmla="*/ 28 w 36"/>
                  <a:gd name="T23" fmla="*/ 38 h 40"/>
                  <a:gd name="T24" fmla="*/ 22 w 36"/>
                  <a:gd name="T25" fmla="*/ 40 h 40"/>
                  <a:gd name="T26" fmla="*/ 18 w 36"/>
                  <a:gd name="T27" fmla="*/ 40 h 40"/>
                  <a:gd name="T28" fmla="*/ 13 w 36"/>
                  <a:gd name="T29" fmla="*/ 40 h 40"/>
                  <a:gd name="T30" fmla="*/ 8 w 36"/>
                  <a:gd name="T31" fmla="*/ 38 h 40"/>
                  <a:gd name="T32" fmla="*/ 4 w 36"/>
                  <a:gd name="T33" fmla="*/ 36 h 40"/>
                  <a:gd name="T34" fmla="*/ 2 w 36"/>
                  <a:gd name="T35" fmla="*/ 33 h 40"/>
                  <a:gd name="T36" fmla="*/ 0 w 36"/>
                  <a:gd name="T37" fmla="*/ 28 h 40"/>
                  <a:gd name="T38" fmla="*/ 0 w 36"/>
                  <a:gd name="T39" fmla="*/ 24 h 40"/>
                  <a:gd name="T40" fmla="*/ 0 w 36"/>
                  <a:gd name="T41" fmla="*/ 17 h 40"/>
                  <a:gd name="T42" fmla="*/ 0 w 36"/>
                  <a:gd name="T43" fmla="*/ 12 h 40"/>
                  <a:gd name="T44" fmla="*/ 2 w 36"/>
                  <a:gd name="T45" fmla="*/ 8 h 40"/>
                  <a:gd name="T46" fmla="*/ 4 w 36"/>
                  <a:gd name="T47" fmla="*/ 5 h 40"/>
                  <a:gd name="T48" fmla="*/ 8 w 36"/>
                  <a:gd name="T49" fmla="*/ 2 h 40"/>
                  <a:gd name="T50" fmla="*/ 13 w 36"/>
                  <a:gd name="T51" fmla="*/ 0 h 40"/>
                  <a:gd name="T52" fmla="*/ 18 w 36"/>
                  <a:gd name="T5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" h="40">
                    <a:moveTo>
                      <a:pt x="18" y="0"/>
                    </a:moveTo>
                    <a:lnTo>
                      <a:pt x="22" y="0"/>
                    </a:lnTo>
                    <a:lnTo>
                      <a:pt x="27" y="2"/>
                    </a:lnTo>
                    <a:lnTo>
                      <a:pt x="31" y="4"/>
                    </a:lnTo>
                    <a:lnTo>
                      <a:pt x="33" y="8"/>
                    </a:lnTo>
                    <a:lnTo>
                      <a:pt x="35" y="12"/>
                    </a:lnTo>
                    <a:lnTo>
                      <a:pt x="36" y="17"/>
                    </a:lnTo>
                    <a:lnTo>
                      <a:pt x="36" y="24"/>
                    </a:lnTo>
                    <a:lnTo>
                      <a:pt x="35" y="28"/>
                    </a:lnTo>
                    <a:lnTo>
                      <a:pt x="33" y="33"/>
                    </a:lnTo>
                    <a:lnTo>
                      <a:pt x="31" y="36"/>
                    </a:lnTo>
                    <a:lnTo>
                      <a:pt x="28" y="38"/>
                    </a:lnTo>
                    <a:lnTo>
                      <a:pt x="22" y="40"/>
                    </a:lnTo>
                    <a:lnTo>
                      <a:pt x="18" y="40"/>
                    </a:lnTo>
                    <a:lnTo>
                      <a:pt x="13" y="40"/>
                    </a:lnTo>
                    <a:lnTo>
                      <a:pt x="8" y="38"/>
                    </a:lnTo>
                    <a:lnTo>
                      <a:pt x="4" y="36"/>
                    </a:lnTo>
                    <a:lnTo>
                      <a:pt x="2" y="33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4" y="5"/>
                    </a:lnTo>
                    <a:lnTo>
                      <a:pt x="8" y="2"/>
                    </a:lnTo>
                    <a:lnTo>
                      <a:pt x="13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86" name="Freeform 61"/>
              <p:cNvSpPr>
                <a:spLocks/>
              </p:cNvSpPr>
              <p:nvPr/>
            </p:nvSpPr>
            <p:spPr bwMode="auto">
              <a:xfrm>
                <a:off x="7858125" y="4902200"/>
                <a:ext cx="120650" cy="127000"/>
              </a:xfrm>
              <a:custGeom>
                <a:avLst/>
                <a:gdLst>
                  <a:gd name="T0" fmla="*/ 28 w 76"/>
                  <a:gd name="T1" fmla="*/ 0 h 80"/>
                  <a:gd name="T2" fmla="*/ 50 w 76"/>
                  <a:gd name="T3" fmla="*/ 0 h 80"/>
                  <a:gd name="T4" fmla="*/ 50 w 76"/>
                  <a:gd name="T5" fmla="*/ 30 h 80"/>
                  <a:gd name="T6" fmla="*/ 76 w 76"/>
                  <a:gd name="T7" fmla="*/ 30 h 80"/>
                  <a:gd name="T8" fmla="*/ 76 w 76"/>
                  <a:gd name="T9" fmla="*/ 49 h 80"/>
                  <a:gd name="T10" fmla="*/ 50 w 76"/>
                  <a:gd name="T11" fmla="*/ 49 h 80"/>
                  <a:gd name="T12" fmla="*/ 50 w 76"/>
                  <a:gd name="T13" fmla="*/ 80 h 80"/>
                  <a:gd name="T14" fmla="*/ 28 w 76"/>
                  <a:gd name="T15" fmla="*/ 80 h 80"/>
                  <a:gd name="T16" fmla="*/ 28 w 76"/>
                  <a:gd name="T17" fmla="*/ 49 h 80"/>
                  <a:gd name="T18" fmla="*/ 0 w 76"/>
                  <a:gd name="T19" fmla="*/ 49 h 80"/>
                  <a:gd name="T20" fmla="*/ 0 w 76"/>
                  <a:gd name="T21" fmla="*/ 30 h 80"/>
                  <a:gd name="T22" fmla="*/ 28 w 76"/>
                  <a:gd name="T23" fmla="*/ 30 h 80"/>
                  <a:gd name="T24" fmla="*/ 28 w 76"/>
                  <a:gd name="T25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6" h="80">
                    <a:moveTo>
                      <a:pt x="28" y="0"/>
                    </a:moveTo>
                    <a:lnTo>
                      <a:pt x="50" y="0"/>
                    </a:lnTo>
                    <a:lnTo>
                      <a:pt x="50" y="30"/>
                    </a:lnTo>
                    <a:lnTo>
                      <a:pt x="76" y="30"/>
                    </a:lnTo>
                    <a:lnTo>
                      <a:pt x="76" y="49"/>
                    </a:lnTo>
                    <a:lnTo>
                      <a:pt x="50" y="49"/>
                    </a:lnTo>
                    <a:lnTo>
                      <a:pt x="50" y="80"/>
                    </a:lnTo>
                    <a:lnTo>
                      <a:pt x="28" y="80"/>
                    </a:lnTo>
                    <a:lnTo>
                      <a:pt x="28" y="49"/>
                    </a:lnTo>
                    <a:lnTo>
                      <a:pt x="0" y="49"/>
                    </a:lnTo>
                    <a:lnTo>
                      <a:pt x="0" y="30"/>
                    </a:lnTo>
                    <a:lnTo>
                      <a:pt x="28" y="3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87" name="Freeform 62"/>
              <p:cNvSpPr>
                <a:spLocks noEditPoints="1"/>
              </p:cNvSpPr>
              <p:nvPr/>
            </p:nvSpPr>
            <p:spPr bwMode="auto">
              <a:xfrm>
                <a:off x="8351837" y="4927600"/>
                <a:ext cx="109538" cy="79375"/>
              </a:xfrm>
              <a:custGeom>
                <a:avLst/>
                <a:gdLst>
                  <a:gd name="T0" fmla="*/ 0 w 69"/>
                  <a:gd name="T1" fmla="*/ 32 h 50"/>
                  <a:gd name="T2" fmla="*/ 69 w 69"/>
                  <a:gd name="T3" fmla="*/ 32 h 50"/>
                  <a:gd name="T4" fmla="*/ 69 w 69"/>
                  <a:gd name="T5" fmla="*/ 50 h 50"/>
                  <a:gd name="T6" fmla="*/ 0 w 69"/>
                  <a:gd name="T7" fmla="*/ 50 h 50"/>
                  <a:gd name="T8" fmla="*/ 0 w 69"/>
                  <a:gd name="T9" fmla="*/ 32 h 50"/>
                  <a:gd name="T10" fmla="*/ 0 w 69"/>
                  <a:gd name="T11" fmla="*/ 0 h 50"/>
                  <a:gd name="T12" fmla="*/ 69 w 69"/>
                  <a:gd name="T13" fmla="*/ 0 h 50"/>
                  <a:gd name="T14" fmla="*/ 69 w 69"/>
                  <a:gd name="T15" fmla="*/ 17 h 50"/>
                  <a:gd name="T16" fmla="*/ 0 w 69"/>
                  <a:gd name="T17" fmla="*/ 17 h 50"/>
                  <a:gd name="T18" fmla="*/ 0 w 69"/>
                  <a:gd name="T19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" h="50">
                    <a:moveTo>
                      <a:pt x="0" y="32"/>
                    </a:moveTo>
                    <a:lnTo>
                      <a:pt x="69" y="32"/>
                    </a:lnTo>
                    <a:lnTo>
                      <a:pt x="69" y="50"/>
                    </a:lnTo>
                    <a:lnTo>
                      <a:pt x="0" y="50"/>
                    </a:lnTo>
                    <a:lnTo>
                      <a:pt x="0" y="32"/>
                    </a:lnTo>
                    <a:close/>
                    <a:moveTo>
                      <a:pt x="0" y="0"/>
                    </a:moveTo>
                    <a:lnTo>
                      <a:pt x="69" y="0"/>
                    </a:lnTo>
                    <a:lnTo>
                      <a:pt x="69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>
              <a:off x="9099549" y="2667000"/>
              <a:ext cx="1879600" cy="965200"/>
              <a:chOff x="8837612" y="1447800"/>
              <a:chExt cx="1879600" cy="965200"/>
            </a:xfrm>
          </p:grpSpPr>
          <p:sp>
            <p:nvSpPr>
              <p:cNvPr id="143" name="Freeform 63"/>
              <p:cNvSpPr>
                <a:spLocks/>
              </p:cNvSpPr>
              <p:nvPr/>
            </p:nvSpPr>
            <p:spPr bwMode="auto">
              <a:xfrm>
                <a:off x="8837612" y="1447800"/>
                <a:ext cx="1879600" cy="965200"/>
              </a:xfrm>
              <a:custGeom>
                <a:avLst/>
                <a:gdLst>
                  <a:gd name="T0" fmla="*/ 0 w 1184"/>
                  <a:gd name="T1" fmla="*/ 0 h 608"/>
                  <a:gd name="T2" fmla="*/ 151 w 1184"/>
                  <a:gd name="T3" fmla="*/ 5 h 608"/>
                  <a:gd name="T4" fmla="*/ 1165 w 1184"/>
                  <a:gd name="T5" fmla="*/ 496 h 608"/>
                  <a:gd name="T6" fmla="*/ 1176 w 1184"/>
                  <a:gd name="T7" fmla="*/ 503 h 608"/>
                  <a:gd name="T8" fmla="*/ 1182 w 1184"/>
                  <a:gd name="T9" fmla="*/ 514 h 608"/>
                  <a:gd name="T10" fmla="*/ 1184 w 1184"/>
                  <a:gd name="T11" fmla="*/ 527 h 608"/>
                  <a:gd name="T12" fmla="*/ 1180 w 1184"/>
                  <a:gd name="T13" fmla="*/ 540 h 608"/>
                  <a:gd name="T14" fmla="*/ 1157 w 1184"/>
                  <a:gd name="T15" fmla="*/ 590 h 608"/>
                  <a:gd name="T16" fmla="*/ 1148 w 1184"/>
                  <a:gd name="T17" fmla="*/ 599 h 608"/>
                  <a:gd name="T18" fmla="*/ 1137 w 1184"/>
                  <a:gd name="T19" fmla="*/ 606 h 608"/>
                  <a:gd name="T20" fmla="*/ 1125 w 1184"/>
                  <a:gd name="T21" fmla="*/ 608 h 608"/>
                  <a:gd name="T22" fmla="*/ 1112 w 1184"/>
                  <a:gd name="T23" fmla="*/ 605 h 608"/>
                  <a:gd name="T24" fmla="*/ 98 w 1184"/>
                  <a:gd name="T25" fmla="*/ 115 h 608"/>
                  <a:gd name="T26" fmla="*/ 0 w 1184"/>
                  <a:gd name="T27" fmla="*/ 0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84" h="608">
                    <a:moveTo>
                      <a:pt x="0" y="0"/>
                    </a:moveTo>
                    <a:lnTo>
                      <a:pt x="151" y="5"/>
                    </a:lnTo>
                    <a:lnTo>
                      <a:pt x="1165" y="496"/>
                    </a:lnTo>
                    <a:lnTo>
                      <a:pt x="1176" y="503"/>
                    </a:lnTo>
                    <a:lnTo>
                      <a:pt x="1182" y="514"/>
                    </a:lnTo>
                    <a:lnTo>
                      <a:pt x="1184" y="527"/>
                    </a:lnTo>
                    <a:lnTo>
                      <a:pt x="1180" y="540"/>
                    </a:lnTo>
                    <a:lnTo>
                      <a:pt x="1157" y="590"/>
                    </a:lnTo>
                    <a:lnTo>
                      <a:pt x="1148" y="599"/>
                    </a:lnTo>
                    <a:lnTo>
                      <a:pt x="1137" y="606"/>
                    </a:lnTo>
                    <a:lnTo>
                      <a:pt x="1125" y="608"/>
                    </a:lnTo>
                    <a:lnTo>
                      <a:pt x="1112" y="605"/>
                    </a:lnTo>
                    <a:lnTo>
                      <a:pt x="98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44" name="Freeform 64"/>
              <p:cNvSpPr>
                <a:spLocks/>
              </p:cNvSpPr>
              <p:nvPr/>
            </p:nvSpPr>
            <p:spPr bwMode="auto">
              <a:xfrm>
                <a:off x="8837612" y="1447800"/>
                <a:ext cx="1854200" cy="965200"/>
              </a:xfrm>
              <a:custGeom>
                <a:avLst/>
                <a:gdLst>
                  <a:gd name="T0" fmla="*/ 0 w 1168"/>
                  <a:gd name="T1" fmla="*/ 0 h 608"/>
                  <a:gd name="T2" fmla="*/ 129 w 1168"/>
                  <a:gd name="T3" fmla="*/ 63 h 608"/>
                  <a:gd name="T4" fmla="*/ 1168 w 1168"/>
                  <a:gd name="T5" fmla="*/ 564 h 608"/>
                  <a:gd name="T6" fmla="*/ 1157 w 1168"/>
                  <a:gd name="T7" fmla="*/ 590 h 608"/>
                  <a:gd name="T8" fmla="*/ 1148 w 1168"/>
                  <a:gd name="T9" fmla="*/ 599 h 608"/>
                  <a:gd name="T10" fmla="*/ 1137 w 1168"/>
                  <a:gd name="T11" fmla="*/ 606 h 608"/>
                  <a:gd name="T12" fmla="*/ 1125 w 1168"/>
                  <a:gd name="T13" fmla="*/ 608 h 608"/>
                  <a:gd name="T14" fmla="*/ 1112 w 1168"/>
                  <a:gd name="T15" fmla="*/ 605 h 608"/>
                  <a:gd name="T16" fmla="*/ 98 w 1168"/>
                  <a:gd name="T17" fmla="*/ 115 h 608"/>
                  <a:gd name="T18" fmla="*/ 0 w 1168"/>
                  <a:gd name="T19" fmla="*/ 0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68" h="608">
                    <a:moveTo>
                      <a:pt x="0" y="0"/>
                    </a:moveTo>
                    <a:lnTo>
                      <a:pt x="129" y="63"/>
                    </a:lnTo>
                    <a:lnTo>
                      <a:pt x="1168" y="564"/>
                    </a:lnTo>
                    <a:lnTo>
                      <a:pt x="1157" y="590"/>
                    </a:lnTo>
                    <a:lnTo>
                      <a:pt x="1148" y="599"/>
                    </a:lnTo>
                    <a:lnTo>
                      <a:pt x="1137" y="606"/>
                    </a:lnTo>
                    <a:lnTo>
                      <a:pt x="1125" y="608"/>
                    </a:lnTo>
                    <a:lnTo>
                      <a:pt x="1112" y="605"/>
                    </a:lnTo>
                    <a:lnTo>
                      <a:pt x="98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45" name="Freeform 66"/>
              <p:cNvSpPr>
                <a:spLocks/>
              </p:cNvSpPr>
              <p:nvPr/>
            </p:nvSpPr>
            <p:spPr bwMode="auto">
              <a:xfrm>
                <a:off x="8837612" y="1447800"/>
                <a:ext cx="1746250" cy="925512"/>
              </a:xfrm>
              <a:custGeom>
                <a:avLst/>
                <a:gdLst>
                  <a:gd name="T0" fmla="*/ 0 w 1100"/>
                  <a:gd name="T1" fmla="*/ 0 h 583"/>
                  <a:gd name="T2" fmla="*/ 129 w 1100"/>
                  <a:gd name="T3" fmla="*/ 63 h 583"/>
                  <a:gd name="T4" fmla="*/ 1100 w 1100"/>
                  <a:gd name="T5" fmla="*/ 531 h 583"/>
                  <a:gd name="T6" fmla="*/ 1085 w 1100"/>
                  <a:gd name="T7" fmla="*/ 559 h 583"/>
                  <a:gd name="T8" fmla="*/ 1068 w 1100"/>
                  <a:gd name="T9" fmla="*/ 583 h 583"/>
                  <a:gd name="T10" fmla="*/ 98 w 1100"/>
                  <a:gd name="T11" fmla="*/ 115 h 583"/>
                  <a:gd name="T12" fmla="*/ 0 w 1100"/>
                  <a:gd name="T13" fmla="*/ 0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00" h="583">
                    <a:moveTo>
                      <a:pt x="0" y="0"/>
                    </a:moveTo>
                    <a:lnTo>
                      <a:pt x="129" y="63"/>
                    </a:lnTo>
                    <a:lnTo>
                      <a:pt x="1100" y="531"/>
                    </a:lnTo>
                    <a:lnTo>
                      <a:pt x="1085" y="559"/>
                    </a:lnTo>
                    <a:lnTo>
                      <a:pt x="1068" y="583"/>
                    </a:lnTo>
                    <a:lnTo>
                      <a:pt x="98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E7A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46" name="Freeform 67"/>
              <p:cNvSpPr>
                <a:spLocks/>
              </p:cNvSpPr>
              <p:nvPr/>
            </p:nvSpPr>
            <p:spPr bwMode="auto">
              <a:xfrm>
                <a:off x="8837612" y="1447800"/>
                <a:ext cx="1724025" cy="898525"/>
              </a:xfrm>
              <a:custGeom>
                <a:avLst/>
                <a:gdLst>
                  <a:gd name="T0" fmla="*/ 0 w 1086"/>
                  <a:gd name="T1" fmla="*/ 0 h 566"/>
                  <a:gd name="T2" fmla="*/ 151 w 1086"/>
                  <a:gd name="T3" fmla="*/ 5 h 566"/>
                  <a:gd name="T4" fmla="*/ 1086 w 1086"/>
                  <a:gd name="T5" fmla="*/ 457 h 566"/>
                  <a:gd name="T6" fmla="*/ 1072 w 1086"/>
                  <a:gd name="T7" fmla="*/ 497 h 566"/>
                  <a:gd name="T8" fmla="*/ 1055 w 1086"/>
                  <a:gd name="T9" fmla="*/ 534 h 566"/>
                  <a:gd name="T10" fmla="*/ 1034 w 1086"/>
                  <a:gd name="T11" fmla="*/ 566 h 566"/>
                  <a:gd name="T12" fmla="*/ 98 w 1086"/>
                  <a:gd name="T13" fmla="*/ 115 h 566"/>
                  <a:gd name="T14" fmla="*/ 0 w 1086"/>
                  <a:gd name="T15" fmla="*/ 0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86" h="566">
                    <a:moveTo>
                      <a:pt x="0" y="0"/>
                    </a:moveTo>
                    <a:lnTo>
                      <a:pt x="151" y="5"/>
                    </a:lnTo>
                    <a:lnTo>
                      <a:pt x="1086" y="457"/>
                    </a:lnTo>
                    <a:lnTo>
                      <a:pt x="1072" y="497"/>
                    </a:lnTo>
                    <a:lnTo>
                      <a:pt x="1055" y="534"/>
                    </a:lnTo>
                    <a:lnTo>
                      <a:pt x="1034" y="566"/>
                    </a:lnTo>
                    <a:lnTo>
                      <a:pt x="98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47" name="Freeform 68"/>
              <p:cNvSpPr>
                <a:spLocks/>
              </p:cNvSpPr>
              <p:nvPr/>
            </p:nvSpPr>
            <p:spPr bwMode="auto">
              <a:xfrm>
                <a:off x="8837612" y="1447800"/>
                <a:ext cx="1690688" cy="898525"/>
              </a:xfrm>
              <a:custGeom>
                <a:avLst/>
                <a:gdLst>
                  <a:gd name="T0" fmla="*/ 0 w 1065"/>
                  <a:gd name="T1" fmla="*/ 0 h 566"/>
                  <a:gd name="T2" fmla="*/ 129 w 1065"/>
                  <a:gd name="T3" fmla="*/ 63 h 566"/>
                  <a:gd name="T4" fmla="*/ 1065 w 1065"/>
                  <a:gd name="T5" fmla="*/ 514 h 566"/>
                  <a:gd name="T6" fmla="*/ 1050 w 1065"/>
                  <a:gd name="T7" fmla="*/ 542 h 566"/>
                  <a:gd name="T8" fmla="*/ 1034 w 1065"/>
                  <a:gd name="T9" fmla="*/ 566 h 566"/>
                  <a:gd name="T10" fmla="*/ 98 w 1065"/>
                  <a:gd name="T11" fmla="*/ 115 h 566"/>
                  <a:gd name="T12" fmla="*/ 0 w 1065"/>
                  <a:gd name="T13" fmla="*/ 0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5" h="566">
                    <a:moveTo>
                      <a:pt x="0" y="0"/>
                    </a:moveTo>
                    <a:lnTo>
                      <a:pt x="129" y="63"/>
                    </a:lnTo>
                    <a:lnTo>
                      <a:pt x="1065" y="514"/>
                    </a:lnTo>
                    <a:lnTo>
                      <a:pt x="1050" y="542"/>
                    </a:lnTo>
                    <a:lnTo>
                      <a:pt x="1034" y="566"/>
                    </a:lnTo>
                    <a:lnTo>
                      <a:pt x="98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48" name="Freeform 69"/>
              <p:cNvSpPr>
                <a:spLocks/>
              </p:cNvSpPr>
              <p:nvPr/>
            </p:nvSpPr>
            <p:spPr bwMode="auto">
              <a:xfrm>
                <a:off x="8837612" y="1447800"/>
                <a:ext cx="239713" cy="182562"/>
              </a:xfrm>
              <a:custGeom>
                <a:avLst/>
                <a:gdLst>
                  <a:gd name="T0" fmla="*/ 0 w 151"/>
                  <a:gd name="T1" fmla="*/ 0 h 115"/>
                  <a:gd name="T2" fmla="*/ 151 w 151"/>
                  <a:gd name="T3" fmla="*/ 5 h 115"/>
                  <a:gd name="T4" fmla="*/ 142 w 151"/>
                  <a:gd name="T5" fmla="*/ 34 h 115"/>
                  <a:gd name="T6" fmla="*/ 129 w 151"/>
                  <a:gd name="T7" fmla="*/ 63 h 115"/>
                  <a:gd name="T8" fmla="*/ 114 w 151"/>
                  <a:gd name="T9" fmla="*/ 89 h 115"/>
                  <a:gd name="T10" fmla="*/ 98 w 151"/>
                  <a:gd name="T11" fmla="*/ 115 h 115"/>
                  <a:gd name="T12" fmla="*/ 0 w 151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1" h="115">
                    <a:moveTo>
                      <a:pt x="0" y="0"/>
                    </a:moveTo>
                    <a:lnTo>
                      <a:pt x="151" y="5"/>
                    </a:lnTo>
                    <a:lnTo>
                      <a:pt x="142" y="34"/>
                    </a:lnTo>
                    <a:lnTo>
                      <a:pt x="129" y="63"/>
                    </a:lnTo>
                    <a:lnTo>
                      <a:pt x="114" y="89"/>
                    </a:lnTo>
                    <a:lnTo>
                      <a:pt x="98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49" name="Freeform 70"/>
              <p:cNvSpPr>
                <a:spLocks/>
              </p:cNvSpPr>
              <p:nvPr/>
            </p:nvSpPr>
            <p:spPr bwMode="auto">
              <a:xfrm>
                <a:off x="8837612" y="1447800"/>
                <a:ext cx="204788" cy="182562"/>
              </a:xfrm>
              <a:custGeom>
                <a:avLst/>
                <a:gdLst>
                  <a:gd name="T0" fmla="*/ 0 w 129"/>
                  <a:gd name="T1" fmla="*/ 0 h 115"/>
                  <a:gd name="T2" fmla="*/ 129 w 129"/>
                  <a:gd name="T3" fmla="*/ 63 h 115"/>
                  <a:gd name="T4" fmla="*/ 114 w 129"/>
                  <a:gd name="T5" fmla="*/ 89 h 115"/>
                  <a:gd name="T6" fmla="*/ 98 w 129"/>
                  <a:gd name="T7" fmla="*/ 115 h 115"/>
                  <a:gd name="T8" fmla="*/ 0 w 129"/>
                  <a:gd name="T9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9" h="115">
                    <a:moveTo>
                      <a:pt x="0" y="0"/>
                    </a:moveTo>
                    <a:lnTo>
                      <a:pt x="129" y="63"/>
                    </a:lnTo>
                    <a:lnTo>
                      <a:pt x="114" y="89"/>
                    </a:lnTo>
                    <a:lnTo>
                      <a:pt x="98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50" name="Freeform 71"/>
              <p:cNvSpPr>
                <a:spLocks/>
              </p:cNvSpPr>
              <p:nvPr/>
            </p:nvSpPr>
            <p:spPr bwMode="auto">
              <a:xfrm>
                <a:off x="8837612" y="1447800"/>
                <a:ext cx="79375" cy="60325"/>
              </a:xfrm>
              <a:custGeom>
                <a:avLst/>
                <a:gdLst>
                  <a:gd name="T0" fmla="*/ 0 w 50"/>
                  <a:gd name="T1" fmla="*/ 0 h 38"/>
                  <a:gd name="T2" fmla="*/ 50 w 50"/>
                  <a:gd name="T3" fmla="*/ 2 h 38"/>
                  <a:gd name="T4" fmla="*/ 43 w 50"/>
                  <a:gd name="T5" fmla="*/ 20 h 38"/>
                  <a:gd name="T6" fmla="*/ 32 w 50"/>
                  <a:gd name="T7" fmla="*/ 38 h 38"/>
                  <a:gd name="T8" fmla="*/ 0 w 50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8">
                    <a:moveTo>
                      <a:pt x="0" y="0"/>
                    </a:moveTo>
                    <a:lnTo>
                      <a:pt x="50" y="2"/>
                    </a:lnTo>
                    <a:lnTo>
                      <a:pt x="43" y="20"/>
                    </a:lnTo>
                    <a:lnTo>
                      <a:pt x="32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grpSp>
        <p:nvGrpSpPr>
          <p:cNvPr id="199" name="Group 198"/>
          <p:cNvGrpSpPr/>
          <p:nvPr/>
        </p:nvGrpSpPr>
        <p:grpSpPr>
          <a:xfrm>
            <a:off x="2233815" y="1306633"/>
            <a:ext cx="1387431" cy="1456827"/>
            <a:chOff x="5789613" y="1071563"/>
            <a:chExt cx="4570412" cy="4799012"/>
          </a:xfrm>
        </p:grpSpPr>
        <p:sp>
          <p:nvSpPr>
            <p:cNvPr id="200" name="Freeform 199"/>
            <p:cNvSpPr>
              <a:spLocks noEditPoints="1"/>
            </p:cNvSpPr>
            <p:nvPr/>
          </p:nvSpPr>
          <p:spPr bwMode="auto">
            <a:xfrm>
              <a:off x="5789613" y="1282700"/>
              <a:ext cx="4570412" cy="4587875"/>
            </a:xfrm>
            <a:custGeom>
              <a:avLst/>
              <a:gdLst>
                <a:gd name="T0" fmla="*/ 2824 w 5758"/>
                <a:gd name="T1" fmla="*/ 5781 h 5781"/>
                <a:gd name="T2" fmla="*/ 2923 w 5758"/>
                <a:gd name="T3" fmla="*/ 5612 h 5781"/>
                <a:gd name="T4" fmla="*/ 3392 w 5758"/>
                <a:gd name="T5" fmla="*/ 5669 h 5781"/>
                <a:gd name="T6" fmla="*/ 2346 w 5758"/>
                <a:gd name="T7" fmla="*/ 5565 h 5781"/>
                <a:gd name="T8" fmla="*/ 2125 w 5758"/>
                <a:gd name="T9" fmla="*/ 5680 h 5781"/>
                <a:gd name="T10" fmla="*/ 3478 w 5758"/>
                <a:gd name="T11" fmla="*/ 5548 h 5781"/>
                <a:gd name="T12" fmla="*/ 3584 w 5758"/>
                <a:gd name="T13" fmla="*/ 5695 h 5781"/>
                <a:gd name="T14" fmla="*/ 1656 w 5758"/>
                <a:gd name="T15" fmla="*/ 5323 h 5781"/>
                <a:gd name="T16" fmla="*/ 1549 w 5758"/>
                <a:gd name="T17" fmla="*/ 5456 h 5781"/>
                <a:gd name="T18" fmla="*/ 4332 w 5758"/>
                <a:gd name="T19" fmla="*/ 5334 h 5781"/>
                <a:gd name="T20" fmla="*/ 4029 w 5758"/>
                <a:gd name="T21" fmla="*/ 5462 h 5781"/>
                <a:gd name="T22" fmla="*/ 995 w 5758"/>
                <a:gd name="T23" fmla="*/ 4873 h 5781"/>
                <a:gd name="T24" fmla="*/ 1132 w 5758"/>
                <a:gd name="T25" fmla="*/ 5146 h 5781"/>
                <a:gd name="T26" fmla="*/ 941 w 5758"/>
                <a:gd name="T27" fmla="*/ 4882 h 5781"/>
                <a:gd name="T28" fmla="*/ 4729 w 5758"/>
                <a:gd name="T29" fmla="*/ 5110 h 5781"/>
                <a:gd name="T30" fmla="*/ 4696 w 5758"/>
                <a:gd name="T31" fmla="*/ 4917 h 5781"/>
                <a:gd name="T32" fmla="*/ 711 w 5758"/>
                <a:gd name="T33" fmla="*/ 4534 h 5781"/>
                <a:gd name="T34" fmla="*/ 496 w 5758"/>
                <a:gd name="T35" fmla="*/ 4521 h 5781"/>
                <a:gd name="T36" fmla="*/ 5273 w 5758"/>
                <a:gd name="T37" fmla="*/ 4506 h 5781"/>
                <a:gd name="T38" fmla="*/ 5059 w 5758"/>
                <a:gd name="T39" fmla="*/ 4519 h 5781"/>
                <a:gd name="T40" fmla="*/ 332 w 5758"/>
                <a:gd name="T41" fmla="*/ 3843 h 5781"/>
                <a:gd name="T42" fmla="*/ 244 w 5758"/>
                <a:gd name="T43" fmla="*/ 4063 h 5781"/>
                <a:gd name="T44" fmla="*/ 5528 w 5758"/>
                <a:gd name="T45" fmla="*/ 3754 h 5781"/>
                <a:gd name="T46" fmla="*/ 5480 w 5758"/>
                <a:gd name="T47" fmla="*/ 4075 h 5781"/>
                <a:gd name="T48" fmla="*/ 5451 w 5758"/>
                <a:gd name="T49" fmla="*/ 3791 h 5781"/>
                <a:gd name="T50" fmla="*/ 200 w 5758"/>
                <a:gd name="T51" fmla="*/ 3351 h 5781"/>
                <a:gd name="T52" fmla="*/ 15 w 5758"/>
                <a:gd name="T53" fmla="*/ 3241 h 5781"/>
                <a:gd name="T54" fmla="*/ 5742 w 5758"/>
                <a:gd name="T55" fmla="*/ 3276 h 5781"/>
                <a:gd name="T56" fmla="*/ 5575 w 5758"/>
                <a:gd name="T57" fmla="*/ 3254 h 5781"/>
                <a:gd name="T58" fmla="*/ 179 w 5758"/>
                <a:gd name="T59" fmla="*/ 2561 h 5781"/>
                <a:gd name="T60" fmla="*/ 169 w 5758"/>
                <a:gd name="T61" fmla="*/ 2672 h 5781"/>
                <a:gd name="T62" fmla="*/ 0 w 5758"/>
                <a:gd name="T63" fmla="*/ 2678 h 5781"/>
                <a:gd name="T64" fmla="*/ 13 w 5758"/>
                <a:gd name="T65" fmla="*/ 2559 h 5781"/>
                <a:gd name="T66" fmla="*/ 5746 w 5758"/>
                <a:gd name="T67" fmla="*/ 2540 h 5781"/>
                <a:gd name="T68" fmla="*/ 5590 w 5758"/>
                <a:gd name="T69" fmla="*/ 2663 h 5781"/>
                <a:gd name="T70" fmla="*/ 346 w 5758"/>
                <a:gd name="T71" fmla="*/ 1869 h 5781"/>
                <a:gd name="T72" fmla="*/ 308 w 5758"/>
                <a:gd name="T73" fmla="*/ 2005 h 5781"/>
                <a:gd name="T74" fmla="*/ 128 w 5758"/>
                <a:gd name="T75" fmla="*/ 2067 h 5781"/>
                <a:gd name="T76" fmla="*/ 161 w 5758"/>
                <a:gd name="T77" fmla="*/ 1917 h 5781"/>
                <a:gd name="T78" fmla="*/ 5557 w 5758"/>
                <a:gd name="T79" fmla="*/ 1816 h 5781"/>
                <a:gd name="T80" fmla="*/ 5520 w 5758"/>
                <a:gd name="T81" fmla="*/ 2108 h 5781"/>
                <a:gd name="T82" fmla="*/ 5473 w 5758"/>
                <a:gd name="T83" fmla="*/ 1789 h 5781"/>
                <a:gd name="T84" fmla="*/ 5313 w 5758"/>
                <a:gd name="T85" fmla="*/ 1491 h 5781"/>
                <a:gd name="T86" fmla="*/ 5126 w 5758"/>
                <a:gd name="T87" fmla="*/ 1213 h 5781"/>
                <a:gd name="T88" fmla="*/ 4910 w 5758"/>
                <a:gd name="T89" fmla="*/ 837 h 5781"/>
                <a:gd name="T90" fmla="*/ 4683 w 5758"/>
                <a:gd name="T91" fmla="*/ 853 h 5781"/>
                <a:gd name="T92" fmla="*/ 4346 w 5758"/>
                <a:gd name="T93" fmla="*/ 400 h 5781"/>
                <a:gd name="T94" fmla="*/ 4176 w 5758"/>
                <a:gd name="T95" fmla="*/ 496 h 5781"/>
                <a:gd name="T96" fmla="*/ 1826 w 5758"/>
                <a:gd name="T97" fmla="*/ 362 h 5781"/>
                <a:gd name="T98" fmla="*/ 1711 w 5758"/>
                <a:gd name="T99" fmla="*/ 431 h 5781"/>
                <a:gd name="T100" fmla="*/ 1551 w 5758"/>
                <a:gd name="T101" fmla="*/ 459 h 5781"/>
                <a:gd name="T102" fmla="*/ 1625 w 5758"/>
                <a:gd name="T103" fmla="*/ 287 h 5781"/>
                <a:gd name="T104" fmla="*/ 1720 w 5758"/>
                <a:gd name="T105" fmla="*/ 243 h 5781"/>
                <a:gd name="T106" fmla="*/ 3800 w 5758"/>
                <a:gd name="T107" fmla="*/ 208 h 5781"/>
                <a:gd name="T108" fmla="*/ 3506 w 5758"/>
                <a:gd name="T109" fmla="*/ 233 h 5781"/>
                <a:gd name="T110" fmla="*/ 2432 w 5758"/>
                <a:gd name="T111" fmla="*/ 200 h 5781"/>
                <a:gd name="T112" fmla="*/ 2315 w 5758"/>
                <a:gd name="T113" fmla="*/ 226 h 5781"/>
                <a:gd name="T114" fmla="*/ 2145 w 5758"/>
                <a:gd name="T115" fmla="*/ 164 h 5781"/>
                <a:gd name="T116" fmla="*/ 2286 w 5758"/>
                <a:gd name="T117" fmla="*/ 61 h 5781"/>
                <a:gd name="T118" fmla="*/ 2892 w 5758"/>
                <a:gd name="T119" fmla="*/ 0 h 5781"/>
                <a:gd name="T120" fmla="*/ 3079 w 5758"/>
                <a:gd name="T121" fmla="*/ 171 h 5781"/>
                <a:gd name="T122" fmla="*/ 2846 w 5758"/>
                <a:gd name="T123" fmla="*/ 13 h 5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58" h="5781">
                  <a:moveTo>
                    <a:pt x="2974" y="5779"/>
                  </a:moveTo>
                  <a:lnTo>
                    <a:pt x="2973" y="5779"/>
                  </a:lnTo>
                  <a:lnTo>
                    <a:pt x="2954" y="5779"/>
                  </a:lnTo>
                  <a:lnTo>
                    <a:pt x="2936" y="5781"/>
                  </a:lnTo>
                  <a:lnTo>
                    <a:pt x="2923" y="5781"/>
                  </a:lnTo>
                  <a:lnTo>
                    <a:pt x="2918" y="5781"/>
                  </a:lnTo>
                  <a:lnTo>
                    <a:pt x="2899" y="5781"/>
                  </a:lnTo>
                  <a:lnTo>
                    <a:pt x="2879" y="5781"/>
                  </a:lnTo>
                  <a:lnTo>
                    <a:pt x="2923" y="5781"/>
                  </a:lnTo>
                  <a:lnTo>
                    <a:pt x="2974" y="5779"/>
                  </a:lnTo>
                  <a:close/>
                  <a:moveTo>
                    <a:pt x="2806" y="5612"/>
                  </a:moveTo>
                  <a:lnTo>
                    <a:pt x="2810" y="5612"/>
                  </a:lnTo>
                  <a:lnTo>
                    <a:pt x="2828" y="5612"/>
                  </a:lnTo>
                  <a:lnTo>
                    <a:pt x="2844" y="5612"/>
                  </a:lnTo>
                  <a:lnTo>
                    <a:pt x="2863" y="5614"/>
                  </a:lnTo>
                  <a:lnTo>
                    <a:pt x="2879" y="5614"/>
                  </a:lnTo>
                  <a:lnTo>
                    <a:pt x="2879" y="5781"/>
                  </a:lnTo>
                  <a:lnTo>
                    <a:pt x="2861" y="5781"/>
                  </a:lnTo>
                  <a:lnTo>
                    <a:pt x="2843" y="5781"/>
                  </a:lnTo>
                  <a:lnTo>
                    <a:pt x="2824" y="5781"/>
                  </a:lnTo>
                  <a:lnTo>
                    <a:pt x="2806" y="5779"/>
                  </a:lnTo>
                  <a:lnTo>
                    <a:pt x="2800" y="5779"/>
                  </a:lnTo>
                  <a:lnTo>
                    <a:pt x="2775" y="5775"/>
                  </a:lnTo>
                  <a:lnTo>
                    <a:pt x="2753" y="5763"/>
                  </a:lnTo>
                  <a:lnTo>
                    <a:pt x="2734" y="5744"/>
                  </a:lnTo>
                  <a:lnTo>
                    <a:pt x="2723" y="5722"/>
                  </a:lnTo>
                  <a:lnTo>
                    <a:pt x="2720" y="5698"/>
                  </a:lnTo>
                  <a:lnTo>
                    <a:pt x="2723" y="5673"/>
                  </a:lnTo>
                  <a:lnTo>
                    <a:pt x="2734" y="5649"/>
                  </a:lnTo>
                  <a:lnTo>
                    <a:pt x="2753" y="5629"/>
                  </a:lnTo>
                  <a:lnTo>
                    <a:pt x="2778" y="5616"/>
                  </a:lnTo>
                  <a:lnTo>
                    <a:pt x="2806" y="5612"/>
                  </a:lnTo>
                  <a:close/>
                  <a:moveTo>
                    <a:pt x="2967" y="5612"/>
                  </a:moveTo>
                  <a:lnTo>
                    <a:pt x="2951" y="5612"/>
                  </a:lnTo>
                  <a:lnTo>
                    <a:pt x="2932" y="5612"/>
                  </a:lnTo>
                  <a:lnTo>
                    <a:pt x="2923" y="5612"/>
                  </a:lnTo>
                  <a:lnTo>
                    <a:pt x="2916" y="5612"/>
                  </a:lnTo>
                  <a:lnTo>
                    <a:pt x="2897" y="5614"/>
                  </a:lnTo>
                  <a:lnTo>
                    <a:pt x="2879" y="5614"/>
                  </a:lnTo>
                  <a:lnTo>
                    <a:pt x="2923" y="5612"/>
                  </a:lnTo>
                  <a:lnTo>
                    <a:pt x="2967" y="5612"/>
                  </a:lnTo>
                  <a:lnTo>
                    <a:pt x="2989" y="5614"/>
                  </a:lnTo>
                  <a:lnTo>
                    <a:pt x="3007" y="5621"/>
                  </a:lnTo>
                  <a:lnTo>
                    <a:pt x="3029" y="5636"/>
                  </a:lnTo>
                  <a:lnTo>
                    <a:pt x="3044" y="5656"/>
                  </a:lnTo>
                  <a:lnTo>
                    <a:pt x="3053" y="5680"/>
                  </a:lnTo>
                  <a:lnTo>
                    <a:pt x="3053" y="5702"/>
                  </a:lnTo>
                  <a:lnTo>
                    <a:pt x="3050" y="5726"/>
                  </a:lnTo>
                  <a:lnTo>
                    <a:pt x="3039" y="5746"/>
                  </a:lnTo>
                  <a:lnTo>
                    <a:pt x="3022" y="5763"/>
                  </a:lnTo>
                  <a:lnTo>
                    <a:pt x="3000" y="5774"/>
                  </a:lnTo>
                  <a:lnTo>
                    <a:pt x="2974" y="5779"/>
                  </a:lnTo>
                  <a:lnTo>
                    <a:pt x="2967" y="5612"/>
                  </a:lnTo>
                  <a:close/>
                  <a:moveTo>
                    <a:pt x="3451" y="5554"/>
                  </a:moveTo>
                  <a:lnTo>
                    <a:pt x="3485" y="5717"/>
                  </a:lnTo>
                  <a:lnTo>
                    <a:pt x="3465" y="5719"/>
                  </a:lnTo>
                  <a:lnTo>
                    <a:pt x="3445" y="5715"/>
                  </a:lnTo>
                  <a:lnTo>
                    <a:pt x="3427" y="5708"/>
                  </a:lnTo>
                  <a:lnTo>
                    <a:pt x="3405" y="5691"/>
                  </a:lnTo>
                  <a:lnTo>
                    <a:pt x="3392" y="5669"/>
                  </a:lnTo>
                  <a:lnTo>
                    <a:pt x="3385" y="5647"/>
                  </a:lnTo>
                  <a:lnTo>
                    <a:pt x="3387" y="5621"/>
                  </a:lnTo>
                  <a:lnTo>
                    <a:pt x="3394" y="5599"/>
                  </a:lnTo>
                  <a:lnTo>
                    <a:pt x="3407" y="5579"/>
                  </a:lnTo>
                  <a:lnTo>
                    <a:pt x="3425" y="5563"/>
                  </a:lnTo>
                  <a:lnTo>
                    <a:pt x="3451" y="5554"/>
                  </a:lnTo>
                  <a:close/>
                  <a:moveTo>
                    <a:pt x="2136" y="5515"/>
                  </a:moveTo>
                  <a:lnTo>
                    <a:pt x="2165" y="5519"/>
                  </a:lnTo>
                  <a:lnTo>
                    <a:pt x="2169" y="5519"/>
                  </a:lnTo>
                  <a:lnTo>
                    <a:pt x="2183" y="5524"/>
                  </a:lnTo>
                  <a:lnTo>
                    <a:pt x="2200" y="5528"/>
                  </a:lnTo>
                  <a:lnTo>
                    <a:pt x="2216" y="5532"/>
                  </a:lnTo>
                  <a:lnTo>
                    <a:pt x="2233" y="5535"/>
                  </a:lnTo>
                  <a:lnTo>
                    <a:pt x="2249" y="5539"/>
                  </a:lnTo>
                  <a:lnTo>
                    <a:pt x="2266" y="5544"/>
                  </a:lnTo>
                  <a:lnTo>
                    <a:pt x="2282" y="5548"/>
                  </a:lnTo>
                  <a:lnTo>
                    <a:pt x="2299" y="5552"/>
                  </a:lnTo>
                  <a:lnTo>
                    <a:pt x="2315" y="5555"/>
                  </a:lnTo>
                  <a:lnTo>
                    <a:pt x="2322" y="5555"/>
                  </a:lnTo>
                  <a:lnTo>
                    <a:pt x="2346" y="5565"/>
                  </a:lnTo>
                  <a:lnTo>
                    <a:pt x="2366" y="5581"/>
                  </a:lnTo>
                  <a:lnTo>
                    <a:pt x="2381" y="5601"/>
                  </a:lnTo>
                  <a:lnTo>
                    <a:pt x="2386" y="5623"/>
                  </a:lnTo>
                  <a:lnTo>
                    <a:pt x="2388" y="5649"/>
                  </a:lnTo>
                  <a:lnTo>
                    <a:pt x="2381" y="5671"/>
                  </a:lnTo>
                  <a:lnTo>
                    <a:pt x="2368" y="5693"/>
                  </a:lnTo>
                  <a:lnTo>
                    <a:pt x="2348" y="5709"/>
                  </a:lnTo>
                  <a:lnTo>
                    <a:pt x="2330" y="5719"/>
                  </a:lnTo>
                  <a:lnTo>
                    <a:pt x="2310" y="5722"/>
                  </a:lnTo>
                  <a:lnTo>
                    <a:pt x="2288" y="5720"/>
                  </a:lnTo>
                  <a:lnTo>
                    <a:pt x="2280" y="5719"/>
                  </a:lnTo>
                  <a:lnTo>
                    <a:pt x="2264" y="5715"/>
                  </a:lnTo>
                  <a:lnTo>
                    <a:pt x="2245" y="5711"/>
                  </a:lnTo>
                  <a:lnTo>
                    <a:pt x="2227" y="5708"/>
                  </a:lnTo>
                  <a:lnTo>
                    <a:pt x="2211" y="5702"/>
                  </a:lnTo>
                  <a:lnTo>
                    <a:pt x="2192" y="5698"/>
                  </a:lnTo>
                  <a:lnTo>
                    <a:pt x="2176" y="5695"/>
                  </a:lnTo>
                  <a:lnTo>
                    <a:pt x="2158" y="5689"/>
                  </a:lnTo>
                  <a:lnTo>
                    <a:pt x="2141" y="5686"/>
                  </a:lnTo>
                  <a:lnTo>
                    <a:pt x="2125" y="5680"/>
                  </a:lnTo>
                  <a:lnTo>
                    <a:pt x="2121" y="5680"/>
                  </a:lnTo>
                  <a:lnTo>
                    <a:pt x="2099" y="5671"/>
                  </a:lnTo>
                  <a:lnTo>
                    <a:pt x="2081" y="5656"/>
                  </a:lnTo>
                  <a:lnTo>
                    <a:pt x="2066" y="5631"/>
                  </a:lnTo>
                  <a:lnTo>
                    <a:pt x="2059" y="5605"/>
                  </a:lnTo>
                  <a:lnTo>
                    <a:pt x="2060" y="5579"/>
                  </a:lnTo>
                  <a:lnTo>
                    <a:pt x="2071" y="5555"/>
                  </a:lnTo>
                  <a:lnTo>
                    <a:pt x="2088" y="5535"/>
                  </a:lnTo>
                  <a:lnTo>
                    <a:pt x="2110" y="5522"/>
                  </a:lnTo>
                  <a:lnTo>
                    <a:pt x="2136" y="5515"/>
                  </a:lnTo>
                  <a:close/>
                  <a:moveTo>
                    <a:pt x="3608" y="5515"/>
                  </a:moveTo>
                  <a:lnTo>
                    <a:pt x="3592" y="5519"/>
                  </a:lnTo>
                  <a:lnTo>
                    <a:pt x="3575" y="5524"/>
                  </a:lnTo>
                  <a:lnTo>
                    <a:pt x="3559" y="5528"/>
                  </a:lnTo>
                  <a:lnTo>
                    <a:pt x="3548" y="5532"/>
                  </a:lnTo>
                  <a:lnTo>
                    <a:pt x="3544" y="5532"/>
                  </a:lnTo>
                  <a:lnTo>
                    <a:pt x="3528" y="5535"/>
                  </a:lnTo>
                  <a:lnTo>
                    <a:pt x="3511" y="5539"/>
                  </a:lnTo>
                  <a:lnTo>
                    <a:pt x="3495" y="5544"/>
                  </a:lnTo>
                  <a:lnTo>
                    <a:pt x="3478" y="5548"/>
                  </a:lnTo>
                  <a:lnTo>
                    <a:pt x="3462" y="5552"/>
                  </a:lnTo>
                  <a:lnTo>
                    <a:pt x="3451" y="5554"/>
                  </a:lnTo>
                  <a:lnTo>
                    <a:pt x="3548" y="5530"/>
                  </a:lnTo>
                  <a:lnTo>
                    <a:pt x="3608" y="5515"/>
                  </a:lnTo>
                  <a:close/>
                  <a:moveTo>
                    <a:pt x="3630" y="5511"/>
                  </a:moveTo>
                  <a:lnTo>
                    <a:pt x="3650" y="5513"/>
                  </a:lnTo>
                  <a:lnTo>
                    <a:pt x="3676" y="5524"/>
                  </a:lnTo>
                  <a:lnTo>
                    <a:pt x="3694" y="5541"/>
                  </a:lnTo>
                  <a:lnTo>
                    <a:pt x="3707" y="5559"/>
                  </a:lnTo>
                  <a:lnTo>
                    <a:pt x="3713" y="5583"/>
                  </a:lnTo>
                  <a:lnTo>
                    <a:pt x="3714" y="5605"/>
                  </a:lnTo>
                  <a:lnTo>
                    <a:pt x="3709" y="5629"/>
                  </a:lnTo>
                  <a:lnTo>
                    <a:pt x="3696" y="5649"/>
                  </a:lnTo>
                  <a:lnTo>
                    <a:pt x="3678" y="5665"/>
                  </a:lnTo>
                  <a:lnTo>
                    <a:pt x="3654" y="5676"/>
                  </a:lnTo>
                  <a:lnTo>
                    <a:pt x="3652" y="5676"/>
                  </a:lnTo>
                  <a:lnTo>
                    <a:pt x="3636" y="5680"/>
                  </a:lnTo>
                  <a:lnTo>
                    <a:pt x="3619" y="5686"/>
                  </a:lnTo>
                  <a:lnTo>
                    <a:pt x="3601" y="5689"/>
                  </a:lnTo>
                  <a:lnTo>
                    <a:pt x="3584" y="5695"/>
                  </a:lnTo>
                  <a:lnTo>
                    <a:pt x="3566" y="5698"/>
                  </a:lnTo>
                  <a:lnTo>
                    <a:pt x="3550" y="5702"/>
                  </a:lnTo>
                  <a:lnTo>
                    <a:pt x="3548" y="5704"/>
                  </a:lnTo>
                  <a:lnTo>
                    <a:pt x="3531" y="5708"/>
                  </a:lnTo>
                  <a:lnTo>
                    <a:pt x="3515" y="5711"/>
                  </a:lnTo>
                  <a:lnTo>
                    <a:pt x="3496" y="5715"/>
                  </a:lnTo>
                  <a:lnTo>
                    <a:pt x="3485" y="5717"/>
                  </a:lnTo>
                  <a:lnTo>
                    <a:pt x="3548" y="5616"/>
                  </a:lnTo>
                  <a:lnTo>
                    <a:pt x="3608" y="5515"/>
                  </a:lnTo>
                  <a:lnTo>
                    <a:pt x="3608" y="5515"/>
                  </a:lnTo>
                  <a:lnTo>
                    <a:pt x="3630" y="5511"/>
                  </a:lnTo>
                  <a:close/>
                  <a:moveTo>
                    <a:pt x="1537" y="5264"/>
                  </a:moveTo>
                  <a:lnTo>
                    <a:pt x="1564" y="5273"/>
                  </a:lnTo>
                  <a:lnTo>
                    <a:pt x="1570" y="5277"/>
                  </a:lnTo>
                  <a:lnTo>
                    <a:pt x="1584" y="5284"/>
                  </a:lnTo>
                  <a:lnTo>
                    <a:pt x="1599" y="5293"/>
                  </a:lnTo>
                  <a:lnTo>
                    <a:pt x="1614" y="5301"/>
                  </a:lnTo>
                  <a:lnTo>
                    <a:pt x="1626" y="5308"/>
                  </a:lnTo>
                  <a:lnTo>
                    <a:pt x="1641" y="5315"/>
                  </a:lnTo>
                  <a:lnTo>
                    <a:pt x="1656" y="5323"/>
                  </a:lnTo>
                  <a:lnTo>
                    <a:pt x="1672" y="5330"/>
                  </a:lnTo>
                  <a:lnTo>
                    <a:pt x="1687" y="5337"/>
                  </a:lnTo>
                  <a:lnTo>
                    <a:pt x="1701" y="5345"/>
                  </a:lnTo>
                  <a:lnTo>
                    <a:pt x="1709" y="5348"/>
                  </a:lnTo>
                  <a:lnTo>
                    <a:pt x="1729" y="5363"/>
                  </a:lnTo>
                  <a:lnTo>
                    <a:pt x="1744" y="5381"/>
                  </a:lnTo>
                  <a:lnTo>
                    <a:pt x="1755" y="5409"/>
                  </a:lnTo>
                  <a:lnTo>
                    <a:pt x="1755" y="5436"/>
                  </a:lnTo>
                  <a:lnTo>
                    <a:pt x="1747" y="5460"/>
                  </a:lnTo>
                  <a:lnTo>
                    <a:pt x="1733" y="5480"/>
                  </a:lnTo>
                  <a:lnTo>
                    <a:pt x="1714" y="5497"/>
                  </a:lnTo>
                  <a:lnTo>
                    <a:pt x="1691" y="5506"/>
                  </a:lnTo>
                  <a:lnTo>
                    <a:pt x="1663" y="5508"/>
                  </a:lnTo>
                  <a:lnTo>
                    <a:pt x="1636" y="5500"/>
                  </a:lnTo>
                  <a:lnTo>
                    <a:pt x="1628" y="5497"/>
                  </a:lnTo>
                  <a:lnTo>
                    <a:pt x="1612" y="5488"/>
                  </a:lnTo>
                  <a:lnTo>
                    <a:pt x="1597" y="5480"/>
                  </a:lnTo>
                  <a:lnTo>
                    <a:pt x="1581" y="5473"/>
                  </a:lnTo>
                  <a:lnTo>
                    <a:pt x="1566" y="5466"/>
                  </a:lnTo>
                  <a:lnTo>
                    <a:pt x="1549" y="5456"/>
                  </a:lnTo>
                  <a:lnTo>
                    <a:pt x="1535" y="5449"/>
                  </a:lnTo>
                  <a:lnTo>
                    <a:pt x="1518" y="5440"/>
                  </a:lnTo>
                  <a:lnTo>
                    <a:pt x="1504" y="5433"/>
                  </a:lnTo>
                  <a:lnTo>
                    <a:pt x="1489" y="5423"/>
                  </a:lnTo>
                  <a:lnTo>
                    <a:pt x="1484" y="5422"/>
                  </a:lnTo>
                  <a:lnTo>
                    <a:pt x="1463" y="5407"/>
                  </a:lnTo>
                  <a:lnTo>
                    <a:pt x="1451" y="5389"/>
                  </a:lnTo>
                  <a:lnTo>
                    <a:pt x="1441" y="5367"/>
                  </a:lnTo>
                  <a:lnTo>
                    <a:pt x="1440" y="5337"/>
                  </a:lnTo>
                  <a:lnTo>
                    <a:pt x="1449" y="5312"/>
                  </a:lnTo>
                  <a:lnTo>
                    <a:pt x="1463" y="5290"/>
                  </a:lnTo>
                  <a:lnTo>
                    <a:pt x="1484" y="5273"/>
                  </a:lnTo>
                  <a:lnTo>
                    <a:pt x="1509" y="5264"/>
                  </a:lnTo>
                  <a:lnTo>
                    <a:pt x="1537" y="5264"/>
                  </a:lnTo>
                  <a:close/>
                  <a:moveTo>
                    <a:pt x="4255" y="5256"/>
                  </a:moveTo>
                  <a:lnTo>
                    <a:pt x="4278" y="5262"/>
                  </a:lnTo>
                  <a:lnTo>
                    <a:pt x="4300" y="5275"/>
                  </a:lnTo>
                  <a:lnTo>
                    <a:pt x="4315" y="5291"/>
                  </a:lnTo>
                  <a:lnTo>
                    <a:pt x="4326" y="5312"/>
                  </a:lnTo>
                  <a:lnTo>
                    <a:pt x="4332" y="5334"/>
                  </a:lnTo>
                  <a:lnTo>
                    <a:pt x="4332" y="5356"/>
                  </a:lnTo>
                  <a:lnTo>
                    <a:pt x="4324" y="5378"/>
                  </a:lnTo>
                  <a:lnTo>
                    <a:pt x="4310" y="5398"/>
                  </a:lnTo>
                  <a:lnTo>
                    <a:pt x="4289" y="5414"/>
                  </a:lnTo>
                  <a:lnTo>
                    <a:pt x="4286" y="5416"/>
                  </a:lnTo>
                  <a:lnTo>
                    <a:pt x="4271" y="5423"/>
                  </a:lnTo>
                  <a:lnTo>
                    <a:pt x="4256" y="5433"/>
                  </a:lnTo>
                  <a:lnTo>
                    <a:pt x="4240" y="5440"/>
                  </a:lnTo>
                  <a:lnTo>
                    <a:pt x="4225" y="5449"/>
                  </a:lnTo>
                  <a:lnTo>
                    <a:pt x="4209" y="5456"/>
                  </a:lnTo>
                  <a:lnTo>
                    <a:pt x="4194" y="5466"/>
                  </a:lnTo>
                  <a:lnTo>
                    <a:pt x="4178" y="5473"/>
                  </a:lnTo>
                  <a:lnTo>
                    <a:pt x="4163" y="5480"/>
                  </a:lnTo>
                  <a:lnTo>
                    <a:pt x="4147" y="5488"/>
                  </a:lnTo>
                  <a:lnTo>
                    <a:pt x="4137" y="5493"/>
                  </a:lnTo>
                  <a:lnTo>
                    <a:pt x="4114" y="5500"/>
                  </a:lnTo>
                  <a:lnTo>
                    <a:pt x="4088" y="5500"/>
                  </a:lnTo>
                  <a:lnTo>
                    <a:pt x="4064" y="5493"/>
                  </a:lnTo>
                  <a:lnTo>
                    <a:pt x="4044" y="5480"/>
                  </a:lnTo>
                  <a:lnTo>
                    <a:pt x="4029" y="5462"/>
                  </a:lnTo>
                  <a:lnTo>
                    <a:pt x="4020" y="5442"/>
                  </a:lnTo>
                  <a:lnTo>
                    <a:pt x="4017" y="5420"/>
                  </a:lnTo>
                  <a:lnTo>
                    <a:pt x="4018" y="5398"/>
                  </a:lnTo>
                  <a:lnTo>
                    <a:pt x="4028" y="5376"/>
                  </a:lnTo>
                  <a:lnTo>
                    <a:pt x="4042" y="5357"/>
                  </a:lnTo>
                  <a:lnTo>
                    <a:pt x="4062" y="5343"/>
                  </a:lnTo>
                  <a:lnTo>
                    <a:pt x="4073" y="5337"/>
                  </a:lnTo>
                  <a:lnTo>
                    <a:pt x="4088" y="5330"/>
                  </a:lnTo>
                  <a:lnTo>
                    <a:pt x="4103" y="5323"/>
                  </a:lnTo>
                  <a:lnTo>
                    <a:pt x="4117" y="5315"/>
                  </a:lnTo>
                  <a:lnTo>
                    <a:pt x="4132" y="5308"/>
                  </a:lnTo>
                  <a:lnTo>
                    <a:pt x="4147" y="5301"/>
                  </a:lnTo>
                  <a:lnTo>
                    <a:pt x="4161" y="5293"/>
                  </a:lnTo>
                  <a:lnTo>
                    <a:pt x="4176" y="5284"/>
                  </a:lnTo>
                  <a:lnTo>
                    <a:pt x="4191" y="5277"/>
                  </a:lnTo>
                  <a:lnTo>
                    <a:pt x="4205" y="5269"/>
                  </a:lnTo>
                  <a:lnTo>
                    <a:pt x="4207" y="5267"/>
                  </a:lnTo>
                  <a:lnTo>
                    <a:pt x="4229" y="5258"/>
                  </a:lnTo>
                  <a:lnTo>
                    <a:pt x="4255" y="5256"/>
                  </a:lnTo>
                  <a:close/>
                  <a:moveTo>
                    <a:pt x="995" y="4873"/>
                  </a:moveTo>
                  <a:lnTo>
                    <a:pt x="1018" y="4881"/>
                  </a:lnTo>
                  <a:lnTo>
                    <a:pt x="1038" y="4893"/>
                  </a:lnTo>
                  <a:lnTo>
                    <a:pt x="1038" y="4895"/>
                  </a:lnTo>
                  <a:lnTo>
                    <a:pt x="1051" y="4906"/>
                  </a:lnTo>
                  <a:lnTo>
                    <a:pt x="1064" y="4917"/>
                  </a:lnTo>
                  <a:lnTo>
                    <a:pt x="1075" y="4928"/>
                  </a:lnTo>
                  <a:lnTo>
                    <a:pt x="1088" y="4939"/>
                  </a:lnTo>
                  <a:lnTo>
                    <a:pt x="1101" y="4950"/>
                  </a:lnTo>
                  <a:lnTo>
                    <a:pt x="1112" y="4959"/>
                  </a:lnTo>
                  <a:lnTo>
                    <a:pt x="1125" y="4970"/>
                  </a:lnTo>
                  <a:lnTo>
                    <a:pt x="1137" y="4981"/>
                  </a:lnTo>
                  <a:lnTo>
                    <a:pt x="1150" y="4992"/>
                  </a:lnTo>
                  <a:lnTo>
                    <a:pt x="1161" y="5002"/>
                  </a:lnTo>
                  <a:lnTo>
                    <a:pt x="1178" y="5020"/>
                  </a:lnTo>
                  <a:lnTo>
                    <a:pt x="1189" y="5042"/>
                  </a:lnTo>
                  <a:lnTo>
                    <a:pt x="1192" y="5069"/>
                  </a:lnTo>
                  <a:lnTo>
                    <a:pt x="1187" y="5095"/>
                  </a:lnTo>
                  <a:lnTo>
                    <a:pt x="1174" y="5117"/>
                  </a:lnTo>
                  <a:lnTo>
                    <a:pt x="1154" y="5135"/>
                  </a:lnTo>
                  <a:lnTo>
                    <a:pt x="1132" y="5146"/>
                  </a:lnTo>
                  <a:lnTo>
                    <a:pt x="1106" y="5150"/>
                  </a:lnTo>
                  <a:lnTo>
                    <a:pt x="1081" y="5145"/>
                  </a:lnTo>
                  <a:lnTo>
                    <a:pt x="1055" y="5130"/>
                  </a:lnTo>
                  <a:lnTo>
                    <a:pt x="1044" y="5121"/>
                  </a:lnTo>
                  <a:lnTo>
                    <a:pt x="1029" y="5110"/>
                  </a:lnTo>
                  <a:lnTo>
                    <a:pt x="1017" y="5099"/>
                  </a:lnTo>
                  <a:lnTo>
                    <a:pt x="1004" y="5088"/>
                  </a:lnTo>
                  <a:lnTo>
                    <a:pt x="991" y="5077"/>
                  </a:lnTo>
                  <a:lnTo>
                    <a:pt x="978" y="5064"/>
                  </a:lnTo>
                  <a:lnTo>
                    <a:pt x="965" y="5053"/>
                  </a:lnTo>
                  <a:lnTo>
                    <a:pt x="952" y="5042"/>
                  </a:lnTo>
                  <a:lnTo>
                    <a:pt x="940" y="5031"/>
                  </a:lnTo>
                  <a:lnTo>
                    <a:pt x="927" y="5018"/>
                  </a:lnTo>
                  <a:lnTo>
                    <a:pt x="925" y="5018"/>
                  </a:lnTo>
                  <a:lnTo>
                    <a:pt x="907" y="4994"/>
                  </a:lnTo>
                  <a:lnTo>
                    <a:pt x="899" y="4969"/>
                  </a:lnTo>
                  <a:lnTo>
                    <a:pt x="899" y="4943"/>
                  </a:lnTo>
                  <a:lnTo>
                    <a:pt x="907" y="4919"/>
                  </a:lnTo>
                  <a:lnTo>
                    <a:pt x="921" y="4899"/>
                  </a:lnTo>
                  <a:lnTo>
                    <a:pt x="941" y="4882"/>
                  </a:lnTo>
                  <a:lnTo>
                    <a:pt x="965" y="4873"/>
                  </a:lnTo>
                  <a:lnTo>
                    <a:pt x="995" y="4873"/>
                  </a:lnTo>
                  <a:close/>
                  <a:moveTo>
                    <a:pt x="4777" y="4862"/>
                  </a:moveTo>
                  <a:lnTo>
                    <a:pt x="4802" y="4864"/>
                  </a:lnTo>
                  <a:lnTo>
                    <a:pt x="4826" y="4871"/>
                  </a:lnTo>
                  <a:lnTo>
                    <a:pt x="4846" y="4886"/>
                  </a:lnTo>
                  <a:lnTo>
                    <a:pt x="4863" y="4908"/>
                  </a:lnTo>
                  <a:lnTo>
                    <a:pt x="4872" y="4934"/>
                  </a:lnTo>
                  <a:lnTo>
                    <a:pt x="4870" y="4961"/>
                  </a:lnTo>
                  <a:lnTo>
                    <a:pt x="4861" y="4985"/>
                  </a:lnTo>
                  <a:lnTo>
                    <a:pt x="4844" y="5007"/>
                  </a:lnTo>
                  <a:lnTo>
                    <a:pt x="4833" y="5018"/>
                  </a:lnTo>
                  <a:lnTo>
                    <a:pt x="4821" y="5031"/>
                  </a:lnTo>
                  <a:lnTo>
                    <a:pt x="4808" y="5042"/>
                  </a:lnTo>
                  <a:lnTo>
                    <a:pt x="4795" y="5053"/>
                  </a:lnTo>
                  <a:lnTo>
                    <a:pt x="4782" y="5064"/>
                  </a:lnTo>
                  <a:lnTo>
                    <a:pt x="4769" y="5077"/>
                  </a:lnTo>
                  <a:lnTo>
                    <a:pt x="4756" y="5088"/>
                  </a:lnTo>
                  <a:lnTo>
                    <a:pt x="4742" y="5099"/>
                  </a:lnTo>
                  <a:lnTo>
                    <a:pt x="4729" y="5110"/>
                  </a:lnTo>
                  <a:lnTo>
                    <a:pt x="4716" y="5121"/>
                  </a:lnTo>
                  <a:lnTo>
                    <a:pt x="4716" y="5121"/>
                  </a:lnTo>
                  <a:lnTo>
                    <a:pt x="4692" y="5135"/>
                  </a:lnTo>
                  <a:lnTo>
                    <a:pt x="4669" y="5141"/>
                  </a:lnTo>
                  <a:lnTo>
                    <a:pt x="4643" y="5139"/>
                  </a:lnTo>
                  <a:lnTo>
                    <a:pt x="4619" y="5130"/>
                  </a:lnTo>
                  <a:lnTo>
                    <a:pt x="4601" y="5113"/>
                  </a:lnTo>
                  <a:lnTo>
                    <a:pt x="4586" y="5091"/>
                  </a:lnTo>
                  <a:lnTo>
                    <a:pt x="4579" y="5064"/>
                  </a:lnTo>
                  <a:lnTo>
                    <a:pt x="4581" y="5038"/>
                  </a:lnTo>
                  <a:lnTo>
                    <a:pt x="4592" y="5013"/>
                  </a:lnTo>
                  <a:lnTo>
                    <a:pt x="4608" y="4992"/>
                  </a:lnTo>
                  <a:lnTo>
                    <a:pt x="4610" y="4992"/>
                  </a:lnTo>
                  <a:lnTo>
                    <a:pt x="4623" y="4981"/>
                  </a:lnTo>
                  <a:lnTo>
                    <a:pt x="4634" y="4970"/>
                  </a:lnTo>
                  <a:lnTo>
                    <a:pt x="4647" y="4959"/>
                  </a:lnTo>
                  <a:lnTo>
                    <a:pt x="4659" y="4950"/>
                  </a:lnTo>
                  <a:lnTo>
                    <a:pt x="4672" y="4939"/>
                  </a:lnTo>
                  <a:lnTo>
                    <a:pt x="4683" y="4928"/>
                  </a:lnTo>
                  <a:lnTo>
                    <a:pt x="4696" y="4917"/>
                  </a:lnTo>
                  <a:lnTo>
                    <a:pt x="4709" y="4906"/>
                  </a:lnTo>
                  <a:lnTo>
                    <a:pt x="4720" y="4895"/>
                  </a:lnTo>
                  <a:lnTo>
                    <a:pt x="4731" y="4884"/>
                  </a:lnTo>
                  <a:lnTo>
                    <a:pt x="4753" y="4870"/>
                  </a:lnTo>
                  <a:lnTo>
                    <a:pt x="4777" y="4862"/>
                  </a:lnTo>
                  <a:close/>
                  <a:moveTo>
                    <a:pt x="551" y="4363"/>
                  </a:moveTo>
                  <a:lnTo>
                    <a:pt x="575" y="4369"/>
                  </a:lnTo>
                  <a:lnTo>
                    <a:pt x="597" y="4380"/>
                  </a:lnTo>
                  <a:lnTo>
                    <a:pt x="617" y="4400"/>
                  </a:lnTo>
                  <a:lnTo>
                    <a:pt x="625" y="4413"/>
                  </a:lnTo>
                  <a:lnTo>
                    <a:pt x="634" y="4426"/>
                  </a:lnTo>
                  <a:lnTo>
                    <a:pt x="643" y="4440"/>
                  </a:lnTo>
                  <a:lnTo>
                    <a:pt x="652" y="4453"/>
                  </a:lnTo>
                  <a:lnTo>
                    <a:pt x="663" y="4466"/>
                  </a:lnTo>
                  <a:lnTo>
                    <a:pt x="672" y="4481"/>
                  </a:lnTo>
                  <a:lnTo>
                    <a:pt x="681" y="4494"/>
                  </a:lnTo>
                  <a:lnTo>
                    <a:pt x="690" y="4506"/>
                  </a:lnTo>
                  <a:lnTo>
                    <a:pt x="701" y="4519"/>
                  </a:lnTo>
                  <a:lnTo>
                    <a:pt x="711" y="4532"/>
                  </a:lnTo>
                  <a:lnTo>
                    <a:pt x="711" y="4534"/>
                  </a:lnTo>
                  <a:lnTo>
                    <a:pt x="723" y="4556"/>
                  </a:lnTo>
                  <a:lnTo>
                    <a:pt x="729" y="4578"/>
                  </a:lnTo>
                  <a:lnTo>
                    <a:pt x="727" y="4602"/>
                  </a:lnTo>
                  <a:lnTo>
                    <a:pt x="718" y="4624"/>
                  </a:lnTo>
                  <a:lnTo>
                    <a:pt x="705" y="4642"/>
                  </a:lnTo>
                  <a:lnTo>
                    <a:pt x="687" y="4657"/>
                  </a:lnTo>
                  <a:lnTo>
                    <a:pt x="663" y="4666"/>
                  </a:lnTo>
                  <a:lnTo>
                    <a:pt x="639" y="4668"/>
                  </a:lnTo>
                  <a:lnTo>
                    <a:pt x="615" y="4662"/>
                  </a:lnTo>
                  <a:lnTo>
                    <a:pt x="595" y="4651"/>
                  </a:lnTo>
                  <a:lnTo>
                    <a:pt x="579" y="4635"/>
                  </a:lnTo>
                  <a:lnTo>
                    <a:pt x="577" y="4633"/>
                  </a:lnTo>
                  <a:lnTo>
                    <a:pt x="566" y="4620"/>
                  </a:lnTo>
                  <a:lnTo>
                    <a:pt x="557" y="4605"/>
                  </a:lnTo>
                  <a:lnTo>
                    <a:pt x="546" y="4593"/>
                  </a:lnTo>
                  <a:lnTo>
                    <a:pt x="537" y="4578"/>
                  </a:lnTo>
                  <a:lnTo>
                    <a:pt x="526" y="4563"/>
                  </a:lnTo>
                  <a:lnTo>
                    <a:pt x="516" y="4550"/>
                  </a:lnTo>
                  <a:lnTo>
                    <a:pt x="506" y="4536"/>
                  </a:lnTo>
                  <a:lnTo>
                    <a:pt x="496" y="4521"/>
                  </a:lnTo>
                  <a:lnTo>
                    <a:pt x="485" y="4506"/>
                  </a:lnTo>
                  <a:lnTo>
                    <a:pt x="478" y="4495"/>
                  </a:lnTo>
                  <a:lnTo>
                    <a:pt x="471" y="4481"/>
                  </a:lnTo>
                  <a:lnTo>
                    <a:pt x="465" y="4464"/>
                  </a:lnTo>
                  <a:lnTo>
                    <a:pt x="465" y="4435"/>
                  </a:lnTo>
                  <a:lnTo>
                    <a:pt x="473" y="4411"/>
                  </a:lnTo>
                  <a:lnTo>
                    <a:pt x="485" y="4391"/>
                  </a:lnTo>
                  <a:lnTo>
                    <a:pt x="506" y="4376"/>
                  </a:lnTo>
                  <a:lnTo>
                    <a:pt x="527" y="4367"/>
                  </a:lnTo>
                  <a:lnTo>
                    <a:pt x="551" y="4363"/>
                  </a:lnTo>
                  <a:close/>
                  <a:moveTo>
                    <a:pt x="5205" y="4354"/>
                  </a:moveTo>
                  <a:lnTo>
                    <a:pt x="5235" y="4354"/>
                  </a:lnTo>
                  <a:lnTo>
                    <a:pt x="5262" y="4363"/>
                  </a:lnTo>
                  <a:lnTo>
                    <a:pt x="5282" y="4380"/>
                  </a:lnTo>
                  <a:lnTo>
                    <a:pt x="5297" y="4402"/>
                  </a:lnTo>
                  <a:lnTo>
                    <a:pt x="5304" y="4428"/>
                  </a:lnTo>
                  <a:lnTo>
                    <a:pt x="5302" y="4455"/>
                  </a:lnTo>
                  <a:lnTo>
                    <a:pt x="5289" y="4483"/>
                  </a:lnTo>
                  <a:lnTo>
                    <a:pt x="5284" y="4492"/>
                  </a:lnTo>
                  <a:lnTo>
                    <a:pt x="5273" y="4506"/>
                  </a:lnTo>
                  <a:lnTo>
                    <a:pt x="5264" y="4521"/>
                  </a:lnTo>
                  <a:lnTo>
                    <a:pt x="5255" y="4536"/>
                  </a:lnTo>
                  <a:lnTo>
                    <a:pt x="5244" y="4550"/>
                  </a:lnTo>
                  <a:lnTo>
                    <a:pt x="5235" y="4563"/>
                  </a:lnTo>
                  <a:lnTo>
                    <a:pt x="5224" y="4578"/>
                  </a:lnTo>
                  <a:lnTo>
                    <a:pt x="5214" y="4593"/>
                  </a:lnTo>
                  <a:lnTo>
                    <a:pt x="5203" y="4605"/>
                  </a:lnTo>
                  <a:lnTo>
                    <a:pt x="5192" y="4620"/>
                  </a:lnTo>
                  <a:lnTo>
                    <a:pt x="5191" y="4624"/>
                  </a:lnTo>
                  <a:lnTo>
                    <a:pt x="5170" y="4642"/>
                  </a:lnTo>
                  <a:lnTo>
                    <a:pt x="5148" y="4653"/>
                  </a:lnTo>
                  <a:lnTo>
                    <a:pt x="5123" y="4657"/>
                  </a:lnTo>
                  <a:lnTo>
                    <a:pt x="5097" y="4653"/>
                  </a:lnTo>
                  <a:lnTo>
                    <a:pt x="5073" y="4640"/>
                  </a:lnTo>
                  <a:lnTo>
                    <a:pt x="5055" y="4622"/>
                  </a:lnTo>
                  <a:lnTo>
                    <a:pt x="5044" y="4598"/>
                  </a:lnTo>
                  <a:lnTo>
                    <a:pt x="5040" y="4572"/>
                  </a:lnTo>
                  <a:lnTo>
                    <a:pt x="5044" y="4547"/>
                  </a:lnTo>
                  <a:lnTo>
                    <a:pt x="5057" y="4523"/>
                  </a:lnTo>
                  <a:lnTo>
                    <a:pt x="5059" y="4519"/>
                  </a:lnTo>
                  <a:lnTo>
                    <a:pt x="5068" y="4506"/>
                  </a:lnTo>
                  <a:lnTo>
                    <a:pt x="5079" y="4494"/>
                  </a:lnTo>
                  <a:lnTo>
                    <a:pt x="5088" y="4481"/>
                  </a:lnTo>
                  <a:lnTo>
                    <a:pt x="5097" y="4466"/>
                  </a:lnTo>
                  <a:lnTo>
                    <a:pt x="5106" y="4453"/>
                  </a:lnTo>
                  <a:lnTo>
                    <a:pt x="5115" y="4440"/>
                  </a:lnTo>
                  <a:lnTo>
                    <a:pt x="5126" y="4426"/>
                  </a:lnTo>
                  <a:lnTo>
                    <a:pt x="5136" y="4413"/>
                  </a:lnTo>
                  <a:lnTo>
                    <a:pt x="5145" y="4400"/>
                  </a:lnTo>
                  <a:lnTo>
                    <a:pt x="5150" y="4389"/>
                  </a:lnTo>
                  <a:lnTo>
                    <a:pt x="5165" y="4373"/>
                  </a:lnTo>
                  <a:lnTo>
                    <a:pt x="5183" y="4360"/>
                  </a:lnTo>
                  <a:lnTo>
                    <a:pt x="5205" y="4354"/>
                  </a:lnTo>
                  <a:close/>
                  <a:moveTo>
                    <a:pt x="249" y="3767"/>
                  </a:moveTo>
                  <a:lnTo>
                    <a:pt x="273" y="3771"/>
                  </a:lnTo>
                  <a:lnTo>
                    <a:pt x="293" y="3782"/>
                  </a:lnTo>
                  <a:lnTo>
                    <a:pt x="311" y="3799"/>
                  </a:lnTo>
                  <a:lnTo>
                    <a:pt x="324" y="3822"/>
                  </a:lnTo>
                  <a:lnTo>
                    <a:pt x="326" y="3826"/>
                  </a:lnTo>
                  <a:lnTo>
                    <a:pt x="332" y="3843"/>
                  </a:lnTo>
                  <a:lnTo>
                    <a:pt x="337" y="3857"/>
                  </a:lnTo>
                  <a:lnTo>
                    <a:pt x="342" y="3874"/>
                  </a:lnTo>
                  <a:lnTo>
                    <a:pt x="350" y="3888"/>
                  </a:lnTo>
                  <a:lnTo>
                    <a:pt x="355" y="3905"/>
                  </a:lnTo>
                  <a:lnTo>
                    <a:pt x="361" y="3920"/>
                  </a:lnTo>
                  <a:lnTo>
                    <a:pt x="368" y="3934"/>
                  </a:lnTo>
                  <a:lnTo>
                    <a:pt x="374" y="3951"/>
                  </a:lnTo>
                  <a:lnTo>
                    <a:pt x="381" y="3965"/>
                  </a:lnTo>
                  <a:lnTo>
                    <a:pt x="385" y="3973"/>
                  </a:lnTo>
                  <a:lnTo>
                    <a:pt x="388" y="3987"/>
                  </a:lnTo>
                  <a:lnTo>
                    <a:pt x="390" y="4004"/>
                  </a:lnTo>
                  <a:lnTo>
                    <a:pt x="388" y="4030"/>
                  </a:lnTo>
                  <a:lnTo>
                    <a:pt x="379" y="4052"/>
                  </a:lnTo>
                  <a:lnTo>
                    <a:pt x="364" y="4068"/>
                  </a:lnTo>
                  <a:lnTo>
                    <a:pt x="346" y="4081"/>
                  </a:lnTo>
                  <a:lnTo>
                    <a:pt x="326" y="4088"/>
                  </a:lnTo>
                  <a:lnTo>
                    <a:pt x="304" y="4090"/>
                  </a:lnTo>
                  <a:lnTo>
                    <a:pt x="282" y="4086"/>
                  </a:lnTo>
                  <a:lnTo>
                    <a:pt x="262" y="4077"/>
                  </a:lnTo>
                  <a:lnTo>
                    <a:pt x="244" y="4063"/>
                  </a:lnTo>
                  <a:lnTo>
                    <a:pt x="231" y="4041"/>
                  </a:lnTo>
                  <a:lnTo>
                    <a:pt x="227" y="4031"/>
                  </a:lnTo>
                  <a:lnTo>
                    <a:pt x="220" y="4015"/>
                  </a:lnTo>
                  <a:lnTo>
                    <a:pt x="212" y="3998"/>
                  </a:lnTo>
                  <a:lnTo>
                    <a:pt x="207" y="3984"/>
                  </a:lnTo>
                  <a:lnTo>
                    <a:pt x="200" y="3967"/>
                  </a:lnTo>
                  <a:lnTo>
                    <a:pt x="194" y="3951"/>
                  </a:lnTo>
                  <a:lnTo>
                    <a:pt x="187" y="3934"/>
                  </a:lnTo>
                  <a:lnTo>
                    <a:pt x="181" y="3918"/>
                  </a:lnTo>
                  <a:lnTo>
                    <a:pt x="174" y="3901"/>
                  </a:lnTo>
                  <a:lnTo>
                    <a:pt x="169" y="3885"/>
                  </a:lnTo>
                  <a:lnTo>
                    <a:pt x="167" y="3879"/>
                  </a:lnTo>
                  <a:lnTo>
                    <a:pt x="161" y="3859"/>
                  </a:lnTo>
                  <a:lnTo>
                    <a:pt x="163" y="3837"/>
                  </a:lnTo>
                  <a:lnTo>
                    <a:pt x="170" y="3811"/>
                  </a:lnTo>
                  <a:lnTo>
                    <a:pt x="185" y="3791"/>
                  </a:lnTo>
                  <a:lnTo>
                    <a:pt x="205" y="3778"/>
                  </a:lnTo>
                  <a:lnTo>
                    <a:pt x="227" y="3769"/>
                  </a:lnTo>
                  <a:lnTo>
                    <a:pt x="249" y="3767"/>
                  </a:lnTo>
                  <a:close/>
                  <a:moveTo>
                    <a:pt x="5528" y="3754"/>
                  </a:moveTo>
                  <a:lnTo>
                    <a:pt x="5551" y="3760"/>
                  </a:lnTo>
                  <a:lnTo>
                    <a:pt x="5572" y="3773"/>
                  </a:lnTo>
                  <a:lnTo>
                    <a:pt x="5588" y="3791"/>
                  </a:lnTo>
                  <a:lnTo>
                    <a:pt x="5599" y="3813"/>
                  </a:lnTo>
                  <a:lnTo>
                    <a:pt x="5603" y="3839"/>
                  </a:lnTo>
                  <a:lnTo>
                    <a:pt x="5597" y="3866"/>
                  </a:lnTo>
                  <a:lnTo>
                    <a:pt x="5597" y="3868"/>
                  </a:lnTo>
                  <a:lnTo>
                    <a:pt x="5592" y="3885"/>
                  </a:lnTo>
                  <a:lnTo>
                    <a:pt x="5584" y="3901"/>
                  </a:lnTo>
                  <a:lnTo>
                    <a:pt x="5579" y="3918"/>
                  </a:lnTo>
                  <a:lnTo>
                    <a:pt x="5573" y="3934"/>
                  </a:lnTo>
                  <a:lnTo>
                    <a:pt x="5566" y="3951"/>
                  </a:lnTo>
                  <a:lnTo>
                    <a:pt x="5561" y="3967"/>
                  </a:lnTo>
                  <a:lnTo>
                    <a:pt x="5553" y="3984"/>
                  </a:lnTo>
                  <a:lnTo>
                    <a:pt x="5546" y="3998"/>
                  </a:lnTo>
                  <a:lnTo>
                    <a:pt x="5540" y="4015"/>
                  </a:lnTo>
                  <a:lnTo>
                    <a:pt x="5535" y="4026"/>
                  </a:lnTo>
                  <a:lnTo>
                    <a:pt x="5522" y="4048"/>
                  </a:lnTo>
                  <a:lnTo>
                    <a:pt x="5504" y="4064"/>
                  </a:lnTo>
                  <a:lnTo>
                    <a:pt x="5480" y="4075"/>
                  </a:lnTo>
                  <a:lnTo>
                    <a:pt x="5456" y="4077"/>
                  </a:lnTo>
                  <a:lnTo>
                    <a:pt x="5430" y="4074"/>
                  </a:lnTo>
                  <a:lnTo>
                    <a:pt x="5407" y="4061"/>
                  </a:lnTo>
                  <a:lnTo>
                    <a:pt x="5388" y="4041"/>
                  </a:lnTo>
                  <a:lnTo>
                    <a:pt x="5377" y="4015"/>
                  </a:lnTo>
                  <a:lnTo>
                    <a:pt x="5374" y="3989"/>
                  </a:lnTo>
                  <a:lnTo>
                    <a:pt x="5381" y="3962"/>
                  </a:lnTo>
                  <a:lnTo>
                    <a:pt x="5385" y="3951"/>
                  </a:lnTo>
                  <a:lnTo>
                    <a:pt x="5392" y="3934"/>
                  </a:lnTo>
                  <a:lnTo>
                    <a:pt x="5398" y="3920"/>
                  </a:lnTo>
                  <a:lnTo>
                    <a:pt x="5405" y="3905"/>
                  </a:lnTo>
                  <a:lnTo>
                    <a:pt x="5410" y="3888"/>
                  </a:lnTo>
                  <a:lnTo>
                    <a:pt x="5416" y="3874"/>
                  </a:lnTo>
                  <a:lnTo>
                    <a:pt x="5423" y="3857"/>
                  </a:lnTo>
                  <a:lnTo>
                    <a:pt x="5429" y="3843"/>
                  </a:lnTo>
                  <a:lnTo>
                    <a:pt x="5434" y="3826"/>
                  </a:lnTo>
                  <a:lnTo>
                    <a:pt x="5440" y="3811"/>
                  </a:lnTo>
                  <a:lnTo>
                    <a:pt x="5440" y="3810"/>
                  </a:lnTo>
                  <a:lnTo>
                    <a:pt x="5445" y="3800"/>
                  </a:lnTo>
                  <a:lnTo>
                    <a:pt x="5451" y="3791"/>
                  </a:lnTo>
                  <a:lnTo>
                    <a:pt x="5458" y="3782"/>
                  </a:lnTo>
                  <a:lnTo>
                    <a:pt x="5480" y="3764"/>
                  </a:lnTo>
                  <a:lnTo>
                    <a:pt x="5504" y="3754"/>
                  </a:lnTo>
                  <a:lnTo>
                    <a:pt x="5528" y="3754"/>
                  </a:lnTo>
                  <a:close/>
                  <a:moveTo>
                    <a:pt x="93" y="3116"/>
                  </a:moveTo>
                  <a:lnTo>
                    <a:pt x="115" y="3120"/>
                  </a:lnTo>
                  <a:lnTo>
                    <a:pt x="137" y="3129"/>
                  </a:lnTo>
                  <a:lnTo>
                    <a:pt x="156" y="3144"/>
                  </a:lnTo>
                  <a:lnTo>
                    <a:pt x="170" y="3164"/>
                  </a:lnTo>
                  <a:lnTo>
                    <a:pt x="178" y="3190"/>
                  </a:lnTo>
                  <a:lnTo>
                    <a:pt x="178" y="3202"/>
                  </a:lnTo>
                  <a:lnTo>
                    <a:pt x="179" y="3221"/>
                  </a:lnTo>
                  <a:lnTo>
                    <a:pt x="183" y="3237"/>
                  </a:lnTo>
                  <a:lnTo>
                    <a:pt x="185" y="3254"/>
                  </a:lnTo>
                  <a:lnTo>
                    <a:pt x="187" y="3272"/>
                  </a:lnTo>
                  <a:lnTo>
                    <a:pt x="189" y="3289"/>
                  </a:lnTo>
                  <a:lnTo>
                    <a:pt x="192" y="3305"/>
                  </a:lnTo>
                  <a:lnTo>
                    <a:pt x="194" y="3322"/>
                  </a:lnTo>
                  <a:lnTo>
                    <a:pt x="198" y="3338"/>
                  </a:lnTo>
                  <a:lnTo>
                    <a:pt x="200" y="3351"/>
                  </a:lnTo>
                  <a:lnTo>
                    <a:pt x="200" y="3368"/>
                  </a:lnTo>
                  <a:lnTo>
                    <a:pt x="200" y="3382"/>
                  </a:lnTo>
                  <a:lnTo>
                    <a:pt x="190" y="3408"/>
                  </a:lnTo>
                  <a:lnTo>
                    <a:pt x="176" y="3426"/>
                  </a:lnTo>
                  <a:lnTo>
                    <a:pt x="158" y="3439"/>
                  </a:lnTo>
                  <a:lnTo>
                    <a:pt x="137" y="3446"/>
                  </a:lnTo>
                  <a:lnTo>
                    <a:pt x="115" y="3450"/>
                  </a:lnTo>
                  <a:lnTo>
                    <a:pt x="93" y="3446"/>
                  </a:lnTo>
                  <a:lnTo>
                    <a:pt x="73" y="3437"/>
                  </a:lnTo>
                  <a:lnTo>
                    <a:pt x="57" y="3424"/>
                  </a:lnTo>
                  <a:lnTo>
                    <a:pt x="42" y="3404"/>
                  </a:lnTo>
                  <a:lnTo>
                    <a:pt x="35" y="3380"/>
                  </a:lnTo>
                  <a:lnTo>
                    <a:pt x="31" y="3366"/>
                  </a:lnTo>
                  <a:lnTo>
                    <a:pt x="29" y="3349"/>
                  </a:lnTo>
                  <a:lnTo>
                    <a:pt x="26" y="3331"/>
                  </a:lnTo>
                  <a:lnTo>
                    <a:pt x="24" y="3313"/>
                  </a:lnTo>
                  <a:lnTo>
                    <a:pt x="22" y="3294"/>
                  </a:lnTo>
                  <a:lnTo>
                    <a:pt x="18" y="3276"/>
                  </a:lnTo>
                  <a:lnTo>
                    <a:pt x="16" y="3259"/>
                  </a:lnTo>
                  <a:lnTo>
                    <a:pt x="15" y="3241"/>
                  </a:lnTo>
                  <a:lnTo>
                    <a:pt x="11" y="3223"/>
                  </a:lnTo>
                  <a:lnTo>
                    <a:pt x="11" y="3210"/>
                  </a:lnTo>
                  <a:lnTo>
                    <a:pt x="11" y="3190"/>
                  </a:lnTo>
                  <a:lnTo>
                    <a:pt x="15" y="3171"/>
                  </a:lnTo>
                  <a:lnTo>
                    <a:pt x="29" y="3146"/>
                  </a:lnTo>
                  <a:lnTo>
                    <a:pt x="48" y="3129"/>
                  </a:lnTo>
                  <a:lnTo>
                    <a:pt x="70" y="3120"/>
                  </a:lnTo>
                  <a:lnTo>
                    <a:pt x="93" y="3116"/>
                  </a:lnTo>
                  <a:close/>
                  <a:moveTo>
                    <a:pt x="5663" y="3102"/>
                  </a:moveTo>
                  <a:lnTo>
                    <a:pt x="5685" y="3103"/>
                  </a:lnTo>
                  <a:lnTo>
                    <a:pt x="5707" y="3113"/>
                  </a:lnTo>
                  <a:lnTo>
                    <a:pt x="5725" y="3125"/>
                  </a:lnTo>
                  <a:lnTo>
                    <a:pt x="5740" y="3144"/>
                  </a:lnTo>
                  <a:lnTo>
                    <a:pt x="5749" y="3168"/>
                  </a:lnTo>
                  <a:lnTo>
                    <a:pt x="5751" y="3195"/>
                  </a:lnTo>
                  <a:lnTo>
                    <a:pt x="5749" y="3204"/>
                  </a:lnTo>
                  <a:lnTo>
                    <a:pt x="5747" y="3223"/>
                  </a:lnTo>
                  <a:lnTo>
                    <a:pt x="5746" y="3241"/>
                  </a:lnTo>
                  <a:lnTo>
                    <a:pt x="5744" y="3259"/>
                  </a:lnTo>
                  <a:lnTo>
                    <a:pt x="5742" y="3276"/>
                  </a:lnTo>
                  <a:lnTo>
                    <a:pt x="5738" y="3294"/>
                  </a:lnTo>
                  <a:lnTo>
                    <a:pt x="5736" y="3313"/>
                  </a:lnTo>
                  <a:lnTo>
                    <a:pt x="5733" y="3331"/>
                  </a:lnTo>
                  <a:lnTo>
                    <a:pt x="5731" y="3349"/>
                  </a:lnTo>
                  <a:lnTo>
                    <a:pt x="5727" y="3366"/>
                  </a:lnTo>
                  <a:lnTo>
                    <a:pt x="5720" y="3391"/>
                  </a:lnTo>
                  <a:lnTo>
                    <a:pt x="5703" y="3412"/>
                  </a:lnTo>
                  <a:lnTo>
                    <a:pt x="5683" y="3426"/>
                  </a:lnTo>
                  <a:lnTo>
                    <a:pt x="5659" y="3435"/>
                  </a:lnTo>
                  <a:lnTo>
                    <a:pt x="5632" y="3435"/>
                  </a:lnTo>
                  <a:lnTo>
                    <a:pt x="5606" y="3426"/>
                  </a:lnTo>
                  <a:lnTo>
                    <a:pt x="5586" y="3412"/>
                  </a:lnTo>
                  <a:lnTo>
                    <a:pt x="5570" y="3390"/>
                  </a:lnTo>
                  <a:lnTo>
                    <a:pt x="5562" y="3366"/>
                  </a:lnTo>
                  <a:lnTo>
                    <a:pt x="5562" y="3338"/>
                  </a:lnTo>
                  <a:lnTo>
                    <a:pt x="5566" y="3322"/>
                  </a:lnTo>
                  <a:lnTo>
                    <a:pt x="5568" y="3305"/>
                  </a:lnTo>
                  <a:lnTo>
                    <a:pt x="5570" y="3289"/>
                  </a:lnTo>
                  <a:lnTo>
                    <a:pt x="5573" y="3272"/>
                  </a:lnTo>
                  <a:lnTo>
                    <a:pt x="5575" y="3254"/>
                  </a:lnTo>
                  <a:lnTo>
                    <a:pt x="5577" y="3237"/>
                  </a:lnTo>
                  <a:lnTo>
                    <a:pt x="5579" y="3221"/>
                  </a:lnTo>
                  <a:lnTo>
                    <a:pt x="5581" y="3202"/>
                  </a:lnTo>
                  <a:lnTo>
                    <a:pt x="5583" y="3186"/>
                  </a:lnTo>
                  <a:lnTo>
                    <a:pt x="5584" y="3177"/>
                  </a:lnTo>
                  <a:lnTo>
                    <a:pt x="5590" y="3157"/>
                  </a:lnTo>
                  <a:lnTo>
                    <a:pt x="5599" y="3138"/>
                  </a:lnTo>
                  <a:lnTo>
                    <a:pt x="5617" y="3118"/>
                  </a:lnTo>
                  <a:lnTo>
                    <a:pt x="5639" y="3107"/>
                  </a:lnTo>
                  <a:lnTo>
                    <a:pt x="5663" y="3102"/>
                  </a:lnTo>
                  <a:close/>
                  <a:moveTo>
                    <a:pt x="110" y="2449"/>
                  </a:moveTo>
                  <a:lnTo>
                    <a:pt x="134" y="2454"/>
                  </a:lnTo>
                  <a:lnTo>
                    <a:pt x="156" y="2469"/>
                  </a:lnTo>
                  <a:lnTo>
                    <a:pt x="172" y="2489"/>
                  </a:lnTo>
                  <a:lnTo>
                    <a:pt x="181" y="2513"/>
                  </a:lnTo>
                  <a:lnTo>
                    <a:pt x="183" y="2542"/>
                  </a:lnTo>
                  <a:lnTo>
                    <a:pt x="183" y="2544"/>
                  </a:lnTo>
                  <a:lnTo>
                    <a:pt x="181" y="2550"/>
                  </a:lnTo>
                  <a:lnTo>
                    <a:pt x="181" y="2555"/>
                  </a:lnTo>
                  <a:lnTo>
                    <a:pt x="179" y="2561"/>
                  </a:lnTo>
                  <a:lnTo>
                    <a:pt x="179" y="2566"/>
                  </a:lnTo>
                  <a:lnTo>
                    <a:pt x="179" y="2572"/>
                  </a:lnTo>
                  <a:lnTo>
                    <a:pt x="178" y="2577"/>
                  </a:lnTo>
                  <a:lnTo>
                    <a:pt x="178" y="2583"/>
                  </a:lnTo>
                  <a:lnTo>
                    <a:pt x="178" y="2588"/>
                  </a:lnTo>
                  <a:lnTo>
                    <a:pt x="176" y="2594"/>
                  </a:lnTo>
                  <a:lnTo>
                    <a:pt x="176" y="2599"/>
                  </a:lnTo>
                  <a:lnTo>
                    <a:pt x="176" y="2605"/>
                  </a:lnTo>
                  <a:lnTo>
                    <a:pt x="174" y="2610"/>
                  </a:lnTo>
                  <a:lnTo>
                    <a:pt x="174" y="2616"/>
                  </a:lnTo>
                  <a:lnTo>
                    <a:pt x="174" y="2623"/>
                  </a:lnTo>
                  <a:lnTo>
                    <a:pt x="172" y="2628"/>
                  </a:lnTo>
                  <a:lnTo>
                    <a:pt x="172" y="2634"/>
                  </a:lnTo>
                  <a:lnTo>
                    <a:pt x="172" y="2639"/>
                  </a:lnTo>
                  <a:lnTo>
                    <a:pt x="172" y="2645"/>
                  </a:lnTo>
                  <a:lnTo>
                    <a:pt x="170" y="2650"/>
                  </a:lnTo>
                  <a:lnTo>
                    <a:pt x="170" y="2656"/>
                  </a:lnTo>
                  <a:lnTo>
                    <a:pt x="170" y="2661"/>
                  </a:lnTo>
                  <a:lnTo>
                    <a:pt x="170" y="2667"/>
                  </a:lnTo>
                  <a:lnTo>
                    <a:pt x="169" y="2672"/>
                  </a:lnTo>
                  <a:lnTo>
                    <a:pt x="169" y="2678"/>
                  </a:lnTo>
                  <a:lnTo>
                    <a:pt x="169" y="2683"/>
                  </a:lnTo>
                  <a:lnTo>
                    <a:pt x="169" y="2691"/>
                  </a:lnTo>
                  <a:lnTo>
                    <a:pt x="167" y="2696"/>
                  </a:lnTo>
                  <a:lnTo>
                    <a:pt x="167" y="2702"/>
                  </a:lnTo>
                  <a:lnTo>
                    <a:pt x="167" y="2704"/>
                  </a:lnTo>
                  <a:lnTo>
                    <a:pt x="161" y="2727"/>
                  </a:lnTo>
                  <a:lnTo>
                    <a:pt x="150" y="2748"/>
                  </a:lnTo>
                  <a:lnTo>
                    <a:pt x="132" y="2766"/>
                  </a:lnTo>
                  <a:lnTo>
                    <a:pt x="110" y="2777"/>
                  </a:lnTo>
                  <a:lnTo>
                    <a:pt x="86" y="2781"/>
                  </a:lnTo>
                  <a:lnTo>
                    <a:pt x="64" y="2779"/>
                  </a:lnTo>
                  <a:lnTo>
                    <a:pt x="44" y="2772"/>
                  </a:lnTo>
                  <a:lnTo>
                    <a:pt x="26" y="2759"/>
                  </a:lnTo>
                  <a:lnTo>
                    <a:pt x="11" y="2740"/>
                  </a:lnTo>
                  <a:lnTo>
                    <a:pt x="2" y="2718"/>
                  </a:lnTo>
                  <a:lnTo>
                    <a:pt x="0" y="2693"/>
                  </a:lnTo>
                  <a:lnTo>
                    <a:pt x="0" y="2691"/>
                  </a:lnTo>
                  <a:lnTo>
                    <a:pt x="0" y="2683"/>
                  </a:lnTo>
                  <a:lnTo>
                    <a:pt x="0" y="2678"/>
                  </a:lnTo>
                  <a:lnTo>
                    <a:pt x="2" y="2672"/>
                  </a:lnTo>
                  <a:lnTo>
                    <a:pt x="2" y="2665"/>
                  </a:lnTo>
                  <a:lnTo>
                    <a:pt x="2" y="2660"/>
                  </a:lnTo>
                  <a:lnTo>
                    <a:pt x="2" y="2654"/>
                  </a:lnTo>
                  <a:lnTo>
                    <a:pt x="4" y="2649"/>
                  </a:lnTo>
                  <a:lnTo>
                    <a:pt x="4" y="2641"/>
                  </a:lnTo>
                  <a:lnTo>
                    <a:pt x="4" y="2636"/>
                  </a:lnTo>
                  <a:lnTo>
                    <a:pt x="5" y="2630"/>
                  </a:lnTo>
                  <a:lnTo>
                    <a:pt x="5" y="2623"/>
                  </a:lnTo>
                  <a:lnTo>
                    <a:pt x="5" y="2617"/>
                  </a:lnTo>
                  <a:lnTo>
                    <a:pt x="5" y="2612"/>
                  </a:lnTo>
                  <a:lnTo>
                    <a:pt x="7" y="2606"/>
                  </a:lnTo>
                  <a:lnTo>
                    <a:pt x="7" y="2599"/>
                  </a:lnTo>
                  <a:lnTo>
                    <a:pt x="7" y="2594"/>
                  </a:lnTo>
                  <a:lnTo>
                    <a:pt x="9" y="2588"/>
                  </a:lnTo>
                  <a:lnTo>
                    <a:pt x="9" y="2583"/>
                  </a:lnTo>
                  <a:lnTo>
                    <a:pt x="9" y="2575"/>
                  </a:lnTo>
                  <a:lnTo>
                    <a:pt x="11" y="2570"/>
                  </a:lnTo>
                  <a:lnTo>
                    <a:pt x="11" y="2564"/>
                  </a:lnTo>
                  <a:lnTo>
                    <a:pt x="13" y="2559"/>
                  </a:lnTo>
                  <a:lnTo>
                    <a:pt x="13" y="2551"/>
                  </a:lnTo>
                  <a:lnTo>
                    <a:pt x="13" y="2546"/>
                  </a:lnTo>
                  <a:lnTo>
                    <a:pt x="15" y="2540"/>
                  </a:lnTo>
                  <a:lnTo>
                    <a:pt x="15" y="2535"/>
                  </a:lnTo>
                  <a:lnTo>
                    <a:pt x="15" y="2528"/>
                  </a:lnTo>
                  <a:lnTo>
                    <a:pt x="16" y="2522"/>
                  </a:lnTo>
                  <a:lnTo>
                    <a:pt x="16" y="2520"/>
                  </a:lnTo>
                  <a:lnTo>
                    <a:pt x="24" y="2496"/>
                  </a:lnTo>
                  <a:lnTo>
                    <a:pt x="38" y="2474"/>
                  </a:lnTo>
                  <a:lnTo>
                    <a:pt x="60" y="2456"/>
                  </a:lnTo>
                  <a:lnTo>
                    <a:pt x="86" y="2449"/>
                  </a:lnTo>
                  <a:lnTo>
                    <a:pt x="110" y="2449"/>
                  </a:lnTo>
                  <a:close/>
                  <a:moveTo>
                    <a:pt x="5661" y="2434"/>
                  </a:moveTo>
                  <a:lnTo>
                    <a:pt x="5683" y="2438"/>
                  </a:lnTo>
                  <a:lnTo>
                    <a:pt x="5703" y="2447"/>
                  </a:lnTo>
                  <a:lnTo>
                    <a:pt x="5722" y="2462"/>
                  </a:lnTo>
                  <a:lnTo>
                    <a:pt x="5735" y="2482"/>
                  </a:lnTo>
                  <a:lnTo>
                    <a:pt x="5742" y="2506"/>
                  </a:lnTo>
                  <a:lnTo>
                    <a:pt x="5744" y="2522"/>
                  </a:lnTo>
                  <a:lnTo>
                    <a:pt x="5746" y="2540"/>
                  </a:lnTo>
                  <a:lnTo>
                    <a:pt x="5747" y="2559"/>
                  </a:lnTo>
                  <a:lnTo>
                    <a:pt x="5749" y="2577"/>
                  </a:lnTo>
                  <a:lnTo>
                    <a:pt x="5751" y="2595"/>
                  </a:lnTo>
                  <a:lnTo>
                    <a:pt x="5753" y="2614"/>
                  </a:lnTo>
                  <a:lnTo>
                    <a:pt x="5755" y="2632"/>
                  </a:lnTo>
                  <a:lnTo>
                    <a:pt x="5757" y="2650"/>
                  </a:lnTo>
                  <a:lnTo>
                    <a:pt x="5758" y="2669"/>
                  </a:lnTo>
                  <a:lnTo>
                    <a:pt x="5758" y="2678"/>
                  </a:lnTo>
                  <a:lnTo>
                    <a:pt x="5757" y="2705"/>
                  </a:lnTo>
                  <a:lnTo>
                    <a:pt x="5744" y="2731"/>
                  </a:lnTo>
                  <a:lnTo>
                    <a:pt x="5725" y="2751"/>
                  </a:lnTo>
                  <a:lnTo>
                    <a:pt x="5703" y="2762"/>
                  </a:lnTo>
                  <a:lnTo>
                    <a:pt x="5678" y="2768"/>
                  </a:lnTo>
                  <a:lnTo>
                    <a:pt x="5654" y="2764"/>
                  </a:lnTo>
                  <a:lnTo>
                    <a:pt x="5630" y="2753"/>
                  </a:lnTo>
                  <a:lnTo>
                    <a:pt x="5612" y="2738"/>
                  </a:lnTo>
                  <a:lnTo>
                    <a:pt x="5599" y="2716"/>
                  </a:lnTo>
                  <a:lnTo>
                    <a:pt x="5592" y="2691"/>
                  </a:lnTo>
                  <a:lnTo>
                    <a:pt x="5592" y="2682"/>
                  </a:lnTo>
                  <a:lnTo>
                    <a:pt x="5590" y="2663"/>
                  </a:lnTo>
                  <a:lnTo>
                    <a:pt x="5588" y="2647"/>
                  </a:lnTo>
                  <a:lnTo>
                    <a:pt x="5586" y="2628"/>
                  </a:lnTo>
                  <a:lnTo>
                    <a:pt x="5584" y="2612"/>
                  </a:lnTo>
                  <a:lnTo>
                    <a:pt x="5583" y="2595"/>
                  </a:lnTo>
                  <a:lnTo>
                    <a:pt x="5581" y="2577"/>
                  </a:lnTo>
                  <a:lnTo>
                    <a:pt x="5579" y="2561"/>
                  </a:lnTo>
                  <a:lnTo>
                    <a:pt x="5577" y="2544"/>
                  </a:lnTo>
                  <a:lnTo>
                    <a:pt x="5575" y="2528"/>
                  </a:lnTo>
                  <a:lnTo>
                    <a:pt x="5575" y="2502"/>
                  </a:lnTo>
                  <a:lnTo>
                    <a:pt x="5584" y="2478"/>
                  </a:lnTo>
                  <a:lnTo>
                    <a:pt x="5599" y="2458"/>
                  </a:lnTo>
                  <a:lnTo>
                    <a:pt x="5617" y="2443"/>
                  </a:lnTo>
                  <a:lnTo>
                    <a:pt x="5639" y="2436"/>
                  </a:lnTo>
                  <a:lnTo>
                    <a:pt x="5661" y="2434"/>
                  </a:lnTo>
                  <a:close/>
                  <a:moveTo>
                    <a:pt x="260" y="1800"/>
                  </a:moveTo>
                  <a:lnTo>
                    <a:pt x="284" y="1801"/>
                  </a:lnTo>
                  <a:lnTo>
                    <a:pt x="306" y="1811"/>
                  </a:lnTo>
                  <a:lnTo>
                    <a:pt x="324" y="1827"/>
                  </a:lnTo>
                  <a:lnTo>
                    <a:pt x="339" y="1849"/>
                  </a:lnTo>
                  <a:lnTo>
                    <a:pt x="346" y="1869"/>
                  </a:lnTo>
                  <a:lnTo>
                    <a:pt x="346" y="1891"/>
                  </a:lnTo>
                  <a:lnTo>
                    <a:pt x="341" y="1913"/>
                  </a:lnTo>
                  <a:lnTo>
                    <a:pt x="339" y="1917"/>
                  </a:lnTo>
                  <a:lnTo>
                    <a:pt x="337" y="1922"/>
                  </a:lnTo>
                  <a:lnTo>
                    <a:pt x="335" y="1928"/>
                  </a:lnTo>
                  <a:lnTo>
                    <a:pt x="333" y="1933"/>
                  </a:lnTo>
                  <a:lnTo>
                    <a:pt x="332" y="1937"/>
                  </a:lnTo>
                  <a:lnTo>
                    <a:pt x="330" y="1943"/>
                  </a:lnTo>
                  <a:lnTo>
                    <a:pt x="328" y="1948"/>
                  </a:lnTo>
                  <a:lnTo>
                    <a:pt x="326" y="1954"/>
                  </a:lnTo>
                  <a:lnTo>
                    <a:pt x="324" y="1959"/>
                  </a:lnTo>
                  <a:lnTo>
                    <a:pt x="322" y="1963"/>
                  </a:lnTo>
                  <a:lnTo>
                    <a:pt x="321" y="1968"/>
                  </a:lnTo>
                  <a:lnTo>
                    <a:pt x="319" y="1974"/>
                  </a:lnTo>
                  <a:lnTo>
                    <a:pt x="317" y="1979"/>
                  </a:lnTo>
                  <a:lnTo>
                    <a:pt x="315" y="1985"/>
                  </a:lnTo>
                  <a:lnTo>
                    <a:pt x="313" y="1988"/>
                  </a:lnTo>
                  <a:lnTo>
                    <a:pt x="311" y="1994"/>
                  </a:lnTo>
                  <a:lnTo>
                    <a:pt x="310" y="1999"/>
                  </a:lnTo>
                  <a:lnTo>
                    <a:pt x="308" y="2005"/>
                  </a:lnTo>
                  <a:lnTo>
                    <a:pt x="306" y="2010"/>
                  </a:lnTo>
                  <a:lnTo>
                    <a:pt x="304" y="2014"/>
                  </a:lnTo>
                  <a:lnTo>
                    <a:pt x="302" y="2020"/>
                  </a:lnTo>
                  <a:lnTo>
                    <a:pt x="300" y="2025"/>
                  </a:lnTo>
                  <a:lnTo>
                    <a:pt x="299" y="2031"/>
                  </a:lnTo>
                  <a:lnTo>
                    <a:pt x="297" y="2036"/>
                  </a:lnTo>
                  <a:lnTo>
                    <a:pt x="295" y="2042"/>
                  </a:lnTo>
                  <a:lnTo>
                    <a:pt x="293" y="2045"/>
                  </a:lnTo>
                  <a:lnTo>
                    <a:pt x="291" y="2051"/>
                  </a:lnTo>
                  <a:lnTo>
                    <a:pt x="291" y="2056"/>
                  </a:lnTo>
                  <a:lnTo>
                    <a:pt x="289" y="2062"/>
                  </a:lnTo>
                  <a:lnTo>
                    <a:pt x="288" y="2065"/>
                  </a:lnTo>
                  <a:lnTo>
                    <a:pt x="275" y="2091"/>
                  </a:lnTo>
                  <a:lnTo>
                    <a:pt x="256" y="2108"/>
                  </a:lnTo>
                  <a:lnTo>
                    <a:pt x="234" y="2120"/>
                  </a:lnTo>
                  <a:lnTo>
                    <a:pt x="209" y="2124"/>
                  </a:lnTo>
                  <a:lnTo>
                    <a:pt x="183" y="2120"/>
                  </a:lnTo>
                  <a:lnTo>
                    <a:pt x="159" y="2109"/>
                  </a:lnTo>
                  <a:lnTo>
                    <a:pt x="141" y="2091"/>
                  </a:lnTo>
                  <a:lnTo>
                    <a:pt x="128" y="2067"/>
                  </a:lnTo>
                  <a:lnTo>
                    <a:pt x="125" y="2042"/>
                  </a:lnTo>
                  <a:lnTo>
                    <a:pt x="128" y="2016"/>
                  </a:lnTo>
                  <a:lnTo>
                    <a:pt x="130" y="2010"/>
                  </a:lnTo>
                  <a:lnTo>
                    <a:pt x="130" y="2005"/>
                  </a:lnTo>
                  <a:lnTo>
                    <a:pt x="132" y="1999"/>
                  </a:lnTo>
                  <a:lnTo>
                    <a:pt x="134" y="1994"/>
                  </a:lnTo>
                  <a:lnTo>
                    <a:pt x="136" y="1988"/>
                  </a:lnTo>
                  <a:lnTo>
                    <a:pt x="137" y="1983"/>
                  </a:lnTo>
                  <a:lnTo>
                    <a:pt x="139" y="1977"/>
                  </a:lnTo>
                  <a:lnTo>
                    <a:pt x="141" y="1972"/>
                  </a:lnTo>
                  <a:lnTo>
                    <a:pt x="143" y="1966"/>
                  </a:lnTo>
                  <a:lnTo>
                    <a:pt x="145" y="1961"/>
                  </a:lnTo>
                  <a:lnTo>
                    <a:pt x="147" y="1955"/>
                  </a:lnTo>
                  <a:lnTo>
                    <a:pt x="150" y="1950"/>
                  </a:lnTo>
                  <a:lnTo>
                    <a:pt x="152" y="1944"/>
                  </a:lnTo>
                  <a:lnTo>
                    <a:pt x="154" y="1939"/>
                  </a:lnTo>
                  <a:lnTo>
                    <a:pt x="156" y="1933"/>
                  </a:lnTo>
                  <a:lnTo>
                    <a:pt x="158" y="1928"/>
                  </a:lnTo>
                  <a:lnTo>
                    <a:pt x="159" y="1922"/>
                  </a:lnTo>
                  <a:lnTo>
                    <a:pt x="161" y="1917"/>
                  </a:lnTo>
                  <a:lnTo>
                    <a:pt x="163" y="1911"/>
                  </a:lnTo>
                  <a:lnTo>
                    <a:pt x="165" y="1906"/>
                  </a:lnTo>
                  <a:lnTo>
                    <a:pt x="167" y="1900"/>
                  </a:lnTo>
                  <a:lnTo>
                    <a:pt x="169" y="1895"/>
                  </a:lnTo>
                  <a:lnTo>
                    <a:pt x="170" y="1889"/>
                  </a:lnTo>
                  <a:lnTo>
                    <a:pt x="172" y="1884"/>
                  </a:lnTo>
                  <a:lnTo>
                    <a:pt x="174" y="1878"/>
                  </a:lnTo>
                  <a:lnTo>
                    <a:pt x="176" y="1873"/>
                  </a:lnTo>
                  <a:lnTo>
                    <a:pt x="179" y="1869"/>
                  </a:lnTo>
                  <a:lnTo>
                    <a:pt x="181" y="1864"/>
                  </a:lnTo>
                  <a:lnTo>
                    <a:pt x="183" y="1858"/>
                  </a:lnTo>
                  <a:lnTo>
                    <a:pt x="185" y="1853"/>
                  </a:lnTo>
                  <a:lnTo>
                    <a:pt x="198" y="1829"/>
                  </a:lnTo>
                  <a:lnTo>
                    <a:pt x="216" y="1812"/>
                  </a:lnTo>
                  <a:lnTo>
                    <a:pt x="238" y="1803"/>
                  </a:lnTo>
                  <a:lnTo>
                    <a:pt x="260" y="1800"/>
                  </a:lnTo>
                  <a:close/>
                  <a:moveTo>
                    <a:pt x="5496" y="1787"/>
                  </a:moveTo>
                  <a:lnTo>
                    <a:pt x="5518" y="1790"/>
                  </a:lnTo>
                  <a:lnTo>
                    <a:pt x="5539" y="1800"/>
                  </a:lnTo>
                  <a:lnTo>
                    <a:pt x="5557" y="1816"/>
                  </a:lnTo>
                  <a:lnTo>
                    <a:pt x="5570" y="1838"/>
                  </a:lnTo>
                  <a:lnTo>
                    <a:pt x="5573" y="1847"/>
                  </a:lnTo>
                  <a:lnTo>
                    <a:pt x="5579" y="1864"/>
                  </a:lnTo>
                  <a:lnTo>
                    <a:pt x="5584" y="1880"/>
                  </a:lnTo>
                  <a:lnTo>
                    <a:pt x="5592" y="1897"/>
                  </a:lnTo>
                  <a:lnTo>
                    <a:pt x="5597" y="1913"/>
                  </a:lnTo>
                  <a:lnTo>
                    <a:pt x="5603" y="1930"/>
                  </a:lnTo>
                  <a:lnTo>
                    <a:pt x="5610" y="1946"/>
                  </a:lnTo>
                  <a:lnTo>
                    <a:pt x="5615" y="1963"/>
                  </a:lnTo>
                  <a:lnTo>
                    <a:pt x="5621" y="1981"/>
                  </a:lnTo>
                  <a:lnTo>
                    <a:pt x="5626" y="1998"/>
                  </a:lnTo>
                  <a:lnTo>
                    <a:pt x="5626" y="2001"/>
                  </a:lnTo>
                  <a:lnTo>
                    <a:pt x="5630" y="2018"/>
                  </a:lnTo>
                  <a:lnTo>
                    <a:pt x="5632" y="2034"/>
                  </a:lnTo>
                  <a:lnTo>
                    <a:pt x="5625" y="2062"/>
                  </a:lnTo>
                  <a:lnTo>
                    <a:pt x="5610" y="2084"/>
                  </a:lnTo>
                  <a:lnTo>
                    <a:pt x="5592" y="2098"/>
                  </a:lnTo>
                  <a:lnTo>
                    <a:pt x="5570" y="2108"/>
                  </a:lnTo>
                  <a:lnTo>
                    <a:pt x="5544" y="2111"/>
                  </a:lnTo>
                  <a:lnTo>
                    <a:pt x="5520" y="2108"/>
                  </a:lnTo>
                  <a:lnTo>
                    <a:pt x="5500" y="2097"/>
                  </a:lnTo>
                  <a:lnTo>
                    <a:pt x="5482" y="2078"/>
                  </a:lnTo>
                  <a:lnTo>
                    <a:pt x="5469" y="2053"/>
                  </a:lnTo>
                  <a:lnTo>
                    <a:pt x="5467" y="2049"/>
                  </a:lnTo>
                  <a:lnTo>
                    <a:pt x="5462" y="2032"/>
                  </a:lnTo>
                  <a:lnTo>
                    <a:pt x="5456" y="2018"/>
                  </a:lnTo>
                  <a:lnTo>
                    <a:pt x="5451" y="2001"/>
                  </a:lnTo>
                  <a:lnTo>
                    <a:pt x="5445" y="1985"/>
                  </a:lnTo>
                  <a:lnTo>
                    <a:pt x="5440" y="1970"/>
                  </a:lnTo>
                  <a:lnTo>
                    <a:pt x="5434" y="1954"/>
                  </a:lnTo>
                  <a:lnTo>
                    <a:pt x="5429" y="1939"/>
                  </a:lnTo>
                  <a:lnTo>
                    <a:pt x="5423" y="1922"/>
                  </a:lnTo>
                  <a:lnTo>
                    <a:pt x="5416" y="1908"/>
                  </a:lnTo>
                  <a:lnTo>
                    <a:pt x="5414" y="1900"/>
                  </a:lnTo>
                  <a:lnTo>
                    <a:pt x="5409" y="1877"/>
                  </a:lnTo>
                  <a:lnTo>
                    <a:pt x="5409" y="1853"/>
                  </a:lnTo>
                  <a:lnTo>
                    <a:pt x="5418" y="1829"/>
                  </a:lnTo>
                  <a:lnTo>
                    <a:pt x="5432" y="1809"/>
                  </a:lnTo>
                  <a:lnTo>
                    <a:pt x="5451" y="1796"/>
                  </a:lnTo>
                  <a:lnTo>
                    <a:pt x="5473" y="1789"/>
                  </a:lnTo>
                  <a:lnTo>
                    <a:pt x="5496" y="1787"/>
                  </a:lnTo>
                  <a:close/>
                  <a:moveTo>
                    <a:pt x="5178" y="1196"/>
                  </a:moveTo>
                  <a:lnTo>
                    <a:pt x="5203" y="1202"/>
                  </a:lnTo>
                  <a:lnTo>
                    <a:pt x="5225" y="1213"/>
                  </a:lnTo>
                  <a:lnTo>
                    <a:pt x="5244" y="1231"/>
                  </a:lnTo>
                  <a:lnTo>
                    <a:pt x="5255" y="1246"/>
                  </a:lnTo>
                  <a:lnTo>
                    <a:pt x="5264" y="1260"/>
                  </a:lnTo>
                  <a:lnTo>
                    <a:pt x="5273" y="1275"/>
                  </a:lnTo>
                  <a:lnTo>
                    <a:pt x="5284" y="1288"/>
                  </a:lnTo>
                  <a:lnTo>
                    <a:pt x="5293" y="1303"/>
                  </a:lnTo>
                  <a:lnTo>
                    <a:pt x="5302" y="1317"/>
                  </a:lnTo>
                  <a:lnTo>
                    <a:pt x="5311" y="1332"/>
                  </a:lnTo>
                  <a:lnTo>
                    <a:pt x="5321" y="1347"/>
                  </a:lnTo>
                  <a:lnTo>
                    <a:pt x="5330" y="1361"/>
                  </a:lnTo>
                  <a:lnTo>
                    <a:pt x="5339" y="1376"/>
                  </a:lnTo>
                  <a:lnTo>
                    <a:pt x="5350" y="1402"/>
                  </a:lnTo>
                  <a:lnTo>
                    <a:pt x="5352" y="1427"/>
                  </a:lnTo>
                  <a:lnTo>
                    <a:pt x="5344" y="1451"/>
                  </a:lnTo>
                  <a:lnTo>
                    <a:pt x="5332" y="1473"/>
                  </a:lnTo>
                  <a:lnTo>
                    <a:pt x="5313" y="1491"/>
                  </a:lnTo>
                  <a:lnTo>
                    <a:pt x="5288" y="1502"/>
                  </a:lnTo>
                  <a:lnTo>
                    <a:pt x="5262" y="1504"/>
                  </a:lnTo>
                  <a:lnTo>
                    <a:pt x="5236" y="1497"/>
                  </a:lnTo>
                  <a:lnTo>
                    <a:pt x="5214" y="1484"/>
                  </a:lnTo>
                  <a:lnTo>
                    <a:pt x="5196" y="1464"/>
                  </a:lnTo>
                  <a:lnTo>
                    <a:pt x="5189" y="1451"/>
                  </a:lnTo>
                  <a:lnTo>
                    <a:pt x="5180" y="1436"/>
                  </a:lnTo>
                  <a:lnTo>
                    <a:pt x="5170" y="1424"/>
                  </a:lnTo>
                  <a:lnTo>
                    <a:pt x="5161" y="1409"/>
                  </a:lnTo>
                  <a:lnTo>
                    <a:pt x="5152" y="1396"/>
                  </a:lnTo>
                  <a:lnTo>
                    <a:pt x="5145" y="1381"/>
                  </a:lnTo>
                  <a:lnTo>
                    <a:pt x="5136" y="1369"/>
                  </a:lnTo>
                  <a:lnTo>
                    <a:pt x="5126" y="1354"/>
                  </a:lnTo>
                  <a:lnTo>
                    <a:pt x="5115" y="1341"/>
                  </a:lnTo>
                  <a:lnTo>
                    <a:pt x="5108" y="1328"/>
                  </a:lnTo>
                  <a:lnTo>
                    <a:pt x="5095" y="1304"/>
                  </a:lnTo>
                  <a:lnTo>
                    <a:pt x="5092" y="1277"/>
                  </a:lnTo>
                  <a:lnTo>
                    <a:pt x="5097" y="1253"/>
                  </a:lnTo>
                  <a:lnTo>
                    <a:pt x="5108" y="1231"/>
                  </a:lnTo>
                  <a:lnTo>
                    <a:pt x="5126" y="1213"/>
                  </a:lnTo>
                  <a:lnTo>
                    <a:pt x="5152" y="1200"/>
                  </a:lnTo>
                  <a:lnTo>
                    <a:pt x="5178" y="1196"/>
                  </a:lnTo>
                  <a:close/>
                  <a:moveTo>
                    <a:pt x="810" y="864"/>
                  </a:moveTo>
                  <a:lnTo>
                    <a:pt x="793" y="1772"/>
                  </a:lnTo>
                  <a:lnTo>
                    <a:pt x="35" y="1336"/>
                  </a:lnTo>
                  <a:lnTo>
                    <a:pt x="810" y="864"/>
                  </a:lnTo>
                  <a:close/>
                  <a:moveTo>
                    <a:pt x="4735" y="699"/>
                  </a:moveTo>
                  <a:lnTo>
                    <a:pt x="4762" y="705"/>
                  </a:lnTo>
                  <a:lnTo>
                    <a:pt x="4786" y="719"/>
                  </a:lnTo>
                  <a:lnTo>
                    <a:pt x="4795" y="728"/>
                  </a:lnTo>
                  <a:lnTo>
                    <a:pt x="4808" y="740"/>
                  </a:lnTo>
                  <a:lnTo>
                    <a:pt x="4821" y="751"/>
                  </a:lnTo>
                  <a:lnTo>
                    <a:pt x="4833" y="763"/>
                  </a:lnTo>
                  <a:lnTo>
                    <a:pt x="4846" y="774"/>
                  </a:lnTo>
                  <a:lnTo>
                    <a:pt x="4859" y="785"/>
                  </a:lnTo>
                  <a:lnTo>
                    <a:pt x="4872" y="798"/>
                  </a:lnTo>
                  <a:lnTo>
                    <a:pt x="4885" y="809"/>
                  </a:lnTo>
                  <a:lnTo>
                    <a:pt x="4896" y="822"/>
                  </a:lnTo>
                  <a:lnTo>
                    <a:pt x="4909" y="835"/>
                  </a:lnTo>
                  <a:lnTo>
                    <a:pt x="4910" y="837"/>
                  </a:lnTo>
                  <a:lnTo>
                    <a:pt x="4927" y="859"/>
                  </a:lnTo>
                  <a:lnTo>
                    <a:pt x="4936" y="884"/>
                  </a:lnTo>
                  <a:lnTo>
                    <a:pt x="4934" y="912"/>
                  </a:lnTo>
                  <a:lnTo>
                    <a:pt x="4927" y="938"/>
                  </a:lnTo>
                  <a:lnTo>
                    <a:pt x="4910" y="956"/>
                  </a:lnTo>
                  <a:lnTo>
                    <a:pt x="4890" y="971"/>
                  </a:lnTo>
                  <a:lnTo>
                    <a:pt x="4866" y="980"/>
                  </a:lnTo>
                  <a:lnTo>
                    <a:pt x="4841" y="980"/>
                  </a:lnTo>
                  <a:lnTo>
                    <a:pt x="4817" y="972"/>
                  </a:lnTo>
                  <a:lnTo>
                    <a:pt x="4793" y="956"/>
                  </a:lnTo>
                  <a:lnTo>
                    <a:pt x="4791" y="954"/>
                  </a:lnTo>
                  <a:lnTo>
                    <a:pt x="4780" y="941"/>
                  </a:lnTo>
                  <a:lnTo>
                    <a:pt x="4767" y="930"/>
                  </a:lnTo>
                  <a:lnTo>
                    <a:pt x="4756" y="919"/>
                  </a:lnTo>
                  <a:lnTo>
                    <a:pt x="4744" y="908"/>
                  </a:lnTo>
                  <a:lnTo>
                    <a:pt x="4733" y="897"/>
                  </a:lnTo>
                  <a:lnTo>
                    <a:pt x="4720" y="886"/>
                  </a:lnTo>
                  <a:lnTo>
                    <a:pt x="4709" y="875"/>
                  </a:lnTo>
                  <a:lnTo>
                    <a:pt x="4696" y="864"/>
                  </a:lnTo>
                  <a:lnTo>
                    <a:pt x="4683" y="853"/>
                  </a:lnTo>
                  <a:lnTo>
                    <a:pt x="4674" y="846"/>
                  </a:lnTo>
                  <a:lnTo>
                    <a:pt x="4658" y="824"/>
                  </a:lnTo>
                  <a:lnTo>
                    <a:pt x="4648" y="802"/>
                  </a:lnTo>
                  <a:lnTo>
                    <a:pt x="4647" y="776"/>
                  </a:lnTo>
                  <a:lnTo>
                    <a:pt x="4652" y="752"/>
                  </a:lnTo>
                  <a:lnTo>
                    <a:pt x="4663" y="730"/>
                  </a:lnTo>
                  <a:lnTo>
                    <a:pt x="4681" y="714"/>
                  </a:lnTo>
                  <a:lnTo>
                    <a:pt x="4705" y="701"/>
                  </a:lnTo>
                  <a:lnTo>
                    <a:pt x="4735" y="699"/>
                  </a:lnTo>
                  <a:close/>
                  <a:moveTo>
                    <a:pt x="4191" y="320"/>
                  </a:moveTo>
                  <a:lnTo>
                    <a:pt x="4218" y="329"/>
                  </a:lnTo>
                  <a:lnTo>
                    <a:pt x="4225" y="332"/>
                  </a:lnTo>
                  <a:lnTo>
                    <a:pt x="4240" y="340"/>
                  </a:lnTo>
                  <a:lnTo>
                    <a:pt x="4256" y="349"/>
                  </a:lnTo>
                  <a:lnTo>
                    <a:pt x="4271" y="358"/>
                  </a:lnTo>
                  <a:lnTo>
                    <a:pt x="4286" y="365"/>
                  </a:lnTo>
                  <a:lnTo>
                    <a:pt x="4302" y="375"/>
                  </a:lnTo>
                  <a:lnTo>
                    <a:pt x="4317" y="384"/>
                  </a:lnTo>
                  <a:lnTo>
                    <a:pt x="4332" y="391"/>
                  </a:lnTo>
                  <a:lnTo>
                    <a:pt x="4346" y="400"/>
                  </a:lnTo>
                  <a:lnTo>
                    <a:pt x="4363" y="409"/>
                  </a:lnTo>
                  <a:lnTo>
                    <a:pt x="4368" y="413"/>
                  </a:lnTo>
                  <a:lnTo>
                    <a:pt x="4385" y="426"/>
                  </a:lnTo>
                  <a:lnTo>
                    <a:pt x="4398" y="444"/>
                  </a:lnTo>
                  <a:lnTo>
                    <a:pt x="4408" y="472"/>
                  </a:lnTo>
                  <a:lnTo>
                    <a:pt x="4408" y="499"/>
                  </a:lnTo>
                  <a:lnTo>
                    <a:pt x="4399" y="525"/>
                  </a:lnTo>
                  <a:lnTo>
                    <a:pt x="4385" y="545"/>
                  </a:lnTo>
                  <a:lnTo>
                    <a:pt x="4363" y="560"/>
                  </a:lnTo>
                  <a:lnTo>
                    <a:pt x="4337" y="569"/>
                  </a:lnTo>
                  <a:lnTo>
                    <a:pt x="4311" y="567"/>
                  </a:lnTo>
                  <a:lnTo>
                    <a:pt x="4282" y="558"/>
                  </a:lnTo>
                  <a:lnTo>
                    <a:pt x="4277" y="552"/>
                  </a:lnTo>
                  <a:lnTo>
                    <a:pt x="4262" y="545"/>
                  </a:lnTo>
                  <a:lnTo>
                    <a:pt x="4247" y="536"/>
                  </a:lnTo>
                  <a:lnTo>
                    <a:pt x="4233" y="529"/>
                  </a:lnTo>
                  <a:lnTo>
                    <a:pt x="4220" y="519"/>
                  </a:lnTo>
                  <a:lnTo>
                    <a:pt x="4205" y="512"/>
                  </a:lnTo>
                  <a:lnTo>
                    <a:pt x="4191" y="505"/>
                  </a:lnTo>
                  <a:lnTo>
                    <a:pt x="4176" y="496"/>
                  </a:lnTo>
                  <a:lnTo>
                    <a:pt x="4161" y="488"/>
                  </a:lnTo>
                  <a:lnTo>
                    <a:pt x="4147" y="481"/>
                  </a:lnTo>
                  <a:lnTo>
                    <a:pt x="4141" y="477"/>
                  </a:lnTo>
                  <a:lnTo>
                    <a:pt x="4121" y="463"/>
                  </a:lnTo>
                  <a:lnTo>
                    <a:pt x="4106" y="442"/>
                  </a:lnTo>
                  <a:lnTo>
                    <a:pt x="4097" y="415"/>
                  </a:lnTo>
                  <a:lnTo>
                    <a:pt x="4097" y="389"/>
                  </a:lnTo>
                  <a:lnTo>
                    <a:pt x="4104" y="365"/>
                  </a:lnTo>
                  <a:lnTo>
                    <a:pt x="4121" y="345"/>
                  </a:lnTo>
                  <a:lnTo>
                    <a:pt x="4141" y="329"/>
                  </a:lnTo>
                  <a:lnTo>
                    <a:pt x="4165" y="321"/>
                  </a:lnTo>
                  <a:lnTo>
                    <a:pt x="4191" y="320"/>
                  </a:lnTo>
                  <a:close/>
                  <a:moveTo>
                    <a:pt x="1751" y="235"/>
                  </a:moveTo>
                  <a:lnTo>
                    <a:pt x="1780" y="241"/>
                  </a:lnTo>
                  <a:lnTo>
                    <a:pt x="1802" y="252"/>
                  </a:lnTo>
                  <a:lnTo>
                    <a:pt x="1821" y="270"/>
                  </a:lnTo>
                  <a:lnTo>
                    <a:pt x="1832" y="290"/>
                  </a:lnTo>
                  <a:lnTo>
                    <a:pt x="1837" y="314"/>
                  </a:lnTo>
                  <a:lnTo>
                    <a:pt x="1835" y="338"/>
                  </a:lnTo>
                  <a:lnTo>
                    <a:pt x="1826" y="362"/>
                  </a:lnTo>
                  <a:lnTo>
                    <a:pt x="1810" y="382"/>
                  </a:lnTo>
                  <a:lnTo>
                    <a:pt x="1788" y="397"/>
                  </a:lnTo>
                  <a:lnTo>
                    <a:pt x="1786" y="397"/>
                  </a:lnTo>
                  <a:lnTo>
                    <a:pt x="1782" y="398"/>
                  </a:lnTo>
                  <a:lnTo>
                    <a:pt x="1777" y="400"/>
                  </a:lnTo>
                  <a:lnTo>
                    <a:pt x="1773" y="402"/>
                  </a:lnTo>
                  <a:lnTo>
                    <a:pt x="1769" y="404"/>
                  </a:lnTo>
                  <a:lnTo>
                    <a:pt x="1764" y="406"/>
                  </a:lnTo>
                  <a:lnTo>
                    <a:pt x="1760" y="409"/>
                  </a:lnTo>
                  <a:lnTo>
                    <a:pt x="1755" y="411"/>
                  </a:lnTo>
                  <a:lnTo>
                    <a:pt x="1751" y="413"/>
                  </a:lnTo>
                  <a:lnTo>
                    <a:pt x="1745" y="415"/>
                  </a:lnTo>
                  <a:lnTo>
                    <a:pt x="1742" y="417"/>
                  </a:lnTo>
                  <a:lnTo>
                    <a:pt x="1736" y="419"/>
                  </a:lnTo>
                  <a:lnTo>
                    <a:pt x="1733" y="420"/>
                  </a:lnTo>
                  <a:lnTo>
                    <a:pt x="1729" y="422"/>
                  </a:lnTo>
                  <a:lnTo>
                    <a:pt x="1723" y="426"/>
                  </a:lnTo>
                  <a:lnTo>
                    <a:pt x="1720" y="428"/>
                  </a:lnTo>
                  <a:lnTo>
                    <a:pt x="1714" y="430"/>
                  </a:lnTo>
                  <a:lnTo>
                    <a:pt x="1711" y="431"/>
                  </a:lnTo>
                  <a:lnTo>
                    <a:pt x="1705" y="433"/>
                  </a:lnTo>
                  <a:lnTo>
                    <a:pt x="1701" y="435"/>
                  </a:lnTo>
                  <a:lnTo>
                    <a:pt x="1698" y="437"/>
                  </a:lnTo>
                  <a:lnTo>
                    <a:pt x="1692" y="441"/>
                  </a:lnTo>
                  <a:lnTo>
                    <a:pt x="1689" y="442"/>
                  </a:lnTo>
                  <a:lnTo>
                    <a:pt x="1683" y="444"/>
                  </a:lnTo>
                  <a:lnTo>
                    <a:pt x="1680" y="446"/>
                  </a:lnTo>
                  <a:lnTo>
                    <a:pt x="1676" y="448"/>
                  </a:lnTo>
                  <a:lnTo>
                    <a:pt x="1670" y="452"/>
                  </a:lnTo>
                  <a:lnTo>
                    <a:pt x="1667" y="453"/>
                  </a:lnTo>
                  <a:lnTo>
                    <a:pt x="1661" y="455"/>
                  </a:lnTo>
                  <a:lnTo>
                    <a:pt x="1658" y="457"/>
                  </a:lnTo>
                  <a:lnTo>
                    <a:pt x="1654" y="459"/>
                  </a:lnTo>
                  <a:lnTo>
                    <a:pt x="1648" y="463"/>
                  </a:lnTo>
                  <a:lnTo>
                    <a:pt x="1645" y="464"/>
                  </a:lnTo>
                  <a:lnTo>
                    <a:pt x="1641" y="466"/>
                  </a:lnTo>
                  <a:lnTo>
                    <a:pt x="1619" y="474"/>
                  </a:lnTo>
                  <a:lnTo>
                    <a:pt x="1599" y="475"/>
                  </a:lnTo>
                  <a:lnTo>
                    <a:pt x="1571" y="470"/>
                  </a:lnTo>
                  <a:lnTo>
                    <a:pt x="1551" y="459"/>
                  </a:lnTo>
                  <a:lnTo>
                    <a:pt x="1535" y="441"/>
                  </a:lnTo>
                  <a:lnTo>
                    <a:pt x="1524" y="420"/>
                  </a:lnTo>
                  <a:lnTo>
                    <a:pt x="1518" y="398"/>
                  </a:lnTo>
                  <a:lnTo>
                    <a:pt x="1520" y="375"/>
                  </a:lnTo>
                  <a:lnTo>
                    <a:pt x="1527" y="353"/>
                  </a:lnTo>
                  <a:lnTo>
                    <a:pt x="1542" y="332"/>
                  </a:lnTo>
                  <a:lnTo>
                    <a:pt x="1564" y="318"/>
                  </a:lnTo>
                  <a:lnTo>
                    <a:pt x="1568" y="314"/>
                  </a:lnTo>
                  <a:lnTo>
                    <a:pt x="1573" y="312"/>
                  </a:lnTo>
                  <a:lnTo>
                    <a:pt x="1577" y="310"/>
                  </a:lnTo>
                  <a:lnTo>
                    <a:pt x="1582" y="309"/>
                  </a:lnTo>
                  <a:lnTo>
                    <a:pt x="1586" y="305"/>
                  </a:lnTo>
                  <a:lnTo>
                    <a:pt x="1592" y="303"/>
                  </a:lnTo>
                  <a:lnTo>
                    <a:pt x="1597" y="301"/>
                  </a:lnTo>
                  <a:lnTo>
                    <a:pt x="1601" y="298"/>
                  </a:lnTo>
                  <a:lnTo>
                    <a:pt x="1606" y="296"/>
                  </a:lnTo>
                  <a:lnTo>
                    <a:pt x="1610" y="294"/>
                  </a:lnTo>
                  <a:lnTo>
                    <a:pt x="1615" y="292"/>
                  </a:lnTo>
                  <a:lnTo>
                    <a:pt x="1619" y="288"/>
                  </a:lnTo>
                  <a:lnTo>
                    <a:pt x="1625" y="287"/>
                  </a:lnTo>
                  <a:lnTo>
                    <a:pt x="1628" y="285"/>
                  </a:lnTo>
                  <a:lnTo>
                    <a:pt x="1634" y="283"/>
                  </a:lnTo>
                  <a:lnTo>
                    <a:pt x="1639" y="281"/>
                  </a:lnTo>
                  <a:lnTo>
                    <a:pt x="1643" y="277"/>
                  </a:lnTo>
                  <a:lnTo>
                    <a:pt x="1648" y="276"/>
                  </a:lnTo>
                  <a:lnTo>
                    <a:pt x="1652" y="274"/>
                  </a:lnTo>
                  <a:lnTo>
                    <a:pt x="1658" y="272"/>
                  </a:lnTo>
                  <a:lnTo>
                    <a:pt x="1661" y="268"/>
                  </a:lnTo>
                  <a:lnTo>
                    <a:pt x="1667" y="266"/>
                  </a:lnTo>
                  <a:lnTo>
                    <a:pt x="1672" y="265"/>
                  </a:lnTo>
                  <a:lnTo>
                    <a:pt x="1676" y="263"/>
                  </a:lnTo>
                  <a:lnTo>
                    <a:pt x="1681" y="261"/>
                  </a:lnTo>
                  <a:lnTo>
                    <a:pt x="1685" y="259"/>
                  </a:lnTo>
                  <a:lnTo>
                    <a:pt x="1691" y="255"/>
                  </a:lnTo>
                  <a:lnTo>
                    <a:pt x="1696" y="254"/>
                  </a:lnTo>
                  <a:lnTo>
                    <a:pt x="1700" y="252"/>
                  </a:lnTo>
                  <a:lnTo>
                    <a:pt x="1705" y="250"/>
                  </a:lnTo>
                  <a:lnTo>
                    <a:pt x="1709" y="248"/>
                  </a:lnTo>
                  <a:lnTo>
                    <a:pt x="1714" y="246"/>
                  </a:lnTo>
                  <a:lnTo>
                    <a:pt x="1720" y="243"/>
                  </a:lnTo>
                  <a:lnTo>
                    <a:pt x="1720" y="243"/>
                  </a:lnTo>
                  <a:lnTo>
                    <a:pt x="1734" y="237"/>
                  </a:lnTo>
                  <a:lnTo>
                    <a:pt x="1751" y="235"/>
                  </a:lnTo>
                  <a:close/>
                  <a:moveTo>
                    <a:pt x="3560" y="83"/>
                  </a:moveTo>
                  <a:lnTo>
                    <a:pt x="3575" y="85"/>
                  </a:lnTo>
                  <a:lnTo>
                    <a:pt x="3584" y="87"/>
                  </a:lnTo>
                  <a:lnTo>
                    <a:pt x="3601" y="90"/>
                  </a:lnTo>
                  <a:lnTo>
                    <a:pt x="3619" y="96"/>
                  </a:lnTo>
                  <a:lnTo>
                    <a:pt x="3636" y="99"/>
                  </a:lnTo>
                  <a:lnTo>
                    <a:pt x="3652" y="105"/>
                  </a:lnTo>
                  <a:lnTo>
                    <a:pt x="3670" y="110"/>
                  </a:lnTo>
                  <a:lnTo>
                    <a:pt x="3687" y="114"/>
                  </a:lnTo>
                  <a:lnTo>
                    <a:pt x="3703" y="120"/>
                  </a:lnTo>
                  <a:lnTo>
                    <a:pt x="3722" y="125"/>
                  </a:lnTo>
                  <a:lnTo>
                    <a:pt x="3738" y="131"/>
                  </a:lnTo>
                  <a:lnTo>
                    <a:pt x="3742" y="131"/>
                  </a:lnTo>
                  <a:lnTo>
                    <a:pt x="3762" y="142"/>
                  </a:lnTo>
                  <a:lnTo>
                    <a:pt x="3780" y="156"/>
                  </a:lnTo>
                  <a:lnTo>
                    <a:pt x="3795" y="182"/>
                  </a:lnTo>
                  <a:lnTo>
                    <a:pt x="3800" y="208"/>
                  </a:lnTo>
                  <a:lnTo>
                    <a:pt x="3797" y="233"/>
                  </a:lnTo>
                  <a:lnTo>
                    <a:pt x="3786" y="257"/>
                  </a:lnTo>
                  <a:lnTo>
                    <a:pt x="3769" y="276"/>
                  </a:lnTo>
                  <a:lnTo>
                    <a:pt x="3745" y="290"/>
                  </a:lnTo>
                  <a:lnTo>
                    <a:pt x="3720" y="296"/>
                  </a:lnTo>
                  <a:lnTo>
                    <a:pt x="3691" y="290"/>
                  </a:lnTo>
                  <a:lnTo>
                    <a:pt x="3689" y="290"/>
                  </a:lnTo>
                  <a:lnTo>
                    <a:pt x="3672" y="285"/>
                  </a:lnTo>
                  <a:lnTo>
                    <a:pt x="3656" y="281"/>
                  </a:lnTo>
                  <a:lnTo>
                    <a:pt x="3641" y="276"/>
                  </a:lnTo>
                  <a:lnTo>
                    <a:pt x="3625" y="270"/>
                  </a:lnTo>
                  <a:lnTo>
                    <a:pt x="3608" y="266"/>
                  </a:lnTo>
                  <a:lnTo>
                    <a:pt x="3592" y="263"/>
                  </a:lnTo>
                  <a:lnTo>
                    <a:pt x="3575" y="257"/>
                  </a:lnTo>
                  <a:lnTo>
                    <a:pt x="3559" y="254"/>
                  </a:lnTo>
                  <a:lnTo>
                    <a:pt x="3548" y="250"/>
                  </a:lnTo>
                  <a:lnTo>
                    <a:pt x="3544" y="250"/>
                  </a:lnTo>
                  <a:lnTo>
                    <a:pt x="3535" y="248"/>
                  </a:lnTo>
                  <a:lnTo>
                    <a:pt x="3520" y="243"/>
                  </a:lnTo>
                  <a:lnTo>
                    <a:pt x="3506" y="233"/>
                  </a:lnTo>
                  <a:lnTo>
                    <a:pt x="3485" y="213"/>
                  </a:lnTo>
                  <a:lnTo>
                    <a:pt x="3474" y="189"/>
                  </a:lnTo>
                  <a:lnTo>
                    <a:pt x="3471" y="165"/>
                  </a:lnTo>
                  <a:lnTo>
                    <a:pt x="3474" y="142"/>
                  </a:lnTo>
                  <a:lnTo>
                    <a:pt x="3485" y="120"/>
                  </a:lnTo>
                  <a:lnTo>
                    <a:pt x="3502" y="101"/>
                  </a:lnTo>
                  <a:lnTo>
                    <a:pt x="3522" y="88"/>
                  </a:lnTo>
                  <a:lnTo>
                    <a:pt x="3548" y="83"/>
                  </a:lnTo>
                  <a:lnTo>
                    <a:pt x="3560" y="83"/>
                  </a:lnTo>
                  <a:close/>
                  <a:moveTo>
                    <a:pt x="2394" y="43"/>
                  </a:moveTo>
                  <a:lnTo>
                    <a:pt x="2408" y="44"/>
                  </a:lnTo>
                  <a:lnTo>
                    <a:pt x="2434" y="54"/>
                  </a:lnTo>
                  <a:lnTo>
                    <a:pt x="2452" y="66"/>
                  </a:lnTo>
                  <a:lnTo>
                    <a:pt x="2465" y="85"/>
                  </a:lnTo>
                  <a:lnTo>
                    <a:pt x="2473" y="105"/>
                  </a:lnTo>
                  <a:lnTo>
                    <a:pt x="2476" y="127"/>
                  </a:lnTo>
                  <a:lnTo>
                    <a:pt x="2473" y="149"/>
                  </a:lnTo>
                  <a:lnTo>
                    <a:pt x="2463" y="169"/>
                  </a:lnTo>
                  <a:lnTo>
                    <a:pt x="2451" y="187"/>
                  </a:lnTo>
                  <a:lnTo>
                    <a:pt x="2432" y="200"/>
                  </a:lnTo>
                  <a:lnTo>
                    <a:pt x="2407" y="208"/>
                  </a:lnTo>
                  <a:lnTo>
                    <a:pt x="2405" y="209"/>
                  </a:lnTo>
                  <a:lnTo>
                    <a:pt x="2399" y="209"/>
                  </a:lnTo>
                  <a:lnTo>
                    <a:pt x="2394" y="211"/>
                  </a:lnTo>
                  <a:lnTo>
                    <a:pt x="2388" y="211"/>
                  </a:lnTo>
                  <a:lnTo>
                    <a:pt x="2385" y="213"/>
                  </a:lnTo>
                  <a:lnTo>
                    <a:pt x="2379" y="213"/>
                  </a:lnTo>
                  <a:lnTo>
                    <a:pt x="2374" y="215"/>
                  </a:lnTo>
                  <a:lnTo>
                    <a:pt x="2370" y="215"/>
                  </a:lnTo>
                  <a:lnTo>
                    <a:pt x="2365" y="217"/>
                  </a:lnTo>
                  <a:lnTo>
                    <a:pt x="2359" y="217"/>
                  </a:lnTo>
                  <a:lnTo>
                    <a:pt x="2355" y="219"/>
                  </a:lnTo>
                  <a:lnTo>
                    <a:pt x="2350" y="219"/>
                  </a:lnTo>
                  <a:lnTo>
                    <a:pt x="2344" y="220"/>
                  </a:lnTo>
                  <a:lnTo>
                    <a:pt x="2339" y="220"/>
                  </a:lnTo>
                  <a:lnTo>
                    <a:pt x="2335" y="222"/>
                  </a:lnTo>
                  <a:lnTo>
                    <a:pt x="2330" y="222"/>
                  </a:lnTo>
                  <a:lnTo>
                    <a:pt x="2324" y="224"/>
                  </a:lnTo>
                  <a:lnTo>
                    <a:pt x="2321" y="226"/>
                  </a:lnTo>
                  <a:lnTo>
                    <a:pt x="2315" y="226"/>
                  </a:lnTo>
                  <a:lnTo>
                    <a:pt x="2310" y="228"/>
                  </a:lnTo>
                  <a:lnTo>
                    <a:pt x="2306" y="228"/>
                  </a:lnTo>
                  <a:lnTo>
                    <a:pt x="2300" y="230"/>
                  </a:lnTo>
                  <a:lnTo>
                    <a:pt x="2295" y="230"/>
                  </a:lnTo>
                  <a:lnTo>
                    <a:pt x="2291" y="231"/>
                  </a:lnTo>
                  <a:lnTo>
                    <a:pt x="2286" y="233"/>
                  </a:lnTo>
                  <a:lnTo>
                    <a:pt x="2280" y="233"/>
                  </a:lnTo>
                  <a:lnTo>
                    <a:pt x="2277" y="235"/>
                  </a:lnTo>
                  <a:lnTo>
                    <a:pt x="2271" y="235"/>
                  </a:lnTo>
                  <a:lnTo>
                    <a:pt x="2266" y="237"/>
                  </a:lnTo>
                  <a:lnTo>
                    <a:pt x="2260" y="239"/>
                  </a:lnTo>
                  <a:lnTo>
                    <a:pt x="2256" y="239"/>
                  </a:lnTo>
                  <a:lnTo>
                    <a:pt x="2251" y="241"/>
                  </a:lnTo>
                  <a:lnTo>
                    <a:pt x="2247" y="241"/>
                  </a:lnTo>
                  <a:lnTo>
                    <a:pt x="2222" y="243"/>
                  </a:lnTo>
                  <a:lnTo>
                    <a:pt x="2194" y="237"/>
                  </a:lnTo>
                  <a:lnTo>
                    <a:pt x="2174" y="224"/>
                  </a:lnTo>
                  <a:lnTo>
                    <a:pt x="2158" y="206"/>
                  </a:lnTo>
                  <a:lnTo>
                    <a:pt x="2148" y="186"/>
                  </a:lnTo>
                  <a:lnTo>
                    <a:pt x="2145" y="164"/>
                  </a:lnTo>
                  <a:lnTo>
                    <a:pt x="2147" y="142"/>
                  </a:lnTo>
                  <a:lnTo>
                    <a:pt x="2154" y="120"/>
                  </a:lnTo>
                  <a:lnTo>
                    <a:pt x="2169" y="101"/>
                  </a:lnTo>
                  <a:lnTo>
                    <a:pt x="2185" y="88"/>
                  </a:lnTo>
                  <a:lnTo>
                    <a:pt x="2209" y="79"/>
                  </a:lnTo>
                  <a:lnTo>
                    <a:pt x="2212" y="77"/>
                  </a:lnTo>
                  <a:lnTo>
                    <a:pt x="2218" y="76"/>
                  </a:lnTo>
                  <a:lnTo>
                    <a:pt x="2223" y="76"/>
                  </a:lnTo>
                  <a:lnTo>
                    <a:pt x="2229" y="74"/>
                  </a:lnTo>
                  <a:lnTo>
                    <a:pt x="2233" y="72"/>
                  </a:lnTo>
                  <a:lnTo>
                    <a:pt x="2238" y="72"/>
                  </a:lnTo>
                  <a:lnTo>
                    <a:pt x="2244" y="70"/>
                  </a:lnTo>
                  <a:lnTo>
                    <a:pt x="2249" y="68"/>
                  </a:lnTo>
                  <a:lnTo>
                    <a:pt x="2255" y="68"/>
                  </a:lnTo>
                  <a:lnTo>
                    <a:pt x="2260" y="66"/>
                  </a:lnTo>
                  <a:lnTo>
                    <a:pt x="2266" y="66"/>
                  </a:lnTo>
                  <a:lnTo>
                    <a:pt x="2269" y="65"/>
                  </a:lnTo>
                  <a:lnTo>
                    <a:pt x="2275" y="63"/>
                  </a:lnTo>
                  <a:lnTo>
                    <a:pt x="2280" y="63"/>
                  </a:lnTo>
                  <a:lnTo>
                    <a:pt x="2286" y="61"/>
                  </a:lnTo>
                  <a:lnTo>
                    <a:pt x="2291" y="61"/>
                  </a:lnTo>
                  <a:lnTo>
                    <a:pt x="2297" y="59"/>
                  </a:lnTo>
                  <a:lnTo>
                    <a:pt x="2302" y="57"/>
                  </a:lnTo>
                  <a:lnTo>
                    <a:pt x="2306" y="57"/>
                  </a:lnTo>
                  <a:lnTo>
                    <a:pt x="2311" y="55"/>
                  </a:lnTo>
                  <a:lnTo>
                    <a:pt x="2317" y="55"/>
                  </a:lnTo>
                  <a:lnTo>
                    <a:pt x="2322" y="54"/>
                  </a:lnTo>
                  <a:lnTo>
                    <a:pt x="2328" y="54"/>
                  </a:lnTo>
                  <a:lnTo>
                    <a:pt x="2333" y="52"/>
                  </a:lnTo>
                  <a:lnTo>
                    <a:pt x="2339" y="50"/>
                  </a:lnTo>
                  <a:lnTo>
                    <a:pt x="2344" y="50"/>
                  </a:lnTo>
                  <a:lnTo>
                    <a:pt x="2348" y="48"/>
                  </a:lnTo>
                  <a:lnTo>
                    <a:pt x="2354" y="48"/>
                  </a:lnTo>
                  <a:lnTo>
                    <a:pt x="2359" y="46"/>
                  </a:lnTo>
                  <a:lnTo>
                    <a:pt x="2365" y="46"/>
                  </a:lnTo>
                  <a:lnTo>
                    <a:pt x="2370" y="44"/>
                  </a:lnTo>
                  <a:lnTo>
                    <a:pt x="2375" y="44"/>
                  </a:lnTo>
                  <a:lnTo>
                    <a:pt x="2377" y="43"/>
                  </a:lnTo>
                  <a:lnTo>
                    <a:pt x="2394" y="43"/>
                  </a:lnTo>
                  <a:close/>
                  <a:moveTo>
                    <a:pt x="2892" y="0"/>
                  </a:moveTo>
                  <a:lnTo>
                    <a:pt x="2899" y="0"/>
                  </a:lnTo>
                  <a:lnTo>
                    <a:pt x="2918" y="0"/>
                  </a:lnTo>
                  <a:lnTo>
                    <a:pt x="2923" y="0"/>
                  </a:lnTo>
                  <a:lnTo>
                    <a:pt x="2936" y="0"/>
                  </a:lnTo>
                  <a:lnTo>
                    <a:pt x="2954" y="0"/>
                  </a:lnTo>
                  <a:lnTo>
                    <a:pt x="2973" y="2"/>
                  </a:lnTo>
                  <a:lnTo>
                    <a:pt x="2991" y="2"/>
                  </a:lnTo>
                  <a:lnTo>
                    <a:pt x="3009" y="2"/>
                  </a:lnTo>
                  <a:lnTo>
                    <a:pt x="3028" y="4"/>
                  </a:lnTo>
                  <a:lnTo>
                    <a:pt x="3046" y="4"/>
                  </a:lnTo>
                  <a:lnTo>
                    <a:pt x="3064" y="6"/>
                  </a:lnTo>
                  <a:lnTo>
                    <a:pt x="3092" y="11"/>
                  </a:lnTo>
                  <a:lnTo>
                    <a:pt x="3115" y="26"/>
                  </a:lnTo>
                  <a:lnTo>
                    <a:pt x="3132" y="46"/>
                  </a:lnTo>
                  <a:lnTo>
                    <a:pt x="3141" y="70"/>
                  </a:lnTo>
                  <a:lnTo>
                    <a:pt x="3143" y="96"/>
                  </a:lnTo>
                  <a:lnTo>
                    <a:pt x="3137" y="121"/>
                  </a:lnTo>
                  <a:lnTo>
                    <a:pt x="3121" y="145"/>
                  </a:lnTo>
                  <a:lnTo>
                    <a:pt x="3103" y="162"/>
                  </a:lnTo>
                  <a:lnTo>
                    <a:pt x="3079" y="171"/>
                  </a:lnTo>
                  <a:lnTo>
                    <a:pt x="3055" y="173"/>
                  </a:lnTo>
                  <a:lnTo>
                    <a:pt x="3037" y="173"/>
                  </a:lnTo>
                  <a:lnTo>
                    <a:pt x="3020" y="171"/>
                  </a:lnTo>
                  <a:lnTo>
                    <a:pt x="3002" y="171"/>
                  </a:lnTo>
                  <a:lnTo>
                    <a:pt x="2985" y="169"/>
                  </a:lnTo>
                  <a:lnTo>
                    <a:pt x="2967" y="169"/>
                  </a:lnTo>
                  <a:lnTo>
                    <a:pt x="2951" y="169"/>
                  </a:lnTo>
                  <a:lnTo>
                    <a:pt x="2932" y="167"/>
                  </a:lnTo>
                  <a:lnTo>
                    <a:pt x="2923" y="167"/>
                  </a:lnTo>
                  <a:lnTo>
                    <a:pt x="2916" y="167"/>
                  </a:lnTo>
                  <a:lnTo>
                    <a:pt x="2897" y="167"/>
                  </a:lnTo>
                  <a:lnTo>
                    <a:pt x="2892" y="167"/>
                  </a:lnTo>
                  <a:lnTo>
                    <a:pt x="2865" y="164"/>
                  </a:lnTo>
                  <a:lnTo>
                    <a:pt x="2841" y="151"/>
                  </a:lnTo>
                  <a:lnTo>
                    <a:pt x="2822" y="131"/>
                  </a:lnTo>
                  <a:lnTo>
                    <a:pt x="2811" y="109"/>
                  </a:lnTo>
                  <a:lnTo>
                    <a:pt x="2808" y="81"/>
                  </a:lnTo>
                  <a:lnTo>
                    <a:pt x="2813" y="55"/>
                  </a:lnTo>
                  <a:lnTo>
                    <a:pt x="2828" y="32"/>
                  </a:lnTo>
                  <a:lnTo>
                    <a:pt x="2846" y="13"/>
                  </a:lnTo>
                  <a:lnTo>
                    <a:pt x="2868" y="4"/>
                  </a:lnTo>
                  <a:lnTo>
                    <a:pt x="2892" y="0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1" name="Freeform 200"/>
            <p:cNvSpPr>
              <a:spLocks/>
            </p:cNvSpPr>
            <p:nvPr/>
          </p:nvSpPr>
          <p:spPr bwMode="auto">
            <a:xfrm>
              <a:off x="6315075" y="1812925"/>
              <a:ext cx="3521075" cy="3525838"/>
            </a:xfrm>
            <a:custGeom>
              <a:avLst/>
              <a:gdLst>
                <a:gd name="T0" fmla="*/ 2381 w 4438"/>
                <a:gd name="T1" fmla="*/ 5 h 4442"/>
                <a:gd name="T2" fmla="*/ 2665 w 4438"/>
                <a:gd name="T3" fmla="*/ 44 h 4442"/>
                <a:gd name="T4" fmla="*/ 2931 w 4438"/>
                <a:gd name="T5" fmla="*/ 115 h 4442"/>
                <a:gd name="T6" fmla="*/ 3031 w 4438"/>
                <a:gd name="T7" fmla="*/ 154 h 4442"/>
                <a:gd name="T8" fmla="*/ 3185 w 4438"/>
                <a:gd name="T9" fmla="*/ 220 h 4442"/>
                <a:gd name="T10" fmla="*/ 3440 w 4438"/>
                <a:gd name="T11" fmla="*/ 365 h 4442"/>
                <a:gd name="T12" fmla="*/ 3711 w 4438"/>
                <a:gd name="T13" fmla="*/ 576 h 4442"/>
                <a:gd name="T14" fmla="*/ 3914 w 4438"/>
                <a:gd name="T15" fmla="*/ 787 h 4442"/>
                <a:gd name="T16" fmla="*/ 4088 w 4438"/>
                <a:gd name="T17" fmla="*/ 1023 h 4442"/>
                <a:gd name="T18" fmla="*/ 4218 w 4438"/>
                <a:gd name="T19" fmla="*/ 1258 h 4442"/>
                <a:gd name="T20" fmla="*/ 4302 w 4438"/>
                <a:gd name="T21" fmla="*/ 1456 h 4442"/>
                <a:gd name="T22" fmla="*/ 4392 w 4438"/>
                <a:gd name="T23" fmla="*/ 1773 h 4442"/>
                <a:gd name="T24" fmla="*/ 4434 w 4438"/>
                <a:gd name="T25" fmla="*/ 2107 h 4442"/>
                <a:gd name="T26" fmla="*/ 4425 w 4438"/>
                <a:gd name="T27" fmla="*/ 2448 h 4442"/>
                <a:gd name="T28" fmla="*/ 4367 w 4438"/>
                <a:gd name="T29" fmla="*/ 2776 h 4442"/>
                <a:gd name="T30" fmla="*/ 4262 w 4438"/>
                <a:gd name="T31" fmla="*/ 3084 h 4442"/>
                <a:gd name="T32" fmla="*/ 4143 w 4438"/>
                <a:gd name="T33" fmla="*/ 3327 h 4442"/>
                <a:gd name="T34" fmla="*/ 3964 w 4438"/>
                <a:gd name="T35" fmla="*/ 3592 h 4442"/>
                <a:gd name="T36" fmla="*/ 3788 w 4438"/>
                <a:gd name="T37" fmla="*/ 3791 h 4442"/>
                <a:gd name="T38" fmla="*/ 3524 w 4438"/>
                <a:gd name="T39" fmla="*/ 4016 h 4442"/>
                <a:gd name="T40" fmla="*/ 3229 w 4438"/>
                <a:gd name="T41" fmla="*/ 4200 h 4442"/>
                <a:gd name="T42" fmla="*/ 2931 w 4438"/>
                <a:gd name="T43" fmla="*/ 4326 h 4442"/>
                <a:gd name="T44" fmla="*/ 2592 w 4438"/>
                <a:gd name="T45" fmla="*/ 4410 h 4442"/>
                <a:gd name="T46" fmla="*/ 2218 w 4438"/>
                <a:gd name="T47" fmla="*/ 4442 h 4442"/>
                <a:gd name="T48" fmla="*/ 1782 w 4438"/>
                <a:gd name="T49" fmla="*/ 4399 h 4442"/>
                <a:gd name="T50" fmla="*/ 1405 w 4438"/>
                <a:gd name="T51" fmla="*/ 4288 h 4442"/>
                <a:gd name="T52" fmla="*/ 1114 w 4438"/>
                <a:gd name="T53" fmla="*/ 4148 h 4442"/>
                <a:gd name="T54" fmla="*/ 817 w 4438"/>
                <a:gd name="T55" fmla="*/ 3943 h 4442"/>
                <a:gd name="T56" fmla="*/ 577 w 4438"/>
                <a:gd name="T57" fmla="*/ 3714 h 4442"/>
                <a:gd name="T58" fmla="*/ 410 w 4438"/>
                <a:gd name="T59" fmla="*/ 3506 h 4442"/>
                <a:gd name="T60" fmla="*/ 244 w 4438"/>
                <a:gd name="T61" fmla="*/ 3231 h 4442"/>
                <a:gd name="T62" fmla="*/ 136 w 4438"/>
                <a:gd name="T63" fmla="*/ 2984 h 4442"/>
                <a:gd name="T64" fmla="*/ 46 w 4438"/>
                <a:gd name="T65" fmla="*/ 2668 h 4442"/>
                <a:gd name="T66" fmla="*/ 4 w 4438"/>
                <a:gd name="T67" fmla="*/ 2334 h 4442"/>
                <a:gd name="T68" fmla="*/ 11 w 4438"/>
                <a:gd name="T69" fmla="*/ 1993 h 4442"/>
                <a:gd name="T70" fmla="*/ 70 w 4438"/>
                <a:gd name="T71" fmla="*/ 1665 h 4442"/>
                <a:gd name="T72" fmla="*/ 154 w 4438"/>
                <a:gd name="T73" fmla="*/ 1406 h 4442"/>
                <a:gd name="T74" fmla="*/ 244 w 4438"/>
                <a:gd name="T75" fmla="*/ 1208 h 4442"/>
                <a:gd name="T76" fmla="*/ 410 w 4438"/>
                <a:gd name="T77" fmla="*/ 935 h 4442"/>
                <a:gd name="T78" fmla="*/ 577 w 4438"/>
                <a:gd name="T79" fmla="*/ 726 h 4442"/>
                <a:gd name="T80" fmla="*/ 766 w 4438"/>
                <a:gd name="T81" fmla="*/ 543 h 4442"/>
                <a:gd name="T82" fmla="*/ 1114 w 4438"/>
                <a:gd name="T83" fmla="*/ 293 h 4442"/>
                <a:gd name="T84" fmla="*/ 1374 w 4438"/>
                <a:gd name="T85" fmla="*/ 167 h 4442"/>
                <a:gd name="T86" fmla="*/ 1630 w 4438"/>
                <a:gd name="T87" fmla="*/ 79 h 4442"/>
                <a:gd name="T88" fmla="*/ 2017 w 4438"/>
                <a:gd name="T89" fmla="*/ 9 h 4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438" h="4442">
                  <a:moveTo>
                    <a:pt x="2218" y="0"/>
                  </a:moveTo>
                  <a:lnTo>
                    <a:pt x="2258" y="0"/>
                  </a:lnTo>
                  <a:lnTo>
                    <a:pt x="2381" y="5"/>
                  </a:lnTo>
                  <a:lnTo>
                    <a:pt x="2500" y="16"/>
                  </a:lnTo>
                  <a:lnTo>
                    <a:pt x="2617" y="35"/>
                  </a:lnTo>
                  <a:lnTo>
                    <a:pt x="2665" y="44"/>
                  </a:lnTo>
                  <a:lnTo>
                    <a:pt x="2729" y="58"/>
                  </a:lnTo>
                  <a:lnTo>
                    <a:pt x="2830" y="84"/>
                  </a:lnTo>
                  <a:lnTo>
                    <a:pt x="2931" y="115"/>
                  </a:lnTo>
                  <a:lnTo>
                    <a:pt x="2947" y="123"/>
                  </a:lnTo>
                  <a:lnTo>
                    <a:pt x="3031" y="152"/>
                  </a:lnTo>
                  <a:lnTo>
                    <a:pt x="3031" y="154"/>
                  </a:lnTo>
                  <a:lnTo>
                    <a:pt x="3110" y="185"/>
                  </a:lnTo>
                  <a:lnTo>
                    <a:pt x="3132" y="196"/>
                  </a:lnTo>
                  <a:lnTo>
                    <a:pt x="3185" y="220"/>
                  </a:lnTo>
                  <a:lnTo>
                    <a:pt x="3229" y="242"/>
                  </a:lnTo>
                  <a:lnTo>
                    <a:pt x="3323" y="293"/>
                  </a:lnTo>
                  <a:lnTo>
                    <a:pt x="3440" y="365"/>
                  </a:lnTo>
                  <a:lnTo>
                    <a:pt x="3552" y="444"/>
                  </a:lnTo>
                  <a:lnTo>
                    <a:pt x="3632" y="508"/>
                  </a:lnTo>
                  <a:lnTo>
                    <a:pt x="3711" y="576"/>
                  </a:lnTo>
                  <a:lnTo>
                    <a:pt x="3788" y="649"/>
                  </a:lnTo>
                  <a:lnTo>
                    <a:pt x="3861" y="726"/>
                  </a:lnTo>
                  <a:lnTo>
                    <a:pt x="3914" y="787"/>
                  </a:lnTo>
                  <a:lnTo>
                    <a:pt x="3964" y="849"/>
                  </a:lnTo>
                  <a:lnTo>
                    <a:pt x="4028" y="935"/>
                  </a:lnTo>
                  <a:lnTo>
                    <a:pt x="4088" y="1023"/>
                  </a:lnTo>
                  <a:lnTo>
                    <a:pt x="4143" y="1115"/>
                  </a:lnTo>
                  <a:lnTo>
                    <a:pt x="4194" y="1208"/>
                  </a:lnTo>
                  <a:lnTo>
                    <a:pt x="4218" y="1258"/>
                  </a:lnTo>
                  <a:lnTo>
                    <a:pt x="4253" y="1331"/>
                  </a:lnTo>
                  <a:lnTo>
                    <a:pt x="4284" y="1406"/>
                  </a:lnTo>
                  <a:lnTo>
                    <a:pt x="4302" y="1456"/>
                  </a:lnTo>
                  <a:lnTo>
                    <a:pt x="4337" y="1560"/>
                  </a:lnTo>
                  <a:lnTo>
                    <a:pt x="4367" y="1665"/>
                  </a:lnTo>
                  <a:lnTo>
                    <a:pt x="4392" y="1773"/>
                  </a:lnTo>
                  <a:lnTo>
                    <a:pt x="4412" y="1881"/>
                  </a:lnTo>
                  <a:lnTo>
                    <a:pt x="4425" y="1993"/>
                  </a:lnTo>
                  <a:lnTo>
                    <a:pt x="4434" y="2107"/>
                  </a:lnTo>
                  <a:lnTo>
                    <a:pt x="4438" y="2221"/>
                  </a:lnTo>
                  <a:lnTo>
                    <a:pt x="4434" y="2334"/>
                  </a:lnTo>
                  <a:lnTo>
                    <a:pt x="4425" y="2448"/>
                  </a:lnTo>
                  <a:lnTo>
                    <a:pt x="4412" y="2558"/>
                  </a:lnTo>
                  <a:lnTo>
                    <a:pt x="4392" y="2668"/>
                  </a:lnTo>
                  <a:lnTo>
                    <a:pt x="4367" y="2776"/>
                  </a:lnTo>
                  <a:lnTo>
                    <a:pt x="4337" y="2881"/>
                  </a:lnTo>
                  <a:lnTo>
                    <a:pt x="4302" y="2984"/>
                  </a:lnTo>
                  <a:lnTo>
                    <a:pt x="4262" y="3084"/>
                  </a:lnTo>
                  <a:lnTo>
                    <a:pt x="4218" y="3184"/>
                  </a:lnTo>
                  <a:lnTo>
                    <a:pt x="4194" y="3231"/>
                  </a:lnTo>
                  <a:lnTo>
                    <a:pt x="4143" y="3327"/>
                  </a:lnTo>
                  <a:lnTo>
                    <a:pt x="4108" y="3383"/>
                  </a:lnTo>
                  <a:lnTo>
                    <a:pt x="4039" y="3490"/>
                  </a:lnTo>
                  <a:lnTo>
                    <a:pt x="3964" y="3592"/>
                  </a:lnTo>
                  <a:lnTo>
                    <a:pt x="3914" y="3655"/>
                  </a:lnTo>
                  <a:lnTo>
                    <a:pt x="3861" y="3714"/>
                  </a:lnTo>
                  <a:lnTo>
                    <a:pt x="3788" y="3791"/>
                  </a:lnTo>
                  <a:lnTo>
                    <a:pt x="3711" y="3864"/>
                  </a:lnTo>
                  <a:lnTo>
                    <a:pt x="3619" y="3943"/>
                  </a:lnTo>
                  <a:lnTo>
                    <a:pt x="3524" y="4016"/>
                  </a:lnTo>
                  <a:lnTo>
                    <a:pt x="3425" y="4084"/>
                  </a:lnTo>
                  <a:lnTo>
                    <a:pt x="3323" y="4148"/>
                  </a:lnTo>
                  <a:lnTo>
                    <a:pt x="3229" y="4200"/>
                  </a:lnTo>
                  <a:lnTo>
                    <a:pt x="3132" y="4245"/>
                  </a:lnTo>
                  <a:lnTo>
                    <a:pt x="3031" y="4288"/>
                  </a:lnTo>
                  <a:lnTo>
                    <a:pt x="2931" y="4326"/>
                  </a:lnTo>
                  <a:lnTo>
                    <a:pt x="2823" y="4359"/>
                  </a:lnTo>
                  <a:lnTo>
                    <a:pt x="2713" y="4387"/>
                  </a:lnTo>
                  <a:lnTo>
                    <a:pt x="2592" y="4410"/>
                  </a:lnTo>
                  <a:lnTo>
                    <a:pt x="2469" y="4427"/>
                  </a:lnTo>
                  <a:lnTo>
                    <a:pt x="2345" y="4438"/>
                  </a:lnTo>
                  <a:lnTo>
                    <a:pt x="2218" y="4442"/>
                  </a:lnTo>
                  <a:lnTo>
                    <a:pt x="2070" y="4436"/>
                  </a:lnTo>
                  <a:lnTo>
                    <a:pt x="1925" y="4423"/>
                  </a:lnTo>
                  <a:lnTo>
                    <a:pt x="1782" y="4399"/>
                  </a:lnTo>
                  <a:lnTo>
                    <a:pt x="1643" y="4366"/>
                  </a:lnTo>
                  <a:lnTo>
                    <a:pt x="1508" y="4324"/>
                  </a:lnTo>
                  <a:lnTo>
                    <a:pt x="1405" y="4288"/>
                  </a:lnTo>
                  <a:lnTo>
                    <a:pt x="1306" y="4245"/>
                  </a:lnTo>
                  <a:lnTo>
                    <a:pt x="1209" y="4200"/>
                  </a:lnTo>
                  <a:lnTo>
                    <a:pt x="1114" y="4148"/>
                  </a:lnTo>
                  <a:lnTo>
                    <a:pt x="1011" y="4084"/>
                  </a:lnTo>
                  <a:lnTo>
                    <a:pt x="912" y="4016"/>
                  </a:lnTo>
                  <a:lnTo>
                    <a:pt x="817" y="3943"/>
                  </a:lnTo>
                  <a:lnTo>
                    <a:pt x="727" y="3864"/>
                  </a:lnTo>
                  <a:lnTo>
                    <a:pt x="650" y="3791"/>
                  </a:lnTo>
                  <a:lnTo>
                    <a:pt x="577" y="3714"/>
                  </a:lnTo>
                  <a:lnTo>
                    <a:pt x="524" y="3653"/>
                  </a:lnTo>
                  <a:lnTo>
                    <a:pt x="473" y="3592"/>
                  </a:lnTo>
                  <a:lnTo>
                    <a:pt x="410" y="3506"/>
                  </a:lnTo>
                  <a:lnTo>
                    <a:pt x="350" y="3418"/>
                  </a:lnTo>
                  <a:lnTo>
                    <a:pt x="295" y="3327"/>
                  </a:lnTo>
                  <a:lnTo>
                    <a:pt x="244" y="3231"/>
                  </a:lnTo>
                  <a:lnTo>
                    <a:pt x="220" y="3184"/>
                  </a:lnTo>
                  <a:lnTo>
                    <a:pt x="174" y="3084"/>
                  </a:lnTo>
                  <a:lnTo>
                    <a:pt x="136" y="2984"/>
                  </a:lnTo>
                  <a:lnTo>
                    <a:pt x="101" y="2881"/>
                  </a:lnTo>
                  <a:lnTo>
                    <a:pt x="70" y="2776"/>
                  </a:lnTo>
                  <a:lnTo>
                    <a:pt x="46" y="2668"/>
                  </a:lnTo>
                  <a:lnTo>
                    <a:pt x="26" y="2558"/>
                  </a:lnTo>
                  <a:lnTo>
                    <a:pt x="11" y="2448"/>
                  </a:lnTo>
                  <a:lnTo>
                    <a:pt x="4" y="2334"/>
                  </a:lnTo>
                  <a:lnTo>
                    <a:pt x="0" y="2221"/>
                  </a:lnTo>
                  <a:lnTo>
                    <a:pt x="4" y="2105"/>
                  </a:lnTo>
                  <a:lnTo>
                    <a:pt x="11" y="1993"/>
                  </a:lnTo>
                  <a:lnTo>
                    <a:pt x="26" y="1881"/>
                  </a:lnTo>
                  <a:lnTo>
                    <a:pt x="46" y="1773"/>
                  </a:lnTo>
                  <a:lnTo>
                    <a:pt x="70" y="1665"/>
                  </a:lnTo>
                  <a:lnTo>
                    <a:pt x="99" y="1560"/>
                  </a:lnTo>
                  <a:lnTo>
                    <a:pt x="136" y="1456"/>
                  </a:lnTo>
                  <a:lnTo>
                    <a:pt x="154" y="1406"/>
                  </a:lnTo>
                  <a:lnTo>
                    <a:pt x="185" y="1331"/>
                  </a:lnTo>
                  <a:lnTo>
                    <a:pt x="218" y="1258"/>
                  </a:lnTo>
                  <a:lnTo>
                    <a:pt x="244" y="1208"/>
                  </a:lnTo>
                  <a:lnTo>
                    <a:pt x="293" y="1115"/>
                  </a:lnTo>
                  <a:lnTo>
                    <a:pt x="350" y="1023"/>
                  </a:lnTo>
                  <a:lnTo>
                    <a:pt x="410" y="935"/>
                  </a:lnTo>
                  <a:lnTo>
                    <a:pt x="473" y="849"/>
                  </a:lnTo>
                  <a:lnTo>
                    <a:pt x="524" y="787"/>
                  </a:lnTo>
                  <a:lnTo>
                    <a:pt x="577" y="726"/>
                  </a:lnTo>
                  <a:lnTo>
                    <a:pt x="650" y="649"/>
                  </a:lnTo>
                  <a:lnTo>
                    <a:pt x="727" y="576"/>
                  </a:lnTo>
                  <a:lnTo>
                    <a:pt x="766" y="543"/>
                  </a:lnTo>
                  <a:lnTo>
                    <a:pt x="876" y="453"/>
                  </a:lnTo>
                  <a:lnTo>
                    <a:pt x="993" y="368"/>
                  </a:lnTo>
                  <a:lnTo>
                    <a:pt x="1114" y="293"/>
                  </a:lnTo>
                  <a:lnTo>
                    <a:pt x="1209" y="242"/>
                  </a:lnTo>
                  <a:lnTo>
                    <a:pt x="1306" y="196"/>
                  </a:lnTo>
                  <a:lnTo>
                    <a:pt x="1374" y="167"/>
                  </a:lnTo>
                  <a:lnTo>
                    <a:pt x="1405" y="154"/>
                  </a:lnTo>
                  <a:lnTo>
                    <a:pt x="1508" y="115"/>
                  </a:lnTo>
                  <a:lnTo>
                    <a:pt x="1630" y="79"/>
                  </a:lnTo>
                  <a:lnTo>
                    <a:pt x="1757" y="47"/>
                  </a:lnTo>
                  <a:lnTo>
                    <a:pt x="1885" y="24"/>
                  </a:lnTo>
                  <a:lnTo>
                    <a:pt x="2017" y="9"/>
                  </a:lnTo>
                  <a:lnTo>
                    <a:pt x="2150" y="0"/>
                  </a:lnTo>
                  <a:lnTo>
                    <a:pt x="2218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2" name="Freeform 201"/>
            <p:cNvSpPr>
              <a:spLocks noEditPoints="1"/>
            </p:cNvSpPr>
            <p:nvPr/>
          </p:nvSpPr>
          <p:spPr bwMode="auto">
            <a:xfrm>
              <a:off x="6315075" y="1812925"/>
              <a:ext cx="3521075" cy="3378200"/>
            </a:xfrm>
            <a:custGeom>
              <a:avLst/>
              <a:gdLst>
                <a:gd name="T0" fmla="*/ 727 w 4438"/>
                <a:gd name="T1" fmla="*/ 2560 h 4255"/>
                <a:gd name="T2" fmla="*/ 519 w 4438"/>
                <a:gd name="T3" fmla="*/ 2503 h 4255"/>
                <a:gd name="T4" fmla="*/ 246 w 4438"/>
                <a:gd name="T5" fmla="*/ 2661 h 4255"/>
                <a:gd name="T6" fmla="*/ 645 w 4438"/>
                <a:gd name="T7" fmla="*/ 2782 h 4255"/>
                <a:gd name="T8" fmla="*/ 1321 w 4438"/>
                <a:gd name="T9" fmla="*/ 3015 h 4255"/>
                <a:gd name="T10" fmla="*/ 1857 w 4438"/>
                <a:gd name="T11" fmla="*/ 3416 h 4255"/>
                <a:gd name="T12" fmla="*/ 1388 w 4438"/>
                <a:gd name="T13" fmla="*/ 4124 h 4255"/>
                <a:gd name="T14" fmla="*/ 475 w 4438"/>
                <a:gd name="T15" fmla="*/ 3556 h 4255"/>
                <a:gd name="T16" fmla="*/ 484 w 4438"/>
                <a:gd name="T17" fmla="*/ 3051 h 4255"/>
                <a:gd name="T18" fmla="*/ 150 w 4438"/>
                <a:gd name="T19" fmla="*/ 2740 h 4255"/>
                <a:gd name="T20" fmla="*/ 396 w 4438"/>
                <a:gd name="T21" fmla="*/ 2450 h 4255"/>
                <a:gd name="T22" fmla="*/ 478 w 4438"/>
                <a:gd name="T23" fmla="*/ 2375 h 4255"/>
                <a:gd name="T24" fmla="*/ 2390 w 4438"/>
                <a:gd name="T25" fmla="*/ 2166 h 4255"/>
                <a:gd name="T26" fmla="*/ 2469 w 4438"/>
                <a:gd name="T27" fmla="*/ 2030 h 4255"/>
                <a:gd name="T28" fmla="*/ 856 w 4438"/>
                <a:gd name="T29" fmla="*/ 1641 h 4255"/>
                <a:gd name="T30" fmla="*/ 1110 w 4438"/>
                <a:gd name="T31" fmla="*/ 1329 h 4255"/>
                <a:gd name="T32" fmla="*/ 1079 w 4438"/>
                <a:gd name="T33" fmla="*/ 1423 h 4255"/>
                <a:gd name="T34" fmla="*/ 3002 w 4438"/>
                <a:gd name="T35" fmla="*/ 1240 h 4255"/>
                <a:gd name="T36" fmla="*/ 2652 w 4438"/>
                <a:gd name="T37" fmla="*/ 1183 h 4255"/>
                <a:gd name="T38" fmla="*/ 2984 w 4438"/>
                <a:gd name="T39" fmla="*/ 1041 h 4255"/>
                <a:gd name="T40" fmla="*/ 2834 w 4438"/>
                <a:gd name="T41" fmla="*/ 1346 h 4255"/>
                <a:gd name="T42" fmla="*/ 2834 w 4438"/>
                <a:gd name="T43" fmla="*/ 990 h 4255"/>
                <a:gd name="T44" fmla="*/ 879 w 4438"/>
                <a:gd name="T45" fmla="*/ 902 h 4255"/>
                <a:gd name="T46" fmla="*/ 1163 w 4438"/>
                <a:gd name="T47" fmla="*/ 1289 h 4255"/>
                <a:gd name="T48" fmla="*/ 766 w 4438"/>
                <a:gd name="T49" fmla="*/ 1386 h 4255"/>
                <a:gd name="T50" fmla="*/ 594 w 4438"/>
                <a:gd name="T51" fmla="*/ 1768 h 4255"/>
                <a:gd name="T52" fmla="*/ 348 w 4438"/>
                <a:gd name="T53" fmla="*/ 2268 h 4255"/>
                <a:gd name="T54" fmla="*/ 280 w 4438"/>
                <a:gd name="T55" fmla="*/ 1139 h 4255"/>
                <a:gd name="T56" fmla="*/ 456 w 4438"/>
                <a:gd name="T57" fmla="*/ 1041 h 4255"/>
                <a:gd name="T58" fmla="*/ 4434 w 4438"/>
                <a:gd name="T59" fmla="*/ 2107 h 4255"/>
                <a:gd name="T60" fmla="*/ 4074 w 4438"/>
                <a:gd name="T61" fmla="*/ 2298 h 4255"/>
                <a:gd name="T62" fmla="*/ 3788 w 4438"/>
                <a:gd name="T63" fmla="*/ 3791 h 4255"/>
                <a:gd name="T64" fmla="*/ 3385 w 4438"/>
                <a:gd name="T65" fmla="*/ 3495 h 4255"/>
                <a:gd name="T66" fmla="*/ 3185 w 4438"/>
                <a:gd name="T67" fmla="*/ 3022 h 4255"/>
                <a:gd name="T68" fmla="*/ 2394 w 4438"/>
                <a:gd name="T69" fmla="*/ 2687 h 4255"/>
                <a:gd name="T70" fmla="*/ 2524 w 4438"/>
                <a:gd name="T71" fmla="*/ 2217 h 4255"/>
                <a:gd name="T72" fmla="*/ 3105 w 4438"/>
                <a:gd name="T73" fmla="*/ 1883 h 4255"/>
                <a:gd name="T74" fmla="*/ 3583 w 4438"/>
                <a:gd name="T75" fmla="*/ 2114 h 4255"/>
                <a:gd name="T76" fmla="*/ 4059 w 4438"/>
                <a:gd name="T77" fmla="*/ 1933 h 4255"/>
                <a:gd name="T78" fmla="*/ 4304 w 4438"/>
                <a:gd name="T79" fmla="*/ 1700 h 4255"/>
                <a:gd name="T80" fmla="*/ 4026 w 4438"/>
                <a:gd name="T81" fmla="*/ 1553 h 4255"/>
                <a:gd name="T82" fmla="*/ 3733 w 4438"/>
                <a:gd name="T83" fmla="*/ 1850 h 4255"/>
                <a:gd name="T84" fmla="*/ 3405 w 4438"/>
                <a:gd name="T85" fmla="*/ 1616 h 4255"/>
                <a:gd name="T86" fmla="*/ 3454 w 4438"/>
                <a:gd name="T87" fmla="*/ 1881 h 4255"/>
                <a:gd name="T88" fmla="*/ 3041 w 4438"/>
                <a:gd name="T89" fmla="*/ 1661 h 4255"/>
                <a:gd name="T90" fmla="*/ 2786 w 4438"/>
                <a:gd name="T91" fmla="*/ 1905 h 4255"/>
                <a:gd name="T92" fmla="*/ 2727 w 4438"/>
                <a:gd name="T93" fmla="*/ 1634 h 4255"/>
                <a:gd name="T94" fmla="*/ 3020 w 4438"/>
                <a:gd name="T95" fmla="*/ 1324 h 4255"/>
                <a:gd name="T96" fmla="*/ 3464 w 4438"/>
                <a:gd name="T97" fmla="*/ 1124 h 4255"/>
                <a:gd name="T98" fmla="*/ 3760 w 4438"/>
                <a:gd name="T99" fmla="*/ 996 h 4255"/>
                <a:gd name="T100" fmla="*/ 3650 w 4438"/>
                <a:gd name="T101" fmla="*/ 851 h 4255"/>
                <a:gd name="T102" fmla="*/ 2506 w 4438"/>
                <a:gd name="T103" fmla="*/ 623 h 4255"/>
                <a:gd name="T104" fmla="*/ 899 w 4438"/>
                <a:gd name="T105" fmla="*/ 508 h 4255"/>
                <a:gd name="T106" fmla="*/ 868 w 4438"/>
                <a:gd name="T107" fmla="*/ 799 h 4255"/>
                <a:gd name="T108" fmla="*/ 3661 w 4438"/>
                <a:gd name="T109" fmla="*/ 642 h 4255"/>
                <a:gd name="T110" fmla="*/ 3410 w 4438"/>
                <a:gd name="T111" fmla="*/ 1097 h 4255"/>
                <a:gd name="T112" fmla="*/ 3139 w 4438"/>
                <a:gd name="T113" fmla="*/ 871 h 4255"/>
                <a:gd name="T114" fmla="*/ 2716 w 4438"/>
                <a:gd name="T115" fmla="*/ 345 h 4255"/>
                <a:gd name="T116" fmla="*/ 2154 w 4438"/>
                <a:gd name="T117" fmla="*/ 143 h 4255"/>
                <a:gd name="T118" fmla="*/ 2207 w 4438"/>
                <a:gd name="T119" fmla="*/ 370 h 4255"/>
                <a:gd name="T120" fmla="*/ 1647 w 4438"/>
                <a:gd name="T121" fmla="*/ 733 h 4255"/>
                <a:gd name="T122" fmla="*/ 1299 w 4438"/>
                <a:gd name="T123" fmla="*/ 526 h 4255"/>
                <a:gd name="T124" fmla="*/ 1293 w 4438"/>
                <a:gd name="T125" fmla="*/ 348 h 4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438" h="4255">
                  <a:moveTo>
                    <a:pt x="793" y="2569"/>
                  </a:moveTo>
                  <a:lnTo>
                    <a:pt x="815" y="2569"/>
                  </a:lnTo>
                  <a:lnTo>
                    <a:pt x="837" y="2573"/>
                  </a:lnTo>
                  <a:lnTo>
                    <a:pt x="856" y="2580"/>
                  </a:lnTo>
                  <a:lnTo>
                    <a:pt x="868" y="2589"/>
                  </a:lnTo>
                  <a:lnTo>
                    <a:pt x="870" y="2593"/>
                  </a:lnTo>
                  <a:lnTo>
                    <a:pt x="872" y="2597"/>
                  </a:lnTo>
                  <a:lnTo>
                    <a:pt x="872" y="2600"/>
                  </a:lnTo>
                  <a:lnTo>
                    <a:pt x="868" y="2602"/>
                  </a:lnTo>
                  <a:lnTo>
                    <a:pt x="863" y="2604"/>
                  </a:lnTo>
                  <a:lnTo>
                    <a:pt x="857" y="2606"/>
                  </a:lnTo>
                  <a:lnTo>
                    <a:pt x="850" y="2606"/>
                  </a:lnTo>
                  <a:lnTo>
                    <a:pt x="841" y="2606"/>
                  </a:lnTo>
                  <a:lnTo>
                    <a:pt x="821" y="2604"/>
                  </a:lnTo>
                  <a:lnTo>
                    <a:pt x="802" y="2600"/>
                  </a:lnTo>
                  <a:lnTo>
                    <a:pt x="788" y="2595"/>
                  </a:lnTo>
                  <a:lnTo>
                    <a:pt x="777" y="2587"/>
                  </a:lnTo>
                  <a:lnTo>
                    <a:pt x="771" y="2582"/>
                  </a:lnTo>
                  <a:lnTo>
                    <a:pt x="771" y="2576"/>
                  </a:lnTo>
                  <a:lnTo>
                    <a:pt x="779" y="2573"/>
                  </a:lnTo>
                  <a:lnTo>
                    <a:pt x="793" y="2569"/>
                  </a:lnTo>
                  <a:close/>
                  <a:moveTo>
                    <a:pt x="696" y="2523"/>
                  </a:moveTo>
                  <a:lnTo>
                    <a:pt x="711" y="2525"/>
                  </a:lnTo>
                  <a:lnTo>
                    <a:pt x="722" y="2532"/>
                  </a:lnTo>
                  <a:lnTo>
                    <a:pt x="727" y="2545"/>
                  </a:lnTo>
                  <a:lnTo>
                    <a:pt x="727" y="2560"/>
                  </a:lnTo>
                  <a:lnTo>
                    <a:pt x="725" y="2573"/>
                  </a:lnTo>
                  <a:lnTo>
                    <a:pt x="716" y="2586"/>
                  </a:lnTo>
                  <a:lnTo>
                    <a:pt x="703" y="2595"/>
                  </a:lnTo>
                  <a:lnTo>
                    <a:pt x="687" y="2599"/>
                  </a:lnTo>
                  <a:lnTo>
                    <a:pt x="678" y="2597"/>
                  </a:lnTo>
                  <a:lnTo>
                    <a:pt x="665" y="2593"/>
                  </a:lnTo>
                  <a:lnTo>
                    <a:pt x="650" y="2586"/>
                  </a:lnTo>
                  <a:lnTo>
                    <a:pt x="639" y="2576"/>
                  </a:lnTo>
                  <a:lnTo>
                    <a:pt x="632" y="2565"/>
                  </a:lnTo>
                  <a:lnTo>
                    <a:pt x="628" y="2554"/>
                  </a:lnTo>
                  <a:lnTo>
                    <a:pt x="630" y="2543"/>
                  </a:lnTo>
                  <a:lnTo>
                    <a:pt x="639" y="2534"/>
                  </a:lnTo>
                  <a:lnTo>
                    <a:pt x="654" y="2527"/>
                  </a:lnTo>
                  <a:lnTo>
                    <a:pt x="678" y="2523"/>
                  </a:lnTo>
                  <a:lnTo>
                    <a:pt x="687" y="2523"/>
                  </a:lnTo>
                  <a:lnTo>
                    <a:pt x="696" y="2523"/>
                  </a:lnTo>
                  <a:close/>
                  <a:moveTo>
                    <a:pt x="475" y="2455"/>
                  </a:moveTo>
                  <a:lnTo>
                    <a:pt x="486" y="2455"/>
                  </a:lnTo>
                  <a:lnTo>
                    <a:pt x="497" y="2457"/>
                  </a:lnTo>
                  <a:lnTo>
                    <a:pt x="513" y="2463"/>
                  </a:lnTo>
                  <a:lnTo>
                    <a:pt x="528" y="2470"/>
                  </a:lnTo>
                  <a:lnTo>
                    <a:pt x="539" y="2479"/>
                  </a:lnTo>
                  <a:lnTo>
                    <a:pt x="544" y="2488"/>
                  </a:lnTo>
                  <a:lnTo>
                    <a:pt x="542" y="2496"/>
                  </a:lnTo>
                  <a:lnTo>
                    <a:pt x="535" y="2501"/>
                  </a:lnTo>
                  <a:lnTo>
                    <a:pt x="519" y="2503"/>
                  </a:lnTo>
                  <a:lnTo>
                    <a:pt x="508" y="2503"/>
                  </a:lnTo>
                  <a:lnTo>
                    <a:pt x="497" y="2501"/>
                  </a:lnTo>
                  <a:lnTo>
                    <a:pt x="478" y="2496"/>
                  </a:lnTo>
                  <a:lnTo>
                    <a:pt x="464" y="2488"/>
                  </a:lnTo>
                  <a:lnTo>
                    <a:pt x="454" y="2479"/>
                  </a:lnTo>
                  <a:lnTo>
                    <a:pt x="449" y="2470"/>
                  </a:lnTo>
                  <a:lnTo>
                    <a:pt x="449" y="2463"/>
                  </a:lnTo>
                  <a:lnTo>
                    <a:pt x="458" y="2457"/>
                  </a:lnTo>
                  <a:lnTo>
                    <a:pt x="475" y="2455"/>
                  </a:lnTo>
                  <a:close/>
                  <a:moveTo>
                    <a:pt x="176" y="2406"/>
                  </a:moveTo>
                  <a:lnTo>
                    <a:pt x="183" y="2410"/>
                  </a:lnTo>
                  <a:lnTo>
                    <a:pt x="185" y="2421"/>
                  </a:lnTo>
                  <a:lnTo>
                    <a:pt x="185" y="2435"/>
                  </a:lnTo>
                  <a:lnTo>
                    <a:pt x="182" y="2455"/>
                  </a:lnTo>
                  <a:lnTo>
                    <a:pt x="178" y="2479"/>
                  </a:lnTo>
                  <a:lnTo>
                    <a:pt x="174" y="2505"/>
                  </a:lnTo>
                  <a:lnTo>
                    <a:pt x="171" y="2531"/>
                  </a:lnTo>
                  <a:lnTo>
                    <a:pt x="167" y="2556"/>
                  </a:lnTo>
                  <a:lnTo>
                    <a:pt x="167" y="2582"/>
                  </a:lnTo>
                  <a:lnTo>
                    <a:pt x="167" y="2604"/>
                  </a:lnTo>
                  <a:lnTo>
                    <a:pt x="172" y="2624"/>
                  </a:lnTo>
                  <a:lnTo>
                    <a:pt x="180" y="2641"/>
                  </a:lnTo>
                  <a:lnTo>
                    <a:pt x="192" y="2650"/>
                  </a:lnTo>
                  <a:lnTo>
                    <a:pt x="209" y="2654"/>
                  </a:lnTo>
                  <a:lnTo>
                    <a:pt x="231" y="2655"/>
                  </a:lnTo>
                  <a:lnTo>
                    <a:pt x="246" y="2661"/>
                  </a:lnTo>
                  <a:lnTo>
                    <a:pt x="253" y="2670"/>
                  </a:lnTo>
                  <a:lnTo>
                    <a:pt x="257" y="2683"/>
                  </a:lnTo>
                  <a:lnTo>
                    <a:pt x="257" y="2698"/>
                  </a:lnTo>
                  <a:lnTo>
                    <a:pt x="257" y="2714"/>
                  </a:lnTo>
                  <a:lnTo>
                    <a:pt x="257" y="2731"/>
                  </a:lnTo>
                  <a:lnTo>
                    <a:pt x="260" y="2749"/>
                  </a:lnTo>
                  <a:lnTo>
                    <a:pt x="268" y="2765"/>
                  </a:lnTo>
                  <a:lnTo>
                    <a:pt x="288" y="2793"/>
                  </a:lnTo>
                  <a:lnTo>
                    <a:pt x="310" y="2817"/>
                  </a:lnTo>
                  <a:lnTo>
                    <a:pt x="335" y="2833"/>
                  </a:lnTo>
                  <a:lnTo>
                    <a:pt x="359" y="2842"/>
                  </a:lnTo>
                  <a:lnTo>
                    <a:pt x="379" y="2844"/>
                  </a:lnTo>
                  <a:lnTo>
                    <a:pt x="398" y="2841"/>
                  </a:lnTo>
                  <a:lnTo>
                    <a:pt x="418" y="2837"/>
                  </a:lnTo>
                  <a:lnTo>
                    <a:pt x="443" y="2837"/>
                  </a:lnTo>
                  <a:lnTo>
                    <a:pt x="469" y="2839"/>
                  </a:lnTo>
                  <a:lnTo>
                    <a:pt x="497" y="2841"/>
                  </a:lnTo>
                  <a:lnTo>
                    <a:pt x="519" y="2842"/>
                  </a:lnTo>
                  <a:lnTo>
                    <a:pt x="539" y="2839"/>
                  </a:lnTo>
                  <a:lnTo>
                    <a:pt x="559" y="2831"/>
                  </a:lnTo>
                  <a:lnTo>
                    <a:pt x="573" y="2820"/>
                  </a:lnTo>
                  <a:lnTo>
                    <a:pt x="590" y="2808"/>
                  </a:lnTo>
                  <a:lnTo>
                    <a:pt x="605" y="2797"/>
                  </a:lnTo>
                  <a:lnTo>
                    <a:pt x="619" y="2787"/>
                  </a:lnTo>
                  <a:lnTo>
                    <a:pt x="634" y="2782"/>
                  </a:lnTo>
                  <a:lnTo>
                    <a:pt x="645" y="2782"/>
                  </a:lnTo>
                  <a:lnTo>
                    <a:pt x="656" y="2789"/>
                  </a:lnTo>
                  <a:lnTo>
                    <a:pt x="665" y="2804"/>
                  </a:lnTo>
                  <a:lnTo>
                    <a:pt x="669" y="2811"/>
                  </a:lnTo>
                  <a:lnTo>
                    <a:pt x="674" y="2817"/>
                  </a:lnTo>
                  <a:lnTo>
                    <a:pt x="678" y="2822"/>
                  </a:lnTo>
                  <a:lnTo>
                    <a:pt x="696" y="2833"/>
                  </a:lnTo>
                  <a:lnTo>
                    <a:pt x="716" y="2839"/>
                  </a:lnTo>
                  <a:lnTo>
                    <a:pt x="740" y="2841"/>
                  </a:lnTo>
                  <a:lnTo>
                    <a:pt x="766" y="2841"/>
                  </a:lnTo>
                  <a:lnTo>
                    <a:pt x="797" y="2837"/>
                  </a:lnTo>
                  <a:lnTo>
                    <a:pt x="826" y="2837"/>
                  </a:lnTo>
                  <a:lnTo>
                    <a:pt x="868" y="2835"/>
                  </a:lnTo>
                  <a:lnTo>
                    <a:pt x="901" y="2833"/>
                  </a:lnTo>
                  <a:lnTo>
                    <a:pt x="938" y="2837"/>
                  </a:lnTo>
                  <a:lnTo>
                    <a:pt x="971" y="2842"/>
                  </a:lnTo>
                  <a:lnTo>
                    <a:pt x="1008" y="2855"/>
                  </a:lnTo>
                  <a:lnTo>
                    <a:pt x="1046" y="2874"/>
                  </a:lnTo>
                  <a:lnTo>
                    <a:pt x="1084" y="2897"/>
                  </a:lnTo>
                  <a:lnTo>
                    <a:pt x="1121" y="2923"/>
                  </a:lnTo>
                  <a:lnTo>
                    <a:pt x="1156" y="2947"/>
                  </a:lnTo>
                  <a:lnTo>
                    <a:pt x="1189" y="2969"/>
                  </a:lnTo>
                  <a:lnTo>
                    <a:pt x="1220" y="2987"/>
                  </a:lnTo>
                  <a:lnTo>
                    <a:pt x="1251" y="2998"/>
                  </a:lnTo>
                  <a:lnTo>
                    <a:pt x="1282" y="3002"/>
                  </a:lnTo>
                  <a:lnTo>
                    <a:pt x="1304" y="3006"/>
                  </a:lnTo>
                  <a:lnTo>
                    <a:pt x="1321" y="3015"/>
                  </a:lnTo>
                  <a:lnTo>
                    <a:pt x="1332" y="3028"/>
                  </a:lnTo>
                  <a:lnTo>
                    <a:pt x="1337" y="3046"/>
                  </a:lnTo>
                  <a:lnTo>
                    <a:pt x="1341" y="3068"/>
                  </a:lnTo>
                  <a:lnTo>
                    <a:pt x="1341" y="3090"/>
                  </a:lnTo>
                  <a:lnTo>
                    <a:pt x="1341" y="3116"/>
                  </a:lnTo>
                  <a:lnTo>
                    <a:pt x="1341" y="3141"/>
                  </a:lnTo>
                  <a:lnTo>
                    <a:pt x="1345" y="3163"/>
                  </a:lnTo>
                  <a:lnTo>
                    <a:pt x="1354" y="3180"/>
                  </a:lnTo>
                  <a:lnTo>
                    <a:pt x="1368" y="3193"/>
                  </a:lnTo>
                  <a:lnTo>
                    <a:pt x="1387" y="3204"/>
                  </a:lnTo>
                  <a:lnTo>
                    <a:pt x="1410" y="3211"/>
                  </a:lnTo>
                  <a:lnTo>
                    <a:pt x="1438" y="3218"/>
                  </a:lnTo>
                  <a:lnTo>
                    <a:pt x="1465" y="3226"/>
                  </a:lnTo>
                  <a:lnTo>
                    <a:pt x="1497" y="3235"/>
                  </a:lnTo>
                  <a:lnTo>
                    <a:pt x="1530" y="3244"/>
                  </a:lnTo>
                  <a:lnTo>
                    <a:pt x="1566" y="3257"/>
                  </a:lnTo>
                  <a:lnTo>
                    <a:pt x="1601" y="3264"/>
                  </a:lnTo>
                  <a:lnTo>
                    <a:pt x="1632" y="3273"/>
                  </a:lnTo>
                  <a:lnTo>
                    <a:pt x="1661" y="3281"/>
                  </a:lnTo>
                  <a:lnTo>
                    <a:pt x="1693" y="3294"/>
                  </a:lnTo>
                  <a:lnTo>
                    <a:pt x="1725" y="3308"/>
                  </a:lnTo>
                  <a:lnTo>
                    <a:pt x="1764" y="3330"/>
                  </a:lnTo>
                  <a:lnTo>
                    <a:pt x="1801" y="3354"/>
                  </a:lnTo>
                  <a:lnTo>
                    <a:pt x="1830" y="3376"/>
                  </a:lnTo>
                  <a:lnTo>
                    <a:pt x="1848" y="3396"/>
                  </a:lnTo>
                  <a:lnTo>
                    <a:pt x="1857" y="3416"/>
                  </a:lnTo>
                  <a:lnTo>
                    <a:pt x="1859" y="3438"/>
                  </a:lnTo>
                  <a:lnTo>
                    <a:pt x="1850" y="3464"/>
                  </a:lnTo>
                  <a:lnTo>
                    <a:pt x="1834" y="3492"/>
                  </a:lnTo>
                  <a:lnTo>
                    <a:pt x="1812" y="3523"/>
                  </a:lnTo>
                  <a:lnTo>
                    <a:pt x="1784" y="3559"/>
                  </a:lnTo>
                  <a:lnTo>
                    <a:pt x="1755" y="3598"/>
                  </a:lnTo>
                  <a:lnTo>
                    <a:pt x="1727" y="3640"/>
                  </a:lnTo>
                  <a:lnTo>
                    <a:pt x="1704" y="3682"/>
                  </a:lnTo>
                  <a:lnTo>
                    <a:pt x="1687" y="3726"/>
                  </a:lnTo>
                  <a:lnTo>
                    <a:pt x="1678" y="3770"/>
                  </a:lnTo>
                  <a:lnTo>
                    <a:pt x="1672" y="3814"/>
                  </a:lnTo>
                  <a:lnTo>
                    <a:pt x="1661" y="3855"/>
                  </a:lnTo>
                  <a:lnTo>
                    <a:pt x="1643" y="3891"/>
                  </a:lnTo>
                  <a:lnTo>
                    <a:pt x="1621" y="3924"/>
                  </a:lnTo>
                  <a:lnTo>
                    <a:pt x="1597" y="3952"/>
                  </a:lnTo>
                  <a:lnTo>
                    <a:pt x="1568" y="3970"/>
                  </a:lnTo>
                  <a:lnTo>
                    <a:pt x="1539" y="3979"/>
                  </a:lnTo>
                  <a:lnTo>
                    <a:pt x="1506" y="3989"/>
                  </a:lnTo>
                  <a:lnTo>
                    <a:pt x="1473" y="4003"/>
                  </a:lnTo>
                  <a:lnTo>
                    <a:pt x="1447" y="4022"/>
                  </a:lnTo>
                  <a:lnTo>
                    <a:pt x="1425" y="4044"/>
                  </a:lnTo>
                  <a:lnTo>
                    <a:pt x="1410" y="4067"/>
                  </a:lnTo>
                  <a:lnTo>
                    <a:pt x="1405" y="4093"/>
                  </a:lnTo>
                  <a:lnTo>
                    <a:pt x="1403" y="4106"/>
                  </a:lnTo>
                  <a:lnTo>
                    <a:pt x="1398" y="4117"/>
                  </a:lnTo>
                  <a:lnTo>
                    <a:pt x="1388" y="4124"/>
                  </a:lnTo>
                  <a:lnTo>
                    <a:pt x="1377" y="4132"/>
                  </a:lnTo>
                  <a:lnTo>
                    <a:pt x="1367" y="4139"/>
                  </a:lnTo>
                  <a:lnTo>
                    <a:pt x="1356" y="4150"/>
                  </a:lnTo>
                  <a:lnTo>
                    <a:pt x="1346" y="4165"/>
                  </a:lnTo>
                  <a:lnTo>
                    <a:pt x="1339" y="4185"/>
                  </a:lnTo>
                  <a:lnTo>
                    <a:pt x="1335" y="4211"/>
                  </a:lnTo>
                  <a:lnTo>
                    <a:pt x="1328" y="4255"/>
                  </a:lnTo>
                  <a:lnTo>
                    <a:pt x="1209" y="4200"/>
                  </a:lnTo>
                  <a:lnTo>
                    <a:pt x="1121" y="4152"/>
                  </a:lnTo>
                  <a:lnTo>
                    <a:pt x="1114" y="4148"/>
                  </a:lnTo>
                  <a:lnTo>
                    <a:pt x="1024" y="4093"/>
                  </a:lnTo>
                  <a:lnTo>
                    <a:pt x="938" y="4034"/>
                  </a:lnTo>
                  <a:lnTo>
                    <a:pt x="868" y="3983"/>
                  </a:lnTo>
                  <a:lnTo>
                    <a:pt x="766" y="3899"/>
                  </a:lnTo>
                  <a:lnTo>
                    <a:pt x="727" y="3864"/>
                  </a:lnTo>
                  <a:lnTo>
                    <a:pt x="678" y="3820"/>
                  </a:lnTo>
                  <a:lnTo>
                    <a:pt x="661" y="3803"/>
                  </a:lnTo>
                  <a:lnTo>
                    <a:pt x="638" y="3772"/>
                  </a:lnTo>
                  <a:lnTo>
                    <a:pt x="610" y="3743"/>
                  </a:lnTo>
                  <a:lnTo>
                    <a:pt x="581" y="3719"/>
                  </a:lnTo>
                  <a:lnTo>
                    <a:pt x="577" y="3714"/>
                  </a:lnTo>
                  <a:lnTo>
                    <a:pt x="497" y="3620"/>
                  </a:lnTo>
                  <a:lnTo>
                    <a:pt x="493" y="3616"/>
                  </a:lnTo>
                  <a:lnTo>
                    <a:pt x="493" y="3598"/>
                  </a:lnTo>
                  <a:lnTo>
                    <a:pt x="489" y="3580"/>
                  </a:lnTo>
                  <a:lnTo>
                    <a:pt x="475" y="3556"/>
                  </a:lnTo>
                  <a:lnTo>
                    <a:pt x="454" y="3532"/>
                  </a:lnTo>
                  <a:lnTo>
                    <a:pt x="431" y="3506"/>
                  </a:lnTo>
                  <a:lnTo>
                    <a:pt x="405" y="3479"/>
                  </a:lnTo>
                  <a:lnTo>
                    <a:pt x="381" y="3451"/>
                  </a:lnTo>
                  <a:lnTo>
                    <a:pt x="359" y="3426"/>
                  </a:lnTo>
                  <a:lnTo>
                    <a:pt x="350" y="3413"/>
                  </a:lnTo>
                  <a:lnTo>
                    <a:pt x="343" y="3400"/>
                  </a:lnTo>
                  <a:lnTo>
                    <a:pt x="334" y="3374"/>
                  </a:lnTo>
                  <a:lnTo>
                    <a:pt x="326" y="3347"/>
                  </a:lnTo>
                  <a:lnTo>
                    <a:pt x="321" y="3317"/>
                  </a:lnTo>
                  <a:lnTo>
                    <a:pt x="321" y="3288"/>
                  </a:lnTo>
                  <a:lnTo>
                    <a:pt x="323" y="3259"/>
                  </a:lnTo>
                  <a:lnTo>
                    <a:pt x="330" y="3235"/>
                  </a:lnTo>
                  <a:lnTo>
                    <a:pt x="343" y="3213"/>
                  </a:lnTo>
                  <a:lnTo>
                    <a:pt x="359" y="3198"/>
                  </a:lnTo>
                  <a:lnTo>
                    <a:pt x="365" y="3196"/>
                  </a:lnTo>
                  <a:lnTo>
                    <a:pt x="383" y="3184"/>
                  </a:lnTo>
                  <a:lnTo>
                    <a:pt x="396" y="3167"/>
                  </a:lnTo>
                  <a:lnTo>
                    <a:pt x="405" y="3149"/>
                  </a:lnTo>
                  <a:lnTo>
                    <a:pt x="410" y="3130"/>
                  </a:lnTo>
                  <a:lnTo>
                    <a:pt x="418" y="3112"/>
                  </a:lnTo>
                  <a:lnTo>
                    <a:pt x="425" y="3096"/>
                  </a:lnTo>
                  <a:lnTo>
                    <a:pt x="438" y="3081"/>
                  </a:lnTo>
                  <a:lnTo>
                    <a:pt x="456" y="3072"/>
                  </a:lnTo>
                  <a:lnTo>
                    <a:pt x="475" y="3064"/>
                  </a:lnTo>
                  <a:lnTo>
                    <a:pt x="484" y="3051"/>
                  </a:lnTo>
                  <a:lnTo>
                    <a:pt x="487" y="3037"/>
                  </a:lnTo>
                  <a:lnTo>
                    <a:pt x="486" y="3020"/>
                  </a:lnTo>
                  <a:lnTo>
                    <a:pt x="482" y="3002"/>
                  </a:lnTo>
                  <a:lnTo>
                    <a:pt x="473" y="2984"/>
                  </a:lnTo>
                  <a:lnTo>
                    <a:pt x="465" y="2965"/>
                  </a:lnTo>
                  <a:lnTo>
                    <a:pt x="456" y="2949"/>
                  </a:lnTo>
                  <a:lnTo>
                    <a:pt x="445" y="2938"/>
                  </a:lnTo>
                  <a:lnTo>
                    <a:pt x="429" y="2932"/>
                  </a:lnTo>
                  <a:lnTo>
                    <a:pt x="409" y="2929"/>
                  </a:lnTo>
                  <a:lnTo>
                    <a:pt x="385" y="2927"/>
                  </a:lnTo>
                  <a:lnTo>
                    <a:pt x="359" y="2927"/>
                  </a:lnTo>
                  <a:lnTo>
                    <a:pt x="337" y="2927"/>
                  </a:lnTo>
                  <a:lnTo>
                    <a:pt x="317" y="2925"/>
                  </a:lnTo>
                  <a:lnTo>
                    <a:pt x="299" y="2921"/>
                  </a:lnTo>
                  <a:lnTo>
                    <a:pt x="284" y="2916"/>
                  </a:lnTo>
                  <a:lnTo>
                    <a:pt x="273" y="2907"/>
                  </a:lnTo>
                  <a:lnTo>
                    <a:pt x="266" y="2890"/>
                  </a:lnTo>
                  <a:lnTo>
                    <a:pt x="260" y="2872"/>
                  </a:lnTo>
                  <a:lnTo>
                    <a:pt x="253" y="2852"/>
                  </a:lnTo>
                  <a:lnTo>
                    <a:pt x="246" y="2830"/>
                  </a:lnTo>
                  <a:lnTo>
                    <a:pt x="236" y="2806"/>
                  </a:lnTo>
                  <a:lnTo>
                    <a:pt x="225" y="2786"/>
                  </a:lnTo>
                  <a:lnTo>
                    <a:pt x="213" y="2767"/>
                  </a:lnTo>
                  <a:lnTo>
                    <a:pt x="196" y="2753"/>
                  </a:lnTo>
                  <a:lnTo>
                    <a:pt x="176" y="2743"/>
                  </a:lnTo>
                  <a:lnTo>
                    <a:pt x="150" y="2740"/>
                  </a:lnTo>
                  <a:lnTo>
                    <a:pt x="116" y="2734"/>
                  </a:lnTo>
                  <a:lnTo>
                    <a:pt x="84" y="2723"/>
                  </a:lnTo>
                  <a:lnTo>
                    <a:pt x="53" y="2709"/>
                  </a:lnTo>
                  <a:lnTo>
                    <a:pt x="46" y="2668"/>
                  </a:lnTo>
                  <a:lnTo>
                    <a:pt x="26" y="2558"/>
                  </a:lnTo>
                  <a:lnTo>
                    <a:pt x="20" y="2516"/>
                  </a:lnTo>
                  <a:lnTo>
                    <a:pt x="37" y="2499"/>
                  </a:lnTo>
                  <a:lnTo>
                    <a:pt x="55" y="2483"/>
                  </a:lnTo>
                  <a:lnTo>
                    <a:pt x="75" y="2466"/>
                  </a:lnTo>
                  <a:lnTo>
                    <a:pt x="95" y="2450"/>
                  </a:lnTo>
                  <a:lnTo>
                    <a:pt x="114" y="2435"/>
                  </a:lnTo>
                  <a:lnTo>
                    <a:pt x="134" y="2422"/>
                  </a:lnTo>
                  <a:lnTo>
                    <a:pt x="150" y="2411"/>
                  </a:lnTo>
                  <a:lnTo>
                    <a:pt x="165" y="2406"/>
                  </a:lnTo>
                  <a:lnTo>
                    <a:pt x="176" y="2406"/>
                  </a:lnTo>
                  <a:close/>
                  <a:moveTo>
                    <a:pt x="324" y="2389"/>
                  </a:moveTo>
                  <a:lnTo>
                    <a:pt x="343" y="2389"/>
                  </a:lnTo>
                  <a:lnTo>
                    <a:pt x="352" y="2389"/>
                  </a:lnTo>
                  <a:lnTo>
                    <a:pt x="359" y="2391"/>
                  </a:lnTo>
                  <a:lnTo>
                    <a:pt x="377" y="2397"/>
                  </a:lnTo>
                  <a:lnTo>
                    <a:pt x="390" y="2406"/>
                  </a:lnTo>
                  <a:lnTo>
                    <a:pt x="401" y="2415"/>
                  </a:lnTo>
                  <a:lnTo>
                    <a:pt x="409" y="2426"/>
                  </a:lnTo>
                  <a:lnTo>
                    <a:pt x="410" y="2437"/>
                  </a:lnTo>
                  <a:lnTo>
                    <a:pt x="407" y="2444"/>
                  </a:lnTo>
                  <a:lnTo>
                    <a:pt x="396" y="2450"/>
                  </a:lnTo>
                  <a:lnTo>
                    <a:pt x="379" y="2450"/>
                  </a:lnTo>
                  <a:lnTo>
                    <a:pt x="370" y="2450"/>
                  </a:lnTo>
                  <a:lnTo>
                    <a:pt x="359" y="2446"/>
                  </a:lnTo>
                  <a:lnTo>
                    <a:pt x="343" y="2439"/>
                  </a:lnTo>
                  <a:lnTo>
                    <a:pt x="328" y="2430"/>
                  </a:lnTo>
                  <a:lnTo>
                    <a:pt x="317" y="2421"/>
                  </a:lnTo>
                  <a:lnTo>
                    <a:pt x="312" y="2410"/>
                  </a:lnTo>
                  <a:lnTo>
                    <a:pt x="310" y="2400"/>
                  </a:lnTo>
                  <a:lnTo>
                    <a:pt x="313" y="2393"/>
                  </a:lnTo>
                  <a:lnTo>
                    <a:pt x="324" y="2389"/>
                  </a:lnTo>
                  <a:close/>
                  <a:moveTo>
                    <a:pt x="460" y="2300"/>
                  </a:moveTo>
                  <a:lnTo>
                    <a:pt x="478" y="2303"/>
                  </a:lnTo>
                  <a:lnTo>
                    <a:pt x="497" y="2311"/>
                  </a:lnTo>
                  <a:lnTo>
                    <a:pt x="511" y="2320"/>
                  </a:lnTo>
                  <a:lnTo>
                    <a:pt x="526" y="2331"/>
                  </a:lnTo>
                  <a:lnTo>
                    <a:pt x="537" y="2344"/>
                  </a:lnTo>
                  <a:lnTo>
                    <a:pt x="546" y="2356"/>
                  </a:lnTo>
                  <a:lnTo>
                    <a:pt x="551" y="2367"/>
                  </a:lnTo>
                  <a:lnTo>
                    <a:pt x="555" y="2377"/>
                  </a:lnTo>
                  <a:lnTo>
                    <a:pt x="553" y="2382"/>
                  </a:lnTo>
                  <a:lnTo>
                    <a:pt x="548" y="2382"/>
                  </a:lnTo>
                  <a:lnTo>
                    <a:pt x="537" y="2378"/>
                  </a:lnTo>
                  <a:lnTo>
                    <a:pt x="522" y="2371"/>
                  </a:lnTo>
                  <a:lnTo>
                    <a:pt x="509" y="2369"/>
                  </a:lnTo>
                  <a:lnTo>
                    <a:pt x="497" y="2369"/>
                  </a:lnTo>
                  <a:lnTo>
                    <a:pt x="478" y="2375"/>
                  </a:lnTo>
                  <a:lnTo>
                    <a:pt x="462" y="2380"/>
                  </a:lnTo>
                  <a:lnTo>
                    <a:pt x="447" y="2382"/>
                  </a:lnTo>
                  <a:lnTo>
                    <a:pt x="432" y="2378"/>
                  </a:lnTo>
                  <a:lnTo>
                    <a:pt x="420" y="2367"/>
                  </a:lnTo>
                  <a:lnTo>
                    <a:pt x="414" y="2353"/>
                  </a:lnTo>
                  <a:lnTo>
                    <a:pt x="416" y="2336"/>
                  </a:lnTo>
                  <a:lnTo>
                    <a:pt x="423" y="2320"/>
                  </a:lnTo>
                  <a:lnTo>
                    <a:pt x="438" y="2309"/>
                  </a:lnTo>
                  <a:lnTo>
                    <a:pt x="460" y="2300"/>
                  </a:lnTo>
                  <a:close/>
                  <a:moveTo>
                    <a:pt x="2418" y="2155"/>
                  </a:moveTo>
                  <a:lnTo>
                    <a:pt x="2423" y="2157"/>
                  </a:lnTo>
                  <a:lnTo>
                    <a:pt x="2427" y="2160"/>
                  </a:lnTo>
                  <a:lnTo>
                    <a:pt x="2431" y="2164"/>
                  </a:lnTo>
                  <a:lnTo>
                    <a:pt x="2431" y="2169"/>
                  </a:lnTo>
                  <a:lnTo>
                    <a:pt x="2431" y="2177"/>
                  </a:lnTo>
                  <a:lnTo>
                    <a:pt x="2429" y="2184"/>
                  </a:lnTo>
                  <a:lnTo>
                    <a:pt x="2425" y="2191"/>
                  </a:lnTo>
                  <a:lnTo>
                    <a:pt x="2421" y="2197"/>
                  </a:lnTo>
                  <a:lnTo>
                    <a:pt x="2416" y="2201"/>
                  </a:lnTo>
                  <a:lnTo>
                    <a:pt x="2410" y="2204"/>
                  </a:lnTo>
                  <a:lnTo>
                    <a:pt x="2407" y="2204"/>
                  </a:lnTo>
                  <a:lnTo>
                    <a:pt x="2401" y="2202"/>
                  </a:lnTo>
                  <a:lnTo>
                    <a:pt x="2396" y="2197"/>
                  </a:lnTo>
                  <a:lnTo>
                    <a:pt x="2387" y="2184"/>
                  </a:lnTo>
                  <a:lnTo>
                    <a:pt x="2385" y="2173"/>
                  </a:lnTo>
                  <a:lnTo>
                    <a:pt x="2390" y="2166"/>
                  </a:lnTo>
                  <a:lnTo>
                    <a:pt x="2401" y="2160"/>
                  </a:lnTo>
                  <a:lnTo>
                    <a:pt x="2407" y="2157"/>
                  </a:lnTo>
                  <a:lnTo>
                    <a:pt x="2410" y="2157"/>
                  </a:lnTo>
                  <a:lnTo>
                    <a:pt x="2418" y="2155"/>
                  </a:lnTo>
                  <a:close/>
                  <a:moveTo>
                    <a:pt x="2354" y="2041"/>
                  </a:moveTo>
                  <a:lnTo>
                    <a:pt x="2359" y="2043"/>
                  </a:lnTo>
                  <a:lnTo>
                    <a:pt x="2363" y="2045"/>
                  </a:lnTo>
                  <a:lnTo>
                    <a:pt x="2367" y="2050"/>
                  </a:lnTo>
                  <a:lnTo>
                    <a:pt x="2368" y="2056"/>
                  </a:lnTo>
                  <a:lnTo>
                    <a:pt x="2368" y="2063"/>
                  </a:lnTo>
                  <a:lnTo>
                    <a:pt x="2365" y="2074"/>
                  </a:lnTo>
                  <a:lnTo>
                    <a:pt x="2357" y="2083"/>
                  </a:lnTo>
                  <a:lnTo>
                    <a:pt x="2350" y="2089"/>
                  </a:lnTo>
                  <a:lnTo>
                    <a:pt x="2343" y="2091"/>
                  </a:lnTo>
                  <a:lnTo>
                    <a:pt x="2334" y="2083"/>
                  </a:lnTo>
                  <a:lnTo>
                    <a:pt x="2324" y="2070"/>
                  </a:lnTo>
                  <a:lnTo>
                    <a:pt x="2323" y="2059"/>
                  </a:lnTo>
                  <a:lnTo>
                    <a:pt x="2326" y="2052"/>
                  </a:lnTo>
                  <a:lnTo>
                    <a:pt x="2339" y="2046"/>
                  </a:lnTo>
                  <a:lnTo>
                    <a:pt x="2346" y="2043"/>
                  </a:lnTo>
                  <a:lnTo>
                    <a:pt x="2354" y="2041"/>
                  </a:lnTo>
                  <a:close/>
                  <a:moveTo>
                    <a:pt x="2453" y="2017"/>
                  </a:moveTo>
                  <a:lnTo>
                    <a:pt x="2460" y="2017"/>
                  </a:lnTo>
                  <a:lnTo>
                    <a:pt x="2464" y="2019"/>
                  </a:lnTo>
                  <a:lnTo>
                    <a:pt x="2467" y="2024"/>
                  </a:lnTo>
                  <a:lnTo>
                    <a:pt x="2469" y="2030"/>
                  </a:lnTo>
                  <a:lnTo>
                    <a:pt x="2469" y="2037"/>
                  </a:lnTo>
                  <a:lnTo>
                    <a:pt x="2467" y="2045"/>
                  </a:lnTo>
                  <a:lnTo>
                    <a:pt x="2464" y="2050"/>
                  </a:lnTo>
                  <a:lnTo>
                    <a:pt x="2460" y="2056"/>
                  </a:lnTo>
                  <a:lnTo>
                    <a:pt x="2456" y="2061"/>
                  </a:lnTo>
                  <a:lnTo>
                    <a:pt x="2451" y="2065"/>
                  </a:lnTo>
                  <a:lnTo>
                    <a:pt x="2445" y="2065"/>
                  </a:lnTo>
                  <a:lnTo>
                    <a:pt x="2442" y="2065"/>
                  </a:lnTo>
                  <a:lnTo>
                    <a:pt x="2438" y="2061"/>
                  </a:lnTo>
                  <a:lnTo>
                    <a:pt x="2434" y="2057"/>
                  </a:lnTo>
                  <a:lnTo>
                    <a:pt x="2425" y="2045"/>
                  </a:lnTo>
                  <a:lnTo>
                    <a:pt x="2423" y="2034"/>
                  </a:lnTo>
                  <a:lnTo>
                    <a:pt x="2429" y="2026"/>
                  </a:lnTo>
                  <a:lnTo>
                    <a:pt x="2440" y="2021"/>
                  </a:lnTo>
                  <a:lnTo>
                    <a:pt x="2445" y="2017"/>
                  </a:lnTo>
                  <a:lnTo>
                    <a:pt x="2453" y="2017"/>
                  </a:lnTo>
                  <a:close/>
                  <a:moveTo>
                    <a:pt x="868" y="1595"/>
                  </a:moveTo>
                  <a:lnTo>
                    <a:pt x="879" y="1597"/>
                  </a:lnTo>
                  <a:lnTo>
                    <a:pt x="888" y="1605"/>
                  </a:lnTo>
                  <a:lnTo>
                    <a:pt x="894" y="1614"/>
                  </a:lnTo>
                  <a:lnTo>
                    <a:pt x="896" y="1627"/>
                  </a:lnTo>
                  <a:lnTo>
                    <a:pt x="892" y="1636"/>
                  </a:lnTo>
                  <a:lnTo>
                    <a:pt x="887" y="1643"/>
                  </a:lnTo>
                  <a:lnTo>
                    <a:pt x="876" y="1647"/>
                  </a:lnTo>
                  <a:lnTo>
                    <a:pt x="868" y="1647"/>
                  </a:lnTo>
                  <a:lnTo>
                    <a:pt x="856" y="1641"/>
                  </a:lnTo>
                  <a:lnTo>
                    <a:pt x="846" y="1632"/>
                  </a:lnTo>
                  <a:lnTo>
                    <a:pt x="841" y="1621"/>
                  </a:lnTo>
                  <a:lnTo>
                    <a:pt x="841" y="1610"/>
                  </a:lnTo>
                  <a:lnTo>
                    <a:pt x="848" y="1601"/>
                  </a:lnTo>
                  <a:lnTo>
                    <a:pt x="861" y="1595"/>
                  </a:lnTo>
                  <a:lnTo>
                    <a:pt x="868" y="1595"/>
                  </a:lnTo>
                  <a:close/>
                  <a:moveTo>
                    <a:pt x="938" y="1551"/>
                  </a:moveTo>
                  <a:lnTo>
                    <a:pt x="953" y="1553"/>
                  </a:lnTo>
                  <a:lnTo>
                    <a:pt x="964" y="1560"/>
                  </a:lnTo>
                  <a:lnTo>
                    <a:pt x="971" y="1571"/>
                  </a:lnTo>
                  <a:lnTo>
                    <a:pt x="975" y="1584"/>
                  </a:lnTo>
                  <a:lnTo>
                    <a:pt x="975" y="1597"/>
                  </a:lnTo>
                  <a:lnTo>
                    <a:pt x="969" y="1610"/>
                  </a:lnTo>
                  <a:lnTo>
                    <a:pt x="960" y="1617"/>
                  </a:lnTo>
                  <a:lnTo>
                    <a:pt x="947" y="1621"/>
                  </a:lnTo>
                  <a:lnTo>
                    <a:pt x="938" y="1619"/>
                  </a:lnTo>
                  <a:lnTo>
                    <a:pt x="923" y="1614"/>
                  </a:lnTo>
                  <a:lnTo>
                    <a:pt x="910" y="1605"/>
                  </a:lnTo>
                  <a:lnTo>
                    <a:pt x="903" y="1592"/>
                  </a:lnTo>
                  <a:lnTo>
                    <a:pt x="901" y="1579"/>
                  </a:lnTo>
                  <a:lnTo>
                    <a:pt x="903" y="1568"/>
                  </a:lnTo>
                  <a:lnTo>
                    <a:pt x="912" y="1559"/>
                  </a:lnTo>
                  <a:lnTo>
                    <a:pt x="927" y="1553"/>
                  </a:lnTo>
                  <a:lnTo>
                    <a:pt x="932" y="1551"/>
                  </a:lnTo>
                  <a:lnTo>
                    <a:pt x="938" y="1551"/>
                  </a:lnTo>
                  <a:close/>
                  <a:moveTo>
                    <a:pt x="1110" y="1329"/>
                  </a:moveTo>
                  <a:lnTo>
                    <a:pt x="1121" y="1329"/>
                  </a:lnTo>
                  <a:lnTo>
                    <a:pt x="1127" y="1331"/>
                  </a:lnTo>
                  <a:lnTo>
                    <a:pt x="1132" y="1331"/>
                  </a:lnTo>
                  <a:lnTo>
                    <a:pt x="1161" y="1333"/>
                  </a:lnTo>
                  <a:lnTo>
                    <a:pt x="1183" y="1340"/>
                  </a:lnTo>
                  <a:lnTo>
                    <a:pt x="1202" y="1351"/>
                  </a:lnTo>
                  <a:lnTo>
                    <a:pt x="1214" y="1366"/>
                  </a:lnTo>
                  <a:lnTo>
                    <a:pt x="1225" y="1384"/>
                  </a:lnTo>
                  <a:lnTo>
                    <a:pt x="1235" y="1403"/>
                  </a:lnTo>
                  <a:lnTo>
                    <a:pt x="1244" y="1423"/>
                  </a:lnTo>
                  <a:lnTo>
                    <a:pt x="1253" y="1443"/>
                  </a:lnTo>
                  <a:lnTo>
                    <a:pt x="1260" y="1463"/>
                  </a:lnTo>
                  <a:lnTo>
                    <a:pt x="1262" y="1482"/>
                  </a:lnTo>
                  <a:lnTo>
                    <a:pt x="1262" y="1498"/>
                  </a:lnTo>
                  <a:lnTo>
                    <a:pt x="1255" y="1511"/>
                  </a:lnTo>
                  <a:lnTo>
                    <a:pt x="1246" y="1520"/>
                  </a:lnTo>
                  <a:lnTo>
                    <a:pt x="1229" y="1524"/>
                  </a:lnTo>
                  <a:lnTo>
                    <a:pt x="1207" y="1522"/>
                  </a:lnTo>
                  <a:lnTo>
                    <a:pt x="1180" y="1513"/>
                  </a:lnTo>
                  <a:lnTo>
                    <a:pt x="1149" y="1498"/>
                  </a:lnTo>
                  <a:lnTo>
                    <a:pt x="1121" y="1487"/>
                  </a:lnTo>
                  <a:lnTo>
                    <a:pt x="1103" y="1478"/>
                  </a:lnTo>
                  <a:lnTo>
                    <a:pt x="1090" y="1469"/>
                  </a:lnTo>
                  <a:lnTo>
                    <a:pt x="1081" y="1458"/>
                  </a:lnTo>
                  <a:lnTo>
                    <a:pt x="1077" y="1443"/>
                  </a:lnTo>
                  <a:lnTo>
                    <a:pt x="1079" y="1423"/>
                  </a:lnTo>
                  <a:lnTo>
                    <a:pt x="1088" y="1399"/>
                  </a:lnTo>
                  <a:lnTo>
                    <a:pt x="1097" y="1377"/>
                  </a:lnTo>
                  <a:lnTo>
                    <a:pt x="1101" y="1359"/>
                  </a:lnTo>
                  <a:lnTo>
                    <a:pt x="1103" y="1346"/>
                  </a:lnTo>
                  <a:lnTo>
                    <a:pt x="1103" y="1337"/>
                  </a:lnTo>
                  <a:lnTo>
                    <a:pt x="1103" y="1333"/>
                  </a:lnTo>
                  <a:lnTo>
                    <a:pt x="1105" y="1329"/>
                  </a:lnTo>
                  <a:lnTo>
                    <a:pt x="1110" y="1329"/>
                  </a:lnTo>
                  <a:close/>
                  <a:moveTo>
                    <a:pt x="3028" y="1230"/>
                  </a:moveTo>
                  <a:lnTo>
                    <a:pt x="3033" y="1230"/>
                  </a:lnTo>
                  <a:lnTo>
                    <a:pt x="3039" y="1234"/>
                  </a:lnTo>
                  <a:lnTo>
                    <a:pt x="3042" y="1238"/>
                  </a:lnTo>
                  <a:lnTo>
                    <a:pt x="3044" y="1243"/>
                  </a:lnTo>
                  <a:lnTo>
                    <a:pt x="3042" y="1251"/>
                  </a:lnTo>
                  <a:lnTo>
                    <a:pt x="3041" y="1258"/>
                  </a:lnTo>
                  <a:lnTo>
                    <a:pt x="3039" y="1263"/>
                  </a:lnTo>
                  <a:lnTo>
                    <a:pt x="3035" y="1271"/>
                  </a:lnTo>
                  <a:lnTo>
                    <a:pt x="3031" y="1274"/>
                  </a:lnTo>
                  <a:lnTo>
                    <a:pt x="3026" y="1278"/>
                  </a:lnTo>
                  <a:lnTo>
                    <a:pt x="3020" y="1278"/>
                  </a:lnTo>
                  <a:lnTo>
                    <a:pt x="3017" y="1278"/>
                  </a:lnTo>
                  <a:lnTo>
                    <a:pt x="3013" y="1276"/>
                  </a:lnTo>
                  <a:lnTo>
                    <a:pt x="3008" y="1271"/>
                  </a:lnTo>
                  <a:lnTo>
                    <a:pt x="3000" y="1258"/>
                  </a:lnTo>
                  <a:lnTo>
                    <a:pt x="2998" y="1247"/>
                  </a:lnTo>
                  <a:lnTo>
                    <a:pt x="3002" y="1240"/>
                  </a:lnTo>
                  <a:lnTo>
                    <a:pt x="3015" y="1234"/>
                  </a:lnTo>
                  <a:lnTo>
                    <a:pt x="3020" y="1232"/>
                  </a:lnTo>
                  <a:lnTo>
                    <a:pt x="3028" y="1230"/>
                  </a:lnTo>
                  <a:close/>
                  <a:moveTo>
                    <a:pt x="2702" y="1120"/>
                  </a:moveTo>
                  <a:lnTo>
                    <a:pt x="2709" y="1122"/>
                  </a:lnTo>
                  <a:lnTo>
                    <a:pt x="2726" y="1124"/>
                  </a:lnTo>
                  <a:lnTo>
                    <a:pt x="2736" y="1133"/>
                  </a:lnTo>
                  <a:lnTo>
                    <a:pt x="2744" y="1146"/>
                  </a:lnTo>
                  <a:lnTo>
                    <a:pt x="2749" y="1164"/>
                  </a:lnTo>
                  <a:lnTo>
                    <a:pt x="2751" y="1186"/>
                  </a:lnTo>
                  <a:lnTo>
                    <a:pt x="2751" y="1208"/>
                  </a:lnTo>
                  <a:lnTo>
                    <a:pt x="2747" y="1232"/>
                  </a:lnTo>
                  <a:lnTo>
                    <a:pt x="2742" y="1254"/>
                  </a:lnTo>
                  <a:lnTo>
                    <a:pt x="2735" y="1276"/>
                  </a:lnTo>
                  <a:lnTo>
                    <a:pt x="2726" y="1291"/>
                  </a:lnTo>
                  <a:lnTo>
                    <a:pt x="2715" y="1302"/>
                  </a:lnTo>
                  <a:lnTo>
                    <a:pt x="2702" y="1309"/>
                  </a:lnTo>
                  <a:lnTo>
                    <a:pt x="2685" y="1311"/>
                  </a:lnTo>
                  <a:lnTo>
                    <a:pt x="2669" y="1306"/>
                  </a:lnTo>
                  <a:lnTo>
                    <a:pt x="2658" y="1295"/>
                  </a:lnTo>
                  <a:lnTo>
                    <a:pt x="2650" y="1278"/>
                  </a:lnTo>
                  <a:lnTo>
                    <a:pt x="2652" y="1256"/>
                  </a:lnTo>
                  <a:lnTo>
                    <a:pt x="2654" y="1240"/>
                  </a:lnTo>
                  <a:lnTo>
                    <a:pt x="2654" y="1221"/>
                  </a:lnTo>
                  <a:lnTo>
                    <a:pt x="2654" y="1201"/>
                  </a:lnTo>
                  <a:lnTo>
                    <a:pt x="2652" y="1183"/>
                  </a:lnTo>
                  <a:lnTo>
                    <a:pt x="2652" y="1166"/>
                  </a:lnTo>
                  <a:lnTo>
                    <a:pt x="2654" y="1150"/>
                  </a:lnTo>
                  <a:lnTo>
                    <a:pt x="2658" y="1137"/>
                  </a:lnTo>
                  <a:lnTo>
                    <a:pt x="2667" y="1128"/>
                  </a:lnTo>
                  <a:lnTo>
                    <a:pt x="2682" y="1122"/>
                  </a:lnTo>
                  <a:lnTo>
                    <a:pt x="2702" y="1120"/>
                  </a:lnTo>
                  <a:close/>
                  <a:moveTo>
                    <a:pt x="2991" y="1040"/>
                  </a:moveTo>
                  <a:lnTo>
                    <a:pt x="2997" y="1041"/>
                  </a:lnTo>
                  <a:lnTo>
                    <a:pt x="3002" y="1043"/>
                  </a:lnTo>
                  <a:lnTo>
                    <a:pt x="3006" y="1049"/>
                  </a:lnTo>
                  <a:lnTo>
                    <a:pt x="3006" y="1054"/>
                  </a:lnTo>
                  <a:lnTo>
                    <a:pt x="3006" y="1062"/>
                  </a:lnTo>
                  <a:lnTo>
                    <a:pt x="3004" y="1067"/>
                  </a:lnTo>
                  <a:lnTo>
                    <a:pt x="3002" y="1074"/>
                  </a:lnTo>
                  <a:lnTo>
                    <a:pt x="2998" y="1080"/>
                  </a:lnTo>
                  <a:lnTo>
                    <a:pt x="2993" y="1086"/>
                  </a:lnTo>
                  <a:lnTo>
                    <a:pt x="2989" y="1087"/>
                  </a:lnTo>
                  <a:lnTo>
                    <a:pt x="2984" y="1089"/>
                  </a:lnTo>
                  <a:lnTo>
                    <a:pt x="2980" y="1089"/>
                  </a:lnTo>
                  <a:lnTo>
                    <a:pt x="2975" y="1086"/>
                  </a:lnTo>
                  <a:lnTo>
                    <a:pt x="2971" y="1082"/>
                  </a:lnTo>
                  <a:lnTo>
                    <a:pt x="2964" y="1069"/>
                  </a:lnTo>
                  <a:lnTo>
                    <a:pt x="2960" y="1058"/>
                  </a:lnTo>
                  <a:lnTo>
                    <a:pt x="2965" y="1051"/>
                  </a:lnTo>
                  <a:lnTo>
                    <a:pt x="2976" y="1045"/>
                  </a:lnTo>
                  <a:lnTo>
                    <a:pt x="2984" y="1041"/>
                  </a:lnTo>
                  <a:lnTo>
                    <a:pt x="2991" y="1040"/>
                  </a:lnTo>
                  <a:close/>
                  <a:moveTo>
                    <a:pt x="2854" y="986"/>
                  </a:moveTo>
                  <a:lnTo>
                    <a:pt x="2878" y="990"/>
                  </a:lnTo>
                  <a:lnTo>
                    <a:pt x="2898" y="999"/>
                  </a:lnTo>
                  <a:lnTo>
                    <a:pt x="2910" y="1014"/>
                  </a:lnTo>
                  <a:lnTo>
                    <a:pt x="2921" y="1034"/>
                  </a:lnTo>
                  <a:lnTo>
                    <a:pt x="2927" y="1054"/>
                  </a:lnTo>
                  <a:lnTo>
                    <a:pt x="2931" y="1076"/>
                  </a:lnTo>
                  <a:lnTo>
                    <a:pt x="2932" y="1098"/>
                  </a:lnTo>
                  <a:lnTo>
                    <a:pt x="2931" y="1119"/>
                  </a:lnTo>
                  <a:lnTo>
                    <a:pt x="2927" y="1135"/>
                  </a:lnTo>
                  <a:lnTo>
                    <a:pt x="2925" y="1148"/>
                  </a:lnTo>
                  <a:lnTo>
                    <a:pt x="2927" y="1164"/>
                  </a:lnTo>
                  <a:lnTo>
                    <a:pt x="2932" y="1183"/>
                  </a:lnTo>
                  <a:lnTo>
                    <a:pt x="2938" y="1203"/>
                  </a:lnTo>
                  <a:lnTo>
                    <a:pt x="2943" y="1223"/>
                  </a:lnTo>
                  <a:lnTo>
                    <a:pt x="2949" y="1245"/>
                  </a:lnTo>
                  <a:lnTo>
                    <a:pt x="2954" y="1263"/>
                  </a:lnTo>
                  <a:lnTo>
                    <a:pt x="2956" y="1282"/>
                  </a:lnTo>
                  <a:lnTo>
                    <a:pt x="2954" y="1298"/>
                  </a:lnTo>
                  <a:lnTo>
                    <a:pt x="2949" y="1309"/>
                  </a:lnTo>
                  <a:lnTo>
                    <a:pt x="2938" y="1318"/>
                  </a:lnTo>
                  <a:lnTo>
                    <a:pt x="2920" y="1320"/>
                  </a:lnTo>
                  <a:lnTo>
                    <a:pt x="2887" y="1326"/>
                  </a:lnTo>
                  <a:lnTo>
                    <a:pt x="2854" y="1337"/>
                  </a:lnTo>
                  <a:lnTo>
                    <a:pt x="2834" y="1346"/>
                  </a:lnTo>
                  <a:lnTo>
                    <a:pt x="2815" y="1355"/>
                  </a:lnTo>
                  <a:lnTo>
                    <a:pt x="2799" y="1361"/>
                  </a:lnTo>
                  <a:lnTo>
                    <a:pt x="2786" y="1362"/>
                  </a:lnTo>
                  <a:lnTo>
                    <a:pt x="2775" y="1359"/>
                  </a:lnTo>
                  <a:lnTo>
                    <a:pt x="2766" y="1348"/>
                  </a:lnTo>
                  <a:lnTo>
                    <a:pt x="2760" y="1328"/>
                  </a:lnTo>
                  <a:lnTo>
                    <a:pt x="2757" y="1300"/>
                  </a:lnTo>
                  <a:lnTo>
                    <a:pt x="2753" y="1280"/>
                  </a:lnTo>
                  <a:lnTo>
                    <a:pt x="2753" y="1265"/>
                  </a:lnTo>
                  <a:lnTo>
                    <a:pt x="2757" y="1254"/>
                  </a:lnTo>
                  <a:lnTo>
                    <a:pt x="2762" y="1245"/>
                  </a:lnTo>
                  <a:lnTo>
                    <a:pt x="2775" y="1238"/>
                  </a:lnTo>
                  <a:lnTo>
                    <a:pt x="2793" y="1229"/>
                  </a:lnTo>
                  <a:lnTo>
                    <a:pt x="2819" y="1218"/>
                  </a:lnTo>
                  <a:lnTo>
                    <a:pt x="2832" y="1208"/>
                  </a:lnTo>
                  <a:lnTo>
                    <a:pt x="2841" y="1192"/>
                  </a:lnTo>
                  <a:lnTo>
                    <a:pt x="2846" y="1174"/>
                  </a:lnTo>
                  <a:lnTo>
                    <a:pt x="2846" y="1152"/>
                  </a:lnTo>
                  <a:lnTo>
                    <a:pt x="2845" y="1126"/>
                  </a:lnTo>
                  <a:lnTo>
                    <a:pt x="2841" y="1102"/>
                  </a:lnTo>
                  <a:lnTo>
                    <a:pt x="2835" y="1076"/>
                  </a:lnTo>
                  <a:lnTo>
                    <a:pt x="2832" y="1052"/>
                  </a:lnTo>
                  <a:lnTo>
                    <a:pt x="2828" y="1030"/>
                  </a:lnTo>
                  <a:lnTo>
                    <a:pt x="2826" y="1012"/>
                  </a:lnTo>
                  <a:lnTo>
                    <a:pt x="2828" y="999"/>
                  </a:lnTo>
                  <a:lnTo>
                    <a:pt x="2834" y="990"/>
                  </a:lnTo>
                  <a:lnTo>
                    <a:pt x="2843" y="988"/>
                  </a:lnTo>
                  <a:lnTo>
                    <a:pt x="2854" y="986"/>
                  </a:lnTo>
                  <a:close/>
                  <a:moveTo>
                    <a:pt x="535" y="774"/>
                  </a:moveTo>
                  <a:lnTo>
                    <a:pt x="572" y="781"/>
                  </a:lnTo>
                  <a:lnTo>
                    <a:pt x="608" y="794"/>
                  </a:lnTo>
                  <a:lnTo>
                    <a:pt x="645" y="812"/>
                  </a:lnTo>
                  <a:lnTo>
                    <a:pt x="678" y="834"/>
                  </a:lnTo>
                  <a:lnTo>
                    <a:pt x="703" y="853"/>
                  </a:lnTo>
                  <a:lnTo>
                    <a:pt x="724" y="873"/>
                  </a:lnTo>
                  <a:lnTo>
                    <a:pt x="736" y="891"/>
                  </a:lnTo>
                  <a:lnTo>
                    <a:pt x="740" y="908"/>
                  </a:lnTo>
                  <a:lnTo>
                    <a:pt x="744" y="933"/>
                  </a:lnTo>
                  <a:lnTo>
                    <a:pt x="751" y="952"/>
                  </a:lnTo>
                  <a:lnTo>
                    <a:pt x="766" y="966"/>
                  </a:lnTo>
                  <a:lnTo>
                    <a:pt x="780" y="972"/>
                  </a:lnTo>
                  <a:lnTo>
                    <a:pt x="799" y="972"/>
                  </a:lnTo>
                  <a:lnTo>
                    <a:pt x="821" y="968"/>
                  </a:lnTo>
                  <a:lnTo>
                    <a:pt x="835" y="961"/>
                  </a:lnTo>
                  <a:lnTo>
                    <a:pt x="845" y="952"/>
                  </a:lnTo>
                  <a:lnTo>
                    <a:pt x="848" y="941"/>
                  </a:lnTo>
                  <a:lnTo>
                    <a:pt x="852" y="930"/>
                  </a:lnTo>
                  <a:lnTo>
                    <a:pt x="854" y="920"/>
                  </a:lnTo>
                  <a:lnTo>
                    <a:pt x="859" y="911"/>
                  </a:lnTo>
                  <a:lnTo>
                    <a:pt x="868" y="906"/>
                  </a:lnTo>
                  <a:lnTo>
                    <a:pt x="874" y="904"/>
                  </a:lnTo>
                  <a:lnTo>
                    <a:pt x="879" y="902"/>
                  </a:lnTo>
                  <a:lnTo>
                    <a:pt x="887" y="902"/>
                  </a:lnTo>
                  <a:lnTo>
                    <a:pt x="896" y="904"/>
                  </a:lnTo>
                  <a:lnTo>
                    <a:pt x="912" y="908"/>
                  </a:lnTo>
                  <a:lnTo>
                    <a:pt x="927" y="917"/>
                  </a:lnTo>
                  <a:lnTo>
                    <a:pt x="938" y="931"/>
                  </a:lnTo>
                  <a:lnTo>
                    <a:pt x="949" y="953"/>
                  </a:lnTo>
                  <a:lnTo>
                    <a:pt x="958" y="981"/>
                  </a:lnTo>
                  <a:lnTo>
                    <a:pt x="965" y="1008"/>
                  </a:lnTo>
                  <a:lnTo>
                    <a:pt x="975" y="1036"/>
                  </a:lnTo>
                  <a:lnTo>
                    <a:pt x="984" y="1062"/>
                  </a:lnTo>
                  <a:lnTo>
                    <a:pt x="998" y="1080"/>
                  </a:lnTo>
                  <a:lnTo>
                    <a:pt x="1019" y="1097"/>
                  </a:lnTo>
                  <a:lnTo>
                    <a:pt x="1040" y="1111"/>
                  </a:lnTo>
                  <a:lnTo>
                    <a:pt x="1062" y="1124"/>
                  </a:lnTo>
                  <a:lnTo>
                    <a:pt x="1083" y="1137"/>
                  </a:lnTo>
                  <a:lnTo>
                    <a:pt x="1099" y="1150"/>
                  </a:lnTo>
                  <a:lnTo>
                    <a:pt x="1106" y="1163"/>
                  </a:lnTo>
                  <a:lnTo>
                    <a:pt x="1105" y="1177"/>
                  </a:lnTo>
                  <a:lnTo>
                    <a:pt x="1105" y="1190"/>
                  </a:lnTo>
                  <a:lnTo>
                    <a:pt x="1110" y="1205"/>
                  </a:lnTo>
                  <a:lnTo>
                    <a:pt x="1121" y="1221"/>
                  </a:lnTo>
                  <a:lnTo>
                    <a:pt x="1132" y="1236"/>
                  </a:lnTo>
                  <a:lnTo>
                    <a:pt x="1143" y="1251"/>
                  </a:lnTo>
                  <a:lnTo>
                    <a:pt x="1154" y="1265"/>
                  </a:lnTo>
                  <a:lnTo>
                    <a:pt x="1161" y="1278"/>
                  </a:lnTo>
                  <a:lnTo>
                    <a:pt x="1163" y="1289"/>
                  </a:lnTo>
                  <a:lnTo>
                    <a:pt x="1161" y="1298"/>
                  </a:lnTo>
                  <a:lnTo>
                    <a:pt x="1150" y="1304"/>
                  </a:lnTo>
                  <a:lnTo>
                    <a:pt x="1132" y="1306"/>
                  </a:lnTo>
                  <a:lnTo>
                    <a:pt x="1121" y="1306"/>
                  </a:lnTo>
                  <a:lnTo>
                    <a:pt x="1083" y="1309"/>
                  </a:lnTo>
                  <a:lnTo>
                    <a:pt x="1051" y="1315"/>
                  </a:lnTo>
                  <a:lnTo>
                    <a:pt x="1024" y="1326"/>
                  </a:lnTo>
                  <a:lnTo>
                    <a:pt x="1004" y="1339"/>
                  </a:lnTo>
                  <a:lnTo>
                    <a:pt x="989" y="1353"/>
                  </a:lnTo>
                  <a:lnTo>
                    <a:pt x="976" y="1370"/>
                  </a:lnTo>
                  <a:lnTo>
                    <a:pt x="967" y="1383"/>
                  </a:lnTo>
                  <a:lnTo>
                    <a:pt x="958" y="1388"/>
                  </a:lnTo>
                  <a:lnTo>
                    <a:pt x="949" y="1384"/>
                  </a:lnTo>
                  <a:lnTo>
                    <a:pt x="938" y="1375"/>
                  </a:lnTo>
                  <a:lnTo>
                    <a:pt x="923" y="1362"/>
                  </a:lnTo>
                  <a:lnTo>
                    <a:pt x="907" y="1350"/>
                  </a:lnTo>
                  <a:lnTo>
                    <a:pt x="896" y="1344"/>
                  </a:lnTo>
                  <a:lnTo>
                    <a:pt x="883" y="1342"/>
                  </a:lnTo>
                  <a:lnTo>
                    <a:pt x="868" y="1344"/>
                  </a:lnTo>
                  <a:lnTo>
                    <a:pt x="850" y="1348"/>
                  </a:lnTo>
                  <a:lnTo>
                    <a:pt x="830" y="1351"/>
                  </a:lnTo>
                  <a:lnTo>
                    <a:pt x="812" y="1359"/>
                  </a:lnTo>
                  <a:lnTo>
                    <a:pt x="795" y="1366"/>
                  </a:lnTo>
                  <a:lnTo>
                    <a:pt x="780" y="1373"/>
                  </a:lnTo>
                  <a:lnTo>
                    <a:pt x="771" y="1381"/>
                  </a:lnTo>
                  <a:lnTo>
                    <a:pt x="766" y="1386"/>
                  </a:lnTo>
                  <a:lnTo>
                    <a:pt x="768" y="1390"/>
                  </a:lnTo>
                  <a:lnTo>
                    <a:pt x="779" y="1392"/>
                  </a:lnTo>
                  <a:lnTo>
                    <a:pt x="801" y="1395"/>
                  </a:lnTo>
                  <a:lnTo>
                    <a:pt x="824" y="1405"/>
                  </a:lnTo>
                  <a:lnTo>
                    <a:pt x="846" y="1421"/>
                  </a:lnTo>
                  <a:lnTo>
                    <a:pt x="868" y="1441"/>
                  </a:lnTo>
                  <a:lnTo>
                    <a:pt x="881" y="1460"/>
                  </a:lnTo>
                  <a:lnTo>
                    <a:pt x="890" y="1480"/>
                  </a:lnTo>
                  <a:lnTo>
                    <a:pt x="892" y="1502"/>
                  </a:lnTo>
                  <a:lnTo>
                    <a:pt x="887" y="1524"/>
                  </a:lnTo>
                  <a:lnTo>
                    <a:pt x="874" y="1548"/>
                  </a:lnTo>
                  <a:lnTo>
                    <a:pt x="868" y="1555"/>
                  </a:lnTo>
                  <a:lnTo>
                    <a:pt x="841" y="1583"/>
                  </a:lnTo>
                  <a:lnTo>
                    <a:pt x="815" y="1601"/>
                  </a:lnTo>
                  <a:lnTo>
                    <a:pt x="790" y="1616"/>
                  </a:lnTo>
                  <a:lnTo>
                    <a:pt x="766" y="1628"/>
                  </a:lnTo>
                  <a:lnTo>
                    <a:pt x="736" y="1643"/>
                  </a:lnTo>
                  <a:lnTo>
                    <a:pt x="713" y="1660"/>
                  </a:lnTo>
                  <a:lnTo>
                    <a:pt x="694" y="1685"/>
                  </a:lnTo>
                  <a:lnTo>
                    <a:pt x="678" y="1713"/>
                  </a:lnTo>
                  <a:lnTo>
                    <a:pt x="669" y="1727"/>
                  </a:lnTo>
                  <a:lnTo>
                    <a:pt x="660" y="1742"/>
                  </a:lnTo>
                  <a:lnTo>
                    <a:pt x="647" y="1753"/>
                  </a:lnTo>
                  <a:lnTo>
                    <a:pt x="630" y="1760"/>
                  </a:lnTo>
                  <a:lnTo>
                    <a:pt x="612" y="1762"/>
                  </a:lnTo>
                  <a:lnTo>
                    <a:pt x="594" y="1768"/>
                  </a:lnTo>
                  <a:lnTo>
                    <a:pt x="577" y="1779"/>
                  </a:lnTo>
                  <a:lnTo>
                    <a:pt x="562" y="1799"/>
                  </a:lnTo>
                  <a:lnTo>
                    <a:pt x="550" y="1823"/>
                  </a:lnTo>
                  <a:lnTo>
                    <a:pt x="539" y="1848"/>
                  </a:lnTo>
                  <a:lnTo>
                    <a:pt x="531" y="1876"/>
                  </a:lnTo>
                  <a:lnTo>
                    <a:pt x="526" y="1902"/>
                  </a:lnTo>
                  <a:lnTo>
                    <a:pt x="522" y="1925"/>
                  </a:lnTo>
                  <a:lnTo>
                    <a:pt x="520" y="1946"/>
                  </a:lnTo>
                  <a:lnTo>
                    <a:pt x="517" y="1958"/>
                  </a:lnTo>
                  <a:lnTo>
                    <a:pt x="509" y="1973"/>
                  </a:lnTo>
                  <a:lnTo>
                    <a:pt x="497" y="1986"/>
                  </a:lnTo>
                  <a:lnTo>
                    <a:pt x="475" y="2002"/>
                  </a:lnTo>
                  <a:lnTo>
                    <a:pt x="451" y="2019"/>
                  </a:lnTo>
                  <a:lnTo>
                    <a:pt x="427" y="2035"/>
                  </a:lnTo>
                  <a:lnTo>
                    <a:pt x="407" y="2050"/>
                  </a:lnTo>
                  <a:lnTo>
                    <a:pt x="392" y="2068"/>
                  </a:lnTo>
                  <a:lnTo>
                    <a:pt x="381" y="2094"/>
                  </a:lnTo>
                  <a:lnTo>
                    <a:pt x="377" y="2122"/>
                  </a:lnTo>
                  <a:lnTo>
                    <a:pt x="381" y="2153"/>
                  </a:lnTo>
                  <a:lnTo>
                    <a:pt x="385" y="2188"/>
                  </a:lnTo>
                  <a:lnTo>
                    <a:pt x="387" y="2230"/>
                  </a:lnTo>
                  <a:lnTo>
                    <a:pt x="385" y="2256"/>
                  </a:lnTo>
                  <a:lnTo>
                    <a:pt x="379" y="2272"/>
                  </a:lnTo>
                  <a:lnTo>
                    <a:pt x="372" y="2279"/>
                  </a:lnTo>
                  <a:lnTo>
                    <a:pt x="359" y="2278"/>
                  </a:lnTo>
                  <a:lnTo>
                    <a:pt x="348" y="2268"/>
                  </a:lnTo>
                  <a:lnTo>
                    <a:pt x="334" y="2254"/>
                  </a:lnTo>
                  <a:lnTo>
                    <a:pt x="315" y="2234"/>
                  </a:lnTo>
                  <a:lnTo>
                    <a:pt x="295" y="2208"/>
                  </a:lnTo>
                  <a:lnTo>
                    <a:pt x="269" y="2180"/>
                  </a:lnTo>
                  <a:lnTo>
                    <a:pt x="242" y="2162"/>
                  </a:lnTo>
                  <a:lnTo>
                    <a:pt x="211" y="2153"/>
                  </a:lnTo>
                  <a:lnTo>
                    <a:pt x="182" y="2149"/>
                  </a:lnTo>
                  <a:lnTo>
                    <a:pt x="152" y="2149"/>
                  </a:lnTo>
                  <a:lnTo>
                    <a:pt x="123" y="2155"/>
                  </a:lnTo>
                  <a:lnTo>
                    <a:pt x="97" y="2162"/>
                  </a:lnTo>
                  <a:lnTo>
                    <a:pt x="75" y="2169"/>
                  </a:lnTo>
                  <a:lnTo>
                    <a:pt x="51" y="2177"/>
                  </a:lnTo>
                  <a:lnTo>
                    <a:pt x="26" y="2177"/>
                  </a:lnTo>
                  <a:lnTo>
                    <a:pt x="0" y="2177"/>
                  </a:lnTo>
                  <a:lnTo>
                    <a:pt x="4" y="2083"/>
                  </a:lnTo>
                  <a:lnTo>
                    <a:pt x="11" y="1993"/>
                  </a:lnTo>
                  <a:lnTo>
                    <a:pt x="26" y="1881"/>
                  </a:lnTo>
                  <a:lnTo>
                    <a:pt x="46" y="1773"/>
                  </a:lnTo>
                  <a:lnTo>
                    <a:pt x="70" y="1665"/>
                  </a:lnTo>
                  <a:lnTo>
                    <a:pt x="99" y="1560"/>
                  </a:lnTo>
                  <a:lnTo>
                    <a:pt x="136" y="1456"/>
                  </a:lnTo>
                  <a:lnTo>
                    <a:pt x="154" y="1406"/>
                  </a:lnTo>
                  <a:lnTo>
                    <a:pt x="185" y="1331"/>
                  </a:lnTo>
                  <a:lnTo>
                    <a:pt x="218" y="1258"/>
                  </a:lnTo>
                  <a:lnTo>
                    <a:pt x="244" y="1208"/>
                  </a:lnTo>
                  <a:lnTo>
                    <a:pt x="280" y="1139"/>
                  </a:lnTo>
                  <a:lnTo>
                    <a:pt x="301" y="1148"/>
                  </a:lnTo>
                  <a:lnTo>
                    <a:pt x="315" y="1161"/>
                  </a:lnTo>
                  <a:lnTo>
                    <a:pt x="324" y="1174"/>
                  </a:lnTo>
                  <a:lnTo>
                    <a:pt x="328" y="1188"/>
                  </a:lnTo>
                  <a:lnTo>
                    <a:pt x="330" y="1208"/>
                  </a:lnTo>
                  <a:lnTo>
                    <a:pt x="337" y="1234"/>
                  </a:lnTo>
                  <a:lnTo>
                    <a:pt x="348" y="1260"/>
                  </a:lnTo>
                  <a:lnTo>
                    <a:pt x="359" y="1282"/>
                  </a:lnTo>
                  <a:lnTo>
                    <a:pt x="368" y="1293"/>
                  </a:lnTo>
                  <a:lnTo>
                    <a:pt x="376" y="1300"/>
                  </a:lnTo>
                  <a:lnTo>
                    <a:pt x="383" y="1300"/>
                  </a:lnTo>
                  <a:lnTo>
                    <a:pt x="390" y="1296"/>
                  </a:lnTo>
                  <a:lnTo>
                    <a:pt x="394" y="1284"/>
                  </a:lnTo>
                  <a:lnTo>
                    <a:pt x="398" y="1263"/>
                  </a:lnTo>
                  <a:lnTo>
                    <a:pt x="399" y="1221"/>
                  </a:lnTo>
                  <a:lnTo>
                    <a:pt x="401" y="1185"/>
                  </a:lnTo>
                  <a:lnTo>
                    <a:pt x="405" y="1155"/>
                  </a:lnTo>
                  <a:lnTo>
                    <a:pt x="410" y="1130"/>
                  </a:lnTo>
                  <a:lnTo>
                    <a:pt x="418" y="1111"/>
                  </a:lnTo>
                  <a:lnTo>
                    <a:pt x="429" y="1100"/>
                  </a:lnTo>
                  <a:lnTo>
                    <a:pt x="445" y="1097"/>
                  </a:lnTo>
                  <a:lnTo>
                    <a:pt x="458" y="1095"/>
                  </a:lnTo>
                  <a:lnTo>
                    <a:pt x="464" y="1087"/>
                  </a:lnTo>
                  <a:lnTo>
                    <a:pt x="465" y="1076"/>
                  </a:lnTo>
                  <a:lnTo>
                    <a:pt x="462" y="1060"/>
                  </a:lnTo>
                  <a:lnTo>
                    <a:pt x="456" y="1041"/>
                  </a:lnTo>
                  <a:lnTo>
                    <a:pt x="449" y="1019"/>
                  </a:lnTo>
                  <a:lnTo>
                    <a:pt x="442" y="994"/>
                  </a:lnTo>
                  <a:lnTo>
                    <a:pt x="434" y="968"/>
                  </a:lnTo>
                  <a:lnTo>
                    <a:pt x="425" y="913"/>
                  </a:lnTo>
                  <a:lnTo>
                    <a:pt x="473" y="849"/>
                  </a:lnTo>
                  <a:lnTo>
                    <a:pt x="497" y="821"/>
                  </a:lnTo>
                  <a:lnTo>
                    <a:pt x="535" y="774"/>
                  </a:lnTo>
                  <a:close/>
                  <a:moveTo>
                    <a:pt x="3762" y="623"/>
                  </a:moveTo>
                  <a:lnTo>
                    <a:pt x="3788" y="649"/>
                  </a:lnTo>
                  <a:lnTo>
                    <a:pt x="3861" y="726"/>
                  </a:lnTo>
                  <a:lnTo>
                    <a:pt x="3914" y="787"/>
                  </a:lnTo>
                  <a:lnTo>
                    <a:pt x="3964" y="849"/>
                  </a:lnTo>
                  <a:lnTo>
                    <a:pt x="4028" y="935"/>
                  </a:lnTo>
                  <a:lnTo>
                    <a:pt x="4088" y="1023"/>
                  </a:lnTo>
                  <a:lnTo>
                    <a:pt x="4143" y="1115"/>
                  </a:lnTo>
                  <a:lnTo>
                    <a:pt x="4194" y="1208"/>
                  </a:lnTo>
                  <a:lnTo>
                    <a:pt x="4218" y="1258"/>
                  </a:lnTo>
                  <a:lnTo>
                    <a:pt x="4253" y="1331"/>
                  </a:lnTo>
                  <a:lnTo>
                    <a:pt x="4284" y="1406"/>
                  </a:lnTo>
                  <a:lnTo>
                    <a:pt x="4302" y="1456"/>
                  </a:lnTo>
                  <a:lnTo>
                    <a:pt x="4337" y="1560"/>
                  </a:lnTo>
                  <a:lnTo>
                    <a:pt x="4367" y="1665"/>
                  </a:lnTo>
                  <a:lnTo>
                    <a:pt x="4392" y="1773"/>
                  </a:lnTo>
                  <a:lnTo>
                    <a:pt x="4412" y="1881"/>
                  </a:lnTo>
                  <a:lnTo>
                    <a:pt x="4425" y="1993"/>
                  </a:lnTo>
                  <a:lnTo>
                    <a:pt x="4434" y="2107"/>
                  </a:lnTo>
                  <a:lnTo>
                    <a:pt x="4438" y="2221"/>
                  </a:lnTo>
                  <a:lnTo>
                    <a:pt x="4434" y="2334"/>
                  </a:lnTo>
                  <a:lnTo>
                    <a:pt x="4425" y="2448"/>
                  </a:lnTo>
                  <a:lnTo>
                    <a:pt x="4412" y="2558"/>
                  </a:lnTo>
                  <a:lnTo>
                    <a:pt x="4392" y="2668"/>
                  </a:lnTo>
                  <a:lnTo>
                    <a:pt x="4383" y="2714"/>
                  </a:lnTo>
                  <a:lnTo>
                    <a:pt x="4381" y="2709"/>
                  </a:lnTo>
                  <a:lnTo>
                    <a:pt x="4356" y="2657"/>
                  </a:lnTo>
                  <a:lnTo>
                    <a:pt x="4324" y="2604"/>
                  </a:lnTo>
                  <a:lnTo>
                    <a:pt x="4291" y="2553"/>
                  </a:lnTo>
                  <a:lnTo>
                    <a:pt x="4257" y="2499"/>
                  </a:lnTo>
                  <a:lnTo>
                    <a:pt x="4226" y="2448"/>
                  </a:lnTo>
                  <a:lnTo>
                    <a:pt x="4198" y="2399"/>
                  </a:lnTo>
                  <a:lnTo>
                    <a:pt x="4176" y="2351"/>
                  </a:lnTo>
                  <a:lnTo>
                    <a:pt x="4158" y="2301"/>
                  </a:lnTo>
                  <a:lnTo>
                    <a:pt x="4138" y="2259"/>
                  </a:lnTo>
                  <a:lnTo>
                    <a:pt x="4117" y="2224"/>
                  </a:lnTo>
                  <a:lnTo>
                    <a:pt x="4097" y="2199"/>
                  </a:lnTo>
                  <a:lnTo>
                    <a:pt x="4077" y="2186"/>
                  </a:lnTo>
                  <a:lnTo>
                    <a:pt x="4059" y="2182"/>
                  </a:lnTo>
                  <a:lnTo>
                    <a:pt x="4052" y="2188"/>
                  </a:lnTo>
                  <a:lnTo>
                    <a:pt x="4048" y="2201"/>
                  </a:lnTo>
                  <a:lnTo>
                    <a:pt x="4050" y="2219"/>
                  </a:lnTo>
                  <a:lnTo>
                    <a:pt x="4055" y="2241"/>
                  </a:lnTo>
                  <a:lnTo>
                    <a:pt x="4063" y="2268"/>
                  </a:lnTo>
                  <a:lnTo>
                    <a:pt x="4074" y="2298"/>
                  </a:lnTo>
                  <a:lnTo>
                    <a:pt x="4086" y="2329"/>
                  </a:lnTo>
                  <a:lnTo>
                    <a:pt x="4099" y="2360"/>
                  </a:lnTo>
                  <a:lnTo>
                    <a:pt x="4112" y="2391"/>
                  </a:lnTo>
                  <a:lnTo>
                    <a:pt x="4125" y="2419"/>
                  </a:lnTo>
                  <a:lnTo>
                    <a:pt x="4138" y="2444"/>
                  </a:lnTo>
                  <a:lnTo>
                    <a:pt x="4149" y="2465"/>
                  </a:lnTo>
                  <a:lnTo>
                    <a:pt x="4169" y="2505"/>
                  </a:lnTo>
                  <a:lnTo>
                    <a:pt x="4191" y="2551"/>
                  </a:lnTo>
                  <a:lnTo>
                    <a:pt x="4215" y="2597"/>
                  </a:lnTo>
                  <a:lnTo>
                    <a:pt x="4240" y="2644"/>
                  </a:lnTo>
                  <a:lnTo>
                    <a:pt x="4269" y="2688"/>
                  </a:lnTo>
                  <a:lnTo>
                    <a:pt x="4301" y="2725"/>
                  </a:lnTo>
                  <a:lnTo>
                    <a:pt x="4334" y="2754"/>
                  </a:lnTo>
                  <a:lnTo>
                    <a:pt x="4367" y="2778"/>
                  </a:lnTo>
                  <a:lnTo>
                    <a:pt x="4337" y="2883"/>
                  </a:lnTo>
                  <a:lnTo>
                    <a:pt x="4302" y="2984"/>
                  </a:lnTo>
                  <a:lnTo>
                    <a:pt x="4262" y="3084"/>
                  </a:lnTo>
                  <a:lnTo>
                    <a:pt x="4218" y="3184"/>
                  </a:lnTo>
                  <a:lnTo>
                    <a:pt x="4194" y="3231"/>
                  </a:lnTo>
                  <a:lnTo>
                    <a:pt x="4143" y="3327"/>
                  </a:lnTo>
                  <a:lnTo>
                    <a:pt x="4108" y="3383"/>
                  </a:lnTo>
                  <a:lnTo>
                    <a:pt x="4039" y="3490"/>
                  </a:lnTo>
                  <a:lnTo>
                    <a:pt x="3964" y="3592"/>
                  </a:lnTo>
                  <a:lnTo>
                    <a:pt x="3914" y="3655"/>
                  </a:lnTo>
                  <a:lnTo>
                    <a:pt x="3861" y="3714"/>
                  </a:lnTo>
                  <a:lnTo>
                    <a:pt x="3788" y="3791"/>
                  </a:lnTo>
                  <a:lnTo>
                    <a:pt x="3711" y="3864"/>
                  </a:lnTo>
                  <a:lnTo>
                    <a:pt x="3628" y="3935"/>
                  </a:lnTo>
                  <a:lnTo>
                    <a:pt x="3542" y="4003"/>
                  </a:lnTo>
                  <a:lnTo>
                    <a:pt x="3453" y="4066"/>
                  </a:lnTo>
                  <a:lnTo>
                    <a:pt x="3447" y="4044"/>
                  </a:lnTo>
                  <a:lnTo>
                    <a:pt x="3443" y="4022"/>
                  </a:lnTo>
                  <a:lnTo>
                    <a:pt x="3438" y="3992"/>
                  </a:lnTo>
                  <a:lnTo>
                    <a:pt x="3432" y="3963"/>
                  </a:lnTo>
                  <a:lnTo>
                    <a:pt x="3423" y="3934"/>
                  </a:lnTo>
                  <a:lnTo>
                    <a:pt x="3409" y="3902"/>
                  </a:lnTo>
                  <a:lnTo>
                    <a:pt x="3390" y="3877"/>
                  </a:lnTo>
                  <a:lnTo>
                    <a:pt x="3376" y="3847"/>
                  </a:lnTo>
                  <a:lnTo>
                    <a:pt x="3361" y="3814"/>
                  </a:lnTo>
                  <a:lnTo>
                    <a:pt x="3348" y="3781"/>
                  </a:lnTo>
                  <a:lnTo>
                    <a:pt x="3341" y="3748"/>
                  </a:lnTo>
                  <a:lnTo>
                    <a:pt x="3335" y="3715"/>
                  </a:lnTo>
                  <a:lnTo>
                    <a:pt x="3337" y="3684"/>
                  </a:lnTo>
                  <a:lnTo>
                    <a:pt x="3343" y="3657"/>
                  </a:lnTo>
                  <a:lnTo>
                    <a:pt x="3357" y="3631"/>
                  </a:lnTo>
                  <a:lnTo>
                    <a:pt x="3378" y="3604"/>
                  </a:lnTo>
                  <a:lnTo>
                    <a:pt x="3392" y="3578"/>
                  </a:lnTo>
                  <a:lnTo>
                    <a:pt x="3403" y="3554"/>
                  </a:lnTo>
                  <a:lnTo>
                    <a:pt x="3409" y="3536"/>
                  </a:lnTo>
                  <a:lnTo>
                    <a:pt x="3409" y="3517"/>
                  </a:lnTo>
                  <a:lnTo>
                    <a:pt x="3401" y="3504"/>
                  </a:lnTo>
                  <a:lnTo>
                    <a:pt x="3385" y="3495"/>
                  </a:lnTo>
                  <a:lnTo>
                    <a:pt x="3374" y="3488"/>
                  </a:lnTo>
                  <a:lnTo>
                    <a:pt x="3368" y="3477"/>
                  </a:lnTo>
                  <a:lnTo>
                    <a:pt x="3368" y="3462"/>
                  </a:lnTo>
                  <a:lnTo>
                    <a:pt x="3370" y="3446"/>
                  </a:lnTo>
                  <a:lnTo>
                    <a:pt x="3372" y="3427"/>
                  </a:lnTo>
                  <a:lnTo>
                    <a:pt x="3374" y="3409"/>
                  </a:lnTo>
                  <a:lnTo>
                    <a:pt x="3370" y="3391"/>
                  </a:lnTo>
                  <a:lnTo>
                    <a:pt x="3361" y="3374"/>
                  </a:lnTo>
                  <a:lnTo>
                    <a:pt x="3346" y="3360"/>
                  </a:lnTo>
                  <a:lnTo>
                    <a:pt x="3321" y="3339"/>
                  </a:lnTo>
                  <a:lnTo>
                    <a:pt x="3299" y="3312"/>
                  </a:lnTo>
                  <a:lnTo>
                    <a:pt x="3280" y="3281"/>
                  </a:lnTo>
                  <a:lnTo>
                    <a:pt x="3268" y="3248"/>
                  </a:lnTo>
                  <a:lnTo>
                    <a:pt x="3262" y="3217"/>
                  </a:lnTo>
                  <a:lnTo>
                    <a:pt x="3260" y="3187"/>
                  </a:lnTo>
                  <a:lnTo>
                    <a:pt x="3266" y="3162"/>
                  </a:lnTo>
                  <a:lnTo>
                    <a:pt x="3273" y="3143"/>
                  </a:lnTo>
                  <a:lnTo>
                    <a:pt x="3279" y="3123"/>
                  </a:lnTo>
                  <a:lnTo>
                    <a:pt x="3280" y="3103"/>
                  </a:lnTo>
                  <a:lnTo>
                    <a:pt x="3280" y="3084"/>
                  </a:lnTo>
                  <a:lnTo>
                    <a:pt x="3279" y="3066"/>
                  </a:lnTo>
                  <a:lnTo>
                    <a:pt x="3271" y="3050"/>
                  </a:lnTo>
                  <a:lnTo>
                    <a:pt x="3258" y="3037"/>
                  </a:lnTo>
                  <a:lnTo>
                    <a:pt x="3242" y="3028"/>
                  </a:lnTo>
                  <a:lnTo>
                    <a:pt x="3222" y="3026"/>
                  </a:lnTo>
                  <a:lnTo>
                    <a:pt x="3185" y="3022"/>
                  </a:lnTo>
                  <a:lnTo>
                    <a:pt x="3147" y="3015"/>
                  </a:lnTo>
                  <a:lnTo>
                    <a:pt x="3105" y="3004"/>
                  </a:lnTo>
                  <a:lnTo>
                    <a:pt x="3063" y="2995"/>
                  </a:lnTo>
                  <a:lnTo>
                    <a:pt x="3020" y="2987"/>
                  </a:lnTo>
                  <a:lnTo>
                    <a:pt x="2984" y="2987"/>
                  </a:lnTo>
                  <a:lnTo>
                    <a:pt x="2969" y="2989"/>
                  </a:lnTo>
                  <a:lnTo>
                    <a:pt x="2956" y="2991"/>
                  </a:lnTo>
                  <a:lnTo>
                    <a:pt x="2901" y="3007"/>
                  </a:lnTo>
                  <a:lnTo>
                    <a:pt x="2854" y="3022"/>
                  </a:lnTo>
                  <a:lnTo>
                    <a:pt x="2813" y="3035"/>
                  </a:lnTo>
                  <a:lnTo>
                    <a:pt x="2775" y="3048"/>
                  </a:lnTo>
                  <a:lnTo>
                    <a:pt x="2758" y="3050"/>
                  </a:lnTo>
                  <a:lnTo>
                    <a:pt x="2740" y="3046"/>
                  </a:lnTo>
                  <a:lnTo>
                    <a:pt x="2722" y="3037"/>
                  </a:lnTo>
                  <a:lnTo>
                    <a:pt x="2702" y="3024"/>
                  </a:lnTo>
                  <a:lnTo>
                    <a:pt x="2667" y="2995"/>
                  </a:lnTo>
                  <a:lnTo>
                    <a:pt x="2630" y="2962"/>
                  </a:lnTo>
                  <a:lnTo>
                    <a:pt x="2594" y="2925"/>
                  </a:lnTo>
                  <a:lnTo>
                    <a:pt x="2559" y="2890"/>
                  </a:lnTo>
                  <a:lnTo>
                    <a:pt x="2524" y="2855"/>
                  </a:lnTo>
                  <a:lnTo>
                    <a:pt x="2484" y="2815"/>
                  </a:lnTo>
                  <a:lnTo>
                    <a:pt x="2445" y="2776"/>
                  </a:lnTo>
                  <a:lnTo>
                    <a:pt x="2427" y="2753"/>
                  </a:lnTo>
                  <a:lnTo>
                    <a:pt x="2410" y="2731"/>
                  </a:lnTo>
                  <a:lnTo>
                    <a:pt x="2399" y="2709"/>
                  </a:lnTo>
                  <a:lnTo>
                    <a:pt x="2394" y="2687"/>
                  </a:lnTo>
                  <a:lnTo>
                    <a:pt x="2396" y="2668"/>
                  </a:lnTo>
                  <a:lnTo>
                    <a:pt x="2407" y="2652"/>
                  </a:lnTo>
                  <a:lnTo>
                    <a:pt x="2410" y="2648"/>
                  </a:lnTo>
                  <a:lnTo>
                    <a:pt x="2427" y="2632"/>
                  </a:lnTo>
                  <a:lnTo>
                    <a:pt x="2434" y="2617"/>
                  </a:lnTo>
                  <a:lnTo>
                    <a:pt x="2438" y="2606"/>
                  </a:lnTo>
                  <a:lnTo>
                    <a:pt x="2436" y="2595"/>
                  </a:lnTo>
                  <a:lnTo>
                    <a:pt x="2429" y="2586"/>
                  </a:lnTo>
                  <a:lnTo>
                    <a:pt x="2421" y="2575"/>
                  </a:lnTo>
                  <a:lnTo>
                    <a:pt x="2410" y="2564"/>
                  </a:lnTo>
                  <a:lnTo>
                    <a:pt x="2401" y="2551"/>
                  </a:lnTo>
                  <a:lnTo>
                    <a:pt x="2394" y="2532"/>
                  </a:lnTo>
                  <a:lnTo>
                    <a:pt x="2392" y="2512"/>
                  </a:lnTo>
                  <a:lnTo>
                    <a:pt x="2394" y="2488"/>
                  </a:lnTo>
                  <a:lnTo>
                    <a:pt x="2401" y="2465"/>
                  </a:lnTo>
                  <a:lnTo>
                    <a:pt x="2410" y="2443"/>
                  </a:lnTo>
                  <a:lnTo>
                    <a:pt x="2425" y="2415"/>
                  </a:lnTo>
                  <a:lnTo>
                    <a:pt x="2442" y="2391"/>
                  </a:lnTo>
                  <a:lnTo>
                    <a:pt x="2445" y="2382"/>
                  </a:lnTo>
                  <a:lnTo>
                    <a:pt x="2456" y="2362"/>
                  </a:lnTo>
                  <a:lnTo>
                    <a:pt x="2464" y="2336"/>
                  </a:lnTo>
                  <a:lnTo>
                    <a:pt x="2475" y="2309"/>
                  </a:lnTo>
                  <a:lnTo>
                    <a:pt x="2484" y="2281"/>
                  </a:lnTo>
                  <a:lnTo>
                    <a:pt x="2495" y="2254"/>
                  </a:lnTo>
                  <a:lnTo>
                    <a:pt x="2509" y="2234"/>
                  </a:lnTo>
                  <a:lnTo>
                    <a:pt x="2524" y="2217"/>
                  </a:lnTo>
                  <a:lnTo>
                    <a:pt x="2542" y="2210"/>
                  </a:lnTo>
                  <a:lnTo>
                    <a:pt x="2570" y="2202"/>
                  </a:lnTo>
                  <a:lnTo>
                    <a:pt x="2592" y="2188"/>
                  </a:lnTo>
                  <a:lnTo>
                    <a:pt x="2612" y="2168"/>
                  </a:lnTo>
                  <a:lnTo>
                    <a:pt x="2627" y="2144"/>
                  </a:lnTo>
                  <a:lnTo>
                    <a:pt x="2636" y="2118"/>
                  </a:lnTo>
                  <a:lnTo>
                    <a:pt x="2639" y="2091"/>
                  </a:lnTo>
                  <a:lnTo>
                    <a:pt x="2643" y="2063"/>
                  </a:lnTo>
                  <a:lnTo>
                    <a:pt x="2656" y="2035"/>
                  </a:lnTo>
                  <a:lnTo>
                    <a:pt x="2676" y="2013"/>
                  </a:lnTo>
                  <a:lnTo>
                    <a:pt x="2702" y="1995"/>
                  </a:lnTo>
                  <a:lnTo>
                    <a:pt x="2735" y="1984"/>
                  </a:lnTo>
                  <a:lnTo>
                    <a:pt x="2758" y="1977"/>
                  </a:lnTo>
                  <a:lnTo>
                    <a:pt x="2780" y="1966"/>
                  </a:lnTo>
                  <a:lnTo>
                    <a:pt x="2801" y="1955"/>
                  </a:lnTo>
                  <a:lnTo>
                    <a:pt x="2824" y="1946"/>
                  </a:lnTo>
                  <a:lnTo>
                    <a:pt x="2854" y="1936"/>
                  </a:lnTo>
                  <a:lnTo>
                    <a:pt x="2878" y="1935"/>
                  </a:lnTo>
                  <a:lnTo>
                    <a:pt x="2905" y="1933"/>
                  </a:lnTo>
                  <a:lnTo>
                    <a:pt x="2934" y="1931"/>
                  </a:lnTo>
                  <a:lnTo>
                    <a:pt x="2960" y="1927"/>
                  </a:lnTo>
                  <a:lnTo>
                    <a:pt x="2984" y="1920"/>
                  </a:lnTo>
                  <a:lnTo>
                    <a:pt x="3020" y="1907"/>
                  </a:lnTo>
                  <a:lnTo>
                    <a:pt x="3046" y="1898"/>
                  </a:lnTo>
                  <a:lnTo>
                    <a:pt x="3073" y="1891"/>
                  </a:lnTo>
                  <a:lnTo>
                    <a:pt x="3105" y="1883"/>
                  </a:lnTo>
                  <a:lnTo>
                    <a:pt x="3141" y="1881"/>
                  </a:lnTo>
                  <a:lnTo>
                    <a:pt x="3172" y="1881"/>
                  </a:lnTo>
                  <a:lnTo>
                    <a:pt x="3202" y="1878"/>
                  </a:lnTo>
                  <a:lnTo>
                    <a:pt x="3229" y="1876"/>
                  </a:lnTo>
                  <a:lnTo>
                    <a:pt x="3253" y="1874"/>
                  </a:lnTo>
                  <a:lnTo>
                    <a:pt x="3275" y="1872"/>
                  </a:lnTo>
                  <a:lnTo>
                    <a:pt x="3291" y="1874"/>
                  </a:lnTo>
                  <a:lnTo>
                    <a:pt x="3304" y="1880"/>
                  </a:lnTo>
                  <a:lnTo>
                    <a:pt x="3313" y="1891"/>
                  </a:lnTo>
                  <a:lnTo>
                    <a:pt x="3319" y="1905"/>
                  </a:lnTo>
                  <a:lnTo>
                    <a:pt x="3317" y="1927"/>
                  </a:lnTo>
                  <a:lnTo>
                    <a:pt x="3317" y="1953"/>
                  </a:lnTo>
                  <a:lnTo>
                    <a:pt x="3324" y="1973"/>
                  </a:lnTo>
                  <a:lnTo>
                    <a:pt x="3337" y="1991"/>
                  </a:lnTo>
                  <a:lnTo>
                    <a:pt x="3354" y="2006"/>
                  </a:lnTo>
                  <a:lnTo>
                    <a:pt x="3376" y="2017"/>
                  </a:lnTo>
                  <a:lnTo>
                    <a:pt x="3398" y="2028"/>
                  </a:lnTo>
                  <a:lnTo>
                    <a:pt x="3420" y="2039"/>
                  </a:lnTo>
                  <a:lnTo>
                    <a:pt x="3443" y="2048"/>
                  </a:lnTo>
                  <a:lnTo>
                    <a:pt x="3456" y="2056"/>
                  </a:lnTo>
                  <a:lnTo>
                    <a:pt x="3469" y="2063"/>
                  </a:lnTo>
                  <a:lnTo>
                    <a:pt x="3493" y="2076"/>
                  </a:lnTo>
                  <a:lnTo>
                    <a:pt x="3515" y="2089"/>
                  </a:lnTo>
                  <a:lnTo>
                    <a:pt x="3539" y="2100"/>
                  </a:lnTo>
                  <a:lnTo>
                    <a:pt x="3563" y="2109"/>
                  </a:lnTo>
                  <a:lnTo>
                    <a:pt x="3583" y="2114"/>
                  </a:lnTo>
                  <a:lnTo>
                    <a:pt x="3603" y="2113"/>
                  </a:lnTo>
                  <a:lnTo>
                    <a:pt x="3617" y="2107"/>
                  </a:lnTo>
                  <a:lnTo>
                    <a:pt x="3628" y="2091"/>
                  </a:lnTo>
                  <a:lnTo>
                    <a:pt x="3641" y="2074"/>
                  </a:lnTo>
                  <a:lnTo>
                    <a:pt x="3660" y="2063"/>
                  </a:lnTo>
                  <a:lnTo>
                    <a:pt x="3680" y="2057"/>
                  </a:lnTo>
                  <a:lnTo>
                    <a:pt x="3705" y="2057"/>
                  </a:lnTo>
                  <a:lnTo>
                    <a:pt x="3733" y="2059"/>
                  </a:lnTo>
                  <a:lnTo>
                    <a:pt x="3760" y="2063"/>
                  </a:lnTo>
                  <a:lnTo>
                    <a:pt x="3786" y="2068"/>
                  </a:lnTo>
                  <a:lnTo>
                    <a:pt x="3821" y="2076"/>
                  </a:lnTo>
                  <a:lnTo>
                    <a:pt x="3861" y="2083"/>
                  </a:lnTo>
                  <a:lnTo>
                    <a:pt x="3901" y="2089"/>
                  </a:lnTo>
                  <a:lnTo>
                    <a:pt x="3943" y="2094"/>
                  </a:lnTo>
                  <a:lnTo>
                    <a:pt x="3980" y="2098"/>
                  </a:lnTo>
                  <a:lnTo>
                    <a:pt x="4013" y="2098"/>
                  </a:lnTo>
                  <a:lnTo>
                    <a:pt x="4046" y="2089"/>
                  </a:lnTo>
                  <a:lnTo>
                    <a:pt x="4077" y="2072"/>
                  </a:lnTo>
                  <a:lnTo>
                    <a:pt x="4103" y="2048"/>
                  </a:lnTo>
                  <a:lnTo>
                    <a:pt x="4123" y="2019"/>
                  </a:lnTo>
                  <a:lnTo>
                    <a:pt x="4132" y="1990"/>
                  </a:lnTo>
                  <a:lnTo>
                    <a:pt x="4130" y="1971"/>
                  </a:lnTo>
                  <a:lnTo>
                    <a:pt x="4121" y="1958"/>
                  </a:lnTo>
                  <a:lnTo>
                    <a:pt x="4106" y="1947"/>
                  </a:lnTo>
                  <a:lnTo>
                    <a:pt x="4084" y="1938"/>
                  </a:lnTo>
                  <a:lnTo>
                    <a:pt x="4059" y="1933"/>
                  </a:lnTo>
                  <a:lnTo>
                    <a:pt x="4030" y="1929"/>
                  </a:lnTo>
                  <a:lnTo>
                    <a:pt x="3997" y="1927"/>
                  </a:lnTo>
                  <a:lnTo>
                    <a:pt x="3962" y="1927"/>
                  </a:lnTo>
                  <a:lnTo>
                    <a:pt x="3923" y="1925"/>
                  </a:lnTo>
                  <a:lnTo>
                    <a:pt x="3894" y="1922"/>
                  </a:lnTo>
                  <a:lnTo>
                    <a:pt x="3870" y="1916"/>
                  </a:lnTo>
                  <a:lnTo>
                    <a:pt x="3852" y="1907"/>
                  </a:lnTo>
                  <a:lnTo>
                    <a:pt x="3843" y="1892"/>
                  </a:lnTo>
                  <a:lnTo>
                    <a:pt x="3839" y="1876"/>
                  </a:lnTo>
                  <a:lnTo>
                    <a:pt x="3843" y="1854"/>
                  </a:lnTo>
                  <a:lnTo>
                    <a:pt x="3856" y="1821"/>
                  </a:lnTo>
                  <a:lnTo>
                    <a:pt x="3870" y="1790"/>
                  </a:lnTo>
                  <a:lnTo>
                    <a:pt x="3889" y="1762"/>
                  </a:lnTo>
                  <a:lnTo>
                    <a:pt x="3911" y="1740"/>
                  </a:lnTo>
                  <a:lnTo>
                    <a:pt x="3940" y="1724"/>
                  </a:lnTo>
                  <a:lnTo>
                    <a:pt x="3989" y="1704"/>
                  </a:lnTo>
                  <a:lnTo>
                    <a:pt x="4037" y="1693"/>
                  </a:lnTo>
                  <a:lnTo>
                    <a:pt x="4086" y="1689"/>
                  </a:lnTo>
                  <a:lnTo>
                    <a:pt x="4119" y="1693"/>
                  </a:lnTo>
                  <a:lnTo>
                    <a:pt x="4154" y="1704"/>
                  </a:lnTo>
                  <a:lnTo>
                    <a:pt x="4191" y="1715"/>
                  </a:lnTo>
                  <a:lnTo>
                    <a:pt x="4229" y="1722"/>
                  </a:lnTo>
                  <a:lnTo>
                    <a:pt x="4268" y="1724"/>
                  </a:lnTo>
                  <a:lnTo>
                    <a:pt x="4286" y="1718"/>
                  </a:lnTo>
                  <a:lnTo>
                    <a:pt x="4299" y="1711"/>
                  </a:lnTo>
                  <a:lnTo>
                    <a:pt x="4304" y="1700"/>
                  </a:lnTo>
                  <a:lnTo>
                    <a:pt x="4302" y="1685"/>
                  </a:lnTo>
                  <a:lnTo>
                    <a:pt x="4295" y="1671"/>
                  </a:lnTo>
                  <a:lnTo>
                    <a:pt x="4282" y="1656"/>
                  </a:lnTo>
                  <a:lnTo>
                    <a:pt x="4266" y="1641"/>
                  </a:lnTo>
                  <a:lnTo>
                    <a:pt x="4244" y="1627"/>
                  </a:lnTo>
                  <a:lnTo>
                    <a:pt x="4218" y="1608"/>
                  </a:lnTo>
                  <a:lnTo>
                    <a:pt x="4200" y="1588"/>
                  </a:lnTo>
                  <a:lnTo>
                    <a:pt x="4189" y="1568"/>
                  </a:lnTo>
                  <a:lnTo>
                    <a:pt x="4185" y="1548"/>
                  </a:lnTo>
                  <a:lnTo>
                    <a:pt x="4189" y="1529"/>
                  </a:lnTo>
                  <a:lnTo>
                    <a:pt x="4200" y="1515"/>
                  </a:lnTo>
                  <a:lnTo>
                    <a:pt x="4209" y="1502"/>
                  </a:lnTo>
                  <a:lnTo>
                    <a:pt x="4213" y="1491"/>
                  </a:lnTo>
                  <a:lnTo>
                    <a:pt x="4211" y="1482"/>
                  </a:lnTo>
                  <a:lnTo>
                    <a:pt x="4205" y="1476"/>
                  </a:lnTo>
                  <a:lnTo>
                    <a:pt x="4194" y="1474"/>
                  </a:lnTo>
                  <a:lnTo>
                    <a:pt x="4180" y="1476"/>
                  </a:lnTo>
                  <a:lnTo>
                    <a:pt x="4160" y="1485"/>
                  </a:lnTo>
                  <a:lnTo>
                    <a:pt x="4141" y="1496"/>
                  </a:lnTo>
                  <a:lnTo>
                    <a:pt x="4123" y="1509"/>
                  </a:lnTo>
                  <a:lnTo>
                    <a:pt x="4105" y="1522"/>
                  </a:lnTo>
                  <a:lnTo>
                    <a:pt x="4086" y="1535"/>
                  </a:lnTo>
                  <a:lnTo>
                    <a:pt x="4068" y="1546"/>
                  </a:lnTo>
                  <a:lnTo>
                    <a:pt x="4052" y="1553"/>
                  </a:lnTo>
                  <a:lnTo>
                    <a:pt x="4037" y="1557"/>
                  </a:lnTo>
                  <a:lnTo>
                    <a:pt x="4026" y="1553"/>
                  </a:lnTo>
                  <a:lnTo>
                    <a:pt x="4019" y="1542"/>
                  </a:lnTo>
                  <a:lnTo>
                    <a:pt x="4009" y="1529"/>
                  </a:lnTo>
                  <a:lnTo>
                    <a:pt x="3993" y="1524"/>
                  </a:lnTo>
                  <a:lnTo>
                    <a:pt x="3975" y="1524"/>
                  </a:lnTo>
                  <a:lnTo>
                    <a:pt x="3953" y="1527"/>
                  </a:lnTo>
                  <a:lnTo>
                    <a:pt x="3931" y="1535"/>
                  </a:lnTo>
                  <a:lnTo>
                    <a:pt x="3911" y="1548"/>
                  </a:lnTo>
                  <a:lnTo>
                    <a:pt x="3892" y="1564"/>
                  </a:lnTo>
                  <a:lnTo>
                    <a:pt x="3881" y="1583"/>
                  </a:lnTo>
                  <a:lnTo>
                    <a:pt x="3878" y="1605"/>
                  </a:lnTo>
                  <a:lnTo>
                    <a:pt x="3878" y="1634"/>
                  </a:lnTo>
                  <a:lnTo>
                    <a:pt x="3881" y="1658"/>
                  </a:lnTo>
                  <a:lnTo>
                    <a:pt x="3883" y="1676"/>
                  </a:lnTo>
                  <a:lnTo>
                    <a:pt x="3883" y="1693"/>
                  </a:lnTo>
                  <a:lnTo>
                    <a:pt x="3879" y="1709"/>
                  </a:lnTo>
                  <a:lnTo>
                    <a:pt x="3872" y="1729"/>
                  </a:lnTo>
                  <a:lnTo>
                    <a:pt x="3856" y="1755"/>
                  </a:lnTo>
                  <a:lnTo>
                    <a:pt x="3834" y="1777"/>
                  </a:lnTo>
                  <a:lnTo>
                    <a:pt x="3808" y="1792"/>
                  </a:lnTo>
                  <a:lnTo>
                    <a:pt x="3780" y="1801"/>
                  </a:lnTo>
                  <a:lnTo>
                    <a:pt x="3753" y="1803"/>
                  </a:lnTo>
                  <a:lnTo>
                    <a:pt x="3740" y="1804"/>
                  </a:lnTo>
                  <a:lnTo>
                    <a:pt x="3735" y="1810"/>
                  </a:lnTo>
                  <a:lnTo>
                    <a:pt x="3733" y="1821"/>
                  </a:lnTo>
                  <a:lnTo>
                    <a:pt x="3733" y="1836"/>
                  </a:lnTo>
                  <a:lnTo>
                    <a:pt x="3733" y="1850"/>
                  </a:lnTo>
                  <a:lnTo>
                    <a:pt x="3733" y="1867"/>
                  </a:lnTo>
                  <a:lnTo>
                    <a:pt x="3731" y="1881"/>
                  </a:lnTo>
                  <a:lnTo>
                    <a:pt x="3726" y="1894"/>
                  </a:lnTo>
                  <a:lnTo>
                    <a:pt x="3713" y="1905"/>
                  </a:lnTo>
                  <a:lnTo>
                    <a:pt x="3694" y="1909"/>
                  </a:lnTo>
                  <a:lnTo>
                    <a:pt x="3680" y="1907"/>
                  </a:lnTo>
                  <a:lnTo>
                    <a:pt x="3665" y="1896"/>
                  </a:lnTo>
                  <a:lnTo>
                    <a:pt x="3652" y="1880"/>
                  </a:lnTo>
                  <a:lnTo>
                    <a:pt x="3641" y="1861"/>
                  </a:lnTo>
                  <a:lnTo>
                    <a:pt x="3628" y="1837"/>
                  </a:lnTo>
                  <a:lnTo>
                    <a:pt x="3617" y="1814"/>
                  </a:lnTo>
                  <a:lnTo>
                    <a:pt x="3597" y="1775"/>
                  </a:lnTo>
                  <a:lnTo>
                    <a:pt x="3577" y="1744"/>
                  </a:lnTo>
                  <a:lnTo>
                    <a:pt x="3559" y="1715"/>
                  </a:lnTo>
                  <a:lnTo>
                    <a:pt x="3539" y="1689"/>
                  </a:lnTo>
                  <a:lnTo>
                    <a:pt x="3522" y="1671"/>
                  </a:lnTo>
                  <a:lnTo>
                    <a:pt x="3508" y="1654"/>
                  </a:lnTo>
                  <a:lnTo>
                    <a:pt x="3491" y="1639"/>
                  </a:lnTo>
                  <a:lnTo>
                    <a:pt x="3475" y="1623"/>
                  </a:lnTo>
                  <a:lnTo>
                    <a:pt x="3453" y="1605"/>
                  </a:lnTo>
                  <a:lnTo>
                    <a:pt x="3443" y="1597"/>
                  </a:lnTo>
                  <a:lnTo>
                    <a:pt x="3427" y="1590"/>
                  </a:lnTo>
                  <a:lnTo>
                    <a:pt x="3412" y="1588"/>
                  </a:lnTo>
                  <a:lnTo>
                    <a:pt x="3405" y="1594"/>
                  </a:lnTo>
                  <a:lnTo>
                    <a:pt x="3401" y="1603"/>
                  </a:lnTo>
                  <a:lnTo>
                    <a:pt x="3405" y="1616"/>
                  </a:lnTo>
                  <a:lnTo>
                    <a:pt x="3420" y="1632"/>
                  </a:lnTo>
                  <a:lnTo>
                    <a:pt x="3427" y="1641"/>
                  </a:lnTo>
                  <a:lnTo>
                    <a:pt x="3436" y="1649"/>
                  </a:lnTo>
                  <a:lnTo>
                    <a:pt x="3443" y="1656"/>
                  </a:lnTo>
                  <a:lnTo>
                    <a:pt x="3458" y="1671"/>
                  </a:lnTo>
                  <a:lnTo>
                    <a:pt x="3475" y="1682"/>
                  </a:lnTo>
                  <a:lnTo>
                    <a:pt x="3493" y="1687"/>
                  </a:lnTo>
                  <a:lnTo>
                    <a:pt x="3515" y="1689"/>
                  </a:lnTo>
                  <a:lnTo>
                    <a:pt x="3530" y="1693"/>
                  </a:lnTo>
                  <a:lnTo>
                    <a:pt x="3537" y="1702"/>
                  </a:lnTo>
                  <a:lnTo>
                    <a:pt x="3542" y="1716"/>
                  </a:lnTo>
                  <a:lnTo>
                    <a:pt x="3542" y="1733"/>
                  </a:lnTo>
                  <a:lnTo>
                    <a:pt x="3541" y="1751"/>
                  </a:lnTo>
                  <a:lnTo>
                    <a:pt x="3535" y="1771"/>
                  </a:lnTo>
                  <a:lnTo>
                    <a:pt x="3531" y="1788"/>
                  </a:lnTo>
                  <a:lnTo>
                    <a:pt x="3526" y="1803"/>
                  </a:lnTo>
                  <a:lnTo>
                    <a:pt x="3522" y="1814"/>
                  </a:lnTo>
                  <a:lnTo>
                    <a:pt x="3517" y="1826"/>
                  </a:lnTo>
                  <a:lnTo>
                    <a:pt x="3508" y="1841"/>
                  </a:lnTo>
                  <a:lnTo>
                    <a:pt x="3500" y="1856"/>
                  </a:lnTo>
                  <a:lnTo>
                    <a:pt x="3491" y="1870"/>
                  </a:lnTo>
                  <a:lnTo>
                    <a:pt x="3480" y="1881"/>
                  </a:lnTo>
                  <a:lnTo>
                    <a:pt x="3473" y="1891"/>
                  </a:lnTo>
                  <a:lnTo>
                    <a:pt x="3465" y="1892"/>
                  </a:lnTo>
                  <a:lnTo>
                    <a:pt x="3458" y="1891"/>
                  </a:lnTo>
                  <a:lnTo>
                    <a:pt x="3454" y="1881"/>
                  </a:lnTo>
                  <a:lnTo>
                    <a:pt x="3453" y="1865"/>
                  </a:lnTo>
                  <a:lnTo>
                    <a:pt x="3453" y="1828"/>
                  </a:lnTo>
                  <a:lnTo>
                    <a:pt x="3449" y="1793"/>
                  </a:lnTo>
                  <a:lnTo>
                    <a:pt x="3443" y="1764"/>
                  </a:lnTo>
                  <a:lnTo>
                    <a:pt x="3434" y="1746"/>
                  </a:lnTo>
                  <a:lnTo>
                    <a:pt x="3421" y="1729"/>
                  </a:lnTo>
                  <a:lnTo>
                    <a:pt x="3407" y="1716"/>
                  </a:lnTo>
                  <a:lnTo>
                    <a:pt x="3385" y="1707"/>
                  </a:lnTo>
                  <a:lnTo>
                    <a:pt x="3365" y="1696"/>
                  </a:lnTo>
                  <a:lnTo>
                    <a:pt x="3346" y="1683"/>
                  </a:lnTo>
                  <a:lnTo>
                    <a:pt x="3330" y="1669"/>
                  </a:lnTo>
                  <a:lnTo>
                    <a:pt x="3313" y="1656"/>
                  </a:lnTo>
                  <a:lnTo>
                    <a:pt x="3297" y="1643"/>
                  </a:lnTo>
                  <a:lnTo>
                    <a:pt x="3277" y="1632"/>
                  </a:lnTo>
                  <a:lnTo>
                    <a:pt x="3251" y="1625"/>
                  </a:lnTo>
                  <a:lnTo>
                    <a:pt x="3222" y="1621"/>
                  </a:lnTo>
                  <a:lnTo>
                    <a:pt x="3194" y="1621"/>
                  </a:lnTo>
                  <a:lnTo>
                    <a:pt x="3165" y="1619"/>
                  </a:lnTo>
                  <a:lnTo>
                    <a:pt x="3139" y="1617"/>
                  </a:lnTo>
                  <a:lnTo>
                    <a:pt x="3114" y="1617"/>
                  </a:lnTo>
                  <a:lnTo>
                    <a:pt x="3090" y="1617"/>
                  </a:lnTo>
                  <a:lnTo>
                    <a:pt x="3070" y="1621"/>
                  </a:lnTo>
                  <a:lnTo>
                    <a:pt x="3055" y="1625"/>
                  </a:lnTo>
                  <a:lnTo>
                    <a:pt x="3044" y="1634"/>
                  </a:lnTo>
                  <a:lnTo>
                    <a:pt x="3039" y="1645"/>
                  </a:lnTo>
                  <a:lnTo>
                    <a:pt x="3041" y="1661"/>
                  </a:lnTo>
                  <a:lnTo>
                    <a:pt x="3046" y="1689"/>
                  </a:lnTo>
                  <a:lnTo>
                    <a:pt x="3048" y="1715"/>
                  </a:lnTo>
                  <a:lnTo>
                    <a:pt x="3046" y="1738"/>
                  </a:lnTo>
                  <a:lnTo>
                    <a:pt x="3041" y="1757"/>
                  </a:lnTo>
                  <a:lnTo>
                    <a:pt x="3033" y="1771"/>
                  </a:lnTo>
                  <a:lnTo>
                    <a:pt x="3020" y="1779"/>
                  </a:lnTo>
                  <a:lnTo>
                    <a:pt x="3017" y="1779"/>
                  </a:lnTo>
                  <a:lnTo>
                    <a:pt x="3011" y="1781"/>
                  </a:lnTo>
                  <a:lnTo>
                    <a:pt x="2998" y="1781"/>
                  </a:lnTo>
                  <a:lnTo>
                    <a:pt x="2984" y="1782"/>
                  </a:lnTo>
                  <a:lnTo>
                    <a:pt x="2969" y="1784"/>
                  </a:lnTo>
                  <a:lnTo>
                    <a:pt x="2958" y="1790"/>
                  </a:lnTo>
                  <a:lnTo>
                    <a:pt x="2949" y="1799"/>
                  </a:lnTo>
                  <a:lnTo>
                    <a:pt x="2943" y="1810"/>
                  </a:lnTo>
                  <a:lnTo>
                    <a:pt x="2943" y="1825"/>
                  </a:lnTo>
                  <a:lnTo>
                    <a:pt x="2945" y="1841"/>
                  </a:lnTo>
                  <a:lnTo>
                    <a:pt x="2943" y="1852"/>
                  </a:lnTo>
                  <a:lnTo>
                    <a:pt x="2936" y="1859"/>
                  </a:lnTo>
                  <a:lnTo>
                    <a:pt x="2929" y="1867"/>
                  </a:lnTo>
                  <a:lnTo>
                    <a:pt x="2918" y="1872"/>
                  </a:lnTo>
                  <a:lnTo>
                    <a:pt x="2905" y="1881"/>
                  </a:lnTo>
                  <a:lnTo>
                    <a:pt x="2881" y="1898"/>
                  </a:lnTo>
                  <a:lnTo>
                    <a:pt x="2854" y="1911"/>
                  </a:lnTo>
                  <a:lnTo>
                    <a:pt x="2832" y="1916"/>
                  </a:lnTo>
                  <a:lnTo>
                    <a:pt x="2810" y="1914"/>
                  </a:lnTo>
                  <a:lnTo>
                    <a:pt x="2786" y="1905"/>
                  </a:lnTo>
                  <a:lnTo>
                    <a:pt x="2768" y="1896"/>
                  </a:lnTo>
                  <a:lnTo>
                    <a:pt x="2746" y="1894"/>
                  </a:lnTo>
                  <a:lnTo>
                    <a:pt x="2724" y="1894"/>
                  </a:lnTo>
                  <a:lnTo>
                    <a:pt x="2702" y="1896"/>
                  </a:lnTo>
                  <a:lnTo>
                    <a:pt x="2685" y="1894"/>
                  </a:lnTo>
                  <a:lnTo>
                    <a:pt x="2671" y="1892"/>
                  </a:lnTo>
                  <a:lnTo>
                    <a:pt x="2660" y="1889"/>
                  </a:lnTo>
                  <a:lnTo>
                    <a:pt x="2652" y="1880"/>
                  </a:lnTo>
                  <a:lnTo>
                    <a:pt x="2650" y="1865"/>
                  </a:lnTo>
                  <a:lnTo>
                    <a:pt x="2649" y="1843"/>
                  </a:lnTo>
                  <a:lnTo>
                    <a:pt x="2643" y="1823"/>
                  </a:lnTo>
                  <a:lnTo>
                    <a:pt x="2638" y="1806"/>
                  </a:lnTo>
                  <a:lnTo>
                    <a:pt x="2632" y="1790"/>
                  </a:lnTo>
                  <a:lnTo>
                    <a:pt x="2628" y="1773"/>
                  </a:lnTo>
                  <a:lnTo>
                    <a:pt x="2630" y="1755"/>
                  </a:lnTo>
                  <a:lnTo>
                    <a:pt x="2639" y="1735"/>
                  </a:lnTo>
                  <a:lnTo>
                    <a:pt x="2647" y="1716"/>
                  </a:lnTo>
                  <a:lnTo>
                    <a:pt x="2652" y="1698"/>
                  </a:lnTo>
                  <a:lnTo>
                    <a:pt x="2654" y="1680"/>
                  </a:lnTo>
                  <a:lnTo>
                    <a:pt x="2656" y="1665"/>
                  </a:lnTo>
                  <a:lnTo>
                    <a:pt x="2660" y="1652"/>
                  </a:lnTo>
                  <a:lnTo>
                    <a:pt x="2667" y="1641"/>
                  </a:lnTo>
                  <a:lnTo>
                    <a:pt x="2678" y="1636"/>
                  </a:lnTo>
                  <a:lnTo>
                    <a:pt x="2694" y="1632"/>
                  </a:lnTo>
                  <a:lnTo>
                    <a:pt x="2702" y="1632"/>
                  </a:lnTo>
                  <a:lnTo>
                    <a:pt x="2727" y="1634"/>
                  </a:lnTo>
                  <a:lnTo>
                    <a:pt x="2749" y="1638"/>
                  </a:lnTo>
                  <a:lnTo>
                    <a:pt x="2771" y="1641"/>
                  </a:lnTo>
                  <a:lnTo>
                    <a:pt x="2795" y="1643"/>
                  </a:lnTo>
                  <a:lnTo>
                    <a:pt x="2826" y="1645"/>
                  </a:lnTo>
                  <a:lnTo>
                    <a:pt x="2841" y="1643"/>
                  </a:lnTo>
                  <a:lnTo>
                    <a:pt x="2854" y="1639"/>
                  </a:lnTo>
                  <a:lnTo>
                    <a:pt x="2876" y="1628"/>
                  </a:lnTo>
                  <a:lnTo>
                    <a:pt x="2894" y="1614"/>
                  </a:lnTo>
                  <a:lnTo>
                    <a:pt x="2905" y="1597"/>
                  </a:lnTo>
                  <a:lnTo>
                    <a:pt x="2909" y="1577"/>
                  </a:lnTo>
                  <a:lnTo>
                    <a:pt x="2903" y="1557"/>
                  </a:lnTo>
                  <a:lnTo>
                    <a:pt x="2887" y="1537"/>
                  </a:lnTo>
                  <a:lnTo>
                    <a:pt x="2868" y="1513"/>
                  </a:lnTo>
                  <a:lnTo>
                    <a:pt x="2857" y="1487"/>
                  </a:lnTo>
                  <a:lnTo>
                    <a:pt x="2856" y="1460"/>
                  </a:lnTo>
                  <a:lnTo>
                    <a:pt x="2859" y="1432"/>
                  </a:lnTo>
                  <a:lnTo>
                    <a:pt x="2868" y="1405"/>
                  </a:lnTo>
                  <a:lnTo>
                    <a:pt x="2881" y="1377"/>
                  </a:lnTo>
                  <a:lnTo>
                    <a:pt x="2894" y="1359"/>
                  </a:lnTo>
                  <a:lnTo>
                    <a:pt x="2907" y="1348"/>
                  </a:lnTo>
                  <a:lnTo>
                    <a:pt x="2921" y="1342"/>
                  </a:lnTo>
                  <a:lnTo>
                    <a:pt x="2938" y="1340"/>
                  </a:lnTo>
                  <a:lnTo>
                    <a:pt x="2958" y="1339"/>
                  </a:lnTo>
                  <a:lnTo>
                    <a:pt x="2984" y="1335"/>
                  </a:lnTo>
                  <a:lnTo>
                    <a:pt x="2995" y="1333"/>
                  </a:lnTo>
                  <a:lnTo>
                    <a:pt x="3020" y="1324"/>
                  </a:lnTo>
                  <a:lnTo>
                    <a:pt x="3064" y="1306"/>
                  </a:lnTo>
                  <a:lnTo>
                    <a:pt x="3105" y="1280"/>
                  </a:lnTo>
                  <a:lnTo>
                    <a:pt x="3141" y="1252"/>
                  </a:lnTo>
                  <a:lnTo>
                    <a:pt x="3171" y="1225"/>
                  </a:lnTo>
                  <a:lnTo>
                    <a:pt x="3183" y="1208"/>
                  </a:lnTo>
                  <a:lnTo>
                    <a:pt x="3193" y="1188"/>
                  </a:lnTo>
                  <a:lnTo>
                    <a:pt x="3200" y="1168"/>
                  </a:lnTo>
                  <a:lnTo>
                    <a:pt x="3205" y="1148"/>
                  </a:lnTo>
                  <a:lnTo>
                    <a:pt x="3211" y="1130"/>
                  </a:lnTo>
                  <a:lnTo>
                    <a:pt x="3218" y="1115"/>
                  </a:lnTo>
                  <a:lnTo>
                    <a:pt x="3229" y="1104"/>
                  </a:lnTo>
                  <a:lnTo>
                    <a:pt x="3244" y="1100"/>
                  </a:lnTo>
                  <a:lnTo>
                    <a:pt x="3258" y="1102"/>
                  </a:lnTo>
                  <a:lnTo>
                    <a:pt x="3266" y="1109"/>
                  </a:lnTo>
                  <a:lnTo>
                    <a:pt x="3273" y="1117"/>
                  </a:lnTo>
                  <a:lnTo>
                    <a:pt x="3279" y="1126"/>
                  </a:lnTo>
                  <a:lnTo>
                    <a:pt x="3286" y="1135"/>
                  </a:lnTo>
                  <a:lnTo>
                    <a:pt x="3295" y="1144"/>
                  </a:lnTo>
                  <a:lnTo>
                    <a:pt x="3312" y="1150"/>
                  </a:lnTo>
                  <a:lnTo>
                    <a:pt x="3334" y="1152"/>
                  </a:lnTo>
                  <a:lnTo>
                    <a:pt x="3363" y="1150"/>
                  </a:lnTo>
                  <a:lnTo>
                    <a:pt x="3387" y="1146"/>
                  </a:lnTo>
                  <a:lnTo>
                    <a:pt x="3405" y="1141"/>
                  </a:lnTo>
                  <a:lnTo>
                    <a:pt x="3423" y="1135"/>
                  </a:lnTo>
                  <a:lnTo>
                    <a:pt x="3443" y="1130"/>
                  </a:lnTo>
                  <a:lnTo>
                    <a:pt x="3464" y="1124"/>
                  </a:lnTo>
                  <a:lnTo>
                    <a:pt x="3487" y="1124"/>
                  </a:lnTo>
                  <a:lnTo>
                    <a:pt x="3513" y="1126"/>
                  </a:lnTo>
                  <a:lnTo>
                    <a:pt x="3537" y="1133"/>
                  </a:lnTo>
                  <a:lnTo>
                    <a:pt x="3559" y="1141"/>
                  </a:lnTo>
                  <a:lnTo>
                    <a:pt x="3581" y="1146"/>
                  </a:lnTo>
                  <a:lnTo>
                    <a:pt x="3601" y="1150"/>
                  </a:lnTo>
                  <a:lnTo>
                    <a:pt x="3619" y="1146"/>
                  </a:lnTo>
                  <a:lnTo>
                    <a:pt x="3639" y="1135"/>
                  </a:lnTo>
                  <a:lnTo>
                    <a:pt x="3650" y="1122"/>
                  </a:lnTo>
                  <a:lnTo>
                    <a:pt x="3654" y="1108"/>
                  </a:lnTo>
                  <a:lnTo>
                    <a:pt x="3654" y="1093"/>
                  </a:lnTo>
                  <a:lnTo>
                    <a:pt x="3652" y="1080"/>
                  </a:lnTo>
                  <a:lnTo>
                    <a:pt x="3649" y="1065"/>
                  </a:lnTo>
                  <a:lnTo>
                    <a:pt x="3645" y="1052"/>
                  </a:lnTo>
                  <a:lnTo>
                    <a:pt x="3645" y="1043"/>
                  </a:lnTo>
                  <a:lnTo>
                    <a:pt x="3649" y="1034"/>
                  </a:lnTo>
                  <a:lnTo>
                    <a:pt x="3658" y="1029"/>
                  </a:lnTo>
                  <a:lnTo>
                    <a:pt x="3674" y="1027"/>
                  </a:lnTo>
                  <a:lnTo>
                    <a:pt x="3696" y="1027"/>
                  </a:lnTo>
                  <a:lnTo>
                    <a:pt x="3716" y="1027"/>
                  </a:lnTo>
                  <a:lnTo>
                    <a:pt x="3735" y="1027"/>
                  </a:lnTo>
                  <a:lnTo>
                    <a:pt x="3749" y="1025"/>
                  </a:lnTo>
                  <a:lnTo>
                    <a:pt x="3760" y="1021"/>
                  </a:lnTo>
                  <a:lnTo>
                    <a:pt x="3766" y="1016"/>
                  </a:lnTo>
                  <a:lnTo>
                    <a:pt x="3766" y="1008"/>
                  </a:lnTo>
                  <a:lnTo>
                    <a:pt x="3760" y="996"/>
                  </a:lnTo>
                  <a:lnTo>
                    <a:pt x="3747" y="981"/>
                  </a:lnTo>
                  <a:lnTo>
                    <a:pt x="3735" y="968"/>
                  </a:lnTo>
                  <a:lnTo>
                    <a:pt x="3729" y="959"/>
                  </a:lnTo>
                  <a:lnTo>
                    <a:pt x="3729" y="953"/>
                  </a:lnTo>
                  <a:lnTo>
                    <a:pt x="3735" y="950"/>
                  </a:lnTo>
                  <a:lnTo>
                    <a:pt x="3744" y="948"/>
                  </a:lnTo>
                  <a:lnTo>
                    <a:pt x="3755" y="946"/>
                  </a:lnTo>
                  <a:lnTo>
                    <a:pt x="3769" y="944"/>
                  </a:lnTo>
                  <a:lnTo>
                    <a:pt x="3786" y="942"/>
                  </a:lnTo>
                  <a:lnTo>
                    <a:pt x="3804" y="937"/>
                  </a:lnTo>
                  <a:lnTo>
                    <a:pt x="3821" y="931"/>
                  </a:lnTo>
                  <a:lnTo>
                    <a:pt x="3841" y="917"/>
                  </a:lnTo>
                  <a:lnTo>
                    <a:pt x="3854" y="904"/>
                  </a:lnTo>
                  <a:lnTo>
                    <a:pt x="3859" y="891"/>
                  </a:lnTo>
                  <a:lnTo>
                    <a:pt x="3857" y="878"/>
                  </a:lnTo>
                  <a:lnTo>
                    <a:pt x="3846" y="871"/>
                  </a:lnTo>
                  <a:lnTo>
                    <a:pt x="3828" y="867"/>
                  </a:lnTo>
                  <a:lnTo>
                    <a:pt x="3804" y="869"/>
                  </a:lnTo>
                  <a:lnTo>
                    <a:pt x="3779" y="873"/>
                  </a:lnTo>
                  <a:lnTo>
                    <a:pt x="3755" y="880"/>
                  </a:lnTo>
                  <a:lnTo>
                    <a:pt x="3733" y="886"/>
                  </a:lnTo>
                  <a:lnTo>
                    <a:pt x="3713" y="889"/>
                  </a:lnTo>
                  <a:lnTo>
                    <a:pt x="3694" y="889"/>
                  </a:lnTo>
                  <a:lnTo>
                    <a:pt x="3678" y="884"/>
                  </a:lnTo>
                  <a:lnTo>
                    <a:pt x="3663" y="873"/>
                  </a:lnTo>
                  <a:lnTo>
                    <a:pt x="3650" y="851"/>
                  </a:lnTo>
                  <a:lnTo>
                    <a:pt x="3645" y="825"/>
                  </a:lnTo>
                  <a:lnTo>
                    <a:pt x="3649" y="799"/>
                  </a:lnTo>
                  <a:lnTo>
                    <a:pt x="3660" y="772"/>
                  </a:lnTo>
                  <a:lnTo>
                    <a:pt x="3674" y="746"/>
                  </a:lnTo>
                  <a:lnTo>
                    <a:pt x="3693" y="721"/>
                  </a:lnTo>
                  <a:lnTo>
                    <a:pt x="3715" y="697"/>
                  </a:lnTo>
                  <a:lnTo>
                    <a:pt x="3735" y="673"/>
                  </a:lnTo>
                  <a:lnTo>
                    <a:pt x="3753" y="653"/>
                  </a:lnTo>
                  <a:lnTo>
                    <a:pt x="3758" y="645"/>
                  </a:lnTo>
                  <a:lnTo>
                    <a:pt x="3762" y="638"/>
                  </a:lnTo>
                  <a:lnTo>
                    <a:pt x="3762" y="631"/>
                  </a:lnTo>
                  <a:lnTo>
                    <a:pt x="3762" y="623"/>
                  </a:lnTo>
                  <a:close/>
                  <a:moveTo>
                    <a:pt x="2273" y="568"/>
                  </a:moveTo>
                  <a:lnTo>
                    <a:pt x="2288" y="572"/>
                  </a:lnTo>
                  <a:lnTo>
                    <a:pt x="2313" y="583"/>
                  </a:lnTo>
                  <a:lnTo>
                    <a:pt x="2335" y="589"/>
                  </a:lnTo>
                  <a:lnTo>
                    <a:pt x="2354" y="592"/>
                  </a:lnTo>
                  <a:lnTo>
                    <a:pt x="2370" y="594"/>
                  </a:lnTo>
                  <a:lnTo>
                    <a:pt x="2389" y="596"/>
                  </a:lnTo>
                  <a:lnTo>
                    <a:pt x="2409" y="598"/>
                  </a:lnTo>
                  <a:lnTo>
                    <a:pt x="2410" y="596"/>
                  </a:lnTo>
                  <a:lnTo>
                    <a:pt x="2429" y="592"/>
                  </a:lnTo>
                  <a:lnTo>
                    <a:pt x="2445" y="592"/>
                  </a:lnTo>
                  <a:lnTo>
                    <a:pt x="2473" y="596"/>
                  </a:lnTo>
                  <a:lnTo>
                    <a:pt x="2493" y="607"/>
                  </a:lnTo>
                  <a:lnTo>
                    <a:pt x="2506" y="623"/>
                  </a:lnTo>
                  <a:lnTo>
                    <a:pt x="2509" y="644"/>
                  </a:lnTo>
                  <a:lnTo>
                    <a:pt x="2506" y="666"/>
                  </a:lnTo>
                  <a:lnTo>
                    <a:pt x="2493" y="688"/>
                  </a:lnTo>
                  <a:lnTo>
                    <a:pt x="2471" y="708"/>
                  </a:lnTo>
                  <a:lnTo>
                    <a:pt x="2445" y="728"/>
                  </a:lnTo>
                  <a:lnTo>
                    <a:pt x="2410" y="746"/>
                  </a:lnTo>
                  <a:lnTo>
                    <a:pt x="2383" y="754"/>
                  </a:lnTo>
                  <a:lnTo>
                    <a:pt x="2354" y="757"/>
                  </a:lnTo>
                  <a:lnTo>
                    <a:pt x="2324" y="755"/>
                  </a:lnTo>
                  <a:lnTo>
                    <a:pt x="2293" y="744"/>
                  </a:lnTo>
                  <a:lnTo>
                    <a:pt x="2262" y="726"/>
                  </a:lnTo>
                  <a:lnTo>
                    <a:pt x="2258" y="722"/>
                  </a:lnTo>
                  <a:lnTo>
                    <a:pt x="2235" y="697"/>
                  </a:lnTo>
                  <a:lnTo>
                    <a:pt x="2220" y="669"/>
                  </a:lnTo>
                  <a:lnTo>
                    <a:pt x="2216" y="642"/>
                  </a:lnTo>
                  <a:lnTo>
                    <a:pt x="2218" y="618"/>
                  </a:lnTo>
                  <a:lnTo>
                    <a:pt x="2227" y="596"/>
                  </a:lnTo>
                  <a:lnTo>
                    <a:pt x="2240" y="579"/>
                  </a:lnTo>
                  <a:lnTo>
                    <a:pt x="2258" y="570"/>
                  </a:lnTo>
                  <a:lnTo>
                    <a:pt x="2273" y="568"/>
                  </a:lnTo>
                  <a:close/>
                  <a:moveTo>
                    <a:pt x="846" y="475"/>
                  </a:moveTo>
                  <a:lnTo>
                    <a:pt x="852" y="482"/>
                  </a:lnTo>
                  <a:lnTo>
                    <a:pt x="859" y="488"/>
                  </a:lnTo>
                  <a:lnTo>
                    <a:pt x="868" y="493"/>
                  </a:lnTo>
                  <a:lnTo>
                    <a:pt x="874" y="495"/>
                  </a:lnTo>
                  <a:lnTo>
                    <a:pt x="899" y="508"/>
                  </a:lnTo>
                  <a:lnTo>
                    <a:pt x="921" y="526"/>
                  </a:lnTo>
                  <a:lnTo>
                    <a:pt x="938" y="548"/>
                  </a:lnTo>
                  <a:lnTo>
                    <a:pt x="947" y="565"/>
                  </a:lnTo>
                  <a:lnTo>
                    <a:pt x="953" y="583"/>
                  </a:lnTo>
                  <a:lnTo>
                    <a:pt x="953" y="598"/>
                  </a:lnTo>
                  <a:lnTo>
                    <a:pt x="947" y="609"/>
                  </a:lnTo>
                  <a:lnTo>
                    <a:pt x="938" y="614"/>
                  </a:lnTo>
                  <a:lnTo>
                    <a:pt x="931" y="616"/>
                  </a:lnTo>
                  <a:lnTo>
                    <a:pt x="921" y="616"/>
                  </a:lnTo>
                  <a:lnTo>
                    <a:pt x="912" y="612"/>
                  </a:lnTo>
                  <a:lnTo>
                    <a:pt x="888" y="609"/>
                  </a:lnTo>
                  <a:lnTo>
                    <a:pt x="868" y="605"/>
                  </a:lnTo>
                  <a:lnTo>
                    <a:pt x="848" y="607"/>
                  </a:lnTo>
                  <a:lnTo>
                    <a:pt x="834" y="612"/>
                  </a:lnTo>
                  <a:lnTo>
                    <a:pt x="824" y="620"/>
                  </a:lnTo>
                  <a:lnTo>
                    <a:pt x="821" y="631"/>
                  </a:lnTo>
                  <a:lnTo>
                    <a:pt x="824" y="645"/>
                  </a:lnTo>
                  <a:lnTo>
                    <a:pt x="834" y="662"/>
                  </a:lnTo>
                  <a:lnTo>
                    <a:pt x="854" y="682"/>
                  </a:lnTo>
                  <a:lnTo>
                    <a:pt x="861" y="691"/>
                  </a:lnTo>
                  <a:lnTo>
                    <a:pt x="868" y="699"/>
                  </a:lnTo>
                  <a:lnTo>
                    <a:pt x="881" y="722"/>
                  </a:lnTo>
                  <a:lnTo>
                    <a:pt x="887" y="746"/>
                  </a:lnTo>
                  <a:lnTo>
                    <a:pt x="887" y="766"/>
                  </a:lnTo>
                  <a:lnTo>
                    <a:pt x="879" y="785"/>
                  </a:lnTo>
                  <a:lnTo>
                    <a:pt x="868" y="799"/>
                  </a:lnTo>
                  <a:lnTo>
                    <a:pt x="854" y="807"/>
                  </a:lnTo>
                  <a:lnTo>
                    <a:pt x="837" y="810"/>
                  </a:lnTo>
                  <a:lnTo>
                    <a:pt x="821" y="807"/>
                  </a:lnTo>
                  <a:lnTo>
                    <a:pt x="797" y="798"/>
                  </a:lnTo>
                  <a:lnTo>
                    <a:pt x="766" y="785"/>
                  </a:lnTo>
                  <a:lnTo>
                    <a:pt x="724" y="770"/>
                  </a:lnTo>
                  <a:lnTo>
                    <a:pt x="678" y="755"/>
                  </a:lnTo>
                  <a:lnTo>
                    <a:pt x="628" y="739"/>
                  </a:lnTo>
                  <a:lnTo>
                    <a:pt x="577" y="726"/>
                  </a:lnTo>
                  <a:lnTo>
                    <a:pt x="650" y="649"/>
                  </a:lnTo>
                  <a:lnTo>
                    <a:pt x="678" y="622"/>
                  </a:lnTo>
                  <a:lnTo>
                    <a:pt x="727" y="576"/>
                  </a:lnTo>
                  <a:lnTo>
                    <a:pt x="766" y="543"/>
                  </a:lnTo>
                  <a:lnTo>
                    <a:pt x="766" y="543"/>
                  </a:lnTo>
                  <a:lnTo>
                    <a:pt x="846" y="475"/>
                  </a:lnTo>
                  <a:close/>
                  <a:moveTo>
                    <a:pt x="3513" y="416"/>
                  </a:moveTo>
                  <a:lnTo>
                    <a:pt x="3552" y="444"/>
                  </a:lnTo>
                  <a:lnTo>
                    <a:pt x="3632" y="508"/>
                  </a:lnTo>
                  <a:lnTo>
                    <a:pt x="3711" y="576"/>
                  </a:lnTo>
                  <a:lnTo>
                    <a:pt x="3747" y="611"/>
                  </a:lnTo>
                  <a:lnTo>
                    <a:pt x="3733" y="605"/>
                  </a:lnTo>
                  <a:lnTo>
                    <a:pt x="3716" y="605"/>
                  </a:lnTo>
                  <a:lnTo>
                    <a:pt x="3698" y="607"/>
                  </a:lnTo>
                  <a:lnTo>
                    <a:pt x="3683" y="614"/>
                  </a:lnTo>
                  <a:lnTo>
                    <a:pt x="3671" y="625"/>
                  </a:lnTo>
                  <a:lnTo>
                    <a:pt x="3661" y="642"/>
                  </a:lnTo>
                  <a:lnTo>
                    <a:pt x="3650" y="671"/>
                  </a:lnTo>
                  <a:lnTo>
                    <a:pt x="3632" y="695"/>
                  </a:lnTo>
                  <a:lnTo>
                    <a:pt x="3610" y="719"/>
                  </a:lnTo>
                  <a:lnTo>
                    <a:pt x="3588" y="741"/>
                  </a:lnTo>
                  <a:lnTo>
                    <a:pt x="3570" y="766"/>
                  </a:lnTo>
                  <a:lnTo>
                    <a:pt x="3555" y="794"/>
                  </a:lnTo>
                  <a:lnTo>
                    <a:pt x="3552" y="818"/>
                  </a:lnTo>
                  <a:lnTo>
                    <a:pt x="3553" y="840"/>
                  </a:lnTo>
                  <a:lnTo>
                    <a:pt x="3563" y="862"/>
                  </a:lnTo>
                  <a:lnTo>
                    <a:pt x="3572" y="884"/>
                  </a:lnTo>
                  <a:lnTo>
                    <a:pt x="3581" y="904"/>
                  </a:lnTo>
                  <a:lnTo>
                    <a:pt x="3584" y="922"/>
                  </a:lnTo>
                  <a:lnTo>
                    <a:pt x="3583" y="941"/>
                  </a:lnTo>
                  <a:lnTo>
                    <a:pt x="3572" y="959"/>
                  </a:lnTo>
                  <a:lnTo>
                    <a:pt x="3552" y="981"/>
                  </a:lnTo>
                  <a:lnTo>
                    <a:pt x="3533" y="1005"/>
                  </a:lnTo>
                  <a:lnTo>
                    <a:pt x="3519" y="1023"/>
                  </a:lnTo>
                  <a:lnTo>
                    <a:pt x="3504" y="1040"/>
                  </a:lnTo>
                  <a:lnTo>
                    <a:pt x="3487" y="1051"/>
                  </a:lnTo>
                  <a:lnTo>
                    <a:pt x="3469" y="1054"/>
                  </a:lnTo>
                  <a:lnTo>
                    <a:pt x="3460" y="1056"/>
                  </a:lnTo>
                  <a:lnTo>
                    <a:pt x="3451" y="1062"/>
                  </a:lnTo>
                  <a:lnTo>
                    <a:pt x="3443" y="1067"/>
                  </a:lnTo>
                  <a:lnTo>
                    <a:pt x="3431" y="1076"/>
                  </a:lnTo>
                  <a:lnTo>
                    <a:pt x="3420" y="1087"/>
                  </a:lnTo>
                  <a:lnTo>
                    <a:pt x="3410" y="1097"/>
                  </a:lnTo>
                  <a:lnTo>
                    <a:pt x="3401" y="1102"/>
                  </a:lnTo>
                  <a:lnTo>
                    <a:pt x="3392" y="1102"/>
                  </a:lnTo>
                  <a:lnTo>
                    <a:pt x="3385" y="1097"/>
                  </a:lnTo>
                  <a:lnTo>
                    <a:pt x="3379" y="1084"/>
                  </a:lnTo>
                  <a:lnTo>
                    <a:pt x="3372" y="1060"/>
                  </a:lnTo>
                  <a:lnTo>
                    <a:pt x="3361" y="1036"/>
                  </a:lnTo>
                  <a:lnTo>
                    <a:pt x="3350" y="1016"/>
                  </a:lnTo>
                  <a:lnTo>
                    <a:pt x="3335" y="999"/>
                  </a:lnTo>
                  <a:lnTo>
                    <a:pt x="3321" y="988"/>
                  </a:lnTo>
                  <a:lnTo>
                    <a:pt x="3306" y="986"/>
                  </a:lnTo>
                  <a:lnTo>
                    <a:pt x="3290" y="994"/>
                  </a:lnTo>
                  <a:lnTo>
                    <a:pt x="3279" y="1003"/>
                  </a:lnTo>
                  <a:lnTo>
                    <a:pt x="3269" y="1016"/>
                  </a:lnTo>
                  <a:lnTo>
                    <a:pt x="3262" y="1030"/>
                  </a:lnTo>
                  <a:lnTo>
                    <a:pt x="3257" y="1043"/>
                  </a:lnTo>
                  <a:lnTo>
                    <a:pt x="3251" y="1056"/>
                  </a:lnTo>
                  <a:lnTo>
                    <a:pt x="3244" y="1065"/>
                  </a:lnTo>
                  <a:lnTo>
                    <a:pt x="3238" y="1069"/>
                  </a:lnTo>
                  <a:lnTo>
                    <a:pt x="3229" y="1067"/>
                  </a:lnTo>
                  <a:lnTo>
                    <a:pt x="3218" y="1056"/>
                  </a:lnTo>
                  <a:lnTo>
                    <a:pt x="3204" y="1038"/>
                  </a:lnTo>
                  <a:lnTo>
                    <a:pt x="3185" y="1007"/>
                  </a:lnTo>
                  <a:lnTo>
                    <a:pt x="3169" y="974"/>
                  </a:lnTo>
                  <a:lnTo>
                    <a:pt x="3154" y="939"/>
                  </a:lnTo>
                  <a:lnTo>
                    <a:pt x="3145" y="904"/>
                  </a:lnTo>
                  <a:lnTo>
                    <a:pt x="3139" y="871"/>
                  </a:lnTo>
                  <a:lnTo>
                    <a:pt x="3139" y="838"/>
                  </a:lnTo>
                  <a:lnTo>
                    <a:pt x="3149" y="809"/>
                  </a:lnTo>
                  <a:lnTo>
                    <a:pt x="3165" y="783"/>
                  </a:lnTo>
                  <a:lnTo>
                    <a:pt x="3202" y="748"/>
                  </a:lnTo>
                  <a:lnTo>
                    <a:pt x="3240" y="713"/>
                  </a:lnTo>
                  <a:lnTo>
                    <a:pt x="3279" y="678"/>
                  </a:lnTo>
                  <a:lnTo>
                    <a:pt x="3315" y="644"/>
                  </a:lnTo>
                  <a:lnTo>
                    <a:pt x="3346" y="609"/>
                  </a:lnTo>
                  <a:lnTo>
                    <a:pt x="3365" y="583"/>
                  </a:lnTo>
                  <a:lnTo>
                    <a:pt x="3387" y="552"/>
                  </a:lnTo>
                  <a:lnTo>
                    <a:pt x="3414" y="519"/>
                  </a:lnTo>
                  <a:lnTo>
                    <a:pt x="3443" y="484"/>
                  </a:lnTo>
                  <a:lnTo>
                    <a:pt x="3478" y="447"/>
                  </a:lnTo>
                  <a:lnTo>
                    <a:pt x="3513" y="416"/>
                  </a:lnTo>
                  <a:close/>
                  <a:moveTo>
                    <a:pt x="2707" y="271"/>
                  </a:moveTo>
                  <a:lnTo>
                    <a:pt x="2716" y="271"/>
                  </a:lnTo>
                  <a:lnTo>
                    <a:pt x="2731" y="273"/>
                  </a:lnTo>
                  <a:lnTo>
                    <a:pt x="2742" y="280"/>
                  </a:lnTo>
                  <a:lnTo>
                    <a:pt x="2753" y="291"/>
                  </a:lnTo>
                  <a:lnTo>
                    <a:pt x="2760" y="302"/>
                  </a:lnTo>
                  <a:lnTo>
                    <a:pt x="2766" y="315"/>
                  </a:lnTo>
                  <a:lnTo>
                    <a:pt x="2766" y="328"/>
                  </a:lnTo>
                  <a:lnTo>
                    <a:pt x="2760" y="339"/>
                  </a:lnTo>
                  <a:lnTo>
                    <a:pt x="2751" y="345"/>
                  </a:lnTo>
                  <a:lnTo>
                    <a:pt x="2735" y="348"/>
                  </a:lnTo>
                  <a:lnTo>
                    <a:pt x="2716" y="345"/>
                  </a:lnTo>
                  <a:lnTo>
                    <a:pt x="2702" y="337"/>
                  </a:lnTo>
                  <a:lnTo>
                    <a:pt x="2689" y="328"/>
                  </a:lnTo>
                  <a:lnTo>
                    <a:pt x="2680" y="317"/>
                  </a:lnTo>
                  <a:lnTo>
                    <a:pt x="2674" y="304"/>
                  </a:lnTo>
                  <a:lnTo>
                    <a:pt x="2672" y="293"/>
                  </a:lnTo>
                  <a:lnTo>
                    <a:pt x="2676" y="282"/>
                  </a:lnTo>
                  <a:lnTo>
                    <a:pt x="2685" y="275"/>
                  </a:lnTo>
                  <a:lnTo>
                    <a:pt x="2702" y="271"/>
                  </a:lnTo>
                  <a:lnTo>
                    <a:pt x="2707" y="271"/>
                  </a:lnTo>
                  <a:close/>
                  <a:moveTo>
                    <a:pt x="2218" y="0"/>
                  </a:moveTo>
                  <a:lnTo>
                    <a:pt x="2258" y="0"/>
                  </a:lnTo>
                  <a:lnTo>
                    <a:pt x="2258" y="0"/>
                  </a:lnTo>
                  <a:lnTo>
                    <a:pt x="2301" y="0"/>
                  </a:lnTo>
                  <a:lnTo>
                    <a:pt x="2299" y="16"/>
                  </a:lnTo>
                  <a:lnTo>
                    <a:pt x="2293" y="33"/>
                  </a:lnTo>
                  <a:lnTo>
                    <a:pt x="2279" y="49"/>
                  </a:lnTo>
                  <a:lnTo>
                    <a:pt x="2268" y="62"/>
                  </a:lnTo>
                  <a:lnTo>
                    <a:pt x="2258" y="75"/>
                  </a:lnTo>
                  <a:lnTo>
                    <a:pt x="2247" y="90"/>
                  </a:lnTo>
                  <a:lnTo>
                    <a:pt x="2238" y="104"/>
                  </a:lnTo>
                  <a:lnTo>
                    <a:pt x="2229" y="117"/>
                  </a:lnTo>
                  <a:lnTo>
                    <a:pt x="2218" y="126"/>
                  </a:lnTo>
                  <a:lnTo>
                    <a:pt x="2207" y="134"/>
                  </a:lnTo>
                  <a:lnTo>
                    <a:pt x="2191" y="139"/>
                  </a:lnTo>
                  <a:lnTo>
                    <a:pt x="2167" y="141"/>
                  </a:lnTo>
                  <a:lnTo>
                    <a:pt x="2154" y="143"/>
                  </a:lnTo>
                  <a:lnTo>
                    <a:pt x="2147" y="148"/>
                  </a:lnTo>
                  <a:lnTo>
                    <a:pt x="2147" y="156"/>
                  </a:lnTo>
                  <a:lnTo>
                    <a:pt x="2152" y="167"/>
                  </a:lnTo>
                  <a:lnTo>
                    <a:pt x="2160" y="180"/>
                  </a:lnTo>
                  <a:lnTo>
                    <a:pt x="2169" y="192"/>
                  </a:lnTo>
                  <a:lnTo>
                    <a:pt x="2178" y="207"/>
                  </a:lnTo>
                  <a:lnTo>
                    <a:pt x="2187" y="220"/>
                  </a:lnTo>
                  <a:lnTo>
                    <a:pt x="2194" y="233"/>
                  </a:lnTo>
                  <a:lnTo>
                    <a:pt x="2198" y="242"/>
                  </a:lnTo>
                  <a:lnTo>
                    <a:pt x="2196" y="251"/>
                  </a:lnTo>
                  <a:lnTo>
                    <a:pt x="2187" y="257"/>
                  </a:lnTo>
                  <a:lnTo>
                    <a:pt x="2172" y="258"/>
                  </a:lnTo>
                  <a:lnTo>
                    <a:pt x="2149" y="262"/>
                  </a:lnTo>
                  <a:lnTo>
                    <a:pt x="2128" y="269"/>
                  </a:lnTo>
                  <a:lnTo>
                    <a:pt x="2112" y="282"/>
                  </a:lnTo>
                  <a:lnTo>
                    <a:pt x="2101" y="295"/>
                  </a:lnTo>
                  <a:lnTo>
                    <a:pt x="2094" y="312"/>
                  </a:lnTo>
                  <a:lnTo>
                    <a:pt x="2094" y="326"/>
                  </a:lnTo>
                  <a:lnTo>
                    <a:pt x="2097" y="339"/>
                  </a:lnTo>
                  <a:lnTo>
                    <a:pt x="2106" y="350"/>
                  </a:lnTo>
                  <a:lnTo>
                    <a:pt x="2123" y="356"/>
                  </a:lnTo>
                  <a:lnTo>
                    <a:pt x="2145" y="356"/>
                  </a:lnTo>
                  <a:lnTo>
                    <a:pt x="2172" y="354"/>
                  </a:lnTo>
                  <a:lnTo>
                    <a:pt x="2193" y="356"/>
                  </a:lnTo>
                  <a:lnTo>
                    <a:pt x="2204" y="361"/>
                  </a:lnTo>
                  <a:lnTo>
                    <a:pt x="2207" y="370"/>
                  </a:lnTo>
                  <a:lnTo>
                    <a:pt x="2200" y="381"/>
                  </a:lnTo>
                  <a:lnTo>
                    <a:pt x="2187" y="394"/>
                  </a:lnTo>
                  <a:lnTo>
                    <a:pt x="2165" y="409"/>
                  </a:lnTo>
                  <a:lnTo>
                    <a:pt x="2134" y="425"/>
                  </a:lnTo>
                  <a:lnTo>
                    <a:pt x="2103" y="438"/>
                  </a:lnTo>
                  <a:lnTo>
                    <a:pt x="2068" y="449"/>
                  </a:lnTo>
                  <a:lnTo>
                    <a:pt x="2031" y="458"/>
                  </a:lnTo>
                  <a:lnTo>
                    <a:pt x="1995" y="467"/>
                  </a:lnTo>
                  <a:lnTo>
                    <a:pt x="1960" y="477"/>
                  </a:lnTo>
                  <a:lnTo>
                    <a:pt x="1927" y="488"/>
                  </a:lnTo>
                  <a:lnTo>
                    <a:pt x="1898" y="500"/>
                  </a:lnTo>
                  <a:lnTo>
                    <a:pt x="1874" y="517"/>
                  </a:lnTo>
                  <a:lnTo>
                    <a:pt x="1856" y="537"/>
                  </a:lnTo>
                  <a:lnTo>
                    <a:pt x="1839" y="557"/>
                  </a:lnTo>
                  <a:lnTo>
                    <a:pt x="1819" y="572"/>
                  </a:lnTo>
                  <a:lnTo>
                    <a:pt x="1793" y="585"/>
                  </a:lnTo>
                  <a:lnTo>
                    <a:pt x="1766" y="594"/>
                  </a:lnTo>
                  <a:lnTo>
                    <a:pt x="1738" y="605"/>
                  </a:lnTo>
                  <a:lnTo>
                    <a:pt x="1711" y="614"/>
                  </a:lnTo>
                  <a:lnTo>
                    <a:pt x="1687" y="623"/>
                  </a:lnTo>
                  <a:lnTo>
                    <a:pt x="1669" y="636"/>
                  </a:lnTo>
                  <a:lnTo>
                    <a:pt x="1656" y="649"/>
                  </a:lnTo>
                  <a:lnTo>
                    <a:pt x="1652" y="667"/>
                  </a:lnTo>
                  <a:lnTo>
                    <a:pt x="1652" y="684"/>
                  </a:lnTo>
                  <a:lnTo>
                    <a:pt x="1650" y="708"/>
                  </a:lnTo>
                  <a:lnTo>
                    <a:pt x="1647" y="733"/>
                  </a:lnTo>
                  <a:lnTo>
                    <a:pt x="1643" y="763"/>
                  </a:lnTo>
                  <a:lnTo>
                    <a:pt x="1636" y="792"/>
                  </a:lnTo>
                  <a:lnTo>
                    <a:pt x="1628" y="821"/>
                  </a:lnTo>
                  <a:lnTo>
                    <a:pt x="1617" y="851"/>
                  </a:lnTo>
                  <a:lnTo>
                    <a:pt x="1605" y="876"/>
                  </a:lnTo>
                  <a:lnTo>
                    <a:pt x="1590" y="898"/>
                  </a:lnTo>
                  <a:lnTo>
                    <a:pt x="1573" y="915"/>
                  </a:lnTo>
                  <a:lnTo>
                    <a:pt x="1551" y="926"/>
                  </a:lnTo>
                  <a:lnTo>
                    <a:pt x="1528" y="930"/>
                  </a:lnTo>
                  <a:lnTo>
                    <a:pt x="1502" y="924"/>
                  </a:lnTo>
                  <a:lnTo>
                    <a:pt x="1464" y="908"/>
                  </a:lnTo>
                  <a:lnTo>
                    <a:pt x="1432" y="886"/>
                  </a:lnTo>
                  <a:lnTo>
                    <a:pt x="1407" y="860"/>
                  </a:lnTo>
                  <a:lnTo>
                    <a:pt x="1385" y="831"/>
                  </a:lnTo>
                  <a:lnTo>
                    <a:pt x="1365" y="801"/>
                  </a:lnTo>
                  <a:lnTo>
                    <a:pt x="1348" y="770"/>
                  </a:lnTo>
                  <a:lnTo>
                    <a:pt x="1334" y="739"/>
                  </a:lnTo>
                  <a:lnTo>
                    <a:pt x="1319" y="710"/>
                  </a:lnTo>
                  <a:lnTo>
                    <a:pt x="1304" y="682"/>
                  </a:lnTo>
                  <a:lnTo>
                    <a:pt x="1291" y="658"/>
                  </a:lnTo>
                  <a:lnTo>
                    <a:pt x="1286" y="633"/>
                  </a:lnTo>
                  <a:lnTo>
                    <a:pt x="1288" y="609"/>
                  </a:lnTo>
                  <a:lnTo>
                    <a:pt x="1290" y="585"/>
                  </a:lnTo>
                  <a:lnTo>
                    <a:pt x="1295" y="563"/>
                  </a:lnTo>
                  <a:lnTo>
                    <a:pt x="1299" y="543"/>
                  </a:lnTo>
                  <a:lnTo>
                    <a:pt x="1299" y="526"/>
                  </a:lnTo>
                  <a:lnTo>
                    <a:pt x="1293" y="511"/>
                  </a:lnTo>
                  <a:lnTo>
                    <a:pt x="1282" y="500"/>
                  </a:lnTo>
                  <a:lnTo>
                    <a:pt x="1275" y="493"/>
                  </a:lnTo>
                  <a:lnTo>
                    <a:pt x="1273" y="482"/>
                  </a:lnTo>
                  <a:lnTo>
                    <a:pt x="1277" y="469"/>
                  </a:lnTo>
                  <a:lnTo>
                    <a:pt x="1284" y="456"/>
                  </a:lnTo>
                  <a:lnTo>
                    <a:pt x="1293" y="442"/>
                  </a:lnTo>
                  <a:lnTo>
                    <a:pt x="1304" y="427"/>
                  </a:lnTo>
                  <a:lnTo>
                    <a:pt x="1317" y="412"/>
                  </a:lnTo>
                  <a:lnTo>
                    <a:pt x="1328" y="401"/>
                  </a:lnTo>
                  <a:lnTo>
                    <a:pt x="1337" y="390"/>
                  </a:lnTo>
                  <a:lnTo>
                    <a:pt x="1345" y="385"/>
                  </a:lnTo>
                  <a:lnTo>
                    <a:pt x="1346" y="381"/>
                  </a:lnTo>
                  <a:lnTo>
                    <a:pt x="1345" y="381"/>
                  </a:lnTo>
                  <a:lnTo>
                    <a:pt x="1335" y="387"/>
                  </a:lnTo>
                  <a:lnTo>
                    <a:pt x="1319" y="396"/>
                  </a:lnTo>
                  <a:lnTo>
                    <a:pt x="1301" y="400"/>
                  </a:lnTo>
                  <a:lnTo>
                    <a:pt x="1284" y="400"/>
                  </a:lnTo>
                  <a:lnTo>
                    <a:pt x="1268" y="398"/>
                  </a:lnTo>
                  <a:lnTo>
                    <a:pt x="1255" y="392"/>
                  </a:lnTo>
                  <a:lnTo>
                    <a:pt x="1246" y="385"/>
                  </a:lnTo>
                  <a:lnTo>
                    <a:pt x="1242" y="376"/>
                  </a:lnTo>
                  <a:lnTo>
                    <a:pt x="1244" y="368"/>
                  </a:lnTo>
                  <a:lnTo>
                    <a:pt x="1253" y="361"/>
                  </a:lnTo>
                  <a:lnTo>
                    <a:pt x="1271" y="356"/>
                  </a:lnTo>
                  <a:lnTo>
                    <a:pt x="1293" y="348"/>
                  </a:lnTo>
                  <a:lnTo>
                    <a:pt x="1308" y="337"/>
                  </a:lnTo>
                  <a:lnTo>
                    <a:pt x="1315" y="324"/>
                  </a:lnTo>
                  <a:lnTo>
                    <a:pt x="1317" y="312"/>
                  </a:lnTo>
                  <a:lnTo>
                    <a:pt x="1315" y="299"/>
                  </a:lnTo>
                  <a:lnTo>
                    <a:pt x="1308" y="290"/>
                  </a:lnTo>
                  <a:lnTo>
                    <a:pt x="1297" y="282"/>
                  </a:lnTo>
                  <a:lnTo>
                    <a:pt x="1282" y="279"/>
                  </a:lnTo>
                  <a:lnTo>
                    <a:pt x="1266" y="280"/>
                  </a:lnTo>
                  <a:lnTo>
                    <a:pt x="1246" y="284"/>
                  </a:lnTo>
                  <a:lnTo>
                    <a:pt x="1227" y="284"/>
                  </a:lnTo>
                  <a:lnTo>
                    <a:pt x="1211" y="280"/>
                  </a:lnTo>
                  <a:lnTo>
                    <a:pt x="1198" y="273"/>
                  </a:lnTo>
                  <a:lnTo>
                    <a:pt x="1193" y="264"/>
                  </a:lnTo>
                  <a:lnTo>
                    <a:pt x="1193" y="251"/>
                  </a:lnTo>
                  <a:lnTo>
                    <a:pt x="1209" y="242"/>
                  </a:lnTo>
                  <a:lnTo>
                    <a:pt x="1306" y="196"/>
                  </a:lnTo>
                  <a:lnTo>
                    <a:pt x="1374" y="167"/>
                  </a:lnTo>
                  <a:lnTo>
                    <a:pt x="1405" y="154"/>
                  </a:lnTo>
                  <a:lnTo>
                    <a:pt x="1508" y="115"/>
                  </a:lnTo>
                  <a:lnTo>
                    <a:pt x="1630" y="79"/>
                  </a:lnTo>
                  <a:lnTo>
                    <a:pt x="1757" y="47"/>
                  </a:lnTo>
                  <a:lnTo>
                    <a:pt x="1885" y="24"/>
                  </a:lnTo>
                  <a:lnTo>
                    <a:pt x="2017" y="9"/>
                  </a:lnTo>
                  <a:lnTo>
                    <a:pt x="2150" y="0"/>
                  </a:lnTo>
                  <a:lnTo>
                    <a:pt x="221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203" name="Group 202"/>
            <p:cNvGrpSpPr/>
            <p:nvPr/>
          </p:nvGrpSpPr>
          <p:grpSpPr>
            <a:xfrm>
              <a:off x="7786688" y="1071563"/>
              <a:ext cx="1416050" cy="2498725"/>
              <a:chOff x="7786688" y="1071563"/>
              <a:chExt cx="1416050" cy="2498725"/>
            </a:xfrm>
          </p:grpSpPr>
          <p:sp>
            <p:nvSpPr>
              <p:cNvPr id="207" name="Freeform 206"/>
              <p:cNvSpPr>
                <a:spLocks/>
              </p:cNvSpPr>
              <p:nvPr/>
            </p:nvSpPr>
            <p:spPr bwMode="auto">
              <a:xfrm>
                <a:off x="7786688" y="1071563"/>
                <a:ext cx="1416050" cy="2498725"/>
              </a:xfrm>
              <a:custGeom>
                <a:avLst/>
                <a:gdLst>
                  <a:gd name="T0" fmla="*/ 891 w 1783"/>
                  <a:gd name="T1" fmla="*/ 0 h 3148"/>
                  <a:gd name="T2" fmla="*/ 989 w 1783"/>
                  <a:gd name="T3" fmla="*/ 5 h 3148"/>
                  <a:gd name="T4" fmla="*/ 1082 w 1783"/>
                  <a:gd name="T5" fmla="*/ 20 h 3148"/>
                  <a:gd name="T6" fmla="*/ 1174 w 1783"/>
                  <a:gd name="T7" fmla="*/ 45 h 3148"/>
                  <a:gd name="T8" fmla="*/ 1260 w 1783"/>
                  <a:gd name="T9" fmla="*/ 78 h 3148"/>
                  <a:gd name="T10" fmla="*/ 1342 w 1783"/>
                  <a:gd name="T11" fmla="*/ 121 h 3148"/>
                  <a:gd name="T12" fmla="*/ 1417 w 1783"/>
                  <a:gd name="T13" fmla="*/ 172 h 3148"/>
                  <a:gd name="T14" fmla="*/ 1489 w 1783"/>
                  <a:gd name="T15" fmla="*/ 229 h 3148"/>
                  <a:gd name="T16" fmla="*/ 1553 w 1783"/>
                  <a:gd name="T17" fmla="*/ 293 h 3148"/>
                  <a:gd name="T18" fmla="*/ 1611 w 1783"/>
                  <a:gd name="T19" fmla="*/ 364 h 3148"/>
                  <a:gd name="T20" fmla="*/ 1661 w 1783"/>
                  <a:gd name="T21" fmla="*/ 441 h 3148"/>
                  <a:gd name="T22" fmla="*/ 1705 w 1783"/>
                  <a:gd name="T23" fmla="*/ 524 h 3148"/>
                  <a:gd name="T24" fmla="*/ 1738 w 1783"/>
                  <a:gd name="T25" fmla="*/ 610 h 3148"/>
                  <a:gd name="T26" fmla="*/ 1763 w 1783"/>
                  <a:gd name="T27" fmla="*/ 700 h 3148"/>
                  <a:gd name="T28" fmla="*/ 1778 w 1783"/>
                  <a:gd name="T29" fmla="*/ 795 h 3148"/>
                  <a:gd name="T30" fmla="*/ 1783 w 1783"/>
                  <a:gd name="T31" fmla="*/ 893 h 3148"/>
                  <a:gd name="T32" fmla="*/ 1782 w 1783"/>
                  <a:gd name="T33" fmla="*/ 948 h 3148"/>
                  <a:gd name="T34" fmla="*/ 1774 w 1783"/>
                  <a:gd name="T35" fmla="*/ 1006 h 3148"/>
                  <a:gd name="T36" fmla="*/ 1765 w 1783"/>
                  <a:gd name="T37" fmla="*/ 1067 h 3148"/>
                  <a:gd name="T38" fmla="*/ 1752 w 1783"/>
                  <a:gd name="T39" fmla="*/ 1126 h 3148"/>
                  <a:gd name="T40" fmla="*/ 1736 w 1783"/>
                  <a:gd name="T41" fmla="*/ 1179 h 3148"/>
                  <a:gd name="T42" fmla="*/ 1719 w 1783"/>
                  <a:gd name="T43" fmla="*/ 1226 h 3148"/>
                  <a:gd name="T44" fmla="*/ 891 w 1783"/>
                  <a:gd name="T45" fmla="*/ 3148 h 3148"/>
                  <a:gd name="T46" fmla="*/ 67 w 1783"/>
                  <a:gd name="T47" fmla="*/ 1234 h 3148"/>
                  <a:gd name="T48" fmla="*/ 47 w 1783"/>
                  <a:gd name="T49" fmla="*/ 1184 h 3148"/>
                  <a:gd name="T50" fmla="*/ 31 w 1783"/>
                  <a:gd name="T51" fmla="*/ 1127 h 3148"/>
                  <a:gd name="T52" fmla="*/ 18 w 1783"/>
                  <a:gd name="T53" fmla="*/ 1069 h 3148"/>
                  <a:gd name="T54" fmla="*/ 7 w 1783"/>
                  <a:gd name="T55" fmla="*/ 1006 h 3148"/>
                  <a:gd name="T56" fmla="*/ 1 w 1783"/>
                  <a:gd name="T57" fmla="*/ 948 h 3148"/>
                  <a:gd name="T58" fmla="*/ 0 w 1783"/>
                  <a:gd name="T59" fmla="*/ 893 h 3148"/>
                  <a:gd name="T60" fmla="*/ 5 w 1783"/>
                  <a:gd name="T61" fmla="*/ 795 h 3148"/>
                  <a:gd name="T62" fmla="*/ 20 w 1783"/>
                  <a:gd name="T63" fmla="*/ 700 h 3148"/>
                  <a:gd name="T64" fmla="*/ 45 w 1783"/>
                  <a:gd name="T65" fmla="*/ 610 h 3148"/>
                  <a:gd name="T66" fmla="*/ 78 w 1783"/>
                  <a:gd name="T67" fmla="*/ 524 h 3148"/>
                  <a:gd name="T68" fmla="*/ 120 w 1783"/>
                  <a:gd name="T69" fmla="*/ 441 h 3148"/>
                  <a:gd name="T70" fmla="*/ 172 w 1783"/>
                  <a:gd name="T71" fmla="*/ 364 h 3148"/>
                  <a:gd name="T72" fmla="*/ 228 w 1783"/>
                  <a:gd name="T73" fmla="*/ 293 h 3148"/>
                  <a:gd name="T74" fmla="*/ 293 w 1783"/>
                  <a:gd name="T75" fmla="*/ 229 h 3148"/>
                  <a:gd name="T76" fmla="*/ 364 w 1783"/>
                  <a:gd name="T77" fmla="*/ 172 h 3148"/>
                  <a:gd name="T78" fmla="*/ 441 w 1783"/>
                  <a:gd name="T79" fmla="*/ 121 h 3148"/>
                  <a:gd name="T80" fmla="*/ 523 w 1783"/>
                  <a:gd name="T81" fmla="*/ 78 h 3148"/>
                  <a:gd name="T82" fmla="*/ 609 w 1783"/>
                  <a:gd name="T83" fmla="*/ 45 h 3148"/>
                  <a:gd name="T84" fmla="*/ 699 w 1783"/>
                  <a:gd name="T85" fmla="*/ 20 h 3148"/>
                  <a:gd name="T86" fmla="*/ 794 w 1783"/>
                  <a:gd name="T87" fmla="*/ 5 h 3148"/>
                  <a:gd name="T88" fmla="*/ 891 w 1783"/>
                  <a:gd name="T89" fmla="*/ 0 h 3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83" h="3148">
                    <a:moveTo>
                      <a:pt x="891" y="0"/>
                    </a:moveTo>
                    <a:lnTo>
                      <a:pt x="989" y="5"/>
                    </a:lnTo>
                    <a:lnTo>
                      <a:pt x="1082" y="20"/>
                    </a:lnTo>
                    <a:lnTo>
                      <a:pt x="1174" y="45"/>
                    </a:lnTo>
                    <a:lnTo>
                      <a:pt x="1260" y="78"/>
                    </a:lnTo>
                    <a:lnTo>
                      <a:pt x="1342" y="121"/>
                    </a:lnTo>
                    <a:lnTo>
                      <a:pt x="1417" y="172"/>
                    </a:lnTo>
                    <a:lnTo>
                      <a:pt x="1489" y="229"/>
                    </a:lnTo>
                    <a:lnTo>
                      <a:pt x="1553" y="293"/>
                    </a:lnTo>
                    <a:lnTo>
                      <a:pt x="1611" y="364"/>
                    </a:lnTo>
                    <a:lnTo>
                      <a:pt x="1661" y="441"/>
                    </a:lnTo>
                    <a:lnTo>
                      <a:pt x="1705" y="524"/>
                    </a:lnTo>
                    <a:lnTo>
                      <a:pt x="1738" y="610"/>
                    </a:lnTo>
                    <a:lnTo>
                      <a:pt x="1763" y="700"/>
                    </a:lnTo>
                    <a:lnTo>
                      <a:pt x="1778" y="795"/>
                    </a:lnTo>
                    <a:lnTo>
                      <a:pt x="1783" y="893"/>
                    </a:lnTo>
                    <a:lnTo>
                      <a:pt x="1782" y="948"/>
                    </a:lnTo>
                    <a:lnTo>
                      <a:pt x="1774" y="1006"/>
                    </a:lnTo>
                    <a:lnTo>
                      <a:pt x="1765" y="1067"/>
                    </a:lnTo>
                    <a:lnTo>
                      <a:pt x="1752" y="1126"/>
                    </a:lnTo>
                    <a:lnTo>
                      <a:pt x="1736" y="1179"/>
                    </a:lnTo>
                    <a:lnTo>
                      <a:pt x="1719" y="1226"/>
                    </a:lnTo>
                    <a:lnTo>
                      <a:pt x="891" y="3148"/>
                    </a:lnTo>
                    <a:lnTo>
                      <a:pt x="67" y="1234"/>
                    </a:lnTo>
                    <a:lnTo>
                      <a:pt x="47" y="1184"/>
                    </a:lnTo>
                    <a:lnTo>
                      <a:pt x="31" y="1127"/>
                    </a:lnTo>
                    <a:lnTo>
                      <a:pt x="18" y="1069"/>
                    </a:lnTo>
                    <a:lnTo>
                      <a:pt x="7" y="1006"/>
                    </a:lnTo>
                    <a:lnTo>
                      <a:pt x="1" y="948"/>
                    </a:lnTo>
                    <a:lnTo>
                      <a:pt x="0" y="893"/>
                    </a:lnTo>
                    <a:lnTo>
                      <a:pt x="5" y="795"/>
                    </a:lnTo>
                    <a:lnTo>
                      <a:pt x="20" y="700"/>
                    </a:lnTo>
                    <a:lnTo>
                      <a:pt x="45" y="610"/>
                    </a:lnTo>
                    <a:lnTo>
                      <a:pt x="78" y="524"/>
                    </a:lnTo>
                    <a:lnTo>
                      <a:pt x="120" y="441"/>
                    </a:lnTo>
                    <a:lnTo>
                      <a:pt x="172" y="364"/>
                    </a:lnTo>
                    <a:lnTo>
                      <a:pt x="228" y="293"/>
                    </a:lnTo>
                    <a:lnTo>
                      <a:pt x="293" y="229"/>
                    </a:lnTo>
                    <a:lnTo>
                      <a:pt x="364" y="172"/>
                    </a:lnTo>
                    <a:lnTo>
                      <a:pt x="441" y="121"/>
                    </a:lnTo>
                    <a:lnTo>
                      <a:pt x="523" y="78"/>
                    </a:lnTo>
                    <a:lnTo>
                      <a:pt x="609" y="45"/>
                    </a:lnTo>
                    <a:lnTo>
                      <a:pt x="699" y="20"/>
                    </a:lnTo>
                    <a:lnTo>
                      <a:pt x="794" y="5"/>
                    </a:lnTo>
                    <a:lnTo>
                      <a:pt x="891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08" name="Freeform 207"/>
              <p:cNvSpPr>
                <a:spLocks/>
              </p:cNvSpPr>
              <p:nvPr/>
            </p:nvSpPr>
            <p:spPr bwMode="auto">
              <a:xfrm>
                <a:off x="7913688" y="1198563"/>
                <a:ext cx="1163637" cy="1163638"/>
              </a:xfrm>
              <a:custGeom>
                <a:avLst/>
                <a:gdLst>
                  <a:gd name="T0" fmla="*/ 732 w 1465"/>
                  <a:gd name="T1" fmla="*/ 0 h 1467"/>
                  <a:gd name="T2" fmla="*/ 824 w 1465"/>
                  <a:gd name="T3" fmla="*/ 6 h 1467"/>
                  <a:gd name="T4" fmla="*/ 912 w 1465"/>
                  <a:gd name="T5" fmla="*/ 22 h 1467"/>
                  <a:gd name="T6" fmla="*/ 996 w 1465"/>
                  <a:gd name="T7" fmla="*/ 50 h 1467"/>
                  <a:gd name="T8" fmla="*/ 1075 w 1465"/>
                  <a:gd name="T9" fmla="*/ 86 h 1467"/>
                  <a:gd name="T10" fmla="*/ 1150 w 1465"/>
                  <a:gd name="T11" fmla="*/ 132 h 1467"/>
                  <a:gd name="T12" fmla="*/ 1218 w 1465"/>
                  <a:gd name="T13" fmla="*/ 185 h 1467"/>
                  <a:gd name="T14" fmla="*/ 1278 w 1465"/>
                  <a:gd name="T15" fmla="*/ 248 h 1467"/>
                  <a:gd name="T16" fmla="*/ 1333 w 1465"/>
                  <a:gd name="T17" fmla="*/ 315 h 1467"/>
                  <a:gd name="T18" fmla="*/ 1379 w 1465"/>
                  <a:gd name="T19" fmla="*/ 389 h 1467"/>
                  <a:gd name="T20" fmla="*/ 1416 w 1465"/>
                  <a:gd name="T21" fmla="*/ 470 h 1467"/>
                  <a:gd name="T22" fmla="*/ 1441 w 1465"/>
                  <a:gd name="T23" fmla="*/ 554 h 1467"/>
                  <a:gd name="T24" fmla="*/ 1458 w 1465"/>
                  <a:gd name="T25" fmla="*/ 642 h 1467"/>
                  <a:gd name="T26" fmla="*/ 1465 w 1465"/>
                  <a:gd name="T27" fmla="*/ 734 h 1467"/>
                  <a:gd name="T28" fmla="*/ 1458 w 1465"/>
                  <a:gd name="T29" fmla="*/ 825 h 1467"/>
                  <a:gd name="T30" fmla="*/ 1441 w 1465"/>
                  <a:gd name="T31" fmla="*/ 913 h 1467"/>
                  <a:gd name="T32" fmla="*/ 1416 w 1465"/>
                  <a:gd name="T33" fmla="*/ 998 h 1467"/>
                  <a:gd name="T34" fmla="*/ 1379 w 1465"/>
                  <a:gd name="T35" fmla="*/ 1078 h 1467"/>
                  <a:gd name="T36" fmla="*/ 1333 w 1465"/>
                  <a:gd name="T37" fmla="*/ 1152 h 1467"/>
                  <a:gd name="T38" fmla="*/ 1278 w 1465"/>
                  <a:gd name="T39" fmla="*/ 1220 h 1467"/>
                  <a:gd name="T40" fmla="*/ 1218 w 1465"/>
                  <a:gd name="T41" fmla="*/ 1282 h 1467"/>
                  <a:gd name="T42" fmla="*/ 1150 w 1465"/>
                  <a:gd name="T43" fmla="*/ 1335 h 1467"/>
                  <a:gd name="T44" fmla="*/ 1075 w 1465"/>
                  <a:gd name="T45" fmla="*/ 1381 h 1467"/>
                  <a:gd name="T46" fmla="*/ 996 w 1465"/>
                  <a:gd name="T47" fmla="*/ 1418 h 1467"/>
                  <a:gd name="T48" fmla="*/ 912 w 1465"/>
                  <a:gd name="T49" fmla="*/ 1443 h 1467"/>
                  <a:gd name="T50" fmla="*/ 824 w 1465"/>
                  <a:gd name="T51" fmla="*/ 1462 h 1467"/>
                  <a:gd name="T52" fmla="*/ 732 w 1465"/>
                  <a:gd name="T53" fmla="*/ 1467 h 1467"/>
                  <a:gd name="T54" fmla="*/ 641 w 1465"/>
                  <a:gd name="T55" fmla="*/ 1462 h 1467"/>
                  <a:gd name="T56" fmla="*/ 553 w 1465"/>
                  <a:gd name="T57" fmla="*/ 1443 h 1467"/>
                  <a:gd name="T58" fmla="*/ 469 w 1465"/>
                  <a:gd name="T59" fmla="*/ 1418 h 1467"/>
                  <a:gd name="T60" fmla="*/ 388 w 1465"/>
                  <a:gd name="T61" fmla="*/ 1381 h 1467"/>
                  <a:gd name="T62" fmla="*/ 315 w 1465"/>
                  <a:gd name="T63" fmla="*/ 1335 h 1467"/>
                  <a:gd name="T64" fmla="*/ 245 w 1465"/>
                  <a:gd name="T65" fmla="*/ 1282 h 1467"/>
                  <a:gd name="T66" fmla="*/ 185 w 1465"/>
                  <a:gd name="T67" fmla="*/ 1220 h 1467"/>
                  <a:gd name="T68" fmla="*/ 132 w 1465"/>
                  <a:gd name="T69" fmla="*/ 1152 h 1467"/>
                  <a:gd name="T70" fmla="*/ 86 w 1465"/>
                  <a:gd name="T71" fmla="*/ 1078 h 1467"/>
                  <a:gd name="T72" fmla="*/ 49 w 1465"/>
                  <a:gd name="T73" fmla="*/ 998 h 1467"/>
                  <a:gd name="T74" fmla="*/ 22 w 1465"/>
                  <a:gd name="T75" fmla="*/ 913 h 1467"/>
                  <a:gd name="T76" fmla="*/ 5 w 1465"/>
                  <a:gd name="T77" fmla="*/ 825 h 1467"/>
                  <a:gd name="T78" fmla="*/ 0 w 1465"/>
                  <a:gd name="T79" fmla="*/ 734 h 1467"/>
                  <a:gd name="T80" fmla="*/ 5 w 1465"/>
                  <a:gd name="T81" fmla="*/ 642 h 1467"/>
                  <a:gd name="T82" fmla="*/ 22 w 1465"/>
                  <a:gd name="T83" fmla="*/ 554 h 1467"/>
                  <a:gd name="T84" fmla="*/ 49 w 1465"/>
                  <a:gd name="T85" fmla="*/ 470 h 1467"/>
                  <a:gd name="T86" fmla="*/ 86 w 1465"/>
                  <a:gd name="T87" fmla="*/ 389 h 1467"/>
                  <a:gd name="T88" fmla="*/ 132 w 1465"/>
                  <a:gd name="T89" fmla="*/ 315 h 1467"/>
                  <a:gd name="T90" fmla="*/ 185 w 1465"/>
                  <a:gd name="T91" fmla="*/ 248 h 1467"/>
                  <a:gd name="T92" fmla="*/ 245 w 1465"/>
                  <a:gd name="T93" fmla="*/ 185 h 1467"/>
                  <a:gd name="T94" fmla="*/ 315 w 1465"/>
                  <a:gd name="T95" fmla="*/ 132 h 1467"/>
                  <a:gd name="T96" fmla="*/ 388 w 1465"/>
                  <a:gd name="T97" fmla="*/ 86 h 1467"/>
                  <a:gd name="T98" fmla="*/ 469 w 1465"/>
                  <a:gd name="T99" fmla="*/ 50 h 1467"/>
                  <a:gd name="T100" fmla="*/ 553 w 1465"/>
                  <a:gd name="T101" fmla="*/ 22 h 1467"/>
                  <a:gd name="T102" fmla="*/ 641 w 1465"/>
                  <a:gd name="T103" fmla="*/ 6 h 1467"/>
                  <a:gd name="T104" fmla="*/ 732 w 1465"/>
                  <a:gd name="T105" fmla="*/ 0 h 1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465" h="1467">
                    <a:moveTo>
                      <a:pt x="732" y="0"/>
                    </a:moveTo>
                    <a:lnTo>
                      <a:pt x="824" y="6"/>
                    </a:lnTo>
                    <a:lnTo>
                      <a:pt x="912" y="22"/>
                    </a:lnTo>
                    <a:lnTo>
                      <a:pt x="996" y="50"/>
                    </a:lnTo>
                    <a:lnTo>
                      <a:pt x="1075" y="86"/>
                    </a:lnTo>
                    <a:lnTo>
                      <a:pt x="1150" y="132"/>
                    </a:lnTo>
                    <a:lnTo>
                      <a:pt x="1218" y="185"/>
                    </a:lnTo>
                    <a:lnTo>
                      <a:pt x="1278" y="248"/>
                    </a:lnTo>
                    <a:lnTo>
                      <a:pt x="1333" y="315"/>
                    </a:lnTo>
                    <a:lnTo>
                      <a:pt x="1379" y="389"/>
                    </a:lnTo>
                    <a:lnTo>
                      <a:pt x="1416" y="470"/>
                    </a:lnTo>
                    <a:lnTo>
                      <a:pt x="1441" y="554"/>
                    </a:lnTo>
                    <a:lnTo>
                      <a:pt x="1458" y="642"/>
                    </a:lnTo>
                    <a:lnTo>
                      <a:pt x="1465" y="734"/>
                    </a:lnTo>
                    <a:lnTo>
                      <a:pt x="1458" y="825"/>
                    </a:lnTo>
                    <a:lnTo>
                      <a:pt x="1441" y="913"/>
                    </a:lnTo>
                    <a:lnTo>
                      <a:pt x="1416" y="998"/>
                    </a:lnTo>
                    <a:lnTo>
                      <a:pt x="1379" y="1078"/>
                    </a:lnTo>
                    <a:lnTo>
                      <a:pt x="1333" y="1152"/>
                    </a:lnTo>
                    <a:lnTo>
                      <a:pt x="1278" y="1220"/>
                    </a:lnTo>
                    <a:lnTo>
                      <a:pt x="1218" y="1282"/>
                    </a:lnTo>
                    <a:lnTo>
                      <a:pt x="1150" y="1335"/>
                    </a:lnTo>
                    <a:lnTo>
                      <a:pt x="1075" y="1381"/>
                    </a:lnTo>
                    <a:lnTo>
                      <a:pt x="996" y="1418"/>
                    </a:lnTo>
                    <a:lnTo>
                      <a:pt x="912" y="1443"/>
                    </a:lnTo>
                    <a:lnTo>
                      <a:pt x="824" y="1462"/>
                    </a:lnTo>
                    <a:lnTo>
                      <a:pt x="732" y="1467"/>
                    </a:lnTo>
                    <a:lnTo>
                      <a:pt x="641" y="1462"/>
                    </a:lnTo>
                    <a:lnTo>
                      <a:pt x="553" y="1443"/>
                    </a:lnTo>
                    <a:lnTo>
                      <a:pt x="469" y="1418"/>
                    </a:lnTo>
                    <a:lnTo>
                      <a:pt x="388" y="1381"/>
                    </a:lnTo>
                    <a:lnTo>
                      <a:pt x="315" y="1335"/>
                    </a:lnTo>
                    <a:lnTo>
                      <a:pt x="245" y="1282"/>
                    </a:lnTo>
                    <a:lnTo>
                      <a:pt x="185" y="1220"/>
                    </a:lnTo>
                    <a:lnTo>
                      <a:pt x="132" y="1152"/>
                    </a:lnTo>
                    <a:lnTo>
                      <a:pt x="86" y="1078"/>
                    </a:lnTo>
                    <a:lnTo>
                      <a:pt x="49" y="998"/>
                    </a:lnTo>
                    <a:lnTo>
                      <a:pt x="22" y="913"/>
                    </a:lnTo>
                    <a:lnTo>
                      <a:pt x="5" y="825"/>
                    </a:lnTo>
                    <a:lnTo>
                      <a:pt x="0" y="734"/>
                    </a:lnTo>
                    <a:lnTo>
                      <a:pt x="5" y="642"/>
                    </a:lnTo>
                    <a:lnTo>
                      <a:pt x="22" y="554"/>
                    </a:lnTo>
                    <a:lnTo>
                      <a:pt x="49" y="470"/>
                    </a:lnTo>
                    <a:lnTo>
                      <a:pt x="86" y="389"/>
                    </a:lnTo>
                    <a:lnTo>
                      <a:pt x="132" y="315"/>
                    </a:lnTo>
                    <a:lnTo>
                      <a:pt x="185" y="248"/>
                    </a:lnTo>
                    <a:lnTo>
                      <a:pt x="245" y="185"/>
                    </a:lnTo>
                    <a:lnTo>
                      <a:pt x="315" y="132"/>
                    </a:lnTo>
                    <a:lnTo>
                      <a:pt x="388" y="86"/>
                    </a:lnTo>
                    <a:lnTo>
                      <a:pt x="469" y="50"/>
                    </a:lnTo>
                    <a:lnTo>
                      <a:pt x="553" y="22"/>
                    </a:lnTo>
                    <a:lnTo>
                      <a:pt x="641" y="6"/>
                    </a:lnTo>
                    <a:lnTo>
                      <a:pt x="73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6542088" y="2811463"/>
              <a:ext cx="823912" cy="1454150"/>
              <a:chOff x="6542088" y="2811463"/>
              <a:chExt cx="823912" cy="1454150"/>
            </a:xfrm>
          </p:grpSpPr>
          <p:sp>
            <p:nvSpPr>
              <p:cNvPr id="205" name="Freeform 204"/>
              <p:cNvSpPr>
                <a:spLocks/>
              </p:cNvSpPr>
              <p:nvPr/>
            </p:nvSpPr>
            <p:spPr bwMode="auto">
              <a:xfrm>
                <a:off x="6542088" y="2811463"/>
                <a:ext cx="823912" cy="1454150"/>
              </a:xfrm>
              <a:custGeom>
                <a:avLst/>
                <a:gdLst>
                  <a:gd name="T0" fmla="*/ 518 w 1036"/>
                  <a:gd name="T1" fmla="*/ 0 h 1832"/>
                  <a:gd name="T2" fmla="*/ 595 w 1036"/>
                  <a:gd name="T3" fmla="*/ 7 h 1832"/>
                  <a:gd name="T4" fmla="*/ 668 w 1036"/>
                  <a:gd name="T5" fmla="*/ 22 h 1832"/>
                  <a:gd name="T6" fmla="*/ 738 w 1036"/>
                  <a:gd name="T7" fmla="*/ 50 h 1832"/>
                  <a:gd name="T8" fmla="*/ 800 w 1036"/>
                  <a:gd name="T9" fmla="*/ 84 h 1832"/>
                  <a:gd name="T10" fmla="*/ 859 w 1036"/>
                  <a:gd name="T11" fmla="*/ 128 h 1832"/>
                  <a:gd name="T12" fmla="*/ 910 w 1036"/>
                  <a:gd name="T13" fmla="*/ 180 h 1832"/>
                  <a:gd name="T14" fmla="*/ 954 w 1036"/>
                  <a:gd name="T15" fmla="*/ 237 h 1832"/>
                  <a:gd name="T16" fmla="*/ 989 w 1036"/>
                  <a:gd name="T17" fmla="*/ 301 h 1832"/>
                  <a:gd name="T18" fmla="*/ 1014 w 1036"/>
                  <a:gd name="T19" fmla="*/ 371 h 1832"/>
                  <a:gd name="T20" fmla="*/ 1031 w 1036"/>
                  <a:gd name="T21" fmla="*/ 444 h 1832"/>
                  <a:gd name="T22" fmla="*/ 1036 w 1036"/>
                  <a:gd name="T23" fmla="*/ 521 h 1832"/>
                  <a:gd name="T24" fmla="*/ 1035 w 1036"/>
                  <a:gd name="T25" fmla="*/ 559 h 1832"/>
                  <a:gd name="T26" fmla="*/ 1029 w 1036"/>
                  <a:gd name="T27" fmla="*/ 600 h 1832"/>
                  <a:gd name="T28" fmla="*/ 1022 w 1036"/>
                  <a:gd name="T29" fmla="*/ 642 h 1832"/>
                  <a:gd name="T30" fmla="*/ 1013 w 1036"/>
                  <a:gd name="T31" fmla="*/ 680 h 1832"/>
                  <a:gd name="T32" fmla="*/ 1000 w 1036"/>
                  <a:gd name="T33" fmla="*/ 713 h 1832"/>
                  <a:gd name="T34" fmla="*/ 518 w 1036"/>
                  <a:gd name="T35" fmla="*/ 1832 h 1832"/>
                  <a:gd name="T36" fmla="*/ 40 w 1036"/>
                  <a:gd name="T37" fmla="*/ 719 h 1832"/>
                  <a:gd name="T38" fmla="*/ 27 w 1036"/>
                  <a:gd name="T39" fmla="*/ 684 h 1832"/>
                  <a:gd name="T40" fmla="*/ 16 w 1036"/>
                  <a:gd name="T41" fmla="*/ 644 h 1832"/>
                  <a:gd name="T42" fmla="*/ 7 w 1036"/>
                  <a:gd name="T43" fmla="*/ 602 h 1832"/>
                  <a:gd name="T44" fmla="*/ 2 w 1036"/>
                  <a:gd name="T45" fmla="*/ 559 h 1832"/>
                  <a:gd name="T46" fmla="*/ 0 w 1036"/>
                  <a:gd name="T47" fmla="*/ 521 h 1832"/>
                  <a:gd name="T48" fmla="*/ 5 w 1036"/>
                  <a:gd name="T49" fmla="*/ 444 h 1832"/>
                  <a:gd name="T50" fmla="*/ 22 w 1036"/>
                  <a:gd name="T51" fmla="*/ 371 h 1832"/>
                  <a:gd name="T52" fmla="*/ 49 w 1036"/>
                  <a:gd name="T53" fmla="*/ 301 h 1832"/>
                  <a:gd name="T54" fmla="*/ 84 w 1036"/>
                  <a:gd name="T55" fmla="*/ 237 h 1832"/>
                  <a:gd name="T56" fmla="*/ 128 w 1036"/>
                  <a:gd name="T57" fmla="*/ 180 h 1832"/>
                  <a:gd name="T58" fmla="*/ 179 w 1036"/>
                  <a:gd name="T59" fmla="*/ 128 h 1832"/>
                  <a:gd name="T60" fmla="*/ 236 w 1036"/>
                  <a:gd name="T61" fmla="*/ 84 h 1832"/>
                  <a:gd name="T62" fmla="*/ 300 w 1036"/>
                  <a:gd name="T63" fmla="*/ 50 h 1832"/>
                  <a:gd name="T64" fmla="*/ 370 w 1036"/>
                  <a:gd name="T65" fmla="*/ 22 h 1832"/>
                  <a:gd name="T66" fmla="*/ 441 w 1036"/>
                  <a:gd name="T67" fmla="*/ 7 h 1832"/>
                  <a:gd name="T68" fmla="*/ 518 w 1036"/>
                  <a:gd name="T69" fmla="*/ 0 h 1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36" h="1832">
                    <a:moveTo>
                      <a:pt x="518" y="0"/>
                    </a:moveTo>
                    <a:lnTo>
                      <a:pt x="595" y="7"/>
                    </a:lnTo>
                    <a:lnTo>
                      <a:pt x="668" y="22"/>
                    </a:lnTo>
                    <a:lnTo>
                      <a:pt x="738" y="50"/>
                    </a:lnTo>
                    <a:lnTo>
                      <a:pt x="800" y="84"/>
                    </a:lnTo>
                    <a:lnTo>
                      <a:pt x="859" y="128"/>
                    </a:lnTo>
                    <a:lnTo>
                      <a:pt x="910" y="180"/>
                    </a:lnTo>
                    <a:lnTo>
                      <a:pt x="954" y="237"/>
                    </a:lnTo>
                    <a:lnTo>
                      <a:pt x="989" y="301"/>
                    </a:lnTo>
                    <a:lnTo>
                      <a:pt x="1014" y="371"/>
                    </a:lnTo>
                    <a:lnTo>
                      <a:pt x="1031" y="444"/>
                    </a:lnTo>
                    <a:lnTo>
                      <a:pt x="1036" y="521"/>
                    </a:lnTo>
                    <a:lnTo>
                      <a:pt x="1035" y="559"/>
                    </a:lnTo>
                    <a:lnTo>
                      <a:pt x="1029" y="600"/>
                    </a:lnTo>
                    <a:lnTo>
                      <a:pt x="1022" y="642"/>
                    </a:lnTo>
                    <a:lnTo>
                      <a:pt x="1013" y="680"/>
                    </a:lnTo>
                    <a:lnTo>
                      <a:pt x="1000" y="713"/>
                    </a:lnTo>
                    <a:lnTo>
                      <a:pt x="518" y="1832"/>
                    </a:lnTo>
                    <a:lnTo>
                      <a:pt x="40" y="719"/>
                    </a:lnTo>
                    <a:lnTo>
                      <a:pt x="27" y="684"/>
                    </a:lnTo>
                    <a:lnTo>
                      <a:pt x="16" y="644"/>
                    </a:lnTo>
                    <a:lnTo>
                      <a:pt x="7" y="602"/>
                    </a:lnTo>
                    <a:lnTo>
                      <a:pt x="2" y="559"/>
                    </a:lnTo>
                    <a:lnTo>
                      <a:pt x="0" y="521"/>
                    </a:lnTo>
                    <a:lnTo>
                      <a:pt x="5" y="444"/>
                    </a:lnTo>
                    <a:lnTo>
                      <a:pt x="22" y="371"/>
                    </a:lnTo>
                    <a:lnTo>
                      <a:pt x="49" y="301"/>
                    </a:lnTo>
                    <a:lnTo>
                      <a:pt x="84" y="237"/>
                    </a:lnTo>
                    <a:lnTo>
                      <a:pt x="128" y="180"/>
                    </a:lnTo>
                    <a:lnTo>
                      <a:pt x="179" y="128"/>
                    </a:lnTo>
                    <a:lnTo>
                      <a:pt x="236" y="84"/>
                    </a:lnTo>
                    <a:lnTo>
                      <a:pt x="300" y="50"/>
                    </a:lnTo>
                    <a:lnTo>
                      <a:pt x="370" y="22"/>
                    </a:lnTo>
                    <a:lnTo>
                      <a:pt x="441" y="7"/>
                    </a:lnTo>
                    <a:lnTo>
                      <a:pt x="518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06" name="Freeform 12"/>
              <p:cNvSpPr>
                <a:spLocks/>
              </p:cNvSpPr>
              <p:nvPr/>
            </p:nvSpPr>
            <p:spPr bwMode="auto">
              <a:xfrm>
                <a:off x="6616700" y="2884488"/>
                <a:ext cx="676275" cy="677863"/>
              </a:xfrm>
              <a:custGeom>
                <a:avLst/>
                <a:gdLst>
                  <a:gd name="T0" fmla="*/ 425 w 852"/>
                  <a:gd name="T1" fmla="*/ 0 h 852"/>
                  <a:gd name="T2" fmla="*/ 495 w 852"/>
                  <a:gd name="T3" fmla="*/ 5 h 852"/>
                  <a:gd name="T4" fmla="*/ 561 w 852"/>
                  <a:gd name="T5" fmla="*/ 22 h 852"/>
                  <a:gd name="T6" fmla="*/ 621 w 852"/>
                  <a:gd name="T7" fmla="*/ 47 h 852"/>
                  <a:gd name="T8" fmla="*/ 676 w 852"/>
                  <a:gd name="T9" fmla="*/ 82 h 852"/>
                  <a:gd name="T10" fmla="*/ 725 w 852"/>
                  <a:gd name="T11" fmla="*/ 124 h 852"/>
                  <a:gd name="T12" fmla="*/ 769 w 852"/>
                  <a:gd name="T13" fmla="*/ 174 h 852"/>
                  <a:gd name="T14" fmla="*/ 804 w 852"/>
                  <a:gd name="T15" fmla="*/ 231 h 852"/>
                  <a:gd name="T16" fmla="*/ 830 w 852"/>
                  <a:gd name="T17" fmla="*/ 291 h 852"/>
                  <a:gd name="T18" fmla="*/ 846 w 852"/>
                  <a:gd name="T19" fmla="*/ 357 h 852"/>
                  <a:gd name="T20" fmla="*/ 852 w 852"/>
                  <a:gd name="T21" fmla="*/ 425 h 852"/>
                  <a:gd name="T22" fmla="*/ 846 w 852"/>
                  <a:gd name="T23" fmla="*/ 495 h 852"/>
                  <a:gd name="T24" fmla="*/ 830 w 852"/>
                  <a:gd name="T25" fmla="*/ 561 h 852"/>
                  <a:gd name="T26" fmla="*/ 804 w 852"/>
                  <a:gd name="T27" fmla="*/ 621 h 852"/>
                  <a:gd name="T28" fmla="*/ 769 w 852"/>
                  <a:gd name="T29" fmla="*/ 678 h 852"/>
                  <a:gd name="T30" fmla="*/ 725 w 852"/>
                  <a:gd name="T31" fmla="*/ 728 h 852"/>
                  <a:gd name="T32" fmla="*/ 676 w 852"/>
                  <a:gd name="T33" fmla="*/ 770 h 852"/>
                  <a:gd name="T34" fmla="*/ 621 w 852"/>
                  <a:gd name="T35" fmla="*/ 805 h 852"/>
                  <a:gd name="T36" fmla="*/ 561 w 852"/>
                  <a:gd name="T37" fmla="*/ 830 h 852"/>
                  <a:gd name="T38" fmla="*/ 495 w 852"/>
                  <a:gd name="T39" fmla="*/ 847 h 852"/>
                  <a:gd name="T40" fmla="*/ 425 w 852"/>
                  <a:gd name="T41" fmla="*/ 852 h 852"/>
                  <a:gd name="T42" fmla="*/ 357 w 852"/>
                  <a:gd name="T43" fmla="*/ 847 h 852"/>
                  <a:gd name="T44" fmla="*/ 291 w 852"/>
                  <a:gd name="T45" fmla="*/ 830 h 852"/>
                  <a:gd name="T46" fmla="*/ 231 w 852"/>
                  <a:gd name="T47" fmla="*/ 805 h 852"/>
                  <a:gd name="T48" fmla="*/ 174 w 852"/>
                  <a:gd name="T49" fmla="*/ 770 h 852"/>
                  <a:gd name="T50" fmla="*/ 125 w 852"/>
                  <a:gd name="T51" fmla="*/ 728 h 852"/>
                  <a:gd name="T52" fmla="*/ 83 w 852"/>
                  <a:gd name="T53" fmla="*/ 678 h 852"/>
                  <a:gd name="T54" fmla="*/ 48 w 852"/>
                  <a:gd name="T55" fmla="*/ 621 h 852"/>
                  <a:gd name="T56" fmla="*/ 22 w 852"/>
                  <a:gd name="T57" fmla="*/ 561 h 852"/>
                  <a:gd name="T58" fmla="*/ 6 w 852"/>
                  <a:gd name="T59" fmla="*/ 495 h 852"/>
                  <a:gd name="T60" fmla="*/ 0 w 852"/>
                  <a:gd name="T61" fmla="*/ 425 h 852"/>
                  <a:gd name="T62" fmla="*/ 6 w 852"/>
                  <a:gd name="T63" fmla="*/ 357 h 852"/>
                  <a:gd name="T64" fmla="*/ 22 w 852"/>
                  <a:gd name="T65" fmla="*/ 291 h 852"/>
                  <a:gd name="T66" fmla="*/ 48 w 852"/>
                  <a:gd name="T67" fmla="*/ 231 h 852"/>
                  <a:gd name="T68" fmla="*/ 83 w 852"/>
                  <a:gd name="T69" fmla="*/ 174 h 852"/>
                  <a:gd name="T70" fmla="*/ 125 w 852"/>
                  <a:gd name="T71" fmla="*/ 124 h 852"/>
                  <a:gd name="T72" fmla="*/ 174 w 852"/>
                  <a:gd name="T73" fmla="*/ 82 h 852"/>
                  <a:gd name="T74" fmla="*/ 231 w 852"/>
                  <a:gd name="T75" fmla="*/ 47 h 852"/>
                  <a:gd name="T76" fmla="*/ 291 w 852"/>
                  <a:gd name="T77" fmla="*/ 22 h 852"/>
                  <a:gd name="T78" fmla="*/ 357 w 852"/>
                  <a:gd name="T79" fmla="*/ 5 h 852"/>
                  <a:gd name="T80" fmla="*/ 425 w 852"/>
                  <a:gd name="T81" fmla="*/ 0 h 8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52" h="852">
                    <a:moveTo>
                      <a:pt x="425" y="0"/>
                    </a:moveTo>
                    <a:lnTo>
                      <a:pt x="495" y="5"/>
                    </a:lnTo>
                    <a:lnTo>
                      <a:pt x="561" y="22"/>
                    </a:lnTo>
                    <a:lnTo>
                      <a:pt x="621" y="47"/>
                    </a:lnTo>
                    <a:lnTo>
                      <a:pt x="676" y="82"/>
                    </a:lnTo>
                    <a:lnTo>
                      <a:pt x="725" y="124"/>
                    </a:lnTo>
                    <a:lnTo>
                      <a:pt x="769" y="174"/>
                    </a:lnTo>
                    <a:lnTo>
                      <a:pt x="804" y="231"/>
                    </a:lnTo>
                    <a:lnTo>
                      <a:pt x="830" y="291"/>
                    </a:lnTo>
                    <a:lnTo>
                      <a:pt x="846" y="357"/>
                    </a:lnTo>
                    <a:lnTo>
                      <a:pt x="852" y="425"/>
                    </a:lnTo>
                    <a:lnTo>
                      <a:pt x="846" y="495"/>
                    </a:lnTo>
                    <a:lnTo>
                      <a:pt x="830" y="561"/>
                    </a:lnTo>
                    <a:lnTo>
                      <a:pt x="804" y="621"/>
                    </a:lnTo>
                    <a:lnTo>
                      <a:pt x="769" y="678"/>
                    </a:lnTo>
                    <a:lnTo>
                      <a:pt x="725" y="728"/>
                    </a:lnTo>
                    <a:lnTo>
                      <a:pt x="676" y="770"/>
                    </a:lnTo>
                    <a:lnTo>
                      <a:pt x="621" y="805"/>
                    </a:lnTo>
                    <a:lnTo>
                      <a:pt x="561" y="830"/>
                    </a:lnTo>
                    <a:lnTo>
                      <a:pt x="495" y="847"/>
                    </a:lnTo>
                    <a:lnTo>
                      <a:pt x="425" y="852"/>
                    </a:lnTo>
                    <a:lnTo>
                      <a:pt x="357" y="847"/>
                    </a:lnTo>
                    <a:lnTo>
                      <a:pt x="291" y="830"/>
                    </a:lnTo>
                    <a:lnTo>
                      <a:pt x="231" y="805"/>
                    </a:lnTo>
                    <a:lnTo>
                      <a:pt x="174" y="770"/>
                    </a:lnTo>
                    <a:lnTo>
                      <a:pt x="125" y="728"/>
                    </a:lnTo>
                    <a:lnTo>
                      <a:pt x="83" y="678"/>
                    </a:lnTo>
                    <a:lnTo>
                      <a:pt x="48" y="621"/>
                    </a:lnTo>
                    <a:lnTo>
                      <a:pt x="22" y="561"/>
                    </a:lnTo>
                    <a:lnTo>
                      <a:pt x="6" y="495"/>
                    </a:lnTo>
                    <a:lnTo>
                      <a:pt x="0" y="425"/>
                    </a:lnTo>
                    <a:lnTo>
                      <a:pt x="6" y="357"/>
                    </a:lnTo>
                    <a:lnTo>
                      <a:pt x="22" y="291"/>
                    </a:lnTo>
                    <a:lnTo>
                      <a:pt x="48" y="231"/>
                    </a:lnTo>
                    <a:lnTo>
                      <a:pt x="83" y="174"/>
                    </a:lnTo>
                    <a:lnTo>
                      <a:pt x="125" y="124"/>
                    </a:lnTo>
                    <a:lnTo>
                      <a:pt x="174" y="82"/>
                    </a:lnTo>
                    <a:lnTo>
                      <a:pt x="231" y="47"/>
                    </a:lnTo>
                    <a:lnTo>
                      <a:pt x="291" y="22"/>
                    </a:lnTo>
                    <a:lnTo>
                      <a:pt x="357" y="5"/>
                    </a:lnTo>
                    <a:lnTo>
                      <a:pt x="425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41" tIns="36370" rIns="72741" bIns="3637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09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grpSp>
        <p:nvGrpSpPr>
          <p:cNvPr id="209" name="Group 208"/>
          <p:cNvGrpSpPr/>
          <p:nvPr/>
        </p:nvGrpSpPr>
        <p:grpSpPr>
          <a:xfrm>
            <a:off x="3624966" y="4521276"/>
            <a:ext cx="1645051" cy="1293382"/>
            <a:chOff x="5484813" y="1069975"/>
            <a:chExt cx="5762625" cy="4530725"/>
          </a:xfrm>
        </p:grpSpPr>
        <p:sp>
          <p:nvSpPr>
            <p:cNvPr id="210" name="Rectangle 209"/>
            <p:cNvSpPr>
              <a:spLocks noChangeArrowheads="1"/>
            </p:cNvSpPr>
            <p:nvPr/>
          </p:nvSpPr>
          <p:spPr bwMode="auto">
            <a:xfrm>
              <a:off x="9297988" y="2133600"/>
              <a:ext cx="1949450" cy="19494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1" name="Freeform 210"/>
            <p:cNvSpPr>
              <a:spLocks/>
            </p:cNvSpPr>
            <p:nvPr/>
          </p:nvSpPr>
          <p:spPr bwMode="auto">
            <a:xfrm>
              <a:off x="9948863" y="2495550"/>
              <a:ext cx="649288" cy="1223963"/>
            </a:xfrm>
            <a:custGeom>
              <a:avLst/>
              <a:gdLst>
                <a:gd name="T0" fmla="*/ 204 w 409"/>
                <a:gd name="T1" fmla="*/ 0 h 771"/>
                <a:gd name="T2" fmla="*/ 241 w 409"/>
                <a:gd name="T3" fmla="*/ 3 h 771"/>
                <a:gd name="T4" fmla="*/ 276 w 409"/>
                <a:gd name="T5" fmla="*/ 13 h 771"/>
                <a:gd name="T6" fmla="*/ 308 w 409"/>
                <a:gd name="T7" fmla="*/ 28 h 771"/>
                <a:gd name="T8" fmla="*/ 336 w 409"/>
                <a:gd name="T9" fmla="*/ 48 h 771"/>
                <a:gd name="T10" fmla="*/ 360 w 409"/>
                <a:gd name="T11" fmla="*/ 72 h 771"/>
                <a:gd name="T12" fmla="*/ 381 w 409"/>
                <a:gd name="T13" fmla="*/ 101 h 771"/>
                <a:gd name="T14" fmla="*/ 396 w 409"/>
                <a:gd name="T15" fmla="*/ 133 h 771"/>
                <a:gd name="T16" fmla="*/ 406 w 409"/>
                <a:gd name="T17" fmla="*/ 168 h 771"/>
                <a:gd name="T18" fmla="*/ 409 w 409"/>
                <a:gd name="T19" fmla="*/ 204 h 771"/>
                <a:gd name="T20" fmla="*/ 406 w 409"/>
                <a:gd name="T21" fmla="*/ 240 h 771"/>
                <a:gd name="T22" fmla="*/ 397 w 409"/>
                <a:gd name="T23" fmla="*/ 273 h 771"/>
                <a:gd name="T24" fmla="*/ 384 w 409"/>
                <a:gd name="T25" fmla="*/ 303 h 771"/>
                <a:gd name="T26" fmla="*/ 365 w 409"/>
                <a:gd name="T27" fmla="*/ 332 h 771"/>
                <a:gd name="T28" fmla="*/ 342 w 409"/>
                <a:gd name="T29" fmla="*/ 356 h 771"/>
                <a:gd name="T30" fmla="*/ 315 w 409"/>
                <a:gd name="T31" fmla="*/ 376 h 771"/>
                <a:gd name="T32" fmla="*/ 385 w 409"/>
                <a:gd name="T33" fmla="*/ 771 h 771"/>
                <a:gd name="T34" fmla="*/ 23 w 409"/>
                <a:gd name="T35" fmla="*/ 771 h 771"/>
                <a:gd name="T36" fmla="*/ 93 w 409"/>
                <a:gd name="T37" fmla="*/ 376 h 771"/>
                <a:gd name="T38" fmla="*/ 67 w 409"/>
                <a:gd name="T39" fmla="*/ 356 h 771"/>
                <a:gd name="T40" fmla="*/ 44 w 409"/>
                <a:gd name="T41" fmla="*/ 332 h 771"/>
                <a:gd name="T42" fmla="*/ 25 w 409"/>
                <a:gd name="T43" fmla="*/ 303 h 771"/>
                <a:gd name="T44" fmla="*/ 12 w 409"/>
                <a:gd name="T45" fmla="*/ 273 h 771"/>
                <a:gd name="T46" fmla="*/ 3 w 409"/>
                <a:gd name="T47" fmla="*/ 240 h 771"/>
                <a:gd name="T48" fmla="*/ 0 w 409"/>
                <a:gd name="T49" fmla="*/ 204 h 771"/>
                <a:gd name="T50" fmla="*/ 3 w 409"/>
                <a:gd name="T51" fmla="*/ 168 h 771"/>
                <a:gd name="T52" fmla="*/ 13 w 409"/>
                <a:gd name="T53" fmla="*/ 133 h 771"/>
                <a:gd name="T54" fmla="*/ 27 w 409"/>
                <a:gd name="T55" fmla="*/ 101 h 771"/>
                <a:gd name="T56" fmla="*/ 48 w 409"/>
                <a:gd name="T57" fmla="*/ 72 h 771"/>
                <a:gd name="T58" fmla="*/ 72 w 409"/>
                <a:gd name="T59" fmla="*/ 48 h 771"/>
                <a:gd name="T60" fmla="*/ 101 w 409"/>
                <a:gd name="T61" fmla="*/ 28 h 771"/>
                <a:gd name="T62" fmla="*/ 133 w 409"/>
                <a:gd name="T63" fmla="*/ 13 h 771"/>
                <a:gd name="T64" fmla="*/ 168 w 409"/>
                <a:gd name="T65" fmla="*/ 3 h 771"/>
                <a:gd name="T66" fmla="*/ 204 w 409"/>
                <a:gd name="T67" fmla="*/ 0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9" h="771">
                  <a:moveTo>
                    <a:pt x="204" y="0"/>
                  </a:moveTo>
                  <a:lnTo>
                    <a:pt x="241" y="3"/>
                  </a:lnTo>
                  <a:lnTo>
                    <a:pt x="276" y="13"/>
                  </a:lnTo>
                  <a:lnTo>
                    <a:pt x="308" y="28"/>
                  </a:lnTo>
                  <a:lnTo>
                    <a:pt x="336" y="48"/>
                  </a:lnTo>
                  <a:lnTo>
                    <a:pt x="360" y="72"/>
                  </a:lnTo>
                  <a:lnTo>
                    <a:pt x="381" y="101"/>
                  </a:lnTo>
                  <a:lnTo>
                    <a:pt x="396" y="133"/>
                  </a:lnTo>
                  <a:lnTo>
                    <a:pt x="406" y="168"/>
                  </a:lnTo>
                  <a:lnTo>
                    <a:pt x="409" y="204"/>
                  </a:lnTo>
                  <a:lnTo>
                    <a:pt x="406" y="240"/>
                  </a:lnTo>
                  <a:lnTo>
                    <a:pt x="397" y="273"/>
                  </a:lnTo>
                  <a:lnTo>
                    <a:pt x="384" y="303"/>
                  </a:lnTo>
                  <a:lnTo>
                    <a:pt x="365" y="332"/>
                  </a:lnTo>
                  <a:lnTo>
                    <a:pt x="342" y="356"/>
                  </a:lnTo>
                  <a:lnTo>
                    <a:pt x="315" y="376"/>
                  </a:lnTo>
                  <a:lnTo>
                    <a:pt x="385" y="771"/>
                  </a:lnTo>
                  <a:lnTo>
                    <a:pt x="23" y="771"/>
                  </a:lnTo>
                  <a:lnTo>
                    <a:pt x="93" y="376"/>
                  </a:lnTo>
                  <a:lnTo>
                    <a:pt x="67" y="356"/>
                  </a:lnTo>
                  <a:lnTo>
                    <a:pt x="44" y="332"/>
                  </a:lnTo>
                  <a:lnTo>
                    <a:pt x="25" y="303"/>
                  </a:lnTo>
                  <a:lnTo>
                    <a:pt x="12" y="273"/>
                  </a:lnTo>
                  <a:lnTo>
                    <a:pt x="3" y="240"/>
                  </a:lnTo>
                  <a:lnTo>
                    <a:pt x="0" y="204"/>
                  </a:lnTo>
                  <a:lnTo>
                    <a:pt x="3" y="168"/>
                  </a:lnTo>
                  <a:lnTo>
                    <a:pt x="13" y="133"/>
                  </a:lnTo>
                  <a:lnTo>
                    <a:pt x="27" y="101"/>
                  </a:lnTo>
                  <a:lnTo>
                    <a:pt x="48" y="72"/>
                  </a:lnTo>
                  <a:lnTo>
                    <a:pt x="72" y="48"/>
                  </a:lnTo>
                  <a:lnTo>
                    <a:pt x="101" y="28"/>
                  </a:lnTo>
                  <a:lnTo>
                    <a:pt x="133" y="13"/>
                  </a:lnTo>
                  <a:lnTo>
                    <a:pt x="168" y="3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39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2" name="Freeform 211"/>
            <p:cNvSpPr>
              <a:spLocks/>
            </p:cNvSpPr>
            <p:nvPr/>
          </p:nvSpPr>
          <p:spPr bwMode="auto">
            <a:xfrm>
              <a:off x="9512301" y="1069975"/>
              <a:ext cx="1522413" cy="1063625"/>
            </a:xfrm>
            <a:custGeom>
              <a:avLst/>
              <a:gdLst>
                <a:gd name="T0" fmla="*/ 204 w 959"/>
                <a:gd name="T1" fmla="*/ 0 h 670"/>
                <a:gd name="T2" fmla="*/ 754 w 959"/>
                <a:gd name="T3" fmla="*/ 0 h 670"/>
                <a:gd name="T4" fmla="*/ 792 w 959"/>
                <a:gd name="T5" fmla="*/ 4 h 670"/>
                <a:gd name="T6" fmla="*/ 826 w 959"/>
                <a:gd name="T7" fmla="*/ 13 h 670"/>
                <a:gd name="T8" fmla="*/ 858 w 959"/>
                <a:gd name="T9" fmla="*/ 29 h 670"/>
                <a:gd name="T10" fmla="*/ 886 w 959"/>
                <a:gd name="T11" fmla="*/ 49 h 670"/>
                <a:gd name="T12" fmla="*/ 910 w 959"/>
                <a:gd name="T13" fmla="*/ 73 h 670"/>
                <a:gd name="T14" fmla="*/ 931 w 959"/>
                <a:gd name="T15" fmla="*/ 101 h 670"/>
                <a:gd name="T16" fmla="*/ 947 w 959"/>
                <a:gd name="T17" fmla="*/ 133 h 670"/>
                <a:gd name="T18" fmla="*/ 956 w 959"/>
                <a:gd name="T19" fmla="*/ 169 h 670"/>
                <a:gd name="T20" fmla="*/ 959 w 959"/>
                <a:gd name="T21" fmla="*/ 205 h 670"/>
                <a:gd name="T22" fmla="*/ 959 w 959"/>
                <a:gd name="T23" fmla="*/ 670 h 670"/>
                <a:gd name="T24" fmla="*/ 786 w 959"/>
                <a:gd name="T25" fmla="*/ 670 h 670"/>
                <a:gd name="T26" fmla="*/ 786 w 959"/>
                <a:gd name="T27" fmla="*/ 275 h 670"/>
                <a:gd name="T28" fmla="*/ 783 w 959"/>
                <a:gd name="T29" fmla="*/ 252 h 670"/>
                <a:gd name="T30" fmla="*/ 775 w 959"/>
                <a:gd name="T31" fmla="*/ 231 h 670"/>
                <a:gd name="T32" fmla="*/ 763 w 959"/>
                <a:gd name="T33" fmla="*/ 212 h 670"/>
                <a:gd name="T34" fmla="*/ 748 w 959"/>
                <a:gd name="T35" fmla="*/ 196 h 670"/>
                <a:gd name="T36" fmla="*/ 729 w 959"/>
                <a:gd name="T37" fmla="*/ 184 h 670"/>
                <a:gd name="T38" fmla="*/ 707 w 959"/>
                <a:gd name="T39" fmla="*/ 176 h 670"/>
                <a:gd name="T40" fmla="*/ 684 w 959"/>
                <a:gd name="T41" fmla="*/ 173 h 670"/>
                <a:gd name="T42" fmla="*/ 275 w 959"/>
                <a:gd name="T43" fmla="*/ 173 h 670"/>
                <a:gd name="T44" fmla="*/ 252 w 959"/>
                <a:gd name="T45" fmla="*/ 176 h 670"/>
                <a:gd name="T46" fmla="*/ 230 w 959"/>
                <a:gd name="T47" fmla="*/ 184 h 670"/>
                <a:gd name="T48" fmla="*/ 211 w 959"/>
                <a:gd name="T49" fmla="*/ 196 h 670"/>
                <a:gd name="T50" fmla="*/ 195 w 959"/>
                <a:gd name="T51" fmla="*/ 212 h 670"/>
                <a:gd name="T52" fmla="*/ 183 w 959"/>
                <a:gd name="T53" fmla="*/ 231 h 670"/>
                <a:gd name="T54" fmla="*/ 175 w 959"/>
                <a:gd name="T55" fmla="*/ 252 h 670"/>
                <a:gd name="T56" fmla="*/ 172 w 959"/>
                <a:gd name="T57" fmla="*/ 275 h 670"/>
                <a:gd name="T58" fmla="*/ 172 w 959"/>
                <a:gd name="T59" fmla="*/ 670 h 670"/>
                <a:gd name="T60" fmla="*/ 0 w 959"/>
                <a:gd name="T61" fmla="*/ 670 h 670"/>
                <a:gd name="T62" fmla="*/ 0 w 959"/>
                <a:gd name="T63" fmla="*/ 205 h 670"/>
                <a:gd name="T64" fmla="*/ 3 w 959"/>
                <a:gd name="T65" fmla="*/ 169 h 670"/>
                <a:gd name="T66" fmla="*/ 12 w 959"/>
                <a:gd name="T67" fmla="*/ 133 h 670"/>
                <a:gd name="T68" fmla="*/ 27 w 959"/>
                <a:gd name="T69" fmla="*/ 101 h 670"/>
                <a:gd name="T70" fmla="*/ 48 w 959"/>
                <a:gd name="T71" fmla="*/ 73 h 670"/>
                <a:gd name="T72" fmla="*/ 72 w 959"/>
                <a:gd name="T73" fmla="*/ 49 h 670"/>
                <a:gd name="T74" fmla="*/ 101 w 959"/>
                <a:gd name="T75" fmla="*/ 29 h 670"/>
                <a:gd name="T76" fmla="*/ 133 w 959"/>
                <a:gd name="T77" fmla="*/ 13 h 670"/>
                <a:gd name="T78" fmla="*/ 167 w 959"/>
                <a:gd name="T79" fmla="*/ 4 h 670"/>
                <a:gd name="T80" fmla="*/ 204 w 959"/>
                <a:gd name="T81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59" h="670">
                  <a:moveTo>
                    <a:pt x="204" y="0"/>
                  </a:moveTo>
                  <a:lnTo>
                    <a:pt x="754" y="0"/>
                  </a:lnTo>
                  <a:lnTo>
                    <a:pt x="792" y="4"/>
                  </a:lnTo>
                  <a:lnTo>
                    <a:pt x="826" y="13"/>
                  </a:lnTo>
                  <a:lnTo>
                    <a:pt x="858" y="29"/>
                  </a:lnTo>
                  <a:lnTo>
                    <a:pt x="886" y="49"/>
                  </a:lnTo>
                  <a:lnTo>
                    <a:pt x="910" y="73"/>
                  </a:lnTo>
                  <a:lnTo>
                    <a:pt x="931" y="101"/>
                  </a:lnTo>
                  <a:lnTo>
                    <a:pt x="947" y="133"/>
                  </a:lnTo>
                  <a:lnTo>
                    <a:pt x="956" y="169"/>
                  </a:lnTo>
                  <a:lnTo>
                    <a:pt x="959" y="205"/>
                  </a:lnTo>
                  <a:lnTo>
                    <a:pt x="959" y="670"/>
                  </a:lnTo>
                  <a:lnTo>
                    <a:pt x="786" y="670"/>
                  </a:lnTo>
                  <a:lnTo>
                    <a:pt x="786" y="275"/>
                  </a:lnTo>
                  <a:lnTo>
                    <a:pt x="783" y="252"/>
                  </a:lnTo>
                  <a:lnTo>
                    <a:pt x="775" y="231"/>
                  </a:lnTo>
                  <a:lnTo>
                    <a:pt x="763" y="212"/>
                  </a:lnTo>
                  <a:lnTo>
                    <a:pt x="748" y="196"/>
                  </a:lnTo>
                  <a:lnTo>
                    <a:pt x="729" y="184"/>
                  </a:lnTo>
                  <a:lnTo>
                    <a:pt x="707" y="176"/>
                  </a:lnTo>
                  <a:lnTo>
                    <a:pt x="684" y="173"/>
                  </a:lnTo>
                  <a:lnTo>
                    <a:pt x="275" y="173"/>
                  </a:lnTo>
                  <a:lnTo>
                    <a:pt x="252" y="176"/>
                  </a:lnTo>
                  <a:lnTo>
                    <a:pt x="230" y="184"/>
                  </a:lnTo>
                  <a:lnTo>
                    <a:pt x="211" y="196"/>
                  </a:lnTo>
                  <a:lnTo>
                    <a:pt x="195" y="212"/>
                  </a:lnTo>
                  <a:lnTo>
                    <a:pt x="183" y="231"/>
                  </a:lnTo>
                  <a:lnTo>
                    <a:pt x="175" y="252"/>
                  </a:lnTo>
                  <a:lnTo>
                    <a:pt x="172" y="275"/>
                  </a:lnTo>
                  <a:lnTo>
                    <a:pt x="172" y="670"/>
                  </a:lnTo>
                  <a:lnTo>
                    <a:pt x="0" y="670"/>
                  </a:lnTo>
                  <a:lnTo>
                    <a:pt x="0" y="205"/>
                  </a:lnTo>
                  <a:lnTo>
                    <a:pt x="3" y="169"/>
                  </a:lnTo>
                  <a:lnTo>
                    <a:pt x="12" y="133"/>
                  </a:lnTo>
                  <a:lnTo>
                    <a:pt x="27" y="101"/>
                  </a:lnTo>
                  <a:lnTo>
                    <a:pt x="48" y="73"/>
                  </a:lnTo>
                  <a:lnTo>
                    <a:pt x="72" y="49"/>
                  </a:lnTo>
                  <a:lnTo>
                    <a:pt x="101" y="29"/>
                  </a:lnTo>
                  <a:lnTo>
                    <a:pt x="133" y="13"/>
                  </a:lnTo>
                  <a:lnTo>
                    <a:pt x="167" y="4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3" name="Freeform 212"/>
            <p:cNvSpPr>
              <a:spLocks/>
            </p:cNvSpPr>
            <p:nvPr/>
          </p:nvSpPr>
          <p:spPr bwMode="auto">
            <a:xfrm>
              <a:off x="6176963" y="2273300"/>
              <a:ext cx="3983038" cy="2619375"/>
            </a:xfrm>
            <a:custGeom>
              <a:avLst/>
              <a:gdLst>
                <a:gd name="T0" fmla="*/ 87 w 2509"/>
                <a:gd name="T1" fmla="*/ 0 h 1650"/>
                <a:gd name="T2" fmla="*/ 2422 w 2509"/>
                <a:gd name="T3" fmla="*/ 0 h 1650"/>
                <a:gd name="T4" fmla="*/ 2445 w 2509"/>
                <a:gd name="T5" fmla="*/ 3 h 1650"/>
                <a:gd name="T6" fmla="*/ 2466 w 2509"/>
                <a:gd name="T7" fmla="*/ 12 h 1650"/>
                <a:gd name="T8" fmla="*/ 2483 w 2509"/>
                <a:gd name="T9" fmla="*/ 25 h 1650"/>
                <a:gd name="T10" fmla="*/ 2497 w 2509"/>
                <a:gd name="T11" fmla="*/ 43 h 1650"/>
                <a:gd name="T12" fmla="*/ 2505 w 2509"/>
                <a:gd name="T13" fmla="*/ 64 h 1650"/>
                <a:gd name="T14" fmla="*/ 2509 w 2509"/>
                <a:gd name="T15" fmla="*/ 87 h 1650"/>
                <a:gd name="T16" fmla="*/ 2509 w 2509"/>
                <a:gd name="T17" fmla="*/ 1563 h 1650"/>
                <a:gd name="T18" fmla="*/ 2505 w 2509"/>
                <a:gd name="T19" fmla="*/ 1586 h 1650"/>
                <a:gd name="T20" fmla="*/ 2497 w 2509"/>
                <a:gd name="T21" fmla="*/ 1607 h 1650"/>
                <a:gd name="T22" fmla="*/ 2483 w 2509"/>
                <a:gd name="T23" fmla="*/ 1625 h 1650"/>
                <a:gd name="T24" fmla="*/ 2466 w 2509"/>
                <a:gd name="T25" fmla="*/ 1638 h 1650"/>
                <a:gd name="T26" fmla="*/ 2445 w 2509"/>
                <a:gd name="T27" fmla="*/ 1647 h 1650"/>
                <a:gd name="T28" fmla="*/ 2422 w 2509"/>
                <a:gd name="T29" fmla="*/ 1650 h 1650"/>
                <a:gd name="T30" fmla="*/ 87 w 2509"/>
                <a:gd name="T31" fmla="*/ 1650 h 1650"/>
                <a:gd name="T32" fmla="*/ 63 w 2509"/>
                <a:gd name="T33" fmla="*/ 1647 h 1650"/>
                <a:gd name="T34" fmla="*/ 43 w 2509"/>
                <a:gd name="T35" fmla="*/ 1638 h 1650"/>
                <a:gd name="T36" fmla="*/ 25 w 2509"/>
                <a:gd name="T37" fmla="*/ 1625 h 1650"/>
                <a:gd name="T38" fmla="*/ 12 w 2509"/>
                <a:gd name="T39" fmla="*/ 1607 h 1650"/>
                <a:gd name="T40" fmla="*/ 3 w 2509"/>
                <a:gd name="T41" fmla="*/ 1586 h 1650"/>
                <a:gd name="T42" fmla="*/ 0 w 2509"/>
                <a:gd name="T43" fmla="*/ 1563 h 1650"/>
                <a:gd name="T44" fmla="*/ 0 w 2509"/>
                <a:gd name="T45" fmla="*/ 87 h 1650"/>
                <a:gd name="T46" fmla="*/ 3 w 2509"/>
                <a:gd name="T47" fmla="*/ 64 h 1650"/>
                <a:gd name="T48" fmla="*/ 12 w 2509"/>
                <a:gd name="T49" fmla="*/ 43 h 1650"/>
                <a:gd name="T50" fmla="*/ 25 w 2509"/>
                <a:gd name="T51" fmla="*/ 25 h 1650"/>
                <a:gd name="T52" fmla="*/ 43 w 2509"/>
                <a:gd name="T53" fmla="*/ 12 h 1650"/>
                <a:gd name="T54" fmla="*/ 63 w 2509"/>
                <a:gd name="T55" fmla="*/ 3 h 1650"/>
                <a:gd name="T56" fmla="*/ 87 w 2509"/>
                <a:gd name="T57" fmla="*/ 0 h 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09" h="1650">
                  <a:moveTo>
                    <a:pt x="87" y="0"/>
                  </a:moveTo>
                  <a:lnTo>
                    <a:pt x="2422" y="0"/>
                  </a:lnTo>
                  <a:lnTo>
                    <a:pt x="2445" y="3"/>
                  </a:lnTo>
                  <a:lnTo>
                    <a:pt x="2466" y="12"/>
                  </a:lnTo>
                  <a:lnTo>
                    <a:pt x="2483" y="25"/>
                  </a:lnTo>
                  <a:lnTo>
                    <a:pt x="2497" y="43"/>
                  </a:lnTo>
                  <a:lnTo>
                    <a:pt x="2505" y="64"/>
                  </a:lnTo>
                  <a:lnTo>
                    <a:pt x="2509" y="87"/>
                  </a:lnTo>
                  <a:lnTo>
                    <a:pt x="2509" y="1563"/>
                  </a:lnTo>
                  <a:lnTo>
                    <a:pt x="2505" y="1586"/>
                  </a:lnTo>
                  <a:lnTo>
                    <a:pt x="2497" y="1607"/>
                  </a:lnTo>
                  <a:lnTo>
                    <a:pt x="2483" y="1625"/>
                  </a:lnTo>
                  <a:lnTo>
                    <a:pt x="2466" y="1638"/>
                  </a:lnTo>
                  <a:lnTo>
                    <a:pt x="2445" y="1647"/>
                  </a:lnTo>
                  <a:lnTo>
                    <a:pt x="2422" y="1650"/>
                  </a:lnTo>
                  <a:lnTo>
                    <a:pt x="87" y="1650"/>
                  </a:lnTo>
                  <a:lnTo>
                    <a:pt x="63" y="1647"/>
                  </a:lnTo>
                  <a:lnTo>
                    <a:pt x="43" y="1638"/>
                  </a:lnTo>
                  <a:lnTo>
                    <a:pt x="25" y="1625"/>
                  </a:lnTo>
                  <a:lnTo>
                    <a:pt x="12" y="1607"/>
                  </a:lnTo>
                  <a:lnTo>
                    <a:pt x="3" y="1586"/>
                  </a:lnTo>
                  <a:lnTo>
                    <a:pt x="0" y="1563"/>
                  </a:lnTo>
                  <a:lnTo>
                    <a:pt x="0" y="87"/>
                  </a:lnTo>
                  <a:lnTo>
                    <a:pt x="3" y="64"/>
                  </a:lnTo>
                  <a:lnTo>
                    <a:pt x="12" y="43"/>
                  </a:lnTo>
                  <a:lnTo>
                    <a:pt x="25" y="25"/>
                  </a:lnTo>
                  <a:lnTo>
                    <a:pt x="43" y="12"/>
                  </a:lnTo>
                  <a:lnTo>
                    <a:pt x="63" y="3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4" name="Rectangle 213"/>
            <p:cNvSpPr>
              <a:spLocks noChangeArrowheads="1"/>
            </p:cNvSpPr>
            <p:nvPr/>
          </p:nvSpPr>
          <p:spPr bwMode="auto">
            <a:xfrm>
              <a:off x="6384926" y="2547938"/>
              <a:ext cx="3568700" cy="1916113"/>
            </a:xfrm>
            <a:prstGeom prst="rect">
              <a:avLst/>
            </a:prstGeom>
            <a:solidFill>
              <a:schemeClr val="accent5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5" name="Freeform 214"/>
            <p:cNvSpPr>
              <a:spLocks/>
            </p:cNvSpPr>
            <p:nvPr/>
          </p:nvSpPr>
          <p:spPr bwMode="auto">
            <a:xfrm>
              <a:off x="8118476" y="2365375"/>
              <a:ext cx="100013" cy="100013"/>
            </a:xfrm>
            <a:custGeom>
              <a:avLst/>
              <a:gdLst>
                <a:gd name="T0" fmla="*/ 32 w 63"/>
                <a:gd name="T1" fmla="*/ 0 h 63"/>
                <a:gd name="T2" fmla="*/ 44 w 63"/>
                <a:gd name="T3" fmla="*/ 2 h 63"/>
                <a:gd name="T4" fmla="*/ 54 w 63"/>
                <a:gd name="T5" fmla="*/ 9 h 63"/>
                <a:gd name="T6" fmla="*/ 60 w 63"/>
                <a:gd name="T7" fmla="*/ 19 h 63"/>
                <a:gd name="T8" fmla="*/ 63 w 63"/>
                <a:gd name="T9" fmla="*/ 31 h 63"/>
                <a:gd name="T10" fmla="*/ 60 w 63"/>
                <a:gd name="T11" fmla="*/ 43 h 63"/>
                <a:gd name="T12" fmla="*/ 54 w 63"/>
                <a:gd name="T13" fmla="*/ 53 h 63"/>
                <a:gd name="T14" fmla="*/ 44 w 63"/>
                <a:gd name="T15" fmla="*/ 61 h 63"/>
                <a:gd name="T16" fmla="*/ 32 w 63"/>
                <a:gd name="T17" fmla="*/ 63 h 63"/>
                <a:gd name="T18" fmla="*/ 19 w 63"/>
                <a:gd name="T19" fmla="*/ 61 h 63"/>
                <a:gd name="T20" fmla="*/ 9 w 63"/>
                <a:gd name="T21" fmla="*/ 53 h 63"/>
                <a:gd name="T22" fmla="*/ 2 w 63"/>
                <a:gd name="T23" fmla="*/ 43 h 63"/>
                <a:gd name="T24" fmla="*/ 0 w 63"/>
                <a:gd name="T25" fmla="*/ 31 h 63"/>
                <a:gd name="T26" fmla="*/ 2 w 63"/>
                <a:gd name="T27" fmla="*/ 19 h 63"/>
                <a:gd name="T28" fmla="*/ 9 w 63"/>
                <a:gd name="T29" fmla="*/ 9 h 63"/>
                <a:gd name="T30" fmla="*/ 19 w 63"/>
                <a:gd name="T31" fmla="*/ 2 h 63"/>
                <a:gd name="T32" fmla="*/ 32 w 63"/>
                <a:gd name="T3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63">
                  <a:moveTo>
                    <a:pt x="32" y="0"/>
                  </a:moveTo>
                  <a:lnTo>
                    <a:pt x="44" y="2"/>
                  </a:lnTo>
                  <a:lnTo>
                    <a:pt x="54" y="9"/>
                  </a:lnTo>
                  <a:lnTo>
                    <a:pt x="60" y="19"/>
                  </a:lnTo>
                  <a:lnTo>
                    <a:pt x="63" y="31"/>
                  </a:lnTo>
                  <a:lnTo>
                    <a:pt x="60" y="43"/>
                  </a:lnTo>
                  <a:lnTo>
                    <a:pt x="54" y="53"/>
                  </a:lnTo>
                  <a:lnTo>
                    <a:pt x="44" y="61"/>
                  </a:lnTo>
                  <a:lnTo>
                    <a:pt x="32" y="63"/>
                  </a:lnTo>
                  <a:lnTo>
                    <a:pt x="19" y="61"/>
                  </a:lnTo>
                  <a:lnTo>
                    <a:pt x="9" y="53"/>
                  </a:lnTo>
                  <a:lnTo>
                    <a:pt x="2" y="43"/>
                  </a:lnTo>
                  <a:lnTo>
                    <a:pt x="0" y="31"/>
                  </a:lnTo>
                  <a:lnTo>
                    <a:pt x="2" y="19"/>
                  </a:lnTo>
                  <a:lnTo>
                    <a:pt x="9" y="9"/>
                  </a:lnTo>
                  <a:lnTo>
                    <a:pt x="19" y="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DEFFF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6" name="Rectangle 12"/>
            <p:cNvSpPr>
              <a:spLocks noChangeArrowheads="1"/>
            </p:cNvSpPr>
            <p:nvPr/>
          </p:nvSpPr>
          <p:spPr bwMode="auto">
            <a:xfrm>
              <a:off x="8083551" y="4583113"/>
              <a:ext cx="169863" cy="169863"/>
            </a:xfrm>
            <a:prstGeom prst="rect">
              <a:avLst/>
            </a:prstGeom>
            <a:solidFill>
              <a:srgbClr val="DEFFF3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7" name="Freeform 13"/>
            <p:cNvSpPr>
              <a:spLocks/>
            </p:cNvSpPr>
            <p:nvPr/>
          </p:nvSpPr>
          <p:spPr bwMode="auto">
            <a:xfrm>
              <a:off x="5484813" y="4892675"/>
              <a:ext cx="5365750" cy="454025"/>
            </a:xfrm>
            <a:custGeom>
              <a:avLst/>
              <a:gdLst>
                <a:gd name="T0" fmla="*/ 436 w 3380"/>
                <a:gd name="T1" fmla="*/ 0 h 286"/>
                <a:gd name="T2" fmla="*/ 2945 w 3380"/>
                <a:gd name="T3" fmla="*/ 0 h 286"/>
                <a:gd name="T4" fmla="*/ 3380 w 3380"/>
                <a:gd name="T5" fmla="*/ 286 h 286"/>
                <a:gd name="T6" fmla="*/ 0 w 3380"/>
                <a:gd name="T7" fmla="*/ 286 h 286"/>
                <a:gd name="T8" fmla="*/ 436 w 3380"/>
                <a:gd name="T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0" h="286">
                  <a:moveTo>
                    <a:pt x="436" y="0"/>
                  </a:moveTo>
                  <a:lnTo>
                    <a:pt x="2945" y="0"/>
                  </a:lnTo>
                  <a:lnTo>
                    <a:pt x="3380" y="286"/>
                  </a:lnTo>
                  <a:lnTo>
                    <a:pt x="0" y="286"/>
                  </a:lnTo>
                  <a:lnTo>
                    <a:pt x="43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8" name="Freeform 14"/>
            <p:cNvSpPr>
              <a:spLocks/>
            </p:cNvSpPr>
            <p:nvPr/>
          </p:nvSpPr>
          <p:spPr bwMode="auto">
            <a:xfrm>
              <a:off x="5484813" y="5346700"/>
              <a:ext cx="5365750" cy="254000"/>
            </a:xfrm>
            <a:custGeom>
              <a:avLst/>
              <a:gdLst>
                <a:gd name="T0" fmla="*/ 0 w 3380"/>
                <a:gd name="T1" fmla="*/ 0 h 160"/>
                <a:gd name="T2" fmla="*/ 3380 w 3380"/>
                <a:gd name="T3" fmla="*/ 0 h 160"/>
                <a:gd name="T4" fmla="*/ 3380 w 3380"/>
                <a:gd name="T5" fmla="*/ 97 h 160"/>
                <a:gd name="T6" fmla="*/ 3377 w 3380"/>
                <a:gd name="T7" fmla="*/ 117 h 160"/>
                <a:gd name="T8" fmla="*/ 3368 w 3380"/>
                <a:gd name="T9" fmla="*/ 135 h 160"/>
                <a:gd name="T10" fmla="*/ 3355 w 3380"/>
                <a:gd name="T11" fmla="*/ 148 h 160"/>
                <a:gd name="T12" fmla="*/ 3337 w 3380"/>
                <a:gd name="T13" fmla="*/ 158 h 160"/>
                <a:gd name="T14" fmla="*/ 3318 w 3380"/>
                <a:gd name="T15" fmla="*/ 160 h 160"/>
                <a:gd name="T16" fmla="*/ 63 w 3380"/>
                <a:gd name="T17" fmla="*/ 160 h 160"/>
                <a:gd name="T18" fmla="*/ 43 w 3380"/>
                <a:gd name="T19" fmla="*/ 158 h 160"/>
                <a:gd name="T20" fmla="*/ 25 w 3380"/>
                <a:gd name="T21" fmla="*/ 148 h 160"/>
                <a:gd name="T22" fmla="*/ 12 w 3380"/>
                <a:gd name="T23" fmla="*/ 135 h 160"/>
                <a:gd name="T24" fmla="*/ 3 w 3380"/>
                <a:gd name="T25" fmla="*/ 117 h 160"/>
                <a:gd name="T26" fmla="*/ 0 w 3380"/>
                <a:gd name="T27" fmla="*/ 97 h 160"/>
                <a:gd name="T28" fmla="*/ 0 w 3380"/>
                <a:gd name="T2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80" h="160">
                  <a:moveTo>
                    <a:pt x="0" y="0"/>
                  </a:moveTo>
                  <a:lnTo>
                    <a:pt x="3380" y="0"/>
                  </a:lnTo>
                  <a:lnTo>
                    <a:pt x="3380" y="97"/>
                  </a:lnTo>
                  <a:lnTo>
                    <a:pt x="3377" y="117"/>
                  </a:lnTo>
                  <a:lnTo>
                    <a:pt x="3368" y="135"/>
                  </a:lnTo>
                  <a:lnTo>
                    <a:pt x="3355" y="148"/>
                  </a:lnTo>
                  <a:lnTo>
                    <a:pt x="3337" y="158"/>
                  </a:lnTo>
                  <a:lnTo>
                    <a:pt x="3318" y="160"/>
                  </a:lnTo>
                  <a:lnTo>
                    <a:pt x="63" y="160"/>
                  </a:lnTo>
                  <a:lnTo>
                    <a:pt x="43" y="158"/>
                  </a:lnTo>
                  <a:lnTo>
                    <a:pt x="25" y="148"/>
                  </a:lnTo>
                  <a:lnTo>
                    <a:pt x="12" y="135"/>
                  </a:lnTo>
                  <a:lnTo>
                    <a:pt x="3" y="117"/>
                  </a:lnTo>
                  <a:lnTo>
                    <a:pt x="0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9" name="Rectangle 15"/>
            <p:cNvSpPr>
              <a:spLocks noChangeArrowheads="1"/>
            </p:cNvSpPr>
            <p:nvPr/>
          </p:nvSpPr>
          <p:spPr bwMode="auto">
            <a:xfrm>
              <a:off x="7626351" y="5478463"/>
              <a:ext cx="1084263" cy="69850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0" name="Rectangle 16"/>
            <p:cNvSpPr>
              <a:spLocks noChangeArrowheads="1"/>
            </p:cNvSpPr>
            <p:nvPr/>
          </p:nvSpPr>
          <p:spPr bwMode="auto">
            <a:xfrm>
              <a:off x="5484813" y="5346700"/>
              <a:ext cx="5365750" cy="77788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1" name="Freeform 17"/>
            <p:cNvSpPr>
              <a:spLocks/>
            </p:cNvSpPr>
            <p:nvPr/>
          </p:nvSpPr>
          <p:spPr bwMode="auto">
            <a:xfrm>
              <a:off x="5813426" y="4964113"/>
              <a:ext cx="4710113" cy="306388"/>
            </a:xfrm>
            <a:custGeom>
              <a:avLst/>
              <a:gdLst>
                <a:gd name="T0" fmla="*/ 294 w 2967"/>
                <a:gd name="T1" fmla="*/ 0 h 193"/>
                <a:gd name="T2" fmla="*/ 2674 w 2967"/>
                <a:gd name="T3" fmla="*/ 0 h 193"/>
                <a:gd name="T4" fmla="*/ 2967 w 2967"/>
                <a:gd name="T5" fmla="*/ 193 h 193"/>
                <a:gd name="T6" fmla="*/ 0 w 2967"/>
                <a:gd name="T7" fmla="*/ 193 h 193"/>
                <a:gd name="T8" fmla="*/ 294 w 2967"/>
                <a:gd name="T9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7" h="193">
                  <a:moveTo>
                    <a:pt x="294" y="0"/>
                  </a:moveTo>
                  <a:lnTo>
                    <a:pt x="2674" y="0"/>
                  </a:lnTo>
                  <a:lnTo>
                    <a:pt x="2967" y="193"/>
                  </a:lnTo>
                  <a:lnTo>
                    <a:pt x="0" y="193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2" name="Rectangle 18"/>
            <p:cNvSpPr>
              <a:spLocks noChangeArrowheads="1"/>
            </p:cNvSpPr>
            <p:nvPr/>
          </p:nvSpPr>
          <p:spPr bwMode="auto">
            <a:xfrm>
              <a:off x="8135938" y="4937125"/>
              <a:ext cx="50800" cy="363538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3" name="Freeform 19"/>
            <p:cNvSpPr>
              <a:spLocks/>
            </p:cNvSpPr>
            <p:nvPr/>
          </p:nvSpPr>
          <p:spPr bwMode="auto">
            <a:xfrm>
              <a:off x="8621713" y="4929188"/>
              <a:ext cx="141288" cy="376238"/>
            </a:xfrm>
            <a:custGeom>
              <a:avLst/>
              <a:gdLst>
                <a:gd name="T0" fmla="*/ 30 w 89"/>
                <a:gd name="T1" fmla="*/ 0 h 237"/>
                <a:gd name="T2" fmla="*/ 89 w 89"/>
                <a:gd name="T3" fmla="*/ 229 h 237"/>
                <a:gd name="T4" fmla="*/ 58 w 89"/>
                <a:gd name="T5" fmla="*/ 237 h 237"/>
                <a:gd name="T6" fmla="*/ 0 w 89"/>
                <a:gd name="T7" fmla="*/ 8 h 237"/>
                <a:gd name="T8" fmla="*/ 30 w 89"/>
                <a:gd name="T9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237">
                  <a:moveTo>
                    <a:pt x="30" y="0"/>
                  </a:moveTo>
                  <a:lnTo>
                    <a:pt x="89" y="229"/>
                  </a:lnTo>
                  <a:lnTo>
                    <a:pt x="58" y="237"/>
                  </a:lnTo>
                  <a:lnTo>
                    <a:pt x="0" y="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4" name="Freeform 20"/>
            <p:cNvSpPr>
              <a:spLocks/>
            </p:cNvSpPr>
            <p:nvPr/>
          </p:nvSpPr>
          <p:spPr bwMode="auto">
            <a:xfrm>
              <a:off x="9080501" y="4924425"/>
              <a:ext cx="227013" cy="385763"/>
            </a:xfrm>
            <a:custGeom>
              <a:avLst/>
              <a:gdLst>
                <a:gd name="T0" fmla="*/ 29 w 143"/>
                <a:gd name="T1" fmla="*/ 0 h 243"/>
                <a:gd name="T2" fmla="*/ 143 w 143"/>
                <a:gd name="T3" fmla="*/ 229 h 243"/>
                <a:gd name="T4" fmla="*/ 114 w 143"/>
                <a:gd name="T5" fmla="*/ 243 h 243"/>
                <a:gd name="T6" fmla="*/ 0 w 143"/>
                <a:gd name="T7" fmla="*/ 14 h 243"/>
                <a:gd name="T8" fmla="*/ 29 w 143"/>
                <a:gd name="T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243">
                  <a:moveTo>
                    <a:pt x="29" y="0"/>
                  </a:moveTo>
                  <a:lnTo>
                    <a:pt x="143" y="229"/>
                  </a:lnTo>
                  <a:lnTo>
                    <a:pt x="114" y="243"/>
                  </a:lnTo>
                  <a:lnTo>
                    <a:pt x="0" y="14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5" name="Freeform 21"/>
            <p:cNvSpPr>
              <a:spLocks/>
            </p:cNvSpPr>
            <p:nvPr/>
          </p:nvSpPr>
          <p:spPr bwMode="auto">
            <a:xfrm>
              <a:off x="9536113" y="4921250"/>
              <a:ext cx="325438" cy="395288"/>
            </a:xfrm>
            <a:custGeom>
              <a:avLst/>
              <a:gdLst>
                <a:gd name="T0" fmla="*/ 25 w 205"/>
                <a:gd name="T1" fmla="*/ 0 h 249"/>
                <a:gd name="T2" fmla="*/ 205 w 205"/>
                <a:gd name="T3" fmla="*/ 229 h 249"/>
                <a:gd name="T4" fmla="*/ 179 w 205"/>
                <a:gd name="T5" fmla="*/ 249 h 249"/>
                <a:gd name="T6" fmla="*/ 0 w 205"/>
                <a:gd name="T7" fmla="*/ 20 h 249"/>
                <a:gd name="T8" fmla="*/ 25 w 205"/>
                <a:gd name="T9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49">
                  <a:moveTo>
                    <a:pt x="25" y="0"/>
                  </a:moveTo>
                  <a:lnTo>
                    <a:pt x="205" y="229"/>
                  </a:lnTo>
                  <a:lnTo>
                    <a:pt x="179" y="249"/>
                  </a:lnTo>
                  <a:lnTo>
                    <a:pt x="0" y="2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6" name="Rectangle 22"/>
            <p:cNvSpPr>
              <a:spLocks noChangeArrowheads="1"/>
            </p:cNvSpPr>
            <p:nvPr/>
          </p:nvSpPr>
          <p:spPr bwMode="auto">
            <a:xfrm>
              <a:off x="6030913" y="5018088"/>
              <a:ext cx="4259263" cy="50800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7" name="Freeform 23"/>
            <p:cNvSpPr>
              <a:spLocks/>
            </p:cNvSpPr>
            <p:nvPr/>
          </p:nvSpPr>
          <p:spPr bwMode="auto">
            <a:xfrm>
              <a:off x="7559676" y="4929188"/>
              <a:ext cx="142875" cy="376238"/>
            </a:xfrm>
            <a:custGeom>
              <a:avLst/>
              <a:gdLst>
                <a:gd name="T0" fmla="*/ 58 w 90"/>
                <a:gd name="T1" fmla="*/ 0 h 237"/>
                <a:gd name="T2" fmla="*/ 90 w 90"/>
                <a:gd name="T3" fmla="*/ 8 h 237"/>
                <a:gd name="T4" fmla="*/ 32 w 90"/>
                <a:gd name="T5" fmla="*/ 237 h 237"/>
                <a:gd name="T6" fmla="*/ 0 w 90"/>
                <a:gd name="T7" fmla="*/ 229 h 237"/>
                <a:gd name="T8" fmla="*/ 58 w 90"/>
                <a:gd name="T9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37">
                  <a:moveTo>
                    <a:pt x="58" y="0"/>
                  </a:moveTo>
                  <a:lnTo>
                    <a:pt x="90" y="8"/>
                  </a:lnTo>
                  <a:lnTo>
                    <a:pt x="32" y="237"/>
                  </a:lnTo>
                  <a:lnTo>
                    <a:pt x="0" y="229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8" name="Freeform 24"/>
            <p:cNvSpPr>
              <a:spLocks/>
            </p:cNvSpPr>
            <p:nvPr/>
          </p:nvSpPr>
          <p:spPr bwMode="auto">
            <a:xfrm>
              <a:off x="7015163" y="4924425"/>
              <a:ext cx="228600" cy="385763"/>
            </a:xfrm>
            <a:custGeom>
              <a:avLst/>
              <a:gdLst>
                <a:gd name="T0" fmla="*/ 114 w 144"/>
                <a:gd name="T1" fmla="*/ 0 h 243"/>
                <a:gd name="T2" fmla="*/ 144 w 144"/>
                <a:gd name="T3" fmla="*/ 14 h 243"/>
                <a:gd name="T4" fmla="*/ 28 w 144"/>
                <a:gd name="T5" fmla="*/ 243 h 243"/>
                <a:gd name="T6" fmla="*/ 0 w 144"/>
                <a:gd name="T7" fmla="*/ 229 h 243"/>
                <a:gd name="T8" fmla="*/ 114 w 144"/>
                <a:gd name="T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243">
                  <a:moveTo>
                    <a:pt x="114" y="0"/>
                  </a:moveTo>
                  <a:lnTo>
                    <a:pt x="144" y="14"/>
                  </a:lnTo>
                  <a:lnTo>
                    <a:pt x="28" y="243"/>
                  </a:lnTo>
                  <a:lnTo>
                    <a:pt x="0" y="229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9" name="Freeform 25"/>
            <p:cNvSpPr>
              <a:spLocks/>
            </p:cNvSpPr>
            <p:nvPr/>
          </p:nvSpPr>
          <p:spPr bwMode="auto">
            <a:xfrm>
              <a:off x="6461126" y="4921250"/>
              <a:ext cx="327025" cy="395288"/>
            </a:xfrm>
            <a:custGeom>
              <a:avLst/>
              <a:gdLst>
                <a:gd name="T0" fmla="*/ 180 w 206"/>
                <a:gd name="T1" fmla="*/ 0 h 249"/>
                <a:gd name="T2" fmla="*/ 206 w 206"/>
                <a:gd name="T3" fmla="*/ 20 h 249"/>
                <a:gd name="T4" fmla="*/ 25 w 206"/>
                <a:gd name="T5" fmla="*/ 249 h 249"/>
                <a:gd name="T6" fmla="*/ 0 w 206"/>
                <a:gd name="T7" fmla="*/ 229 h 249"/>
                <a:gd name="T8" fmla="*/ 180 w 206"/>
                <a:gd name="T9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49">
                  <a:moveTo>
                    <a:pt x="180" y="0"/>
                  </a:moveTo>
                  <a:lnTo>
                    <a:pt x="206" y="20"/>
                  </a:lnTo>
                  <a:lnTo>
                    <a:pt x="25" y="249"/>
                  </a:lnTo>
                  <a:lnTo>
                    <a:pt x="0" y="22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0" name="Rectangle 26"/>
            <p:cNvSpPr>
              <a:spLocks noChangeArrowheads="1"/>
            </p:cNvSpPr>
            <p:nvPr/>
          </p:nvSpPr>
          <p:spPr bwMode="auto">
            <a:xfrm>
              <a:off x="5875338" y="5145088"/>
              <a:ext cx="4638675" cy="50800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1" name="Freeform 27"/>
            <p:cNvSpPr>
              <a:spLocks/>
            </p:cNvSpPr>
            <p:nvPr/>
          </p:nvSpPr>
          <p:spPr bwMode="auto">
            <a:xfrm>
              <a:off x="6969126" y="2835275"/>
              <a:ext cx="585788" cy="727075"/>
            </a:xfrm>
            <a:custGeom>
              <a:avLst/>
              <a:gdLst>
                <a:gd name="T0" fmla="*/ 184 w 369"/>
                <a:gd name="T1" fmla="*/ 0 h 458"/>
                <a:gd name="T2" fmla="*/ 217 w 369"/>
                <a:gd name="T3" fmla="*/ 4 h 458"/>
                <a:gd name="T4" fmla="*/ 246 w 369"/>
                <a:gd name="T5" fmla="*/ 10 h 458"/>
                <a:gd name="T6" fmla="*/ 272 w 369"/>
                <a:gd name="T7" fmla="*/ 22 h 458"/>
                <a:gd name="T8" fmla="*/ 295 w 369"/>
                <a:gd name="T9" fmla="*/ 38 h 458"/>
                <a:gd name="T10" fmla="*/ 315 w 369"/>
                <a:gd name="T11" fmla="*/ 56 h 458"/>
                <a:gd name="T12" fmla="*/ 331 w 369"/>
                <a:gd name="T13" fmla="*/ 77 h 458"/>
                <a:gd name="T14" fmla="*/ 344 w 369"/>
                <a:gd name="T15" fmla="*/ 102 h 458"/>
                <a:gd name="T16" fmla="*/ 354 w 369"/>
                <a:gd name="T17" fmla="*/ 128 h 458"/>
                <a:gd name="T18" fmla="*/ 362 w 369"/>
                <a:gd name="T19" fmla="*/ 155 h 458"/>
                <a:gd name="T20" fmla="*/ 366 w 369"/>
                <a:gd name="T21" fmla="*/ 185 h 458"/>
                <a:gd name="T22" fmla="*/ 369 w 369"/>
                <a:gd name="T23" fmla="*/ 215 h 458"/>
                <a:gd name="T24" fmla="*/ 367 w 369"/>
                <a:gd name="T25" fmla="*/ 245 h 458"/>
                <a:gd name="T26" fmla="*/ 363 w 369"/>
                <a:gd name="T27" fmla="*/ 274 h 458"/>
                <a:gd name="T28" fmla="*/ 356 w 369"/>
                <a:gd name="T29" fmla="*/ 303 h 458"/>
                <a:gd name="T30" fmla="*/ 348 w 369"/>
                <a:gd name="T31" fmla="*/ 331 h 458"/>
                <a:gd name="T32" fmla="*/ 336 w 369"/>
                <a:gd name="T33" fmla="*/ 357 h 458"/>
                <a:gd name="T34" fmla="*/ 321 w 369"/>
                <a:gd name="T35" fmla="*/ 381 h 458"/>
                <a:gd name="T36" fmla="*/ 305 w 369"/>
                <a:gd name="T37" fmla="*/ 403 h 458"/>
                <a:gd name="T38" fmla="*/ 285 w 369"/>
                <a:gd name="T39" fmla="*/ 422 h 458"/>
                <a:gd name="T40" fmla="*/ 263 w 369"/>
                <a:gd name="T41" fmla="*/ 437 h 458"/>
                <a:gd name="T42" fmla="*/ 239 w 369"/>
                <a:gd name="T43" fmla="*/ 448 h 458"/>
                <a:gd name="T44" fmla="*/ 212 w 369"/>
                <a:gd name="T45" fmla="*/ 456 h 458"/>
                <a:gd name="T46" fmla="*/ 184 w 369"/>
                <a:gd name="T47" fmla="*/ 458 h 458"/>
                <a:gd name="T48" fmla="*/ 155 w 369"/>
                <a:gd name="T49" fmla="*/ 456 h 458"/>
                <a:gd name="T50" fmla="*/ 129 w 369"/>
                <a:gd name="T51" fmla="*/ 448 h 458"/>
                <a:gd name="T52" fmla="*/ 106 w 369"/>
                <a:gd name="T53" fmla="*/ 437 h 458"/>
                <a:gd name="T54" fmla="*/ 84 w 369"/>
                <a:gd name="T55" fmla="*/ 422 h 458"/>
                <a:gd name="T56" fmla="*/ 64 w 369"/>
                <a:gd name="T57" fmla="*/ 403 h 458"/>
                <a:gd name="T58" fmla="*/ 47 w 369"/>
                <a:gd name="T59" fmla="*/ 381 h 458"/>
                <a:gd name="T60" fmla="*/ 33 w 369"/>
                <a:gd name="T61" fmla="*/ 357 h 458"/>
                <a:gd name="T62" fmla="*/ 21 w 369"/>
                <a:gd name="T63" fmla="*/ 331 h 458"/>
                <a:gd name="T64" fmla="*/ 12 w 369"/>
                <a:gd name="T65" fmla="*/ 303 h 458"/>
                <a:gd name="T66" fmla="*/ 6 w 369"/>
                <a:gd name="T67" fmla="*/ 274 h 458"/>
                <a:gd name="T68" fmla="*/ 1 w 369"/>
                <a:gd name="T69" fmla="*/ 245 h 458"/>
                <a:gd name="T70" fmla="*/ 0 w 369"/>
                <a:gd name="T71" fmla="*/ 215 h 458"/>
                <a:gd name="T72" fmla="*/ 1 w 369"/>
                <a:gd name="T73" fmla="*/ 185 h 458"/>
                <a:gd name="T74" fmla="*/ 7 w 369"/>
                <a:gd name="T75" fmla="*/ 155 h 458"/>
                <a:gd name="T76" fmla="*/ 13 w 369"/>
                <a:gd name="T77" fmla="*/ 128 h 458"/>
                <a:gd name="T78" fmla="*/ 24 w 369"/>
                <a:gd name="T79" fmla="*/ 102 h 458"/>
                <a:gd name="T80" fmla="*/ 37 w 369"/>
                <a:gd name="T81" fmla="*/ 77 h 458"/>
                <a:gd name="T82" fmla="*/ 54 w 369"/>
                <a:gd name="T83" fmla="*/ 56 h 458"/>
                <a:gd name="T84" fmla="*/ 74 w 369"/>
                <a:gd name="T85" fmla="*/ 38 h 458"/>
                <a:gd name="T86" fmla="*/ 96 w 369"/>
                <a:gd name="T87" fmla="*/ 22 h 458"/>
                <a:gd name="T88" fmla="*/ 122 w 369"/>
                <a:gd name="T89" fmla="*/ 10 h 458"/>
                <a:gd name="T90" fmla="*/ 152 w 369"/>
                <a:gd name="T91" fmla="*/ 4 h 458"/>
                <a:gd name="T92" fmla="*/ 184 w 369"/>
                <a:gd name="T93" fmla="*/ 0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69" h="458">
                  <a:moveTo>
                    <a:pt x="184" y="0"/>
                  </a:moveTo>
                  <a:lnTo>
                    <a:pt x="217" y="4"/>
                  </a:lnTo>
                  <a:lnTo>
                    <a:pt x="246" y="10"/>
                  </a:lnTo>
                  <a:lnTo>
                    <a:pt x="272" y="22"/>
                  </a:lnTo>
                  <a:lnTo>
                    <a:pt x="295" y="38"/>
                  </a:lnTo>
                  <a:lnTo>
                    <a:pt x="315" y="56"/>
                  </a:lnTo>
                  <a:lnTo>
                    <a:pt x="331" y="77"/>
                  </a:lnTo>
                  <a:lnTo>
                    <a:pt x="344" y="102"/>
                  </a:lnTo>
                  <a:lnTo>
                    <a:pt x="354" y="128"/>
                  </a:lnTo>
                  <a:lnTo>
                    <a:pt x="362" y="155"/>
                  </a:lnTo>
                  <a:lnTo>
                    <a:pt x="366" y="185"/>
                  </a:lnTo>
                  <a:lnTo>
                    <a:pt x="369" y="215"/>
                  </a:lnTo>
                  <a:lnTo>
                    <a:pt x="367" y="245"/>
                  </a:lnTo>
                  <a:lnTo>
                    <a:pt x="363" y="274"/>
                  </a:lnTo>
                  <a:lnTo>
                    <a:pt x="356" y="303"/>
                  </a:lnTo>
                  <a:lnTo>
                    <a:pt x="348" y="331"/>
                  </a:lnTo>
                  <a:lnTo>
                    <a:pt x="336" y="357"/>
                  </a:lnTo>
                  <a:lnTo>
                    <a:pt x="321" y="381"/>
                  </a:lnTo>
                  <a:lnTo>
                    <a:pt x="305" y="403"/>
                  </a:lnTo>
                  <a:lnTo>
                    <a:pt x="285" y="422"/>
                  </a:lnTo>
                  <a:lnTo>
                    <a:pt x="263" y="437"/>
                  </a:lnTo>
                  <a:lnTo>
                    <a:pt x="239" y="448"/>
                  </a:lnTo>
                  <a:lnTo>
                    <a:pt x="212" y="456"/>
                  </a:lnTo>
                  <a:lnTo>
                    <a:pt x="184" y="458"/>
                  </a:lnTo>
                  <a:lnTo>
                    <a:pt x="155" y="456"/>
                  </a:lnTo>
                  <a:lnTo>
                    <a:pt x="129" y="448"/>
                  </a:lnTo>
                  <a:lnTo>
                    <a:pt x="106" y="437"/>
                  </a:lnTo>
                  <a:lnTo>
                    <a:pt x="84" y="422"/>
                  </a:lnTo>
                  <a:lnTo>
                    <a:pt x="64" y="403"/>
                  </a:lnTo>
                  <a:lnTo>
                    <a:pt x="47" y="381"/>
                  </a:lnTo>
                  <a:lnTo>
                    <a:pt x="33" y="357"/>
                  </a:lnTo>
                  <a:lnTo>
                    <a:pt x="21" y="331"/>
                  </a:lnTo>
                  <a:lnTo>
                    <a:pt x="12" y="303"/>
                  </a:lnTo>
                  <a:lnTo>
                    <a:pt x="6" y="274"/>
                  </a:lnTo>
                  <a:lnTo>
                    <a:pt x="1" y="245"/>
                  </a:lnTo>
                  <a:lnTo>
                    <a:pt x="0" y="215"/>
                  </a:lnTo>
                  <a:lnTo>
                    <a:pt x="1" y="185"/>
                  </a:lnTo>
                  <a:lnTo>
                    <a:pt x="7" y="155"/>
                  </a:lnTo>
                  <a:lnTo>
                    <a:pt x="13" y="128"/>
                  </a:lnTo>
                  <a:lnTo>
                    <a:pt x="24" y="102"/>
                  </a:lnTo>
                  <a:lnTo>
                    <a:pt x="37" y="77"/>
                  </a:lnTo>
                  <a:lnTo>
                    <a:pt x="54" y="56"/>
                  </a:lnTo>
                  <a:lnTo>
                    <a:pt x="74" y="38"/>
                  </a:lnTo>
                  <a:lnTo>
                    <a:pt x="96" y="22"/>
                  </a:lnTo>
                  <a:lnTo>
                    <a:pt x="122" y="10"/>
                  </a:lnTo>
                  <a:lnTo>
                    <a:pt x="152" y="4"/>
                  </a:lnTo>
                  <a:lnTo>
                    <a:pt x="184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2" name="Freeform 28"/>
            <p:cNvSpPr>
              <a:spLocks/>
            </p:cNvSpPr>
            <p:nvPr/>
          </p:nvSpPr>
          <p:spPr bwMode="auto">
            <a:xfrm>
              <a:off x="6605588" y="3535363"/>
              <a:ext cx="1311275" cy="647700"/>
            </a:xfrm>
            <a:custGeom>
              <a:avLst/>
              <a:gdLst>
                <a:gd name="T0" fmla="*/ 269 w 826"/>
                <a:gd name="T1" fmla="*/ 0 h 408"/>
                <a:gd name="T2" fmla="*/ 292 w 826"/>
                <a:gd name="T3" fmla="*/ 23 h 408"/>
                <a:gd name="T4" fmla="*/ 318 w 826"/>
                <a:gd name="T5" fmla="*/ 40 h 408"/>
                <a:gd name="T6" fmla="*/ 347 w 826"/>
                <a:gd name="T7" fmla="*/ 55 h 408"/>
                <a:gd name="T8" fmla="*/ 379 w 826"/>
                <a:gd name="T9" fmla="*/ 63 h 408"/>
                <a:gd name="T10" fmla="*/ 413 w 826"/>
                <a:gd name="T11" fmla="*/ 66 h 408"/>
                <a:gd name="T12" fmla="*/ 448 w 826"/>
                <a:gd name="T13" fmla="*/ 63 h 408"/>
                <a:gd name="T14" fmla="*/ 479 w 826"/>
                <a:gd name="T15" fmla="*/ 55 h 408"/>
                <a:gd name="T16" fmla="*/ 508 w 826"/>
                <a:gd name="T17" fmla="*/ 40 h 408"/>
                <a:gd name="T18" fmla="*/ 535 w 826"/>
                <a:gd name="T19" fmla="*/ 23 h 408"/>
                <a:gd name="T20" fmla="*/ 558 w 826"/>
                <a:gd name="T21" fmla="*/ 0 h 408"/>
                <a:gd name="T22" fmla="*/ 598 w 826"/>
                <a:gd name="T23" fmla="*/ 16 h 408"/>
                <a:gd name="T24" fmla="*/ 633 w 826"/>
                <a:gd name="T25" fmla="*/ 36 h 408"/>
                <a:gd name="T26" fmla="*/ 666 w 826"/>
                <a:gd name="T27" fmla="*/ 60 h 408"/>
                <a:gd name="T28" fmla="*/ 695 w 826"/>
                <a:gd name="T29" fmla="*/ 88 h 408"/>
                <a:gd name="T30" fmla="*/ 723 w 826"/>
                <a:gd name="T31" fmla="*/ 119 h 408"/>
                <a:gd name="T32" fmla="*/ 746 w 826"/>
                <a:gd name="T33" fmla="*/ 153 h 408"/>
                <a:gd name="T34" fmla="*/ 767 w 826"/>
                <a:gd name="T35" fmla="*/ 189 h 408"/>
                <a:gd name="T36" fmla="*/ 785 w 826"/>
                <a:gd name="T37" fmla="*/ 229 h 408"/>
                <a:gd name="T38" fmla="*/ 799 w 826"/>
                <a:gd name="T39" fmla="*/ 270 h 408"/>
                <a:gd name="T40" fmla="*/ 811 w 826"/>
                <a:gd name="T41" fmla="*/ 315 h 408"/>
                <a:gd name="T42" fmla="*/ 820 w 826"/>
                <a:gd name="T43" fmla="*/ 361 h 408"/>
                <a:gd name="T44" fmla="*/ 826 w 826"/>
                <a:gd name="T45" fmla="*/ 408 h 408"/>
                <a:gd name="T46" fmla="*/ 0 w 826"/>
                <a:gd name="T47" fmla="*/ 408 h 408"/>
                <a:gd name="T48" fmla="*/ 7 w 826"/>
                <a:gd name="T49" fmla="*/ 361 h 408"/>
                <a:gd name="T50" fmla="*/ 16 w 826"/>
                <a:gd name="T51" fmla="*/ 315 h 408"/>
                <a:gd name="T52" fmla="*/ 28 w 826"/>
                <a:gd name="T53" fmla="*/ 270 h 408"/>
                <a:gd name="T54" fmla="*/ 42 w 826"/>
                <a:gd name="T55" fmla="*/ 229 h 408"/>
                <a:gd name="T56" fmla="*/ 60 w 826"/>
                <a:gd name="T57" fmla="*/ 189 h 408"/>
                <a:gd name="T58" fmla="*/ 81 w 826"/>
                <a:gd name="T59" fmla="*/ 153 h 408"/>
                <a:gd name="T60" fmla="*/ 104 w 826"/>
                <a:gd name="T61" fmla="*/ 119 h 408"/>
                <a:gd name="T62" fmla="*/ 130 w 826"/>
                <a:gd name="T63" fmla="*/ 88 h 408"/>
                <a:gd name="T64" fmla="*/ 160 w 826"/>
                <a:gd name="T65" fmla="*/ 60 h 408"/>
                <a:gd name="T66" fmla="*/ 193 w 826"/>
                <a:gd name="T67" fmla="*/ 36 h 408"/>
                <a:gd name="T68" fmla="*/ 229 w 826"/>
                <a:gd name="T69" fmla="*/ 16 h 408"/>
                <a:gd name="T70" fmla="*/ 269 w 826"/>
                <a:gd name="T7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26" h="408">
                  <a:moveTo>
                    <a:pt x="269" y="0"/>
                  </a:moveTo>
                  <a:lnTo>
                    <a:pt x="292" y="23"/>
                  </a:lnTo>
                  <a:lnTo>
                    <a:pt x="318" y="40"/>
                  </a:lnTo>
                  <a:lnTo>
                    <a:pt x="347" y="55"/>
                  </a:lnTo>
                  <a:lnTo>
                    <a:pt x="379" y="63"/>
                  </a:lnTo>
                  <a:lnTo>
                    <a:pt x="413" y="66"/>
                  </a:lnTo>
                  <a:lnTo>
                    <a:pt x="448" y="63"/>
                  </a:lnTo>
                  <a:lnTo>
                    <a:pt x="479" y="55"/>
                  </a:lnTo>
                  <a:lnTo>
                    <a:pt x="508" y="40"/>
                  </a:lnTo>
                  <a:lnTo>
                    <a:pt x="535" y="23"/>
                  </a:lnTo>
                  <a:lnTo>
                    <a:pt x="558" y="0"/>
                  </a:lnTo>
                  <a:lnTo>
                    <a:pt x="598" y="16"/>
                  </a:lnTo>
                  <a:lnTo>
                    <a:pt x="633" y="36"/>
                  </a:lnTo>
                  <a:lnTo>
                    <a:pt x="666" y="60"/>
                  </a:lnTo>
                  <a:lnTo>
                    <a:pt x="695" y="88"/>
                  </a:lnTo>
                  <a:lnTo>
                    <a:pt x="723" y="119"/>
                  </a:lnTo>
                  <a:lnTo>
                    <a:pt x="746" y="153"/>
                  </a:lnTo>
                  <a:lnTo>
                    <a:pt x="767" y="189"/>
                  </a:lnTo>
                  <a:lnTo>
                    <a:pt x="785" y="229"/>
                  </a:lnTo>
                  <a:lnTo>
                    <a:pt x="799" y="270"/>
                  </a:lnTo>
                  <a:lnTo>
                    <a:pt x="811" y="315"/>
                  </a:lnTo>
                  <a:lnTo>
                    <a:pt x="820" y="361"/>
                  </a:lnTo>
                  <a:lnTo>
                    <a:pt x="826" y="408"/>
                  </a:lnTo>
                  <a:lnTo>
                    <a:pt x="0" y="408"/>
                  </a:lnTo>
                  <a:lnTo>
                    <a:pt x="7" y="361"/>
                  </a:lnTo>
                  <a:lnTo>
                    <a:pt x="16" y="315"/>
                  </a:lnTo>
                  <a:lnTo>
                    <a:pt x="28" y="270"/>
                  </a:lnTo>
                  <a:lnTo>
                    <a:pt x="42" y="229"/>
                  </a:lnTo>
                  <a:lnTo>
                    <a:pt x="60" y="189"/>
                  </a:lnTo>
                  <a:lnTo>
                    <a:pt x="81" y="153"/>
                  </a:lnTo>
                  <a:lnTo>
                    <a:pt x="104" y="119"/>
                  </a:lnTo>
                  <a:lnTo>
                    <a:pt x="130" y="88"/>
                  </a:lnTo>
                  <a:lnTo>
                    <a:pt x="160" y="60"/>
                  </a:lnTo>
                  <a:lnTo>
                    <a:pt x="193" y="36"/>
                  </a:lnTo>
                  <a:lnTo>
                    <a:pt x="229" y="16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3" name="Freeform 29"/>
            <p:cNvSpPr>
              <a:spLocks/>
            </p:cNvSpPr>
            <p:nvPr/>
          </p:nvSpPr>
          <p:spPr bwMode="auto">
            <a:xfrm>
              <a:off x="8120063" y="3887788"/>
              <a:ext cx="1562100" cy="295275"/>
            </a:xfrm>
            <a:custGeom>
              <a:avLst/>
              <a:gdLst>
                <a:gd name="T0" fmla="*/ 21 w 984"/>
                <a:gd name="T1" fmla="*/ 0 h 186"/>
                <a:gd name="T2" fmla="*/ 964 w 984"/>
                <a:gd name="T3" fmla="*/ 0 h 186"/>
                <a:gd name="T4" fmla="*/ 975 w 984"/>
                <a:gd name="T5" fmla="*/ 2 h 186"/>
                <a:gd name="T6" fmla="*/ 982 w 984"/>
                <a:gd name="T7" fmla="*/ 10 h 186"/>
                <a:gd name="T8" fmla="*/ 984 w 984"/>
                <a:gd name="T9" fmla="*/ 21 h 186"/>
                <a:gd name="T10" fmla="*/ 984 w 984"/>
                <a:gd name="T11" fmla="*/ 165 h 186"/>
                <a:gd name="T12" fmla="*/ 982 w 984"/>
                <a:gd name="T13" fmla="*/ 176 h 186"/>
                <a:gd name="T14" fmla="*/ 975 w 984"/>
                <a:gd name="T15" fmla="*/ 184 h 186"/>
                <a:gd name="T16" fmla="*/ 964 w 984"/>
                <a:gd name="T17" fmla="*/ 186 h 186"/>
                <a:gd name="T18" fmla="*/ 21 w 984"/>
                <a:gd name="T19" fmla="*/ 186 h 186"/>
                <a:gd name="T20" fmla="*/ 11 w 984"/>
                <a:gd name="T21" fmla="*/ 184 h 186"/>
                <a:gd name="T22" fmla="*/ 3 w 984"/>
                <a:gd name="T23" fmla="*/ 176 h 186"/>
                <a:gd name="T24" fmla="*/ 0 w 984"/>
                <a:gd name="T25" fmla="*/ 165 h 186"/>
                <a:gd name="T26" fmla="*/ 0 w 984"/>
                <a:gd name="T27" fmla="*/ 21 h 186"/>
                <a:gd name="T28" fmla="*/ 3 w 984"/>
                <a:gd name="T29" fmla="*/ 10 h 186"/>
                <a:gd name="T30" fmla="*/ 11 w 984"/>
                <a:gd name="T31" fmla="*/ 2 h 186"/>
                <a:gd name="T32" fmla="*/ 21 w 984"/>
                <a:gd name="T3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4" h="186">
                  <a:moveTo>
                    <a:pt x="21" y="0"/>
                  </a:moveTo>
                  <a:lnTo>
                    <a:pt x="964" y="0"/>
                  </a:lnTo>
                  <a:lnTo>
                    <a:pt x="975" y="2"/>
                  </a:lnTo>
                  <a:lnTo>
                    <a:pt x="982" y="10"/>
                  </a:lnTo>
                  <a:lnTo>
                    <a:pt x="984" y="21"/>
                  </a:lnTo>
                  <a:lnTo>
                    <a:pt x="984" y="165"/>
                  </a:lnTo>
                  <a:lnTo>
                    <a:pt x="982" y="176"/>
                  </a:lnTo>
                  <a:lnTo>
                    <a:pt x="975" y="184"/>
                  </a:lnTo>
                  <a:lnTo>
                    <a:pt x="964" y="186"/>
                  </a:lnTo>
                  <a:lnTo>
                    <a:pt x="21" y="186"/>
                  </a:lnTo>
                  <a:lnTo>
                    <a:pt x="11" y="184"/>
                  </a:lnTo>
                  <a:lnTo>
                    <a:pt x="3" y="176"/>
                  </a:lnTo>
                  <a:lnTo>
                    <a:pt x="0" y="165"/>
                  </a:lnTo>
                  <a:lnTo>
                    <a:pt x="0" y="21"/>
                  </a:lnTo>
                  <a:lnTo>
                    <a:pt x="3" y="10"/>
                  </a:lnTo>
                  <a:lnTo>
                    <a:pt x="11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4" name="Freeform 30"/>
            <p:cNvSpPr>
              <a:spLocks/>
            </p:cNvSpPr>
            <p:nvPr/>
          </p:nvSpPr>
          <p:spPr bwMode="auto">
            <a:xfrm>
              <a:off x="8120063" y="3690938"/>
              <a:ext cx="604838" cy="112713"/>
            </a:xfrm>
            <a:custGeom>
              <a:avLst/>
              <a:gdLst>
                <a:gd name="T0" fmla="*/ 8 w 381"/>
                <a:gd name="T1" fmla="*/ 0 h 71"/>
                <a:gd name="T2" fmla="*/ 373 w 381"/>
                <a:gd name="T3" fmla="*/ 0 h 71"/>
                <a:gd name="T4" fmla="*/ 376 w 381"/>
                <a:gd name="T5" fmla="*/ 0 h 71"/>
                <a:gd name="T6" fmla="*/ 378 w 381"/>
                <a:gd name="T7" fmla="*/ 2 h 71"/>
                <a:gd name="T8" fmla="*/ 379 w 381"/>
                <a:gd name="T9" fmla="*/ 4 h 71"/>
                <a:gd name="T10" fmla="*/ 381 w 381"/>
                <a:gd name="T11" fmla="*/ 7 h 71"/>
                <a:gd name="T12" fmla="*/ 381 w 381"/>
                <a:gd name="T13" fmla="*/ 63 h 71"/>
                <a:gd name="T14" fmla="*/ 379 w 381"/>
                <a:gd name="T15" fmla="*/ 67 h 71"/>
                <a:gd name="T16" fmla="*/ 378 w 381"/>
                <a:gd name="T17" fmla="*/ 69 h 71"/>
                <a:gd name="T18" fmla="*/ 376 w 381"/>
                <a:gd name="T19" fmla="*/ 71 h 71"/>
                <a:gd name="T20" fmla="*/ 373 w 381"/>
                <a:gd name="T21" fmla="*/ 71 h 71"/>
                <a:gd name="T22" fmla="*/ 8 w 381"/>
                <a:gd name="T23" fmla="*/ 71 h 71"/>
                <a:gd name="T24" fmla="*/ 5 w 381"/>
                <a:gd name="T25" fmla="*/ 71 h 71"/>
                <a:gd name="T26" fmla="*/ 2 w 381"/>
                <a:gd name="T27" fmla="*/ 69 h 71"/>
                <a:gd name="T28" fmla="*/ 1 w 381"/>
                <a:gd name="T29" fmla="*/ 67 h 71"/>
                <a:gd name="T30" fmla="*/ 0 w 381"/>
                <a:gd name="T31" fmla="*/ 63 h 71"/>
                <a:gd name="T32" fmla="*/ 0 w 381"/>
                <a:gd name="T33" fmla="*/ 7 h 71"/>
                <a:gd name="T34" fmla="*/ 1 w 381"/>
                <a:gd name="T35" fmla="*/ 4 h 71"/>
                <a:gd name="T36" fmla="*/ 2 w 381"/>
                <a:gd name="T37" fmla="*/ 2 h 71"/>
                <a:gd name="T38" fmla="*/ 5 w 381"/>
                <a:gd name="T39" fmla="*/ 0 h 71"/>
                <a:gd name="T40" fmla="*/ 8 w 381"/>
                <a:gd name="T4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81" h="71">
                  <a:moveTo>
                    <a:pt x="8" y="0"/>
                  </a:moveTo>
                  <a:lnTo>
                    <a:pt x="373" y="0"/>
                  </a:lnTo>
                  <a:lnTo>
                    <a:pt x="376" y="0"/>
                  </a:lnTo>
                  <a:lnTo>
                    <a:pt x="378" y="2"/>
                  </a:lnTo>
                  <a:lnTo>
                    <a:pt x="379" y="4"/>
                  </a:lnTo>
                  <a:lnTo>
                    <a:pt x="381" y="7"/>
                  </a:lnTo>
                  <a:lnTo>
                    <a:pt x="381" y="63"/>
                  </a:lnTo>
                  <a:lnTo>
                    <a:pt x="379" y="67"/>
                  </a:lnTo>
                  <a:lnTo>
                    <a:pt x="378" y="69"/>
                  </a:lnTo>
                  <a:lnTo>
                    <a:pt x="376" y="71"/>
                  </a:lnTo>
                  <a:lnTo>
                    <a:pt x="373" y="71"/>
                  </a:lnTo>
                  <a:lnTo>
                    <a:pt x="8" y="71"/>
                  </a:lnTo>
                  <a:lnTo>
                    <a:pt x="5" y="71"/>
                  </a:lnTo>
                  <a:lnTo>
                    <a:pt x="2" y="69"/>
                  </a:lnTo>
                  <a:lnTo>
                    <a:pt x="1" y="67"/>
                  </a:lnTo>
                  <a:lnTo>
                    <a:pt x="0" y="63"/>
                  </a:lnTo>
                  <a:lnTo>
                    <a:pt x="0" y="7"/>
                  </a:lnTo>
                  <a:lnTo>
                    <a:pt x="1" y="4"/>
                  </a:lnTo>
                  <a:lnTo>
                    <a:pt x="2" y="2"/>
                  </a:lnTo>
                  <a:lnTo>
                    <a:pt x="5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bg1">
                <a:alpha val="47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5" name="Freeform 31"/>
            <p:cNvSpPr>
              <a:spLocks/>
            </p:cNvSpPr>
            <p:nvPr/>
          </p:nvSpPr>
          <p:spPr bwMode="auto">
            <a:xfrm>
              <a:off x="8120063" y="3232150"/>
              <a:ext cx="1562100" cy="296863"/>
            </a:xfrm>
            <a:custGeom>
              <a:avLst/>
              <a:gdLst>
                <a:gd name="T0" fmla="*/ 21 w 984"/>
                <a:gd name="T1" fmla="*/ 0 h 187"/>
                <a:gd name="T2" fmla="*/ 964 w 984"/>
                <a:gd name="T3" fmla="*/ 0 h 187"/>
                <a:gd name="T4" fmla="*/ 975 w 984"/>
                <a:gd name="T5" fmla="*/ 3 h 187"/>
                <a:gd name="T6" fmla="*/ 982 w 984"/>
                <a:gd name="T7" fmla="*/ 11 h 187"/>
                <a:gd name="T8" fmla="*/ 984 w 984"/>
                <a:gd name="T9" fmla="*/ 21 h 187"/>
                <a:gd name="T10" fmla="*/ 984 w 984"/>
                <a:gd name="T11" fmla="*/ 166 h 187"/>
                <a:gd name="T12" fmla="*/ 982 w 984"/>
                <a:gd name="T13" fmla="*/ 177 h 187"/>
                <a:gd name="T14" fmla="*/ 975 w 984"/>
                <a:gd name="T15" fmla="*/ 184 h 187"/>
                <a:gd name="T16" fmla="*/ 964 w 984"/>
                <a:gd name="T17" fmla="*/ 187 h 187"/>
                <a:gd name="T18" fmla="*/ 21 w 984"/>
                <a:gd name="T19" fmla="*/ 187 h 187"/>
                <a:gd name="T20" fmla="*/ 11 w 984"/>
                <a:gd name="T21" fmla="*/ 184 h 187"/>
                <a:gd name="T22" fmla="*/ 3 w 984"/>
                <a:gd name="T23" fmla="*/ 177 h 187"/>
                <a:gd name="T24" fmla="*/ 0 w 984"/>
                <a:gd name="T25" fmla="*/ 166 h 187"/>
                <a:gd name="T26" fmla="*/ 0 w 984"/>
                <a:gd name="T27" fmla="*/ 21 h 187"/>
                <a:gd name="T28" fmla="*/ 3 w 984"/>
                <a:gd name="T29" fmla="*/ 11 h 187"/>
                <a:gd name="T30" fmla="*/ 11 w 984"/>
                <a:gd name="T31" fmla="*/ 3 h 187"/>
                <a:gd name="T32" fmla="*/ 21 w 984"/>
                <a:gd name="T33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4" h="187">
                  <a:moveTo>
                    <a:pt x="21" y="0"/>
                  </a:moveTo>
                  <a:lnTo>
                    <a:pt x="964" y="0"/>
                  </a:lnTo>
                  <a:lnTo>
                    <a:pt x="975" y="3"/>
                  </a:lnTo>
                  <a:lnTo>
                    <a:pt x="982" y="11"/>
                  </a:lnTo>
                  <a:lnTo>
                    <a:pt x="984" y="21"/>
                  </a:lnTo>
                  <a:lnTo>
                    <a:pt x="984" y="166"/>
                  </a:lnTo>
                  <a:lnTo>
                    <a:pt x="982" y="177"/>
                  </a:lnTo>
                  <a:lnTo>
                    <a:pt x="975" y="184"/>
                  </a:lnTo>
                  <a:lnTo>
                    <a:pt x="964" y="187"/>
                  </a:lnTo>
                  <a:lnTo>
                    <a:pt x="21" y="187"/>
                  </a:lnTo>
                  <a:lnTo>
                    <a:pt x="11" y="184"/>
                  </a:lnTo>
                  <a:lnTo>
                    <a:pt x="3" y="177"/>
                  </a:lnTo>
                  <a:lnTo>
                    <a:pt x="0" y="166"/>
                  </a:lnTo>
                  <a:lnTo>
                    <a:pt x="0" y="21"/>
                  </a:lnTo>
                  <a:lnTo>
                    <a:pt x="3" y="11"/>
                  </a:lnTo>
                  <a:lnTo>
                    <a:pt x="11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6" name="Freeform 32"/>
            <p:cNvSpPr>
              <a:spLocks/>
            </p:cNvSpPr>
            <p:nvPr/>
          </p:nvSpPr>
          <p:spPr bwMode="auto">
            <a:xfrm>
              <a:off x="8120063" y="3036888"/>
              <a:ext cx="604838" cy="112713"/>
            </a:xfrm>
            <a:custGeom>
              <a:avLst/>
              <a:gdLst>
                <a:gd name="T0" fmla="*/ 8 w 381"/>
                <a:gd name="T1" fmla="*/ 0 h 71"/>
                <a:gd name="T2" fmla="*/ 373 w 381"/>
                <a:gd name="T3" fmla="*/ 0 h 71"/>
                <a:gd name="T4" fmla="*/ 376 w 381"/>
                <a:gd name="T5" fmla="*/ 0 h 71"/>
                <a:gd name="T6" fmla="*/ 378 w 381"/>
                <a:gd name="T7" fmla="*/ 2 h 71"/>
                <a:gd name="T8" fmla="*/ 379 w 381"/>
                <a:gd name="T9" fmla="*/ 4 h 71"/>
                <a:gd name="T10" fmla="*/ 381 w 381"/>
                <a:gd name="T11" fmla="*/ 8 h 71"/>
                <a:gd name="T12" fmla="*/ 381 w 381"/>
                <a:gd name="T13" fmla="*/ 64 h 71"/>
                <a:gd name="T14" fmla="*/ 379 w 381"/>
                <a:gd name="T15" fmla="*/ 67 h 71"/>
                <a:gd name="T16" fmla="*/ 378 w 381"/>
                <a:gd name="T17" fmla="*/ 69 h 71"/>
                <a:gd name="T18" fmla="*/ 376 w 381"/>
                <a:gd name="T19" fmla="*/ 71 h 71"/>
                <a:gd name="T20" fmla="*/ 373 w 381"/>
                <a:gd name="T21" fmla="*/ 71 h 71"/>
                <a:gd name="T22" fmla="*/ 8 w 381"/>
                <a:gd name="T23" fmla="*/ 71 h 71"/>
                <a:gd name="T24" fmla="*/ 5 w 381"/>
                <a:gd name="T25" fmla="*/ 71 h 71"/>
                <a:gd name="T26" fmla="*/ 2 w 381"/>
                <a:gd name="T27" fmla="*/ 69 h 71"/>
                <a:gd name="T28" fmla="*/ 1 w 381"/>
                <a:gd name="T29" fmla="*/ 67 h 71"/>
                <a:gd name="T30" fmla="*/ 0 w 381"/>
                <a:gd name="T31" fmla="*/ 64 h 71"/>
                <a:gd name="T32" fmla="*/ 0 w 381"/>
                <a:gd name="T33" fmla="*/ 8 h 71"/>
                <a:gd name="T34" fmla="*/ 1 w 381"/>
                <a:gd name="T35" fmla="*/ 4 h 71"/>
                <a:gd name="T36" fmla="*/ 2 w 381"/>
                <a:gd name="T37" fmla="*/ 2 h 71"/>
                <a:gd name="T38" fmla="*/ 5 w 381"/>
                <a:gd name="T39" fmla="*/ 0 h 71"/>
                <a:gd name="T40" fmla="*/ 8 w 381"/>
                <a:gd name="T4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81" h="71">
                  <a:moveTo>
                    <a:pt x="8" y="0"/>
                  </a:moveTo>
                  <a:lnTo>
                    <a:pt x="373" y="0"/>
                  </a:lnTo>
                  <a:lnTo>
                    <a:pt x="376" y="0"/>
                  </a:lnTo>
                  <a:lnTo>
                    <a:pt x="378" y="2"/>
                  </a:lnTo>
                  <a:lnTo>
                    <a:pt x="379" y="4"/>
                  </a:lnTo>
                  <a:lnTo>
                    <a:pt x="381" y="8"/>
                  </a:lnTo>
                  <a:lnTo>
                    <a:pt x="381" y="64"/>
                  </a:lnTo>
                  <a:lnTo>
                    <a:pt x="379" y="67"/>
                  </a:lnTo>
                  <a:lnTo>
                    <a:pt x="378" y="69"/>
                  </a:lnTo>
                  <a:lnTo>
                    <a:pt x="376" y="71"/>
                  </a:lnTo>
                  <a:lnTo>
                    <a:pt x="373" y="71"/>
                  </a:lnTo>
                  <a:lnTo>
                    <a:pt x="8" y="71"/>
                  </a:lnTo>
                  <a:lnTo>
                    <a:pt x="5" y="71"/>
                  </a:lnTo>
                  <a:lnTo>
                    <a:pt x="2" y="69"/>
                  </a:lnTo>
                  <a:lnTo>
                    <a:pt x="1" y="67"/>
                  </a:lnTo>
                  <a:lnTo>
                    <a:pt x="0" y="64"/>
                  </a:lnTo>
                  <a:lnTo>
                    <a:pt x="0" y="8"/>
                  </a:lnTo>
                  <a:lnTo>
                    <a:pt x="1" y="4"/>
                  </a:lnTo>
                  <a:lnTo>
                    <a:pt x="2" y="2"/>
                  </a:lnTo>
                  <a:lnTo>
                    <a:pt x="5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bg1">
                <a:alpha val="47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7" name="Freeform 33"/>
            <p:cNvSpPr>
              <a:spLocks/>
            </p:cNvSpPr>
            <p:nvPr/>
          </p:nvSpPr>
          <p:spPr bwMode="auto">
            <a:xfrm>
              <a:off x="8747126" y="1677988"/>
              <a:ext cx="1851025" cy="1174750"/>
            </a:xfrm>
            <a:custGeom>
              <a:avLst/>
              <a:gdLst>
                <a:gd name="T0" fmla="*/ 38 w 1166"/>
                <a:gd name="T1" fmla="*/ 0 h 740"/>
                <a:gd name="T2" fmla="*/ 1127 w 1166"/>
                <a:gd name="T3" fmla="*/ 0 h 740"/>
                <a:gd name="T4" fmla="*/ 1142 w 1166"/>
                <a:gd name="T5" fmla="*/ 4 h 740"/>
                <a:gd name="T6" fmla="*/ 1155 w 1166"/>
                <a:gd name="T7" fmla="*/ 11 h 740"/>
                <a:gd name="T8" fmla="*/ 1163 w 1166"/>
                <a:gd name="T9" fmla="*/ 23 h 740"/>
                <a:gd name="T10" fmla="*/ 1166 w 1166"/>
                <a:gd name="T11" fmla="*/ 39 h 740"/>
                <a:gd name="T12" fmla="*/ 1166 w 1166"/>
                <a:gd name="T13" fmla="*/ 702 h 740"/>
                <a:gd name="T14" fmla="*/ 1163 w 1166"/>
                <a:gd name="T15" fmla="*/ 717 h 740"/>
                <a:gd name="T16" fmla="*/ 1155 w 1166"/>
                <a:gd name="T17" fmla="*/ 729 h 740"/>
                <a:gd name="T18" fmla="*/ 1142 w 1166"/>
                <a:gd name="T19" fmla="*/ 738 h 740"/>
                <a:gd name="T20" fmla="*/ 1127 w 1166"/>
                <a:gd name="T21" fmla="*/ 740 h 740"/>
                <a:gd name="T22" fmla="*/ 38 w 1166"/>
                <a:gd name="T23" fmla="*/ 740 h 740"/>
                <a:gd name="T24" fmla="*/ 23 w 1166"/>
                <a:gd name="T25" fmla="*/ 738 h 740"/>
                <a:gd name="T26" fmla="*/ 11 w 1166"/>
                <a:gd name="T27" fmla="*/ 729 h 740"/>
                <a:gd name="T28" fmla="*/ 2 w 1166"/>
                <a:gd name="T29" fmla="*/ 717 h 740"/>
                <a:gd name="T30" fmla="*/ 0 w 1166"/>
                <a:gd name="T31" fmla="*/ 702 h 740"/>
                <a:gd name="T32" fmla="*/ 0 w 1166"/>
                <a:gd name="T33" fmla="*/ 39 h 740"/>
                <a:gd name="T34" fmla="*/ 2 w 1166"/>
                <a:gd name="T35" fmla="*/ 23 h 740"/>
                <a:gd name="T36" fmla="*/ 11 w 1166"/>
                <a:gd name="T37" fmla="*/ 11 h 740"/>
                <a:gd name="T38" fmla="*/ 23 w 1166"/>
                <a:gd name="T39" fmla="*/ 4 h 740"/>
                <a:gd name="T40" fmla="*/ 38 w 1166"/>
                <a:gd name="T41" fmla="*/ 0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66" h="740">
                  <a:moveTo>
                    <a:pt x="38" y="0"/>
                  </a:moveTo>
                  <a:lnTo>
                    <a:pt x="1127" y="0"/>
                  </a:lnTo>
                  <a:lnTo>
                    <a:pt x="1142" y="4"/>
                  </a:lnTo>
                  <a:lnTo>
                    <a:pt x="1155" y="11"/>
                  </a:lnTo>
                  <a:lnTo>
                    <a:pt x="1163" y="23"/>
                  </a:lnTo>
                  <a:lnTo>
                    <a:pt x="1166" y="39"/>
                  </a:lnTo>
                  <a:lnTo>
                    <a:pt x="1166" y="702"/>
                  </a:lnTo>
                  <a:lnTo>
                    <a:pt x="1163" y="717"/>
                  </a:lnTo>
                  <a:lnTo>
                    <a:pt x="1155" y="729"/>
                  </a:lnTo>
                  <a:lnTo>
                    <a:pt x="1142" y="738"/>
                  </a:lnTo>
                  <a:lnTo>
                    <a:pt x="1127" y="740"/>
                  </a:lnTo>
                  <a:lnTo>
                    <a:pt x="38" y="740"/>
                  </a:lnTo>
                  <a:lnTo>
                    <a:pt x="23" y="738"/>
                  </a:lnTo>
                  <a:lnTo>
                    <a:pt x="11" y="729"/>
                  </a:lnTo>
                  <a:lnTo>
                    <a:pt x="2" y="717"/>
                  </a:lnTo>
                  <a:lnTo>
                    <a:pt x="0" y="702"/>
                  </a:lnTo>
                  <a:lnTo>
                    <a:pt x="0" y="39"/>
                  </a:lnTo>
                  <a:lnTo>
                    <a:pt x="2" y="23"/>
                  </a:lnTo>
                  <a:lnTo>
                    <a:pt x="11" y="11"/>
                  </a:lnTo>
                  <a:lnTo>
                    <a:pt x="23" y="4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8" name="Rectangle 34"/>
            <p:cNvSpPr>
              <a:spLocks noChangeArrowheads="1"/>
            </p:cNvSpPr>
            <p:nvPr/>
          </p:nvSpPr>
          <p:spPr bwMode="auto">
            <a:xfrm>
              <a:off x="8747126" y="2503488"/>
              <a:ext cx="1851025" cy="219075"/>
            </a:xfrm>
            <a:prstGeom prst="rect">
              <a:avLst/>
            </a:prstGeom>
            <a:solidFill>
              <a:schemeClr val="accent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9" name="Freeform 35"/>
            <p:cNvSpPr>
              <a:spLocks/>
            </p:cNvSpPr>
            <p:nvPr/>
          </p:nvSpPr>
          <p:spPr bwMode="auto">
            <a:xfrm>
              <a:off x="8859838" y="1787525"/>
              <a:ext cx="420688" cy="300038"/>
            </a:xfrm>
            <a:custGeom>
              <a:avLst/>
              <a:gdLst>
                <a:gd name="T0" fmla="*/ 22 w 265"/>
                <a:gd name="T1" fmla="*/ 0 h 189"/>
                <a:gd name="T2" fmla="*/ 245 w 265"/>
                <a:gd name="T3" fmla="*/ 0 h 189"/>
                <a:gd name="T4" fmla="*/ 256 w 265"/>
                <a:gd name="T5" fmla="*/ 3 h 189"/>
                <a:gd name="T6" fmla="*/ 263 w 265"/>
                <a:gd name="T7" fmla="*/ 11 h 189"/>
                <a:gd name="T8" fmla="*/ 265 w 265"/>
                <a:gd name="T9" fmla="*/ 21 h 189"/>
                <a:gd name="T10" fmla="*/ 265 w 265"/>
                <a:gd name="T11" fmla="*/ 168 h 189"/>
                <a:gd name="T12" fmla="*/ 263 w 265"/>
                <a:gd name="T13" fmla="*/ 179 h 189"/>
                <a:gd name="T14" fmla="*/ 256 w 265"/>
                <a:gd name="T15" fmla="*/ 187 h 189"/>
                <a:gd name="T16" fmla="*/ 245 w 265"/>
                <a:gd name="T17" fmla="*/ 189 h 189"/>
                <a:gd name="T18" fmla="*/ 22 w 265"/>
                <a:gd name="T19" fmla="*/ 189 h 189"/>
                <a:gd name="T20" fmla="*/ 11 w 265"/>
                <a:gd name="T21" fmla="*/ 187 h 189"/>
                <a:gd name="T22" fmla="*/ 4 w 265"/>
                <a:gd name="T23" fmla="*/ 179 h 189"/>
                <a:gd name="T24" fmla="*/ 0 w 265"/>
                <a:gd name="T25" fmla="*/ 168 h 189"/>
                <a:gd name="T26" fmla="*/ 0 w 265"/>
                <a:gd name="T27" fmla="*/ 21 h 189"/>
                <a:gd name="T28" fmla="*/ 4 w 265"/>
                <a:gd name="T29" fmla="*/ 11 h 189"/>
                <a:gd name="T30" fmla="*/ 11 w 265"/>
                <a:gd name="T31" fmla="*/ 3 h 189"/>
                <a:gd name="T32" fmla="*/ 22 w 265"/>
                <a:gd name="T33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189">
                  <a:moveTo>
                    <a:pt x="22" y="0"/>
                  </a:moveTo>
                  <a:lnTo>
                    <a:pt x="245" y="0"/>
                  </a:lnTo>
                  <a:lnTo>
                    <a:pt x="256" y="3"/>
                  </a:lnTo>
                  <a:lnTo>
                    <a:pt x="263" y="11"/>
                  </a:lnTo>
                  <a:lnTo>
                    <a:pt x="265" y="21"/>
                  </a:lnTo>
                  <a:lnTo>
                    <a:pt x="265" y="168"/>
                  </a:lnTo>
                  <a:lnTo>
                    <a:pt x="263" y="179"/>
                  </a:lnTo>
                  <a:lnTo>
                    <a:pt x="256" y="187"/>
                  </a:lnTo>
                  <a:lnTo>
                    <a:pt x="245" y="189"/>
                  </a:lnTo>
                  <a:lnTo>
                    <a:pt x="22" y="189"/>
                  </a:lnTo>
                  <a:lnTo>
                    <a:pt x="11" y="187"/>
                  </a:lnTo>
                  <a:lnTo>
                    <a:pt x="4" y="179"/>
                  </a:lnTo>
                  <a:lnTo>
                    <a:pt x="0" y="168"/>
                  </a:lnTo>
                  <a:lnTo>
                    <a:pt x="0" y="21"/>
                  </a:lnTo>
                  <a:lnTo>
                    <a:pt x="4" y="11"/>
                  </a:lnTo>
                  <a:lnTo>
                    <a:pt x="11" y="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84" name="Group 283"/>
          <p:cNvGrpSpPr/>
          <p:nvPr/>
        </p:nvGrpSpPr>
        <p:grpSpPr>
          <a:xfrm>
            <a:off x="6978647" y="4512203"/>
            <a:ext cx="1536468" cy="1293743"/>
            <a:chOff x="5965826" y="1566863"/>
            <a:chExt cx="4140200" cy="3486150"/>
          </a:xfrm>
        </p:grpSpPr>
        <p:sp>
          <p:nvSpPr>
            <p:cNvPr id="287" name="Freeform 8"/>
            <p:cNvSpPr>
              <a:spLocks/>
            </p:cNvSpPr>
            <p:nvPr/>
          </p:nvSpPr>
          <p:spPr bwMode="auto">
            <a:xfrm>
              <a:off x="7623176" y="4522788"/>
              <a:ext cx="1211263" cy="530225"/>
            </a:xfrm>
            <a:custGeom>
              <a:avLst/>
              <a:gdLst>
                <a:gd name="T0" fmla="*/ 368 w 1524"/>
                <a:gd name="T1" fmla="*/ 0 h 669"/>
                <a:gd name="T2" fmla="*/ 1154 w 1524"/>
                <a:gd name="T3" fmla="*/ 0 h 669"/>
                <a:gd name="T4" fmla="*/ 1524 w 1524"/>
                <a:gd name="T5" fmla="*/ 669 h 669"/>
                <a:gd name="T6" fmla="*/ 0 w 1524"/>
                <a:gd name="T7" fmla="*/ 669 h 669"/>
                <a:gd name="T8" fmla="*/ 368 w 1524"/>
                <a:gd name="T9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4" h="669">
                  <a:moveTo>
                    <a:pt x="368" y="0"/>
                  </a:moveTo>
                  <a:lnTo>
                    <a:pt x="1154" y="0"/>
                  </a:lnTo>
                  <a:lnTo>
                    <a:pt x="1524" y="669"/>
                  </a:lnTo>
                  <a:lnTo>
                    <a:pt x="0" y="669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88" name="Freeform 9"/>
            <p:cNvSpPr>
              <a:spLocks/>
            </p:cNvSpPr>
            <p:nvPr/>
          </p:nvSpPr>
          <p:spPr bwMode="auto">
            <a:xfrm>
              <a:off x="6605588" y="2232026"/>
              <a:ext cx="3244850" cy="2425700"/>
            </a:xfrm>
            <a:custGeom>
              <a:avLst/>
              <a:gdLst>
                <a:gd name="T0" fmla="*/ 190 w 4088"/>
                <a:gd name="T1" fmla="*/ 0 h 3056"/>
                <a:gd name="T2" fmla="*/ 3898 w 4088"/>
                <a:gd name="T3" fmla="*/ 0 h 3056"/>
                <a:gd name="T4" fmla="*/ 3943 w 4088"/>
                <a:gd name="T5" fmla="*/ 6 h 3056"/>
                <a:gd name="T6" fmla="*/ 3982 w 4088"/>
                <a:gd name="T7" fmla="*/ 19 h 3056"/>
                <a:gd name="T8" fmla="*/ 4018 w 4088"/>
                <a:gd name="T9" fmla="*/ 41 h 3056"/>
                <a:gd name="T10" fmla="*/ 4046 w 4088"/>
                <a:gd name="T11" fmla="*/ 71 h 3056"/>
                <a:gd name="T12" fmla="*/ 4069 w 4088"/>
                <a:gd name="T13" fmla="*/ 107 h 3056"/>
                <a:gd name="T14" fmla="*/ 4084 w 4088"/>
                <a:gd name="T15" fmla="*/ 147 h 3056"/>
                <a:gd name="T16" fmla="*/ 4088 w 4088"/>
                <a:gd name="T17" fmla="*/ 190 h 3056"/>
                <a:gd name="T18" fmla="*/ 4088 w 4088"/>
                <a:gd name="T19" fmla="*/ 2865 h 3056"/>
                <a:gd name="T20" fmla="*/ 4084 w 4088"/>
                <a:gd name="T21" fmla="*/ 2909 h 3056"/>
                <a:gd name="T22" fmla="*/ 4069 w 4088"/>
                <a:gd name="T23" fmla="*/ 2948 h 3056"/>
                <a:gd name="T24" fmla="*/ 4046 w 4088"/>
                <a:gd name="T25" fmla="*/ 2984 h 3056"/>
                <a:gd name="T26" fmla="*/ 4018 w 4088"/>
                <a:gd name="T27" fmla="*/ 3014 h 3056"/>
                <a:gd name="T28" fmla="*/ 3982 w 4088"/>
                <a:gd name="T29" fmla="*/ 3037 h 3056"/>
                <a:gd name="T30" fmla="*/ 3943 w 4088"/>
                <a:gd name="T31" fmla="*/ 3050 h 3056"/>
                <a:gd name="T32" fmla="*/ 3898 w 4088"/>
                <a:gd name="T33" fmla="*/ 3056 h 3056"/>
                <a:gd name="T34" fmla="*/ 190 w 4088"/>
                <a:gd name="T35" fmla="*/ 3056 h 3056"/>
                <a:gd name="T36" fmla="*/ 147 w 4088"/>
                <a:gd name="T37" fmla="*/ 3050 h 3056"/>
                <a:gd name="T38" fmla="*/ 106 w 4088"/>
                <a:gd name="T39" fmla="*/ 3037 h 3056"/>
                <a:gd name="T40" fmla="*/ 72 w 4088"/>
                <a:gd name="T41" fmla="*/ 3014 h 3056"/>
                <a:gd name="T42" fmla="*/ 42 w 4088"/>
                <a:gd name="T43" fmla="*/ 2984 h 3056"/>
                <a:gd name="T44" fmla="*/ 19 w 4088"/>
                <a:gd name="T45" fmla="*/ 2948 h 3056"/>
                <a:gd name="T46" fmla="*/ 6 w 4088"/>
                <a:gd name="T47" fmla="*/ 2909 h 3056"/>
                <a:gd name="T48" fmla="*/ 0 w 4088"/>
                <a:gd name="T49" fmla="*/ 2865 h 3056"/>
                <a:gd name="T50" fmla="*/ 0 w 4088"/>
                <a:gd name="T51" fmla="*/ 190 h 3056"/>
                <a:gd name="T52" fmla="*/ 6 w 4088"/>
                <a:gd name="T53" fmla="*/ 147 h 3056"/>
                <a:gd name="T54" fmla="*/ 19 w 4088"/>
                <a:gd name="T55" fmla="*/ 107 h 3056"/>
                <a:gd name="T56" fmla="*/ 42 w 4088"/>
                <a:gd name="T57" fmla="*/ 71 h 3056"/>
                <a:gd name="T58" fmla="*/ 72 w 4088"/>
                <a:gd name="T59" fmla="*/ 41 h 3056"/>
                <a:gd name="T60" fmla="*/ 106 w 4088"/>
                <a:gd name="T61" fmla="*/ 19 h 3056"/>
                <a:gd name="T62" fmla="*/ 147 w 4088"/>
                <a:gd name="T63" fmla="*/ 6 h 3056"/>
                <a:gd name="T64" fmla="*/ 190 w 4088"/>
                <a:gd name="T65" fmla="*/ 0 h 3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088" h="3056">
                  <a:moveTo>
                    <a:pt x="190" y="0"/>
                  </a:moveTo>
                  <a:lnTo>
                    <a:pt x="3898" y="0"/>
                  </a:lnTo>
                  <a:lnTo>
                    <a:pt x="3943" y="6"/>
                  </a:lnTo>
                  <a:lnTo>
                    <a:pt x="3982" y="19"/>
                  </a:lnTo>
                  <a:lnTo>
                    <a:pt x="4018" y="41"/>
                  </a:lnTo>
                  <a:lnTo>
                    <a:pt x="4046" y="71"/>
                  </a:lnTo>
                  <a:lnTo>
                    <a:pt x="4069" y="107"/>
                  </a:lnTo>
                  <a:lnTo>
                    <a:pt x="4084" y="147"/>
                  </a:lnTo>
                  <a:lnTo>
                    <a:pt x="4088" y="190"/>
                  </a:lnTo>
                  <a:lnTo>
                    <a:pt x="4088" y="2865"/>
                  </a:lnTo>
                  <a:lnTo>
                    <a:pt x="4084" y="2909"/>
                  </a:lnTo>
                  <a:lnTo>
                    <a:pt x="4069" y="2948"/>
                  </a:lnTo>
                  <a:lnTo>
                    <a:pt x="4046" y="2984"/>
                  </a:lnTo>
                  <a:lnTo>
                    <a:pt x="4018" y="3014"/>
                  </a:lnTo>
                  <a:lnTo>
                    <a:pt x="3982" y="3037"/>
                  </a:lnTo>
                  <a:lnTo>
                    <a:pt x="3943" y="3050"/>
                  </a:lnTo>
                  <a:lnTo>
                    <a:pt x="3898" y="3056"/>
                  </a:lnTo>
                  <a:lnTo>
                    <a:pt x="190" y="3056"/>
                  </a:lnTo>
                  <a:lnTo>
                    <a:pt x="147" y="3050"/>
                  </a:lnTo>
                  <a:lnTo>
                    <a:pt x="106" y="3037"/>
                  </a:lnTo>
                  <a:lnTo>
                    <a:pt x="72" y="3014"/>
                  </a:lnTo>
                  <a:lnTo>
                    <a:pt x="42" y="2984"/>
                  </a:lnTo>
                  <a:lnTo>
                    <a:pt x="19" y="2948"/>
                  </a:lnTo>
                  <a:lnTo>
                    <a:pt x="6" y="2909"/>
                  </a:lnTo>
                  <a:lnTo>
                    <a:pt x="0" y="2865"/>
                  </a:lnTo>
                  <a:lnTo>
                    <a:pt x="0" y="190"/>
                  </a:lnTo>
                  <a:lnTo>
                    <a:pt x="6" y="147"/>
                  </a:lnTo>
                  <a:lnTo>
                    <a:pt x="19" y="107"/>
                  </a:lnTo>
                  <a:lnTo>
                    <a:pt x="42" y="71"/>
                  </a:lnTo>
                  <a:lnTo>
                    <a:pt x="72" y="41"/>
                  </a:lnTo>
                  <a:lnTo>
                    <a:pt x="106" y="19"/>
                  </a:lnTo>
                  <a:lnTo>
                    <a:pt x="147" y="6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89" name="Freeform 10"/>
            <p:cNvSpPr>
              <a:spLocks/>
            </p:cNvSpPr>
            <p:nvPr/>
          </p:nvSpPr>
          <p:spPr bwMode="auto">
            <a:xfrm>
              <a:off x="9648826" y="4505326"/>
              <a:ext cx="38100" cy="38100"/>
            </a:xfrm>
            <a:custGeom>
              <a:avLst/>
              <a:gdLst>
                <a:gd name="T0" fmla="*/ 24 w 49"/>
                <a:gd name="T1" fmla="*/ 0 h 49"/>
                <a:gd name="T2" fmla="*/ 32 w 49"/>
                <a:gd name="T3" fmla="*/ 0 h 49"/>
                <a:gd name="T4" fmla="*/ 39 w 49"/>
                <a:gd name="T5" fmla="*/ 3 h 49"/>
                <a:gd name="T6" fmla="*/ 43 w 49"/>
                <a:gd name="T7" fmla="*/ 9 h 49"/>
                <a:gd name="T8" fmla="*/ 47 w 49"/>
                <a:gd name="T9" fmla="*/ 17 h 49"/>
                <a:gd name="T10" fmla="*/ 49 w 49"/>
                <a:gd name="T11" fmla="*/ 24 h 49"/>
                <a:gd name="T12" fmla="*/ 47 w 49"/>
                <a:gd name="T13" fmla="*/ 32 h 49"/>
                <a:gd name="T14" fmla="*/ 43 w 49"/>
                <a:gd name="T15" fmla="*/ 37 h 49"/>
                <a:gd name="T16" fmla="*/ 39 w 49"/>
                <a:gd name="T17" fmla="*/ 43 h 49"/>
                <a:gd name="T18" fmla="*/ 32 w 49"/>
                <a:gd name="T19" fmla="*/ 47 h 49"/>
                <a:gd name="T20" fmla="*/ 24 w 49"/>
                <a:gd name="T21" fmla="*/ 49 h 49"/>
                <a:gd name="T22" fmla="*/ 17 w 49"/>
                <a:gd name="T23" fmla="*/ 47 h 49"/>
                <a:gd name="T24" fmla="*/ 9 w 49"/>
                <a:gd name="T25" fmla="*/ 43 h 49"/>
                <a:gd name="T26" fmla="*/ 4 w 49"/>
                <a:gd name="T27" fmla="*/ 37 h 49"/>
                <a:gd name="T28" fmla="*/ 0 w 49"/>
                <a:gd name="T29" fmla="*/ 32 h 49"/>
                <a:gd name="T30" fmla="*/ 0 w 49"/>
                <a:gd name="T31" fmla="*/ 24 h 49"/>
                <a:gd name="T32" fmla="*/ 0 w 49"/>
                <a:gd name="T33" fmla="*/ 17 h 49"/>
                <a:gd name="T34" fmla="*/ 4 w 49"/>
                <a:gd name="T35" fmla="*/ 9 h 49"/>
                <a:gd name="T36" fmla="*/ 9 w 49"/>
                <a:gd name="T37" fmla="*/ 3 h 49"/>
                <a:gd name="T38" fmla="*/ 17 w 49"/>
                <a:gd name="T39" fmla="*/ 0 h 49"/>
                <a:gd name="T40" fmla="*/ 24 w 49"/>
                <a:gd name="T4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" h="49">
                  <a:moveTo>
                    <a:pt x="24" y="0"/>
                  </a:moveTo>
                  <a:lnTo>
                    <a:pt x="32" y="0"/>
                  </a:lnTo>
                  <a:lnTo>
                    <a:pt x="39" y="3"/>
                  </a:lnTo>
                  <a:lnTo>
                    <a:pt x="43" y="9"/>
                  </a:lnTo>
                  <a:lnTo>
                    <a:pt x="47" y="17"/>
                  </a:lnTo>
                  <a:lnTo>
                    <a:pt x="49" y="24"/>
                  </a:lnTo>
                  <a:lnTo>
                    <a:pt x="47" y="32"/>
                  </a:lnTo>
                  <a:lnTo>
                    <a:pt x="43" y="37"/>
                  </a:lnTo>
                  <a:lnTo>
                    <a:pt x="39" y="43"/>
                  </a:lnTo>
                  <a:lnTo>
                    <a:pt x="32" y="47"/>
                  </a:lnTo>
                  <a:lnTo>
                    <a:pt x="24" y="49"/>
                  </a:lnTo>
                  <a:lnTo>
                    <a:pt x="17" y="47"/>
                  </a:lnTo>
                  <a:lnTo>
                    <a:pt x="9" y="43"/>
                  </a:lnTo>
                  <a:lnTo>
                    <a:pt x="4" y="37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4" y="9"/>
                  </a:lnTo>
                  <a:lnTo>
                    <a:pt x="9" y="3"/>
                  </a:lnTo>
                  <a:lnTo>
                    <a:pt x="17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90" name="Freeform 11"/>
            <p:cNvSpPr>
              <a:spLocks/>
            </p:cNvSpPr>
            <p:nvPr/>
          </p:nvSpPr>
          <p:spPr bwMode="auto">
            <a:xfrm>
              <a:off x="9572626" y="4505326"/>
              <a:ext cx="38100" cy="38100"/>
            </a:xfrm>
            <a:custGeom>
              <a:avLst/>
              <a:gdLst>
                <a:gd name="T0" fmla="*/ 24 w 49"/>
                <a:gd name="T1" fmla="*/ 0 h 49"/>
                <a:gd name="T2" fmla="*/ 32 w 49"/>
                <a:gd name="T3" fmla="*/ 0 h 49"/>
                <a:gd name="T4" fmla="*/ 38 w 49"/>
                <a:gd name="T5" fmla="*/ 3 h 49"/>
                <a:gd name="T6" fmla="*/ 43 w 49"/>
                <a:gd name="T7" fmla="*/ 9 h 49"/>
                <a:gd name="T8" fmla="*/ 47 w 49"/>
                <a:gd name="T9" fmla="*/ 17 h 49"/>
                <a:gd name="T10" fmla="*/ 49 w 49"/>
                <a:gd name="T11" fmla="*/ 24 h 49"/>
                <a:gd name="T12" fmla="*/ 47 w 49"/>
                <a:gd name="T13" fmla="*/ 32 h 49"/>
                <a:gd name="T14" fmla="*/ 43 w 49"/>
                <a:gd name="T15" fmla="*/ 37 h 49"/>
                <a:gd name="T16" fmla="*/ 38 w 49"/>
                <a:gd name="T17" fmla="*/ 43 h 49"/>
                <a:gd name="T18" fmla="*/ 32 w 49"/>
                <a:gd name="T19" fmla="*/ 47 h 49"/>
                <a:gd name="T20" fmla="*/ 24 w 49"/>
                <a:gd name="T21" fmla="*/ 49 h 49"/>
                <a:gd name="T22" fmla="*/ 17 w 49"/>
                <a:gd name="T23" fmla="*/ 47 h 49"/>
                <a:gd name="T24" fmla="*/ 9 w 49"/>
                <a:gd name="T25" fmla="*/ 43 h 49"/>
                <a:gd name="T26" fmla="*/ 4 w 49"/>
                <a:gd name="T27" fmla="*/ 37 h 49"/>
                <a:gd name="T28" fmla="*/ 0 w 49"/>
                <a:gd name="T29" fmla="*/ 32 h 49"/>
                <a:gd name="T30" fmla="*/ 0 w 49"/>
                <a:gd name="T31" fmla="*/ 24 h 49"/>
                <a:gd name="T32" fmla="*/ 0 w 49"/>
                <a:gd name="T33" fmla="*/ 17 h 49"/>
                <a:gd name="T34" fmla="*/ 4 w 49"/>
                <a:gd name="T35" fmla="*/ 9 h 49"/>
                <a:gd name="T36" fmla="*/ 9 w 49"/>
                <a:gd name="T37" fmla="*/ 3 h 49"/>
                <a:gd name="T38" fmla="*/ 17 w 49"/>
                <a:gd name="T39" fmla="*/ 0 h 49"/>
                <a:gd name="T40" fmla="*/ 24 w 49"/>
                <a:gd name="T4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" h="49">
                  <a:moveTo>
                    <a:pt x="24" y="0"/>
                  </a:moveTo>
                  <a:lnTo>
                    <a:pt x="32" y="0"/>
                  </a:lnTo>
                  <a:lnTo>
                    <a:pt x="38" y="3"/>
                  </a:lnTo>
                  <a:lnTo>
                    <a:pt x="43" y="9"/>
                  </a:lnTo>
                  <a:lnTo>
                    <a:pt x="47" y="17"/>
                  </a:lnTo>
                  <a:lnTo>
                    <a:pt x="49" y="24"/>
                  </a:lnTo>
                  <a:lnTo>
                    <a:pt x="47" y="32"/>
                  </a:lnTo>
                  <a:lnTo>
                    <a:pt x="43" y="37"/>
                  </a:lnTo>
                  <a:lnTo>
                    <a:pt x="38" y="43"/>
                  </a:lnTo>
                  <a:lnTo>
                    <a:pt x="32" y="47"/>
                  </a:lnTo>
                  <a:lnTo>
                    <a:pt x="24" y="49"/>
                  </a:lnTo>
                  <a:lnTo>
                    <a:pt x="17" y="47"/>
                  </a:lnTo>
                  <a:lnTo>
                    <a:pt x="9" y="43"/>
                  </a:lnTo>
                  <a:lnTo>
                    <a:pt x="4" y="37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4" y="9"/>
                  </a:lnTo>
                  <a:lnTo>
                    <a:pt x="9" y="3"/>
                  </a:lnTo>
                  <a:lnTo>
                    <a:pt x="17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91" name="Freeform 12"/>
            <p:cNvSpPr>
              <a:spLocks/>
            </p:cNvSpPr>
            <p:nvPr/>
          </p:nvSpPr>
          <p:spPr bwMode="auto">
            <a:xfrm>
              <a:off x="9494838" y="4505326"/>
              <a:ext cx="39688" cy="38100"/>
            </a:xfrm>
            <a:custGeom>
              <a:avLst/>
              <a:gdLst>
                <a:gd name="T0" fmla="*/ 25 w 51"/>
                <a:gd name="T1" fmla="*/ 0 h 49"/>
                <a:gd name="T2" fmla="*/ 34 w 51"/>
                <a:gd name="T3" fmla="*/ 0 h 49"/>
                <a:gd name="T4" fmla="*/ 40 w 51"/>
                <a:gd name="T5" fmla="*/ 3 h 49"/>
                <a:gd name="T6" fmla="*/ 45 w 51"/>
                <a:gd name="T7" fmla="*/ 9 h 49"/>
                <a:gd name="T8" fmla="*/ 49 w 51"/>
                <a:gd name="T9" fmla="*/ 17 h 49"/>
                <a:gd name="T10" fmla="*/ 51 w 51"/>
                <a:gd name="T11" fmla="*/ 24 h 49"/>
                <a:gd name="T12" fmla="*/ 49 w 51"/>
                <a:gd name="T13" fmla="*/ 32 h 49"/>
                <a:gd name="T14" fmla="*/ 45 w 51"/>
                <a:gd name="T15" fmla="*/ 37 h 49"/>
                <a:gd name="T16" fmla="*/ 40 w 51"/>
                <a:gd name="T17" fmla="*/ 43 h 49"/>
                <a:gd name="T18" fmla="*/ 34 w 51"/>
                <a:gd name="T19" fmla="*/ 47 h 49"/>
                <a:gd name="T20" fmla="*/ 25 w 51"/>
                <a:gd name="T21" fmla="*/ 49 h 49"/>
                <a:gd name="T22" fmla="*/ 17 w 51"/>
                <a:gd name="T23" fmla="*/ 47 h 49"/>
                <a:gd name="T24" fmla="*/ 11 w 51"/>
                <a:gd name="T25" fmla="*/ 43 h 49"/>
                <a:gd name="T26" fmla="*/ 6 w 51"/>
                <a:gd name="T27" fmla="*/ 37 h 49"/>
                <a:gd name="T28" fmla="*/ 2 w 51"/>
                <a:gd name="T29" fmla="*/ 32 h 49"/>
                <a:gd name="T30" fmla="*/ 0 w 51"/>
                <a:gd name="T31" fmla="*/ 24 h 49"/>
                <a:gd name="T32" fmla="*/ 2 w 51"/>
                <a:gd name="T33" fmla="*/ 17 h 49"/>
                <a:gd name="T34" fmla="*/ 6 w 51"/>
                <a:gd name="T35" fmla="*/ 9 h 49"/>
                <a:gd name="T36" fmla="*/ 11 w 51"/>
                <a:gd name="T37" fmla="*/ 3 h 49"/>
                <a:gd name="T38" fmla="*/ 17 w 51"/>
                <a:gd name="T39" fmla="*/ 0 h 49"/>
                <a:gd name="T40" fmla="*/ 25 w 51"/>
                <a:gd name="T4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1" h="49">
                  <a:moveTo>
                    <a:pt x="25" y="0"/>
                  </a:moveTo>
                  <a:lnTo>
                    <a:pt x="34" y="0"/>
                  </a:lnTo>
                  <a:lnTo>
                    <a:pt x="40" y="3"/>
                  </a:lnTo>
                  <a:lnTo>
                    <a:pt x="45" y="9"/>
                  </a:lnTo>
                  <a:lnTo>
                    <a:pt x="49" y="17"/>
                  </a:lnTo>
                  <a:lnTo>
                    <a:pt x="51" y="24"/>
                  </a:lnTo>
                  <a:lnTo>
                    <a:pt x="49" y="32"/>
                  </a:lnTo>
                  <a:lnTo>
                    <a:pt x="45" y="37"/>
                  </a:lnTo>
                  <a:lnTo>
                    <a:pt x="40" y="43"/>
                  </a:lnTo>
                  <a:lnTo>
                    <a:pt x="34" y="47"/>
                  </a:lnTo>
                  <a:lnTo>
                    <a:pt x="25" y="49"/>
                  </a:lnTo>
                  <a:lnTo>
                    <a:pt x="17" y="47"/>
                  </a:lnTo>
                  <a:lnTo>
                    <a:pt x="11" y="43"/>
                  </a:lnTo>
                  <a:lnTo>
                    <a:pt x="6" y="37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2" y="17"/>
                  </a:lnTo>
                  <a:lnTo>
                    <a:pt x="6" y="9"/>
                  </a:lnTo>
                  <a:lnTo>
                    <a:pt x="11" y="3"/>
                  </a:lnTo>
                  <a:lnTo>
                    <a:pt x="17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92" name="Freeform 13"/>
            <p:cNvSpPr>
              <a:spLocks/>
            </p:cNvSpPr>
            <p:nvPr/>
          </p:nvSpPr>
          <p:spPr bwMode="auto">
            <a:xfrm>
              <a:off x="6351588" y="4894263"/>
              <a:ext cx="3754438" cy="158750"/>
            </a:xfrm>
            <a:custGeom>
              <a:avLst/>
              <a:gdLst>
                <a:gd name="T0" fmla="*/ 100 w 4728"/>
                <a:gd name="T1" fmla="*/ 0 h 202"/>
                <a:gd name="T2" fmla="*/ 4627 w 4728"/>
                <a:gd name="T3" fmla="*/ 0 h 202"/>
                <a:gd name="T4" fmla="*/ 4659 w 4728"/>
                <a:gd name="T5" fmla="*/ 6 h 202"/>
                <a:gd name="T6" fmla="*/ 4687 w 4728"/>
                <a:gd name="T7" fmla="*/ 19 h 202"/>
                <a:gd name="T8" fmla="*/ 4707 w 4728"/>
                <a:gd name="T9" fmla="*/ 41 h 202"/>
                <a:gd name="T10" fmla="*/ 4722 w 4728"/>
                <a:gd name="T11" fmla="*/ 70 h 202"/>
                <a:gd name="T12" fmla="*/ 4728 w 4728"/>
                <a:gd name="T13" fmla="*/ 102 h 202"/>
                <a:gd name="T14" fmla="*/ 4722 w 4728"/>
                <a:gd name="T15" fmla="*/ 132 h 202"/>
                <a:gd name="T16" fmla="*/ 4707 w 4728"/>
                <a:gd name="T17" fmla="*/ 160 h 202"/>
                <a:gd name="T18" fmla="*/ 4687 w 4728"/>
                <a:gd name="T19" fmla="*/ 183 h 202"/>
                <a:gd name="T20" fmla="*/ 4659 w 4728"/>
                <a:gd name="T21" fmla="*/ 196 h 202"/>
                <a:gd name="T22" fmla="*/ 4627 w 4728"/>
                <a:gd name="T23" fmla="*/ 202 h 202"/>
                <a:gd name="T24" fmla="*/ 100 w 4728"/>
                <a:gd name="T25" fmla="*/ 202 h 202"/>
                <a:gd name="T26" fmla="*/ 68 w 4728"/>
                <a:gd name="T27" fmla="*/ 196 h 202"/>
                <a:gd name="T28" fmla="*/ 41 w 4728"/>
                <a:gd name="T29" fmla="*/ 183 h 202"/>
                <a:gd name="T30" fmla="*/ 19 w 4728"/>
                <a:gd name="T31" fmla="*/ 160 h 202"/>
                <a:gd name="T32" fmla="*/ 4 w 4728"/>
                <a:gd name="T33" fmla="*/ 132 h 202"/>
                <a:gd name="T34" fmla="*/ 0 w 4728"/>
                <a:gd name="T35" fmla="*/ 102 h 202"/>
                <a:gd name="T36" fmla="*/ 4 w 4728"/>
                <a:gd name="T37" fmla="*/ 70 h 202"/>
                <a:gd name="T38" fmla="*/ 19 w 4728"/>
                <a:gd name="T39" fmla="*/ 41 h 202"/>
                <a:gd name="T40" fmla="*/ 41 w 4728"/>
                <a:gd name="T41" fmla="*/ 19 h 202"/>
                <a:gd name="T42" fmla="*/ 68 w 4728"/>
                <a:gd name="T43" fmla="*/ 6 h 202"/>
                <a:gd name="T44" fmla="*/ 100 w 4728"/>
                <a:gd name="T45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728" h="202">
                  <a:moveTo>
                    <a:pt x="100" y="0"/>
                  </a:moveTo>
                  <a:lnTo>
                    <a:pt x="4627" y="0"/>
                  </a:lnTo>
                  <a:lnTo>
                    <a:pt x="4659" y="6"/>
                  </a:lnTo>
                  <a:lnTo>
                    <a:pt x="4687" y="19"/>
                  </a:lnTo>
                  <a:lnTo>
                    <a:pt x="4707" y="41"/>
                  </a:lnTo>
                  <a:lnTo>
                    <a:pt x="4722" y="70"/>
                  </a:lnTo>
                  <a:lnTo>
                    <a:pt x="4728" y="102"/>
                  </a:lnTo>
                  <a:lnTo>
                    <a:pt x="4722" y="132"/>
                  </a:lnTo>
                  <a:lnTo>
                    <a:pt x="4707" y="160"/>
                  </a:lnTo>
                  <a:lnTo>
                    <a:pt x="4687" y="183"/>
                  </a:lnTo>
                  <a:lnTo>
                    <a:pt x="4659" y="196"/>
                  </a:lnTo>
                  <a:lnTo>
                    <a:pt x="4627" y="202"/>
                  </a:lnTo>
                  <a:lnTo>
                    <a:pt x="100" y="202"/>
                  </a:lnTo>
                  <a:lnTo>
                    <a:pt x="68" y="196"/>
                  </a:lnTo>
                  <a:lnTo>
                    <a:pt x="41" y="183"/>
                  </a:lnTo>
                  <a:lnTo>
                    <a:pt x="19" y="160"/>
                  </a:lnTo>
                  <a:lnTo>
                    <a:pt x="4" y="132"/>
                  </a:lnTo>
                  <a:lnTo>
                    <a:pt x="0" y="102"/>
                  </a:lnTo>
                  <a:lnTo>
                    <a:pt x="4" y="70"/>
                  </a:lnTo>
                  <a:lnTo>
                    <a:pt x="19" y="41"/>
                  </a:lnTo>
                  <a:lnTo>
                    <a:pt x="41" y="19"/>
                  </a:lnTo>
                  <a:lnTo>
                    <a:pt x="68" y="6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93" name="Freeform 14"/>
            <p:cNvSpPr>
              <a:spLocks/>
            </p:cNvSpPr>
            <p:nvPr/>
          </p:nvSpPr>
          <p:spPr bwMode="auto">
            <a:xfrm>
              <a:off x="6351588" y="4973638"/>
              <a:ext cx="3754438" cy="79375"/>
            </a:xfrm>
            <a:custGeom>
              <a:avLst/>
              <a:gdLst>
                <a:gd name="T0" fmla="*/ 0 w 4728"/>
                <a:gd name="T1" fmla="*/ 0 h 100"/>
                <a:gd name="T2" fmla="*/ 4728 w 4728"/>
                <a:gd name="T3" fmla="*/ 0 h 100"/>
                <a:gd name="T4" fmla="*/ 4722 w 4728"/>
                <a:gd name="T5" fmla="*/ 30 h 100"/>
                <a:gd name="T6" fmla="*/ 4707 w 4728"/>
                <a:gd name="T7" fmla="*/ 58 h 100"/>
                <a:gd name="T8" fmla="*/ 4687 w 4728"/>
                <a:gd name="T9" fmla="*/ 81 h 100"/>
                <a:gd name="T10" fmla="*/ 4659 w 4728"/>
                <a:gd name="T11" fmla="*/ 94 h 100"/>
                <a:gd name="T12" fmla="*/ 4627 w 4728"/>
                <a:gd name="T13" fmla="*/ 100 h 100"/>
                <a:gd name="T14" fmla="*/ 100 w 4728"/>
                <a:gd name="T15" fmla="*/ 100 h 100"/>
                <a:gd name="T16" fmla="*/ 68 w 4728"/>
                <a:gd name="T17" fmla="*/ 94 h 100"/>
                <a:gd name="T18" fmla="*/ 41 w 4728"/>
                <a:gd name="T19" fmla="*/ 81 h 100"/>
                <a:gd name="T20" fmla="*/ 19 w 4728"/>
                <a:gd name="T21" fmla="*/ 58 h 100"/>
                <a:gd name="T22" fmla="*/ 4 w 4728"/>
                <a:gd name="T23" fmla="*/ 30 h 100"/>
                <a:gd name="T24" fmla="*/ 0 w 4728"/>
                <a:gd name="T2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28" h="100">
                  <a:moveTo>
                    <a:pt x="0" y="0"/>
                  </a:moveTo>
                  <a:lnTo>
                    <a:pt x="4728" y="0"/>
                  </a:lnTo>
                  <a:lnTo>
                    <a:pt x="4722" y="30"/>
                  </a:lnTo>
                  <a:lnTo>
                    <a:pt x="4707" y="58"/>
                  </a:lnTo>
                  <a:lnTo>
                    <a:pt x="4687" y="81"/>
                  </a:lnTo>
                  <a:lnTo>
                    <a:pt x="4659" y="94"/>
                  </a:lnTo>
                  <a:lnTo>
                    <a:pt x="4627" y="100"/>
                  </a:lnTo>
                  <a:lnTo>
                    <a:pt x="100" y="100"/>
                  </a:lnTo>
                  <a:lnTo>
                    <a:pt x="68" y="94"/>
                  </a:lnTo>
                  <a:lnTo>
                    <a:pt x="41" y="81"/>
                  </a:lnTo>
                  <a:lnTo>
                    <a:pt x="19" y="58"/>
                  </a:lnTo>
                  <a:lnTo>
                    <a:pt x="4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94" name="Rectangle 15"/>
            <p:cNvSpPr>
              <a:spLocks noChangeArrowheads="1"/>
            </p:cNvSpPr>
            <p:nvPr/>
          </p:nvSpPr>
          <p:spPr bwMode="auto">
            <a:xfrm>
              <a:off x="6705601" y="2320926"/>
              <a:ext cx="3044825" cy="2066925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95" name="Freeform 16"/>
            <p:cNvSpPr>
              <a:spLocks noEditPoints="1"/>
            </p:cNvSpPr>
            <p:nvPr/>
          </p:nvSpPr>
          <p:spPr bwMode="auto">
            <a:xfrm>
              <a:off x="7470776" y="2516188"/>
              <a:ext cx="1458913" cy="1462088"/>
            </a:xfrm>
            <a:custGeom>
              <a:avLst/>
              <a:gdLst>
                <a:gd name="T0" fmla="*/ 844 w 1839"/>
                <a:gd name="T1" fmla="*/ 340 h 1843"/>
                <a:gd name="T2" fmla="*/ 701 w 1839"/>
                <a:gd name="T3" fmla="*/ 376 h 1843"/>
                <a:gd name="T4" fmla="*/ 573 w 1839"/>
                <a:gd name="T5" fmla="*/ 448 h 1843"/>
                <a:gd name="T6" fmla="*/ 466 w 1839"/>
                <a:gd name="T7" fmla="*/ 549 h 1843"/>
                <a:gd name="T8" fmla="*/ 385 w 1839"/>
                <a:gd name="T9" fmla="*/ 677 h 1843"/>
                <a:gd name="T10" fmla="*/ 342 w 1839"/>
                <a:gd name="T11" fmla="*/ 822 h 1843"/>
                <a:gd name="T12" fmla="*/ 335 w 1839"/>
                <a:gd name="T13" fmla="*/ 965 h 1843"/>
                <a:gd name="T14" fmla="*/ 361 w 1839"/>
                <a:gd name="T15" fmla="*/ 1103 h 1843"/>
                <a:gd name="T16" fmla="*/ 419 w 1839"/>
                <a:gd name="T17" fmla="*/ 1227 h 1843"/>
                <a:gd name="T18" fmla="*/ 506 w 1839"/>
                <a:gd name="T19" fmla="*/ 1336 h 1843"/>
                <a:gd name="T20" fmla="*/ 617 w 1839"/>
                <a:gd name="T21" fmla="*/ 1423 h 1843"/>
                <a:gd name="T22" fmla="*/ 748 w 1839"/>
                <a:gd name="T23" fmla="*/ 1483 h 1843"/>
                <a:gd name="T24" fmla="*/ 919 w 1839"/>
                <a:gd name="T25" fmla="*/ 1508 h 1843"/>
                <a:gd name="T26" fmla="*/ 1066 w 1839"/>
                <a:gd name="T27" fmla="*/ 1489 h 1843"/>
                <a:gd name="T28" fmla="*/ 1203 w 1839"/>
                <a:gd name="T29" fmla="*/ 1434 h 1843"/>
                <a:gd name="T30" fmla="*/ 1322 w 1839"/>
                <a:gd name="T31" fmla="*/ 1348 h 1843"/>
                <a:gd name="T32" fmla="*/ 1416 w 1839"/>
                <a:gd name="T33" fmla="*/ 1233 h 1843"/>
                <a:gd name="T34" fmla="*/ 1480 w 1839"/>
                <a:gd name="T35" fmla="*/ 1092 h 1843"/>
                <a:gd name="T36" fmla="*/ 1504 w 1839"/>
                <a:gd name="T37" fmla="*/ 949 h 1843"/>
                <a:gd name="T38" fmla="*/ 1495 w 1839"/>
                <a:gd name="T39" fmla="*/ 809 h 1843"/>
                <a:gd name="T40" fmla="*/ 1451 w 1839"/>
                <a:gd name="T41" fmla="*/ 676 h 1843"/>
                <a:gd name="T42" fmla="*/ 1380 w 1839"/>
                <a:gd name="T43" fmla="*/ 559 h 1843"/>
                <a:gd name="T44" fmla="*/ 1280 w 1839"/>
                <a:gd name="T45" fmla="*/ 459 h 1843"/>
                <a:gd name="T46" fmla="*/ 1158 w 1839"/>
                <a:gd name="T47" fmla="*/ 386 h 1843"/>
                <a:gd name="T48" fmla="*/ 1004 w 1839"/>
                <a:gd name="T49" fmla="*/ 340 h 1843"/>
                <a:gd name="T50" fmla="*/ 1047 w 1839"/>
                <a:gd name="T51" fmla="*/ 0 h 1843"/>
                <a:gd name="T52" fmla="*/ 1284 w 1839"/>
                <a:gd name="T53" fmla="*/ 216 h 1843"/>
                <a:gd name="T54" fmla="*/ 1423 w 1839"/>
                <a:gd name="T55" fmla="*/ 308 h 1843"/>
                <a:gd name="T56" fmla="*/ 1540 w 1839"/>
                <a:gd name="T57" fmla="*/ 425 h 1843"/>
                <a:gd name="T58" fmla="*/ 1797 w 1839"/>
                <a:gd name="T59" fmla="*/ 617 h 1843"/>
                <a:gd name="T60" fmla="*/ 1696 w 1839"/>
                <a:gd name="T61" fmla="*/ 760 h 1843"/>
                <a:gd name="T62" fmla="*/ 1713 w 1839"/>
                <a:gd name="T63" fmla="*/ 926 h 1843"/>
                <a:gd name="T64" fmla="*/ 1839 w 1839"/>
                <a:gd name="T65" fmla="*/ 1050 h 1843"/>
                <a:gd name="T66" fmla="*/ 1622 w 1839"/>
                <a:gd name="T67" fmla="*/ 1287 h 1843"/>
                <a:gd name="T68" fmla="*/ 1530 w 1839"/>
                <a:gd name="T69" fmla="*/ 1427 h 1843"/>
                <a:gd name="T70" fmla="*/ 1414 w 1839"/>
                <a:gd name="T71" fmla="*/ 1542 h 1843"/>
                <a:gd name="T72" fmla="*/ 1224 w 1839"/>
                <a:gd name="T73" fmla="*/ 1800 h 1843"/>
                <a:gd name="T74" fmla="*/ 1079 w 1839"/>
                <a:gd name="T75" fmla="*/ 1700 h 1843"/>
                <a:gd name="T76" fmla="*/ 919 w 1839"/>
                <a:gd name="T77" fmla="*/ 1717 h 1843"/>
                <a:gd name="T78" fmla="*/ 791 w 1839"/>
                <a:gd name="T79" fmla="*/ 1843 h 1843"/>
                <a:gd name="T80" fmla="*/ 553 w 1839"/>
                <a:gd name="T81" fmla="*/ 1626 h 1843"/>
                <a:gd name="T82" fmla="*/ 414 w 1839"/>
                <a:gd name="T83" fmla="*/ 1534 h 1843"/>
                <a:gd name="T84" fmla="*/ 299 w 1839"/>
                <a:gd name="T85" fmla="*/ 1417 h 1843"/>
                <a:gd name="T86" fmla="*/ 41 w 1839"/>
                <a:gd name="T87" fmla="*/ 1225 h 1843"/>
                <a:gd name="T88" fmla="*/ 141 w 1839"/>
                <a:gd name="T89" fmla="*/ 1082 h 1843"/>
                <a:gd name="T90" fmla="*/ 126 w 1839"/>
                <a:gd name="T91" fmla="*/ 917 h 1843"/>
                <a:gd name="T92" fmla="*/ 0 w 1839"/>
                <a:gd name="T93" fmla="*/ 794 h 1843"/>
                <a:gd name="T94" fmla="*/ 214 w 1839"/>
                <a:gd name="T95" fmla="*/ 555 h 1843"/>
                <a:gd name="T96" fmla="*/ 306 w 1839"/>
                <a:gd name="T97" fmla="*/ 416 h 1843"/>
                <a:gd name="T98" fmla="*/ 423 w 1839"/>
                <a:gd name="T99" fmla="*/ 301 h 1843"/>
                <a:gd name="T100" fmla="*/ 615 w 1839"/>
                <a:gd name="T101" fmla="*/ 43 h 1843"/>
                <a:gd name="T102" fmla="*/ 758 w 1839"/>
                <a:gd name="T103" fmla="*/ 145 h 1843"/>
                <a:gd name="T104" fmla="*/ 919 w 1839"/>
                <a:gd name="T105" fmla="*/ 128 h 1843"/>
                <a:gd name="T106" fmla="*/ 1047 w 1839"/>
                <a:gd name="T107" fmla="*/ 0 h 1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839" h="1843">
                  <a:moveTo>
                    <a:pt x="919" y="335"/>
                  </a:moveTo>
                  <a:lnTo>
                    <a:pt x="844" y="340"/>
                  </a:lnTo>
                  <a:lnTo>
                    <a:pt x="771" y="354"/>
                  </a:lnTo>
                  <a:lnTo>
                    <a:pt x="701" y="376"/>
                  </a:lnTo>
                  <a:lnTo>
                    <a:pt x="635" y="408"/>
                  </a:lnTo>
                  <a:lnTo>
                    <a:pt x="573" y="448"/>
                  </a:lnTo>
                  <a:lnTo>
                    <a:pt x="517" y="495"/>
                  </a:lnTo>
                  <a:lnTo>
                    <a:pt x="466" y="549"/>
                  </a:lnTo>
                  <a:lnTo>
                    <a:pt x="423" y="610"/>
                  </a:lnTo>
                  <a:lnTo>
                    <a:pt x="385" y="677"/>
                  </a:lnTo>
                  <a:lnTo>
                    <a:pt x="359" y="751"/>
                  </a:lnTo>
                  <a:lnTo>
                    <a:pt x="342" y="822"/>
                  </a:lnTo>
                  <a:lnTo>
                    <a:pt x="333" y="894"/>
                  </a:lnTo>
                  <a:lnTo>
                    <a:pt x="335" y="965"/>
                  </a:lnTo>
                  <a:lnTo>
                    <a:pt x="344" y="1035"/>
                  </a:lnTo>
                  <a:lnTo>
                    <a:pt x="361" y="1103"/>
                  </a:lnTo>
                  <a:lnTo>
                    <a:pt x="387" y="1167"/>
                  </a:lnTo>
                  <a:lnTo>
                    <a:pt x="419" y="1227"/>
                  </a:lnTo>
                  <a:lnTo>
                    <a:pt x="459" y="1286"/>
                  </a:lnTo>
                  <a:lnTo>
                    <a:pt x="506" y="1336"/>
                  </a:lnTo>
                  <a:lnTo>
                    <a:pt x="558" y="1383"/>
                  </a:lnTo>
                  <a:lnTo>
                    <a:pt x="617" y="1423"/>
                  </a:lnTo>
                  <a:lnTo>
                    <a:pt x="681" y="1457"/>
                  </a:lnTo>
                  <a:lnTo>
                    <a:pt x="748" y="1483"/>
                  </a:lnTo>
                  <a:lnTo>
                    <a:pt x="835" y="1502"/>
                  </a:lnTo>
                  <a:lnTo>
                    <a:pt x="919" y="1508"/>
                  </a:lnTo>
                  <a:lnTo>
                    <a:pt x="995" y="1504"/>
                  </a:lnTo>
                  <a:lnTo>
                    <a:pt x="1066" y="1489"/>
                  </a:lnTo>
                  <a:lnTo>
                    <a:pt x="1136" y="1466"/>
                  </a:lnTo>
                  <a:lnTo>
                    <a:pt x="1203" y="1434"/>
                  </a:lnTo>
                  <a:lnTo>
                    <a:pt x="1265" y="1395"/>
                  </a:lnTo>
                  <a:lnTo>
                    <a:pt x="1322" y="1348"/>
                  </a:lnTo>
                  <a:lnTo>
                    <a:pt x="1372" y="1293"/>
                  </a:lnTo>
                  <a:lnTo>
                    <a:pt x="1416" y="1233"/>
                  </a:lnTo>
                  <a:lnTo>
                    <a:pt x="1451" y="1165"/>
                  </a:lnTo>
                  <a:lnTo>
                    <a:pt x="1480" y="1092"/>
                  </a:lnTo>
                  <a:lnTo>
                    <a:pt x="1496" y="1020"/>
                  </a:lnTo>
                  <a:lnTo>
                    <a:pt x="1504" y="949"/>
                  </a:lnTo>
                  <a:lnTo>
                    <a:pt x="1504" y="877"/>
                  </a:lnTo>
                  <a:lnTo>
                    <a:pt x="1495" y="809"/>
                  </a:lnTo>
                  <a:lnTo>
                    <a:pt x="1476" y="741"/>
                  </a:lnTo>
                  <a:lnTo>
                    <a:pt x="1451" y="676"/>
                  </a:lnTo>
                  <a:lnTo>
                    <a:pt x="1419" y="615"/>
                  </a:lnTo>
                  <a:lnTo>
                    <a:pt x="1380" y="559"/>
                  </a:lnTo>
                  <a:lnTo>
                    <a:pt x="1333" y="506"/>
                  </a:lnTo>
                  <a:lnTo>
                    <a:pt x="1280" y="459"/>
                  </a:lnTo>
                  <a:lnTo>
                    <a:pt x="1222" y="420"/>
                  </a:lnTo>
                  <a:lnTo>
                    <a:pt x="1158" y="386"/>
                  </a:lnTo>
                  <a:lnTo>
                    <a:pt x="1089" y="361"/>
                  </a:lnTo>
                  <a:lnTo>
                    <a:pt x="1004" y="340"/>
                  </a:lnTo>
                  <a:lnTo>
                    <a:pt x="919" y="335"/>
                  </a:lnTo>
                  <a:close/>
                  <a:moveTo>
                    <a:pt x="1047" y="0"/>
                  </a:moveTo>
                  <a:lnTo>
                    <a:pt x="1324" y="84"/>
                  </a:lnTo>
                  <a:lnTo>
                    <a:pt x="1284" y="216"/>
                  </a:lnTo>
                  <a:lnTo>
                    <a:pt x="1357" y="259"/>
                  </a:lnTo>
                  <a:lnTo>
                    <a:pt x="1423" y="308"/>
                  </a:lnTo>
                  <a:lnTo>
                    <a:pt x="1485" y="365"/>
                  </a:lnTo>
                  <a:lnTo>
                    <a:pt x="1540" y="425"/>
                  </a:lnTo>
                  <a:lnTo>
                    <a:pt x="1660" y="361"/>
                  </a:lnTo>
                  <a:lnTo>
                    <a:pt x="1797" y="617"/>
                  </a:lnTo>
                  <a:lnTo>
                    <a:pt x="1675" y="681"/>
                  </a:lnTo>
                  <a:lnTo>
                    <a:pt x="1696" y="760"/>
                  </a:lnTo>
                  <a:lnTo>
                    <a:pt x="1709" y="843"/>
                  </a:lnTo>
                  <a:lnTo>
                    <a:pt x="1713" y="926"/>
                  </a:lnTo>
                  <a:lnTo>
                    <a:pt x="1707" y="1011"/>
                  </a:lnTo>
                  <a:lnTo>
                    <a:pt x="1839" y="1050"/>
                  </a:lnTo>
                  <a:lnTo>
                    <a:pt x="1754" y="1327"/>
                  </a:lnTo>
                  <a:lnTo>
                    <a:pt x="1622" y="1287"/>
                  </a:lnTo>
                  <a:lnTo>
                    <a:pt x="1581" y="1361"/>
                  </a:lnTo>
                  <a:lnTo>
                    <a:pt x="1530" y="1427"/>
                  </a:lnTo>
                  <a:lnTo>
                    <a:pt x="1476" y="1489"/>
                  </a:lnTo>
                  <a:lnTo>
                    <a:pt x="1414" y="1542"/>
                  </a:lnTo>
                  <a:lnTo>
                    <a:pt x="1480" y="1664"/>
                  </a:lnTo>
                  <a:lnTo>
                    <a:pt x="1224" y="1800"/>
                  </a:lnTo>
                  <a:lnTo>
                    <a:pt x="1158" y="1679"/>
                  </a:lnTo>
                  <a:lnTo>
                    <a:pt x="1079" y="1700"/>
                  </a:lnTo>
                  <a:lnTo>
                    <a:pt x="1000" y="1713"/>
                  </a:lnTo>
                  <a:lnTo>
                    <a:pt x="919" y="1717"/>
                  </a:lnTo>
                  <a:lnTo>
                    <a:pt x="831" y="1711"/>
                  </a:lnTo>
                  <a:lnTo>
                    <a:pt x="791" y="1843"/>
                  </a:lnTo>
                  <a:lnTo>
                    <a:pt x="513" y="1758"/>
                  </a:lnTo>
                  <a:lnTo>
                    <a:pt x="553" y="1626"/>
                  </a:lnTo>
                  <a:lnTo>
                    <a:pt x="481" y="1585"/>
                  </a:lnTo>
                  <a:lnTo>
                    <a:pt x="414" y="1534"/>
                  </a:lnTo>
                  <a:lnTo>
                    <a:pt x="353" y="1479"/>
                  </a:lnTo>
                  <a:lnTo>
                    <a:pt x="299" y="1417"/>
                  </a:lnTo>
                  <a:lnTo>
                    <a:pt x="179" y="1481"/>
                  </a:lnTo>
                  <a:lnTo>
                    <a:pt x="41" y="1225"/>
                  </a:lnTo>
                  <a:lnTo>
                    <a:pt x="164" y="1161"/>
                  </a:lnTo>
                  <a:lnTo>
                    <a:pt x="141" y="1082"/>
                  </a:lnTo>
                  <a:lnTo>
                    <a:pt x="130" y="1001"/>
                  </a:lnTo>
                  <a:lnTo>
                    <a:pt x="126" y="917"/>
                  </a:lnTo>
                  <a:lnTo>
                    <a:pt x="130" y="834"/>
                  </a:lnTo>
                  <a:lnTo>
                    <a:pt x="0" y="794"/>
                  </a:lnTo>
                  <a:lnTo>
                    <a:pt x="83" y="516"/>
                  </a:lnTo>
                  <a:lnTo>
                    <a:pt x="214" y="555"/>
                  </a:lnTo>
                  <a:lnTo>
                    <a:pt x="258" y="484"/>
                  </a:lnTo>
                  <a:lnTo>
                    <a:pt x="306" y="416"/>
                  </a:lnTo>
                  <a:lnTo>
                    <a:pt x="363" y="355"/>
                  </a:lnTo>
                  <a:lnTo>
                    <a:pt x="423" y="301"/>
                  </a:lnTo>
                  <a:lnTo>
                    <a:pt x="359" y="180"/>
                  </a:lnTo>
                  <a:lnTo>
                    <a:pt x="615" y="43"/>
                  </a:lnTo>
                  <a:lnTo>
                    <a:pt x="679" y="163"/>
                  </a:lnTo>
                  <a:lnTo>
                    <a:pt x="758" y="145"/>
                  </a:lnTo>
                  <a:lnTo>
                    <a:pt x="837" y="131"/>
                  </a:lnTo>
                  <a:lnTo>
                    <a:pt x="919" y="128"/>
                  </a:lnTo>
                  <a:lnTo>
                    <a:pt x="1008" y="131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96" name="Freeform 17"/>
            <p:cNvSpPr>
              <a:spLocks/>
            </p:cNvSpPr>
            <p:nvPr/>
          </p:nvSpPr>
          <p:spPr bwMode="auto">
            <a:xfrm>
              <a:off x="5965826" y="1566863"/>
              <a:ext cx="2724150" cy="2174875"/>
            </a:xfrm>
            <a:custGeom>
              <a:avLst/>
              <a:gdLst>
                <a:gd name="T0" fmla="*/ 675 w 3433"/>
                <a:gd name="T1" fmla="*/ 2 h 2739"/>
                <a:gd name="T2" fmla="*/ 831 w 3433"/>
                <a:gd name="T3" fmla="*/ 34 h 2739"/>
                <a:gd name="T4" fmla="*/ 978 w 3433"/>
                <a:gd name="T5" fmla="*/ 109 h 2739"/>
                <a:gd name="T6" fmla="*/ 1088 w 3433"/>
                <a:gd name="T7" fmla="*/ 205 h 2739"/>
                <a:gd name="T8" fmla="*/ 1173 w 3433"/>
                <a:gd name="T9" fmla="*/ 322 h 2739"/>
                <a:gd name="T10" fmla="*/ 1226 w 3433"/>
                <a:gd name="T11" fmla="*/ 454 h 2739"/>
                <a:gd name="T12" fmla="*/ 1250 w 3433"/>
                <a:gd name="T13" fmla="*/ 591 h 2739"/>
                <a:gd name="T14" fmla="*/ 1241 w 3433"/>
                <a:gd name="T15" fmla="*/ 733 h 2739"/>
                <a:gd name="T16" fmla="*/ 2551 w 3433"/>
                <a:gd name="T17" fmla="*/ 1542 h 2739"/>
                <a:gd name="T18" fmla="*/ 2702 w 3433"/>
                <a:gd name="T19" fmla="*/ 1497 h 2739"/>
                <a:gd name="T20" fmla="*/ 2858 w 3433"/>
                <a:gd name="T21" fmla="*/ 1489 h 2739"/>
                <a:gd name="T22" fmla="*/ 3012 w 3433"/>
                <a:gd name="T23" fmla="*/ 1521 h 2739"/>
                <a:gd name="T24" fmla="*/ 3158 w 3433"/>
                <a:gd name="T25" fmla="*/ 1595 h 2739"/>
                <a:gd name="T26" fmla="*/ 3269 w 3433"/>
                <a:gd name="T27" fmla="*/ 1691 h 2739"/>
                <a:gd name="T28" fmla="*/ 3354 w 3433"/>
                <a:gd name="T29" fmla="*/ 1808 h 2739"/>
                <a:gd name="T30" fmla="*/ 3407 w 3433"/>
                <a:gd name="T31" fmla="*/ 1936 h 2739"/>
                <a:gd name="T32" fmla="*/ 3431 w 3433"/>
                <a:gd name="T33" fmla="*/ 2073 h 2739"/>
                <a:gd name="T34" fmla="*/ 3140 w 3433"/>
                <a:gd name="T35" fmla="*/ 1945 h 2739"/>
                <a:gd name="T36" fmla="*/ 2814 w 3433"/>
                <a:gd name="T37" fmla="*/ 1921 h 2739"/>
                <a:gd name="T38" fmla="*/ 2645 w 3433"/>
                <a:gd name="T39" fmla="*/ 2003 h 2739"/>
                <a:gd name="T40" fmla="*/ 2617 w 3433"/>
                <a:gd name="T41" fmla="*/ 2378 h 2739"/>
                <a:gd name="T42" fmla="*/ 3064 w 3433"/>
                <a:gd name="T43" fmla="*/ 2683 h 2739"/>
                <a:gd name="T44" fmla="*/ 2916 w 3433"/>
                <a:gd name="T45" fmla="*/ 2730 h 2739"/>
                <a:gd name="T46" fmla="*/ 2758 w 3433"/>
                <a:gd name="T47" fmla="*/ 2738 h 2739"/>
                <a:gd name="T48" fmla="*/ 2602 w 3433"/>
                <a:gd name="T49" fmla="*/ 2706 h 2739"/>
                <a:gd name="T50" fmla="*/ 2455 w 3433"/>
                <a:gd name="T51" fmla="*/ 2630 h 2739"/>
                <a:gd name="T52" fmla="*/ 2344 w 3433"/>
                <a:gd name="T53" fmla="*/ 2534 h 2739"/>
                <a:gd name="T54" fmla="*/ 2260 w 3433"/>
                <a:gd name="T55" fmla="*/ 2418 h 2739"/>
                <a:gd name="T56" fmla="*/ 2207 w 3433"/>
                <a:gd name="T57" fmla="*/ 2286 h 2739"/>
                <a:gd name="T58" fmla="*/ 2183 w 3433"/>
                <a:gd name="T59" fmla="*/ 2148 h 2739"/>
                <a:gd name="T60" fmla="*/ 2192 w 3433"/>
                <a:gd name="T61" fmla="*/ 2005 h 2739"/>
                <a:gd name="T62" fmla="*/ 882 w 3433"/>
                <a:gd name="T63" fmla="*/ 1198 h 2739"/>
                <a:gd name="T64" fmla="*/ 731 w 3433"/>
                <a:gd name="T65" fmla="*/ 1243 h 2739"/>
                <a:gd name="T66" fmla="*/ 575 w 3433"/>
                <a:gd name="T67" fmla="*/ 1250 h 2739"/>
                <a:gd name="T68" fmla="*/ 419 w 3433"/>
                <a:gd name="T69" fmla="*/ 1218 h 2739"/>
                <a:gd name="T70" fmla="*/ 273 w 3433"/>
                <a:gd name="T71" fmla="*/ 1145 h 2739"/>
                <a:gd name="T72" fmla="*/ 162 w 3433"/>
                <a:gd name="T73" fmla="*/ 1047 h 2739"/>
                <a:gd name="T74" fmla="*/ 79 w 3433"/>
                <a:gd name="T75" fmla="*/ 932 h 2739"/>
                <a:gd name="T76" fmla="*/ 26 w 3433"/>
                <a:gd name="T77" fmla="*/ 802 h 2739"/>
                <a:gd name="T78" fmla="*/ 2 w 3433"/>
                <a:gd name="T79" fmla="*/ 665 h 2739"/>
                <a:gd name="T80" fmla="*/ 293 w 3433"/>
                <a:gd name="T81" fmla="*/ 795 h 2739"/>
                <a:gd name="T82" fmla="*/ 618 w 3433"/>
                <a:gd name="T83" fmla="*/ 819 h 2739"/>
                <a:gd name="T84" fmla="*/ 801 w 3433"/>
                <a:gd name="T85" fmla="*/ 548 h 2739"/>
                <a:gd name="T86" fmla="*/ 660 w 3433"/>
                <a:gd name="T87" fmla="*/ 254 h 2739"/>
                <a:gd name="T88" fmla="*/ 442 w 3433"/>
                <a:gd name="T89" fmla="*/ 28 h 2739"/>
                <a:gd name="T90" fmla="*/ 596 w 3433"/>
                <a:gd name="T91" fmla="*/ 0 h 2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3" h="2739">
                  <a:moveTo>
                    <a:pt x="596" y="0"/>
                  </a:moveTo>
                  <a:lnTo>
                    <a:pt x="675" y="2"/>
                  </a:lnTo>
                  <a:lnTo>
                    <a:pt x="752" y="13"/>
                  </a:lnTo>
                  <a:lnTo>
                    <a:pt x="831" y="34"/>
                  </a:lnTo>
                  <a:lnTo>
                    <a:pt x="906" y="66"/>
                  </a:lnTo>
                  <a:lnTo>
                    <a:pt x="978" y="109"/>
                  </a:lnTo>
                  <a:lnTo>
                    <a:pt x="1036" y="155"/>
                  </a:lnTo>
                  <a:lnTo>
                    <a:pt x="1088" y="205"/>
                  </a:lnTo>
                  <a:lnTo>
                    <a:pt x="1134" y="262"/>
                  </a:lnTo>
                  <a:lnTo>
                    <a:pt x="1173" y="322"/>
                  </a:lnTo>
                  <a:lnTo>
                    <a:pt x="1203" y="386"/>
                  </a:lnTo>
                  <a:lnTo>
                    <a:pt x="1226" y="454"/>
                  </a:lnTo>
                  <a:lnTo>
                    <a:pt x="1243" y="522"/>
                  </a:lnTo>
                  <a:lnTo>
                    <a:pt x="1250" y="591"/>
                  </a:lnTo>
                  <a:lnTo>
                    <a:pt x="1250" y="663"/>
                  </a:lnTo>
                  <a:lnTo>
                    <a:pt x="1241" y="733"/>
                  </a:lnTo>
                  <a:lnTo>
                    <a:pt x="2482" y="1578"/>
                  </a:lnTo>
                  <a:lnTo>
                    <a:pt x="2551" y="1542"/>
                  </a:lnTo>
                  <a:lnTo>
                    <a:pt x="2624" y="1514"/>
                  </a:lnTo>
                  <a:lnTo>
                    <a:pt x="2702" y="1497"/>
                  </a:lnTo>
                  <a:lnTo>
                    <a:pt x="2779" y="1487"/>
                  </a:lnTo>
                  <a:lnTo>
                    <a:pt x="2858" y="1489"/>
                  </a:lnTo>
                  <a:lnTo>
                    <a:pt x="2937" y="1501"/>
                  </a:lnTo>
                  <a:lnTo>
                    <a:pt x="3012" y="1521"/>
                  </a:lnTo>
                  <a:lnTo>
                    <a:pt x="3087" y="1553"/>
                  </a:lnTo>
                  <a:lnTo>
                    <a:pt x="3158" y="1595"/>
                  </a:lnTo>
                  <a:lnTo>
                    <a:pt x="3219" y="1640"/>
                  </a:lnTo>
                  <a:lnTo>
                    <a:pt x="3269" y="1691"/>
                  </a:lnTo>
                  <a:lnTo>
                    <a:pt x="3314" y="1747"/>
                  </a:lnTo>
                  <a:lnTo>
                    <a:pt x="3354" y="1808"/>
                  </a:lnTo>
                  <a:lnTo>
                    <a:pt x="3384" y="1870"/>
                  </a:lnTo>
                  <a:lnTo>
                    <a:pt x="3407" y="1936"/>
                  </a:lnTo>
                  <a:lnTo>
                    <a:pt x="3423" y="2005"/>
                  </a:lnTo>
                  <a:lnTo>
                    <a:pt x="3431" y="2073"/>
                  </a:lnTo>
                  <a:lnTo>
                    <a:pt x="3433" y="2145"/>
                  </a:lnTo>
                  <a:lnTo>
                    <a:pt x="3140" y="1945"/>
                  </a:lnTo>
                  <a:lnTo>
                    <a:pt x="2984" y="1840"/>
                  </a:lnTo>
                  <a:lnTo>
                    <a:pt x="2814" y="1921"/>
                  </a:lnTo>
                  <a:lnTo>
                    <a:pt x="2645" y="2003"/>
                  </a:lnTo>
                  <a:lnTo>
                    <a:pt x="2645" y="2003"/>
                  </a:lnTo>
                  <a:lnTo>
                    <a:pt x="2632" y="2190"/>
                  </a:lnTo>
                  <a:lnTo>
                    <a:pt x="2617" y="2378"/>
                  </a:lnTo>
                  <a:lnTo>
                    <a:pt x="2773" y="2485"/>
                  </a:lnTo>
                  <a:lnTo>
                    <a:pt x="3064" y="2683"/>
                  </a:lnTo>
                  <a:lnTo>
                    <a:pt x="2991" y="2711"/>
                  </a:lnTo>
                  <a:lnTo>
                    <a:pt x="2916" y="2730"/>
                  </a:lnTo>
                  <a:lnTo>
                    <a:pt x="2837" y="2739"/>
                  </a:lnTo>
                  <a:lnTo>
                    <a:pt x="2758" y="2738"/>
                  </a:lnTo>
                  <a:lnTo>
                    <a:pt x="2681" y="2726"/>
                  </a:lnTo>
                  <a:lnTo>
                    <a:pt x="2602" y="2706"/>
                  </a:lnTo>
                  <a:lnTo>
                    <a:pt x="2527" y="2674"/>
                  </a:lnTo>
                  <a:lnTo>
                    <a:pt x="2455" y="2630"/>
                  </a:lnTo>
                  <a:lnTo>
                    <a:pt x="2397" y="2585"/>
                  </a:lnTo>
                  <a:lnTo>
                    <a:pt x="2344" y="2534"/>
                  </a:lnTo>
                  <a:lnTo>
                    <a:pt x="2299" y="2478"/>
                  </a:lnTo>
                  <a:lnTo>
                    <a:pt x="2260" y="2418"/>
                  </a:lnTo>
                  <a:lnTo>
                    <a:pt x="2230" y="2354"/>
                  </a:lnTo>
                  <a:lnTo>
                    <a:pt x="2207" y="2286"/>
                  </a:lnTo>
                  <a:lnTo>
                    <a:pt x="2190" y="2218"/>
                  </a:lnTo>
                  <a:lnTo>
                    <a:pt x="2183" y="2148"/>
                  </a:lnTo>
                  <a:lnTo>
                    <a:pt x="2183" y="2077"/>
                  </a:lnTo>
                  <a:lnTo>
                    <a:pt x="2192" y="2005"/>
                  </a:lnTo>
                  <a:lnTo>
                    <a:pt x="951" y="1162"/>
                  </a:lnTo>
                  <a:lnTo>
                    <a:pt x="882" y="1198"/>
                  </a:lnTo>
                  <a:lnTo>
                    <a:pt x="808" y="1226"/>
                  </a:lnTo>
                  <a:lnTo>
                    <a:pt x="731" y="1243"/>
                  </a:lnTo>
                  <a:lnTo>
                    <a:pt x="654" y="1252"/>
                  </a:lnTo>
                  <a:lnTo>
                    <a:pt x="575" y="1250"/>
                  </a:lnTo>
                  <a:lnTo>
                    <a:pt x="496" y="1239"/>
                  </a:lnTo>
                  <a:lnTo>
                    <a:pt x="419" y="1218"/>
                  </a:lnTo>
                  <a:lnTo>
                    <a:pt x="346" y="1186"/>
                  </a:lnTo>
                  <a:lnTo>
                    <a:pt x="273" y="1145"/>
                  </a:lnTo>
                  <a:lnTo>
                    <a:pt x="214" y="1098"/>
                  </a:lnTo>
                  <a:lnTo>
                    <a:pt x="162" y="1047"/>
                  </a:lnTo>
                  <a:lnTo>
                    <a:pt x="118" y="992"/>
                  </a:lnTo>
                  <a:lnTo>
                    <a:pt x="79" y="932"/>
                  </a:lnTo>
                  <a:lnTo>
                    <a:pt x="49" y="870"/>
                  </a:lnTo>
                  <a:lnTo>
                    <a:pt x="26" y="802"/>
                  </a:lnTo>
                  <a:lnTo>
                    <a:pt x="9" y="734"/>
                  </a:lnTo>
                  <a:lnTo>
                    <a:pt x="2" y="665"/>
                  </a:lnTo>
                  <a:lnTo>
                    <a:pt x="0" y="595"/>
                  </a:lnTo>
                  <a:lnTo>
                    <a:pt x="293" y="795"/>
                  </a:lnTo>
                  <a:lnTo>
                    <a:pt x="449" y="900"/>
                  </a:lnTo>
                  <a:lnTo>
                    <a:pt x="618" y="819"/>
                  </a:lnTo>
                  <a:lnTo>
                    <a:pt x="788" y="736"/>
                  </a:lnTo>
                  <a:lnTo>
                    <a:pt x="801" y="548"/>
                  </a:lnTo>
                  <a:lnTo>
                    <a:pt x="816" y="362"/>
                  </a:lnTo>
                  <a:lnTo>
                    <a:pt x="660" y="254"/>
                  </a:lnTo>
                  <a:lnTo>
                    <a:pt x="367" y="55"/>
                  </a:lnTo>
                  <a:lnTo>
                    <a:pt x="442" y="28"/>
                  </a:lnTo>
                  <a:lnTo>
                    <a:pt x="517" y="10"/>
                  </a:lnTo>
                  <a:lnTo>
                    <a:pt x="596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97" name="Freeform 18"/>
            <p:cNvSpPr>
              <a:spLocks/>
            </p:cNvSpPr>
            <p:nvPr/>
          </p:nvSpPr>
          <p:spPr bwMode="auto">
            <a:xfrm>
              <a:off x="8672513" y="3159126"/>
              <a:ext cx="1077913" cy="1228725"/>
            </a:xfrm>
            <a:custGeom>
              <a:avLst/>
              <a:gdLst>
                <a:gd name="T0" fmla="*/ 920 w 1358"/>
                <a:gd name="T1" fmla="*/ 0 h 1550"/>
                <a:gd name="T2" fmla="*/ 993 w 1358"/>
                <a:gd name="T3" fmla="*/ 172 h 1550"/>
                <a:gd name="T4" fmla="*/ 1083 w 1358"/>
                <a:gd name="T5" fmla="*/ 155 h 1550"/>
                <a:gd name="T6" fmla="*/ 1173 w 1358"/>
                <a:gd name="T7" fmla="*/ 145 h 1550"/>
                <a:gd name="T8" fmla="*/ 1266 w 1358"/>
                <a:gd name="T9" fmla="*/ 145 h 1550"/>
                <a:gd name="T10" fmla="*/ 1358 w 1358"/>
                <a:gd name="T11" fmla="*/ 153 h 1550"/>
                <a:gd name="T12" fmla="*/ 1358 w 1358"/>
                <a:gd name="T13" fmla="*/ 437 h 1550"/>
                <a:gd name="T14" fmla="*/ 1275 w 1358"/>
                <a:gd name="T15" fmla="*/ 428 h 1550"/>
                <a:gd name="T16" fmla="*/ 1192 w 1358"/>
                <a:gd name="T17" fmla="*/ 428 h 1550"/>
                <a:gd name="T18" fmla="*/ 1111 w 1358"/>
                <a:gd name="T19" fmla="*/ 435 h 1550"/>
                <a:gd name="T20" fmla="*/ 1031 w 1358"/>
                <a:gd name="T21" fmla="*/ 452 h 1550"/>
                <a:gd name="T22" fmla="*/ 953 w 1358"/>
                <a:gd name="T23" fmla="*/ 477 h 1550"/>
                <a:gd name="T24" fmla="*/ 878 w 1358"/>
                <a:gd name="T25" fmla="*/ 509 h 1550"/>
                <a:gd name="T26" fmla="*/ 809 w 1358"/>
                <a:gd name="T27" fmla="*/ 548 h 1550"/>
                <a:gd name="T28" fmla="*/ 741 w 1358"/>
                <a:gd name="T29" fmla="*/ 595 h 1550"/>
                <a:gd name="T30" fmla="*/ 679 w 1358"/>
                <a:gd name="T31" fmla="*/ 650 h 1550"/>
                <a:gd name="T32" fmla="*/ 623 w 1358"/>
                <a:gd name="T33" fmla="*/ 710 h 1550"/>
                <a:gd name="T34" fmla="*/ 572 w 1358"/>
                <a:gd name="T35" fmla="*/ 776 h 1550"/>
                <a:gd name="T36" fmla="*/ 529 w 1358"/>
                <a:gd name="T37" fmla="*/ 849 h 1550"/>
                <a:gd name="T38" fmla="*/ 491 w 1358"/>
                <a:gd name="T39" fmla="*/ 928 h 1550"/>
                <a:gd name="T40" fmla="*/ 463 w 1358"/>
                <a:gd name="T41" fmla="*/ 1019 h 1550"/>
                <a:gd name="T42" fmla="*/ 444 w 1358"/>
                <a:gd name="T43" fmla="*/ 1109 h 1550"/>
                <a:gd name="T44" fmla="*/ 435 w 1358"/>
                <a:gd name="T45" fmla="*/ 1200 h 1550"/>
                <a:gd name="T46" fmla="*/ 438 w 1358"/>
                <a:gd name="T47" fmla="*/ 1290 h 1550"/>
                <a:gd name="T48" fmla="*/ 451 w 1358"/>
                <a:gd name="T49" fmla="*/ 1380 h 1550"/>
                <a:gd name="T50" fmla="*/ 472 w 1358"/>
                <a:gd name="T51" fmla="*/ 1465 h 1550"/>
                <a:gd name="T52" fmla="*/ 504 w 1358"/>
                <a:gd name="T53" fmla="*/ 1550 h 1550"/>
                <a:gd name="T54" fmla="*/ 15 w 1358"/>
                <a:gd name="T55" fmla="*/ 1550 h 1550"/>
                <a:gd name="T56" fmla="*/ 8 w 1358"/>
                <a:gd name="T57" fmla="*/ 1535 h 1550"/>
                <a:gd name="T58" fmla="*/ 181 w 1358"/>
                <a:gd name="T59" fmla="*/ 1461 h 1550"/>
                <a:gd name="T60" fmla="*/ 160 w 1358"/>
                <a:gd name="T61" fmla="*/ 1352 h 1550"/>
                <a:gd name="T62" fmla="*/ 153 w 1358"/>
                <a:gd name="T63" fmla="*/ 1239 h 1550"/>
                <a:gd name="T64" fmla="*/ 158 w 1358"/>
                <a:gd name="T65" fmla="*/ 1126 h 1550"/>
                <a:gd name="T66" fmla="*/ 173 w 1358"/>
                <a:gd name="T67" fmla="*/ 1013 h 1550"/>
                <a:gd name="T68" fmla="*/ 0 w 1358"/>
                <a:gd name="T69" fmla="*/ 943 h 1550"/>
                <a:gd name="T70" fmla="*/ 147 w 1358"/>
                <a:gd name="T71" fmla="*/ 578 h 1550"/>
                <a:gd name="T72" fmla="*/ 320 w 1358"/>
                <a:gd name="T73" fmla="*/ 648 h 1550"/>
                <a:gd name="T74" fmla="*/ 373 w 1358"/>
                <a:gd name="T75" fmla="*/ 573 h 1550"/>
                <a:gd name="T76" fmla="*/ 429 w 1358"/>
                <a:gd name="T77" fmla="*/ 501 h 1550"/>
                <a:gd name="T78" fmla="*/ 493 w 1358"/>
                <a:gd name="T79" fmla="*/ 437 h 1550"/>
                <a:gd name="T80" fmla="*/ 561 w 1358"/>
                <a:gd name="T81" fmla="*/ 379 h 1550"/>
                <a:gd name="T82" fmla="*/ 632 w 1358"/>
                <a:gd name="T83" fmla="*/ 326 h 1550"/>
                <a:gd name="T84" fmla="*/ 559 w 1358"/>
                <a:gd name="T85" fmla="*/ 155 h 1550"/>
                <a:gd name="T86" fmla="*/ 920 w 1358"/>
                <a:gd name="T87" fmla="*/ 0 h 1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58" h="1550">
                  <a:moveTo>
                    <a:pt x="920" y="0"/>
                  </a:moveTo>
                  <a:lnTo>
                    <a:pt x="993" y="172"/>
                  </a:lnTo>
                  <a:lnTo>
                    <a:pt x="1083" y="155"/>
                  </a:lnTo>
                  <a:lnTo>
                    <a:pt x="1173" y="145"/>
                  </a:lnTo>
                  <a:lnTo>
                    <a:pt x="1266" y="145"/>
                  </a:lnTo>
                  <a:lnTo>
                    <a:pt x="1358" y="153"/>
                  </a:lnTo>
                  <a:lnTo>
                    <a:pt x="1358" y="437"/>
                  </a:lnTo>
                  <a:lnTo>
                    <a:pt x="1275" y="428"/>
                  </a:lnTo>
                  <a:lnTo>
                    <a:pt x="1192" y="428"/>
                  </a:lnTo>
                  <a:lnTo>
                    <a:pt x="1111" y="435"/>
                  </a:lnTo>
                  <a:lnTo>
                    <a:pt x="1031" y="452"/>
                  </a:lnTo>
                  <a:lnTo>
                    <a:pt x="953" y="477"/>
                  </a:lnTo>
                  <a:lnTo>
                    <a:pt x="878" y="509"/>
                  </a:lnTo>
                  <a:lnTo>
                    <a:pt x="809" y="548"/>
                  </a:lnTo>
                  <a:lnTo>
                    <a:pt x="741" y="595"/>
                  </a:lnTo>
                  <a:lnTo>
                    <a:pt x="679" y="650"/>
                  </a:lnTo>
                  <a:lnTo>
                    <a:pt x="623" y="710"/>
                  </a:lnTo>
                  <a:lnTo>
                    <a:pt x="572" y="776"/>
                  </a:lnTo>
                  <a:lnTo>
                    <a:pt x="529" y="849"/>
                  </a:lnTo>
                  <a:lnTo>
                    <a:pt x="491" y="928"/>
                  </a:lnTo>
                  <a:lnTo>
                    <a:pt x="463" y="1019"/>
                  </a:lnTo>
                  <a:lnTo>
                    <a:pt x="444" y="1109"/>
                  </a:lnTo>
                  <a:lnTo>
                    <a:pt x="435" y="1200"/>
                  </a:lnTo>
                  <a:lnTo>
                    <a:pt x="438" y="1290"/>
                  </a:lnTo>
                  <a:lnTo>
                    <a:pt x="451" y="1380"/>
                  </a:lnTo>
                  <a:lnTo>
                    <a:pt x="472" y="1465"/>
                  </a:lnTo>
                  <a:lnTo>
                    <a:pt x="504" y="1550"/>
                  </a:lnTo>
                  <a:lnTo>
                    <a:pt x="15" y="1550"/>
                  </a:lnTo>
                  <a:lnTo>
                    <a:pt x="8" y="1535"/>
                  </a:lnTo>
                  <a:lnTo>
                    <a:pt x="181" y="1461"/>
                  </a:lnTo>
                  <a:lnTo>
                    <a:pt x="160" y="1352"/>
                  </a:lnTo>
                  <a:lnTo>
                    <a:pt x="153" y="1239"/>
                  </a:lnTo>
                  <a:lnTo>
                    <a:pt x="158" y="1126"/>
                  </a:lnTo>
                  <a:lnTo>
                    <a:pt x="173" y="1013"/>
                  </a:lnTo>
                  <a:lnTo>
                    <a:pt x="0" y="943"/>
                  </a:lnTo>
                  <a:lnTo>
                    <a:pt x="147" y="578"/>
                  </a:lnTo>
                  <a:lnTo>
                    <a:pt x="320" y="648"/>
                  </a:lnTo>
                  <a:lnTo>
                    <a:pt x="373" y="573"/>
                  </a:lnTo>
                  <a:lnTo>
                    <a:pt x="429" y="501"/>
                  </a:lnTo>
                  <a:lnTo>
                    <a:pt x="493" y="437"/>
                  </a:lnTo>
                  <a:lnTo>
                    <a:pt x="561" y="379"/>
                  </a:lnTo>
                  <a:lnTo>
                    <a:pt x="632" y="326"/>
                  </a:lnTo>
                  <a:lnTo>
                    <a:pt x="559" y="155"/>
                  </a:lnTo>
                  <a:lnTo>
                    <a:pt x="92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98" name="Freeform 19"/>
            <p:cNvSpPr>
              <a:spLocks/>
            </p:cNvSpPr>
            <p:nvPr/>
          </p:nvSpPr>
          <p:spPr bwMode="auto">
            <a:xfrm>
              <a:off x="6705601" y="3440113"/>
              <a:ext cx="1123950" cy="947738"/>
            </a:xfrm>
            <a:custGeom>
              <a:avLst/>
              <a:gdLst>
                <a:gd name="T0" fmla="*/ 625 w 1416"/>
                <a:gd name="T1" fmla="*/ 0 h 1196"/>
                <a:gd name="T2" fmla="*/ 901 w 1416"/>
                <a:gd name="T3" fmla="*/ 85 h 1196"/>
                <a:gd name="T4" fmla="*/ 861 w 1416"/>
                <a:gd name="T5" fmla="*/ 217 h 1196"/>
                <a:gd name="T6" fmla="*/ 935 w 1416"/>
                <a:gd name="T7" fmla="*/ 258 h 1196"/>
                <a:gd name="T8" fmla="*/ 1001 w 1416"/>
                <a:gd name="T9" fmla="*/ 309 h 1196"/>
                <a:gd name="T10" fmla="*/ 1063 w 1416"/>
                <a:gd name="T11" fmla="*/ 364 h 1196"/>
                <a:gd name="T12" fmla="*/ 1117 w 1416"/>
                <a:gd name="T13" fmla="*/ 426 h 1196"/>
                <a:gd name="T14" fmla="*/ 1237 w 1416"/>
                <a:gd name="T15" fmla="*/ 360 h 1196"/>
                <a:gd name="T16" fmla="*/ 1375 w 1416"/>
                <a:gd name="T17" fmla="*/ 616 h 1196"/>
                <a:gd name="T18" fmla="*/ 1253 w 1416"/>
                <a:gd name="T19" fmla="*/ 682 h 1196"/>
                <a:gd name="T20" fmla="*/ 1273 w 1416"/>
                <a:gd name="T21" fmla="*/ 761 h 1196"/>
                <a:gd name="T22" fmla="*/ 1286 w 1416"/>
                <a:gd name="T23" fmla="*/ 842 h 1196"/>
                <a:gd name="T24" fmla="*/ 1290 w 1416"/>
                <a:gd name="T25" fmla="*/ 925 h 1196"/>
                <a:gd name="T26" fmla="*/ 1284 w 1416"/>
                <a:gd name="T27" fmla="*/ 1009 h 1196"/>
                <a:gd name="T28" fmla="*/ 1416 w 1416"/>
                <a:gd name="T29" fmla="*/ 1049 h 1196"/>
                <a:gd name="T30" fmla="*/ 1373 w 1416"/>
                <a:gd name="T31" fmla="*/ 1196 h 1196"/>
                <a:gd name="T32" fmla="*/ 1014 w 1416"/>
                <a:gd name="T33" fmla="*/ 1196 h 1196"/>
                <a:gd name="T34" fmla="*/ 1038 w 1416"/>
                <a:gd name="T35" fmla="*/ 1145 h 1196"/>
                <a:gd name="T36" fmla="*/ 1057 w 1416"/>
                <a:gd name="T37" fmla="*/ 1092 h 1196"/>
                <a:gd name="T38" fmla="*/ 1074 w 1416"/>
                <a:gd name="T39" fmla="*/ 1021 h 1196"/>
                <a:gd name="T40" fmla="*/ 1081 w 1416"/>
                <a:gd name="T41" fmla="*/ 949 h 1196"/>
                <a:gd name="T42" fmla="*/ 1081 w 1416"/>
                <a:gd name="T43" fmla="*/ 878 h 1196"/>
                <a:gd name="T44" fmla="*/ 1072 w 1416"/>
                <a:gd name="T45" fmla="*/ 808 h 1196"/>
                <a:gd name="T46" fmla="*/ 1053 w 1416"/>
                <a:gd name="T47" fmla="*/ 740 h 1196"/>
                <a:gd name="T48" fmla="*/ 1029 w 1416"/>
                <a:gd name="T49" fmla="*/ 676 h 1196"/>
                <a:gd name="T50" fmla="*/ 997 w 1416"/>
                <a:gd name="T51" fmla="*/ 614 h 1196"/>
                <a:gd name="T52" fmla="*/ 957 w 1416"/>
                <a:gd name="T53" fmla="*/ 557 h 1196"/>
                <a:gd name="T54" fmla="*/ 910 w 1416"/>
                <a:gd name="T55" fmla="*/ 505 h 1196"/>
                <a:gd name="T56" fmla="*/ 858 w 1416"/>
                <a:gd name="T57" fmla="*/ 460 h 1196"/>
                <a:gd name="T58" fmla="*/ 799 w 1416"/>
                <a:gd name="T59" fmla="*/ 418 h 1196"/>
                <a:gd name="T60" fmla="*/ 736 w 1416"/>
                <a:gd name="T61" fmla="*/ 386 h 1196"/>
                <a:gd name="T62" fmla="*/ 666 w 1416"/>
                <a:gd name="T63" fmla="*/ 360 h 1196"/>
                <a:gd name="T64" fmla="*/ 589 w 1416"/>
                <a:gd name="T65" fmla="*/ 341 h 1196"/>
                <a:gd name="T66" fmla="*/ 512 w 1416"/>
                <a:gd name="T67" fmla="*/ 333 h 1196"/>
                <a:gd name="T68" fmla="*/ 435 w 1416"/>
                <a:gd name="T69" fmla="*/ 337 h 1196"/>
                <a:gd name="T70" fmla="*/ 360 w 1416"/>
                <a:gd name="T71" fmla="*/ 350 h 1196"/>
                <a:gd name="T72" fmla="*/ 288 w 1416"/>
                <a:gd name="T73" fmla="*/ 373 h 1196"/>
                <a:gd name="T74" fmla="*/ 219 w 1416"/>
                <a:gd name="T75" fmla="*/ 405 h 1196"/>
                <a:gd name="T76" fmla="*/ 156 w 1416"/>
                <a:gd name="T77" fmla="*/ 445 h 1196"/>
                <a:gd name="T78" fmla="*/ 96 w 1416"/>
                <a:gd name="T79" fmla="*/ 492 h 1196"/>
                <a:gd name="T80" fmla="*/ 46 w 1416"/>
                <a:gd name="T81" fmla="*/ 546 h 1196"/>
                <a:gd name="T82" fmla="*/ 0 w 1416"/>
                <a:gd name="T83" fmla="*/ 608 h 1196"/>
                <a:gd name="T84" fmla="*/ 0 w 1416"/>
                <a:gd name="T85" fmla="*/ 301 h 1196"/>
                <a:gd name="T86" fmla="*/ 0 w 1416"/>
                <a:gd name="T87" fmla="*/ 300 h 1196"/>
                <a:gd name="T88" fmla="*/ 0 w 1416"/>
                <a:gd name="T89" fmla="*/ 298 h 1196"/>
                <a:gd name="T90" fmla="*/ 0 w 1416"/>
                <a:gd name="T91" fmla="*/ 145 h 1196"/>
                <a:gd name="T92" fmla="*/ 192 w 1416"/>
                <a:gd name="T93" fmla="*/ 42 h 1196"/>
                <a:gd name="T94" fmla="*/ 256 w 1416"/>
                <a:gd name="T95" fmla="*/ 164 h 1196"/>
                <a:gd name="T96" fmla="*/ 337 w 1416"/>
                <a:gd name="T97" fmla="*/ 143 h 1196"/>
                <a:gd name="T98" fmla="*/ 418 w 1416"/>
                <a:gd name="T99" fmla="*/ 130 h 1196"/>
                <a:gd name="T100" fmla="*/ 501 w 1416"/>
                <a:gd name="T101" fmla="*/ 126 h 1196"/>
                <a:gd name="T102" fmla="*/ 585 w 1416"/>
                <a:gd name="T103" fmla="*/ 132 h 1196"/>
                <a:gd name="T104" fmla="*/ 625 w 1416"/>
                <a:gd name="T105" fmla="*/ 0 h 1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16" h="1196">
                  <a:moveTo>
                    <a:pt x="625" y="0"/>
                  </a:moveTo>
                  <a:lnTo>
                    <a:pt x="901" y="85"/>
                  </a:lnTo>
                  <a:lnTo>
                    <a:pt x="861" y="217"/>
                  </a:lnTo>
                  <a:lnTo>
                    <a:pt x="935" y="258"/>
                  </a:lnTo>
                  <a:lnTo>
                    <a:pt x="1001" y="309"/>
                  </a:lnTo>
                  <a:lnTo>
                    <a:pt x="1063" y="364"/>
                  </a:lnTo>
                  <a:lnTo>
                    <a:pt x="1117" y="426"/>
                  </a:lnTo>
                  <a:lnTo>
                    <a:pt x="1237" y="360"/>
                  </a:lnTo>
                  <a:lnTo>
                    <a:pt x="1375" y="616"/>
                  </a:lnTo>
                  <a:lnTo>
                    <a:pt x="1253" y="682"/>
                  </a:lnTo>
                  <a:lnTo>
                    <a:pt x="1273" y="761"/>
                  </a:lnTo>
                  <a:lnTo>
                    <a:pt x="1286" y="842"/>
                  </a:lnTo>
                  <a:lnTo>
                    <a:pt x="1290" y="925"/>
                  </a:lnTo>
                  <a:lnTo>
                    <a:pt x="1284" y="1009"/>
                  </a:lnTo>
                  <a:lnTo>
                    <a:pt x="1416" y="1049"/>
                  </a:lnTo>
                  <a:lnTo>
                    <a:pt x="1373" y="1196"/>
                  </a:lnTo>
                  <a:lnTo>
                    <a:pt x="1014" y="1196"/>
                  </a:lnTo>
                  <a:lnTo>
                    <a:pt x="1038" y="1145"/>
                  </a:lnTo>
                  <a:lnTo>
                    <a:pt x="1057" y="1092"/>
                  </a:lnTo>
                  <a:lnTo>
                    <a:pt x="1074" y="1021"/>
                  </a:lnTo>
                  <a:lnTo>
                    <a:pt x="1081" y="949"/>
                  </a:lnTo>
                  <a:lnTo>
                    <a:pt x="1081" y="878"/>
                  </a:lnTo>
                  <a:lnTo>
                    <a:pt x="1072" y="808"/>
                  </a:lnTo>
                  <a:lnTo>
                    <a:pt x="1053" y="740"/>
                  </a:lnTo>
                  <a:lnTo>
                    <a:pt x="1029" y="676"/>
                  </a:lnTo>
                  <a:lnTo>
                    <a:pt x="997" y="614"/>
                  </a:lnTo>
                  <a:lnTo>
                    <a:pt x="957" y="557"/>
                  </a:lnTo>
                  <a:lnTo>
                    <a:pt x="910" y="505"/>
                  </a:lnTo>
                  <a:lnTo>
                    <a:pt x="858" y="460"/>
                  </a:lnTo>
                  <a:lnTo>
                    <a:pt x="799" y="418"/>
                  </a:lnTo>
                  <a:lnTo>
                    <a:pt x="736" y="386"/>
                  </a:lnTo>
                  <a:lnTo>
                    <a:pt x="666" y="360"/>
                  </a:lnTo>
                  <a:lnTo>
                    <a:pt x="589" y="341"/>
                  </a:lnTo>
                  <a:lnTo>
                    <a:pt x="512" y="333"/>
                  </a:lnTo>
                  <a:lnTo>
                    <a:pt x="435" y="337"/>
                  </a:lnTo>
                  <a:lnTo>
                    <a:pt x="360" y="350"/>
                  </a:lnTo>
                  <a:lnTo>
                    <a:pt x="288" y="373"/>
                  </a:lnTo>
                  <a:lnTo>
                    <a:pt x="219" y="405"/>
                  </a:lnTo>
                  <a:lnTo>
                    <a:pt x="156" y="445"/>
                  </a:lnTo>
                  <a:lnTo>
                    <a:pt x="96" y="492"/>
                  </a:lnTo>
                  <a:lnTo>
                    <a:pt x="46" y="546"/>
                  </a:lnTo>
                  <a:lnTo>
                    <a:pt x="0" y="608"/>
                  </a:lnTo>
                  <a:lnTo>
                    <a:pt x="0" y="301"/>
                  </a:lnTo>
                  <a:lnTo>
                    <a:pt x="0" y="300"/>
                  </a:lnTo>
                  <a:lnTo>
                    <a:pt x="0" y="298"/>
                  </a:lnTo>
                  <a:lnTo>
                    <a:pt x="0" y="145"/>
                  </a:lnTo>
                  <a:lnTo>
                    <a:pt x="192" y="42"/>
                  </a:lnTo>
                  <a:lnTo>
                    <a:pt x="256" y="164"/>
                  </a:lnTo>
                  <a:lnTo>
                    <a:pt x="337" y="143"/>
                  </a:lnTo>
                  <a:lnTo>
                    <a:pt x="418" y="130"/>
                  </a:lnTo>
                  <a:lnTo>
                    <a:pt x="501" y="126"/>
                  </a:lnTo>
                  <a:lnTo>
                    <a:pt x="585" y="132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99" name="Freeform 20"/>
            <p:cNvSpPr>
              <a:spLocks noEditPoints="1"/>
            </p:cNvSpPr>
            <p:nvPr/>
          </p:nvSpPr>
          <p:spPr bwMode="auto">
            <a:xfrm>
              <a:off x="8370888" y="3157538"/>
              <a:ext cx="1155700" cy="1157288"/>
            </a:xfrm>
            <a:custGeom>
              <a:avLst/>
              <a:gdLst>
                <a:gd name="T0" fmla="*/ 665 w 1455"/>
                <a:gd name="T1" fmla="*/ 273 h 1459"/>
                <a:gd name="T2" fmla="*/ 543 w 1455"/>
                <a:gd name="T3" fmla="*/ 309 h 1459"/>
                <a:gd name="T4" fmla="*/ 434 w 1455"/>
                <a:gd name="T5" fmla="*/ 375 h 1459"/>
                <a:gd name="T6" fmla="*/ 345 w 1455"/>
                <a:gd name="T7" fmla="*/ 475 h 1459"/>
                <a:gd name="T8" fmla="*/ 287 w 1455"/>
                <a:gd name="T9" fmla="*/ 595 h 1459"/>
                <a:gd name="T10" fmla="*/ 268 w 1455"/>
                <a:gd name="T11" fmla="*/ 723 h 1459"/>
                <a:gd name="T12" fmla="*/ 283 w 1455"/>
                <a:gd name="T13" fmla="*/ 851 h 1459"/>
                <a:gd name="T14" fmla="*/ 334 w 1455"/>
                <a:gd name="T15" fmla="*/ 970 h 1459"/>
                <a:gd name="T16" fmla="*/ 419 w 1455"/>
                <a:gd name="T17" fmla="*/ 1072 h 1459"/>
                <a:gd name="T18" fmla="*/ 533 w 1455"/>
                <a:gd name="T19" fmla="*/ 1147 h 1459"/>
                <a:gd name="T20" fmla="*/ 661 w 1455"/>
                <a:gd name="T21" fmla="*/ 1185 h 1459"/>
                <a:gd name="T22" fmla="*/ 791 w 1455"/>
                <a:gd name="T23" fmla="*/ 1186 h 1459"/>
                <a:gd name="T24" fmla="*/ 913 w 1455"/>
                <a:gd name="T25" fmla="*/ 1151 h 1459"/>
                <a:gd name="T26" fmla="*/ 1020 w 1455"/>
                <a:gd name="T27" fmla="*/ 1085 h 1459"/>
                <a:gd name="T28" fmla="*/ 1111 w 1455"/>
                <a:gd name="T29" fmla="*/ 985 h 1459"/>
                <a:gd name="T30" fmla="*/ 1167 w 1455"/>
                <a:gd name="T31" fmla="*/ 865 h 1459"/>
                <a:gd name="T32" fmla="*/ 1188 w 1455"/>
                <a:gd name="T33" fmla="*/ 736 h 1459"/>
                <a:gd name="T34" fmla="*/ 1171 w 1455"/>
                <a:gd name="T35" fmla="*/ 608 h 1459"/>
                <a:gd name="T36" fmla="*/ 1120 w 1455"/>
                <a:gd name="T37" fmla="*/ 490 h 1459"/>
                <a:gd name="T38" fmla="*/ 1037 w 1455"/>
                <a:gd name="T39" fmla="*/ 388 h 1459"/>
                <a:gd name="T40" fmla="*/ 923 w 1455"/>
                <a:gd name="T41" fmla="*/ 313 h 1459"/>
                <a:gd name="T42" fmla="*/ 793 w 1455"/>
                <a:gd name="T43" fmla="*/ 273 h 1459"/>
                <a:gd name="T44" fmla="*/ 699 w 1455"/>
                <a:gd name="T45" fmla="*/ 0 h 1459"/>
                <a:gd name="T46" fmla="*/ 727 w 1455"/>
                <a:gd name="T47" fmla="*/ 106 h 1459"/>
                <a:gd name="T48" fmla="*/ 893 w 1455"/>
                <a:gd name="T49" fmla="*/ 128 h 1459"/>
                <a:gd name="T50" fmla="*/ 1034 w 1455"/>
                <a:gd name="T51" fmla="*/ 68 h 1459"/>
                <a:gd name="T52" fmla="*/ 1161 w 1455"/>
                <a:gd name="T53" fmla="*/ 283 h 1459"/>
                <a:gd name="T54" fmla="*/ 1246 w 1455"/>
                <a:gd name="T55" fmla="*/ 384 h 1459"/>
                <a:gd name="T56" fmla="*/ 1306 w 1455"/>
                <a:gd name="T57" fmla="*/ 499 h 1459"/>
                <a:gd name="T58" fmla="*/ 1455 w 1455"/>
                <a:gd name="T59" fmla="*/ 701 h 1459"/>
                <a:gd name="T60" fmla="*/ 1347 w 1455"/>
                <a:gd name="T61" fmla="*/ 785 h 1459"/>
                <a:gd name="T62" fmla="*/ 1323 w 1455"/>
                <a:gd name="T63" fmla="*/ 913 h 1459"/>
                <a:gd name="T64" fmla="*/ 1389 w 1455"/>
                <a:gd name="T65" fmla="*/ 1036 h 1459"/>
                <a:gd name="T66" fmla="*/ 1173 w 1455"/>
                <a:gd name="T67" fmla="*/ 1166 h 1459"/>
                <a:gd name="T68" fmla="*/ 1073 w 1455"/>
                <a:gd name="T69" fmla="*/ 1249 h 1459"/>
                <a:gd name="T70" fmla="*/ 958 w 1455"/>
                <a:gd name="T71" fmla="*/ 1309 h 1459"/>
                <a:gd name="T72" fmla="*/ 757 w 1455"/>
                <a:gd name="T73" fmla="*/ 1459 h 1459"/>
                <a:gd name="T74" fmla="*/ 727 w 1455"/>
                <a:gd name="T75" fmla="*/ 1354 h 1459"/>
                <a:gd name="T76" fmla="*/ 562 w 1455"/>
                <a:gd name="T77" fmla="*/ 1331 h 1459"/>
                <a:gd name="T78" fmla="*/ 423 w 1455"/>
                <a:gd name="T79" fmla="*/ 1392 h 1459"/>
                <a:gd name="T80" fmla="*/ 293 w 1455"/>
                <a:gd name="T81" fmla="*/ 1177 h 1459"/>
                <a:gd name="T82" fmla="*/ 210 w 1455"/>
                <a:gd name="T83" fmla="*/ 1075 h 1459"/>
                <a:gd name="T84" fmla="*/ 150 w 1455"/>
                <a:gd name="T85" fmla="*/ 961 h 1459"/>
                <a:gd name="T86" fmla="*/ 0 w 1455"/>
                <a:gd name="T87" fmla="*/ 759 h 1459"/>
                <a:gd name="T88" fmla="*/ 107 w 1455"/>
                <a:gd name="T89" fmla="*/ 674 h 1459"/>
                <a:gd name="T90" fmla="*/ 133 w 1455"/>
                <a:gd name="T91" fmla="*/ 546 h 1459"/>
                <a:gd name="T92" fmla="*/ 65 w 1455"/>
                <a:gd name="T93" fmla="*/ 424 h 1459"/>
                <a:gd name="T94" fmla="*/ 282 w 1455"/>
                <a:gd name="T95" fmla="*/ 294 h 1459"/>
                <a:gd name="T96" fmla="*/ 383 w 1455"/>
                <a:gd name="T97" fmla="*/ 211 h 1459"/>
                <a:gd name="T98" fmla="*/ 496 w 1455"/>
                <a:gd name="T99" fmla="*/ 151 h 1459"/>
                <a:gd name="T100" fmla="*/ 699 w 1455"/>
                <a:gd name="T101" fmla="*/ 0 h 1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55" h="1459">
                  <a:moveTo>
                    <a:pt x="727" y="270"/>
                  </a:moveTo>
                  <a:lnTo>
                    <a:pt x="665" y="273"/>
                  </a:lnTo>
                  <a:lnTo>
                    <a:pt x="603" y="287"/>
                  </a:lnTo>
                  <a:lnTo>
                    <a:pt x="543" y="309"/>
                  </a:lnTo>
                  <a:lnTo>
                    <a:pt x="486" y="337"/>
                  </a:lnTo>
                  <a:lnTo>
                    <a:pt x="434" y="375"/>
                  </a:lnTo>
                  <a:lnTo>
                    <a:pt x="387" y="420"/>
                  </a:lnTo>
                  <a:lnTo>
                    <a:pt x="345" y="475"/>
                  </a:lnTo>
                  <a:lnTo>
                    <a:pt x="312" y="533"/>
                  </a:lnTo>
                  <a:lnTo>
                    <a:pt x="287" y="595"/>
                  </a:lnTo>
                  <a:lnTo>
                    <a:pt x="274" y="659"/>
                  </a:lnTo>
                  <a:lnTo>
                    <a:pt x="268" y="723"/>
                  </a:lnTo>
                  <a:lnTo>
                    <a:pt x="272" y="787"/>
                  </a:lnTo>
                  <a:lnTo>
                    <a:pt x="283" y="851"/>
                  </a:lnTo>
                  <a:lnTo>
                    <a:pt x="306" y="912"/>
                  </a:lnTo>
                  <a:lnTo>
                    <a:pt x="334" y="970"/>
                  </a:lnTo>
                  <a:lnTo>
                    <a:pt x="372" y="1023"/>
                  </a:lnTo>
                  <a:lnTo>
                    <a:pt x="419" y="1072"/>
                  </a:lnTo>
                  <a:lnTo>
                    <a:pt x="471" y="1113"/>
                  </a:lnTo>
                  <a:lnTo>
                    <a:pt x="533" y="1147"/>
                  </a:lnTo>
                  <a:lnTo>
                    <a:pt x="595" y="1171"/>
                  </a:lnTo>
                  <a:lnTo>
                    <a:pt x="661" y="1185"/>
                  </a:lnTo>
                  <a:lnTo>
                    <a:pt x="727" y="1190"/>
                  </a:lnTo>
                  <a:lnTo>
                    <a:pt x="791" y="1186"/>
                  </a:lnTo>
                  <a:lnTo>
                    <a:pt x="853" y="1173"/>
                  </a:lnTo>
                  <a:lnTo>
                    <a:pt x="913" y="1151"/>
                  </a:lnTo>
                  <a:lnTo>
                    <a:pt x="970" y="1122"/>
                  </a:lnTo>
                  <a:lnTo>
                    <a:pt x="1020" y="1085"/>
                  </a:lnTo>
                  <a:lnTo>
                    <a:pt x="1069" y="1038"/>
                  </a:lnTo>
                  <a:lnTo>
                    <a:pt x="1111" y="985"/>
                  </a:lnTo>
                  <a:lnTo>
                    <a:pt x="1143" y="927"/>
                  </a:lnTo>
                  <a:lnTo>
                    <a:pt x="1167" y="865"/>
                  </a:lnTo>
                  <a:lnTo>
                    <a:pt x="1182" y="801"/>
                  </a:lnTo>
                  <a:lnTo>
                    <a:pt x="1188" y="736"/>
                  </a:lnTo>
                  <a:lnTo>
                    <a:pt x="1184" y="672"/>
                  </a:lnTo>
                  <a:lnTo>
                    <a:pt x="1171" y="608"/>
                  </a:lnTo>
                  <a:lnTo>
                    <a:pt x="1150" y="548"/>
                  </a:lnTo>
                  <a:lnTo>
                    <a:pt x="1120" y="490"/>
                  </a:lnTo>
                  <a:lnTo>
                    <a:pt x="1082" y="437"/>
                  </a:lnTo>
                  <a:lnTo>
                    <a:pt x="1037" y="388"/>
                  </a:lnTo>
                  <a:lnTo>
                    <a:pt x="983" y="347"/>
                  </a:lnTo>
                  <a:lnTo>
                    <a:pt x="923" y="313"/>
                  </a:lnTo>
                  <a:lnTo>
                    <a:pt x="859" y="288"/>
                  </a:lnTo>
                  <a:lnTo>
                    <a:pt x="793" y="273"/>
                  </a:lnTo>
                  <a:lnTo>
                    <a:pt x="727" y="270"/>
                  </a:lnTo>
                  <a:close/>
                  <a:moveTo>
                    <a:pt x="699" y="0"/>
                  </a:moveTo>
                  <a:lnTo>
                    <a:pt x="720" y="106"/>
                  </a:lnTo>
                  <a:lnTo>
                    <a:pt x="727" y="106"/>
                  </a:lnTo>
                  <a:lnTo>
                    <a:pt x="810" y="111"/>
                  </a:lnTo>
                  <a:lnTo>
                    <a:pt x="893" y="128"/>
                  </a:lnTo>
                  <a:lnTo>
                    <a:pt x="973" y="157"/>
                  </a:lnTo>
                  <a:lnTo>
                    <a:pt x="1034" y="68"/>
                  </a:lnTo>
                  <a:lnTo>
                    <a:pt x="1222" y="194"/>
                  </a:lnTo>
                  <a:lnTo>
                    <a:pt x="1161" y="283"/>
                  </a:lnTo>
                  <a:lnTo>
                    <a:pt x="1206" y="332"/>
                  </a:lnTo>
                  <a:lnTo>
                    <a:pt x="1246" y="384"/>
                  </a:lnTo>
                  <a:lnTo>
                    <a:pt x="1278" y="441"/>
                  </a:lnTo>
                  <a:lnTo>
                    <a:pt x="1306" y="499"/>
                  </a:lnTo>
                  <a:lnTo>
                    <a:pt x="1411" y="477"/>
                  </a:lnTo>
                  <a:lnTo>
                    <a:pt x="1455" y="701"/>
                  </a:lnTo>
                  <a:lnTo>
                    <a:pt x="1349" y="721"/>
                  </a:lnTo>
                  <a:lnTo>
                    <a:pt x="1347" y="785"/>
                  </a:lnTo>
                  <a:lnTo>
                    <a:pt x="1338" y="849"/>
                  </a:lnTo>
                  <a:lnTo>
                    <a:pt x="1323" y="913"/>
                  </a:lnTo>
                  <a:lnTo>
                    <a:pt x="1299" y="976"/>
                  </a:lnTo>
                  <a:lnTo>
                    <a:pt x="1389" y="1036"/>
                  </a:lnTo>
                  <a:lnTo>
                    <a:pt x="1263" y="1224"/>
                  </a:lnTo>
                  <a:lnTo>
                    <a:pt x="1173" y="1166"/>
                  </a:lnTo>
                  <a:lnTo>
                    <a:pt x="1126" y="1209"/>
                  </a:lnTo>
                  <a:lnTo>
                    <a:pt x="1073" y="1249"/>
                  </a:lnTo>
                  <a:lnTo>
                    <a:pt x="1017" y="1282"/>
                  </a:lnTo>
                  <a:lnTo>
                    <a:pt x="958" y="1309"/>
                  </a:lnTo>
                  <a:lnTo>
                    <a:pt x="979" y="1414"/>
                  </a:lnTo>
                  <a:lnTo>
                    <a:pt x="757" y="1459"/>
                  </a:lnTo>
                  <a:lnTo>
                    <a:pt x="735" y="1354"/>
                  </a:lnTo>
                  <a:lnTo>
                    <a:pt x="727" y="1354"/>
                  </a:lnTo>
                  <a:lnTo>
                    <a:pt x="644" y="1348"/>
                  </a:lnTo>
                  <a:lnTo>
                    <a:pt x="562" y="1331"/>
                  </a:lnTo>
                  <a:lnTo>
                    <a:pt x="483" y="1303"/>
                  </a:lnTo>
                  <a:lnTo>
                    <a:pt x="423" y="1392"/>
                  </a:lnTo>
                  <a:lnTo>
                    <a:pt x="233" y="1266"/>
                  </a:lnTo>
                  <a:lnTo>
                    <a:pt x="293" y="1177"/>
                  </a:lnTo>
                  <a:lnTo>
                    <a:pt x="248" y="1128"/>
                  </a:lnTo>
                  <a:lnTo>
                    <a:pt x="210" y="1075"/>
                  </a:lnTo>
                  <a:lnTo>
                    <a:pt x="176" y="1019"/>
                  </a:lnTo>
                  <a:lnTo>
                    <a:pt x="150" y="961"/>
                  </a:lnTo>
                  <a:lnTo>
                    <a:pt x="45" y="983"/>
                  </a:lnTo>
                  <a:lnTo>
                    <a:pt x="0" y="759"/>
                  </a:lnTo>
                  <a:lnTo>
                    <a:pt x="105" y="738"/>
                  </a:lnTo>
                  <a:lnTo>
                    <a:pt x="107" y="674"/>
                  </a:lnTo>
                  <a:lnTo>
                    <a:pt x="116" y="610"/>
                  </a:lnTo>
                  <a:lnTo>
                    <a:pt x="133" y="546"/>
                  </a:lnTo>
                  <a:lnTo>
                    <a:pt x="156" y="484"/>
                  </a:lnTo>
                  <a:lnTo>
                    <a:pt x="65" y="424"/>
                  </a:lnTo>
                  <a:lnTo>
                    <a:pt x="191" y="236"/>
                  </a:lnTo>
                  <a:lnTo>
                    <a:pt x="282" y="294"/>
                  </a:lnTo>
                  <a:lnTo>
                    <a:pt x="330" y="251"/>
                  </a:lnTo>
                  <a:lnTo>
                    <a:pt x="383" y="211"/>
                  </a:lnTo>
                  <a:lnTo>
                    <a:pt x="438" y="177"/>
                  </a:lnTo>
                  <a:lnTo>
                    <a:pt x="496" y="151"/>
                  </a:lnTo>
                  <a:lnTo>
                    <a:pt x="475" y="46"/>
                  </a:lnTo>
                  <a:lnTo>
                    <a:pt x="699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09">
                <a:solidFill>
                  <a:prstClr val="black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312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46595" y="3412767"/>
            <a:ext cx="9698810" cy="2461266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endParaRPr lang="en-US" sz="143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00772" y="4019065"/>
            <a:ext cx="8190457" cy="1267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27346"/>
            <a:r>
              <a:rPr lang="en-US" sz="4773" b="1" kern="0" cap="all" dirty="0">
                <a:solidFill>
                  <a:prstClr val="white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This is a sample TITLE</a:t>
            </a:r>
          </a:p>
          <a:p>
            <a:pPr algn="ctr" defTabSz="727346"/>
            <a:r>
              <a:rPr lang="en-US" sz="2864" b="1" kern="0" cap="all" dirty="0">
                <a:solidFill>
                  <a:srgbClr val="A7CCDF">
                    <a:lumMod val="75000"/>
                  </a:srgb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50% TRANSPARENT RECTANGLE </a:t>
            </a:r>
            <a:endParaRPr lang="en-US" sz="2864" b="1" cap="all" dirty="0">
              <a:solidFill>
                <a:srgbClr val="A7CCDF">
                  <a:lumMod val="75000"/>
                </a:srgb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7149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237586" y="2411415"/>
            <a:ext cx="7876088" cy="3503554"/>
            <a:chOff x="-28575" y="1898650"/>
            <a:chExt cx="9956800" cy="442912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3052763" y="2152650"/>
              <a:ext cx="3460750" cy="3467100"/>
            </a:xfrm>
            <a:custGeom>
              <a:avLst/>
              <a:gdLst>
                <a:gd name="T0" fmla="*/ 522 w 1204"/>
                <a:gd name="T1" fmla="*/ 1077 h 1205"/>
                <a:gd name="T2" fmla="*/ 463 w 1204"/>
                <a:gd name="T3" fmla="*/ 602 h 1205"/>
                <a:gd name="T4" fmla="*/ 692 w 1204"/>
                <a:gd name="T5" fmla="*/ 106 h 1205"/>
                <a:gd name="T6" fmla="*/ 268 w 1204"/>
                <a:gd name="T7" fmla="*/ 0 h 1205"/>
                <a:gd name="T8" fmla="*/ 237 w 1204"/>
                <a:gd name="T9" fmla="*/ 28 h 1205"/>
                <a:gd name="T10" fmla="*/ 616 w 1204"/>
                <a:gd name="T11" fmla="*/ 123 h 1205"/>
                <a:gd name="T12" fmla="*/ 718 w 1204"/>
                <a:gd name="T13" fmla="*/ 427 h 1205"/>
                <a:gd name="T14" fmla="*/ 26 w 1204"/>
                <a:gd name="T15" fmla="*/ 845 h 1205"/>
                <a:gd name="T16" fmla="*/ 475 w 1204"/>
                <a:gd name="T17" fmla="*/ 1205 h 1205"/>
                <a:gd name="T18" fmla="*/ 662 w 1204"/>
                <a:gd name="T19" fmla="*/ 1119 h 1205"/>
                <a:gd name="T20" fmla="*/ 522 w 1204"/>
                <a:gd name="T21" fmla="*/ 1077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4" h="1205">
                  <a:moveTo>
                    <a:pt x="522" y="1077"/>
                  </a:moveTo>
                  <a:cubicBezTo>
                    <a:pt x="0" y="897"/>
                    <a:pt x="260" y="682"/>
                    <a:pt x="463" y="602"/>
                  </a:cubicBezTo>
                  <a:cubicBezTo>
                    <a:pt x="666" y="522"/>
                    <a:pt x="1204" y="330"/>
                    <a:pt x="692" y="106"/>
                  </a:cubicBezTo>
                  <a:cubicBezTo>
                    <a:pt x="692" y="106"/>
                    <a:pt x="513" y="40"/>
                    <a:pt x="268" y="0"/>
                  </a:cubicBezTo>
                  <a:cubicBezTo>
                    <a:pt x="237" y="28"/>
                    <a:pt x="237" y="28"/>
                    <a:pt x="237" y="28"/>
                  </a:cubicBezTo>
                  <a:cubicBezTo>
                    <a:pt x="415" y="59"/>
                    <a:pt x="519" y="90"/>
                    <a:pt x="616" y="123"/>
                  </a:cubicBezTo>
                  <a:cubicBezTo>
                    <a:pt x="774" y="177"/>
                    <a:pt x="930" y="311"/>
                    <a:pt x="718" y="427"/>
                  </a:cubicBezTo>
                  <a:cubicBezTo>
                    <a:pt x="506" y="543"/>
                    <a:pt x="44" y="661"/>
                    <a:pt x="26" y="845"/>
                  </a:cubicBezTo>
                  <a:cubicBezTo>
                    <a:pt x="13" y="972"/>
                    <a:pt x="185" y="1108"/>
                    <a:pt x="475" y="1205"/>
                  </a:cubicBezTo>
                  <a:cubicBezTo>
                    <a:pt x="662" y="1119"/>
                    <a:pt x="662" y="1119"/>
                    <a:pt x="662" y="1119"/>
                  </a:cubicBezTo>
                  <a:cubicBezTo>
                    <a:pt x="613" y="1106"/>
                    <a:pt x="566" y="1092"/>
                    <a:pt x="522" y="107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-28575" y="1898650"/>
              <a:ext cx="1481138" cy="87313"/>
            </a:xfrm>
            <a:custGeom>
              <a:avLst/>
              <a:gdLst>
                <a:gd name="T0" fmla="*/ 0 w 515"/>
                <a:gd name="T1" fmla="*/ 2 h 30"/>
                <a:gd name="T2" fmla="*/ 0 w 515"/>
                <a:gd name="T3" fmla="*/ 23 h 30"/>
                <a:gd name="T4" fmla="*/ 504 w 515"/>
                <a:gd name="T5" fmla="*/ 30 h 30"/>
                <a:gd name="T6" fmla="*/ 515 w 515"/>
                <a:gd name="T7" fmla="*/ 18 h 30"/>
                <a:gd name="T8" fmla="*/ 0 w 515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5" h="30">
                  <a:moveTo>
                    <a:pt x="0" y="2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200" y="14"/>
                    <a:pt x="504" y="30"/>
                  </a:cubicBezTo>
                  <a:cubicBezTo>
                    <a:pt x="515" y="18"/>
                    <a:pt x="515" y="18"/>
                    <a:pt x="515" y="18"/>
                  </a:cubicBezTo>
                  <a:cubicBezTo>
                    <a:pt x="323" y="7"/>
                    <a:pt x="138" y="0"/>
                    <a:pt x="0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581150" y="1958975"/>
              <a:ext cx="2084388" cy="247650"/>
            </a:xfrm>
            <a:custGeom>
              <a:avLst/>
              <a:gdLst>
                <a:gd name="T0" fmla="*/ 595 w 725"/>
                <a:gd name="T1" fmla="*/ 43 h 86"/>
                <a:gd name="T2" fmla="*/ 13 w 725"/>
                <a:gd name="T3" fmla="*/ 0 h 86"/>
                <a:gd name="T4" fmla="*/ 0 w 725"/>
                <a:gd name="T5" fmla="*/ 12 h 86"/>
                <a:gd name="T6" fmla="*/ 298 w 725"/>
                <a:gd name="T7" fmla="*/ 36 h 86"/>
                <a:gd name="T8" fmla="*/ 695 w 725"/>
                <a:gd name="T9" fmla="*/ 86 h 86"/>
                <a:gd name="T10" fmla="*/ 725 w 725"/>
                <a:gd name="T11" fmla="*/ 58 h 86"/>
                <a:gd name="T12" fmla="*/ 595 w 725"/>
                <a:gd name="T13" fmla="*/ 4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5" h="86">
                  <a:moveTo>
                    <a:pt x="595" y="43"/>
                  </a:moveTo>
                  <a:cubicBezTo>
                    <a:pt x="430" y="28"/>
                    <a:pt x="220" y="12"/>
                    <a:pt x="1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92" y="18"/>
                    <a:pt x="192" y="25"/>
                    <a:pt x="298" y="36"/>
                  </a:cubicBezTo>
                  <a:cubicBezTo>
                    <a:pt x="461" y="53"/>
                    <a:pt x="590" y="69"/>
                    <a:pt x="695" y="86"/>
                  </a:cubicBezTo>
                  <a:cubicBezTo>
                    <a:pt x="725" y="58"/>
                    <a:pt x="725" y="58"/>
                    <a:pt x="725" y="58"/>
                  </a:cubicBezTo>
                  <a:cubicBezTo>
                    <a:pt x="683" y="52"/>
                    <a:pt x="639" y="47"/>
                    <a:pt x="595" y="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4826000" y="5472113"/>
              <a:ext cx="5102225" cy="855663"/>
            </a:xfrm>
            <a:custGeom>
              <a:avLst/>
              <a:gdLst>
                <a:gd name="T0" fmla="*/ 1775 w 1775"/>
                <a:gd name="T1" fmla="*/ 213 h 297"/>
                <a:gd name="T2" fmla="*/ 1443 w 1775"/>
                <a:gd name="T3" fmla="*/ 57 h 297"/>
                <a:gd name="T4" fmla="*/ 1397 w 1775"/>
                <a:gd name="T5" fmla="*/ 95 h 297"/>
                <a:gd name="T6" fmla="*/ 205 w 1775"/>
                <a:gd name="T7" fmla="*/ 0 h 297"/>
                <a:gd name="T8" fmla="*/ 0 w 1775"/>
                <a:gd name="T9" fmla="*/ 93 h 297"/>
                <a:gd name="T10" fmla="*/ 309 w 1775"/>
                <a:gd name="T11" fmla="*/ 153 h 297"/>
                <a:gd name="T12" fmla="*/ 1225 w 1775"/>
                <a:gd name="T13" fmla="*/ 235 h 297"/>
                <a:gd name="T14" fmla="*/ 1153 w 1775"/>
                <a:gd name="T15" fmla="*/ 297 h 297"/>
                <a:gd name="T16" fmla="*/ 1775 w 1775"/>
                <a:gd name="T17" fmla="*/ 21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5" h="297">
                  <a:moveTo>
                    <a:pt x="1775" y="213"/>
                  </a:moveTo>
                  <a:cubicBezTo>
                    <a:pt x="1443" y="57"/>
                    <a:pt x="1443" y="57"/>
                    <a:pt x="1443" y="57"/>
                  </a:cubicBezTo>
                  <a:cubicBezTo>
                    <a:pt x="1397" y="95"/>
                    <a:pt x="1397" y="95"/>
                    <a:pt x="1397" y="95"/>
                  </a:cubicBezTo>
                  <a:cubicBezTo>
                    <a:pt x="1397" y="95"/>
                    <a:pt x="730" y="100"/>
                    <a:pt x="205" y="0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95" y="117"/>
                    <a:pt x="198" y="138"/>
                    <a:pt x="309" y="153"/>
                  </a:cubicBezTo>
                  <a:cubicBezTo>
                    <a:pt x="859" y="229"/>
                    <a:pt x="1225" y="235"/>
                    <a:pt x="1225" y="235"/>
                  </a:cubicBezTo>
                  <a:cubicBezTo>
                    <a:pt x="1153" y="297"/>
                    <a:pt x="1153" y="297"/>
                    <a:pt x="1153" y="297"/>
                  </a:cubicBezTo>
                  <a:lnTo>
                    <a:pt x="1775" y="21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7430018" y="4035628"/>
            <a:ext cx="1772707" cy="988278"/>
            <a:chOff x="4027695" y="1669969"/>
            <a:chExt cx="1722603" cy="1242003"/>
          </a:xfrm>
        </p:grpSpPr>
        <p:sp>
          <p:nvSpPr>
            <p:cNvPr id="154" name="TextBox 153"/>
            <p:cNvSpPr txBox="1"/>
            <p:nvPr/>
          </p:nvSpPr>
          <p:spPr>
            <a:xfrm>
              <a:off x="4027695" y="2057400"/>
              <a:ext cx="1708668" cy="854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69915"/>
              <a:r>
                <a:rPr lang="en-US" sz="1273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</a:t>
              </a:r>
            </a:p>
            <a:p>
              <a:pPr defTabSz="969915"/>
              <a:r>
                <a:rPr lang="en-US" sz="1273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Insert your desired text here.</a:t>
              </a:r>
              <a:endParaRPr lang="en-US" sz="1273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4027695" y="1669969"/>
              <a:ext cx="1722603" cy="423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69915"/>
              <a:r>
                <a:rPr lang="en-US" sz="159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Sample Text</a:t>
              </a: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1502975" y="3973106"/>
            <a:ext cx="2587392" cy="792391"/>
            <a:chOff x="3236036" y="1669969"/>
            <a:chExt cx="2514262" cy="995825"/>
          </a:xfrm>
        </p:grpSpPr>
        <p:sp>
          <p:nvSpPr>
            <p:cNvPr id="160" name="TextBox 159"/>
            <p:cNvSpPr txBox="1"/>
            <p:nvPr/>
          </p:nvSpPr>
          <p:spPr>
            <a:xfrm>
              <a:off x="3242440" y="2057400"/>
              <a:ext cx="2493923" cy="608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69915"/>
              <a:r>
                <a:rPr lang="en-US" sz="1273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</a:t>
              </a:r>
            </a:p>
            <a:p>
              <a:pPr defTabSz="969915"/>
              <a:r>
                <a:rPr lang="en-US" sz="1273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Insert your desired text here.</a:t>
              </a:r>
              <a:endParaRPr lang="en-US" sz="1273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3236036" y="1669969"/>
              <a:ext cx="2514262" cy="423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69915"/>
              <a:r>
                <a:rPr lang="en-US" sz="159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Sample Text</a:t>
              </a: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4337632" y="1610000"/>
            <a:ext cx="3193588" cy="792391"/>
            <a:chOff x="4027695" y="1669969"/>
            <a:chExt cx="1722603" cy="995825"/>
          </a:xfrm>
        </p:grpSpPr>
        <p:sp>
          <p:nvSpPr>
            <p:cNvPr id="163" name="TextBox 162"/>
            <p:cNvSpPr txBox="1"/>
            <p:nvPr/>
          </p:nvSpPr>
          <p:spPr>
            <a:xfrm>
              <a:off x="4027695" y="2057400"/>
              <a:ext cx="1708668" cy="608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69915"/>
              <a:r>
                <a:rPr lang="en-US" sz="1273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</a:t>
              </a:r>
            </a:p>
            <a:p>
              <a:pPr defTabSz="969915"/>
              <a:r>
                <a:rPr lang="en-US" sz="1273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Insert your desired text here.</a:t>
              </a:r>
              <a:endParaRPr lang="en-US" sz="1273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4027695" y="1669969"/>
              <a:ext cx="1722603" cy="423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69915"/>
              <a:r>
                <a:rPr lang="en-US" sz="159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Sample Text</a:t>
              </a: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1326492" y="2602799"/>
            <a:ext cx="2453935" cy="792391"/>
            <a:chOff x="4027695" y="1669969"/>
            <a:chExt cx="1722603" cy="995825"/>
          </a:xfrm>
        </p:grpSpPr>
        <p:sp>
          <p:nvSpPr>
            <p:cNvPr id="166" name="TextBox 165"/>
            <p:cNvSpPr txBox="1"/>
            <p:nvPr/>
          </p:nvSpPr>
          <p:spPr>
            <a:xfrm>
              <a:off x="4027695" y="2057400"/>
              <a:ext cx="1708668" cy="608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69915"/>
              <a:r>
                <a:rPr lang="en-US" sz="1273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</a:t>
              </a:r>
            </a:p>
            <a:p>
              <a:pPr defTabSz="969915"/>
              <a:r>
                <a:rPr lang="en-US" sz="1273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Insert your desired text here.</a:t>
              </a:r>
              <a:endParaRPr lang="en-US" sz="1273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4027695" y="1669969"/>
              <a:ext cx="1722603" cy="423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69915"/>
              <a:r>
                <a:rPr lang="en-US" sz="159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Sample Text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134294" y="3671535"/>
            <a:ext cx="1310978" cy="1879697"/>
            <a:chOff x="6285507" y="4056652"/>
            <a:chExt cx="1361612" cy="1952296"/>
          </a:xfrm>
        </p:grpSpPr>
        <p:grpSp>
          <p:nvGrpSpPr>
            <p:cNvPr id="3" name="Group 2"/>
            <p:cNvGrpSpPr/>
            <p:nvPr/>
          </p:nvGrpSpPr>
          <p:grpSpPr>
            <a:xfrm>
              <a:off x="6285507" y="4056652"/>
              <a:ext cx="1361612" cy="1952296"/>
              <a:chOff x="5808789" y="2272281"/>
              <a:chExt cx="1993536" cy="2858355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6718887" y="4188899"/>
                <a:ext cx="191914" cy="941737"/>
              </a:xfrm>
              <a:prstGeom prst="rect">
                <a:avLst/>
              </a:prstGeom>
              <a:gradFill>
                <a:gsLst>
                  <a:gs pos="0">
                    <a:sysClr val="windowText" lastClr="000000">
                      <a:lumMod val="75000"/>
                      <a:lumOff val="25000"/>
                      <a:shade val="30000"/>
                      <a:satMod val="115000"/>
                    </a:sysClr>
                  </a:gs>
                  <a:gs pos="50000">
                    <a:sysClr val="window" lastClr="FFFFFF"/>
                  </a:gs>
                  <a:gs pos="100000">
                    <a:sysClr val="windowText" lastClr="000000">
                      <a:lumMod val="75000"/>
                      <a:lumOff val="25000"/>
                      <a:shade val="100000"/>
                      <a:satMod val="115000"/>
                    </a:sysClr>
                  </a:gs>
                </a:gsLst>
                <a:lin ang="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727564">
                  <a:defRPr/>
                </a:pPr>
                <a:endParaRPr lang="en-US" sz="1432" kern="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79" name="Group 78"/>
              <p:cNvGrpSpPr/>
              <p:nvPr/>
            </p:nvGrpSpPr>
            <p:grpSpPr>
              <a:xfrm>
                <a:off x="5808789" y="2272281"/>
                <a:ext cx="1993536" cy="1989348"/>
                <a:chOff x="8140701" y="1890712"/>
                <a:chExt cx="1511300" cy="1508125"/>
              </a:xfrm>
            </p:grpSpPr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8140701" y="1890712"/>
                  <a:ext cx="1511300" cy="1508125"/>
                </a:xfrm>
                <a:custGeom>
                  <a:avLst/>
                  <a:gdLst>
                    <a:gd name="T0" fmla="*/ 385 w 402"/>
                    <a:gd name="T1" fmla="*/ 171 h 401"/>
                    <a:gd name="T2" fmla="*/ 385 w 402"/>
                    <a:gd name="T3" fmla="*/ 231 h 401"/>
                    <a:gd name="T4" fmla="*/ 231 w 402"/>
                    <a:gd name="T5" fmla="*/ 385 h 401"/>
                    <a:gd name="T6" fmla="*/ 171 w 402"/>
                    <a:gd name="T7" fmla="*/ 385 h 401"/>
                    <a:gd name="T8" fmla="*/ 17 w 402"/>
                    <a:gd name="T9" fmla="*/ 231 h 401"/>
                    <a:gd name="T10" fmla="*/ 17 w 402"/>
                    <a:gd name="T11" fmla="*/ 171 h 401"/>
                    <a:gd name="T12" fmla="*/ 171 w 402"/>
                    <a:gd name="T13" fmla="*/ 17 h 401"/>
                    <a:gd name="T14" fmla="*/ 231 w 402"/>
                    <a:gd name="T15" fmla="*/ 17 h 401"/>
                    <a:gd name="T16" fmla="*/ 385 w 402"/>
                    <a:gd name="T17" fmla="*/ 171 h 4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02" h="401">
                      <a:moveTo>
                        <a:pt x="385" y="171"/>
                      </a:moveTo>
                      <a:cubicBezTo>
                        <a:pt x="402" y="187"/>
                        <a:pt x="402" y="214"/>
                        <a:pt x="385" y="231"/>
                      </a:cubicBezTo>
                      <a:cubicBezTo>
                        <a:pt x="231" y="385"/>
                        <a:pt x="231" y="385"/>
                        <a:pt x="231" y="385"/>
                      </a:cubicBezTo>
                      <a:cubicBezTo>
                        <a:pt x="214" y="401"/>
                        <a:pt x="187" y="401"/>
                        <a:pt x="171" y="385"/>
                      </a:cubicBezTo>
                      <a:cubicBezTo>
                        <a:pt x="17" y="231"/>
                        <a:pt x="17" y="231"/>
                        <a:pt x="17" y="231"/>
                      </a:cubicBezTo>
                      <a:cubicBezTo>
                        <a:pt x="0" y="214"/>
                        <a:pt x="0" y="187"/>
                        <a:pt x="17" y="171"/>
                      </a:cubicBezTo>
                      <a:cubicBezTo>
                        <a:pt x="171" y="17"/>
                        <a:pt x="171" y="17"/>
                        <a:pt x="171" y="17"/>
                      </a:cubicBezTo>
                      <a:cubicBezTo>
                        <a:pt x="187" y="0"/>
                        <a:pt x="214" y="0"/>
                        <a:pt x="231" y="17"/>
                      </a:cubicBezTo>
                      <a:lnTo>
                        <a:pt x="385" y="171"/>
                      </a:lnTo>
                      <a:close/>
                    </a:path>
                  </a:pathLst>
                </a:custGeom>
                <a:solidFill>
                  <a:srgbClr val="F1C96C">
                    <a:lumMod val="75000"/>
                  </a:srgbClr>
                </a:solidFill>
                <a:ln>
                  <a:noFill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727564">
                    <a:defRPr/>
                  </a:pPr>
                  <a:endParaRPr lang="en-US" sz="1432" kern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1" name="Freeform 26"/>
                <p:cNvSpPr>
                  <a:spLocks noEditPoints="1"/>
                </p:cNvSpPr>
                <p:nvPr/>
              </p:nvSpPr>
              <p:spPr bwMode="auto">
                <a:xfrm>
                  <a:off x="8283576" y="2033588"/>
                  <a:ext cx="1225550" cy="1227138"/>
                </a:xfrm>
                <a:custGeom>
                  <a:avLst/>
                  <a:gdLst>
                    <a:gd name="T0" fmla="*/ 323 w 326"/>
                    <a:gd name="T1" fmla="*/ 157 h 326"/>
                    <a:gd name="T2" fmla="*/ 169 w 326"/>
                    <a:gd name="T3" fmla="*/ 2 h 326"/>
                    <a:gd name="T4" fmla="*/ 163 w 326"/>
                    <a:gd name="T5" fmla="*/ 0 h 326"/>
                    <a:gd name="T6" fmla="*/ 157 w 326"/>
                    <a:gd name="T7" fmla="*/ 2 h 326"/>
                    <a:gd name="T8" fmla="*/ 3 w 326"/>
                    <a:gd name="T9" fmla="*/ 157 h 326"/>
                    <a:gd name="T10" fmla="*/ 0 w 326"/>
                    <a:gd name="T11" fmla="*/ 163 h 326"/>
                    <a:gd name="T12" fmla="*/ 3 w 326"/>
                    <a:gd name="T13" fmla="*/ 169 h 326"/>
                    <a:gd name="T14" fmla="*/ 157 w 326"/>
                    <a:gd name="T15" fmla="*/ 323 h 326"/>
                    <a:gd name="T16" fmla="*/ 163 w 326"/>
                    <a:gd name="T17" fmla="*/ 326 h 326"/>
                    <a:gd name="T18" fmla="*/ 169 w 326"/>
                    <a:gd name="T19" fmla="*/ 323 h 326"/>
                    <a:gd name="T20" fmla="*/ 323 w 326"/>
                    <a:gd name="T21" fmla="*/ 169 h 326"/>
                    <a:gd name="T22" fmla="*/ 326 w 326"/>
                    <a:gd name="T23" fmla="*/ 163 h 326"/>
                    <a:gd name="T24" fmla="*/ 323 w 326"/>
                    <a:gd name="T25" fmla="*/ 157 h 326"/>
                    <a:gd name="T26" fmla="*/ 306 w 326"/>
                    <a:gd name="T27" fmla="*/ 168 h 326"/>
                    <a:gd name="T28" fmla="*/ 168 w 326"/>
                    <a:gd name="T29" fmla="*/ 306 h 326"/>
                    <a:gd name="T30" fmla="*/ 163 w 326"/>
                    <a:gd name="T31" fmla="*/ 308 h 326"/>
                    <a:gd name="T32" fmla="*/ 157 w 326"/>
                    <a:gd name="T33" fmla="*/ 306 h 326"/>
                    <a:gd name="T34" fmla="*/ 20 w 326"/>
                    <a:gd name="T35" fmla="*/ 168 h 326"/>
                    <a:gd name="T36" fmla="*/ 17 w 326"/>
                    <a:gd name="T37" fmla="*/ 163 h 326"/>
                    <a:gd name="T38" fmla="*/ 20 w 326"/>
                    <a:gd name="T39" fmla="*/ 157 h 326"/>
                    <a:gd name="T40" fmla="*/ 157 w 326"/>
                    <a:gd name="T41" fmla="*/ 19 h 326"/>
                    <a:gd name="T42" fmla="*/ 163 w 326"/>
                    <a:gd name="T43" fmla="*/ 17 h 326"/>
                    <a:gd name="T44" fmla="*/ 168 w 326"/>
                    <a:gd name="T45" fmla="*/ 19 h 326"/>
                    <a:gd name="T46" fmla="*/ 306 w 326"/>
                    <a:gd name="T47" fmla="*/ 157 h 326"/>
                    <a:gd name="T48" fmla="*/ 309 w 326"/>
                    <a:gd name="T49" fmla="*/ 163 h 326"/>
                    <a:gd name="T50" fmla="*/ 306 w 326"/>
                    <a:gd name="T51" fmla="*/ 168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26" h="326">
                      <a:moveTo>
                        <a:pt x="323" y="157"/>
                      </a:moveTo>
                      <a:cubicBezTo>
                        <a:pt x="169" y="2"/>
                        <a:pt x="169" y="2"/>
                        <a:pt x="169" y="2"/>
                      </a:cubicBezTo>
                      <a:cubicBezTo>
                        <a:pt x="167" y="0"/>
                        <a:pt x="164" y="0"/>
                        <a:pt x="163" y="0"/>
                      </a:cubicBezTo>
                      <a:cubicBezTo>
                        <a:pt x="162" y="0"/>
                        <a:pt x="159" y="0"/>
                        <a:pt x="157" y="2"/>
                      </a:cubicBezTo>
                      <a:cubicBezTo>
                        <a:pt x="3" y="157"/>
                        <a:pt x="3" y="157"/>
                        <a:pt x="3" y="157"/>
                      </a:cubicBezTo>
                      <a:cubicBezTo>
                        <a:pt x="1" y="158"/>
                        <a:pt x="0" y="160"/>
                        <a:pt x="0" y="163"/>
                      </a:cubicBezTo>
                      <a:cubicBezTo>
                        <a:pt x="0" y="165"/>
                        <a:pt x="1" y="167"/>
                        <a:pt x="3" y="169"/>
                      </a:cubicBezTo>
                      <a:cubicBezTo>
                        <a:pt x="157" y="323"/>
                        <a:pt x="157" y="323"/>
                        <a:pt x="157" y="323"/>
                      </a:cubicBezTo>
                      <a:cubicBezTo>
                        <a:pt x="159" y="325"/>
                        <a:pt x="162" y="326"/>
                        <a:pt x="163" y="326"/>
                      </a:cubicBezTo>
                      <a:cubicBezTo>
                        <a:pt x="164" y="326"/>
                        <a:pt x="167" y="325"/>
                        <a:pt x="169" y="323"/>
                      </a:cubicBezTo>
                      <a:cubicBezTo>
                        <a:pt x="323" y="169"/>
                        <a:pt x="323" y="169"/>
                        <a:pt x="323" y="169"/>
                      </a:cubicBezTo>
                      <a:cubicBezTo>
                        <a:pt x="325" y="167"/>
                        <a:pt x="326" y="164"/>
                        <a:pt x="326" y="163"/>
                      </a:cubicBezTo>
                      <a:cubicBezTo>
                        <a:pt x="326" y="161"/>
                        <a:pt x="325" y="159"/>
                        <a:pt x="323" y="157"/>
                      </a:cubicBezTo>
                      <a:close/>
                      <a:moveTo>
                        <a:pt x="306" y="168"/>
                      </a:moveTo>
                      <a:cubicBezTo>
                        <a:pt x="168" y="306"/>
                        <a:pt x="168" y="306"/>
                        <a:pt x="168" y="306"/>
                      </a:cubicBezTo>
                      <a:cubicBezTo>
                        <a:pt x="167" y="308"/>
                        <a:pt x="164" y="308"/>
                        <a:pt x="163" y="308"/>
                      </a:cubicBezTo>
                      <a:cubicBezTo>
                        <a:pt x="162" y="308"/>
                        <a:pt x="159" y="308"/>
                        <a:pt x="157" y="306"/>
                      </a:cubicBezTo>
                      <a:cubicBezTo>
                        <a:pt x="20" y="168"/>
                        <a:pt x="20" y="168"/>
                        <a:pt x="20" y="168"/>
                      </a:cubicBezTo>
                      <a:cubicBezTo>
                        <a:pt x="18" y="167"/>
                        <a:pt x="17" y="165"/>
                        <a:pt x="17" y="163"/>
                      </a:cubicBezTo>
                      <a:cubicBezTo>
                        <a:pt x="17" y="161"/>
                        <a:pt x="18" y="159"/>
                        <a:pt x="20" y="157"/>
                      </a:cubicBezTo>
                      <a:cubicBezTo>
                        <a:pt x="157" y="19"/>
                        <a:pt x="157" y="19"/>
                        <a:pt x="157" y="19"/>
                      </a:cubicBezTo>
                      <a:cubicBezTo>
                        <a:pt x="159" y="17"/>
                        <a:pt x="162" y="17"/>
                        <a:pt x="163" y="17"/>
                      </a:cubicBezTo>
                      <a:cubicBezTo>
                        <a:pt x="164" y="17"/>
                        <a:pt x="167" y="17"/>
                        <a:pt x="168" y="19"/>
                      </a:cubicBezTo>
                      <a:cubicBezTo>
                        <a:pt x="306" y="157"/>
                        <a:pt x="306" y="157"/>
                        <a:pt x="306" y="157"/>
                      </a:cubicBezTo>
                      <a:cubicBezTo>
                        <a:pt x="308" y="159"/>
                        <a:pt x="309" y="161"/>
                        <a:pt x="309" y="163"/>
                      </a:cubicBezTo>
                      <a:cubicBezTo>
                        <a:pt x="309" y="164"/>
                        <a:pt x="308" y="166"/>
                        <a:pt x="306" y="168"/>
                      </a:cubicBezTo>
                      <a:close/>
                    </a:path>
                  </a:pathLst>
                </a:custGeom>
                <a:solidFill>
                  <a:sysClr val="windowText" lastClr="000000">
                    <a:lumMod val="85000"/>
                    <a:lumOff val="15000"/>
                  </a:sysClr>
                </a:solidFill>
                <a:ln>
                  <a:noFill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727564">
                    <a:defRPr/>
                  </a:pPr>
                  <a:endParaRPr lang="en-US" sz="1432" kern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sp>
          <p:nvSpPr>
            <p:cNvPr id="84" name="TextBox 83"/>
            <p:cNvSpPr txBox="1"/>
            <p:nvPr/>
          </p:nvSpPr>
          <p:spPr>
            <a:xfrm>
              <a:off x="6371735" y="4493150"/>
              <a:ext cx="1189156" cy="55368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969915"/>
              <a:r>
                <a:rPr lang="en-US" sz="1432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Edit</a:t>
              </a:r>
            </a:p>
            <a:p>
              <a:pPr algn="ctr" defTabSz="969915"/>
              <a:r>
                <a:rPr lang="en-US" sz="1432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here</a:t>
              </a:r>
              <a:endParaRPr lang="en-US" sz="1432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479074" y="2919281"/>
            <a:ext cx="1083453" cy="1553468"/>
            <a:chOff x="6285507" y="4056652"/>
            <a:chExt cx="1361612" cy="1952296"/>
          </a:xfrm>
        </p:grpSpPr>
        <p:grpSp>
          <p:nvGrpSpPr>
            <p:cNvPr id="87" name="Group 86"/>
            <p:cNvGrpSpPr/>
            <p:nvPr/>
          </p:nvGrpSpPr>
          <p:grpSpPr>
            <a:xfrm>
              <a:off x="6285507" y="4056652"/>
              <a:ext cx="1361612" cy="1952296"/>
              <a:chOff x="5808789" y="2272281"/>
              <a:chExt cx="1993536" cy="2858355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6718887" y="4188899"/>
                <a:ext cx="191914" cy="941737"/>
              </a:xfrm>
              <a:prstGeom prst="rect">
                <a:avLst/>
              </a:prstGeom>
              <a:gradFill>
                <a:gsLst>
                  <a:gs pos="0">
                    <a:sysClr val="windowText" lastClr="000000">
                      <a:lumMod val="75000"/>
                      <a:lumOff val="25000"/>
                      <a:shade val="30000"/>
                      <a:satMod val="115000"/>
                    </a:sysClr>
                  </a:gs>
                  <a:gs pos="50000">
                    <a:sysClr val="window" lastClr="FFFFFF"/>
                  </a:gs>
                  <a:gs pos="100000">
                    <a:sysClr val="windowText" lastClr="000000">
                      <a:lumMod val="75000"/>
                      <a:lumOff val="25000"/>
                      <a:shade val="100000"/>
                      <a:satMod val="115000"/>
                    </a:sysClr>
                  </a:gs>
                </a:gsLst>
                <a:lin ang="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727564">
                  <a:defRPr/>
                </a:pPr>
                <a:endParaRPr lang="en-US" sz="1432" kern="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90" name="Group 89"/>
              <p:cNvGrpSpPr/>
              <p:nvPr/>
            </p:nvGrpSpPr>
            <p:grpSpPr>
              <a:xfrm>
                <a:off x="5808789" y="2272281"/>
                <a:ext cx="1993536" cy="1989348"/>
                <a:chOff x="8140701" y="1890712"/>
                <a:chExt cx="1511300" cy="1508125"/>
              </a:xfrm>
            </p:grpSpPr>
            <p:sp>
              <p:nvSpPr>
                <p:cNvPr id="91" name="Freeform 25"/>
                <p:cNvSpPr>
                  <a:spLocks/>
                </p:cNvSpPr>
                <p:nvPr/>
              </p:nvSpPr>
              <p:spPr bwMode="auto">
                <a:xfrm>
                  <a:off x="8140701" y="1890712"/>
                  <a:ext cx="1511300" cy="1508125"/>
                </a:xfrm>
                <a:custGeom>
                  <a:avLst/>
                  <a:gdLst>
                    <a:gd name="T0" fmla="*/ 385 w 402"/>
                    <a:gd name="T1" fmla="*/ 171 h 401"/>
                    <a:gd name="T2" fmla="*/ 385 w 402"/>
                    <a:gd name="T3" fmla="*/ 231 h 401"/>
                    <a:gd name="T4" fmla="*/ 231 w 402"/>
                    <a:gd name="T5" fmla="*/ 385 h 401"/>
                    <a:gd name="T6" fmla="*/ 171 w 402"/>
                    <a:gd name="T7" fmla="*/ 385 h 401"/>
                    <a:gd name="T8" fmla="*/ 17 w 402"/>
                    <a:gd name="T9" fmla="*/ 231 h 401"/>
                    <a:gd name="T10" fmla="*/ 17 w 402"/>
                    <a:gd name="T11" fmla="*/ 171 h 401"/>
                    <a:gd name="T12" fmla="*/ 171 w 402"/>
                    <a:gd name="T13" fmla="*/ 17 h 401"/>
                    <a:gd name="T14" fmla="*/ 231 w 402"/>
                    <a:gd name="T15" fmla="*/ 17 h 401"/>
                    <a:gd name="T16" fmla="*/ 385 w 402"/>
                    <a:gd name="T17" fmla="*/ 171 h 4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02" h="401">
                      <a:moveTo>
                        <a:pt x="385" y="171"/>
                      </a:moveTo>
                      <a:cubicBezTo>
                        <a:pt x="402" y="187"/>
                        <a:pt x="402" y="214"/>
                        <a:pt x="385" y="231"/>
                      </a:cubicBezTo>
                      <a:cubicBezTo>
                        <a:pt x="231" y="385"/>
                        <a:pt x="231" y="385"/>
                        <a:pt x="231" y="385"/>
                      </a:cubicBezTo>
                      <a:cubicBezTo>
                        <a:pt x="214" y="401"/>
                        <a:pt x="187" y="401"/>
                        <a:pt x="171" y="385"/>
                      </a:cubicBezTo>
                      <a:cubicBezTo>
                        <a:pt x="17" y="231"/>
                        <a:pt x="17" y="231"/>
                        <a:pt x="17" y="231"/>
                      </a:cubicBezTo>
                      <a:cubicBezTo>
                        <a:pt x="0" y="214"/>
                        <a:pt x="0" y="187"/>
                        <a:pt x="17" y="171"/>
                      </a:cubicBezTo>
                      <a:cubicBezTo>
                        <a:pt x="171" y="17"/>
                        <a:pt x="171" y="17"/>
                        <a:pt x="171" y="17"/>
                      </a:cubicBezTo>
                      <a:cubicBezTo>
                        <a:pt x="187" y="0"/>
                        <a:pt x="214" y="0"/>
                        <a:pt x="231" y="17"/>
                      </a:cubicBezTo>
                      <a:lnTo>
                        <a:pt x="385" y="171"/>
                      </a:lnTo>
                      <a:close/>
                    </a:path>
                  </a:pathLst>
                </a:custGeom>
                <a:solidFill>
                  <a:srgbClr val="F1C96C">
                    <a:lumMod val="75000"/>
                  </a:srgbClr>
                </a:solidFill>
                <a:ln>
                  <a:noFill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727564">
                    <a:defRPr/>
                  </a:pPr>
                  <a:endParaRPr lang="en-US" sz="1432" kern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92" name="Freeform 26"/>
                <p:cNvSpPr>
                  <a:spLocks noEditPoints="1"/>
                </p:cNvSpPr>
                <p:nvPr/>
              </p:nvSpPr>
              <p:spPr bwMode="auto">
                <a:xfrm>
                  <a:off x="8283576" y="2033588"/>
                  <a:ext cx="1225550" cy="1227138"/>
                </a:xfrm>
                <a:custGeom>
                  <a:avLst/>
                  <a:gdLst>
                    <a:gd name="T0" fmla="*/ 323 w 326"/>
                    <a:gd name="T1" fmla="*/ 157 h 326"/>
                    <a:gd name="T2" fmla="*/ 169 w 326"/>
                    <a:gd name="T3" fmla="*/ 2 h 326"/>
                    <a:gd name="T4" fmla="*/ 163 w 326"/>
                    <a:gd name="T5" fmla="*/ 0 h 326"/>
                    <a:gd name="T6" fmla="*/ 157 w 326"/>
                    <a:gd name="T7" fmla="*/ 2 h 326"/>
                    <a:gd name="T8" fmla="*/ 3 w 326"/>
                    <a:gd name="T9" fmla="*/ 157 h 326"/>
                    <a:gd name="T10" fmla="*/ 0 w 326"/>
                    <a:gd name="T11" fmla="*/ 163 h 326"/>
                    <a:gd name="T12" fmla="*/ 3 w 326"/>
                    <a:gd name="T13" fmla="*/ 169 h 326"/>
                    <a:gd name="T14" fmla="*/ 157 w 326"/>
                    <a:gd name="T15" fmla="*/ 323 h 326"/>
                    <a:gd name="T16" fmla="*/ 163 w 326"/>
                    <a:gd name="T17" fmla="*/ 326 h 326"/>
                    <a:gd name="T18" fmla="*/ 169 w 326"/>
                    <a:gd name="T19" fmla="*/ 323 h 326"/>
                    <a:gd name="T20" fmla="*/ 323 w 326"/>
                    <a:gd name="T21" fmla="*/ 169 h 326"/>
                    <a:gd name="T22" fmla="*/ 326 w 326"/>
                    <a:gd name="T23" fmla="*/ 163 h 326"/>
                    <a:gd name="T24" fmla="*/ 323 w 326"/>
                    <a:gd name="T25" fmla="*/ 157 h 326"/>
                    <a:gd name="T26" fmla="*/ 306 w 326"/>
                    <a:gd name="T27" fmla="*/ 168 h 326"/>
                    <a:gd name="T28" fmla="*/ 168 w 326"/>
                    <a:gd name="T29" fmla="*/ 306 h 326"/>
                    <a:gd name="T30" fmla="*/ 163 w 326"/>
                    <a:gd name="T31" fmla="*/ 308 h 326"/>
                    <a:gd name="T32" fmla="*/ 157 w 326"/>
                    <a:gd name="T33" fmla="*/ 306 h 326"/>
                    <a:gd name="T34" fmla="*/ 20 w 326"/>
                    <a:gd name="T35" fmla="*/ 168 h 326"/>
                    <a:gd name="T36" fmla="*/ 17 w 326"/>
                    <a:gd name="T37" fmla="*/ 163 h 326"/>
                    <a:gd name="T38" fmla="*/ 20 w 326"/>
                    <a:gd name="T39" fmla="*/ 157 h 326"/>
                    <a:gd name="T40" fmla="*/ 157 w 326"/>
                    <a:gd name="T41" fmla="*/ 19 h 326"/>
                    <a:gd name="T42" fmla="*/ 163 w 326"/>
                    <a:gd name="T43" fmla="*/ 17 h 326"/>
                    <a:gd name="T44" fmla="*/ 168 w 326"/>
                    <a:gd name="T45" fmla="*/ 19 h 326"/>
                    <a:gd name="T46" fmla="*/ 306 w 326"/>
                    <a:gd name="T47" fmla="*/ 157 h 326"/>
                    <a:gd name="T48" fmla="*/ 309 w 326"/>
                    <a:gd name="T49" fmla="*/ 163 h 326"/>
                    <a:gd name="T50" fmla="*/ 306 w 326"/>
                    <a:gd name="T51" fmla="*/ 168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26" h="326">
                      <a:moveTo>
                        <a:pt x="323" y="157"/>
                      </a:moveTo>
                      <a:cubicBezTo>
                        <a:pt x="169" y="2"/>
                        <a:pt x="169" y="2"/>
                        <a:pt x="169" y="2"/>
                      </a:cubicBezTo>
                      <a:cubicBezTo>
                        <a:pt x="167" y="0"/>
                        <a:pt x="164" y="0"/>
                        <a:pt x="163" y="0"/>
                      </a:cubicBezTo>
                      <a:cubicBezTo>
                        <a:pt x="162" y="0"/>
                        <a:pt x="159" y="0"/>
                        <a:pt x="157" y="2"/>
                      </a:cubicBezTo>
                      <a:cubicBezTo>
                        <a:pt x="3" y="157"/>
                        <a:pt x="3" y="157"/>
                        <a:pt x="3" y="157"/>
                      </a:cubicBezTo>
                      <a:cubicBezTo>
                        <a:pt x="1" y="158"/>
                        <a:pt x="0" y="160"/>
                        <a:pt x="0" y="163"/>
                      </a:cubicBezTo>
                      <a:cubicBezTo>
                        <a:pt x="0" y="165"/>
                        <a:pt x="1" y="167"/>
                        <a:pt x="3" y="169"/>
                      </a:cubicBezTo>
                      <a:cubicBezTo>
                        <a:pt x="157" y="323"/>
                        <a:pt x="157" y="323"/>
                        <a:pt x="157" y="323"/>
                      </a:cubicBezTo>
                      <a:cubicBezTo>
                        <a:pt x="159" y="325"/>
                        <a:pt x="162" y="326"/>
                        <a:pt x="163" y="326"/>
                      </a:cubicBezTo>
                      <a:cubicBezTo>
                        <a:pt x="164" y="326"/>
                        <a:pt x="167" y="325"/>
                        <a:pt x="169" y="323"/>
                      </a:cubicBezTo>
                      <a:cubicBezTo>
                        <a:pt x="323" y="169"/>
                        <a:pt x="323" y="169"/>
                        <a:pt x="323" y="169"/>
                      </a:cubicBezTo>
                      <a:cubicBezTo>
                        <a:pt x="325" y="167"/>
                        <a:pt x="326" y="164"/>
                        <a:pt x="326" y="163"/>
                      </a:cubicBezTo>
                      <a:cubicBezTo>
                        <a:pt x="326" y="161"/>
                        <a:pt x="325" y="159"/>
                        <a:pt x="323" y="157"/>
                      </a:cubicBezTo>
                      <a:close/>
                      <a:moveTo>
                        <a:pt x="306" y="168"/>
                      </a:moveTo>
                      <a:cubicBezTo>
                        <a:pt x="168" y="306"/>
                        <a:pt x="168" y="306"/>
                        <a:pt x="168" y="306"/>
                      </a:cubicBezTo>
                      <a:cubicBezTo>
                        <a:pt x="167" y="308"/>
                        <a:pt x="164" y="308"/>
                        <a:pt x="163" y="308"/>
                      </a:cubicBezTo>
                      <a:cubicBezTo>
                        <a:pt x="162" y="308"/>
                        <a:pt x="159" y="308"/>
                        <a:pt x="157" y="306"/>
                      </a:cubicBezTo>
                      <a:cubicBezTo>
                        <a:pt x="20" y="168"/>
                        <a:pt x="20" y="168"/>
                        <a:pt x="20" y="168"/>
                      </a:cubicBezTo>
                      <a:cubicBezTo>
                        <a:pt x="18" y="167"/>
                        <a:pt x="17" y="165"/>
                        <a:pt x="17" y="163"/>
                      </a:cubicBezTo>
                      <a:cubicBezTo>
                        <a:pt x="17" y="161"/>
                        <a:pt x="18" y="159"/>
                        <a:pt x="20" y="157"/>
                      </a:cubicBezTo>
                      <a:cubicBezTo>
                        <a:pt x="157" y="19"/>
                        <a:pt x="157" y="19"/>
                        <a:pt x="157" y="19"/>
                      </a:cubicBezTo>
                      <a:cubicBezTo>
                        <a:pt x="159" y="17"/>
                        <a:pt x="162" y="17"/>
                        <a:pt x="163" y="17"/>
                      </a:cubicBezTo>
                      <a:cubicBezTo>
                        <a:pt x="164" y="17"/>
                        <a:pt x="167" y="17"/>
                        <a:pt x="168" y="19"/>
                      </a:cubicBezTo>
                      <a:cubicBezTo>
                        <a:pt x="306" y="157"/>
                        <a:pt x="306" y="157"/>
                        <a:pt x="306" y="157"/>
                      </a:cubicBezTo>
                      <a:cubicBezTo>
                        <a:pt x="308" y="159"/>
                        <a:pt x="309" y="161"/>
                        <a:pt x="309" y="163"/>
                      </a:cubicBezTo>
                      <a:cubicBezTo>
                        <a:pt x="309" y="164"/>
                        <a:pt x="308" y="166"/>
                        <a:pt x="306" y="168"/>
                      </a:cubicBezTo>
                      <a:close/>
                    </a:path>
                  </a:pathLst>
                </a:custGeom>
                <a:solidFill>
                  <a:sysClr val="windowText" lastClr="000000">
                    <a:lumMod val="85000"/>
                    <a:lumOff val="15000"/>
                  </a:sysClr>
                </a:solidFill>
                <a:ln>
                  <a:noFill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727564">
                    <a:defRPr/>
                  </a:pPr>
                  <a:endParaRPr lang="en-US" sz="1432" kern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sp>
          <p:nvSpPr>
            <p:cNvPr id="88" name="TextBox 87"/>
            <p:cNvSpPr txBox="1"/>
            <p:nvPr/>
          </p:nvSpPr>
          <p:spPr>
            <a:xfrm>
              <a:off x="6371735" y="4496498"/>
              <a:ext cx="1189155" cy="5469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969915"/>
              <a:r>
                <a:rPr lang="en-US" sz="1114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Edit</a:t>
              </a:r>
            </a:p>
            <a:p>
              <a:pPr algn="ctr" defTabSz="969915"/>
              <a:r>
                <a:rPr lang="en-US" sz="1114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here</a:t>
              </a:r>
              <a:endParaRPr lang="en-US" sz="1114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966413" y="1368591"/>
            <a:ext cx="814014" cy="1167144"/>
            <a:chOff x="6285507" y="4056652"/>
            <a:chExt cx="1361612" cy="1952296"/>
          </a:xfrm>
        </p:grpSpPr>
        <p:grpSp>
          <p:nvGrpSpPr>
            <p:cNvPr id="94" name="Group 93"/>
            <p:cNvGrpSpPr/>
            <p:nvPr/>
          </p:nvGrpSpPr>
          <p:grpSpPr>
            <a:xfrm>
              <a:off x="6285507" y="4056652"/>
              <a:ext cx="1361612" cy="1952296"/>
              <a:chOff x="5808789" y="2272281"/>
              <a:chExt cx="1993536" cy="2858355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6718887" y="4188899"/>
                <a:ext cx="191914" cy="941737"/>
              </a:xfrm>
              <a:prstGeom prst="rect">
                <a:avLst/>
              </a:prstGeom>
              <a:gradFill>
                <a:gsLst>
                  <a:gs pos="0">
                    <a:sysClr val="windowText" lastClr="000000">
                      <a:lumMod val="75000"/>
                      <a:lumOff val="25000"/>
                      <a:shade val="30000"/>
                      <a:satMod val="115000"/>
                    </a:sysClr>
                  </a:gs>
                  <a:gs pos="50000">
                    <a:sysClr val="window" lastClr="FFFFFF"/>
                  </a:gs>
                  <a:gs pos="100000">
                    <a:sysClr val="windowText" lastClr="000000">
                      <a:lumMod val="75000"/>
                      <a:lumOff val="25000"/>
                      <a:shade val="100000"/>
                      <a:satMod val="115000"/>
                    </a:sysClr>
                  </a:gs>
                </a:gsLst>
                <a:lin ang="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727564">
                  <a:defRPr/>
                </a:pPr>
                <a:endParaRPr lang="en-US" sz="1432" kern="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97" name="Group 96"/>
              <p:cNvGrpSpPr/>
              <p:nvPr/>
            </p:nvGrpSpPr>
            <p:grpSpPr>
              <a:xfrm>
                <a:off x="5808789" y="2272281"/>
                <a:ext cx="1993536" cy="1989348"/>
                <a:chOff x="8140701" y="1890712"/>
                <a:chExt cx="1511300" cy="1508125"/>
              </a:xfrm>
            </p:grpSpPr>
            <p:sp>
              <p:nvSpPr>
                <p:cNvPr id="98" name="Freeform 25"/>
                <p:cNvSpPr>
                  <a:spLocks/>
                </p:cNvSpPr>
                <p:nvPr/>
              </p:nvSpPr>
              <p:spPr bwMode="auto">
                <a:xfrm>
                  <a:off x="8140701" y="1890712"/>
                  <a:ext cx="1511300" cy="1508125"/>
                </a:xfrm>
                <a:custGeom>
                  <a:avLst/>
                  <a:gdLst>
                    <a:gd name="T0" fmla="*/ 385 w 402"/>
                    <a:gd name="T1" fmla="*/ 171 h 401"/>
                    <a:gd name="T2" fmla="*/ 385 w 402"/>
                    <a:gd name="T3" fmla="*/ 231 h 401"/>
                    <a:gd name="T4" fmla="*/ 231 w 402"/>
                    <a:gd name="T5" fmla="*/ 385 h 401"/>
                    <a:gd name="T6" fmla="*/ 171 w 402"/>
                    <a:gd name="T7" fmla="*/ 385 h 401"/>
                    <a:gd name="T8" fmla="*/ 17 w 402"/>
                    <a:gd name="T9" fmla="*/ 231 h 401"/>
                    <a:gd name="T10" fmla="*/ 17 w 402"/>
                    <a:gd name="T11" fmla="*/ 171 h 401"/>
                    <a:gd name="T12" fmla="*/ 171 w 402"/>
                    <a:gd name="T13" fmla="*/ 17 h 401"/>
                    <a:gd name="T14" fmla="*/ 231 w 402"/>
                    <a:gd name="T15" fmla="*/ 17 h 401"/>
                    <a:gd name="T16" fmla="*/ 385 w 402"/>
                    <a:gd name="T17" fmla="*/ 171 h 4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02" h="401">
                      <a:moveTo>
                        <a:pt x="385" y="171"/>
                      </a:moveTo>
                      <a:cubicBezTo>
                        <a:pt x="402" y="187"/>
                        <a:pt x="402" y="214"/>
                        <a:pt x="385" y="231"/>
                      </a:cubicBezTo>
                      <a:cubicBezTo>
                        <a:pt x="231" y="385"/>
                        <a:pt x="231" y="385"/>
                        <a:pt x="231" y="385"/>
                      </a:cubicBezTo>
                      <a:cubicBezTo>
                        <a:pt x="214" y="401"/>
                        <a:pt x="187" y="401"/>
                        <a:pt x="171" y="385"/>
                      </a:cubicBezTo>
                      <a:cubicBezTo>
                        <a:pt x="17" y="231"/>
                        <a:pt x="17" y="231"/>
                        <a:pt x="17" y="231"/>
                      </a:cubicBezTo>
                      <a:cubicBezTo>
                        <a:pt x="0" y="214"/>
                        <a:pt x="0" y="187"/>
                        <a:pt x="17" y="171"/>
                      </a:cubicBezTo>
                      <a:cubicBezTo>
                        <a:pt x="171" y="17"/>
                        <a:pt x="171" y="17"/>
                        <a:pt x="171" y="17"/>
                      </a:cubicBezTo>
                      <a:cubicBezTo>
                        <a:pt x="187" y="0"/>
                        <a:pt x="214" y="0"/>
                        <a:pt x="231" y="17"/>
                      </a:cubicBezTo>
                      <a:lnTo>
                        <a:pt x="385" y="171"/>
                      </a:lnTo>
                      <a:close/>
                    </a:path>
                  </a:pathLst>
                </a:custGeom>
                <a:solidFill>
                  <a:srgbClr val="F1C96C">
                    <a:lumMod val="75000"/>
                  </a:srgbClr>
                </a:solidFill>
                <a:ln>
                  <a:noFill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727564">
                    <a:defRPr/>
                  </a:pPr>
                  <a:endParaRPr lang="en-US" sz="1432" kern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99" name="Freeform 26"/>
                <p:cNvSpPr>
                  <a:spLocks noEditPoints="1"/>
                </p:cNvSpPr>
                <p:nvPr/>
              </p:nvSpPr>
              <p:spPr bwMode="auto">
                <a:xfrm>
                  <a:off x="8283576" y="2033588"/>
                  <a:ext cx="1225550" cy="1227138"/>
                </a:xfrm>
                <a:custGeom>
                  <a:avLst/>
                  <a:gdLst>
                    <a:gd name="T0" fmla="*/ 323 w 326"/>
                    <a:gd name="T1" fmla="*/ 157 h 326"/>
                    <a:gd name="T2" fmla="*/ 169 w 326"/>
                    <a:gd name="T3" fmla="*/ 2 h 326"/>
                    <a:gd name="T4" fmla="*/ 163 w 326"/>
                    <a:gd name="T5" fmla="*/ 0 h 326"/>
                    <a:gd name="T6" fmla="*/ 157 w 326"/>
                    <a:gd name="T7" fmla="*/ 2 h 326"/>
                    <a:gd name="T8" fmla="*/ 3 w 326"/>
                    <a:gd name="T9" fmla="*/ 157 h 326"/>
                    <a:gd name="T10" fmla="*/ 0 w 326"/>
                    <a:gd name="T11" fmla="*/ 163 h 326"/>
                    <a:gd name="T12" fmla="*/ 3 w 326"/>
                    <a:gd name="T13" fmla="*/ 169 h 326"/>
                    <a:gd name="T14" fmla="*/ 157 w 326"/>
                    <a:gd name="T15" fmla="*/ 323 h 326"/>
                    <a:gd name="T16" fmla="*/ 163 w 326"/>
                    <a:gd name="T17" fmla="*/ 326 h 326"/>
                    <a:gd name="T18" fmla="*/ 169 w 326"/>
                    <a:gd name="T19" fmla="*/ 323 h 326"/>
                    <a:gd name="T20" fmla="*/ 323 w 326"/>
                    <a:gd name="T21" fmla="*/ 169 h 326"/>
                    <a:gd name="T22" fmla="*/ 326 w 326"/>
                    <a:gd name="T23" fmla="*/ 163 h 326"/>
                    <a:gd name="T24" fmla="*/ 323 w 326"/>
                    <a:gd name="T25" fmla="*/ 157 h 326"/>
                    <a:gd name="T26" fmla="*/ 306 w 326"/>
                    <a:gd name="T27" fmla="*/ 168 h 326"/>
                    <a:gd name="T28" fmla="*/ 168 w 326"/>
                    <a:gd name="T29" fmla="*/ 306 h 326"/>
                    <a:gd name="T30" fmla="*/ 163 w 326"/>
                    <a:gd name="T31" fmla="*/ 308 h 326"/>
                    <a:gd name="T32" fmla="*/ 157 w 326"/>
                    <a:gd name="T33" fmla="*/ 306 h 326"/>
                    <a:gd name="T34" fmla="*/ 20 w 326"/>
                    <a:gd name="T35" fmla="*/ 168 h 326"/>
                    <a:gd name="T36" fmla="*/ 17 w 326"/>
                    <a:gd name="T37" fmla="*/ 163 h 326"/>
                    <a:gd name="T38" fmla="*/ 20 w 326"/>
                    <a:gd name="T39" fmla="*/ 157 h 326"/>
                    <a:gd name="T40" fmla="*/ 157 w 326"/>
                    <a:gd name="T41" fmla="*/ 19 h 326"/>
                    <a:gd name="T42" fmla="*/ 163 w 326"/>
                    <a:gd name="T43" fmla="*/ 17 h 326"/>
                    <a:gd name="T44" fmla="*/ 168 w 326"/>
                    <a:gd name="T45" fmla="*/ 19 h 326"/>
                    <a:gd name="T46" fmla="*/ 306 w 326"/>
                    <a:gd name="T47" fmla="*/ 157 h 326"/>
                    <a:gd name="T48" fmla="*/ 309 w 326"/>
                    <a:gd name="T49" fmla="*/ 163 h 326"/>
                    <a:gd name="T50" fmla="*/ 306 w 326"/>
                    <a:gd name="T51" fmla="*/ 168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26" h="326">
                      <a:moveTo>
                        <a:pt x="323" y="157"/>
                      </a:moveTo>
                      <a:cubicBezTo>
                        <a:pt x="169" y="2"/>
                        <a:pt x="169" y="2"/>
                        <a:pt x="169" y="2"/>
                      </a:cubicBezTo>
                      <a:cubicBezTo>
                        <a:pt x="167" y="0"/>
                        <a:pt x="164" y="0"/>
                        <a:pt x="163" y="0"/>
                      </a:cubicBezTo>
                      <a:cubicBezTo>
                        <a:pt x="162" y="0"/>
                        <a:pt x="159" y="0"/>
                        <a:pt x="157" y="2"/>
                      </a:cubicBezTo>
                      <a:cubicBezTo>
                        <a:pt x="3" y="157"/>
                        <a:pt x="3" y="157"/>
                        <a:pt x="3" y="157"/>
                      </a:cubicBezTo>
                      <a:cubicBezTo>
                        <a:pt x="1" y="158"/>
                        <a:pt x="0" y="160"/>
                        <a:pt x="0" y="163"/>
                      </a:cubicBezTo>
                      <a:cubicBezTo>
                        <a:pt x="0" y="165"/>
                        <a:pt x="1" y="167"/>
                        <a:pt x="3" y="169"/>
                      </a:cubicBezTo>
                      <a:cubicBezTo>
                        <a:pt x="157" y="323"/>
                        <a:pt x="157" y="323"/>
                        <a:pt x="157" y="323"/>
                      </a:cubicBezTo>
                      <a:cubicBezTo>
                        <a:pt x="159" y="325"/>
                        <a:pt x="162" y="326"/>
                        <a:pt x="163" y="326"/>
                      </a:cubicBezTo>
                      <a:cubicBezTo>
                        <a:pt x="164" y="326"/>
                        <a:pt x="167" y="325"/>
                        <a:pt x="169" y="323"/>
                      </a:cubicBezTo>
                      <a:cubicBezTo>
                        <a:pt x="323" y="169"/>
                        <a:pt x="323" y="169"/>
                        <a:pt x="323" y="169"/>
                      </a:cubicBezTo>
                      <a:cubicBezTo>
                        <a:pt x="325" y="167"/>
                        <a:pt x="326" y="164"/>
                        <a:pt x="326" y="163"/>
                      </a:cubicBezTo>
                      <a:cubicBezTo>
                        <a:pt x="326" y="161"/>
                        <a:pt x="325" y="159"/>
                        <a:pt x="323" y="157"/>
                      </a:cubicBezTo>
                      <a:close/>
                      <a:moveTo>
                        <a:pt x="306" y="168"/>
                      </a:moveTo>
                      <a:cubicBezTo>
                        <a:pt x="168" y="306"/>
                        <a:pt x="168" y="306"/>
                        <a:pt x="168" y="306"/>
                      </a:cubicBezTo>
                      <a:cubicBezTo>
                        <a:pt x="167" y="308"/>
                        <a:pt x="164" y="308"/>
                        <a:pt x="163" y="308"/>
                      </a:cubicBezTo>
                      <a:cubicBezTo>
                        <a:pt x="162" y="308"/>
                        <a:pt x="159" y="308"/>
                        <a:pt x="157" y="306"/>
                      </a:cubicBezTo>
                      <a:cubicBezTo>
                        <a:pt x="20" y="168"/>
                        <a:pt x="20" y="168"/>
                        <a:pt x="20" y="168"/>
                      </a:cubicBezTo>
                      <a:cubicBezTo>
                        <a:pt x="18" y="167"/>
                        <a:pt x="17" y="165"/>
                        <a:pt x="17" y="163"/>
                      </a:cubicBezTo>
                      <a:cubicBezTo>
                        <a:pt x="17" y="161"/>
                        <a:pt x="18" y="159"/>
                        <a:pt x="20" y="157"/>
                      </a:cubicBezTo>
                      <a:cubicBezTo>
                        <a:pt x="157" y="19"/>
                        <a:pt x="157" y="19"/>
                        <a:pt x="157" y="19"/>
                      </a:cubicBezTo>
                      <a:cubicBezTo>
                        <a:pt x="159" y="17"/>
                        <a:pt x="162" y="17"/>
                        <a:pt x="163" y="17"/>
                      </a:cubicBezTo>
                      <a:cubicBezTo>
                        <a:pt x="164" y="17"/>
                        <a:pt x="167" y="17"/>
                        <a:pt x="168" y="19"/>
                      </a:cubicBezTo>
                      <a:cubicBezTo>
                        <a:pt x="306" y="157"/>
                        <a:pt x="306" y="157"/>
                        <a:pt x="306" y="157"/>
                      </a:cubicBezTo>
                      <a:cubicBezTo>
                        <a:pt x="308" y="159"/>
                        <a:pt x="309" y="161"/>
                        <a:pt x="309" y="163"/>
                      </a:cubicBezTo>
                      <a:cubicBezTo>
                        <a:pt x="309" y="164"/>
                        <a:pt x="308" y="166"/>
                        <a:pt x="306" y="168"/>
                      </a:cubicBezTo>
                      <a:close/>
                    </a:path>
                  </a:pathLst>
                </a:custGeom>
                <a:solidFill>
                  <a:sysClr val="windowText" lastClr="000000">
                    <a:lumMod val="85000"/>
                    <a:lumOff val="15000"/>
                  </a:sysClr>
                </a:solidFill>
                <a:ln>
                  <a:noFill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727564">
                    <a:defRPr/>
                  </a:pPr>
                  <a:endParaRPr lang="en-US" sz="1432" kern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sp>
          <p:nvSpPr>
            <p:cNvPr id="95" name="TextBox 94"/>
            <p:cNvSpPr txBox="1"/>
            <p:nvPr/>
          </p:nvSpPr>
          <p:spPr>
            <a:xfrm>
              <a:off x="6371735" y="4446941"/>
              <a:ext cx="1189155" cy="6461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969915"/>
              <a:r>
                <a:rPr lang="en-US" sz="955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Edit</a:t>
              </a:r>
            </a:p>
            <a:p>
              <a:pPr algn="ctr" defTabSz="969915"/>
              <a:r>
                <a:rPr lang="en-US" sz="955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here</a:t>
              </a:r>
              <a:endParaRPr lang="en-US" sz="955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274156" y="1278804"/>
            <a:ext cx="814014" cy="1167144"/>
            <a:chOff x="6285507" y="4056652"/>
            <a:chExt cx="1361612" cy="1952296"/>
          </a:xfrm>
        </p:grpSpPr>
        <p:grpSp>
          <p:nvGrpSpPr>
            <p:cNvPr id="101" name="Group 100"/>
            <p:cNvGrpSpPr/>
            <p:nvPr/>
          </p:nvGrpSpPr>
          <p:grpSpPr>
            <a:xfrm>
              <a:off x="6285507" y="4056652"/>
              <a:ext cx="1361612" cy="1952296"/>
              <a:chOff x="5808789" y="2272281"/>
              <a:chExt cx="1993536" cy="2858355"/>
            </a:xfrm>
          </p:grpSpPr>
          <p:sp>
            <p:nvSpPr>
              <p:cNvPr id="103" name="Rectangle 102"/>
              <p:cNvSpPr/>
              <p:nvPr/>
            </p:nvSpPr>
            <p:spPr>
              <a:xfrm>
                <a:off x="6718887" y="4188899"/>
                <a:ext cx="191914" cy="941737"/>
              </a:xfrm>
              <a:prstGeom prst="rect">
                <a:avLst/>
              </a:prstGeom>
              <a:gradFill>
                <a:gsLst>
                  <a:gs pos="0">
                    <a:sysClr val="windowText" lastClr="000000">
                      <a:lumMod val="75000"/>
                      <a:lumOff val="25000"/>
                      <a:shade val="30000"/>
                      <a:satMod val="115000"/>
                    </a:sysClr>
                  </a:gs>
                  <a:gs pos="50000">
                    <a:sysClr val="window" lastClr="FFFFFF"/>
                  </a:gs>
                  <a:gs pos="100000">
                    <a:sysClr val="windowText" lastClr="000000">
                      <a:lumMod val="75000"/>
                      <a:lumOff val="25000"/>
                      <a:shade val="100000"/>
                      <a:satMod val="115000"/>
                    </a:sysClr>
                  </a:gs>
                </a:gsLst>
                <a:lin ang="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727564">
                  <a:defRPr/>
                </a:pPr>
                <a:endParaRPr lang="en-US" sz="1432" kern="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104" name="Group 103"/>
              <p:cNvGrpSpPr/>
              <p:nvPr/>
            </p:nvGrpSpPr>
            <p:grpSpPr>
              <a:xfrm>
                <a:off x="5808789" y="2272281"/>
                <a:ext cx="1993536" cy="1989348"/>
                <a:chOff x="8140701" y="1890712"/>
                <a:chExt cx="1511300" cy="1508125"/>
              </a:xfrm>
            </p:grpSpPr>
            <p:sp>
              <p:nvSpPr>
                <p:cNvPr id="105" name="Freeform 25"/>
                <p:cNvSpPr>
                  <a:spLocks/>
                </p:cNvSpPr>
                <p:nvPr/>
              </p:nvSpPr>
              <p:spPr bwMode="auto">
                <a:xfrm>
                  <a:off x="8140701" y="1890712"/>
                  <a:ext cx="1511300" cy="1508125"/>
                </a:xfrm>
                <a:custGeom>
                  <a:avLst/>
                  <a:gdLst>
                    <a:gd name="T0" fmla="*/ 385 w 402"/>
                    <a:gd name="T1" fmla="*/ 171 h 401"/>
                    <a:gd name="T2" fmla="*/ 385 w 402"/>
                    <a:gd name="T3" fmla="*/ 231 h 401"/>
                    <a:gd name="T4" fmla="*/ 231 w 402"/>
                    <a:gd name="T5" fmla="*/ 385 h 401"/>
                    <a:gd name="T6" fmla="*/ 171 w 402"/>
                    <a:gd name="T7" fmla="*/ 385 h 401"/>
                    <a:gd name="T8" fmla="*/ 17 w 402"/>
                    <a:gd name="T9" fmla="*/ 231 h 401"/>
                    <a:gd name="T10" fmla="*/ 17 w 402"/>
                    <a:gd name="T11" fmla="*/ 171 h 401"/>
                    <a:gd name="T12" fmla="*/ 171 w 402"/>
                    <a:gd name="T13" fmla="*/ 17 h 401"/>
                    <a:gd name="T14" fmla="*/ 231 w 402"/>
                    <a:gd name="T15" fmla="*/ 17 h 401"/>
                    <a:gd name="T16" fmla="*/ 385 w 402"/>
                    <a:gd name="T17" fmla="*/ 171 h 4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02" h="401">
                      <a:moveTo>
                        <a:pt x="385" y="171"/>
                      </a:moveTo>
                      <a:cubicBezTo>
                        <a:pt x="402" y="187"/>
                        <a:pt x="402" y="214"/>
                        <a:pt x="385" y="231"/>
                      </a:cubicBezTo>
                      <a:cubicBezTo>
                        <a:pt x="231" y="385"/>
                        <a:pt x="231" y="385"/>
                        <a:pt x="231" y="385"/>
                      </a:cubicBezTo>
                      <a:cubicBezTo>
                        <a:pt x="214" y="401"/>
                        <a:pt x="187" y="401"/>
                        <a:pt x="171" y="385"/>
                      </a:cubicBezTo>
                      <a:cubicBezTo>
                        <a:pt x="17" y="231"/>
                        <a:pt x="17" y="231"/>
                        <a:pt x="17" y="231"/>
                      </a:cubicBezTo>
                      <a:cubicBezTo>
                        <a:pt x="0" y="214"/>
                        <a:pt x="0" y="187"/>
                        <a:pt x="17" y="171"/>
                      </a:cubicBezTo>
                      <a:cubicBezTo>
                        <a:pt x="171" y="17"/>
                        <a:pt x="171" y="17"/>
                        <a:pt x="171" y="17"/>
                      </a:cubicBezTo>
                      <a:cubicBezTo>
                        <a:pt x="187" y="0"/>
                        <a:pt x="214" y="0"/>
                        <a:pt x="231" y="17"/>
                      </a:cubicBezTo>
                      <a:lnTo>
                        <a:pt x="385" y="171"/>
                      </a:lnTo>
                      <a:close/>
                    </a:path>
                  </a:pathLst>
                </a:custGeom>
                <a:solidFill>
                  <a:srgbClr val="F1C96C">
                    <a:lumMod val="75000"/>
                  </a:srgbClr>
                </a:solidFill>
                <a:ln>
                  <a:noFill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727564">
                    <a:defRPr/>
                  </a:pPr>
                  <a:endParaRPr lang="en-US" sz="1432" kern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06" name="Freeform 26"/>
                <p:cNvSpPr>
                  <a:spLocks noEditPoints="1"/>
                </p:cNvSpPr>
                <p:nvPr/>
              </p:nvSpPr>
              <p:spPr bwMode="auto">
                <a:xfrm>
                  <a:off x="8283576" y="2033588"/>
                  <a:ext cx="1225550" cy="1227138"/>
                </a:xfrm>
                <a:custGeom>
                  <a:avLst/>
                  <a:gdLst>
                    <a:gd name="T0" fmla="*/ 323 w 326"/>
                    <a:gd name="T1" fmla="*/ 157 h 326"/>
                    <a:gd name="T2" fmla="*/ 169 w 326"/>
                    <a:gd name="T3" fmla="*/ 2 h 326"/>
                    <a:gd name="T4" fmla="*/ 163 w 326"/>
                    <a:gd name="T5" fmla="*/ 0 h 326"/>
                    <a:gd name="T6" fmla="*/ 157 w 326"/>
                    <a:gd name="T7" fmla="*/ 2 h 326"/>
                    <a:gd name="T8" fmla="*/ 3 w 326"/>
                    <a:gd name="T9" fmla="*/ 157 h 326"/>
                    <a:gd name="T10" fmla="*/ 0 w 326"/>
                    <a:gd name="T11" fmla="*/ 163 h 326"/>
                    <a:gd name="T12" fmla="*/ 3 w 326"/>
                    <a:gd name="T13" fmla="*/ 169 h 326"/>
                    <a:gd name="T14" fmla="*/ 157 w 326"/>
                    <a:gd name="T15" fmla="*/ 323 h 326"/>
                    <a:gd name="T16" fmla="*/ 163 w 326"/>
                    <a:gd name="T17" fmla="*/ 326 h 326"/>
                    <a:gd name="T18" fmla="*/ 169 w 326"/>
                    <a:gd name="T19" fmla="*/ 323 h 326"/>
                    <a:gd name="T20" fmla="*/ 323 w 326"/>
                    <a:gd name="T21" fmla="*/ 169 h 326"/>
                    <a:gd name="T22" fmla="*/ 326 w 326"/>
                    <a:gd name="T23" fmla="*/ 163 h 326"/>
                    <a:gd name="T24" fmla="*/ 323 w 326"/>
                    <a:gd name="T25" fmla="*/ 157 h 326"/>
                    <a:gd name="T26" fmla="*/ 306 w 326"/>
                    <a:gd name="T27" fmla="*/ 168 h 326"/>
                    <a:gd name="T28" fmla="*/ 168 w 326"/>
                    <a:gd name="T29" fmla="*/ 306 h 326"/>
                    <a:gd name="T30" fmla="*/ 163 w 326"/>
                    <a:gd name="T31" fmla="*/ 308 h 326"/>
                    <a:gd name="T32" fmla="*/ 157 w 326"/>
                    <a:gd name="T33" fmla="*/ 306 h 326"/>
                    <a:gd name="T34" fmla="*/ 20 w 326"/>
                    <a:gd name="T35" fmla="*/ 168 h 326"/>
                    <a:gd name="T36" fmla="*/ 17 w 326"/>
                    <a:gd name="T37" fmla="*/ 163 h 326"/>
                    <a:gd name="T38" fmla="*/ 20 w 326"/>
                    <a:gd name="T39" fmla="*/ 157 h 326"/>
                    <a:gd name="T40" fmla="*/ 157 w 326"/>
                    <a:gd name="T41" fmla="*/ 19 h 326"/>
                    <a:gd name="T42" fmla="*/ 163 w 326"/>
                    <a:gd name="T43" fmla="*/ 17 h 326"/>
                    <a:gd name="T44" fmla="*/ 168 w 326"/>
                    <a:gd name="T45" fmla="*/ 19 h 326"/>
                    <a:gd name="T46" fmla="*/ 306 w 326"/>
                    <a:gd name="T47" fmla="*/ 157 h 326"/>
                    <a:gd name="T48" fmla="*/ 309 w 326"/>
                    <a:gd name="T49" fmla="*/ 163 h 326"/>
                    <a:gd name="T50" fmla="*/ 306 w 326"/>
                    <a:gd name="T51" fmla="*/ 168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26" h="326">
                      <a:moveTo>
                        <a:pt x="323" y="157"/>
                      </a:moveTo>
                      <a:cubicBezTo>
                        <a:pt x="169" y="2"/>
                        <a:pt x="169" y="2"/>
                        <a:pt x="169" y="2"/>
                      </a:cubicBezTo>
                      <a:cubicBezTo>
                        <a:pt x="167" y="0"/>
                        <a:pt x="164" y="0"/>
                        <a:pt x="163" y="0"/>
                      </a:cubicBezTo>
                      <a:cubicBezTo>
                        <a:pt x="162" y="0"/>
                        <a:pt x="159" y="0"/>
                        <a:pt x="157" y="2"/>
                      </a:cubicBezTo>
                      <a:cubicBezTo>
                        <a:pt x="3" y="157"/>
                        <a:pt x="3" y="157"/>
                        <a:pt x="3" y="157"/>
                      </a:cubicBezTo>
                      <a:cubicBezTo>
                        <a:pt x="1" y="158"/>
                        <a:pt x="0" y="160"/>
                        <a:pt x="0" y="163"/>
                      </a:cubicBezTo>
                      <a:cubicBezTo>
                        <a:pt x="0" y="165"/>
                        <a:pt x="1" y="167"/>
                        <a:pt x="3" y="169"/>
                      </a:cubicBezTo>
                      <a:cubicBezTo>
                        <a:pt x="157" y="323"/>
                        <a:pt x="157" y="323"/>
                        <a:pt x="157" y="323"/>
                      </a:cubicBezTo>
                      <a:cubicBezTo>
                        <a:pt x="159" y="325"/>
                        <a:pt x="162" y="326"/>
                        <a:pt x="163" y="326"/>
                      </a:cubicBezTo>
                      <a:cubicBezTo>
                        <a:pt x="164" y="326"/>
                        <a:pt x="167" y="325"/>
                        <a:pt x="169" y="323"/>
                      </a:cubicBezTo>
                      <a:cubicBezTo>
                        <a:pt x="323" y="169"/>
                        <a:pt x="323" y="169"/>
                        <a:pt x="323" y="169"/>
                      </a:cubicBezTo>
                      <a:cubicBezTo>
                        <a:pt x="325" y="167"/>
                        <a:pt x="326" y="164"/>
                        <a:pt x="326" y="163"/>
                      </a:cubicBezTo>
                      <a:cubicBezTo>
                        <a:pt x="326" y="161"/>
                        <a:pt x="325" y="159"/>
                        <a:pt x="323" y="157"/>
                      </a:cubicBezTo>
                      <a:close/>
                      <a:moveTo>
                        <a:pt x="306" y="168"/>
                      </a:moveTo>
                      <a:cubicBezTo>
                        <a:pt x="168" y="306"/>
                        <a:pt x="168" y="306"/>
                        <a:pt x="168" y="306"/>
                      </a:cubicBezTo>
                      <a:cubicBezTo>
                        <a:pt x="167" y="308"/>
                        <a:pt x="164" y="308"/>
                        <a:pt x="163" y="308"/>
                      </a:cubicBezTo>
                      <a:cubicBezTo>
                        <a:pt x="162" y="308"/>
                        <a:pt x="159" y="308"/>
                        <a:pt x="157" y="306"/>
                      </a:cubicBezTo>
                      <a:cubicBezTo>
                        <a:pt x="20" y="168"/>
                        <a:pt x="20" y="168"/>
                        <a:pt x="20" y="168"/>
                      </a:cubicBezTo>
                      <a:cubicBezTo>
                        <a:pt x="18" y="167"/>
                        <a:pt x="17" y="165"/>
                        <a:pt x="17" y="163"/>
                      </a:cubicBezTo>
                      <a:cubicBezTo>
                        <a:pt x="17" y="161"/>
                        <a:pt x="18" y="159"/>
                        <a:pt x="20" y="157"/>
                      </a:cubicBezTo>
                      <a:cubicBezTo>
                        <a:pt x="157" y="19"/>
                        <a:pt x="157" y="19"/>
                        <a:pt x="157" y="19"/>
                      </a:cubicBezTo>
                      <a:cubicBezTo>
                        <a:pt x="159" y="17"/>
                        <a:pt x="162" y="17"/>
                        <a:pt x="163" y="17"/>
                      </a:cubicBezTo>
                      <a:cubicBezTo>
                        <a:pt x="164" y="17"/>
                        <a:pt x="167" y="17"/>
                        <a:pt x="168" y="19"/>
                      </a:cubicBezTo>
                      <a:cubicBezTo>
                        <a:pt x="306" y="157"/>
                        <a:pt x="306" y="157"/>
                        <a:pt x="306" y="157"/>
                      </a:cubicBezTo>
                      <a:cubicBezTo>
                        <a:pt x="308" y="159"/>
                        <a:pt x="309" y="161"/>
                        <a:pt x="309" y="163"/>
                      </a:cubicBezTo>
                      <a:cubicBezTo>
                        <a:pt x="309" y="164"/>
                        <a:pt x="308" y="166"/>
                        <a:pt x="306" y="168"/>
                      </a:cubicBezTo>
                      <a:close/>
                    </a:path>
                  </a:pathLst>
                </a:custGeom>
                <a:solidFill>
                  <a:sysClr val="windowText" lastClr="000000">
                    <a:lumMod val="85000"/>
                    <a:lumOff val="15000"/>
                  </a:sysClr>
                </a:solidFill>
                <a:ln>
                  <a:noFill/>
                </a:ln>
              </p:spPr>
              <p:txBody>
                <a:bodyPr vert="horz" wrap="square" lIns="72760" tIns="36380" rIns="72760" bIns="3638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727564">
                    <a:defRPr/>
                  </a:pPr>
                  <a:endParaRPr lang="en-US" sz="1432" kern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sp>
          <p:nvSpPr>
            <p:cNvPr id="102" name="TextBox 101"/>
            <p:cNvSpPr txBox="1"/>
            <p:nvPr/>
          </p:nvSpPr>
          <p:spPr>
            <a:xfrm>
              <a:off x="6371735" y="4446941"/>
              <a:ext cx="1189155" cy="6461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969915"/>
              <a:r>
                <a:rPr lang="en-US" sz="955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Edit</a:t>
              </a:r>
            </a:p>
            <a:p>
              <a:pPr algn="ctr" defTabSz="969915"/>
              <a:r>
                <a:rPr lang="en-US" sz="955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here</a:t>
              </a:r>
              <a:endParaRPr lang="en-US" sz="955" dirty="0">
                <a:solidFill>
                  <a:prstClr val="black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8562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4137062" y="2303214"/>
          <a:ext cx="3917880" cy="2430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181091" y="3836226"/>
            <a:ext cx="2523998" cy="60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727346"/>
            <a:r>
              <a:rPr lang="en-US" sz="1909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  <a:r>
              <a:rPr lang="en-US" sz="1909" dirty="0">
                <a:solidFill>
                  <a:srgbClr val="F993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3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7519003" y="3836226"/>
            <a:ext cx="2523998" cy="60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7346"/>
            <a:r>
              <a:rPr lang="en-US" sz="1909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  <a:r>
              <a:rPr lang="en-US" sz="143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5" name="Rectangle 4"/>
          <p:cNvSpPr/>
          <p:nvPr/>
        </p:nvSpPr>
        <p:spPr>
          <a:xfrm>
            <a:off x="4823304" y="1440050"/>
            <a:ext cx="2523998" cy="60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27346"/>
            <a:r>
              <a:rPr lang="en-US" sz="1909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  <a:r>
              <a:rPr lang="en-US" sz="143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19005" y="2455208"/>
            <a:ext cx="2082119" cy="973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7346"/>
            <a:r>
              <a:rPr lang="en-US" sz="143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22972" y="2455208"/>
            <a:ext cx="2082119" cy="973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727346"/>
            <a:r>
              <a:rPr lang="en-US" sz="143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06819" y="5053236"/>
            <a:ext cx="4756970" cy="532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27346"/>
            <a:r>
              <a:rPr lang="en-US" sz="143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18" name="Freeform 6"/>
          <p:cNvSpPr>
            <a:spLocks noEditPoints="1"/>
          </p:cNvSpPr>
          <p:nvPr/>
        </p:nvSpPr>
        <p:spPr bwMode="auto">
          <a:xfrm>
            <a:off x="5261249" y="3745700"/>
            <a:ext cx="542362" cy="545530"/>
          </a:xfrm>
          <a:custGeom>
            <a:avLst/>
            <a:gdLst>
              <a:gd name="T0" fmla="*/ 1464 w 3331"/>
              <a:gd name="T1" fmla="*/ 2157 h 3309"/>
              <a:gd name="T2" fmla="*/ 1875 w 3331"/>
              <a:gd name="T3" fmla="*/ 1160 h 3309"/>
              <a:gd name="T4" fmla="*/ 2172 w 3331"/>
              <a:gd name="T5" fmla="*/ 1454 h 3309"/>
              <a:gd name="T6" fmla="*/ 755 w 3331"/>
              <a:gd name="T7" fmla="*/ 1454 h 3309"/>
              <a:gd name="T8" fmla="*/ 1051 w 3331"/>
              <a:gd name="T9" fmla="*/ 1160 h 3309"/>
              <a:gd name="T10" fmla="*/ 1464 w 3331"/>
              <a:gd name="T11" fmla="*/ 1339 h 3309"/>
              <a:gd name="T12" fmla="*/ 1900 w 3331"/>
              <a:gd name="T13" fmla="*/ 0 h 3309"/>
              <a:gd name="T14" fmla="*/ 1979 w 3331"/>
              <a:gd name="T15" fmla="*/ 6 h 3309"/>
              <a:gd name="T16" fmla="*/ 2057 w 3331"/>
              <a:gd name="T17" fmla="*/ 33 h 3309"/>
              <a:gd name="T18" fmla="*/ 2090 w 3331"/>
              <a:gd name="T19" fmla="*/ 76 h 3309"/>
              <a:gd name="T20" fmla="*/ 2070 w 3331"/>
              <a:gd name="T21" fmla="*/ 133 h 3309"/>
              <a:gd name="T22" fmla="*/ 2573 w 3331"/>
              <a:gd name="T23" fmla="*/ 1021 h 3309"/>
              <a:gd name="T24" fmla="*/ 2654 w 3331"/>
              <a:gd name="T25" fmla="*/ 1132 h 3309"/>
              <a:gd name="T26" fmla="*/ 2694 w 3331"/>
              <a:gd name="T27" fmla="*/ 1258 h 3309"/>
              <a:gd name="T28" fmla="*/ 2694 w 3331"/>
              <a:gd name="T29" fmla="*/ 1389 h 3309"/>
              <a:gd name="T30" fmla="*/ 2654 w 3331"/>
              <a:gd name="T31" fmla="*/ 1515 h 3309"/>
              <a:gd name="T32" fmla="*/ 2573 w 3331"/>
              <a:gd name="T33" fmla="*/ 1626 h 3309"/>
              <a:gd name="T34" fmla="*/ 2629 w 3331"/>
              <a:gd name="T35" fmla="*/ 2312 h 3309"/>
              <a:gd name="T36" fmla="*/ 3308 w 3331"/>
              <a:gd name="T37" fmla="*/ 2998 h 3309"/>
              <a:gd name="T38" fmla="*/ 3330 w 3331"/>
              <a:gd name="T39" fmla="*/ 3065 h 3309"/>
              <a:gd name="T40" fmla="*/ 3321 w 3331"/>
              <a:gd name="T41" fmla="*/ 3246 h 3309"/>
              <a:gd name="T42" fmla="*/ 3285 w 3331"/>
              <a:gd name="T43" fmla="*/ 3291 h 3309"/>
              <a:gd name="T44" fmla="*/ 3107 w 3331"/>
              <a:gd name="T45" fmla="*/ 3309 h 3309"/>
              <a:gd name="T46" fmla="*/ 3040 w 3331"/>
              <a:gd name="T47" fmla="*/ 3296 h 3309"/>
              <a:gd name="T48" fmla="*/ 2982 w 3331"/>
              <a:gd name="T49" fmla="*/ 3261 h 3309"/>
              <a:gd name="T50" fmla="*/ 2671 w 3331"/>
              <a:gd name="T51" fmla="*/ 2810 h 3309"/>
              <a:gd name="T52" fmla="*/ 2557 w 3331"/>
              <a:gd name="T53" fmla="*/ 2697 h 3309"/>
              <a:gd name="T54" fmla="*/ 2243 w 3331"/>
              <a:gd name="T55" fmla="*/ 2527 h 3309"/>
              <a:gd name="T56" fmla="*/ 1636 w 3331"/>
              <a:gd name="T57" fmla="*/ 2557 h 3309"/>
              <a:gd name="T58" fmla="*/ 1525 w 3331"/>
              <a:gd name="T59" fmla="*/ 2636 h 3309"/>
              <a:gd name="T60" fmla="*/ 1399 w 3331"/>
              <a:gd name="T61" fmla="*/ 2676 h 3309"/>
              <a:gd name="T62" fmla="*/ 1266 w 3331"/>
              <a:gd name="T63" fmla="*/ 2676 h 3309"/>
              <a:gd name="T64" fmla="*/ 1139 w 3331"/>
              <a:gd name="T65" fmla="*/ 2636 h 3309"/>
              <a:gd name="T66" fmla="*/ 1028 w 3331"/>
              <a:gd name="T67" fmla="*/ 2557 h 3309"/>
              <a:gd name="T68" fmla="*/ 323 w 3331"/>
              <a:gd name="T69" fmla="*/ 1871 h 3309"/>
              <a:gd name="T70" fmla="*/ 288 w 3331"/>
              <a:gd name="T71" fmla="*/ 1907 h 3309"/>
              <a:gd name="T72" fmla="*/ 229 w 3331"/>
              <a:gd name="T73" fmla="*/ 1964 h 3309"/>
              <a:gd name="T74" fmla="*/ 156 w 3331"/>
              <a:gd name="T75" fmla="*/ 2038 h 3309"/>
              <a:gd name="T76" fmla="*/ 94 w 3331"/>
              <a:gd name="T77" fmla="*/ 2075 h 3309"/>
              <a:gd name="T78" fmla="*/ 45 w 3331"/>
              <a:gd name="T79" fmla="*/ 2060 h 3309"/>
              <a:gd name="T80" fmla="*/ 13 w 3331"/>
              <a:gd name="T81" fmla="*/ 1997 h 3309"/>
              <a:gd name="T82" fmla="*/ 0 w 3331"/>
              <a:gd name="T83" fmla="*/ 1892 h 3309"/>
              <a:gd name="T84" fmla="*/ 77 w 3331"/>
              <a:gd name="T85" fmla="*/ 462 h 3309"/>
              <a:gd name="T86" fmla="*/ 114 w 3331"/>
              <a:gd name="T87" fmla="*/ 319 h 3309"/>
              <a:gd name="T88" fmla="*/ 200 w 3331"/>
              <a:gd name="T89" fmla="*/ 198 h 3309"/>
              <a:gd name="T90" fmla="*/ 320 w 3331"/>
              <a:gd name="T91" fmla="*/ 114 h 3309"/>
              <a:gd name="T92" fmla="*/ 465 w 3331"/>
              <a:gd name="T93" fmla="*/ 77 h 3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331" h="3309">
                <a:moveTo>
                  <a:pt x="1464" y="1569"/>
                </a:moveTo>
                <a:lnTo>
                  <a:pt x="1167" y="1863"/>
                </a:lnTo>
                <a:lnTo>
                  <a:pt x="1464" y="2157"/>
                </a:lnTo>
                <a:lnTo>
                  <a:pt x="1760" y="1863"/>
                </a:lnTo>
                <a:lnTo>
                  <a:pt x="1464" y="1569"/>
                </a:lnTo>
                <a:close/>
                <a:moveTo>
                  <a:pt x="1875" y="1160"/>
                </a:moveTo>
                <a:lnTo>
                  <a:pt x="1579" y="1454"/>
                </a:lnTo>
                <a:lnTo>
                  <a:pt x="1875" y="1749"/>
                </a:lnTo>
                <a:lnTo>
                  <a:pt x="2172" y="1454"/>
                </a:lnTo>
                <a:lnTo>
                  <a:pt x="1875" y="1160"/>
                </a:lnTo>
                <a:close/>
                <a:moveTo>
                  <a:pt x="1051" y="1160"/>
                </a:moveTo>
                <a:lnTo>
                  <a:pt x="755" y="1454"/>
                </a:lnTo>
                <a:lnTo>
                  <a:pt x="1051" y="1749"/>
                </a:lnTo>
                <a:lnTo>
                  <a:pt x="1348" y="1453"/>
                </a:lnTo>
                <a:lnTo>
                  <a:pt x="1051" y="1160"/>
                </a:lnTo>
                <a:close/>
                <a:moveTo>
                  <a:pt x="1464" y="750"/>
                </a:moveTo>
                <a:lnTo>
                  <a:pt x="1167" y="1045"/>
                </a:lnTo>
                <a:lnTo>
                  <a:pt x="1464" y="1339"/>
                </a:lnTo>
                <a:lnTo>
                  <a:pt x="1760" y="1045"/>
                </a:lnTo>
                <a:lnTo>
                  <a:pt x="1464" y="750"/>
                </a:lnTo>
                <a:close/>
                <a:moveTo>
                  <a:pt x="1900" y="0"/>
                </a:moveTo>
                <a:lnTo>
                  <a:pt x="1905" y="0"/>
                </a:lnTo>
                <a:lnTo>
                  <a:pt x="1943" y="1"/>
                </a:lnTo>
                <a:lnTo>
                  <a:pt x="1979" y="6"/>
                </a:lnTo>
                <a:lnTo>
                  <a:pt x="2010" y="13"/>
                </a:lnTo>
                <a:lnTo>
                  <a:pt x="2036" y="21"/>
                </a:lnTo>
                <a:lnTo>
                  <a:pt x="2057" y="33"/>
                </a:lnTo>
                <a:lnTo>
                  <a:pt x="2074" y="45"/>
                </a:lnTo>
                <a:lnTo>
                  <a:pt x="2084" y="60"/>
                </a:lnTo>
                <a:lnTo>
                  <a:pt x="2090" y="76"/>
                </a:lnTo>
                <a:lnTo>
                  <a:pt x="2089" y="94"/>
                </a:lnTo>
                <a:lnTo>
                  <a:pt x="2082" y="113"/>
                </a:lnTo>
                <a:lnTo>
                  <a:pt x="2070" y="133"/>
                </a:lnTo>
                <a:lnTo>
                  <a:pt x="2051" y="155"/>
                </a:lnTo>
                <a:lnTo>
                  <a:pt x="1876" y="329"/>
                </a:lnTo>
                <a:lnTo>
                  <a:pt x="2573" y="1021"/>
                </a:lnTo>
                <a:lnTo>
                  <a:pt x="2605" y="1056"/>
                </a:lnTo>
                <a:lnTo>
                  <a:pt x="2631" y="1092"/>
                </a:lnTo>
                <a:lnTo>
                  <a:pt x="2654" y="1132"/>
                </a:lnTo>
                <a:lnTo>
                  <a:pt x="2672" y="1172"/>
                </a:lnTo>
                <a:lnTo>
                  <a:pt x="2684" y="1214"/>
                </a:lnTo>
                <a:lnTo>
                  <a:pt x="2694" y="1258"/>
                </a:lnTo>
                <a:lnTo>
                  <a:pt x="2698" y="1301"/>
                </a:lnTo>
                <a:lnTo>
                  <a:pt x="2698" y="1345"/>
                </a:lnTo>
                <a:lnTo>
                  <a:pt x="2694" y="1389"/>
                </a:lnTo>
                <a:lnTo>
                  <a:pt x="2684" y="1431"/>
                </a:lnTo>
                <a:lnTo>
                  <a:pt x="2672" y="1474"/>
                </a:lnTo>
                <a:lnTo>
                  <a:pt x="2654" y="1515"/>
                </a:lnTo>
                <a:lnTo>
                  <a:pt x="2631" y="1554"/>
                </a:lnTo>
                <a:lnTo>
                  <a:pt x="2605" y="1592"/>
                </a:lnTo>
                <a:lnTo>
                  <a:pt x="2573" y="1626"/>
                </a:lnTo>
                <a:lnTo>
                  <a:pt x="2406" y="1792"/>
                </a:lnTo>
                <a:lnTo>
                  <a:pt x="2694" y="2078"/>
                </a:lnTo>
                <a:lnTo>
                  <a:pt x="2629" y="2312"/>
                </a:lnTo>
                <a:lnTo>
                  <a:pt x="3282" y="2961"/>
                </a:lnTo>
                <a:lnTo>
                  <a:pt x="3296" y="2978"/>
                </a:lnTo>
                <a:lnTo>
                  <a:pt x="3308" y="2998"/>
                </a:lnTo>
                <a:lnTo>
                  <a:pt x="3318" y="3019"/>
                </a:lnTo>
                <a:lnTo>
                  <a:pt x="3325" y="3042"/>
                </a:lnTo>
                <a:lnTo>
                  <a:pt x="3330" y="3065"/>
                </a:lnTo>
                <a:lnTo>
                  <a:pt x="3331" y="3086"/>
                </a:lnTo>
                <a:lnTo>
                  <a:pt x="3325" y="3226"/>
                </a:lnTo>
                <a:lnTo>
                  <a:pt x="3321" y="3246"/>
                </a:lnTo>
                <a:lnTo>
                  <a:pt x="3314" y="3264"/>
                </a:lnTo>
                <a:lnTo>
                  <a:pt x="3301" y="3278"/>
                </a:lnTo>
                <a:lnTo>
                  <a:pt x="3285" y="3291"/>
                </a:lnTo>
                <a:lnTo>
                  <a:pt x="3268" y="3299"/>
                </a:lnTo>
                <a:lnTo>
                  <a:pt x="3248" y="3302"/>
                </a:lnTo>
                <a:lnTo>
                  <a:pt x="3107" y="3309"/>
                </a:lnTo>
                <a:lnTo>
                  <a:pt x="3085" y="3308"/>
                </a:lnTo>
                <a:lnTo>
                  <a:pt x="3063" y="3303"/>
                </a:lnTo>
                <a:lnTo>
                  <a:pt x="3040" y="3296"/>
                </a:lnTo>
                <a:lnTo>
                  <a:pt x="3018" y="3286"/>
                </a:lnTo>
                <a:lnTo>
                  <a:pt x="2998" y="3274"/>
                </a:lnTo>
                <a:lnTo>
                  <a:pt x="2982" y="3261"/>
                </a:lnTo>
                <a:lnTo>
                  <a:pt x="2713" y="2993"/>
                </a:lnTo>
                <a:lnTo>
                  <a:pt x="2765" y="2904"/>
                </a:lnTo>
                <a:lnTo>
                  <a:pt x="2671" y="2810"/>
                </a:lnTo>
                <a:lnTo>
                  <a:pt x="2565" y="2847"/>
                </a:lnTo>
                <a:lnTo>
                  <a:pt x="2504" y="2787"/>
                </a:lnTo>
                <a:lnTo>
                  <a:pt x="2557" y="2697"/>
                </a:lnTo>
                <a:lnTo>
                  <a:pt x="2462" y="2603"/>
                </a:lnTo>
                <a:lnTo>
                  <a:pt x="2357" y="2639"/>
                </a:lnTo>
                <a:lnTo>
                  <a:pt x="2243" y="2527"/>
                </a:lnTo>
                <a:lnTo>
                  <a:pt x="2007" y="2591"/>
                </a:lnTo>
                <a:lnTo>
                  <a:pt x="1804" y="2389"/>
                </a:lnTo>
                <a:lnTo>
                  <a:pt x="1636" y="2557"/>
                </a:lnTo>
                <a:lnTo>
                  <a:pt x="1602" y="2587"/>
                </a:lnTo>
                <a:lnTo>
                  <a:pt x="1564" y="2614"/>
                </a:lnTo>
                <a:lnTo>
                  <a:pt x="1525" y="2636"/>
                </a:lnTo>
                <a:lnTo>
                  <a:pt x="1485" y="2653"/>
                </a:lnTo>
                <a:lnTo>
                  <a:pt x="1442" y="2667"/>
                </a:lnTo>
                <a:lnTo>
                  <a:pt x="1399" y="2676"/>
                </a:lnTo>
                <a:lnTo>
                  <a:pt x="1355" y="2680"/>
                </a:lnTo>
                <a:lnTo>
                  <a:pt x="1310" y="2680"/>
                </a:lnTo>
                <a:lnTo>
                  <a:pt x="1266" y="2676"/>
                </a:lnTo>
                <a:lnTo>
                  <a:pt x="1223" y="2667"/>
                </a:lnTo>
                <a:lnTo>
                  <a:pt x="1180" y="2653"/>
                </a:lnTo>
                <a:lnTo>
                  <a:pt x="1139" y="2636"/>
                </a:lnTo>
                <a:lnTo>
                  <a:pt x="1100" y="2614"/>
                </a:lnTo>
                <a:lnTo>
                  <a:pt x="1063" y="2587"/>
                </a:lnTo>
                <a:lnTo>
                  <a:pt x="1028" y="2557"/>
                </a:lnTo>
                <a:lnTo>
                  <a:pt x="331" y="1864"/>
                </a:lnTo>
                <a:lnTo>
                  <a:pt x="329" y="1866"/>
                </a:lnTo>
                <a:lnTo>
                  <a:pt x="323" y="1871"/>
                </a:lnTo>
                <a:lnTo>
                  <a:pt x="314" y="1881"/>
                </a:lnTo>
                <a:lnTo>
                  <a:pt x="303" y="1892"/>
                </a:lnTo>
                <a:lnTo>
                  <a:pt x="288" y="1907"/>
                </a:lnTo>
                <a:lnTo>
                  <a:pt x="270" y="1923"/>
                </a:lnTo>
                <a:lnTo>
                  <a:pt x="251" y="1943"/>
                </a:lnTo>
                <a:lnTo>
                  <a:pt x="229" y="1964"/>
                </a:lnTo>
                <a:lnTo>
                  <a:pt x="206" y="1988"/>
                </a:lnTo>
                <a:lnTo>
                  <a:pt x="182" y="2012"/>
                </a:lnTo>
                <a:lnTo>
                  <a:pt x="156" y="2038"/>
                </a:lnTo>
                <a:lnTo>
                  <a:pt x="134" y="2056"/>
                </a:lnTo>
                <a:lnTo>
                  <a:pt x="114" y="2069"/>
                </a:lnTo>
                <a:lnTo>
                  <a:pt x="94" y="2075"/>
                </a:lnTo>
                <a:lnTo>
                  <a:pt x="76" y="2076"/>
                </a:lnTo>
                <a:lnTo>
                  <a:pt x="60" y="2071"/>
                </a:lnTo>
                <a:lnTo>
                  <a:pt x="45" y="2060"/>
                </a:lnTo>
                <a:lnTo>
                  <a:pt x="32" y="2044"/>
                </a:lnTo>
                <a:lnTo>
                  <a:pt x="21" y="2023"/>
                </a:lnTo>
                <a:lnTo>
                  <a:pt x="13" y="1997"/>
                </a:lnTo>
                <a:lnTo>
                  <a:pt x="6" y="1966"/>
                </a:lnTo>
                <a:lnTo>
                  <a:pt x="2" y="1931"/>
                </a:lnTo>
                <a:lnTo>
                  <a:pt x="0" y="1892"/>
                </a:lnTo>
                <a:lnTo>
                  <a:pt x="0" y="1887"/>
                </a:lnTo>
                <a:lnTo>
                  <a:pt x="1" y="1846"/>
                </a:lnTo>
                <a:lnTo>
                  <a:pt x="77" y="462"/>
                </a:lnTo>
                <a:lnTo>
                  <a:pt x="84" y="412"/>
                </a:lnTo>
                <a:lnTo>
                  <a:pt x="96" y="364"/>
                </a:lnTo>
                <a:lnTo>
                  <a:pt x="114" y="319"/>
                </a:lnTo>
                <a:lnTo>
                  <a:pt x="138" y="276"/>
                </a:lnTo>
                <a:lnTo>
                  <a:pt x="166" y="235"/>
                </a:lnTo>
                <a:lnTo>
                  <a:pt x="200" y="198"/>
                </a:lnTo>
                <a:lnTo>
                  <a:pt x="237" y="166"/>
                </a:lnTo>
                <a:lnTo>
                  <a:pt x="277" y="138"/>
                </a:lnTo>
                <a:lnTo>
                  <a:pt x="320" y="114"/>
                </a:lnTo>
                <a:lnTo>
                  <a:pt x="366" y="95"/>
                </a:lnTo>
                <a:lnTo>
                  <a:pt x="415" y="84"/>
                </a:lnTo>
                <a:lnTo>
                  <a:pt x="465" y="77"/>
                </a:lnTo>
                <a:lnTo>
                  <a:pt x="1858" y="1"/>
                </a:lnTo>
                <a:lnTo>
                  <a:pt x="190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2741" tIns="36370" rIns="72741" bIns="36370" numCol="1" anchor="t" anchorCtr="0" compatLnSpc="1">
            <a:prstTxWarp prst="textNoShape">
              <a:avLst/>
            </a:prstTxWarp>
          </a:bodyPr>
          <a:lstStyle/>
          <a:p>
            <a:pPr defTabSz="727346"/>
            <a:endParaRPr lang="en-US" sz="1431">
              <a:solidFill>
                <a:prstClr val="black"/>
              </a:solidFill>
            </a:endParaRPr>
          </a:p>
        </p:txBody>
      </p:sp>
      <p:sp>
        <p:nvSpPr>
          <p:cNvPr id="23" name="Freeform 11"/>
          <p:cNvSpPr>
            <a:spLocks noEditPoints="1"/>
          </p:cNvSpPr>
          <p:nvPr/>
        </p:nvSpPr>
        <p:spPr bwMode="auto">
          <a:xfrm>
            <a:off x="5835703" y="2613270"/>
            <a:ext cx="507672" cy="546821"/>
          </a:xfrm>
          <a:custGeom>
            <a:avLst/>
            <a:gdLst>
              <a:gd name="T0" fmla="*/ 241 w 3219"/>
              <a:gd name="T1" fmla="*/ 2342 h 3465"/>
              <a:gd name="T2" fmla="*/ 492 w 3219"/>
              <a:gd name="T3" fmla="*/ 2493 h 3465"/>
              <a:gd name="T4" fmla="*/ 598 w 3219"/>
              <a:gd name="T5" fmla="*/ 2213 h 3465"/>
              <a:gd name="T6" fmla="*/ 673 w 3219"/>
              <a:gd name="T7" fmla="*/ 1953 h 3465"/>
              <a:gd name="T8" fmla="*/ 1019 w 3219"/>
              <a:gd name="T9" fmla="*/ 2129 h 3465"/>
              <a:gd name="T10" fmla="*/ 1926 w 3219"/>
              <a:gd name="T11" fmla="*/ 2362 h 3465"/>
              <a:gd name="T12" fmla="*/ 2950 w 3219"/>
              <a:gd name="T13" fmla="*/ 2179 h 3465"/>
              <a:gd name="T14" fmla="*/ 3218 w 3219"/>
              <a:gd name="T15" fmla="*/ 2466 h 3465"/>
              <a:gd name="T16" fmla="*/ 2339 w 3219"/>
              <a:gd name="T17" fmla="*/ 3229 h 3465"/>
              <a:gd name="T18" fmla="*/ 826 w 3219"/>
              <a:gd name="T19" fmla="*/ 3295 h 3465"/>
              <a:gd name="T20" fmla="*/ 233 w 3219"/>
              <a:gd name="T21" fmla="*/ 3455 h 3465"/>
              <a:gd name="T22" fmla="*/ 0 w 3219"/>
              <a:gd name="T23" fmla="*/ 2242 h 3465"/>
              <a:gd name="T24" fmla="*/ 275 w 3219"/>
              <a:gd name="T25" fmla="*/ 1929 h 3465"/>
              <a:gd name="T26" fmla="*/ 2346 w 3219"/>
              <a:gd name="T27" fmla="*/ 1217 h 3465"/>
              <a:gd name="T28" fmla="*/ 2496 w 3219"/>
              <a:gd name="T29" fmla="*/ 1275 h 3465"/>
              <a:gd name="T30" fmla="*/ 2459 w 3219"/>
              <a:gd name="T31" fmla="*/ 1632 h 3465"/>
              <a:gd name="T32" fmla="*/ 2415 w 3219"/>
              <a:gd name="T33" fmla="*/ 1789 h 3465"/>
              <a:gd name="T34" fmla="*/ 2397 w 3219"/>
              <a:gd name="T35" fmla="*/ 1913 h 3465"/>
              <a:gd name="T36" fmla="*/ 2088 w 3219"/>
              <a:gd name="T37" fmla="*/ 2004 h 3465"/>
              <a:gd name="T38" fmla="*/ 1838 w 3219"/>
              <a:gd name="T39" fmla="*/ 1850 h 3465"/>
              <a:gd name="T40" fmla="*/ 1870 w 3219"/>
              <a:gd name="T41" fmla="*/ 1704 h 3465"/>
              <a:gd name="T42" fmla="*/ 2013 w 3219"/>
              <a:gd name="T43" fmla="*/ 1586 h 3465"/>
              <a:gd name="T44" fmla="*/ 1892 w 3219"/>
              <a:gd name="T45" fmla="*/ 1190 h 3465"/>
              <a:gd name="T46" fmla="*/ 1618 w 3219"/>
              <a:gd name="T47" fmla="*/ 1301 h 3465"/>
              <a:gd name="T48" fmla="*/ 1514 w 3219"/>
              <a:gd name="T49" fmla="*/ 1431 h 3465"/>
              <a:gd name="T50" fmla="*/ 1294 w 3219"/>
              <a:gd name="T51" fmla="*/ 1353 h 3465"/>
              <a:gd name="T52" fmla="*/ 1422 w 3219"/>
              <a:gd name="T53" fmla="*/ 1508 h 3465"/>
              <a:gd name="T54" fmla="*/ 1362 w 3219"/>
              <a:gd name="T55" fmla="*/ 1647 h 3465"/>
              <a:gd name="T56" fmla="*/ 1196 w 3219"/>
              <a:gd name="T57" fmla="*/ 1765 h 3465"/>
              <a:gd name="T58" fmla="*/ 1453 w 3219"/>
              <a:gd name="T59" fmla="*/ 1842 h 3465"/>
              <a:gd name="T60" fmla="*/ 1634 w 3219"/>
              <a:gd name="T61" fmla="*/ 1834 h 3465"/>
              <a:gd name="T62" fmla="*/ 1398 w 3219"/>
              <a:gd name="T63" fmla="*/ 2033 h 3465"/>
              <a:gd name="T64" fmla="*/ 1020 w 3219"/>
              <a:gd name="T65" fmla="*/ 1809 h 3465"/>
              <a:gd name="T66" fmla="*/ 931 w 3219"/>
              <a:gd name="T67" fmla="*/ 1649 h 3465"/>
              <a:gd name="T68" fmla="*/ 890 w 3219"/>
              <a:gd name="T69" fmla="*/ 1508 h 3465"/>
              <a:gd name="T70" fmla="*/ 1117 w 3219"/>
              <a:gd name="T71" fmla="*/ 1270 h 3465"/>
              <a:gd name="T72" fmla="*/ 2336 w 3219"/>
              <a:gd name="T73" fmla="*/ 175 h 3465"/>
              <a:gd name="T74" fmla="*/ 2431 w 3219"/>
              <a:gd name="T75" fmla="*/ 368 h 3465"/>
              <a:gd name="T76" fmla="*/ 2247 w 3219"/>
              <a:gd name="T77" fmla="*/ 327 h 3465"/>
              <a:gd name="T78" fmla="*/ 2107 w 3219"/>
              <a:gd name="T79" fmla="*/ 523 h 3465"/>
              <a:gd name="T80" fmla="*/ 2345 w 3219"/>
              <a:gd name="T81" fmla="*/ 662 h 3465"/>
              <a:gd name="T82" fmla="*/ 2473 w 3219"/>
              <a:gd name="T83" fmla="*/ 909 h 3465"/>
              <a:gd name="T84" fmla="*/ 1835 w 3219"/>
              <a:gd name="T85" fmla="*/ 954 h 3465"/>
              <a:gd name="T86" fmla="*/ 1882 w 3219"/>
              <a:gd name="T87" fmla="*/ 670 h 3465"/>
              <a:gd name="T88" fmla="*/ 1902 w 3219"/>
              <a:gd name="T89" fmla="*/ 523 h 3465"/>
              <a:gd name="T90" fmla="*/ 2082 w 3219"/>
              <a:gd name="T91" fmla="*/ 170 h 3465"/>
              <a:gd name="T92" fmla="*/ 1372 w 3219"/>
              <a:gd name="T93" fmla="*/ 142 h 3465"/>
              <a:gd name="T94" fmla="*/ 1579 w 3219"/>
              <a:gd name="T95" fmla="*/ 325 h 3465"/>
              <a:gd name="T96" fmla="*/ 1282 w 3219"/>
              <a:gd name="T97" fmla="*/ 297 h 3465"/>
              <a:gd name="T98" fmla="*/ 1186 w 3219"/>
              <a:gd name="T99" fmla="*/ 413 h 3465"/>
              <a:gd name="T100" fmla="*/ 1499 w 3219"/>
              <a:gd name="T101" fmla="*/ 535 h 3465"/>
              <a:gd name="T102" fmla="*/ 1610 w 3219"/>
              <a:gd name="T103" fmla="*/ 810 h 3465"/>
              <a:gd name="T104" fmla="*/ 1369 w 3219"/>
              <a:gd name="T105" fmla="*/ 1070 h 3465"/>
              <a:gd name="T106" fmla="*/ 1212 w 3219"/>
              <a:gd name="T107" fmla="*/ 1049 h 3465"/>
              <a:gd name="T108" fmla="*/ 967 w 3219"/>
              <a:gd name="T109" fmla="*/ 801 h 3465"/>
              <a:gd name="T110" fmla="*/ 1168 w 3219"/>
              <a:gd name="T111" fmla="*/ 797 h 3465"/>
              <a:gd name="T112" fmla="*/ 1437 w 3219"/>
              <a:gd name="T113" fmla="*/ 753 h 3465"/>
              <a:gd name="T114" fmla="*/ 1268 w 3219"/>
              <a:gd name="T115" fmla="*/ 644 h 3465"/>
              <a:gd name="T116" fmla="*/ 999 w 3219"/>
              <a:gd name="T117" fmla="*/ 458 h 3465"/>
              <a:gd name="T118" fmla="*/ 1138 w 3219"/>
              <a:gd name="T119" fmla="*/ 165 h 3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219" h="3465">
                <a:moveTo>
                  <a:pt x="431" y="2118"/>
                </a:moveTo>
                <a:lnTo>
                  <a:pt x="396" y="2121"/>
                </a:lnTo>
                <a:lnTo>
                  <a:pt x="364" y="2130"/>
                </a:lnTo>
                <a:lnTo>
                  <a:pt x="334" y="2144"/>
                </a:lnTo>
                <a:lnTo>
                  <a:pt x="307" y="2163"/>
                </a:lnTo>
                <a:lnTo>
                  <a:pt x="284" y="2186"/>
                </a:lnTo>
                <a:lnTo>
                  <a:pt x="265" y="2213"/>
                </a:lnTo>
                <a:lnTo>
                  <a:pt x="250" y="2243"/>
                </a:lnTo>
                <a:lnTo>
                  <a:pt x="242" y="2276"/>
                </a:lnTo>
                <a:lnTo>
                  <a:pt x="239" y="2311"/>
                </a:lnTo>
                <a:lnTo>
                  <a:pt x="241" y="2342"/>
                </a:lnTo>
                <a:lnTo>
                  <a:pt x="248" y="2372"/>
                </a:lnTo>
                <a:lnTo>
                  <a:pt x="260" y="2399"/>
                </a:lnTo>
                <a:lnTo>
                  <a:pt x="276" y="2424"/>
                </a:lnTo>
                <a:lnTo>
                  <a:pt x="296" y="2447"/>
                </a:lnTo>
                <a:lnTo>
                  <a:pt x="318" y="2466"/>
                </a:lnTo>
                <a:lnTo>
                  <a:pt x="343" y="2481"/>
                </a:lnTo>
                <a:lnTo>
                  <a:pt x="371" y="2493"/>
                </a:lnTo>
                <a:lnTo>
                  <a:pt x="400" y="2500"/>
                </a:lnTo>
                <a:lnTo>
                  <a:pt x="431" y="2503"/>
                </a:lnTo>
                <a:lnTo>
                  <a:pt x="462" y="2500"/>
                </a:lnTo>
                <a:lnTo>
                  <a:pt x="492" y="2493"/>
                </a:lnTo>
                <a:lnTo>
                  <a:pt x="520" y="2481"/>
                </a:lnTo>
                <a:lnTo>
                  <a:pt x="545" y="2466"/>
                </a:lnTo>
                <a:lnTo>
                  <a:pt x="567" y="2447"/>
                </a:lnTo>
                <a:lnTo>
                  <a:pt x="586" y="2424"/>
                </a:lnTo>
                <a:lnTo>
                  <a:pt x="602" y="2399"/>
                </a:lnTo>
                <a:lnTo>
                  <a:pt x="615" y="2372"/>
                </a:lnTo>
                <a:lnTo>
                  <a:pt x="621" y="2342"/>
                </a:lnTo>
                <a:lnTo>
                  <a:pt x="624" y="2311"/>
                </a:lnTo>
                <a:lnTo>
                  <a:pt x="621" y="2276"/>
                </a:lnTo>
                <a:lnTo>
                  <a:pt x="611" y="2243"/>
                </a:lnTo>
                <a:lnTo>
                  <a:pt x="598" y="2213"/>
                </a:lnTo>
                <a:lnTo>
                  <a:pt x="579" y="2186"/>
                </a:lnTo>
                <a:lnTo>
                  <a:pt x="555" y="2163"/>
                </a:lnTo>
                <a:lnTo>
                  <a:pt x="528" y="2144"/>
                </a:lnTo>
                <a:lnTo>
                  <a:pt x="498" y="2130"/>
                </a:lnTo>
                <a:lnTo>
                  <a:pt x="466" y="2121"/>
                </a:lnTo>
                <a:lnTo>
                  <a:pt x="431" y="2118"/>
                </a:lnTo>
                <a:close/>
                <a:moveTo>
                  <a:pt x="318" y="1926"/>
                </a:moveTo>
                <a:lnTo>
                  <a:pt x="545" y="1926"/>
                </a:lnTo>
                <a:lnTo>
                  <a:pt x="589" y="1929"/>
                </a:lnTo>
                <a:lnTo>
                  <a:pt x="632" y="1937"/>
                </a:lnTo>
                <a:lnTo>
                  <a:pt x="673" y="1953"/>
                </a:lnTo>
                <a:lnTo>
                  <a:pt x="711" y="1972"/>
                </a:lnTo>
                <a:lnTo>
                  <a:pt x="745" y="1997"/>
                </a:lnTo>
                <a:lnTo>
                  <a:pt x="776" y="2026"/>
                </a:lnTo>
                <a:lnTo>
                  <a:pt x="804" y="2058"/>
                </a:lnTo>
                <a:lnTo>
                  <a:pt x="826" y="2095"/>
                </a:lnTo>
                <a:lnTo>
                  <a:pt x="843" y="2134"/>
                </a:lnTo>
                <a:lnTo>
                  <a:pt x="855" y="2177"/>
                </a:lnTo>
                <a:lnTo>
                  <a:pt x="892" y="2157"/>
                </a:lnTo>
                <a:lnTo>
                  <a:pt x="932" y="2142"/>
                </a:lnTo>
                <a:lnTo>
                  <a:pt x="975" y="2132"/>
                </a:lnTo>
                <a:lnTo>
                  <a:pt x="1019" y="2129"/>
                </a:lnTo>
                <a:lnTo>
                  <a:pt x="1620" y="2129"/>
                </a:lnTo>
                <a:lnTo>
                  <a:pt x="1663" y="2132"/>
                </a:lnTo>
                <a:lnTo>
                  <a:pt x="1704" y="2141"/>
                </a:lnTo>
                <a:lnTo>
                  <a:pt x="1743" y="2154"/>
                </a:lnTo>
                <a:lnTo>
                  <a:pt x="1780" y="2172"/>
                </a:lnTo>
                <a:lnTo>
                  <a:pt x="1814" y="2196"/>
                </a:lnTo>
                <a:lnTo>
                  <a:pt x="1845" y="2222"/>
                </a:lnTo>
                <a:lnTo>
                  <a:pt x="1871" y="2253"/>
                </a:lnTo>
                <a:lnTo>
                  <a:pt x="1894" y="2286"/>
                </a:lnTo>
                <a:lnTo>
                  <a:pt x="1912" y="2323"/>
                </a:lnTo>
                <a:lnTo>
                  <a:pt x="1926" y="2362"/>
                </a:lnTo>
                <a:lnTo>
                  <a:pt x="1935" y="2403"/>
                </a:lnTo>
                <a:lnTo>
                  <a:pt x="1938" y="2447"/>
                </a:lnTo>
                <a:lnTo>
                  <a:pt x="1938" y="2628"/>
                </a:lnTo>
                <a:lnTo>
                  <a:pt x="2105" y="2628"/>
                </a:lnTo>
                <a:lnTo>
                  <a:pt x="2730" y="2225"/>
                </a:lnTo>
                <a:lnTo>
                  <a:pt x="2765" y="2206"/>
                </a:lnTo>
                <a:lnTo>
                  <a:pt x="2800" y="2191"/>
                </a:lnTo>
                <a:lnTo>
                  <a:pt x="2837" y="2181"/>
                </a:lnTo>
                <a:lnTo>
                  <a:pt x="2875" y="2176"/>
                </a:lnTo>
                <a:lnTo>
                  <a:pt x="2912" y="2174"/>
                </a:lnTo>
                <a:lnTo>
                  <a:pt x="2950" y="2179"/>
                </a:lnTo>
                <a:lnTo>
                  <a:pt x="2986" y="2186"/>
                </a:lnTo>
                <a:lnTo>
                  <a:pt x="3022" y="2199"/>
                </a:lnTo>
                <a:lnTo>
                  <a:pt x="3056" y="2215"/>
                </a:lnTo>
                <a:lnTo>
                  <a:pt x="3089" y="2235"/>
                </a:lnTo>
                <a:lnTo>
                  <a:pt x="3118" y="2260"/>
                </a:lnTo>
                <a:lnTo>
                  <a:pt x="3145" y="2287"/>
                </a:lnTo>
                <a:lnTo>
                  <a:pt x="3168" y="2320"/>
                </a:lnTo>
                <a:lnTo>
                  <a:pt x="3188" y="2355"/>
                </a:lnTo>
                <a:lnTo>
                  <a:pt x="3203" y="2391"/>
                </a:lnTo>
                <a:lnTo>
                  <a:pt x="3212" y="2428"/>
                </a:lnTo>
                <a:lnTo>
                  <a:pt x="3218" y="2466"/>
                </a:lnTo>
                <a:lnTo>
                  <a:pt x="3219" y="2502"/>
                </a:lnTo>
                <a:lnTo>
                  <a:pt x="3215" y="2540"/>
                </a:lnTo>
                <a:lnTo>
                  <a:pt x="3207" y="2577"/>
                </a:lnTo>
                <a:lnTo>
                  <a:pt x="3195" y="2612"/>
                </a:lnTo>
                <a:lnTo>
                  <a:pt x="3179" y="2646"/>
                </a:lnTo>
                <a:lnTo>
                  <a:pt x="3158" y="2679"/>
                </a:lnTo>
                <a:lnTo>
                  <a:pt x="3134" y="2708"/>
                </a:lnTo>
                <a:lnTo>
                  <a:pt x="3106" y="2734"/>
                </a:lnTo>
                <a:lnTo>
                  <a:pt x="3074" y="2758"/>
                </a:lnTo>
                <a:lnTo>
                  <a:pt x="2371" y="3211"/>
                </a:lnTo>
                <a:lnTo>
                  <a:pt x="2339" y="3229"/>
                </a:lnTo>
                <a:lnTo>
                  <a:pt x="2305" y="3243"/>
                </a:lnTo>
                <a:lnTo>
                  <a:pt x="2270" y="3253"/>
                </a:lnTo>
                <a:lnTo>
                  <a:pt x="2234" y="3260"/>
                </a:lnTo>
                <a:lnTo>
                  <a:pt x="2199" y="3262"/>
                </a:lnTo>
                <a:lnTo>
                  <a:pt x="1019" y="3262"/>
                </a:lnTo>
                <a:lnTo>
                  <a:pt x="975" y="3259"/>
                </a:lnTo>
                <a:lnTo>
                  <a:pt x="932" y="3249"/>
                </a:lnTo>
                <a:lnTo>
                  <a:pt x="892" y="3234"/>
                </a:lnTo>
                <a:lnTo>
                  <a:pt x="855" y="3215"/>
                </a:lnTo>
                <a:lnTo>
                  <a:pt x="843" y="3256"/>
                </a:lnTo>
                <a:lnTo>
                  <a:pt x="826" y="3295"/>
                </a:lnTo>
                <a:lnTo>
                  <a:pt x="804" y="3332"/>
                </a:lnTo>
                <a:lnTo>
                  <a:pt x="776" y="3365"/>
                </a:lnTo>
                <a:lnTo>
                  <a:pt x="745" y="3394"/>
                </a:lnTo>
                <a:lnTo>
                  <a:pt x="711" y="3419"/>
                </a:lnTo>
                <a:lnTo>
                  <a:pt x="673" y="3439"/>
                </a:lnTo>
                <a:lnTo>
                  <a:pt x="632" y="3454"/>
                </a:lnTo>
                <a:lnTo>
                  <a:pt x="589" y="3462"/>
                </a:lnTo>
                <a:lnTo>
                  <a:pt x="545" y="3465"/>
                </a:lnTo>
                <a:lnTo>
                  <a:pt x="318" y="3465"/>
                </a:lnTo>
                <a:lnTo>
                  <a:pt x="275" y="3463"/>
                </a:lnTo>
                <a:lnTo>
                  <a:pt x="233" y="3455"/>
                </a:lnTo>
                <a:lnTo>
                  <a:pt x="194" y="3441"/>
                </a:lnTo>
                <a:lnTo>
                  <a:pt x="157" y="3422"/>
                </a:lnTo>
                <a:lnTo>
                  <a:pt x="123" y="3400"/>
                </a:lnTo>
                <a:lnTo>
                  <a:pt x="93" y="3372"/>
                </a:lnTo>
                <a:lnTo>
                  <a:pt x="66" y="3342"/>
                </a:lnTo>
                <a:lnTo>
                  <a:pt x="43" y="3308"/>
                </a:lnTo>
                <a:lnTo>
                  <a:pt x="25" y="3272"/>
                </a:lnTo>
                <a:lnTo>
                  <a:pt x="12" y="3233"/>
                </a:lnTo>
                <a:lnTo>
                  <a:pt x="3" y="3191"/>
                </a:lnTo>
                <a:lnTo>
                  <a:pt x="0" y="3149"/>
                </a:lnTo>
                <a:lnTo>
                  <a:pt x="0" y="2242"/>
                </a:lnTo>
                <a:lnTo>
                  <a:pt x="3" y="2200"/>
                </a:lnTo>
                <a:lnTo>
                  <a:pt x="12" y="2159"/>
                </a:lnTo>
                <a:lnTo>
                  <a:pt x="25" y="2119"/>
                </a:lnTo>
                <a:lnTo>
                  <a:pt x="43" y="2083"/>
                </a:lnTo>
                <a:lnTo>
                  <a:pt x="66" y="2049"/>
                </a:lnTo>
                <a:lnTo>
                  <a:pt x="93" y="2018"/>
                </a:lnTo>
                <a:lnTo>
                  <a:pt x="123" y="1991"/>
                </a:lnTo>
                <a:lnTo>
                  <a:pt x="157" y="1969"/>
                </a:lnTo>
                <a:lnTo>
                  <a:pt x="194" y="1950"/>
                </a:lnTo>
                <a:lnTo>
                  <a:pt x="233" y="1937"/>
                </a:lnTo>
                <a:lnTo>
                  <a:pt x="275" y="1929"/>
                </a:lnTo>
                <a:lnTo>
                  <a:pt x="318" y="1926"/>
                </a:lnTo>
                <a:close/>
                <a:moveTo>
                  <a:pt x="1892" y="1190"/>
                </a:moveTo>
                <a:lnTo>
                  <a:pt x="1913" y="1192"/>
                </a:lnTo>
                <a:lnTo>
                  <a:pt x="1932" y="1199"/>
                </a:lnTo>
                <a:lnTo>
                  <a:pt x="1949" y="1210"/>
                </a:lnTo>
                <a:lnTo>
                  <a:pt x="1964" y="1223"/>
                </a:lnTo>
                <a:lnTo>
                  <a:pt x="1978" y="1240"/>
                </a:lnTo>
                <a:lnTo>
                  <a:pt x="2151" y="1497"/>
                </a:lnTo>
                <a:lnTo>
                  <a:pt x="2325" y="1242"/>
                </a:lnTo>
                <a:lnTo>
                  <a:pt x="2335" y="1230"/>
                </a:lnTo>
                <a:lnTo>
                  <a:pt x="2346" y="1217"/>
                </a:lnTo>
                <a:lnTo>
                  <a:pt x="2359" y="1206"/>
                </a:lnTo>
                <a:lnTo>
                  <a:pt x="2374" y="1198"/>
                </a:lnTo>
                <a:lnTo>
                  <a:pt x="2391" y="1192"/>
                </a:lnTo>
                <a:lnTo>
                  <a:pt x="2410" y="1190"/>
                </a:lnTo>
                <a:lnTo>
                  <a:pt x="2429" y="1192"/>
                </a:lnTo>
                <a:lnTo>
                  <a:pt x="2448" y="1197"/>
                </a:lnTo>
                <a:lnTo>
                  <a:pt x="2464" y="1206"/>
                </a:lnTo>
                <a:lnTo>
                  <a:pt x="2477" y="1219"/>
                </a:lnTo>
                <a:lnTo>
                  <a:pt x="2488" y="1235"/>
                </a:lnTo>
                <a:lnTo>
                  <a:pt x="2494" y="1253"/>
                </a:lnTo>
                <a:lnTo>
                  <a:pt x="2496" y="1275"/>
                </a:lnTo>
                <a:lnTo>
                  <a:pt x="2495" y="1292"/>
                </a:lnTo>
                <a:lnTo>
                  <a:pt x="2490" y="1309"/>
                </a:lnTo>
                <a:lnTo>
                  <a:pt x="2484" y="1323"/>
                </a:lnTo>
                <a:lnTo>
                  <a:pt x="2474" y="1337"/>
                </a:lnTo>
                <a:lnTo>
                  <a:pt x="2284" y="1586"/>
                </a:lnTo>
                <a:lnTo>
                  <a:pt x="2397" y="1586"/>
                </a:lnTo>
                <a:lnTo>
                  <a:pt x="2415" y="1588"/>
                </a:lnTo>
                <a:lnTo>
                  <a:pt x="2430" y="1594"/>
                </a:lnTo>
                <a:lnTo>
                  <a:pt x="2442" y="1604"/>
                </a:lnTo>
                <a:lnTo>
                  <a:pt x="2453" y="1617"/>
                </a:lnTo>
                <a:lnTo>
                  <a:pt x="2459" y="1632"/>
                </a:lnTo>
                <a:lnTo>
                  <a:pt x="2462" y="1649"/>
                </a:lnTo>
                <a:lnTo>
                  <a:pt x="2459" y="1666"/>
                </a:lnTo>
                <a:lnTo>
                  <a:pt x="2453" y="1682"/>
                </a:lnTo>
                <a:lnTo>
                  <a:pt x="2442" y="1695"/>
                </a:lnTo>
                <a:lnTo>
                  <a:pt x="2430" y="1704"/>
                </a:lnTo>
                <a:lnTo>
                  <a:pt x="2415" y="1710"/>
                </a:lnTo>
                <a:lnTo>
                  <a:pt x="2397" y="1713"/>
                </a:lnTo>
                <a:lnTo>
                  <a:pt x="2238" y="1713"/>
                </a:lnTo>
                <a:lnTo>
                  <a:pt x="2238" y="1786"/>
                </a:lnTo>
                <a:lnTo>
                  <a:pt x="2397" y="1786"/>
                </a:lnTo>
                <a:lnTo>
                  <a:pt x="2415" y="1789"/>
                </a:lnTo>
                <a:lnTo>
                  <a:pt x="2430" y="1795"/>
                </a:lnTo>
                <a:lnTo>
                  <a:pt x="2442" y="1804"/>
                </a:lnTo>
                <a:lnTo>
                  <a:pt x="2453" y="1817"/>
                </a:lnTo>
                <a:lnTo>
                  <a:pt x="2459" y="1833"/>
                </a:lnTo>
                <a:lnTo>
                  <a:pt x="2462" y="1850"/>
                </a:lnTo>
                <a:lnTo>
                  <a:pt x="2459" y="1867"/>
                </a:lnTo>
                <a:lnTo>
                  <a:pt x="2453" y="1882"/>
                </a:lnTo>
                <a:lnTo>
                  <a:pt x="2442" y="1895"/>
                </a:lnTo>
                <a:lnTo>
                  <a:pt x="2430" y="1905"/>
                </a:lnTo>
                <a:lnTo>
                  <a:pt x="2415" y="1911"/>
                </a:lnTo>
                <a:lnTo>
                  <a:pt x="2397" y="1913"/>
                </a:lnTo>
                <a:lnTo>
                  <a:pt x="2238" y="1913"/>
                </a:lnTo>
                <a:lnTo>
                  <a:pt x="2238" y="1941"/>
                </a:lnTo>
                <a:lnTo>
                  <a:pt x="2234" y="1965"/>
                </a:lnTo>
                <a:lnTo>
                  <a:pt x="2225" y="1986"/>
                </a:lnTo>
                <a:lnTo>
                  <a:pt x="2211" y="2004"/>
                </a:lnTo>
                <a:lnTo>
                  <a:pt x="2194" y="2017"/>
                </a:lnTo>
                <a:lnTo>
                  <a:pt x="2173" y="2026"/>
                </a:lnTo>
                <a:lnTo>
                  <a:pt x="2150" y="2029"/>
                </a:lnTo>
                <a:lnTo>
                  <a:pt x="2127" y="2026"/>
                </a:lnTo>
                <a:lnTo>
                  <a:pt x="2106" y="2017"/>
                </a:lnTo>
                <a:lnTo>
                  <a:pt x="2088" y="2004"/>
                </a:lnTo>
                <a:lnTo>
                  <a:pt x="2074" y="1986"/>
                </a:lnTo>
                <a:lnTo>
                  <a:pt x="2066" y="1965"/>
                </a:lnTo>
                <a:lnTo>
                  <a:pt x="2062" y="1941"/>
                </a:lnTo>
                <a:lnTo>
                  <a:pt x="2062" y="1913"/>
                </a:lnTo>
                <a:lnTo>
                  <a:pt x="1902" y="1913"/>
                </a:lnTo>
                <a:lnTo>
                  <a:pt x="1885" y="1911"/>
                </a:lnTo>
                <a:lnTo>
                  <a:pt x="1870" y="1905"/>
                </a:lnTo>
                <a:lnTo>
                  <a:pt x="1856" y="1895"/>
                </a:lnTo>
                <a:lnTo>
                  <a:pt x="1847" y="1882"/>
                </a:lnTo>
                <a:lnTo>
                  <a:pt x="1841" y="1867"/>
                </a:lnTo>
                <a:lnTo>
                  <a:pt x="1838" y="1850"/>
                </a:lnTo>
                <a:lnTo>
                  <a:pt x="1841" y="1833"/>
                </a:lnTo>
                <a:lnTo>
                  <a:pt x="1847" y="1817"/>
                </a:lnTo>
                <a:lnTo>
                  <a:pt x="1856" y="1804"/>
                </a:lnTo>
                <a:lnTo>
                  <a:pt x="1870" y="1795"/>
                </a:lnTo>
                <a:lnTo>
                  <a:pt x="1885" y="1789"/>
                </a:lnTo>
                <a:lnTo>
                  <a:pt x="1902" y="1786"/>
                </a:lnTo>
                <a:lnTo>
                  <a:pt x="2062" y="1786"/>
                </a:lnTo>
                <a:lnTo>
                  <a:pt x="2062" y="1713"/>
                </a:lnTo>
                <a:lnTo>
                  <a:pt x="1902" y="1713"/>
                </a:lnTo>
                <a:lnTo>
                  <a:pt x="1885" y="1710"/>
                </a:lnTo>
                <a:lnTo>
                  <a:pt x="1870" y="1704"/>
                </a:lnTo>
                <a:lnTo>
                  <a:pt x="1856" y="1695"/>
                </a:lnTo>
                <a:lnTo>
                  <a:pt x="1847" y="1682"/>
                </a:lnTo>
                <a:lnTo>
                  <a:pt x="1841" y="1666"/>
                </a:lnTo>
                <a:lnTo>
                  <a:pt x="1838" y="1649"/>
                </a:lnTo>
                <a:lnTo>
                  <a:pt x="1841" y="1632"/>
                </a:lnTo>
                <a:lnTo>
                  <a:pt x="1847" y="1617"/>
                </a:lnTo>
                <a:lnTo>
                  <a:pt x="1856" y="1604"/>
                </a:lnTo>
                <a:lnTo>
                  <a:pt x="1870" y="1594"/>
                </a:lnTo>
                <a:lnTo>
                  <a:pt x="1885" y="1588"/>
                </a:lnTo>
                <a:lnTo>
                  <a:pt x="1902" y="1586"/>
                </a:lnTo>
                <a:lnTo>
                  <a:pt x="2013" y="1586"/>
                </a:lnTo>
                <a:lnTo>
                  <a:pt x="1825" y="1337"/>
                </a:lnTo>
                <a:lnTo>
                  <a:pt x="1813" y="1317"/>
                </a:lnTo>
                <a:lnTo>
                  <a:pt x="1806" y="1297"/>
                </a:lnTo>
                <a:lnTo>
                  <a:pt x="1803" y="1276"/>
                </a:lnTo>
                <a:lnTo>
                  <a:pt x="1805" y="1257"/>
                </a:lnTo>
                <a:lnTo>
                  <a:pt x="1811" y="1239"/>
                </a:lnTo>
                <a:lnTo>
                  <a:pt x="1822" y="1223"/>
                </a:lnTo>
                <a:lnTo>
                  <a:pt x="1835" y="1210"/>
                </a:lnTo>
                <a:lnTo>
                  <a:pt x="1851" y="1199"/>
                </a:lnTo>
                <a:lnTo>
                  <a:pt x="1871" y="1192"/>
                </a:lnTo>
                <a:lnTo>
                  <a:pt x="1892" y="1190"/>
                </a:lnTo>
                <a:close/>
                <a:moveTo>
                  <a:pt x="1352" y="1182"/>
                </a:moveTo>
                <a:lnTo>
                  <a:pt x="1391" y="1184"/>
                </a:lnTo>
                <a:lnTo>
                  <a:pt x="1427" y="1188"/>
                </a:lnTo>
                <a:lnTo>
                  <a:pt x="1459" y="1196"/>
                </a:lnTo>
                <a:lnTo>
                  <a:pt x="1490" y="1206"/>
                </a:lnTo>
                <a:lnTo>
                  <a:pt x="1517" y="1219"/>
                </a:lnTo>
                <a:lnTo>
                  <a:pt x="1543" y="1234"/>
                </a:lnTo>
                <a:lnTo>
                  <a:pt x="1566" y="1251"/>
                </a:lnTo>
                <a:lnTo>
                  <a:pt x="1588" y="1270"/>
                </a:lnTo>
                <a:lnTo>
                  <a:pt x="1609" y="1291"/>
                </a:lnTo>
                <a:lnTo>
                  <a:pt x="1618" y="1301"/>
                </a:lnTo>
                <a:lnTo>
                  <a:pt x="1626" y="1316"/>
                </a:lnTo>
                <a:lnTo>
                  <a:pt x="1631" y="1333"/>
                </a:lnTo>
                <a:lnTo>
                  <a:pt x="1634" y="1352"/>
                </a:lnTo>
                <a:lnTo>
                  <a:pt x="1630" y="1375"/>
                </a:lnTo>
                <a:lnTo>
                  <a:pt x="1622" y="1395"/>
                </a:lnTo>
                <a:lnTo>
                  <a:pt x="1608" y="1412"/>
                </a:lnTo>
                <a:lnTo>
                  <a:pt x="1590" y="1426"/>
                </a:lnTo>
                <a:lnTo>
                  <a:pt x="1569" y="1434"/>
                </a:lnTo>
                <a:lnTo>
                  <a:pt x="1547" y="1437"/>
                </a:lnTo>
                <a:lnTo>
                  <a:pt x="1529" y="1435"/>
                </a:lnTo>
                <a:lnTo>
                  <a:pt x="1514" y="1431"/>
                </a:lnTo>
                <a:lnTo>
                  <a:pt x="1503" y="1425"/>
                </a:lnTo>
                <a:lnTo>
                  <a:pt x="1492" y="1417"/>
                </a:lnTo>
                <a:lnTo>
                  <a:pt x="1484" y="1410"/>
                </a:lnTo>
                <a:lnTo>
                  <a:pt x="1465" y="1390"/>
                </a:lnTo>
                <a:lnTo>
                  <a:pt x="1445" y="1374"/>
                </a:lnTo>
                <a:lnTo>
                  <a:pt x="1423" y="1361"/>
                </a:lnTo>
                <a:lnTo>
                  <a:pt x="1401" y="1352"/>
                </a:lnTo>
                <a:lnTo>
                  <a:pt x="1376" y="1346"/>
                </a:lnTo>
                <a:lnTo>
                  <a:pt x="1348" y="1343"/>
                </a:lnTo>
                <a:lnTo>
                  <a:pt x="1320" y="1347"/>
                </a:lnTo>
                <a:lnTo>
                  <a:pt x="1294" y="1353"/>
                </a:lnTo>
                <a:lnTo>
                  <a:pt x="1269" y="1365"/>
                </a:lnTo>
                <a:lnTo>
                  <a:pt x="1248" y="1379"/>
                </a:lnTo>
                <a:lnTo>
                  <a:pt x="1229" y="1398"/>
                </a:lnTo>
                <a:lnTo>
                  <a:pt x="1212" y="1422"/>
                </a:lnTo>
                <a:lnTo>
                  <a:pt x="1199" y="1448"/>
                </a:lnTo>
                <a:lnTo>
                  <a:pt x="1362" y="1448"/>
                </a:lnTo>
                <a:lnTo>
                  <a:pt x="1381" y="1451"/>
                </a:lnTo>
                <a:lnTo>
                  <a:pt x="1398" y="1459"/>
                </a:lnTo>
                <a:lnTo>
                  <a:pt x="1411" y="1472"/>
                </a:lnTo>
                <a:lnTo>
                  <a:pt x="1419" y="1489"/>
                </a:lnTo>
                <a:lnTo>
                  <a:pt x="1422" y="1508"/>
                </a:lnTo>
                <a:lnTo>
                  <a:pt x="1419" y="1527"/>
                </a:lnTo>
                <a:lnTo>
                  <a:pt x="1411" y="1543"/>
                </a:lnTo>
                <a:lnTo>
                  <a:pt x="1398" y="1555"/>
                </a:lnTo>
                <a:lnTo>
                  <a:pt x="1381" y="1564"/>
                </a:lnTo>
                <a:lnTo>
                  <a:pt x="1362" y="1567"/>
                </a:lnTo>
                <a:lnTo>
                  <a:pt x="1170" y="1567"/>
                </a:lnTo>
                <a:lnTo>
                  <a:pt x="1169" y="1587"/>
                </a:lnTo>
                <a:lnTo>
                  <a:pt x="1169" y="1608"/>
                </a:lnTo>
                <a:lnTo>
                  <a:pt x="1169" y="1628"/>
                </a:lnTo>
                <a:lnTo>
                  <a:pt x="1170" y="1647"/>
                </a:lnTo>
                <a:lnTo>
                  <a:pt x="1362" y="1647"/>
                </a:lnTo>
                <a:lnTo>
                  <a:pt x="1381" y="1649"/>
                </a:lnTo>
                <a:lnTo>
                  <a:pt x="1398" y="1659"/>
                </a:lnTo>
                <a:lnTo>
                  <a:pt x="1411" y="1671"/>
                </a:lnTo>
                <a:lnTo>
                  <a:pt x="1419" y="1688"/>
                </a:lnTo>
                <a:lnTo>
                  <a:pt x="1422" y="1707"/>
                </a:lnTo>
                <a:lnTo>
                  <a:pt x="1419" y="1725"/>
                </a:lnTo>
                <a:lnTo>
                  <a:pt x="1411" y="1742"/>
                </a:lnTo>
                <a:lnTo>
                  <a:pt x="1398" y="1755"/>
                </a:lnTo>
                <a:lnTo>
                  <a:pt x="1381" y="1763"/>
                </a:lnTo>
                <a:lnTo>
                  <a:pt x="1362" y="1765"/>
                </a:lnTo>
                <a:lnTo>
                  <a:pt x="1196" y="1765"/>
                </a:lnTo>
                <a:lnTo>
                  <a:pt x="1210" y="1794"/>
                </a:lnTo>
                <a:lnTo>
                  <a:pt x="1227" y="1818"/>
                </a:lnTo>
                <a:lnTo>
                  <a:pt x="1247" y="1838"/>
                </a:lnTo>
                <a:lnTo>
                  <a:pt x="1270" y="1854"/>
                </a:lnTo>
                <a:lnTo>
                  <a:pt x="1296" y="1864"/>
                </a:lnTo>
                <a:lnTo>
                  <a:pt x="1324" y="1872"/>
                </a:lnTo>
                <a:lnTo>
                  <a:pt x="1356" y="1874"/>
                </a:lnTo>
                <a:lnTo>
                  <a:pt x="1383" y="1872"/>
                </a:lnTo>
                <a:lnTo>
                  <a:pt x="1409" y="1865"/>
                </a:lnTo>
                <a:lnTo>
                  <a:pt x="1431" y="1856"/>
                </a:lnTo>
                <a:lnTo>
                  <a:pt x="1453" y="1842"/>
                </a:lnTo>
                <a:lnTo>
                  <a:pt x="1473" y="1824"/>
                </a:lnTo>
                <a:lnTo>
                  <a:pt x="1493" y="1802"/>
                </a:lnTo>
                <a:lnTo>
                  <a:pt x="1505" y="1791"/>
                </a:lnTo>
                <a:lnTo>
                  <a:pt x="1520" y="1782"/>
                </a:lnTo>
                <a:lnTo>
                  <a:pt x="1535" y="1776"/>
                </a:lnTo>
                <a:lnTo>
                  <a:pt x="1555" y="1774"/>
                </a:lnTo>
                <a:lnTo>
                  <a:pt x="1577" y="1777"/>
                </a:lnTo>
                <a:lnTo>
                  <a:pt x="1596" y="1785"/>
                </a:lnTo>
                <a:lnTo>
                  <a:pt x="1611" y="1798"/>
                </a:lnTo>
                <a:lnTo>
                  <a:pt x="1625" y="1814"/>
                </a:lnTo>
                <a:lnTo>
                  <a:pt x="1634" y="1834"/>
                </a:lnTo>
                <a:lnTo>
                  <a:pt x="1637" y="1855"/>
                </a:lnTo>
                <a:lnTo>
                  <a:pt x="1634" y="1876"/>
                </a:lnTo>
                <a:lnTo>
                  <a:pt x="1627" y="1894"/>
                </a:lnTo>
                <a:lnTo>
                  <a:pt x="1619" y="1907"/>
                </a:lnTo>
                <a:lnTo>
                  <a:pt x="1593" y="1935"/>
                </a:lnTo>
                <a:lnTo>
                  <a:pt x="1567" y="1960"/>
                </a:lnTo>
                <a:lnTo>
                  <a:pt x="1539" y="1983"/>
                </a:lnTo>
                <a:lnTo>
                  <a:pt x="1508" y="2000"/>
                </a:lnTo>
                <a:lnTo>
                  <a:pt x="1474" y="2015"/>
                </a:lnTo>
                <a:lnTo>
                  <a:pt x="1438" y="2027"/>
                </a:lnTo>
                <a:lnTo>
                  <a:pt x="1398" y="2033"/>
                </a:lnTo>
                <a:lnTo>
                  <a:pt x="1356" y="2035"/>
                </a:lnTo>
                <a:lnTo>
                  <a:pt x="1307" y="2033"/>
                </a:lnTo>
                <a:lnTo>
                  <a:pt x="1263" y="2025"/>
                </a:lnTo>
                <a:lnTo>
                  <a:pt x="1221" y="2012"/>
                </a:lnTo>
                <a:lnTo>
                  <a:pt x="1183" y="1995"/>
                </a:lnTo>
                <a:lnTo>
                  <a:pt x="1147" y="1973"/>
                </a:lnTo>
                <a:lnTo>
                  <a:pt x="1115" y="1948"/>
                </a:lnTo>
                <a:lnTo>
                  <a:pt x="1086" y="1918"/>
                </a:lnTo>
                <a:lnTo>
                  <a:pt x="1060" y="1884"/>
                </a:lnTo>
                <a:lnTo>
                  <a:pt x="1038" y="1849"/>
                </a:lnTo>
                <a:lnTo>
                  <a:pt x="1020" y="1809"/>
                </a:lnTo>
                <a:lnTo>
                  <a:pt x="1005" y="1765"/>
                </a:lnTo>
                <a:lnTo>
                  <a:pt x="950" y="1765"/>
                </a:lnTo>
                <a:lnTo>
                  <a:pt x="931" y="1763"/>
                </a:lnTo>
                <a:lnTo>
                  <a:pt x="916" y="1755"/>
                </a:lnTo>
                <a:lnTo>
                  <a:pt x="902" y="1742"/>
                </a:lnTo>
                <a:lnTo>
                  <a:pt x="893" y="1725"/>
                </a:lnTo>
                <a:lnTo>
                  <a:pt x="890" y="1706"/>
                </a:lnTo>
                <a:lnTo>
                  <a:pt x="893" y="1688"/>
                </a:lnTo>
                <a:lnTo>
                  <a:pt x="902" y="1671"/>
                </a:lnTo>
                <a:lnTo>
                  <a:pt x="916" y="1659"/>
                </a:lnTo>
                <a:lnTo>
                  <a:pt x="931" y="1649"/>
                </a:lnTo>
                <a:lnTo>
                  <a:pt x="950" y="1647"/>
                </a:lnTo>
                <a:lnTo>
                  <a:pt x="986" y="1647"/>
                </a:lnTo>
                <a:lnTo>
                  <a:pt x="985" y="1610"/>
                </a:lnTo>
                <a:lnTo>
                  <a:pt x="985" y="1588"/>
                </a:lnTo>
                <a:lnTo>
                  <a:pt x="986" y="1567"/>
                </a:lnTo>
                <a:lnTo>
                  <a:pt x="950" y="1567"/>
                </a:lnTo>
                <a:lnTo>
                  <a:pt x="931" y="1564"/>
                </a:lnTo>
                <a:lnTo>
                  <a:pt x="916" y="1555"/>
                </a:lnTo>
                <a:lnTo>
                  <a:pt x="902" y="1543"/>
                </a:lnTo>
                <a:lnTo>
                  <a:pt x="893" y="1527"/>
                </a:lnTo>
                <a:lnTo>
                  <a:pt x="890" y="1508"/>
                </a:lnTo>
                <a:lnTo>
                  <a:pt x="893" y="1489"/>
                </a:lnTo>
                <a:lnTo>
                  <a:pt x="902" y="1472"/>
                </a:lnTo>
                <a:lnTo>
                  <a:pt x="916" y="1459"/>
                </a:lnTo>
                <a:lnTo>
                  <a:pt x="931" y="1451"/>
                </a:lnTo>
                <a:lnTo>
                  <a:pt x="950" y="1448"/>
                </a:lnTo>
                <a:lnTo>
                  <a:pt x="1008" y="1448"/>
                </a:lnTo>
                <a:lnTo>
                  <a:pt x="1023" y="1407"/>
                </a:lnTo>
                <a:lnTo>
                  <a:pt x="1042" y="1368"/>
                </a:lnTo>
                <a:lnTo>
                  <a:pt x="1064" y="1332"/>
                </a:lnTo>
                <a:lnTo>
                  <a:pt x="1089" y="1299"/>
                </a:lnTo>
                <a:lnTo>
                  <a:pt x="1117" y="1270"/>
                </a:lnTo>
                <a:lnTo>
                  <a:pt x="1149" y="1244"/>
                </a:lnTo>
                <a:lnTo>
                  <a:pt x="1184" y="1223"/>
                </a:lnTo>
                <a:lnTo>
                  <a:pt x="1222" y="1205"/>
                </a:lnTo>
                <a:lnTo>
                  <a:pt x="1262" y="1193"/>
                </a:lnTo>
                <a:lnTo>
                  <a:pt x="1306" y="1185"/>
                </a:lnTo>
                <a:lnTo>
                  <a:pt x="1352" y="1182"/>
                </a:lnTo>
                <a:close/>
                <a:moveTo>
                  <a:pt x="2203" y="151"/>
                </a:moveTo>
                <a:lnTo>
                  <a:pt x="2241" y="152"/>
                </a:lnTo>
                <a:lnTo>
                  <a:pt x="2275" y="157"/>
                </a:lnTo>
                <a:lnTo>
                  <a:pt x="2307" y="165"/>
                </a:lnTo>
                <a:lnTo>
                  <a:pt x="2336" y="175"/>
                </a:lnTo>
                <a:lnTo>
                  <a:pt x="2362" y="189"/>
                </a:lnTo>
                <a:lnTo>
                  <a:pt x="2387" y="204"/>
                </a:lnTo>
                <a:lnTo>
                  <a:pt x="2409" y="220"/>
                </a:lnTo>
                <a:lnTo>
                  <a:pt x="2429" y="240"/>
                </a:lnTo>
                <a:lnTo>
                  <a:pt x="2440" y="253"/>
                </a:lnTo>
                <a:lnTo>
                  <a:pt x="2450" y="268"/>
                </a:lnTo>
                <a:lnTo>
                  <a:pt x="2455" y="285"/>
                </a:lnTo>
                <a:lnTo>
                  <a:pt x="2457" y="305"/>
                </a:lnTo>
                <a:lnTo>
                  <a:pt x="2454" y="328"/>
                </a:lnTo>
                <a:lnTo>
                  <a:pt x="2446" y="350"/>
                </a:lnTo>
                <a:lnTo>
                  <a:pt x="2431" y="368"/>
                </a:lnTo>
                <a:lnTo>
                  <a:pt x="2413" y="382"/>
                </a:lnTo>
                <a:lnTo>
                  <a:pt x="2392" y="390"/>
                </a:lnTo>
                <a:lnTo>
                  <a:pt x="2368" y="393"/>
                </a:lnTo>
                <a:lnTo>
                  <a:pt x="2350" y="391"/>
                </a:lnTo>
                <a:lnTo>
                  <a:pt x="2335" y="387"/>
                </a:lnTo>
                <a:lnTo>
                  <a:pt x="2322" y="381"/>
                </a:lnTo>
                <a:lnTo>
                  <a:pt x="2312" y="373"/>
                </a:lnTo>
                <a:lnTo>
                  <a:pt x="2303" y="366"/>
                </a:lnTo>
                <a:lnTo>
                  <a:pt x="2285" y="349"/>
                </a:lnTo>
                <a:lnTo>
                  <a:pt x="2266" y="335"/>
                </a:lnTo>
                <a:lnTo>
                  <a:pt x="2247" y="327"/>
                </a:lnTo>
                <a:lnTo>
                  <a:pt x="2227" y="321"/>
                </a:lnTo>
                <a:lnTo>
                  <a:pt x="2205" y="318"/>
                </a:lnTo>
                <a:lnTo>
                  <a:pt x="2185" y="321"/>
                </a:lnTo>
                <a:lnTo>
                  <a:pt x="2168" y="325"/>
                </a:lnTo>
                <a:lnTo>
                  <a:pt x="2152" y="333"/>
                </a:lnTo>
                <a:lnTo>
                  <a:pt x="2137" y="345"/>
                </a:lnTo>
                <a:lnTo>
                  <a:pt x="2125" y="361"/>
                </a:lnTo>
                <a:lnTo>
                  <a:pt x="2115" y="382"/>
                </a:lnTo>
                <a:lnTo>
                  <a:pt x="2109" y="405"/>
                </a:lnTo>
                <a:lnTo>
                  <a:pt x="2107" y="432"/>
                </a:lnTo>
                <a:lnTo>
                  <a:pt x="2107" y="523"/>
                </a:lnTo>
                <a:lnTo>
                  <a:pt x="2307" y="523"/>
                </a:lnTo>
                <a:lnTo>
                  <a:pt x="2327" y="525"/>
                </a:lnTo>
                <a:lnTo>
                  <a:pt x="2345" y="534"/>
                </a:lnTo>
                <a:lnTo>
                  <a:pt x="2361" y="545"/>
                </a:lnTo>
                <a:lnTo>
                  <a:pt x="2373" y="560"/>
                </a:lnTo>
                <a:lnTo>
                  <a:pt x="2380" y="578"/>
                </a:lnTo>
                <a:lnTo>
                  <a:pt x="2383" y="598"/>
                </a:lnTo>
                <a:lnTo>
                  <a:pt x="2380" y="618"/>
                </a:lnTo>
                <a:lnTo>
                  <a:pt x="2373" y="636"/>
                </a:lnTo>
                <a:lnTo>
                  <a:pt x="2361" y="651"/>
                </a:lnTo>
                <a:lnTo>
                  <a:pt x="2345" y="662"/>
                </a:lnTo>
                <a:lnTo>
                  <a:pt x="2327" y="670"/>
                </a:lnTo>
                <a:lnTo>
                  <a:pt x="2307" y="673"/>
                </a:lnTo>
                <a:lnTo>
                  <a:pt x="2107" y="673"/>
                </a:lnTo>
                <a:lnTo>
                  <a:pt x="2107" y="830"/>
                </a:lnTo>
                <a:lnTo>
                  <a:pt x="2394" y="830"/>
                </a:lnTo>
                <a:lnTo>
                  <a:pt x="2415" y="833"/>
                </a:lnTo>
                <a:lnTo>
                  <a:pt x="2434" y="842"/>
                </a:lnTo>
                <a:lnTo>
                  <a:pt x="2450" y="853"/>
                </a:lnTo>
                <a:lnTo>
                  <a:pt x="2463" y="869"/>
                </a:lnTo>
                <a:lnTo>
                  <a:pt x="2470" y="888"/>
                </a:lnTo>
                <a:lnTo>
                  <a:pt x="2473" y="909"/>
                </a:lnTo>
                <a:lnTo>
                  <a:pt x="2470" y="930"/>
                </a:lnTo>
                <a:lnTo>
                  <a:pt x="2463" y="949"/>
                </a:lnTo>
                <a:lnTo>
                  <a:pt x="2450" y="965"/>
                </a:lnTo>
                <a:lnTo>
                  <a:pt x="2434" y="977"/>
                </a:lnTo>
                <a:lnTo>
                  <a:pt x="2415" y="984"/>
                </a:lnTo>
                <a:lnTo>
                  <a:pt x="2394" y="987"/>
                </a:lnTo>
                <a:lnTo>
                  <a:pt x="1900" y="987"/>
                </a:lnTo>
                <a:lnTo>
                  <a:pt x="1879" y="985"/>
                </a:lnTo>
                <a:lnTo>
                  <a:pt x="1861" y="978"/>
                </a:lnTo>
                <a:lnTo>
                  <a:pt x="1847" y="968"/>
                </a:lnTo>
                <a:lnTo>
                  <a:pt x="1835" y="954"/>
                </a:lnTo>
                <a:lnTo>
                  <a:pt x="1829" y="939"/>
                </a:lnTo>
                <a:lnTo>
                  <a:pt x="1827" y="921"/>
                </a:lnTo>
                <a:lnTo>
                  <a:pt x="1829" y="904"/>
                </a:lnTo>
                <a:lnTo>
                  <a:pt x="1834" y="888"/>
                </a:lnTo>
                <a:lnTo>
                  <a:pt x="1845" y="873"/>
                </a:lnTo>
                <a:lnTo>
                  <a:pt x="1859" y="863"/>
                </a:lnTo>
                <a:lnTo>
                  <a:pt x="1875" y="854"/>
                </a:lnTo>
                <a:lnTo>
                  <a:pt x="1923" y="838"/>
                </a:lnTo>
                <a:lnTo>
                  <a:pt x="1923" y="673"/>
                </a:lnTo>
                <a:lnTo>
                  <a:pt x="1902" y="673"/>
                </a:lnTo>
                <a:lnTo>
                  <a:pt x="1882" y="670"/>
                </a:lnTo>
                <a:lnTo>
                  <a:pt x="1864" y="662"/>
                </a:lnTo>
                <a:lnTo>
                  <a:pt x="1849" y="651"/>
                </a:lnTo>
                <a:lnTo>
                  <a:pt x="1836" y="636"/>
                </a:lnTo>
                <a:lnTo>
                  <a:pt x="1829" y="618"/>
                </a:lnTo>
                <a:lnTo>
                  <a:pt x="1827" y="598"/>
                </a:lnTo>
                <a:lnTo>
                  <a:pt x="1829" y="578"/>
                </a:lnTo>
                <a:lnTo>
                  <a:pt x="1836" y="560"/>
                </a:lnTo>
                <a:lnTo>
                  <a:pt x="1849" y="545"/>
                </a:lnTo>
                <a:lnTo>
                  <a:pt x="1864" y="534"/>
                </a:lnTo>
                <a:lnTo>
                  <a:pt x="1882" y="525"/>
                </a:lnTo>
                <a:lnTo>
                  <a:pt x="1902" y="523"/>
                </a:lnTo>
                <a:lnTo>
                  <a:pt x="1923" y="523"/>
                </a:lnTo>
                <a:lnTo>
                  <a:pt x="1923" y="427"/>
                </a:lnTo>
                <a:lnTo>
                  <a:pt x="1925" y="386"/>
                </a:lnTo>
                <a:lnTo>
                  <a:pt x="1931" y="348"/>
                </a:lnTo>
                <a:lnTo>
                  <a:pt x="1941" y="312"/>
                </a:lnTo>
                <a:lnTo>
                  <a:pt x="1955" y="279"/>
                </a:lnTo>
                <a:lnTo>
                  <a:pt x="1973" y="251"/>
                </a:lnTo>
                <a:lnTo>
                  <a:pt x="1994" y="226"/>
                </a:lnTo>
                <a:lnTo>
                  <a:pt x="2020" y="204"/>
                </a:lnTo>
                <a:lnTo>
                  <a:pt x="2050" y="185"/>
                </a:lnTo>
                <a:lnTo>
                  <a:pt x="2082" y="170"/>
                </a:lnTo>
                <a:lnTo>
                  <a:pt x="2119" y="159"/>
                </a:lnTo>
                <a:lnTo>
                  <a:pt x="2159" y="153"/>
                </a:lnTo>
                <a:lnTo>
                  <a:pt x="2203" y="151"/>
                </a:lnTo>
                <a:close/>
                <a:moveTo>
                  <a:pt x="1291" y="0"/>
                </a:moveTo>
                <a:lnTo>
                  <a:pt x="1313" y="3"/>
                </a:lnTo>
                <a:lnTo>
                  <a:pt x="1332" y="11"/>
                </a:lnTo>
                <a:lnTo>
                  <a:pt x="1348" y="23"/>
                </a:lnTo>
                <a:lnTo>
                  <a:pt x="1360" y="39"/>
                </a:lnTo>
                <a:lnTo>
                  <a:pt x="1369" y="58"/>
                </a:lnTo>
                <a:lnTo>
                  <a:pt x="1372" y="79"/>
                </a:lnTo>
                <a:lnTo>
                  <a:pt x="1372" y="142"/>
                </a:lnTo>
                <a:lnTo>
                  <a:pt x="1419" y="153"/>
                </a:lnTo>
                <a:lnTo>
                  <a:pt x="1466" y="167"/>
                </a:lnTo>
                <a:lnTo>
                  <a:pt x="1509" y="186"/>
                </a:lnTo>
                <a:lnTo>
                  <a:pt x="1549" y="209"/>
                </a:lnTo>
                <a:lnTo>
                  <a:pt x="1562" y="217"/>
                </a:lnTo>
                <a:lnTo>
                  <a:pt x="1572" y="229"/>
                </a:lnTo>
                <a:lnTo>
                  <a:pt x="1582" y="244"/>
                </a:lnTo>
                <a:lnTo>
                  <a:pt x="1588" y="262"/>
                </a:lnTo>
                <a:lnTo>
                  <a:pt x="1590" y="282"/>
                </a:lnTo>
                <a:lnTo>
                  <a:pt x="1587" y="305"/>
                </a:lnTo>
                <a:lnTo>
                  <a:pt x="1579" y="325"/>
                </a:lnTo>
                <a:lnTo>
                  <a:pt x="1565" y="342"/>
                </a:lnTo>
                <a:lnTo>
                  <a:pt x="1548" y="355"/>
                </a:lnTo>
                <a:lnTo>
                  <a:pt x="1527" y="364"/>
                </a:lnTo>
                <a:lnTo>
                  <a:pt x="1504" y="367"/>
                </a:lnTo>
                <a:lnTo>
                  <a:pt x="1487" y="365"/>
                </a:lnTo>
                <a:lnTo>
                  <a:pt x="1472" y="361"/>
                </a:lnTo>
                <a:lnTo>
                  <a:pt x="1457" y="353"/>
                </a:lnTo>
                <a:lnTo>
                  <a:pt x="1412" y="329"/>
                </a:lnTo>
                <a:lnTo>
                  <a:pt x="1369" y="312"/>
                </a:lnTo>
                <a:lnTo>
                  <a:pt x="1324" y="301"/>
                </a:lnTo>
                <a:lnTo>
                  <a:pt x="1282" y="297"/>
                </a:lnTo>
                <a:lnTo>
                  <a:pt x="1253" y="299"/>
                </a:lnTo>
                <a:lnTo>
                  <a:pt x="1229" y="305"/>
                </a:lnTo>
                <a:lnTo>
                  <a:pt x="1209" y="313"/>
                </a:lnTo>
                <a:lnTo>
                  <a:pt x="1194" y="325"/>
                </a:lnTo>
                <a:lnTo>
                  <a:pt x="1183" y="337"/>
                </a:lnTo>
                <a:lnTo>
                  <a:pt x="1176" y="353"/>
                </a:lnTo>
                <a:lnTo>
                  <a:pt x="1174" y="370"/>
                </a:lnTo>
                <a:lnTo>
                  <a:pt x="1174" y="372"/>
                </a:lnTo>
                <a:lnTo>
                  <a:pt x="1175" y="388"/>
                </a:lnTo>
                <a:lnTo>
                  <a:pt x="1178" y="402"/>
                </a:lnTo>
                <a:lnTo>
                  <a:pt x="1186" y="413"/>
                </a:lnTo>
                <a:lnTo>
                  <a:pt x="1195" y="424"/>
                </a:lnTo>
                <a:lnTo>
                  <a:pt x="1210" y="434"/>
                </a:lnTo>
                <a:lnTo>
                  <a:pt x="1228" y="443"/>
                </a:lnTo>
                <a:lnTo>
                  <a:pt x="1251" y="452"/>
                </a:lnTo>
                <a:lnTo>
                  <a:pt x="1280" y="462"/>
                </a:lnTo>
                <a:lnTo>
                  <a:pt x="1315" y="471"/>
                </a:lnTo>
                <a:lnTo>
                  <a:pt x="1355" y="482"/>
                </a:lnTo>
                <a:lnTo>
                  <a:pt x="1396" y="494"/>
                </a:lnTo>
                <a:lnTo>
                  <a:pt x="1433" y="506"/>
                </a:lnTo>
                <a:lnTo>
                  <a:pt x="1468" y="520"/>
                </a:lnTo>
                <a:lnTo>
                  <a:pt x="1499" y="535"/>
                </a:lnTo>
                <a:lnTo>
                  <a:pt x="1527" y="550"/>
                </a:lnTo>
                <a:lnTo>
                  <a:pt x="1551" y="569"/>
                </a:lnTo>
                <a:lnTo>
                  <a:pt x="1572" y="589"/>
                </a:lnTo>
                <a:lnTo>
                  <a:pt x="1589" y="613"/>
                </a:lnTo>
                <a:lnTo>
                  <a:pt x="1603" y="638"/>
                </a:lnTo>
                <a:lnTo>
                  <a:pt x="1611" y="666"/>
                </a:lnTo>
                <a:lnTo>
                  <a:pt x="1618" y="698"/>
                </a:lnTo>
                <a:lnTo>
                  <a:pt x="1620" y="733"/>
                </a:lnTo>
                <a:lnTo>
                  <a:pt x="1620" y="735"/>
                </a:lnTo>
                <a:lnTo>
                  <a:pt x="1618" y="774"/>
                </a:lnTo>
                <a:lnTo>
                  <a:pt x="1610" y="810"/>
                </a:lnTo>
                <a:lnTo>
                  <a:pt x="1599" y="843"/>
                </a:lnTo>
                <a:lnTo>
                  <a:pt x="1583" y="872"/>
                </a:lnTo>
                <a:lnTo>
                  <a:pt x="1563" y="898"/>
                </a:lnTo>
                <a:lnTo>
                  <a:pt x="1540" y="923"/>
                </a:lnTo>
                <a:lnTo>
                  <a:pt x="1512" y="943"/>
                </a:lnTo>
                <a:lnTo>
                  <a:pt x="1482" y="960"/>
                </a:lnTo>
                <a:lnTo>
                  <a:pt x="1448" y="973"/>
                </a:lnTo>
                <a:lnTo>
                  <a:pt x="1411" y="984"/>
                </a:lnTo>
                <a:lnTo>
                  <a:pt x="1372" y="990"/>
                </a:lnTo>
                <a:lnTo>
                  <a:pt x="1372" y="1049"/>
                </a:lnTo>
                <a:lnTo>
                  <a:pt x="1369" y="1070"/>
                </a:lnTo>
                <a:lnTo>
                  <a:pt x="1360" y="1089"/>
                </a:lnTo>
                <a:lnTo>
                  <a:pt x="1348" y="1106"/>
                </a:lnTo>
                <a:lnTo>
                  <a:pt x="1333" y="1118"/>
                </a:lnTo>
                <a:lnTo>
                  <a:pt x="1314" y="1126"/>
                </a:lnTo>
                <a:lnTo>
                  <a:pt x="1293" y="1129"/>
                </a:lnTo>
                <a:lnTo>
                  <a:pt x="1271" y="1126"/>
                </a:lnTo>
                <a:lnTo>
                  <a:pt x="1251" y="1118"/>
                </a:lnTo>
                <a:lnTo>
                  <a:pt x="1235" y="1106"/>
                </a:lnTo>
                <a:lnTo>
                  <a:pt x="1223" y="1089"/>
                </a:lnTo>
                <a:lnTo>
                  <a:pt x="1215" y="1070"/>
                </a:lnTo>
                <a:lnTo>
                  <a:pt x="1212" y="1049"/>
                </a:lnTo>
                <a:lnTo>
                  <a:pt x="1212" y="984"/>
                </a:lnTo>
                <a:lnTo>
                  <a:pt x="1167" y="973"/>
                </a:lnTo>
                <a:lnTo>
                  <a:pt x="1124" y="960"/>
                </a:lnTo>
                <a:lnTo>
                  <a:pt x="1080" y="942"/>
                </a:lnTo>
                <a:lnTo>
                  <a:pt x="1038" y="920"/>
                </a:lnTo>
                <a:lnTo>
                  <a:pt x="999" y="894"/>
                </a:lnTo>
                <a:lnTo>
                  <a:pt x="984" y="882"/>
                </a:lnTo>
                <a:lnTo>
                  <a:pt x="974" y="865"/>
                </a:lnTo>
                <a:lnTo>
                  <a:pt x="966" y="846"/>
                </a:lnTo>
                <a:lnTo>
                  <a:pt x="964" y="825"/>
                </a:lnTo>
                <a:lnTo>
                  <a:pt x="967" y="801"/>
                </a:lnTo>
                <a:lnTo>
                  <a:pt x="976" y="781"/>
                </a:lnTo>
                <a:lnTo>
                  <a:pt x="989" y="765"/>
                </a:lnTo>
                <a:lnTo>
                  <a:pt x="1006" y="752"/>
                </a:lnTo>
                <a:lnTo>
                  <a:pt x="1026" y="743"/>
                </a:lnTo>
                <a:lnTo>
                  <a:pt x="1050" y="740"/>
                </a:lnTo>
                <a:lnTo>
                  <a:pt x="1067" y="741"/>
                </a:lnTo>
                <a:lnTo>
                  <a:pt x="1080" y="746"/>
                </a:lnTo>
                <a:lnTo>
                  <a:pt x="1093" y="751"/>
                </a:lnTo>
                <a:lnTo>
                  <a:pt x="1102" y="757"/>
                </a:lnTo>
                <a:lnTo>
                  <a:pt x="1135" y="778"/>
                </a:lnTo>
                <a:lnTo>
                  <a:pt x="1168" y="797"/>
                </a:lnTo>
                <a:lnTo>
                  <a:pt x="1203" y="812"/>
                </a:lnTo>
                <a:lnTo>
                  <a:pt x="1239" y="823"/>
                </a:lnTo>
                <a:lnTo>
                  <a:pt x="1277" y="830"/>
                </a:lnTo>
                <a:lnTo>
                  <a:pt x="1317" y="832"/>
                </a:lnTo>
                <a:lnTo>
                  <a:pt x="1346" y="830"/>
                </a:lnTo>
                <a:lnTo>
                  <a:pt x="1373" y="825"/>
                </a:lnTo>
                <a:lnTo>
                  <a:pt x="1396" y="816"/>
                </a:lnTo>
                <a:lnTo>
                  <a:pt x="1413" y="805"/>
                </a:lnTo>
                <a:lnTo>
                  <a:pt x="1427" y="790"/>
                </a:lnTo>
                <a:lnTo>
                  <a:pt x="1434" y="773"/>
                </a:lnTo>
                <a:lnTo>
                  <a:pt x="1437" y="753"/>
                </a:lnTo>
                <a:lnTo>
                  <a:pt x="1437" y="751"/>
                </a:lnTo>
                <a:lnTo>
                  <a:pt x="1436" y="737"/>
                </a:lnTo>
                <a:lnTo>
                  <a:pt x="1433" y="726"/>
                </a:lnTo>
                <a:lnTo>
                  <a:pt x="1428" y="714"/>
                </a:lnTo>
                <a:lnTo>
                  <a:pt x="1418" y="703"/>
                </a:lnTo>
                <a:lnTo>
                  <a:pt x="1405" y="694"/>
                </a:lnTo>
                <a:lnTo>
                  <a:pt x="1389" y="684"/>
                </a:lnTo>
                <a:lnTo>
                  <a:pt x="1366" y="675"/>
                </a:lnTo>
                <a:lnTo>
                  <a:pt x="1340" y="665"/>
                </a:lnTo>
                <a:lnTo>
                  <a:pt x="1307" y="655"/>
                </a:lnTo>
                <a:lnTo>
                  <a:pt x="1268" y="644"/>
                </a:lnTo>
                <a:lnTo>
                  <a:pt x="1230" y="635"/>
                </a:lnTo>
                <a:lnTo>
                  <a:pt x="1195" y="624"/>
                </a:lnTo>
                <a:lnTo>
                  <a:pt x="1162" y="613"/>
                </a:lnTo>
                <a:lnTo>
                  <a:pt x="1131" y="600"/>
                </a:lnTo>
                <a:lnTo>
                  <a:pt x="1103" y="586"/>
                </a:lnTo>
                <a:lnTo>
                  <a:pt x="1078" y="572"/>
                </a:lnTo>
                <a:lnTo>
                  <a:pt x="1056" y="554"/>
                </a:lnTo>
                <a:lnTo>
                  <a:pt x="1037" y="535"/>
                </a:lnTo>
                <a:lnTo>
                  <a:pt x="1021" y="511"/>
                </a:lnTo>
                <a:lnTo>
                  <a:pt x="1008" y="486"/>
                </a:lnTo>
                <a:lnTo>
                  <a:pt x="999" y="458"/>
                </a:lnTo>
                <a:lnTo>
                  <a:pt x="993" y="425"/>
                </a:lnTo>
                <a:lnTo>
                  <a:pt x="992" y="389"/>
                </a:lnTo>
                <a:lnTo>
                  <a:pt x="992" y="387"/>
                </a:lnTo>
                <a:lnTo>
                  <a:pt x="994" y="349"/>
                </a:lnTo>
                <a:lnTo>
                  <a:pt x="1001" y="314"/>
                </a:lnTo>
                <a:lnTo>
                  <a:pt x="1014" y="282"/>
                </a:lnTo>
                <a:lnTo>
                  <a:pt x="1031" y="252"/>
                </a:lnTo>
                <a:lnTo>
                  <a:pt x="1052" y="225"/>
                </a:lnTo>
                <a:lnTo>
                  <a:pt x="1077" y="201"/>
                </a:lnTo>
                <a:lnTo>
                  <a:pt x="1107" y="181"/>
                </a:lnTo>
                <a:lnTo>
                  <a:pt x="1138" y="165"/>
                </a:lnTo>
                <a:lnTo>
                  <a:pt x="1174" y="151"/>
                </a:lnTo>
                <a:lnTo>
                  <a:pt x="1212" y="142"/>
                </a:lnTo>
                <a:lnTo>
                  <a:pt x="1212" y="79"/>
                </a:lnTo>
                <a:lnTo>
                  <a:pt x="1215" y="58"/>
                </a:lnTo>
                <a:lnTo>
                  <a:pt x="1223" y="39"/>
                </a:lnTo>
                <a:lnTo>
                  <a:pt x="1235" y="23"/>
                </a:lnTo>
                <a:lnTo>
                  <a:pt x="1251" y="11"/>
                </a:lnTo>
                <a:lnTo>
                  <a:pt x="1270" y="3"/>
                </a:lnTo>
                <a:lnTo>
                  <a:pt x="129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2741" tIns="36370" rIns="72741" bIns="36370" numCol="1" anchor="t" anchorCtr="0" compatLnSpc="1">
            <a:prstTxWarp prst="textNoShape">
              <a:avLst/>
            </a:prstTxWarp>
          </a:bodyPr>
          <a:lstStyle/>
          <a:p>
            <a:pPr defTabSz="727346"/>
            <a:endParaRPr lang="en-US" sz="1431">
              <a:solidFill>
                <a:prstClr val="black"/>
              </a:solidFill>
            </a:endParaRPr>
          </a:p>
        </p:txBody>
      </p:sp>
      <p:sp>
        <p:nvSpPr>
          <p:cNvPr id="28" name="Freeform 16"/>
          <p:cNvSpPr>
            <a:spLocks noEditPoints="1"/>
          </p:cNvSpPr>
          <p:nvPr/>
        </p:nvSpPr>
        <p:spPr bwMode="auto">
          <a:xfrm>
            <a:off x="6452713" y="3756396"/>
            <a:ext cx="438585" cy="456786"/>
          </a:xfrm>
          <a:custGeom>
            <a:avLst/>
            <a:gdLst>
              <a:gd name="T0" fmla="*/ 2264 w 3212"/>
              <a:gd name="T1" fmla="*/ 1326 h 3343"/>
              <a:gd name="T2" fmla="*/ 2473 w 3212"/>
              <a:gd name="T3" fmla="*/ 1519 h 3343"/>
              <a:gd name="T4" fmla="*/ 2488 w 3212"/>
              <a:gd name="T5" fmla="*/ 1700 h 3343"/>
              <a:gd name="T6" fmla="*/ 2330 w 3212"/>
              <a:gd name="T7" fmla="*/ 1680 h 3343"/>
              <a:gd name="T8" fmla="*/ 2220 w 3212"/>
              <a:gd name="T9" fmla="*/ 1581 h 3343"/>
              <a:gd name="T10" fmla="*/ 2050 w 3212"/>
              <a:gd name="T11" fmla="*/ 1636 h 3343"/>
              <a:gd name="T12" fmla="*/ 2120 w 3212"/>
              <a:gd name="T13" fmla="*/ 1777 h 3343"/>
              <a:gd name="T14" fmla="*/ 2404 w 3212"/>
              <a:gd name="T15" fmla="*/ 1910 h 3343"/>
              <a:gd name="T16" fmla="*/ 2488 w 3212"/>
              <a:gd name="T17" fmla="*/ 2143 h 3343"/>
              <a:gd name="T18" fmla="*/ 2303 w 3212"/>
              <a:gd name="T19" fmla="*/ 2392 h 3343"/>
              <a:gd name="T20" fmla="*/ 2186 w 3212"/>
              <a:gd name="T21" fmla="*/ 2567 h 3343"/>
              <a:gd name="T22" fmla="*/ 2061 w 3212"/>
              <a:gd name="T23" fmla="*/ 2468 h 3343"/>
              <a:gd name="T24" fmla="*/ 1853 w 3212"/>
              <a:gd name="T25" fmla="*/ 2275 h 3343"/>
              <a:gd name="T26" fmla="*/ 1837 w 3212"/>
              <a:gd name="T27" fmla="*/ 2094 h 3343"/>
              <a:gd name="T28" fmla="*/ 1995 w 3212"/>
              <a:gd name="T29" fmla="*/ 2112 h 3343"/>
              <a:gd name="T30" fmla="*/ 2131 w 3212"/>
              <a:gd name="T31" fmla="*/ 2217 h 3343"/>
              <a:gd name="T32" fmla="*/ 2281 w 3212"/>
              <a:gd name="T33" fmla="*/ 2140 h 3343"/>
              <a:gd name="T34" fmla="*/ 2176 w 3212"/>
              <a:gd name="T35" fmla="*/ 2005 h 3343"/>
              <a:gd name="T36" fmla="*/ 1898 w 3212"/>
              <a:gd name="T37" fmla="*/ 1857 h 3343"/>
              <a:gd name="T38" fmla="*/ 1845 w 3212"/>
              <a:gd name="T39" fmla="*/ 1609 h 3343"/>
              <a:gd name="T40" fmla="*/ 2061 w 3212"/>
              <a:gd name="T41" fmla="*/ 1388 h 3343"/>
              <a:gd name="T42" fmla="*/ 2163 w 3212"/>
              <a:gd name="T43" fmla="*/ 1224 h 3343"/>
              <a:gd name="T44" fmla="*/ 792 w 3212"/>
              <a:gd name="T45" fmla="*/ 1066 h 3343"/>
              <a:gd name="T46" fmla="*/ 1086 w 3212"/>
              <a:gd name="T47" fmla="*/ 884 h 3343"/>
              <a:gd name="T48" fmla="*/ 1564 w 3212"/>
              <a:gd name="T49" fmla="*/ 1072 h 3343"/>
              <a:gd name="T50" fmla="*/ 1345 w 3212"/>
              <a:gd name="T51" fmla="*/ 2359 h 3343"/>
              <a:gd name="T52" fmla="*/ 391 w 3212"/>
              <a:gd name="T53" fmla="*/ 2359 h 3343"/>
              <a:gd name="T54" fmla="*/ 99 w 3212"/>
              <a:gd name="T55" fmla="*/ 1107 h 3343"/>
              <a:gd name="T56" fmla="*/ 328 w 3212"/>
              <a:gd name="T57" fmla="*/ 923 h 3343"/>
              <a:gd name="T58" fmla="*/ 935 w 3212"/>
              <a:gd name="T59" fmla="*/ 868 h 3343"/>
              <a:gd name="T60" fmla="*/ 919 w 3212"/>
              <a:gd name="T61" fmla="*/ 986 h 3343"/>
              <a:gd name="T62" fmla="*/ 810 w 3212"/>
              <a:gd name="T63" fmla="*/ 1012 h 3343"/>
              <a:gd name="T64" fmla="*/ 726 w 3212"/>
              <a:gd name="T65" fmla="*/ 916 h 3343"/>
              <a:gd name="T66" fmla="*/ 806 w 3212"/>
              <a:gd name="T67" fmla="*/ 853 h 3343"/>
              <a:gd name="T68" fmla="*/ 2540 w 3212"/>
              <a:gd name="T69" fmla="*/ 888 h 3343"/>
              <a:gd name="T70" fmla="*/ 3025 w 3212"/>
              <a:gd name="T71" fmla="*/ 1275 h 3343"/>
              <a:gd name="T72" fmla="*/ 3212 w 3212"/>
              <a:gd name="T73" fmla="*/ 1881 h 3343"/>
              <a:gd name="T74" fmla="*/ 3025 w 3212"/>
              <a:gd name="T75" fmla="*/ 2489 h 3343"/>
              <a:gd name="T76" fmla="*/ 2540 w 3212"/>
              <a:gd name="T77" fmla="*/ 2876 h 3343"/>
              <a:gd name="T78" fmla="*/ 1910 w 3212"/>
              <a:gd name="T79" fmla="*/ 2927 h 3343"/>
              <a:gd name="T80" fmla="*/ 1393 w 3212"/>
              <a:gd name="T81" fmla="*/ 2646 h 3343"/>
              <a:gd name="T82" fmla="*/ 1847 w 3212"/>
              <a:gd name="T83" fmla="*/ 2727 h 3343"/>
              <a:gd name="T84" fmla="*/ 2438 w 3212"/>
              <a:gd name="T85" fmla="*/ 2726 h 3343"/>
              <a:gd name="T86" fmla="*/ 2889 w 3212"/>
              <a:gd name="T87" fmla="*/ 2374 h 3343"/>
              <a:gd name="T88" fmla="*/ 3033 w 3212"/>
              <a:gd name="T89" fmla="*/ 1804 h 3343"/>
              <a:gd name="T90" fmla="*/ 2800 w 3212"/>
              <a:gd name="T91" fmla="*/ 1275 h 3343"/>
              <a:gd name="T92" fmla="*/ 2294 w 3212"/>
              <a:gd name="T93" fmla="*/ 1000 h 3343"/>
              <a:gd name="T94" fmla="*/ 1716 w 3212"/>
              <a:gd name="T95" fmla="*/ 1094 h 3343"/>
              <a:gd name="T96" fmla="*/ 1912 w 3212"/>
              <a:gd name="T97" fmla="*/ 835 h 3343"/>
              <a:gd name="T98" fmla="*/ 1016 w 3212"/>
              <a:gd name="T99" fmla="*/ 44 h 3343"/>
              <a:gd name="T100" fmla="*/ 1212 w 3212"/>
              <a:gd name="T101" fmla="*/ 330 h 3343"/>
              <a:gd name="T102" fmla="*/ 1090 w 3212"/>
              <a:gd name="T103" fmla="*/ 658 h 3343"/>
              <a:gd name="T104" fmla="*/ 746 w 3212"/>
              <a:gd name="T105" fmla="*/ 741 h 3343"/>
              <a:gd name="T106" fmla="*/ 489 w 3212"/>
              <a:gd name="T107" fmla="*/ 512 h 3343"/>
              <a:gd name="T108" fmla="*/ 531 w 3212"/>
              <a:gd name="T109" fmla="*/ 162 h 3343"/>
              <a:gd name="T110" fmla="*/ 839 w 3212"/>
              <a:gd name="T111" fmla="*/ 0 h 3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212" h="3343">
                <a:moveTo>
                  <a:pt x="2163" y="1224"/>
                </a:moveTo>
                <a:lnTo>
                  <a:pt x="2186" y="1227"/>
                </a:lnTo>
                <a:lnTo>
                  <a:pt x="2207" y="1234"/>
                </a:lnTo>
                <a:lnTo>
                  <a:pt x="2226" y="1246"/>
                </a:lnTo>
                <a:lnTo>
                  <a:pt x="2242" y="1262"/>
                </a:lnTo>
                <a:lnTo>
                  <a:pt x="2254" y="1280"/>
                </a:lnTo>
                <a:lnTo>
                  <a:pt x="2262" y="1302"/>
                </a:lnTo>
                <a:lnTo>
                  <a:pt x="2264" y="1326"/>
                </a:lnTo>
                <a:lnTo>
                  <a:pt x="2264" y="1385"/>
                </a:lnTo>
                <a:lnTo>
                  <a:pt x="2304" y="1396"/>
                </a:lnTo>
                <a:lnTo>
                  <a:pt x="2341" y="1410"/>
                </a:lnTo>
                <a:lnTo>
                  <a:pt x="2374" y="1428"/>
                </a:lnTo>
                <a:lnTo>
                  <a:pt x="2404" y="1448"/>
                </a:lnTo>
                <a:lnTo>
                  <a:pt x="2430" y="1470"/>
                </a:lnTo>
                <a:lnTo>
                  <a:pt x="2454" y="1494"/>
                </a:lnTo>
                <a:lnTo>
                  <a:pt x="2473" y="1519"/>
                </a:lnTo>
                <a:lnTo>
                  <a:pt x="2490" y="1544"/>
                </a:lnTo>
                <a:lnTo>
                  <a:pt x="2503" y="1570"/>
                </a:lnTo>
                <a:lnTo>
                  <a:pt x="2513" y="1595"/>
                </a:lnTo>
                <a:lnTo>
                  <a:pt x="2517" y="1619"/>
                </a:lnTo>
                <a:lnTo>
                  <a:pt x="2517" y="1641"/>
                </a:lnTo>
                <a:lnTo>
                  <a:pt x="2512" y="1663"/>
                </a:lnTo>
                <a:lnTo>
                  <a:pt x="2502" y="1683"/>
                </a:lnTo>
                <a:lnTo>
                  <a:pt x="2488" y="1700"/>
                </a:lnTo>
                <a:lnTo>
                  <a:pt x="2470" y="1713"/>
                </a:lnTo>
                <a:lnTo>
                  <a:pt x="2448" y="1724"/>
                </a:lnTo>
                <a:lnTo>
                  <a:pt x="2426" y="1729"/>
                </a:lnTo>
                <a:lnTo>
                  <a:pt x="2403" y="1728"/>
                </a:lnTo>
                <a:lnTo>
                  <a:pt x="2381" y="1723"/>
                </a:lnTo>
                <a:lnTo>
                  <a:pt x="2362" y="1712"/>
                </a:lnTo>
                <a:lnTo>
                  <a:pt x="2344" y="1699"/>
                </a:lnTo>
                <a:lnTo>
                  <a:pt x="2330" y="1680"/>
                </a:lnTo>
                <a:lnTo>
                  <a:pt x="2321" y="1660"/>
                </a:lnTo>
                <a:lnTo>
                  <a:pt x="2314" y="1646"/>
                </a:lnTo>
                <a:lnTo>
                  <a:pt x="2306" y="1633"/>
                </a:lnTo>
                <a:lnTo>
                  <a:pt x="2295" y="1621"/>
                </a:lnTo>
                <a:lnTo>
                  <a:pt x="2280" y="1608"/>
                </a:lnTo>
                <a:lnTo>
                  <a:pt x="2264" y="1598"/>
                </a:lnTo>
                <a:lnTo>
                  <a:pt x="2243" y="1589"/>
                </a:lnTo>
                <a:lnTo>
                  <a:pt x="2220" y="1581"/>
                </a:lnTo>
                <a:lnTo>
                  <a:pt x="2193" y="1576"/>
                </a:lnTo>
                <a:lnTo>
                  <a:pt x="2163" y="1575"/>
                </a:lnTo>
                <a:lnTo>
                  <a:pt x="2136" y="1577"/>
                </a:lnTo>
                <a:lnTo>
                  <a:pt x="2113" y="1584"/>
                </a:lnTo>
                <a:lnTo>
                  <a:pt x="2093" y="1593"/>
                </a:lnTo>
                <a:lnTo>
                  <a:pt x="2075" y="1605"/>
                </a:lnTo>
                <a:lnTo>
                  <a:pt x="2061" y="1620"/>
                </a:lnTo>
                <a:lnTo>
                  <a:pt x="2050" y="1636"/>
                </a:lnTo>
                <a:lnTo>
                  <a:pt x="2043" y="1653"/>
                </a:lnTo>
                <a:lnTo>
                  <a:pt x="2040" y="1671"/>
                </a:lnTo>
                <a:lnTo>
                  <a:pt x="2040" y="1693"/>
                </a:lnTo>
                <a:lnTo>
                  <a:pt x="2046" y="1712"/>
                </a:lnTo>
                <a:lnTo>
                  <a:pt x="2058" y="1732"/>
                </a:lnTo>
                <a:lnTo>
                  <a:pt x="2073" y="1748"/>
                </a:lnTo>
                <a:lnTo>
                  <a:pt x="2094" y="1764"/>
                </a:lnTo>
                <a:lnTo>
                  <a:pt x="2120" y="1777"/>
                </a:lnTo>
                <a:lnTo>
                  <a:pt x="2149" y="1789"/>
                </a:lnTo>
                <a:lnTo>
                  <a:pt x="2183" y="1797"/>
                </a:lnTo>
                <a:lnTo>
                  <a:pt x="2231" y="1809"/>
                </a:lnTo>
                <a:lnTo>
                  <a:pt x="2273" y="1825"/>
                </a:lnTo>
                <a:lnTo>
                  <a:pt x="2312" y="1842"/>
                </a:lnTo>
                <a:lnTo>
                  <a:pt x="2346" y="1863"/>
                </a:lnTo>
                <a:lnTo>
                  <a:pt x="2377" y="1886"/>
                </a:lnTo>
                <a:lnTo>
                  <a:pt x="2404" y="1910"/>
                </a:lnTo>
                <a:lnTo>
                  <a:pt x="2427" y="1937"/>
                </a:lnTo>
                <a:lnTo>
                  <a:pt x="2446" y="1965"/>
                </a:lnTo>
                <a:lnTo>
                  <a:pt x="2462" y="1994"/>
                </a:lnTo>
                <a:lnTo>
                  <a:pt x="2474" y="2024"/>
                </a:lnTo>
                <a:lnTo>
                  <a:pt x="2482" y="2054"/>
                </a:lnTo>
                <a:lnTo>
                  <a:pt x="2488" y="2084"/>
                </a:lnTo>
                <a:lnTo>
                  <a:pt x="2489" y="2114"/>
                </a:lnTo>
                <a:lnTo>
                  <a:pt x="2488" y="2143"/>
                </a:lnTo>
                <a:lnTo>
                  <a:pt x="2480" y="2185"/>
                </a:lnTo>
                <a:lnTo>
                  <a:pt x="2468" y="2223"/>
                </a:lnTo>
                <a:lnTo>
                  <a:pt x="2450" y="2259"/>
                </a:lnTo>
                <a:lnTo>
                  <a:pt x="2429" y="2293"/>
                </a:lnTo>
                <a:lnTo>
                  <a:pt x="2403" y="2323"/>
                </a:lnTo>
                <a:lnTo>
                  <a:pt x="2373" y="2350"/>
                </a:lnTo>
                <a:lnTo>
                  <a:pt x="2339" y="2372"/>
                </a:lnTo>
                <a:lnTo>
                  <a:pt x="2303" y="2392"/>
                </a:lnTo>
                <a:lnTo>
                  <a:pt x="2264" y="2406"/>
                </a:lnTo>
                <a:lnTo>
                  <a:pt x="2264" y="2468"/>
                </a:lnTo>
                <a:lnTo>
                  <a:pt x="2262" y="2492"/>
                </a:lnTo>
                <a:lnTo>
                  <a:pt x="2254" y="2512"/>
                </a:lnTo>
                <a:lnTo>
                  <a:pt x="2242" y="2532"/>
                </a:lnTo>
                <a:lnTo>
                  <a:pt x="2226" y="2547"/>
                </a:lnTo>
                <a:lnTo>
                  <a:pt x="2207" y="2560"/>
                </a:lnTo>
                <a:lnTo>
                  <a:pt x="2186" y="2567"/>
                </a:lnTo>
                <a:lnTo>
                  <a:pt x="2163" y="2570"/>
                </a:lnTo>
                <a:lnTo>
                  <a:pt x="2139" y="2567"/>
                </a:lnTo>
                <a:lnTo>
                  <a:pt x="2119" y="2560"/>
                </a:lnTo>
                <a:lnTo>
                  <a:pt x="2099" y="2547"/>
                </a:lnTo>
                <a:lnTo>
                  <a:pt x="2083" y="2532"/>
                </a:lnTo>
                <a:lnTo>
                  <a:pt x="2071" y="2512"/>
                </a:lnTo>
                <a:lnTo>
                  <a:pt x="2064" y="2492"/>
                </a:lnTo>
                <a:lnTo>
                  <a:pt x="2061" y="2468"/>
                </a:lnTo>
                <a:lnTo>
                  <a:pt x="2061" y="2409"/>
                </a:lnTo>
                <a:lnTo>
                  <a:pt x="2022" y="2398"/>
                </a:lnTo>
                <a:lnTo>
                  <a:pt x="1984" y="2382"/>
                </a:lnTo>
                <a:lnTo>
                  <a:pt x="1952" y="2365"/>
                </a:lnTo>
                <a:lnTo>
                  <a:pt x="1922" y="2345"/>
                </a:lnTo>
                <a:lnTo>
                  <a:pt x="1895" y="2323"/>
                </a:lnTo>
                <a:lnTo>
                  <a:pt x="1872" y="2300"/>
                </a:lnTo>
                <a:lnTo>
                  <a:pt x="1853" y="2275"/>
                </a:lnTo>
                <a:lnTo>
                  <a:pt x="1836" y="2250"/>
                </a:lnTo>
                <a:lnTo>
                  <a:pt x="1823" y="2224"/>
                </a:lnTo>
                <a:lnTo>
                  <a:pt x="1812" y="2198"/>
                </a:lnTo>
                <a:lnTo>
                  <a:pt x="1807" y="2175"/>
                </a:lnTo>
                <a:lnTo>
                  <a:pt x="1808" y="2153"/>
                </a:lnTo>
                <a:lnTo>
                  <a:pt x="1813" y="2131"/>
                </a:lnTo>
                <a:lnTo>
                  <a:pt x="1824" y="2111"/>
                </a:lnTo>
                <a:lnTo>
                  <a:pt x="1837" y="2094"/>
                </a:lnTo>
                <a:lnTo>
                  <a:pt x="1856" y="2079"/>
                </a:lnTo>
                <a:lnTo>
                  <a:pt x="1876" y="2070"/>
                </a:lnTo>
                <a:lnTo>
                  <a:pt x="1900" y="2065"/>
                </a:lnTo>
                <a:lnTo>
                  <a:pt x="1923" y="2065"/>
                </a:lnTo>
                <a:lnTo>
                  <a:pt x="1944" y="2071"/>
                </a:lnTo>
                <a:lnTo>
                  <a:pt x="1964" y="2080"/>
                </a:lnTo>
                <a:lnTo>
                  <a:pt x="1981" y="2095"/>
                </a:lnTo>
                <a:lnTo>
                  <a:pt x="1995" y="2112"/>
                </a:lnTo>
                <a:lnTo>
                  <a:pt x="2005" y="2134"/>
                </a:lnTo>
                <a:lnTo>
                  <a:pt x="2012" y="2150"/>
                </a:lnTo>
                <a:lnTo>
                  <a:pt x="2023" y="2165"/>
                </a:lnTo>
                <a:lnTo>
                  <a:pt x="2038" y="2179"/>
                </a:lnTo>
                <a:lnTo>
                  <a:pt x="2056" y="2192"/>
                </a:lnTo>
                <a:lnTo>
                  <a:pt x="2077" y="2203"/>
                </a:lnTo>
                <a:lnTo>
                  <a:pt x="2102" y="2211"/>
                </a:lnTo>
                <a:lnTo>
                  <a:pt x="2131" y="2217"/>
                </a:lnTo>
                <a:lnTo>
                  <a:pt x="2163" y="2219"/>
                </a:lnTo>
                <a:lnTo>
                  <a:pt x="2189" y="2217"/>
                </a:lnTo>
                <a:lnTo>
                  <a:pt x="2212" y="2210"/>
                </a:lnTo>
                <a:lnTo>
                  <a:pt x="2233" y="2201"/>
                </a:lnTo>
                <a:lnTo>
                  <a:pt x="2250" y="2189"/>
                </a:lnTo>
                <a:lnTo>
                  <a:pt x="2264" y="2174"/>
                </a:lnTo>
                <a:lnTo>
                  <a:pt x="2274" y="2158"/>
                </a:lnTo>
                <a:lnTo>
                  <a:pt x="2281" y="2140"/>
                </a:lnTo>
                <a:lnTo>
                  <a:pt x="2286" y="2123"/>
                </a:lnTo>
                <a:lnTo>
                  <a:pt x="2286" y="2101"/>
                </a:lnTo>
                <a:lnTo>
                  <a:pt x="2279" y="2080"/>
                </a:lnTo>
                <a:lnTo>
                  <a:pt x="2268" y="2062"/>
                </a:lnTo>
                <a:lnTo>
                  <a:pt x="2253" y="2045"/>
                </a:lnTo>
                <a:lnTo>
                  <a:pt x="2231" y="2030"/>
                </a:lnTo>
                <a:lnTo>
                  <a:pt x="2206" y="2017"/>
                </a:lnTo>
                <a:lnTo>
                  <a:pt x="2176" y="2005"/>
                </a:lnTo>
                <a:lnTo>
                  <a:pt x="2142" y="1996"/>
                </a:lnTo>
                <a:lnTo>
                  <a:pt x="2095" y="1985"/>
                </a:lnTo>
                <a:lnTo>
                  <a:pt x="2052" y="1969"/>
                </a:lnTo>
                <a:lnTo>
                  <a:pt x="2013" y="1952"/>
                </a:lnTo>
                <a:lnTo>
                  <a:pt x="1978" y="1931"/>
                </a:lnTo>
                <a:lnTo>
                  <a:pt x="1948" y="1908"/>
                </a:lnTo>
                <a:lnTo>
                  <a:pt x="1922" y="1884"/>
                </a:lnTo>
                <a:lnTo>
                  <a:pt x="1898" y="1857"/>
                </a:lnTo>
                <a:lnTo>
                  <a:pt x="1879" y="1829"/>
                </a:lnTo>
                <a:lnTo>
                  <a:pt x="1864" y="1800"/>
                </a:lnTo>
                <a:lnTo>
                  <a:pt x="1852" y="1770"/>
                </a:lnTo>
                <a:lnTo>
                  <a:pt x="1843" y="1740"/>
                </a:lnTo>
                <a:lnTo>
                  <a:pt x="1838" y="1710"/>
                </a:lnTo>
                <a:lnTo>
                  <a:pt x="1836" y="1679"/>
                </a:lnTo>
                <a:lnTo>
                  <a:pt x="1838" y="1650"/>
                </a:lnTo>
                <a:lnTo>
                  <a:pt x="1845" y="1609"/>
                </a:lnTo>
                <a:lnTo>
                  <a:pt x="1858" y="1570"/>
                </a:lnTo>
                <a:lnTo>
                  <a:pt x="1875" y="1534"/>
                </a:lnTo>
                <a:lnTo>
                  <a:pt x="1897" y="1501"/>
                </a:lnTo>
                <a:lnTo>
                  <a:pt x="1923" y="1471"/>
                </a:lnTo>
                <a:lnTo>
                  <a:pt x="1953" y="1444"/>
                </a:lnTo>
                <a:lnTo>
                  <a:pt x="1986" y="1421"/>
                </a:lnTo>
                <a:lnTo>
                  <a:pt x="2023" y="1402"/>
                </a:lnTo>
                <a:lnTo>
                  <a:pt x="2061" y="1388"/>
                </a:lnTo>
                <a:lnTo>
                  <a:pt x="2061" y="1326"/>
                </a:lnTo>
                <a:lnTo>
                  <a:pt x="2064" y="1302"/>
                </a:lnTo>
                <a:lnTo>
                  <a:pt x="2071" y="1280"/>
                </a:lnTo>
                <a:lnTo>
                  <a:pt x="2083" y="1262"/>
                </a:lnTo>
                <a:lnTo>
                  <a:pt x="2099" y="1246"/>
                </a:lnTo>
                <a:lnTo>
                  <a:pt x="2117" y="1234"/>
                </a:lnTo>
                <a:lnTo>
                  <a:pt x="2139" y="1227"/>
                </a:lnTo>
                <a:lnTo>
                  <a:pt x="2163" y="1224"/>
                </a:lnTo>
                <a:close/>
                <a:moveTo>
                  <a:pt x="594" y="884"/>
                </a:moveTo>
                <a:lnTo>
                  <a:pt x="761" y="1268"/>
                </a:lnTo>
                <a:lnTo>
                  <a:pt x="780" y="1076"/>
                </a:lnTo>
                <a:lnTo>
                  <a:pt x="781" y="1073"/>
                </a:lnTo>
                <a:lnTo>
                  <a:pt x="783" y="1070"/>
                </a:lnTo>
                <a:lnTo>
                  <a:pt x="786" y="1068"/>
                </a:lnTo>
                <a:lnTo>
                  <a:pt x="789" y="1066"/>
                </a:lnTo>
                <a:lnTo>
                  <a:pt x="792" y="1066"/>
                </a:lnTo>
                <a:lnTo>
                  <a:pt x="887" y="1066"/>
                </a:lnTo>
                <a:lnTo>
                  <a:pt x="891" y="1066"/>
                </a:lnTo>
                <a:lnTo>
                  <a:pt x="893" y="1067"/>
                </a:lnTo>
                <a:lnTo>
                  <a:pt x="896" y="1070"/>
                </a:lnTo>
                <a:lnTo>
                  <a:pt x="898" y="1072"/>
                </a:lnTo>
                <a:lnTo>
                  <a:pt x="898" y="1076"/>
                </a:lnTo>
                <a:lnTo>
                  <a:pt x="920" y="1263"/>
                </a:lnTo>
                <a:lnTo>
                  <a:pt x="1086" y="884"/>
                </a:lnTo>
                <a:lnTo>
                  <a:pt x="1350" y="923"/>
                </a:lnTo>
                <a:lnTo>
                  <a:pt x="1390" y="931"/>
                </a:lnTo>
                <a:lnTo>
                  <a:pt x="1427" y="944"/>
                </a:lnTo>
                <a:lnTo>
                  <a:pt x="1461" y="962"/>
                </a:lnTo>
                <a:lnTo>
                  <a:pt x="1492" y="985"/>
                </a:lnTo>
                <a:lnTo>
                  <a:pt x="1520" y="1010"/>
                </a:lnTo>
                <a:lnTo>
                  <a:pt x="1543" y="1039"/>
                </a:lnTo>
                <a:lnTo>
                  <a:pt x="1564" y="1072"/>
                </a:lnTo>
                <a:lnTo>
                  <a:pt x="1579" y="1107"/>
                </a:lnTo>
                <a:lnTo>
                  <a:pt x="1591" y="1144"/>
                </a:lnTo>
                <a:lnTo>
                  <a:pt x="1597" y="1184"/>
                </a:lnTo>
                <a:lnTo>
                  <a:pt x="1678" y="2128"/>
                </a:lnTo>
                <a:lnTo>
                  <a:pt x="1419" y="2128"/>
                </a:lnTo>
                <a:lnTo>
                  <a:pt x="1375" y="1491"/>
                </a:lnTo>
                <a:lnTo>
                  <a:pt x="1316" y="1925"/>
                </a:lnTo>
                <a:lnTo>
                  <a:pt x="1345" y="2359"/>
                </a:lnTo>
                <a:lnTo>
                  <a:pt x="1259" y="2359"/>
                </a:lnTo>
                <a:lnTo>
                  <a:pt x="1259" y="3343"/>
                </a:lnTo>
                <a:lnTo>
                  <a:pt x="911" y="3343"/>
                </a:lnTo>
                <a:lnTo>
                  <a:pt x="856" y="2359"/>
                </a:lnTo>
                <a:lnTo>
                  <a:pt x="794" y="2359"/>
                </a:lnTo>
                <a:lnTo>
                  <a:pt x="738" y="3343"/>
                </a:lnTo>
                <a:lnTo>
                  <a:pt x="391" y="3343"/>
                </a:lnTo>
                <a:lnTo>
                  <a:pt x="391" y="2359"/>
                </a:lnTo>
                <a:lnTo>
                  <a:pt x="333" y="2359"/>
                </a:lnTo>
                <a:lnTo>
                  <a:pt x="362" y="1925"/>
                </a:lnTo>
                <a:lnTo>
                  <a:pt x="304" y="1491"/>
                </a:lnTo>
                <a:lnTo>
                  <a:pt x="261" y="2128"/>
                </a:lnTo>
                <a:lnTo>
                  <a:pt x="0" y="2128"/>
                </a:lnTo>
                <a:lnTo>
                  <a:pt x="81" y="1184"/>
                </a:lnTo>
                <a:lnTo>
                  <a:pt x="88" y="1144"/>
                </a:lnTo>
                <a:lnTo>
                  <a:pt x="99" y="1107"/>
                </a:lnTo>
                <a:lnTo>
                  <a:pt x="115" y="1072"/>
                </a:lnTo>
                <a:lnTo>
                  <a:pt x="135" y="1039"/>
                </a:lnTo>
                <a:lnTo>
                  <a:pt x="160" y="1010"/>
                </a:lnTo>
                <a:lnTo>
                  <a:pt x="188" y="985"/>
                </a:lnTo>
                <a:lnTo>
                  <a:pt x="219" y="962"/>
                </a:lnTo>
                <a:lnTo>
                  <a:pt x="253" y="944"/>
                </a:lnTo>
                <a:lnTo>
                  <a:pt x="290" y="931"/>
                </a:lnTo>
                <a:lnTo>
                  <a:pt x="328" y="923"/>
                </a:lnTo>
                <a:lnTo>
                  <a:pt x="594" y="884"/>
                </a:lnTo>
                <a:close/>
                <a:moveTo>
                  <a:pt x="839" y="852"/>
                </a:moveTo>
                <a:lnTo>
                  <a:pt x="856" y="852"/>
                </a:lnTo>
                <a:lnTo>
                  <a:pt x="872" y="853"/>
                </a:lnTo>
                <a:lnTo>
                  <a:pt x="890" y="855"/>
                </a:lnTo>
                <a:lnTo>
                  <a:pt x="906" y="858"/>
                </a:lnTo>
                <a:lnTo>
                  <a:pt x="922" y="862"/>
                </a:lnTo>
                <a:lnTo>
                  <a:pt x="935" y="868"/>
                </a:lnTo>
                <a:lnTo>
                  <a:pt x="945" y="875"/>
                </a:lnTo>
                <a:lnTo>
                  <a:pt x="953" y="886"/>
                </a:lnTo>
                <a:lnTo>
                  <a:pt x="956" y="898"/>
                </a:lnTo>
                <a:lnTo>
                  <a:pt x="953" y="916"/>
                </a:lnTo>
                <a:lnTo>
                  <a:pt x="947" y="935"/>
                </a:lnTo>
                <a:lnTo>
                  <a:pt x="938" y="954"/>
                </a:lnTo>
                <a:lnTo>
                  <a:pt x="929" y="970"/>
                </a:lnTo>
                <a:lnTo>
                  <a:pt x="919" y="986"/>
                </a:lnTo>
                <a:lnTo>
                  <a:pt x="909" y="996"/>
                </a:lnTo>
                <a:lnTo>
                  <a:pt x="897" y="1004"/>
                </a:lnTo>
                <a:lnTo>
                  <a:pt x="883" y="1009"/>
                </a:lnTo>
                <a:lnTo>
                  <a:pt x="869" y="1012"/>
                </a:lnTo>
                <a:lnTo>
                  <a:pt x="854" y="1013"/>
                </a:lnTo>
                <a:lnTo>
                  <a:pt x="839" y="1013"/>
                </a:lnTo>
                <a:lnTo>
                  <a:pt x="825" y="1013"/>
                </a:lnTo>
                <a:lnTo>
                  <a:pt x="810" y="1012"/>
                </a:lnTo>
                <a:lnTo>
                  <a:pt x="795" y="1009"/>
                </a:lnTo>
                <a:lnTo>
                  <a:pt x="781" y="1004"/>
                </a:lnTo>
                <a:lnTo>
                  <a:pt x="770" y="996"/>
                </a:lnTo>
                <a:lnTo>
                  <a:pt x="761" y="986"/>
                </a:lnTo>
                <a:lnTo>
                  <a:pt x="750" y="970"/>
                </a:lnTo>
                <a:lnTo>
                  <a:pt x="740" y="954"/>
                </a:lnTo>
                <a:lnTo>
                  <a:pt x="732" y="935"/>
                </a:lnTo>
                <a:lnTo>
                  <a:pt x="726" y="916"/>
                </a:lnTo>
                <a:lnTo>
                  <a:pt x="724" y="898"/>
                </a:lnTo>
                <a:lnTo>
                  <a:pt x="726" y="886"/>
                </a:lnTo>
                <a:lnTo>
                  <a:pt x="733" y="875"/>
                </a:lnTo>
                <a:lnTo>
                  <a:pt x="743" y="868"/>
                </a:lnTo>
                <a:lnTo>
                  <a:pt x="757" y="862"/>
                </a:lnTo>
                <a:lnTo>
                  <a:pt x="772" y="858"/>
                </a:lnTo>
                <a:lnTo>
                  <a:pt x="790" y="855"/>
                </a:lnTo>
                <a:lnTo>
                  <a:pt x="806" y="853"/>
                </a:lnTo>
                <a:lnTo>
                  <a:pt x="824" y="852"/>
                </a:lnTo>
                <a:lnTo>
                  <a:pt x="839" y="852"/>
                </a:lnTo>
                <a:close/>
                <a:moveTo>
                  <a:pt x="2141" y="811"/>
                </a:moveTo>
                <a:lnTo>
                  <a:pt x="2226" y="814"/>
                </a:lnTo>
                <a:lnTo>
                  <a:pt x="2307" y="824"/>
                </a:lnTo>
                <a:lnTo>
                  <a:pt x="2388" y="839"/>
                </a:lnTo>
                <a:lnTo>
                  <a:pt x="2465" y="861"/>
                </a:lnTo>
                <a:lnTo>
                  <a:pt x="2540" y="888"/>
                </a:lnTo>
                <a:lnTo>
                  <a:pt x="2612" y="920"/>
                </a:lnTo>
                <a:lnTo>
                  <a:pt x="2682" y="957"/>
                </a:lnTo>
                <a:lnTo>
                  <a:pt x="2748" y="999"/>
                </a:lnTo>
                <a:lnTo>
                  <a:pt x="2811" y="1046"/>
                </a:lnTo>
                <a:lnTo>
                  <a:pt x="2871" y="1097"/>
                </a:lnTo>
                <a:lnTo>
                  <a:pt x="2926" y="1153"/>
                </a:lnTo>
                <a:lnTo>
                  <a:pt x="2977" y="1212"/>
                </a:lnTo>
                <a:lnTo>
                  <a:pt x="3025" y="1275"/>
                </a:lnTo>
                <a:lnTo>
                  <a:pt x="3066" y="1341"/>
                </a:lnTo>
                <a:lnTo>
                  <a:pt x="3104" y="1410"/>
                </a:lnTo>
                <a:lnTo>
                  <a:pt x="3136" y="1484"/>
                </a:lnTo>
                <a:lnTo>
                  <a:pt x="3163" y="1559"/>
                </a:lnTo>
                <a:lnTo>
                  <a:pt x="3184" y="1636"/>
                </a:lnTo>
                <a:lnTo>
                  <a:pt x="3200" y="1717"/>
                </a:lnTo>
                <a:lnTo>
                  <a:pt x="3209" y="1798"/>
                </a:lnTo>
                <a:lnTo>
                  <a:pt x="3212" y="1881"/>
                </a:lnTo>
                <a:lnTo>
                  <a:pt x="3209" y="1965"/>
                </a:lnTo>
                <a:lnTo>
                  <a:pt x="3200" y="2047"/>
                </a:lnTo>
                <a:lnTo>
                  <a:pt x="3184" y="2127"/>
                </a:lnTo>
                <a:lnTo>
                  <a:pt x="3163" y="2205"/>
                </a:lnTo>
                <a:lnTo>
                  <a:pt x="3136" y="2280"/>
                </a:lnTo>
                <a:lnTo>
                  <a:pt x="3104" y="2353"/>
                </a:lnTo>
                <a:lnTo>
                  <a:pt x="3066" y="2422"/>
                </a:lnTo>
                <a:lnTo>
                  <a:pt x="3025" y="2489"/>
                </a:lnTo>
                <a:lnTo>
                  <a:pt x="2977" y="2552"/>
                </a:lnTo>
                <a:lnTo>
                  <a:pt x="2926" y="2610"/>
                </a:lnTo>
                <a:lnTo>
                  <a:pt x="2871" y="2666"/>
                </a:lnTo>
                <a:lnTo>
                  <a:pt x="2811" y="2718"/>
                </a:lnTo>
                <a:lnTo>
                  <a:pt x="2748" y="2764"/>
                </a:lnTo>
                <a:lnTo>
                  <a:pt x="2682" y="2806"/>
                </a:lnTo>
                <a:lnTo>
                  <a:pt x="2612" y="2843"/>
                </a:lnTo>
                <a:lnTo>
                  <a:pt x="2540" y="2876"/>
                </a:lnTo>
                <a:lnTo>
                  <a:pt x="2465" y="2903"/>
                </a:lnTo>
                <a:lnTo>
                  <a:pt x="2388" y="2924"/>
                </a:lnTo>
                <a:lnTo>
                  <a:pt x="2307" y="2940"/>
                </a:lnTo>
                <a:lnTo>
                  <a:pt x="2226" y="2949"/>
                </a:lnTo>
                <a:lnTo>
                  <a:pt x="2141" y="2953"/>
                </a:lnTo>
                <a:lnTo>
                  <a:pt x="2063" y="2949"/>
                </a:lnTo>
                <a:lnTo>
                  <a:pt x="1986" y="2941"/>
                </a:lnTo>
                <a:lnTo>
                  <a:pt x="1910" y="2927"/>
                </a:lnTo>
                <a:lnTo>
                  <a:pt x="1837" y="2908"/>
                </a:lnTo>
                <a:lnTo>
                  <a:pt x="1765" y="2885"/>
                </a:lnTo>
                <a:lnTo>
                  <a:pt x="1696" y="2856"/>
                </a:lnTo>
                <a:lnTo>
                  <a:pt x="1630" y="2822"/>
                </a:lnTo>
                <a:lnTo>
                  <a:pt x="1566" y="2785"/>
                </a:lnTo>
                <a:lnTo>
                  <a:pt x="1505" y="2742"/>
                </a:lnTo>
                <a:lnTo>
                  <a:pt x="1447" y="2697"/>
                </a:lnTo>
                <a:lnTo>
                  <a:pt x="1393" y="2646"/>
                </a:lnTo>
                <a:lnTo>
                  <a:pt x="1489" y="2493"/>
                </a:lnTo>
                <a:lnTo>
                  <a:pt x="1489" y="2493"/>
                </a:lnTo>
                <a:lnTo>
                  <a:pt x="1540" y="2542"/>
                </a:lnTo>
                <a:lnTo>
                  <a:pt x="1595" y="2589"/>
                </a:lnTo>
                <a:lnTo>
                  <a:pt x="1654" y="2631"/>
                </a:lnTo>
                <a:lnTo>
                  <a:pt x="1715" y="2668"/>
                </a:lnTo>
                <a:lnTo>
                  <a:pt x="1779" y="2700"/>
                </a:lnTo>
                <a:lnTo>
                  <a:pt x="1847" y="2727"/>
                </a:lnTo>
                <a:lnTo>
                  <a:pt x="1917" y="2748"/>
                </a:lnTo>
                <a:lnTo>
                  <a:pt x="1991" y="2764"/>
                </a:lnTo>
                <a:lnTo>
                  <a:pt x="2065" y="2773"/>
                </a:lnTo>
                <a:lnTo>
                  <a:pt x="2141" y="2776"/>
                </a:lnTo>
                <a:lnTo>
                  <a:pt x="2219" y="2773"/>
                </a:lnTo>
                <a:lnTo>
                  <a:pt x="2294" y="2764"/>
                </a:lnTo>
                <a:lnTo>
                  <a:pt x="2368" y="2747"/>
                </a:lnTo>
                <a:lnTo>
                  <a:pt x="2438" y="2726"/>
                </a:lnTo>
                <a:lnTo>
                  <a:pt x="2507" y="2699"/>
                </a:lnTo>
                <a:lnTo>
                  <a:pt x="2572" y="2666"/>
                </a:lnTo>
                <a:lnTo>
                  <a:pt x="2635" y="2629"/>
                </a:lnTo>
                <a:lnTo>
                  <a:pt x="2694" y="2587"/>
                </a:lnTo>
                <a:lnTo>
                  <a:pt x="2748" y="2539"/>
                </a:lnTo>
                <a:lnTo>
                  <a:pt x="2800" y="2489"/>
                </a:lnTo>
                <a:lnTo>
                  <a:pt x="2846" y="2433"/>
                </a:lnTo>
                <a:lnTo>
                  <a:pt x="2889" y="2374"/>
                </a:lnTo>
                <a:lnTo>
                  <a:pt x="2927" y="2312"/>
                </a:lnTo>
                <a:lnTo>
                  <a:pt x="2959" y="2246"/>
                </a:lnTo>
                <a:lnTo>
                  <a:pt x="2987" y="2178"/>
                </a:lnTo>
                <a:lnTo>
                  <a:pt x="3008" y="2107"/>
                </a:lnTo>
                <a:lnTo>
                  <a:pt x="3024" y="2034"/>
                </a:lnTo>
                <a:lnTo>
                  <a:pt x="3033" y="1959"/>
                </a:lnTo>
                <a:lnTo>
                  <a:pt x="3037" y="1881"/>
                </a:lnTo>
                <a:lnTo>
                  <a:pt x="3033" y="1804"/>
                </a:lnTo>
                <a:lnTo>
                  <a:pt x="3024" y="1729"/>
                </a:lnTo>
                <a:lnTo>
                  <a:pt x="3008" y="1656"/>
                </a:lnTo>
                <a:lnTo>
                  <a:pt x="2987" y="1585"/>
                </a:lnTo>
                <a:lnTo>
                  <a:pt x="2959" y="1517"/>
                </a:lnTo>
                <a:lnTo>
                  <a:pt x="2927" y="1452"/>
                </a:lnTo>
                <a:lnTo>
                  <a:pt x="2889" y="1389"/>
                </a:lnTo>
                <a:lnTo>
                  <a:pt x="2846" y="1330"/>
                </a:lnTo>
                <a:lnTo>
                  <a:pt x="2800" y="1275"/>
                </a:lnTo>
                <a:lnTo>
                  <a:pt x="2748" y="1224"/>
                </a:lnTo>
                <a:lnTo>
                  <a:pt x="2694" y="1177"/>
                </a:lnTo>
                <a:lnTo>
                  <a:pt x="2635" y="1134"/>
                </a:lnTo>
                <a:lnTo>
                  <a:pt x="2572" y="1097"/>
                </a:lnTo>
                <a:lnTo>
                  <a:pt x="2507" y="1064"/>
                </a:lnTo>
                <a:lnTo>
                  <a:pt x="2438" y="1037"/>
                </a:lnTo>
                <a:lnTo>
                  <a:pt x="2368" y="1016"/>
                </a:lnTo>
                <a:lnTo>
                  <a:pt x="2294" y="1000"/>
                </a:lnTo>
                <a:lnTo>
                  <a:pt x="2219" y="990"/>
                </a:lnTo>
                <a:lnTo>
                  <a:pt x="2141" y="987"/>
                </a:lnTo>
                <a:lnTo>
                  <a:pt x="2066" y="990"/>
                </a:lnTo>
                <a:lnTo>
                  <a:pt x="1991" y="999"/>
                </a:lnTo>
                <a:lnTo>
                  <a:pt x="1919" y="1014"/>
                </a:lnTo>
                <a:lnTo>
                  <a:pt x="1848" y="1036"/>
                </a:lnTo>
                <a:lnTo>
                  <a:pt x="1781" y="1063"/>
                </a:lnTo>
                <a:lnTo>
                  <a:pt x="1716" y="1094"/>
                </a:lnTo>
                <a:lnTo>
                  <a:pt x="1702" y="1052"/>
                </a:lnTo>
                <a:lnTo>
                  <a:pt x="1683" y="1011"/>
                </a:lnTo>
                <a:lnTo>
                  <a:pt x="1661" y="973"/>
                </a:lnTo>
                <a:lnTo>
                  <a:pt x="1635" y="938"/>
                </a:lnTo>
                <a:lnTo>
                  <a:pt x="1701" y="906"/>
                </a:lnTo>
                <a:lnTo>
                  <a:pt x="1769" y="877"/>
                </a:lnTo>
                <a:lnTo>
                  <a:pt x="1840" y="854"/>
                </a:lnTo>
                <a:lnTo>
                  <a:pt x="1912" y="835"/>
                </a:lnTo>
                <a:lnTo>
                  <a:pt x="1988" y="822"/>
                </a:lnTo>
                <a:lnTo>
                  <a:pt x="2064" y="813"/>
                </a:lnTo>
                <a:lnTo>
                  <a:pt x="2141" y="811"/>
                </a:lnTo>
                <a:close/>
                <a:moveTo>
                  <a:pt x="839" y="0"/>
                </a:moveTo>
                <a:lnTo>
                  <a:pt x="887" y="3"/>
                </a:lnTo>
                <a:lnTo>
                  <a:pt x="932" y="12"/>
                </a:lnTo>
                <a:lnTo>
                  <a:pt x="975" y="26"/>
                </a:lnTo>
                <a:lnTo>
                  <a:pt x="1016" y="44"/>
                </a:lnTo>
                <a:lnTo>
                  <a:pt x="1055" y="68"/>
                </a:lnTo>
                <a:lnTo>
                  <a:pt x="1090" y="96"/>
                </a:lnTo>
                <a:lnTo>
                  <a:pt x="1121" y="127"/>
                </a:lnTo>
                <a:lnTo>
                  <a:pt x="1148" y="162"/>
                </a:lnTo>
                <a:lnTo>
                  <a:pt x="1171" y="200"/>
                </a:lnTo>
                <a:lnTo>
                  <a:pt x="1191" y="241"/>
                </a:lnTo>
                <a:lnTo>
                  <a:pt x="1204" y="285"/>
                </a:lnTo>
                <a:lnTo>
                  <a:pt x="1212" y="330"/>
                </a:lnTo>
                <a:lnTo>
                  <a:pt x="1215" y="376"/>
                </a:lnTo>
                <a:lnTo>
                  <a:pt x="1212" y="424"/>
                </a:lnTo>
                <a:lnTo>
                  <a:pt x="1204" y="469"/>
                </a:lnTo>
                <a:lnTo>
                  <a:pt x="1191" y="512"/>
                </a:lnTo>
                <a:lnTo>
                  <a:pt x="1171" y="554"/>
                </a:lnTo>
                <a:lnTo>
                  <a:pt x="1148" y="592"/>
                </a:lnTo>
                <a:lnTo>
                  <a:pt x="1121" y="627"/>
                </a:lnTo>
                <a:lnTo>
                  <a:pt x="1090" y="658"/>
                </a:lnTo>
                <a:lnTo>
                  <a:pt x="1055" y="686"/>
                </a:lnTo>
                <a:lnTo>
                  <a:pt x="1016" y="709"/>
                </a:lnTo>
                <a:lnTo>
                  <a:pt x="975" y="728"/>
                </a:lnTo>
                <a:lnTo>
                  <a:pt x="932" y="741"/>
                </a:lnTo>
                <a:lnTo>
                  <a:pt x="887" y="751"/>
                </a:lnTo>
                <a:lnTo>
                  <a:pt x="839" y="753"/>
                </a:lnTo>
                <a:lnTo>
                  <a:pt x="792" y="751"/>
                </a:lnTo>
                <a:lnTo>
                  <a:pt x="746" y="741"/>
                </a:lnTo>
                <a:lnTo>
                  <a:pt x="703" y="728"/>
                </a:lnTo>
                <a:lnTo>
                  <a:pt x="663" y="709"/>
                </a:lnTo>
                <a:lnTo>
                  <a:pt x="625" y="686"/>
                </a:lnTo>
                <a:lnTo>
                  <a:pt x="590" y="658"/>
                </a:lnTo>
                <a:lnTo>
                  <a:pt x="558" y="627"/>
                </a:lnTo>
                <a:lnTo>
                  <a:pt x="531" y="592"/>
                </a:lnTo>
                <a:lnTo>
                  <a:pt x="507" y="554"/>
                </a:lnTo>
                <a:lnTo>
                  <a:pt x="489" y="512"/>
                </a:lnTo>
                <a:lnTo>
                  <a:pt x="474" y="469"/>
                </a:lnTo>
                <a:lnTo>
                  <a:pt x="466" y="424"/>
                </a:lnTo>
                <a:lnTo>
                  <a:pt x="463" y="376"/>
                </a:lnTo>
                <a:lnTo>
                  <a:pt x="466" y="330"/>
                </a:lnTo>
                <a:lnTo>
                  <a:pt x="474" y="285"/>
                </a:lnTo>
                <a:lnTo>
                  <a:pt x="489" y="241"/>
                </a:lnTo>
                <a:lnTo>
                  <a:pt x="507" y="200"/>
                </a:lnTo>
                <a:lnTo>
                  <a:pt x="531" y="162"/>
                </a:lnTo>
                <a:lnTo>
                  <a:pt x="558" y="127"/>
                </a:lnTo>
                <a:lnTo>
                  <a:pt x="590" y="96"/>
                </a:lnTo>
                <a:lnTo>
                  <a:pt x="625" y="68"/>
                </a:lnTo>
                <a:lnTo>
                  <a:pt x="663" y="44"/>
                </a:lnTo>
                <a:lnTo>
                  <a:pt x="703" y="26"/>
                </a:lnTo>
                <a:lnTo>
                  <a:pt x="746" y="12"/>
                </a:lnTo>
                <a:lnTo>
                  <a:pt x="792" y="3"/>
                </a:lnTo>
                <a:lnTo>
                  <a:pt x="83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2741" tIns="36370" rIns="72741" bIns="36370" numCol="1" anchor="t" anchorCtr="0" compatLnSpc="1">
            <a:prstTxWarp prst="textNoShape">
              <a:avLst/>
            </a:prstTxWarp>
          </a:bodyPr>
          <a:lstStyle/>
          <a:p>
            <a:pPr defTabSz="727346"/>
            <a:endParaRPr lang="en-US" sz="143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26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174316" y="4376370"/>
            <a:ext cx="2771090" cy="8220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endParaRPr lang="en-US" sz="1431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74317" y="3616628"/>
            <a:ext cx="2771090" cy="7735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endParaRPr lang="en-US" sz="1431">
              <a:solidFill>
                <a:prstClr val="white"/>
              </a:solidFill>
            </a:endParaRPr>
          </a:p>
        </p:txBody>
      </p:sp>
      <p:sp>
        <p:nvSpPr>
          <p:cNvPr id="11" name="Flowchart: Manual Input 10"/>
          <p:cNvSpPr/>
          <p:nvPr/>
        </p:nvSpPr>
        <p:spPr>
          <a:xfrm flipH="1" flipV="1">
            <a:off x="7781744" y="4176617"/>
            <a:ext cx="392572" cy="1270083"/>
          </a:xfrm>
          <a:prstGeom prst="flowChartManualInpu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endParaRPr lang="en-US" sz="1431">
              <a:solidFill>
                <a:prstClr val="white"/>
              </a:solidFill>
            </a:endParaRPr>
          </a:p>
        </p:txBody>
      </p:sp>
      <p:sp>
        <p:nvSpPr>
          <p:cNvPr id="10" name="Flowchart: Manual Input 9"/>
          <p:cNvSpPr/>
          <p:nvPr/>
        </p:nvSpPr>
        <p:spPr>
          <a:xfrm flipH="1">
            <a:off x="7781745" y="2606333"/>
            <a:ext cx="392572" cy="1270083"/>
          </a:xfrm>
          <a:prstGeom prst="flowChartManualInpu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endParaRPr lang="en-US" sz="1431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07548" y="2606334"/>
            <a:ext cx="1674200" cy="9467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endParaRPr lang="en-US" sz="1431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07548" y="3553123"/>
            <a:ext cx="1674200" cy="9467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endParaRPr lang="en-US" sz="1431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07548" y="4499912"/>
            <a:ext cx="1674200" cy="9467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endParaRPr lang="en-US" sz="1431">
              <a:solidFill>
                <a:prstClr val="white"/>
              </a:solidFill>
            </a:endParaRPr>
          </a:p>
        </p:txBody>
      </p:sp>
      <p:sp>
        <p:nvSpPr>
          <p:cNvPr id="5" name="Flowchart: Delay 4"/>
          <p:cNvSpPr/>
          <p:nvPr/>
        </p:nvSpPr>
        <p:spPr>
          <a:xfrm flipH="1">
            <a:off x="5253130" y="2606334"/>
            <a:ext cx="854419" cy="946789"/>
          </a:xfrm>
          <a:prstGeom prst="flowChartDelay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endParaRPr lang="en-US" sz="1431">
              <a:solidFill>
                <a:prstClr val="white"/>
              </a:solidFill>
            </a:endParaRPr>
          </a:p>
        </p:txBody>
      </p:sp>
      <p:sp>
        <p:nvSpPr>
          <p:cNvPr id="6" name="Flowchart: Delay 5"/>
          <p:cNvSpPr/>
          <p:nvPr/>
        </p:nvSpPr>
        <p:spPr>
          <a:xfrm flipH="1">
            <a:off x="5253129" y="3553123"/>
            <a:ext cx="854419" cy="946789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endParaRPr lang="en-US" sz="1431">
              <a:solidFill>
                <a:prstClr val="white"/>
              </a:solidFill>
            </a:endParaRPr>
          </a:p>
        </p:txBody>
      </p:sp>
      <p:sp>
        <p:nvSpPr>
          <p:cNvPr id="7" name="Flowchart: Delay 6"/>
          <p:cNvSpPr/>
          <p:nvPr/>
        </p:nvSpPr>
        <p:spPr>
          <a:xfrm flipH="1">
            <a:off x="5253129" y="4499912"/>
            <a:ext cx="854419" cy="946789"/>
          </a:xfrm>
          <a:prstGeom prst="flowChartDelay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endParaRPr lang="en-US" sz="1431">
              <a:solidFill>
                <a:prstClr val="white"/>
              </a:solidFill>
            </a:endParaRPr>
          </a:p>
        </p:txBody>
      </p:sp>
      <p:sp>
        <p:nvSpPr>
          <p:cNvPr id="8" name="Trapezoid 7"/>
          <p:cNvSpPr/>
          <p:nvPr/>
        </p:nvSpPr>
        <p:spPr>
          <a:xfrm rot="5400000">
            <a:off x="7504639" y="3830233"/>
            <a:ext cx="946787" cy="392570"/>
          </a:xfrm>
          <a:prstGeom prst="trapezoid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endParaRPr lang="en-US" sz="1431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74317" y="2860350"/>
            <a:ext cx="2771090" cy="800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endParaRPr lang="en-US" sz="1431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362818" y="2754990"/>
            <a:ext cx="654670" cy="6546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endParaRPr lang="en-US" sz="1431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62818" y="3676090"/>
            <a:ext cx="654670" cy="6546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endParaRPr lang="en-US" sz="1431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53001" y="4643374"/>
            <a:ext cx="654670" cy="6546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endParaRPr lang="en-US" sz="1431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362818" y="3699182"/>
            <a:ext cx="654670" cy="6546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endParaRPr lang="en-US" sz="1431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397136" y="3038964"/>
            <a:ext cx="2325451" cy="532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7346"/>
            <a:r>
              <a:rPr lang="en-US" sz="143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397136" y="3768284"/>
            <a:ext cx="2325451" cy="532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7346"/>
            <a:r>
              <a:rPr lang="en-US" sz="143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397136" y="4554806"/>
            <a:ext cx="2325451" cy="532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7346"/>
            <a:r>
              <a:rPr lang="en-US" sz="143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203632" y="2798164"/>
            <a:ext cx="1239516" cy="581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7346"/>
            <a:r>
              <a:rPr lang="en-US" sz="159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03632" y="3744954"/>
            <a:ext cx="1239516" cy="581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7346"/>
            <a:r>
              <a:rPr lang="en-US" sz="159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03632" y="4691743"/>
            <a:ext cx="1239516" cy="581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7346"/>
            <a:r>
              <a:rPr lang="en-US" sz="159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777851" y="2750308"/>
            <a:ext cx="2325451" cy="532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7346"/>
            <a:r>
              <a:rPr lang="en-US" sz="143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777851" y="3794696"/>
            <a:ext cx="2325451" cy="532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7346"/>
            <a:r>
              <a:rPr lang="en-US" sz="143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777851" y="4839085"/>
            <a:ext cx="2325451" cy="532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7346"/>
            <a:r>
              <a:rPr lang="en-US" sz="143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01050" y="1261367"/>
            <a:ext cx="338990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27346"/>
            <a:r>
              <a:rPr lang="en-US" sz="3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Goes here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45652" y="1862615"/>
            <a:ext cx="5900697" cy="312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27346"/>
            <a:r>
              <a:rPr lang="en-US" sz="143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here.</a:t>
            </a:r>
          </a:p>
        </p:txBody>
      </p:sp>
      <p:sp>
        <p:nvSpPr>
          <p:cNvPr id="31" name="Oval 30"/>
          <p:cNvSpPr/>
          <p:nvPr/>
        </p:nvSpPr>
        <p:spPr>
          <a:xfrm>
            <a:off x="2167060" y="2750308"/>
            <a:ext cx="436446" cy="436446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r>
              <a:rPr lang="en-US" sz="159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2" name="Oval 31"/>
          <p:cNvSpPr/>
          <p:nvPr/>
        </p:nvSpPr>
        <p:spPr>
          <a:xfrm>
            <a:off x="2167060" y="3830233"/>
            <a:ext cx="436446" cy="436446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r>
              <a:rPr lang="en-US" sz="159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3" name="Oval 32"/>
          <p:cNvSpPr/>
          <p:nvPr/>
        </p:nvSpPr>
        <p:spPr>
          <a:xfrm>
            <a:off x="2167060" y="4873146"/>
            <a:ext cx="436446" cy="436446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7346"/>
            <a:r>
              <a:rPr lang="en-US" sz="159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pSp>
        <p:nvGrpSpPr>
          <p:cNvPr id="35" name="Group 4"/>
          <p:cNvGrpSpPr>
            <a:grpSpLocks noChangeAspect="1"/>
          </p:cNvGrpSpPr>
          <p:nvPr/>
        </p:nvGrpSpPr>
        <p:grpSpPr bwMode="auto">
          <a:xfrm>
            <a:off x="5495672" y="2882162"/>
            <a:ext cx="388963" cy="400329"/>
            <a:chOff x="808" y="390"/>
            <a:chExt cx="308" cy="317"/>
          </a:xfrm>
          <a:solidFill>
            <a:schemeClr val="accent2"/>
          </a:solidFill>
        </p:grpSpPr>
        <p:sp>
          <p:nvSpPr>
            <p:cNvPr id="38" name="Freeform 6"/>
            <p:cNvSpPr>
              <a:spLocks noEditPoints="1"/>
            </p:cNvSpPr>
            <p:nvPr/>
          </p:nvSpPr>
          <p:spPr bwMode="auto">
            <a:xfrm>
              <a:off x="880" y="451"/>
              <a:ext cx="165" cy="256"/>
            </a:xfrm>
            <a:custGeom>
              <a:avLst/>
              <a:gdLst>
                <a:gd name="T0" fmla="*/ 659 w 1813"/>
                <a:gd name="T1" fmla="*/ 1252 h 2816"/>
                <a:gd name="T2" fmla="*/ 673 w 1813"/>
                <a:gd name="T3" fmla="*/ 1286 h 2816"/>
                <a:gd name="T4" fmla="*/ 744 w 1813"/>
                <a:gd name="T5" fmla="*/ 1803 h 2816"/>
                <a:gd name="T6" fmla="*/ 774 w 1813"/>
                <a:gd name="T7" fmla="*/ 1819 h 2816"/>
                <a:gd name="T8" fmla="*/ 1243 w 1813"/>
                <a:gd name="T9" fmla="*/ 1159 h 2816"/>
                <a:gd name="T10" fmla="*/ 957 w 1813"/>
                <a:gd name="T11" fmla="*/ 1137 h 2816"/>
                <a:gd name="T12" fmla="*/ 1250 w 1813"/>
                <a:gd name="T13" fmla="*/ 585 h 2816"/>
                <a:gd name="T14" fmla="*/ 907 w 1813"/>
                <a:gd name="T15" fmla="*/ 0 h 2816"/>
                <a:gd name="T16" fmla="*/ 1276 w 1813"/>
                <a:gd name="T17" fmla="*/ 79 h 2816"/>
                <a:gd name="T18" fmla="*/ 1573 w 1813"/>
                <a:gd name="T19" fmla="*/ 294 h 2816"/>
                <a:gd name="T20" fmla="*/ 1762 w 1813"/>
                <a:gd name="T21" fmla="*/ 608 h 2816"/>
                <a:gd name="T22" fmla="*/ 1809 w 1813"/>
                <a:gd name="T23" fmla="*/ 989 h 2816"/>
                <a:gd name="T24" fmla="*/ 1720 w 1813"/>
                <a:gd name="T25" fmla="*/ 1356 h 2816"/>
                <a:gd name="T26" fmla="*/ 1558 w 1813"/>
                <a:gd name="T27" fmla="*/ 1672 h 2816"/>
                <a:gd name="T28" fmla="*/ 1411 w 1813"/>
                <a:gd name="T29" fmla="*/ 1914 h 2816"/>
                <a:gd name="T30" fmla="*/ 1326 w 1813"/>
                <a:gd name="T31" fmla="*/ 2101 h 2816"/>
                <a:gd name="T32" fmla="*/ 1320 w 1813"/>
                <a:gd name="T33" fmla="*/ 2311 h 2816"/>
                <a:gd name="T34" fmla="*/ 1277 w 1813"/>
                <a:gd name="T35" fmla="*/ 2372 h 2816"/>
                <a:gd name="T36" fmla="*/ 1127 w 1813"/>
                <a:gd name="T37" fmla="*/ 2401 h 2816"/>
                <a:gd name="T38" fmla="*/ 946 w 1813"/>
                <a:gd name="T39" fmla="*/ 2415 h 2816"/>
                <a:gd name="T40" fmla="*/ 812 w 1813"/>
                <a:gd name="T41" fmla="*/ 2418 h 2816"/>
                <a:gd name="T42" fmla="*/ 797 w 1813"/>
                <a:gd name="T43" fmla="*/ 2418 h 2816"/>
                <a:gd name="T44" fmla="*/ 917 w 1813"/>
                <a:gd name="T45" fmla="*/ 2421 h 2816"/>
                <a:gd name="T46" fmla="*/ 1101 w 1813"/>
                <a:gd name="T47" fmla="*/ 2434 h 2816"/>
                <a:gd name="T48" fmla="*/ 1278 w 1813"/>
                <a:gd name="T49" fmla="*/ 2462 h 2816"/>
                <a:gd name="T50" fmla="*/ 1375 w 1813"/>
                <a:gd name="T51" fmla="*/ 2512 h 2816"/>
                <a:gd name="T52" fmla="*/ 1333 w 1813"/>
                <a:gd name="T53" fmla="*/ 2573 h 2816"/>
                <a:gd name="T54" fmla="*/ 1186 w 1813"/>
                <a:gd name="T55" fmla="*/ 2609 h 2816"/>
                <a:gd name="T56" fmla="*/ 1005 w 1813"/>
                <a:gd name="T57" fmla="*/ 2628 h 2816"/>
                <a:gd name="T58" fmla="*/ 969 w 1813"/>
                <a:gd name="T59" fmla="*/ 2632 h 2816"/>
                <a:gd name="T60" fmla="*/ 1139 w 1813"/>
                <a:gd name="T61" fmla="*/ 2642 h 2816"/>
                <a:gd name="T62" fmla="*/ 1279 w 1813"/>
                <a:gd name="T63" fmla="*/ 2673 h 2816"/>
                <a:gd name="T64" fmla="*/ 1321 w 1813"/>
                <a:gd name="T65" fmla="*/ 2742 h 2816"/>
                <a:gd name="T66" fmla="*/ 1251 w 1813"/>
                <a:gd name="T67" fmla="*/ 2813 h 2816"/>
                <a:gd name="T68" fmla="*/ 524 w 1813"/>
                <a:gd name="T69" fmla="*/ 2795 h 2816"/>
                <a:gd name="T70" fmla="*/ 491 w 1813"/>
                <a:gd name="T71" fmla="*/ 2707 h 2816"/>
                <a:gd name="T72" fmla="*/ 534 w 1813"/>
                <a:gd name="T73" fmla="*/ 2657 h 2816"/>
                <a:gd name="T74" fmla="*/ 524 w 1813"/>
                <a:gd name="T75" fmla="*/ 2608 h 2816"/>
                <a:gd name="T76" fmla="*/ 454 w 1813"/>
                <a:gd name="T77" fmla="*/ 2565 h 2816"/>
                <a:gd name="T78" fmla="*/ 443 w 1813"/>
                <a:gd name="T79" fmla="*/ 2497 h 2816"/>
                <a:gd name="T80" fmla="*/ 506 w 1813"/>
                <a:gd name="T81" fmla="*/ 2450 h 2816"/>
                <a:gd name="T82" fmla="*/ 536 w 1813"/>
                <a:gd name="T83" fmla="*/ 2406 h 2816"/>
                <a:gd name="T84" fmla="*/ 496 w 1813"/>
                <a:gd name="T85" fmla="*/ 2358 h 2816"/>
                <a:gd name="T86" fmla="*/ 501 w 1813"/>
                <a:gd name="T87" fmla="*/ 2281 h 2816"/>
                <a:gd name="T88" fmla="*/ 459 w 1813"/>
                <a:gd name="T89" fmla="*/ 2027 h 2816"/>
                <a:gd name="T90" fmla="*/ 345 w 1813"/>
                <a:gd name="T91" fmla="*/ 1817 h 2816"/>
                <a:gd name="T92" fmla="*/ 184 w 1813"/>
                <a:gd name="T93" fmla="*/ 1538 h 2816"/>
                <a:gd name="T94" fmla="*/ 43 w 1813"/>
                <a:gd name="T95" fmla="*/ 1205 h 2816"/>
                <a:gd name="T96" fmla="*/ 3 w 1813"/>
                <a:gd name="T97" fmla="*/ 831 h 2816"/>
                <a:gd name="T98" fmla="*/ 111 w 1813"/>
                <a:gd name="T99" fmla="*/ 473 h 2816"/>
                <a:gd name="T100" fmla="*/ 348 w 1813"/>
                <a:gd name="T101" fmla="*/ 194 h 2816"/>
                <a:gd name="T102" fmla="*/ 677 w 1813"/>
                <a:gd name="T103" fmla="*/ 30 h 2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13" h="2816">
                  <a:moveTo>
                    <a:pt x="989" y="580"/>
                  </a:moveTo>
                  <a:lnTo>
                    <a:pt x="979" y="581"/>
                  </a:lnTo>
                  <a:lnTo>
                    <a:pt x="972" y="586"/>
                  </a:lnTo>
                  <a:lnTo>
                    <a:pt x="966" y="594"/>
                  </a:lnTo>
                  <a:lnTo>
                    <a:pt x="659" y="1252"/>
                  </a:lnTo>
                  <a:lnTo>
                    <a:pt x="657" y="1259"/>
                  </a:lnTo>
                  <a:lnTo>
                    <a:pt x="657" y="1268"/>
                  </a:lnTo>
                  <a:lnTo>
                    <a:pt x="660" y="1275"/>
                  </a:lnTo>
                  <a:lnTo>
                    <a:pt x="667" y="1282"/>
                  </a:lnTo>
                  <a:lnTo>
                    <a:pt x="673" y="1286"/>
                  </a:lnTo>
                  <a:lnTo>
                    <a:pt x="681" y="1287"/>
                  </a:lnTo>
                  <a:lnTo>
                    <a:pt x="947" y="1288"/>
                  </a:lnTo>
                  <a:lnTo>
                    <a:pt x="744" y="1786"/>
                  </a:lnTo>
                  <a:lnTo>
                    <a:pt x="743" y="1795"/>
                  </a:lnTo>
                  <a:lnTo>
                    <a:pt x="744" y="1803"/>
                  </a:lnTo>
                  <a:lnTo>
                    <a:pt x="748" y="1812"/>
                  </a:lnTo>
                  <a:lnTo>
                    <a:pt x="755" y="1817"/>
                  </a:lnTo>
                  <a:lnTo>
                    <a:pt x="761" y="1819"/>
                  </a:lnTo>
                  <a:lnTo>
                    <a:pt x="767" y="1820"/>
                  </a:lnTo>
                  <a:lnTo>
                    <a:pt x="774" y="1819"/>
                  </a:lnTo>
                  <a:lnTo>
                    <a:pt x="781" y="1815"/>
                  </a:lnTo>
                  <a:lnTo>
                    <a:pt x="786" y="1809"/>
                  </a:lnTo>
                  <a:lnTo>
                    <a:pt x="1238" y="1176"/>
                  </a:lnTo>
                  <a:lnTo>
                    <a:pt x="1242" y="1168"/>
                  </a:lnTo>
                  <a:lnTo>
                    <a:pt x="1243" y="1159"/>
                  </a:lnTo>
                  <a:lnTo>
                    <a:pt x="1240" y="1150"/>
                  </a:lnTo>
                  <a:lnTo>
                    <a:pt x="1235" y="1144"/>
                  </a:lnTo>
                  <a:lnTo>
                    <a:pt x="1227" y="1138"/>
                  </a:lnTo>
                  <a:lnTo>
                    <a:pt x="1219" y="1137"/>
                  </a:lnTo>
                  <a:lnTo>
                    <a:pt x="957" y="1137"/>
                  </a:lnTo>
                  <a:lnTo>
                    <a:pt x="1255" y="616"/>
                  </a:lnTo>
                  <a:lnTo>
                    <a:pt x="1258" y="608"/>
                  </a:lnTo>
                  <a:lnTo>
                    <a:pt x="1258" y="600"/>
                  </a:lnTo>
                  <a:lnTo>
                    <a:pt x="1255" y="591"/>
                  </a:lnTo>
                  <a:lnTo>
                    <a:pt x="1250" y="585"/>
                  </a:lnTo>
                  <a:lnTo>
                    <a:pt x="1242" y="581"/>
                  </a:lnTo>
                  <a:lnTo>
                    <a:pt x="1234" y="580"/>
                  </a:lnTo>
                  <a:lnTo>
                    <a:pt x="989" y="580"/>
                  </a:lnTo>
                  <a:close/>
                  <a:moveTo>
                    <a:pt x="905" y="0"/>
                  </a:moveTo>
                  <a:lnTo>
                    <a:pt x="907" y="0"/>
                  </a:lnTo>
                  <a:lnTo>
                    <a:pt x="985" y="4"/>
                  </a:lnTo>
                  <a:lnTo>
                    <a:pt x="1062" y="14"/>
                  </a:lnTo>
                  <a:lnTo>
                    <a:pt x="1135" y="30"/>
                  </a:lnTo>
                  <a:lnTo>
                    <a:pt x="1207" y="52"/>
                  </a:lnTo>
                  <a:lnTo>
                    <a:pt x="1276" y="79"/>
                  </a:lnTo>
                  <a:lnTo>
                    <a:pt x="1343" y="112"/>
                  </a:lnTo>
                  <a:lnTo>
                    <a:pt x="1405" y="151"/>
                  </a:lnTo>
                  <a:lnTo>
                    <a:pt x="1465" y="194"/>
                  </a:lnTo>
                  <a:lnTo>
                    <a:pt x="1521" y="242"/>
                  </a:lnTo>
                  <a:lnTo>
                    <a:pt x="1573" y="294"/>
                  </a:lnTo>
                  <a:lnTo>
                    <a:pt x="1620" y="350"/>
                  </a:lnTo>
                  <a:lnTo>
                    <a:pt x="1663" y="409"/>
                  </a:lnTo>
                  <a:lnTo>
                    <a:pt x="1701" y="473"/>
                  </a:lnTo>
                  <a:lnTo>
                    <a:pt x="1734" y="538"/>
                  </a:lnTo>
                  <a:lnTo>
                    <a:pt x="1762" y="608"/>
                  </a:lnTo>
                  <a:lnTo>
                    <a:pt x="1783" y="681"/>
                  </a:lnTo>
                  <a:lnTo>
                    <a:pt x="1800" y="755"/>
                  </a:lnTo>
                  <a:lnTo>
                    <a:pt x="1809" y="831"/>
                  </a:lnTo>
                  <a:lnTo>
                    <a:pt x="1813" y="909"/>
                  </a:lnTo>
                  <a:lnTo>
                    <a:pt x="1809" y="989"/>
                  </a:lnTo>
                  <a:lnTo>
                    <a:pt x="1801" y="1066"/>
                  </a:lnTo>
                  <a:lnTo>
                    <a:pt x="1786" y="1142"/>
                  </a:lnTo>
                  <a:lnTo>
                    <a:pt x="1768" y="1215"/>
                  </a:lnTo>
                  <a:lnTo>
                    <a:pt x="1745" y="1286"/>
                  </a:lnTo>
                  <a:lnTo>
                    <a:pt x="1720" y="1356"/>
                  </a:lnTo>
                  <a:lnTo>
                    <a:pt x="1690" y="1423"/>
                  </a:lnTo>
                  <a:lnTo>
                    <a:pt x="1659" y="1488"/>
                  </a:lnTo>
                  <a:lnTo>
                    <a:pt x="1627" y="1551"/>
                  </a:lnTo>
                  <a:lnTo>
                    <a:pt x="1593" y="1612"/>
                  </a:lnTo>
                  <a:lnTo>
                    <a:pt x="1558" y="1672"/>
                  </a:lnTo>
                  <a:lnTo>
                    <a:pt x="1524" y="1729"/>
                  </a:lnTo>
                  <a:lnTo>
                    <a:pt x="1490" y="1784"/>
                  </a:lnTo>
                  <a:lnTo>
                    <a:pt x="1463" y="1828"/>
                  </a:lnTo>
                  <a:lnTo>
                    <a:pt x="1437" y="1872"/>
                  </a:lnTo>
                  <a:lnTo>
                    <a:pt x="1411" y="1914"/>
                  </a:lnTo>
                  <a:lnTo>
                    <a:pt x="1389" y="1956"/>
                  </a:lnTo>
                  <a:lnTo>
                    <a:pt x="1368" y="1995"/>
                  </a:lnTo>
                  <a:lnTo>
                    <a:pt x="1351" y="2032"/>
                  </a:lnTo>
                  <a:lnTo>
                    <a:pt x="1336" y="2067"/>
                  </a:lnTo>
                  <a:lnTo>
                    <a:pt x="1326" y="2101"/>
                  </a:lnTo>
                  <a:lnTo>
                    <a:pt x="1318" y="2132"/>
                  </a:lnTo>
                  <a:lnTo>
                    <a:pt x="1316" y="2161"/>
                  </a:lnTo>
                  <a:lnTo>
                    <a:pt x="1312" y="2281"/>
                  </a:lnTo>
                  <a:lnTo>
                    <a:pt x="1312" y="2289"/>
                  </a:lnTo>
                  <a:lnTo>
                    <a:pt x="1320" y="2311"/>
                  </a:lnTo>
                  <a:lnTo>
                    <a:pt x="1323" y="2334"/>
                  </a:lnTo>
                  <a:lnTo>
                    <a:pt x="1320" y="2346"/>
                  </a:lnTo>
                  <a:lnTo>
                    <a:pt x="1311" y="2355"/>
                  </a:lnTo>
                  <a:lnTo>
                    <a:pt x="1296" y="2365"/>
                  </a:lnTo>
                  <a:lnTo>
                    <a:pt x="1277" y="2372"/>
                  </a:lnTo>
                  <a:lnTo>
                    <a:pt x="1253" y="2380"/>
                  </a:lnTo>
                  <a:lnTo>
                    <a:pt x="1225" y="2386"/>
                  </a:lnTo>
                  <a:lnTo>
                    <a:pt x="1195" y="2392"/>
                  </a:lnTo>
                  <a:lnTo>
                    <a:pt x="1162" y="2397"/>
                  </a:lnTo>
                  <a:lnTo>
                    <a:pt x="1127" y="2401"/>
                  </a:lnTo>
                  <a:lnTo>
                    <a:pt x="1091" y="2405"/>
                  </a:lnTo>
                  <a:lnTo>
                    <a:pt x="1054" y="2408"/>
                  </a:lnTo>
                  <a:lnTo>
                    <a:pt x="1017" y="2410"/>
                  </a:lnTo>
                  <a:lnTo>
                    <a:pt x="981" y="2413"/>
                  </a:lnTo>
                  <a:lnTo>
                    <a:pt x="946" y="2415"/>
                  </a:lnTo>
                  <a:lnTo>
                    <a:pt x="914" y="2416"/>
                  </a:lnTo>
                  <a:lnTo>
                    <a:pt x="883" y="2417"/>
                  </a:lnTo>
                  <a:lnTo>
                    <a:pt x="856" y="2417"/>
                  </a:lnTo>
                  <a:lnTo>
                    <a:pt x="832" y="2418"/>
                  </a:lnTo>
                  <a:lnTo>
                    <a:pt x="812" y="2418"/>
                  </a:lnTo>
                  <a:lnTo>
                    <a:pt x="797" y="2418"/>
                  </a:lnTo>
                  <a:lnTo>
                    <a:pt x="788" y="2418"/>
                  </a:lnTo>
                  <a:lnTo>
                    <a:pt x="785" y="2418"/>
                  </a:lnTo>
                  <a:lnTo>
                    <a:pt x="788" y="2418"/>
                  </a:lnTo>
                  <a:lnTo>
                    <a:pt x="797" y="2418"/>
                  </a:lnTo>
                  <a:lnTo>
                    <a:pt x="812" y="2418"/>
                  </a:lnTo>
                  <a:lnTo>
                    <a:pt x="832" y="2419"/>
                  </a:lnTo>
                  <a:lnTo>
                    <a:pt x="857" y="2419"/>
                  </a:lnTo>
                  <a:lnTo>
                    <a:pt x="885" y="2420"/>
                  </a:lnTo>
                  <a:lnTo>
                    <a:pt x="917" y="2421"/>
                  </a:lnTo>
                  <a:lnTo>
                    <a:pt x="951" y="2423"/>
                  </a:lnTo>
                  <a:lnTo>
                    <a:pt x="987" y="2424"/>
                  </a:lnTo>
                  <a:lnTo>
                    <a:pt x="1024" y="2427"/>
                  </a:lnTo>
                  <a:lnTo>
                    <a:pt x="1063" y="2431"/>
                  </a:lnTo>
                  <a:lnTo>
                    <a:pt x="1101" y="2434"/>
                  </a:lnTo>
                  <a:lnTo>
                    <a:pt x="1140" y="2438"/>
                  </a:lnTo>
                  <a:lnTo>
                    <a:pt x="1177" y="2443"/>
                  </a:lnTo>
                  <a:lnTo>
                    <a:pt x="1213" y="2449"/>
                  </a:lnTo>
                  <a:lnTo>
                    <a:pt x="1246" y="2455"/>
                  </a:lnTo>
                  <a:lnTo>
                    <a:pt x="1278" y="2462"/>
                  </a:lnTo>
                  <a:lnTo>
                    <a:pt x="1307" y="2470"/>
                  </a:lnTo>
                  <a:lnTo>
                    <a:pt x="1331" y="2479"/>
                  </a:lnTo>
                  <a:lnTo>
                    <a:pt x="1351" y="2489"/>
                  </a:lnTo>
                  <a:lnTo>
                    <a:pt x="1366" y="2501"/>
                  </a:lnTo>
                  <a:lnTo>
                    <a:pt x="1375" y="2512"/>
                  </a:lnTo>
                  <a:lnTo>
                    <a:pt x="1378" y="2526"/>
                  </a:lnTo>
                  <a:lnTo>
                    <a:pt x="1375" y="2539"/>
                  </a:lnTo>
                  <a:lnTo>
                    <a:pt x="1366" y="2551"/>
                  </a:lnTo>
                  <a:lnTo>
                    <a:pt x="1352" y="2563"/>
                  </a:lnTo>
                  <a:lnTo>
                    <a:pt x="1333" y="2573"/>
                  </a:lnTo>
                  <a:lnTo>
                    <a:pt x="1310" y="2582"/>
                  </a:lnTo>
                  <a:lnTo>
                    <a:pt x="1282" y="2590"/>
                  </a:lnTo>
                  <a:lnTo>
                    <a:pt x="1253" y="2597"/>
                  </a:lnTo>
                  <a:lnTo>
                    <a:pt x="1220" y="2603"/>
                  </a:lnTo>
                  <a:lnTo>
                    <a:pt x="1186" y="2609"/>
                  </a:lnTo>
                  <a:lnTo>
                    <a:pt x="1150" y="2614"/>
                  </a:lnTo>
                  <a:lnTo>
                    <a:pt x="1114" y="2618"/>
                  </a:lnTo>
                  <a:lnTo>
                    <a:pt x="1077" y="2621"/>
                  </a:lnTo>
                  <a:lnTo>
                    <a:pt x="1040" y="2625"/>
                  </a:lnTo>
                  <a:lnTo>
                    <a:pt x="1005" y="2628"/>
                  </a:lnTo>
                  <a:lnTo>
                    <a:pt x="971" y="2629"/>
                  </a:lnTo>
                  <a:lnTo>
                    <a:pt x="939" y="2631"/>
                  </a:lnTo>
                  <a:lnTo>
                    <a:pt x="908" y="2632"/>
                  </a:lnTo>
                  <a:lnTo>
                    <a:pt x="938" y="2632"/>
                  </a:lnTo>
                  <a:lnTo>
                    <a:pt x="969" y="2632"/>
                  </a:lnTo>
                  <a:lnTo>
                    <a:pt x="1001" y="2633"/>
                  </a:lnTo>
                  <a:lnTo>
                    <a:pt x="1035" y="2634"/>
                  </a:lnTo>
                  <a:lnTo>
                    <a:pt x="1070" y="2636"/>
                  </a:lnTo>
                  <a:lnTo>
                    <a:pt x="1105" y="2638"/>
                  </a:lnTo>
                  <a:lnTo>
                    <a:pt x="1139" y="2642"/>
                  </a:lnTo>
                  <a:lnTo>
                    <a:pt x="1171" y="2646"/>
                  </a:lnTo>
                  <a:lnTo>
                    <a:pt x="1202" y="2651"/>
                  </a:lnTo>
                  <a:lnTo>
                    <a:pt x="1232" y="2657"/>
                  </a:lnTo>
                  <a:lnTo>
                    <a:pt x="1257" y="2665"/>
                  </a:lnTo>
                  <a:lnTo>
                    <a:pt x="1279" y="2673"/>
                  </a:lnTo>
                  <a:lnTo>
                    <a:pt x="1298" y="2683"/>
                  </a:lnTo>
                  <a:lnTo>
                    <a:pt x="1312" y="2693"/>
                  </a:lnTo>
                  <a:lnTo>
                    <a:pt x="1320" y="2706"/>
                  </a:lnTo>
                  <a:lnTo>
                    <a:pt x="1323" y="2721"/>
                  </a:lnTo>
                  <a:lnTo>
                    <a:pt x="1321" y="2742"/>
                  </a:lnTo>
                  <a:lnTo>
                    <a:pt x="1314" y="2762"/>
                  </a:lnTo>
                  <a:lnTo>
                    <a:pt x="1302" y="2780"/>
                  </a:lnTo>
                  <a:lnTo>
                    <a:pt x="1288" y="2795"/>
                  </a:lnTo>
                  <a:lnTo>
                    <a:pt x="1271" y="2807"/>
                  </a:lnTo>
                  <a:lnTo>
                    <a:pt x="1251" y="2813"/>
                  </a:lnTo>
                  <a:lnTo>
                    <a:pt x="1228" y="2816"/>
                  </a:lnTo>
                  <a:lnTo>
                    <a:pt x="584" y="2816"/>
                  </a:lnTo>
                  <a:lnTo>
                    <a:pt x="562" y="2813"/>
                  </a:lnTo>
                  <a:lnTo>
                    <a:pt x="542" y="2807"/>
                  </a:lnTo>
                  <a:lnTo>
                    <a:pt x="524" y="2795"/>
                  </a:lnTo>
                  <a:lnTo>
                    <a:pt x="509" y="2780"/>
                  </a:lnTo>
                  <a:lnTo>
                    <a:pt x="499" y="2762"/>
                  </a:lnTo>
                  <a:lnTo>
                    <a:pt x="491" y="2742"/>
                  </a:lnTo>
                  <a:lnTo>
                    <a:pt x="489" y="2721"/>
                  </a:lnTo>
                  <a:lnTo>
                    <a:pt x="491" y="2707"/>
                  </a:lnTo>
                  <a:lnTo>
                    <a:pt x="498" y="2696"/>
                  </a:lnTo>
                  <a:lnTo>
                    <a:pt x="506" y="2686"/>
                  </a:lnTo>
                  <a:lnTo>
                    <a:pt x="515" y="2676"/>
                  </a:lnTo>
                  <a:lnTo>
                    <a:pt x="526" y="2667"/>
                  </a:lnTo>
                  <a:lnTo>
                    <a:pt x="534" y="2657"/>
                  </a:lnTo>
                  <a:lnTo>
                    <a:pt x="541" y="2647"/>
                  </a:lnTo>
                  <a:lnTo>
                    <a:pt x="543" y="2634"/>
                  </a:lnTo>
                  <a:lnTo>
                    <a:pt x="541" y="2625"/>
                  </a:lnTo>
                  <a:lnTo>
                    <a:pt x="533" y="2616"/>
                  </a:lnTo>
                  <a:lnTo>
                    <a:pt x="524" y="2608"/>
                  </a:lnTo>
                  <a:lnTo>
                    <a:pt x="510" y="2600"/>
                  </a:lnTo>
                  <a:lnTo>
                    <a:pt x="496" y="2593"/>
                  </a:lnTo>
                  <a:lnTo>
                    <a:pt x="482" y="2584"/>
                  </a:lnTo>
                  <a:lnTo>
                    <a:pt x="467" y="2576"/>
                  </a:lnTo>
                  <a:lnTo>
                    <a:pt x="454" y="2565"/>
                  </a:lnTo>
                  <a:lnTo>
                    <a:pt x="444" y="2555"/>
                  </a:lnTo>
                  <a:lnTo>
                    <a:pt x="436" y="2541"/>
                  </a:lnTo>
                  <a:lnTo>
                    <a:pt x="434" y="2526"/>
                  </a:lnTo>
                  <a:lnTo>
                    <a:pt x="436" y="2511"/>
                  </a:lnTo>
                  <a:lnTo>
                    <a:pt x="443" y="2497"/>
                  </a:lnTo>
                  <a:lnTo>
                    <a:pt x="453" y="2486"/>
                  </a:lnTo>
                  <a:lnTo>
                    <a:pt x="465" y="2476"/>
                  </a:lnTo>
                  <a:lnTo>
                    <a:pt x="478" y="2467"/>
                  </a:lnTo>
                  <a:lnTo>
                    <a:pt x="492" y="2458"/>
                  </a:lnTo>
                  <a:lnTo>
                    <a:pt x="506" y="2450"/>
                  </a:lnTo>
                  <a:lnTo>
                    <a:pt x="518" y="2442"/>
                  </a:lnTo>
                  <a:lnTo>
                    <a:pt x="528" y="2435"/>
                  </a:lnTo>
                  <a:lnTo>
                    <a:pt x="534" y="2426"/>
                  </a:lnTo>
                  <a:lnTo>
                    <a:pt x="538" y="2418"/>
                  </a:lnTo>
                  <a:lnTo>
                    <a:pt x="536" y="2406"/>
                  </a:lnTo>
                  <a:lnTo>
                    <a:pt x="530" y="2397"/>
                  </a:lnTo>
                  <a:lnTo>
                    <a:pt x="523" y="2387"/>
                  </a:lnTo>
                  <a:lnTo>
                    <a:pt x="513" y="2378"/>
                  </a:lnTo>
                  <a:lnTo>
                    <a:pt x="504" y="2368"/>
                  </a:lnTo>
                  <a:lnTo>
                    <a:pt x="496" y="2358"/>
                  </a:lnTo>
                  <a:lnTo>
                    <a:pt x="491" y="2347"/>
                  </a:lnTo>
                  <a:lnTo>
                    <a:pt x="489" y="2334"/>
                  </a:lnTo>
                  <a:lnTo>
                    <a:pt x="491" y="2311"/>
                  </a:lnTo>
                  <a:lnTo>
                    <a:pt x="501" y="2289"/>
                  </a:lnTo>
                  <a:lnTo>
                    <a:pt x="501" y="2281"/>
                  </a:lnTo>
                  <a:lnTo>
                    <a:pt x="495" y="2161"/>
                  </a:lnTo>
                  <a:lnTo>
                    <a:pt x="493" y="2132"/>
                  </a:lnTo>
                  <a:lnTo>
                    <a:pt x="486" y="2099"/>
                  </a:lnTo>
                  <a:lnTo>
                    <a:pt x="474" y="2064"/>
                  </a:lnTo>
                  <a:lnTo>
                    <a:pt x="459" y="2027"/>
                  </a:lnTo>
                  <a:lnTo>
                    <a:pt x="442" y="1987"/>
                  </a:lnTo>
                  <a:lnTo>
                    <a:pt x="420" y="1946"/>
                  </a:lnTo>
                  <a:lnTo>
                    <a:pt x="397" y="1904"/>
                  </a:lnTo>
                  <a:lnTo>
                    <a:pt x="372" y="1860"/>
                  </a:lnTo>
                  <a:lnTo>
                    <a:pt x="345" y="1817"/>
                  </a:lnTo>
                  <a:lnTo>
                    <a:pt x="318" y="1771"/>
                  </a:lnTo>
                  <a:lnTo>
                    <a:pt x="285" y="1716"/>
                  </a:lnTo>
                  <a:lnTo>
                    <a:pt x="251" y="1659"/>
                  </a:lnTo>
                  <a:lnTo>
                    <a:pt x="217" y="1600"/>
                  </a:lnTo>
                  <a:lnTo>
                    <a:pt x="184" y="1538"/>
                  </a:lnTo>
                  <a:lnTo>
                    <a:pt x="151" y="1474"/>
                  </a:lnTo>
                  <a:lnTo>
                    <a:pt x="120" y="1410"/>
                  </a:lnTo>
                  <a:lnTo>
                    <a:pt x="92" y="1343"/>
                  </a:lnTo>
                  <a:lnTo>
                    <a:pt x="66" y="1275"/>
                  </a:lnTo>
                  <a:lnTo>
                    <a:pt x="43" y="1205"/>
                  </a:lnTo>
                  <a:lnTo>
                    <a:pt x="25" y="1133"/>
                  </a:lnTo>
                  <a:lnTo>
                    <a:pt x="12" y="1060"/>
                  </a:lnTo>
                  <a:lnTo>
                    <a:pt x="2" y="986"/>
                  </a:lnTo>
                  <a:lnTo>
                    <a:pt x="0" y="909"/>
                  </a:lnTo>
                  <a:lnTo>
                    <a:pt x="3" y="831"/>
                  </a:lnTo>
                  <a:lnTo>
                    <a:pt x="13" y="755"/>
                  </a:lnTo>
                  <a:lnTo>
                    <a:pt x="29" y="681"/>
                  </a:lnTo>
                  <a:lnTo>
                    <a:pt x="51" y="608"/>
                  </a:lnTo>
                  <a:lnTo>
                    <a:pt x="78" y="538"/>
                  </a:lnTo>
                  <a:lnTo>
                    <a:pt x="111" y="473"/>
                  </a:lnTo>
                  <a:lnTo>
                    <a:pt x="149" y="409"/>
                  </a:lnTo>
                  <a:lnTo>
                    <a:pt x="192" y="350"/>
                  </a:lnTo>
                  <a:lnTo>
                    <a:pt x="240" y="294"/>
                  </a:lnTo>
                  <a:lnTo>
                    <a:pt x="292" y="242"/>
                  </a:lnTo>
                  <a:lnTo>
                    <a:pt x="348" y="194"/>
                  </a:lnTo>
                  <a:lnTo>
                    <a:pt x="407" y="151"/>
                  </a:lnTo>
                  <a:lnTo>
                    <a:pt x="470" y="112"/>
                  </a:lnTo>
                  <a:lnTo>
                    <a:pt x="536" y="79"/>
                  </a:lnTo>
                  <a:lnTo>
                    <a:pt x="605" y="52"/>
                  </a:lnTo>
                  <a:lnTo>
                    <a:pt x="677" y="30"/>
                  </a:lnTo>
                  <a:lnTo>
                    <a:pt x="751" y="14"/>
                  </a:lnTo>
                  <a:lnTo>
                    <a:pt x="827" y="4"/>
                  </a:lnTo>
                  <a:lnTo>
                    <a:pt x="9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727346"/>
              <a:endParaRPr lang="en-US" sz="1431">
                <a:solidFill>
                  <a:prstClr val="black"/>
                </a:solidFill>
              </a:endParaRPr>
            </a:p>
          </p:txBody>
        </p:sp>
        <p:sp>
          <p:nvSpPr>
            <p:cNvPr id="39" name="Freeform 7"/>
            <p:cNvSpPr>
              <a:spLocks/>
            </p:cNvSpPr>
            <p:nvPr/>
          </p:nvSpPr>
          <p:spPr bwMode="auto">
            <a:xfrm>
              <a:off x="1002" y="390"/>
              <a:ext cx="40" cy="58"/>
            </a:xfrm>
            <a:custGeom>
              <a:avLst/>
              <a:gdLst>
                <a:gd name="T0" fmla="*/ 318 w 442"/>
                <a:gd name="T1" fmla="*/ 0 h 640"/>
                <a:gd name="T2" fmla="*/ 344 w 442"/>
                <a:gd name="T3" fmla="*/ 4 h 640"/>
                <a:gd name="T4" fmla="*/ 369 w 442"/>
                <a:gd name="T5" fmla="*/ 13 h 640"/>
                <a:gd name="T6" fmla="*/ 391 w 442"/>
                <a:gd name="T7" fmla="*/ 27 h 640"/>
                <a:gd name="T8" fmla="*/ 409 w 442"/>
                <a:gd name="T9" fmla="*/ 45 h 640"/>
                <a:gd name="T10" fmla="*/ 424 w 442"/>
                <a:gd name="T11" fmla="*/ 65 h 640"/>
                <a:gd name="T12" fmla="*/ 435 w 442"/>
                <a:gd name="T13" fmla="*/ 87 h 640"/>
                <a:gd name="T14" fmla="*/ 441 w 442"/>
                <a:gd name="T15" fmla="*/ 111 h 640"/>
                <a:gd name="T16" fmla="*/ 442 w 442"/>
                <a:gd name="T17" fmla="*/ 137 h 640"/>
                <a:gd name="T18" fmla="*/ 438 w 442"/>
                <a:gd name="T19" fmla="*/ 162 h 640"/>
                <a:gd name="T20" fmla="*/ 429 w 442"/>
                <a:gd name="T21" fmla="*/ 187 h 640"/>
                <a:gd name="T22" fmla="*/ 246 w 442"/>
                <a:gd name="T23" fmla="*/ 566 h 640"/>
                <a:gd name="T24" fmla="*/ 233 w 442"/>
                <a:gd name="T25" fmla="*/ 588 h 640"/>
                <a:gd name="T26" fmla="*/ 216 w 442"/>
                <a:gd name="T27" fmla="*/ 607 h 640"/>
                <a:gd name="T28" fmla="*/ 197 w 442"/>
                <a:gd name="T29" fmla="*/ 620 h 640"/>
                <a:gd name="T30" fmla="*/ 176 w 442"/>
                <a:gd name="T31" fmla="*/ 631 h 640"/>
                <a:gd name="T32" fmla="*/ 153 w 442"/>
                <a:gd name="T33" fmla="*/ 637 h 640"/>
                <a:gd name="T34" fmla="*/ 129 w 442"/>
                <a:gd name="T35" fmla="*/ 640 h 640"/>
                <a:gd name="T36" fmla="*/ 101 w 442"/>
                <a:gd name="T37" fmla="*/ 636 h 640"/>
                <a:gd name="T38" fmla="*/ 73 w 442"/>
                <a:gd name="T39" fmla="*/ 627 h 640"/>
                <a:gd name="T40" fmla="*/ 50 w 442"/>
                <a:gd name="T41" fmla="*/ 613 h 640"/>
                <a:gd name="T42" fmla="*/ 32 w 442"/>
                <a:gd name="T43" fmla="*/ 596 h 640"/>
                <a:gd name="T44" fmla="*/ 17 w 442"/>
                <a:gd name="T45" fmla="*/ 576 h 640"/>
                <a:gd name="T46" fmla="*/ 7 w 442"/>
                <a:gd name="T47" fmla="*/ 552 h 640"/>
                <a:gd name="T48" fmla="*/ 2 w 442"/>
                <a:gd name="T49" fmla="*/ 528 h 640"/>
                <a:gd name="T50" fmla="*/ 0 w 442"/>
                <a:gd name="T51" fmla="*/ 504 h 640"/>
                <a:gd name="T52" fmla="*/ 4 w 442"/>
                <a:gd name="T53" fmla="*/ 478 h 640"/>
                <a:gd name="T54" fmla="*/ 13 w 442"/>
                <a:gd name="T55" fmla="*/ 454 h 640"/>
                <a:gd name="T56" fmla="*/ 196 w 442"/>
                <a:gd name="T57" fmla="*/ 73 h 640"/>
                <a:gd name="T58" fmla="*/ 210 w 442"/>
                <a:gd name="T59" fmla="*/ 51 h 640"/>
                <a:gd name="T60" fmla="*/ 227 w 442"/>
                <a:gd name="T61" fmla="*/ 32 h 640"/>
                <a:gd name="T62" fmla="*/ 248 w 442"/>
                <a:gd name="T63" fmla="*/ 18 h 640"/>
                <a:gd name="T64" fmla="*/ 270 w 442"/>
                <a:gd name="T65" fmla="*/ 8 h 640"/>
                <a:gd name="T66" fmla="*/ 294 w 442"/>
                <a:gd name="T67" fmla="*/ 1 h 640"/>
                <a:gd name="T68" fmla="*/ 318 w 442"/>
                <a:gd name="T69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2" h="640">
                  <a:moveTo>
                    <a:pt x="318" y="0"/>
                  </a:moveTo>
                  <a:lnTo>
                    <a:pt x="344" y="4"/>
                  </a:lnTo>
                  <a:lnTo>
                    <a:pt x="369" y="13"/>
                  </a:lnTo>
                  <a:lnTo>
                    <a:pt x="391" y="27"/>
                  </a:lnTo>
                  <a:lnTo>
                    <a:pt x="409" y="45"/>
                  </a:lnTo>
                  <a:lnTo>
                    <a:pt x="424" y="65"/>
                  </a:lnTo>
                  <a:lnTo>
                    <a:pt x="435" y="87"/>
                  </a:lnTo>
                  <a:lnTo>
                    <a:pt x="441" y="111"/>
                  </a:lnTo>
                  <a:lnTo>
                    <a:pt x="442" y="137"/>
                  </a:lnTo>
                  <a:lnTo>
                    <a:pt x="438" y="162"/>
                  </a:lnTo>
                  <a:lnTo>
                    <a:pt x="429" y="187"/>
                  </a:lnTo>
                  <a:lnTo>
                    <a:pt x="246" y="566"/>
                  </a:lnTo>
                  <a:lnTo>
                    <a:pt x="233" y="588"/>
                  </a:lnTo>
                  <a:lnTo>
                    <a:pt x="216" y="607"/>
                  </a:lnTo>
                  <a:lnTo>
                    <a:pt x="197" y="620"/>
                  </a:lnTo>
                  <a:lnTo>
                    <a:pt x="176" y="631"/>
                  </a:lnTo>
                  <a:lnTo>
                    <a:pt x="153" y="637"/>
                  </a:lnTo>
                  <a:lnTo>
                    <a:pt x="129" y="640"/>
                  </a:lnTo>
                  <a:lnTo>
                    <a:pt x="101" y="636"/>
                  </a:lnTo>
                  <a:lnTo>
                    <a:pt x="73" y="627"/>
                  </a:lnTo>
                  <a:lnTo>
                    <a:pt x="50" y="613"/>
                  </a:lnTo>
                  <a:lnTo>
                    <a:pt x="32" y="596"/>
                  </a:lnTo>
                  <a:lnTo>
                    <a:pt x="17" y="576"/>
                  </a:lnTo>
                  <a:lnTo>
                    <a:pt x="7" y="552"/>
                  </a:lnTo>
                  <a:lnTo>
                    <a:pt x="2" y="528"/>
                  </a:lnTo>
                  <a:lnTo>
                    <a:pt x="0" y="504"/>
                  </a:lnTo>
                  <a:lnTo>
                    <a:pt x="4" y="478"/>
                  </a:lnTo>
                  <a:lnTo>
                    <a:pt x="13" y="454"/>
                  </a:lnTo>
                  <a:lnTo>
                    <a:pt x="196" y="73"/>
                  </a:lnTo>
                  <a:lnTo>
                    <a:pt x="210" y="51"/>
                  </a:lnTo>
                  <a:lnTo>
                    <a:pt x="227" y="32"/>
                  </a:lnTo>
                  <a:lnTo>
                    <a:pt x="248" y="18"/>
                  </a:lnTo>
                  <a:lnTo>
                    <a:pt x="270" y="8"/>
                  </a:lnTo>
                  <a:lnTo>
                    <a:pt x="294" y="1"/>
                  </a:lnTo>
                  <a:lnTo>
                    <a:pt x="3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727346"/>
              <a:endParaRPr lang="en-US" sz="1431">
                <a:solidFill>
                  <a:prstClr val="black"/>
                </a:solidFill>
              </a:endParaRPr>
            </a:p>
          </p:txBody>
        </p:sp>
        <p:sp>
          <p:nvSpPr>
            <p:cNvPr id="40" name="Freeform 8"/>
            <p:cNvSpPr>
              <a:spLocks/>
            </p:cNvSpPr>
            <p:nvPr/>
          </p:nvSpPr>
          <p:spPr bwMode="auto">
            <a:xfrm>
              <a:off x="882" y="390"/>
              <a:ext cx="40" cy="58"/>
            </a:xfrm>
            <a:custGeom>
              <a:avLst/>
              <a:gdLst>
                <a:gd name="T0" fmla="*/ 123 w 442"/>
                <a:gd name="T1" fmla="*/ 0 h 640"/>
                <a:gd name="T2" fmla="*/ 148 w 442"/>
                <a:gd name="T3" fmla="*/ 1 h 640"/>
                <a:gd name="T4" fmla="*/ 173 w 442"/>
                <a:gd name="T5" fmla="*/ 8 h 640"/>
                <a:gd name="T6" fmla="*/ 195 w 442"/>
                <a:gd name="T7" fmla="*/ 18 h 640"/>
                <a:gd name="T8" fmla="*/ 215 w 442"/>
                <a:gd name="T9" fmla="*/ 32 h 640"/>
                <a:gd name="T10" fmla="*/ 233 w 442"/>
                <a:gd name="T11" fmla="*/ 51 h 640"/>
                <a:gd name="T12" fmla="*/ 247 w 442"/>
                <a:gd name="T13" fmla="*/ 73 h 640"/>
                <a:gd name="T14" fmla="*/ 429 w 442"/>
                <a:gd name="T15" fmla="*/ 454 h 640"/>
                <a:gd name="T16" fmla="*/ 439 w 442"/>
                <a:gd name="T17" fmla="*/ 478 h 640"/>
                <a:gd name="T18" fmla="*/ 442 w 442"/>
                <a:gd name="T19" fmla="*/ 504 h 640"/>
                <a:gd name="T20" fmla="*/ 441 w 442"/>
                <a:gd name="T21" fmla="*/ 528 h 640"/>
                <a:gd name="T22" fmla="*/ 436 w 442"/>
                <a:gd name="T23" fmla="*/ 552 h 640"/>
                <a:gd name="T24" fmla="*/ 425 w 442"/>
                <a:gd name="T25" fmla="*/ 576 h 640"/>
                <a:gd name="T26" fmla="*/ 410 w 442"/>
                <a:gd name="T27" fmla="*/ 596 h 640"/>
                <a:gd name="T28" fmla="*/ 391 w 442"/>
                <a:gd name="T29" fmla="*/ 613 h 640"/>
                <a:gd name="T30" fmla="*/ 369 w 442"/>
                <a:gd name="T31" fmla="*/ 627 h 640"/>
                <a:gd name="T32" fmla="*/ 351 w 442"/>
                <a:gd name="T33" fmla="*/ 634 h 640"/>
                <a:gd name="T34" fmla="*/ 332 w 442"/>
                <a:gd name="T35" fmla="*/ 638 h 640"/>
                <a:gd name="T36" fmla="*/ 313 w 442"/>
                <a:gd name="T37" fmla="*/ 640 h 640"/>
                <a:gd name="T38" fmla="*/ 289 w 442"/>
                <a:gd name="T39" fmla="*/ 637 h 640"/>
                <a:gd name="T40" fmla="*/ 267 w 442"/>
                <a:gd name="T41" fmla="*/ 631 h 640"/>
                <a:gd name="T42" fmla="*/ 244 w 442"/>
                <a:gd name="T43" fmla="*/ 620 h 640"/>
                <a:gd name="T44" fmla="*/ 225 w 442"/>
                <a:gd name="T45" fmla="*/ 607 h 640"/>
                <a:gd name="T46" fmla="*/ 210 w 442"/>
                <a:gd name="T47" fmla="*/ 588 h 640"/>
                <a:gd name="T48" fmla="*/ 196 w 442"/>
                <a:gd name="T49" fmla="*/ 566 h 640"/>
                <a:gd name="T50" fmla="*/ 13 w 442"/>
                <a:gd name="T51" fmla="*/ 187 h 640"/>
                <a:gd name="T52" fmla="*/ 5 w 442"/>
                <a:gd name="T53" fmla="*/ 162 h 640"/>
                <a:gd name="T54" fmla="*/ 0 w 442"/>
                <a:gd name="T55" fmla="*/ 137 h 640"/>
                <a:gd name="T56" fmla="*/ 2 w 442"/>
                <a:gd name="T57" fmla="*/ 111 h 640"/>
                <a:gd name="T58" fmla="*/ 8 w 442"/>
                <a:gd name="T59" fmla="*/ 87 h 640"/>
                <a:gd name="T60" fmla="*/ 17 w 442"/>
                <a:gd name="T61" fmla="*/ 65 h 640"/>
                <a:gd name="T62" fmla="*/ 32 w 442"/>
                <a:gd name="T63" fmla="*/ 45 h 640"/>
                <a:gd name="T64" fmla="*/ 51 w 442"/>
                <a:gd name="T65" fmla="*/ 27 h 640"/>
                <a:gd name="T66" fmla="*/ 73 w 442"/>
                <a:gd name="T67" fmla="*/ 13 h 640"/>
                <a:gd name="T68" fmla="*/ 98 w 442"/>
                <a:gd name="T69" fmla="*/ 4 h 640"/>
                <a:gd name="T70" fmla="*/ 123 w 442"/>
                <a:gd name="T71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2" h="640">
                  <a:moveTo>
                    <a:pt x="123" y="0"/>
                  </a:moveTo>
                  <a:lnTo>
                    <a:pt x="148" y="1"/>
                  </a:lnTo>
                  <a:lnTo>
                    <a:pt x="173" y="8"/>
                  </a:lnTo>
                  <a:lnTo>
                    <a:pt x="195" y="18"/>
                  </a:lnTo>
                  <a:lnTo>
                    <a:pt x="215" y="32"/>
                  </a:lnTo>
                  <a:lnTo>
                    <a:pt x="233" y="51"/>
                  </a:lnTo>
                  <a:lnTo>
                    <a:pt x="247" y="73"/>
                  </a:lnTo>
                  <a:lnTo>
                    <a:pt x="429" y="454"/>
                  </a:lnTo>
                  <a:lnTo>
                    <a:pt x="439" y="478"/>
                  </a:lnTo>
                  <a:lnTo>
                    <a:pt x="442" y="504"/>
                  </a:lnTo>
                  <a:lnTo>
                    <a:pt x="441" y="528"/>
                  </a:lnTo>
                  <a:lnTo>
                    <a:pt x="436" y="552"/>
                  </a:lnTo>
                  <a:lnTo>
                    <a:pt x="425" y="576"/>
                  </a:lnTo>
                  <a:lnTo>
                    <a:pt x="410" y="596"/>
                  </a:lnTo>
                  <a:lnTo>
                    <a:pt x="391" y="613"/>
                  </a:lnTo>
                  <a:lnTo>
                    <a:pt x="369" y="627"/>
                  </a:lnTo>
                  <a:lnTo>
                    <a:pt x="351" y="634"/>
                  </a:lnTo>
                  <a:lnTo>
                    <a:pt x="332" y="638"/>
                  </a:lnTo>
                  <a:lnTo>
                    <a:pt x="313" y="640"/>
                  </a:lnTo>
                  <a:lnTo>
                    <a:pt x="289" y="637"/>
                  </a:lnTo>
                  <a:lnTo>
                    <a:pt x="267" y="631"/>
                  </a:lnTo>
                  <a:lnTo>
                    <a:pt x="244" y="620"/>
                  </a:lnTo>
                  <a:lnTo>
                    <a:pt x="225" y="607"/>
                  </a:lnTo>
                  <a:lnTo>
                    <a:pt x="210" y="588"/>
                  </a:lnTo>
                  <a:lnTo>
                    <a:pt x="196" y="566"/>
                  </a:lnTo>
                  <a:lnTo>
                    <a:pt x="13" y="187"/>
                  </a:lnTo>
                  <a:lnTo>
                    <a:pt x="5" y="162"/>
                  </a:lnTo>
                  <a:lnTo>
                    <a:pt x="0" y="137"/>
                  </a:lnTo>
                  <a:lnTo>
                    <a:pt x="2" y="111"/>
                  </a:lnTo>
                  <a:lnTo>
                    <a:pt x="8" y="87"/>
                  </a:lnTo>
                  <a:lnTo>
                    <a:pt x="17" y="65"/>
                  </a:lnTo>
                  <a:lnTo>
                    <a:pt x="32" y="45"/>
                  </a:lnTo>
                  <a:lnTo>
                    <a:pt x="51" y="27"/>
                  </a:lnTo>
                  <a:lnTo>
                    <a:pt x="73" y="13"/>
                  </a:lnTo>
                  <a:lnTo>
                    <a:pt x="98" y="4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727346"/>
              <a:endParaRPr lang="en-US" sz="1431">
                <a:solidFill>
                  <a:prstClr val="black"/>
                </a:solidFill>
              </a:endParaRPr>
            </a:p>
          </p:txBody>
        </p:sp>
        <p:sp>
          <p:nvSpPr>
            <p:cNvPr id="41" name="Freeform 9"/>
            <p:cNvSpPr>
              <a:spLocks/>
            </p:cNvSpPr>
            <p:nvPr/>
          </p:nvSpPr>
          <p:spPr bwMode="auto">
            <a:xfrm>
              <a:off x="1057" y="501"/>
              <a:ext cx="59" cy="36"/>
            </a:xfrm>
            <a:custGeom>
              <a:avLst/>
              <a:gdLst>
                <a:gd name="T0" fmla="*/ 534 w 656"/>
                <a:gd name="T1" fmla="*/ 0 h 398"/>
                <a:gd name="T2" fmla="*/ 558 w 656"/>
                <a:gd name="T3" fmla="*/ 3 h 398"/>
                <a:gd name="T4" fmla="*/ 583 w 656"/>
                <a:gd name="T5" fmla="*/ 13 h 398"/>
                <a:gd name="T6" fmla="*/ 604 w 656"/>
                <a:gd name="T7" fmla="*/ 26 h 398"/>
                <a:gd name="T8" fmla="*/ 622 w 656"/>
                <a:gd name="T9" fmla="*/ 43 h 398"/>
                <a:gd name="T10" fmla="*/ 637 w 656"/>
                <a:gd name="T11" fmla="*/ 63 h 398"/>
                <a:gd name="T12" fmla="*/ 648 w 656"/>
                <a:gd name="T13" fmla="*/ 87 h 398"/>
                <a:gd name="T14" fmla="*/ 654 w 656"/>
                <a:gd name="T15" fmla="*/ 112 h 398"/>
                <a:gd name="T16" fmla="*/ 656 w 656"/>
                <a:gd name="T17" fmla="*/ 138 h 398"/>
                <a:gd name="T18" fmla="*/ 651 w 656"/>
                <a:gd name="T19" fmla="*/ 162 h 398"/>
                <a:gd name="T20" fmla="*/ 642 w 656"/>
                <a:gd name="T21" fmla="*/ 186 h 398"/>
                <a:gd name="T22" fmla="*/ 629 w 656"/>
                <a:gd name="T23" fmla="*/ 207 h 398"/>
                <a:gd name="T24" fmla="*/ 612 w 656"/>
                <a:gd name="T25" fmla="*/ 226 h 398"/>
                <a:gd name="T26" fmla="*/ 592 w 656"/>
                <a:gd name="T27" fmla="*/ 241 h 398"/>
                <a:gd name="T28" fmla="*/ 568 w 656"/>
                <a:gd name="T29" fmla="*/ 252 h 398"/>
                <a:gd name="T30" fmla="*/ 171 w 656"/>
                <a:gd name="T31" fmla="*/ 391 h 398"/>
                <a:gd name="T32" fmla="*/ 150 w 656"/>
                <a:gd name="T33" fmla="*/ 397 h 398"/>
                <a:gd name="T34" fmla="*/ 128 w 656"/>
                <a:gd name="T35" fmla="*/ 398 h 398"/>
                <a:gd name="T36" fmla="*/ 106 w 656"/>
                <a:gd name="T37" fmla="*/ 397 h 398"/>
                <a:gd name="T38" fmla="*/ 84 w 656"/>
                <a:gd name="T39" fmla="*/ 390 h 398"/>
                <a:gd name="T40" fmla="*/ 64 w 656"/>
                <a:gd name="T41" fmla="*/ 381 h 398"/>
                <a:gd name="T42" fmla="*/ 45 w 656"/>
                <a:gd name="T43" fmla="*/ 368 h 398"/>
                <a:gd name="T44" fmla="*/ 29 w 656"/>
                <a:gd name="T45" fmla="*/ 352 h 398"/>
                <a:gd name="T46" fmla="*/ 17 w 656"/>
                <a:gd name="T47" fmla="*/ 333 h 398"/>
                <a:gd name="T48" fmla="*/ 6 w 656"/>
                <a:gd name="T49" fmla="*/ 311 h 398"/>
                <a:gd name="T50" fmla="*/ 1 w 656"/>
                <a:gd name="T51" fmla="*/ 285 h 398"/>
                <a:gd name="T52" fmla="*/ 0 w 656"/>
                <a:gd name="T53" fmla="*/ 260 h 398"/>
                <a:gd name="T54" fmla="*/ 4 w 656"/>
                <a:gd name="T55" fmla="*/ 234 h 398"/>
                <a:gd name="T56" fmla="*/ 12 w 656"/>
                <a:gd name="T57" fmla="*/ 211 h 398"/>
                <a:gd name="T58" fmla="*/ 25 w 656"/>
                <a:gd name="T59" fmla="*/ 190 h 398"/>
                <a:gd name="T60" fmla="*/ 42 w 656"/>
                <a:gd name="T61" fmla="*/ 172 h 398"/>
                <a:gd name="T62" fmla="*/ 62 w 656"/>
                <a:gd name="T63" fmla="*/ 156 h 398"/>
                <a:gd name="T64" fmla="*/ 86 w 656"/>
                <a:gd name="T65" fmla="*/ 145 h 398"/>
                <a:gd name="T66" fmla="*/ 483 w 656"/>
                <a:gd name="T67" fmla="*/ 6 h 398"/>
                <a:gd name="T68" fmla="*/ 509 w 656"/>
                <a:gd name="T69" fmla="*/ 0 h 398"/>
                <a:gd name="T70" fmla="*/ 534 w 656"/>
                <a:gd name="T7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6" h="398">
                  <a:moveTo>
                    <a:pt x="534" y="0"/>
                  </a:moveTo>
                  <a:lnTo>
                    <a:pt x="558" y="3"/>
                  </a:lnTo>
                  <a:lnTo>
                    <a:pt x="583" y="13"/>
                  </a:lnTo>
                  <a:lnTo>
                    <a:pt x="604" y="26"/>
                  </a:lnTo>
                  <a:lnTo>
                    <a:pt x="622" y="43"/>
                  </a:lnTo>
                  <a:lnTo>
                    <a:pt x="637" y="63"/>
                  </a:lnTo>
                  <a:lnTo>
                    <a:pt x="648" y="87"/>
                  </a:lnTo>
                  <a:lnTo>
                    <a:pt x="654" y="112"/>
                  </a:lnTo>
                  <a:lnTo>
                    <a:pt x="656" y="138"/>
                  </a:lnTo>
                  <a:lnTo>
                    <a:pt x="651" y="162"/>
                  </a:lnTo>
                  <a:lnTo>
                    <a:pt x="642" y="186"/>
                  </a:lnTo>
                  <a:lnTo>
                    <a:pt x="629" y="207"/>
                  </a:lnTo>
                  <a:lnTo>
                    <a:pt x="612" y="226"/>
                  </a:lnTo>
                  <a:lnTo>
                    <a:pt x="592" y="241"/>
                  </a:lnTo>
                  <a:lnTo>
                    <a:pt x="568" y="252"/>
                  </a:lnTo>
                  <a:lnTo>
                    <a:pt x="171" y="391"/>
                  </a:lnTo>
                  <a:lnTo>
                    <a:pt x="150" y="397"/>
                  </a:lnTo>
                  <a:lnTo>
                    <a:pt x="128" y="398"/>
                  </a:lnTo>
                  <a:lnTo>
                    <a:pt x="106" y="397"/>
                  </a:lnTo>
                  <a:lnTo>
                    <a:pt x="84" y="390"/>
                  </a:lnTo>
                  <a:lnTo>
                    <a:pt x="64" y="381"/>
                  </a:lnTo>
                  <a:lnTo>
                    <a:pt x="45" y="368"/>
                  </a:lnTo>
                  <a:lnTo>
                    <a:pt x="29" y="352"/>
                  </a:lnTo>
                  <a:lnTo>
                    <a:pt x="17" y="333"/>
                  </a:lnTo>
                  <a:lnTo>
                    <a:pt x="6" y="311"/>
                  </a:lnTo>
                  <a:lnTo>
                    <a:pt x="1" y="285"/>
                  </a:lnTo>
                  <a:lnTo>
                    <a:pt x="0" y="260"/>
                  </a:lnTo>
                  <a:lnTo>
                    <a:pt x="4" y="234"/>
                  </a:lnTo>
                  <a:lnTo>
                    <a:pt x="12" y="211"/>
                  </a:lnTo>
                  <a:lnTo>
                    <a:pt x="25" y="190"/>
                  </a:lnTo>
                  <a:lnTo>
                    <a:pt x="42" y="172"/>
                  </a:lnTo>
                  <a:lnTo>
                    <a:pt x="62" y="156"/>
                  </a:lnTo>
                  <a:lnTo>
                    <a:pt x="86" y="145"/>
                  </a:lnTo>
                  <a:lnTo>
                    <a:pt x="483" y="6"/>
                  </a:lnTo>
                  <a:lnTo>
                    <a:pt x="509" y="0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727346"/>
              <a:endParaRPr lang="en-US" sz="1431">
                <a:solidFill>
                  <a:prstClr val="black"/>
                </a:solidFill>
              </a:endParaRPr>
            </a:p>
          </p:txBody>
        </p:sp>
        <p:sp>
          <p:nvSpPr>
            <p:cNvPr id="42" name="Freeform 10"/>
            <p:cNvSpPr>
              <a:spLocks/>
            </p:cNvSpPr>
            <p:nvPr/>
          </p:nvSpPr>
          <p:spPr bwMode="auto">
            <a:xfrm>
              <a:off x="808" y="501"/>
              <a:ext cx="60" cy="36"/>
            </a:xfrm>
            <a:custGeom>
              <a:avLst/>
              <a:gdLst>
                <a:gd name="T0" fmla="*/ 121 w 656"/>
                <a:gd name="T1" fmla="*/ 0 h 398"/>
                <a:gd name="T2" fmla="*/ 147 w 656"/>
                <a:gd name="T3" fmla="*/ 0 h 398"/>
                <a:gd name="T4" fmla="*/ 172 w 656"/>
                <a:gd name="T5" fmla="*/ 6 h 398"/>
                <a:gd name="T6" fmla="*/ 569 w 656"/>
                <a:gd name="T7" fmla="*/ 145 h 398"/>
                <a:gd name="T8" fmla="*/ 593 w 656"/>
                <a:gd name="T9" fmla="*/ 156 h 398"/>
                <a:gd name="T10" fmla="*/ 614 w 656"/>
                <a:gd name="T11" fmla="*/ 172 h 398"/>
                <a:gd name="T12" fmla="*/ 631 w 656"/>
                <a:gd name="T13" fmla="*/ 190 h 398"/>
                <a:gd name="T14" fmla="*/ 643 w 656"/>
                <a:gd name="T15" fmla="*/ 211 h 398"/>
                <a:gd name="T16" fmla="*/ 652 w 656"/>
                <a:gd name="T17" fmla="*/ 234 h 398"/>
                <a:gd name="T18" fmla="*/ 656 w 656"/>
                <a:gd name="T19" fmla="*/ 260 h 398"/>
                <a:gd name="T20" fmla="*/ 655 w 656"/>
                <a:gd name="T21" fmla="*/ 285 h 398"/>
                <a:gd name="T22" fmla="*/ 649 w 656"/>
                <a:gd name="T23" fmla="*/ 311 h 398"/>
                <a:gd name="T24" fmla="*/ 639 w 656"/>
                <a:gd name="T25" fmla="*/ 333 h 398"/>
                <a:gd name="T26" fmla="*/ 625 w 656"/>
                <a:gd name="T27" fmla="*/ 351 h 398"/>
                <a:gd name="T28" fmla="*/ 609 w 656"/>
                <a:gd name="T29" fmla="*/ 368 h 398"/>
                <a:gd name="T30" fmla="*/ 591 w 656"/>
                <a:gd name="T31" fmla="*/ 381 h 398"/>
                <a:gd name="T32" fmla="*/ 571 w 656"/>
                <a:gd name="T33" fmla="*/ 390 h 398"/>
                <a:gd name="T34" fmla="*/ 549 w 656"/>
                <a:gd name="T35" fmla="*/ 397 h 398"/>
                <a:gd name="T36" fmla="*/ 526 w 656"/>
                <a:gd name="T37" fmla="*/ 398 h 398"/>
                <a:gd name="T38" fmla="*/ 505 w 656"/>
                <a:gd name="T39" fmla="*/ 397 h 398"/>
                <a:gd name="T40" fmla="*/ 484 w 656"/>
                <a:gd name="T41" fmla="*/ 391 h 398"/>
                <a:gd name="T42" fmla="*/ 87 w 656"/>
                <a:gd name="T43" fmla="*/ 252 h 398"/>
                <a:gd name="T44" fmla="*/ 63 w 656"/>
                <a:gd name="T45" fmla="*/ 241 h 398"/>
                <a:gd name="T46" fmla="*/ 42 w 656"/>
                <a:gd name="T47" fmla="*/ 226 h 398"/>
                <a:gd name="T48" fmla="*/ 25 w 656"/>
                <a:gd name="T49" fmla="*/ 207 h 398"/>
                <a:gd name="T50" fmla="*/ 13 w 656"/>
                <a:gd name="T51" fmla="*/ 186 h 398"/>
                <a:gd name="T52" fmla="*/ 4 w 656"/>
                <a:gd name="T53" fmla="*/ 162 h 398"/>
                <a:gd name="T54" fmla="*/ 0 w 656"/>
                <a:gd name="T55" fmla="*/ 138 h 398"/>
                <a:gd name="T56" fmla="*/ 1 w 656"/>
                <a:gd name="T57" fmla="*/ 112 h 398"/>
                <a:gd name="T58" fmla="*/ 7 w 656"/>
                <a:gd name="T59" fmla="*/ 87 h 398"/>
                <a:gd name="T60" fmla="*/ 18 w 656"/>
                <a:gd name="T61" fmla="*/ 63 h 398"/>
                <a:gd name="T62" fmla="*/ 33 w 656"/>
                <a:gd name="T63" fmla="*/ 43 h 398"/>
                <a:gd name="T64" fmla="*/ 52 w 656"/>
                <a:gd name="T65" fmla="*/ 26 h 398"/>
                <a:gd name="T66" fmla="*/ 73 w 656"/>
                <a:gd name="T67" fmla="*/ 13 h 398"/>
                <a:gd name="T68" fmla="*/ 96 w 656"/>
                <a:gd name="T69" fmla="*/ 3 h 398"/>
                <a:gd name="T70" fmla="*/ 121 w 656"/>
                <a:gd name="T7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6" h="398">
                  <a:moveTo>
                    <a:pt x="121" y="0"/>
                  </a:moveTo>
                  <a:lnTo>
                    <a:pt x="147" y="0"/>
                  </a:lnTo>
                  <a:lnTo>
                    <a:pt x="172" y="6"/>
                  </a:lnTo>
                  <a:lnTo>
                    <a:pt x="569" y="145"/>
                  </a:lnTo>
                  <a:lnTo>
                    <a:pt x="593" y="156"/>
                  </a:lnTo>
                  <a:lnTo>
                    <a:pt x="614" y="172"/>
                  </a:lnTo>
                  <a:lnTo>
                    <a:pt x="631" y="190"/>
                  </a:lnTo>
                  <a:lnTo>
                    <a:pt x="643" y="211"/>
                  </a:lnTo>
                  <a:lnTo>
                    <a:pt x="652" y="234"/>
                  </a:lnTo>
                  <a:lnTo>
                    <a:pt x="656" y="260"/>
                  </a:lnTo>
                  <a:lnTo>
                    <a:pt x="655" y="285"/>
                  </a:lnTo>
                  <a:lnTo>
                    <a:pt x="649" y="311"/>
                  </a:lnTo>
                  <a:lnTo>
                    <a:pt x="639" y="333"/>
                  </a:lnTo>
                  <a:lnTo>
                    <a:pt x="625" y="351"/>
                  </a:lnTo>
                  <a:lnTo>
                    <a:pt x="609" y="368"/>
                  </a:lnTo>
                  <a:lnTo>
                    <a:pt x="591" y="381"/>
                  </a:lnTo>
                  <a:lnTo>
                    <a:pt x="571" y="390"/>
                  </a:lnTo>
                  <a:lnTo>
                    <a:pt x="549" y="397"/>
                  </a:lnTo>
                  <a:lnTo>
                    <a:pt x="526" y="398"/>
                  </a:lnTo>
                  <a:lnTo>
                    <a:pt x="505" y="397"/>
                  </a:lnTo>
                  <a:lnTo>
                    <a:pt x="484" y="391"/>
                  </a:lnTo>
                  <a:lnTo>
                    <a:pt x="87" y="252"/>
                  </a:lnTo>
                  <a:lnTo>
                    <a:pt x="63" y="241"/>
                  </a:lnTo>
                  <a:lnTo>
                    <a:pt x="42" y="226"/>
                  </a:lnTo>
                  <a:lnTo>
                    <a:pt x="25" y="207"/>
                  </a:lnTo>
                  <a:lnTo>
                    <a:pt x="13" y="186"/>
                  </a:lnTo>
                  <a:lnTo>
                    <a:pt x="4" y="162"/>
                  </a:lnTo>
                  <a:lnTo>
                    <a:pt x="0" y="138"/>
                  </a:lnTo>
                  <a:lnTo>
                    <a:pt x="1" y="112"/>
                  </a:lnTo>
                  <a:lnTo>
                    <a:pt x="7" y="87"/>
                  </a:lnTo>
                  <a:lnTo>
                    <a:pt x="18" y="63"/>
                  </a:lnTo>
                  <a:lnTo>
                    <a:pt x="33" y="43"/>
                  </a:lnTo>
                  <a:lnTo>
                    <a:pt x="52" y="26"/>
                  </a:lnTo>
                  <a:lnTo>
                    <a:pt x="73" y="13"/>
                  </a:lnTo>
                  <a:lnTo>
                    <a:pt x="96" y="3"/>
                  </a:lnTo>
                  <a:lnTo>
                    <a:pt x="1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727346"/>
              <a:endParaRPr lang="en-US" sz="1431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oup 13"/>
          <p:cNvGrpSpPr>
            <a:grpSpLocks noChangeAspect="1"/>
          </p:cNvGrpSpPr>
          <p:nvPr/>
        </p:nvGrpSpPr>
        <p:grpSpPr bwMode="auto">
          <a:xfrm>
            <a:off x="5575213" y="3856482"/>
            <a:ext cx="229882" cy="340073"/>
            <a:chOff x="689" y="85"/>
            <a:chExt cx="242" cy="358"/>
          </a:xfrm>
          <a:solidFill>
            <a:schemeClr val="accent1"/>
          </a:solidFill>
        </p:grpSpPr>
        <p:sp>
          <p:nvSpPr>
            <p:cNvPr id="47" name="Freeform 15"/>
            <p:cNvSpPr>
              <a:spLocks/>
            </p:cNvSpPr>
            <p:nvPr/>
          </p:nvSpPr>
          <p:spPr bwMode="auto">
            <a:xfrm>
              <a:off x="689" y="85"/>
              <a:ext cx="242" cy="62"/>
            </a:xfrm>
            <a:custGeom>
              <a:avLst/>
              <a:gdLst>
                <a:gd name="T0" fmla="*/ 442 w 2419"/>
                <a:gd name="T1" fmla="*/ 0 h 615"/>
                <a:gd name="T2" fmla="*/ 1977 w 2419"/>
                <a:gd name="T3" fmla="*/ 0 h 615"/>
                <a:gd name="T4" fmla="*/ 2011 w 2419"/>
                <a:gd name="T5" fmla="*/ 4 h 615"/>
                <a:gd name="T6" fmla="*/ 2043 w 2419"/>
                <a:gd name="T7" fmla="*/ 12 h 615"/>
                <a:gd name="T8" fmla="*/ 2072 w 2419"/>
                <a:gd name="T9" fmla="*/ 26 h 615"/>
                <a:gd name="T10" fmla="*/ 2098 w 2419"/>
                <a:gd name="T11" fmla="*/ 45 h 615"/>
                <a:gd name="T12" fmla="*/ 2121 w 2419"/>
                <a:gd name="T13" fmla="*/ 68 h 615"/>
                <a:gd name="T14" fmla="*/ 2140 w 2419"/>
                <a:gd name="T15" fmla="*/ 94 h 615"/>
                <a:gd name="T16" fmla="*/ 2154 w 2419"/>
                <a:gd name="T17" fmla="*/ 123 h 615"/>
                <a:gd name="T18" fmla="*/ 2163 w 2419"/>
                <a:gd name="T19" fmla="*/ 155 h 615"/>
                <a:gd name="T20" fmla="*/ 2166 w 2419"/>
                <a:gd name="T21" fmla="*/ 190 h 615"/>
                <a:gd name="T22" fmla="*/ 2166 w 2419"/>
                <a:gd name="T23" fmla="*/ 277 h 615"/>
                <a:gd name="T24" fmla="*/ 2294 w 2419"/>
                <a:gd name="T25" fmla="*/ 277 h 615"/>
                <a:gd name="T26" fmla="*/ 2323 w 2419"/>
                <a:gd name="T27" fmla="*/ 280 h 615"/>
                <a:gd name="T28" fmla="*/ 2349 w 2419"/>
                <a:gd name="T29" fmla="*/ 290 h 615"/>
                <a:gd name="T30" fmla="*/ 2372 w 2419"/>
                <a:gd name="T31" fmla="*/ 305 h 615"/>
                <a:gd name="T32" fmla="*/ 2392 w 2419"/>
                <a:gd name="T33" fmla="*/ 323 h 615"/>
                <a:gd name="T34" fmla="*/ 2407 w 2419"/>
                <a:gd name="T35" fmla="*/ 347 h 615"/>
                <a:gd name="T36" fmla="*/ 2416 w 2419"/>
                <a:gd name="T37" fmla="*/ 373 h 615"/>
                <a:gd name="T38" fmla="*/ 2419 w 2419"/>
                <a:gd name="T39" fmla="*/ 402 h 615"/>
                <a:gd name="T40" fmla="*/ 2419 w 2419"/>
                <a:gd name="T41" fmla="*/ 568 h 615"/>
                <a:gd name="T42" fmla="*/ 2417 w 2419"/>
                <a:gd name="T43" fmla="*/ 583 h 615"/>
                <a:gd name="T44" fmla="*/ 2410 w 2419"/>
                <a:gd name="T45" fmla="*/ 596 h 615"/>
                <a:gd name="T46" fmla="*/ 2400 w 2419"/>
                <a:gd name="T47" fmla="*/ 606 h 615"/>
                <a:gd name="T48" fmla="*/ 2387 w 2419"/>
                <a:gd name="T49" fmla="*/ 613 h 615"/>
                <a:gd name="T50" fmla="*/ 2372 w 2419"/>
                <a:gd name="T51" fmla="*/ 615 h 615"/>
                <a:gd name="T52" fmla="*/ 47 w 2419"/>
                <a:gd name="T53" fmla="*/ 615 h 615"/>
                <a:gd name="T54" fmla="*/ 31 w 2419"/>
                <a:gd name="T55" fmla="*/ 613 h 615"/>
                <a:gd name="T56" fmla="*/ 20 w 2419"/>
                <a:gd name="T57" fmla="*/ 606 h 615"/>
                <a:gd name="T58" fmla="*/ 9 w 2419"/>
                <a:gd name="T59" fmla="*/ 596 h 615"/>
                <a:gd name="T60" fmla="*/ 2 w 2419"/>
                <a:gd name="T61" fmla="*/ 583 h 615"/>
                <a:gd name="T62" fmla="*/ 0 w 2419"/>
                <a:gd name="T63" fmla="*/ 568 h 615"/>
                <a:gd name="T64" fmla="*/ 0 w 2419"/>
                <a:gd name="T65" fmla="*/ 402 h 615"/>
                <a:gd name="T66" fmla="*/ 3 w 2419"/>
                <a:gd name="T67" fmla="*/ 373 h 615"/>
                <a:gd name="T68" fmla="*/ 13 w 2419"/>
                <a:gd name="T69" fmla="*/ 347 h 615"/>
                <a:gd name="T70" fmla="*/ 27 w 2419"/>
                <a:gd name="T71" fmla="*/ 323 h 615"/>
                <a:gd name="T72" fmla="*/ 47 w 2419"/>
                <a:gd name="T73" fmla="*/ 305 h 615"/>
                <a:gd name="T74" fmla="*/ 70 w 2419"/>
                <a:gd name="T75" fmla="*/ 290 h 615"/>
                <a:gd name="T76" fmla="*/ 97 w 2419"/>
                <a:gd name="T77" fmla="*/ 280 h 615"/>
                <a:gd name="T78" fmla="*/ 125 w 2419"/>
                <a:gd name="T79" fmla="*/ 277 h 615"/>
                <a:gd name="T80" fmla="*/ 253 w 2419"/>
                <a:gd name="T81" fmla="*/ 277 h 615"/>
                <a:gd name="T82" fmla="*/ 253 w 2419"/>
                <a:gd name="T83" fmla="*/ 190 h 615"/>
                <a:gd name="T84" fmla="*/ 256 w 2419"/>
                <a:gd name="T85" fmla="*/ 155 h 615"/>
                <a:gd name="T86" fmla="*/ 265 w 2419"/>
                <a:gd name="T87" fmla="*/ 123 h 615"/>
                <a:gd name="T88" fmla="*/ 279 w 2419"/>
                <a:gd name="T89" fmla="*/ 94 h 615"/>
                <a:gd name="T90" fmla="*/ 298 w 2419"/>
                <a:gd name="T91" fmla="*/ 68 h 615"/>
                <a:gd name="T92" fmla="*/ 320 w 2419"/>
                <a:gd name="T93" fmla="*/ 45 h 615"/>
                <a:gd name="T94" fmla="*/ 346 w 2419"/>
                <a:gd name="T95" fmla="*/ 26 h 615"/>
                <a:gd name="T96" fmla="*/ 376 w 2419"/>
                <a:gd name="T97" fmla="*/ 12 h 615"/>
                <a:gd name="T98" fmla="*/ 408 w 2419"/>
                <a:gd name="T99" fmla="*/ 4 h 615"/>
                <a:gd name="T100" fmla="*/ 442 w 2419"/>
                <a:gd name="T101" fmla="*/ 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19" h="615">
                  <a:moveTo>
                    <a:pt x="442" y="0"/>
                  </a:moveTo>
                  <a:lnTo>
                    <a:pt x="1977" y="0"/>
                  </a:lnTo>
                  <a:lnTo>
                    <a:pt x="2011" y="4"/>
                  </a:lnTo>
                  <a:lnTo>
                    <a:pt x="2043" y="12"/>
                  </a:lnTo>
                  <a:lnTo>
                    <a:pt x="2072" y="26"/>
                  </a:lnTo>
                  <a:lnTo>
                    <a:pt x="2098" y="45"/>
                  </a:lnTo>
                  <a:lnTo>
                    <a:pt x="2121" y="68"/>
                  </a:lnTo>
                  <a:lnTo>
                    <a:pt x="2140" y="94"/>
                  </a:lnTo>
                  <a:lnTo>
                    <a:pt x="2154" y="123"/>
                  </a:lnTo>
                  <a:lnTo>
                    <a:pt x="2163" y="155"/>
                  </a:lnTo>
                  <a:lnTo>
                    <a:pt x="2166" y="190"/>
                  </a:lnTo>
                  <a:lnTo>
                    <a:pt x="2166" y="277"/>
                  </a:lnTo>
                  <a:lnTo>
                    <a:pt x="2294" y="277"/>
                  </a:lnTo>
                  <a:lnTo>
                    <a:pt x="2323" y="280"/>
                  </a:lnTo>
                  <a:lnTo>
                    <a:pt x="2349" y="290"/>
                  </a:lnTo>
                  <a:lnTo>
                    <a:pt x="2372" y="305"/>
                  </a:lnTo>
                  <a:lnTo>
                    <a:pt x="2392" y="323"/>
                  </a:lnTo>
                  <a:lnTo>
                    <a:pt x="2407" y="347"/>
                  </a:lnTo>
                  <a:lnTo>
                    <a:pt x="2416" y="373"/>
                  </a:lnTo>
                  <a:lnTo>
                    <a:pt x="2419" y="402"/>
                  </a:lnTo>
                  <a:lnTo>
                    <a:pt x="2419" y="568"/>
                  </a:lnTo>
                  <a:lnTo>
                    <a:pt x="2417" y="583"/>
                  </a:lnTo>
                  <a:lnTo>
                    <a:pt x="2410" y="596"/>
                  </a:lnTo>
                  <a:lnTo>
                    <a:pt x="2400" y="606"/>
                  </a:lnTo>
                  <a:lnTo>
                    <a:pt x="2387" y="613"/>
                  </a:lnTo>
                  <a:lnTo>
                    <a:pt x="2372" y="615"/>
                  </a:lnTo>
                  <a:lnTo>
                    <a:pt x="47" y="615"/>
                  </a:lnTo>
                  <a:lnTo>
                    <a:pt x="31" y="613"/>
                  </a:lnTo>
                  <a:lnTo>
                    <a:pt x="20" y="606"/>
                  </a:lnTo>
                  <a:lnTo>
                    <a:pt x="9" y="596"/>
                  </a:lnTo>
                  <a:lnTo>
                    <a:pt x="2" y="583"/>
                  </a:lnTo>
                  <a:lnTo>
                    <a:pt x="0" y="568"/>
                  </a:lnTo>
                  <a:lnTo>
                    <a:pt x="0" y="402"/>
                  </a:lnTo>
                  <a:lnTo>
                    <a:pt x="3" y="373"/>
                  </a:lnTo>
                  <a:lnTo>
                    <a:pt x="13" y="347"/>
                  </a:lnTo>
                  <a:lnTo>
                    <a:pt x="27" y="323"/>
                  </a:lnTo>
                  <a:lnTo>
                    <a:pt x="47" y="305"/>
                  </a:lnTo>
                  <a:lnTo>
                    <a:pt x="70" y="290"/>
                  </a:lnTo>
                  <a:lnTo>
                    <a:pt x="97" y="280"/>
                  </a:lnTo>
                  <a:lnTo>
                    <a:pt x="125" y="277"/>
                  </a:lnTo>
                  <a:lnTo>
                    <a:pt x="253" y="277"/>
                  </a:lnTo>
                  <a:lnTo>
                    <a:pt x="253" y="190"/>
                  </a:lnTo>
                  <a:lnTo>
                    <a:pt x="256" y="155"/>
                  </a:lnTo>
                  <a:lnTo>
                    <a:pt x="265" y="123"/>
                  </a:lnTo>
                  <a:lnTo>
                    <a:pt x="279" y="94"/>
                  </a:lnTo>
                  <a:lnTo>
                    <a:pt x="298" y="68"/>
                  </a:lnTo>
                  <a:lnTo>
                    <a:pt x="320" y="45"/>
                  </a:lnTo>
                  <a:lnTo>
                    <a:pt x="346" y="26"/>
                  </a:lnTo>
                  <a:lnTo>
                    <a:pt x="376" y="12"/>
                  </a:lnTo>
                  <a:lnTo>
                    <a:pt x="408" y="4"/>
                  </a:lnTo>
                  <a:lnTo>
                    <a:pt x="4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727346"/>
              <a:endParaRPr lang="en-US" sz="1431">
                <a:solidFill>
                  <a:prstClr val="black"/>
                </a:solidFill>
              </a:endParaRPr>
            </a:p>
          </p:txBody>
        </p:sp>
        <p:sp>
          <p:nvSpPr>
            <p:cNvPr id="48" name="Freeform 16"/>
            <p:cNvSpPr>
              <a:spLocks/>
            </p:cNvSpPr>
            <p:nvPr/>
          </p:nvSpPr>
          <p:spPr bwMode="auto">
            <a:xfrm>
              <a:off x="725" y="352"/>
              <a:ext cx="170" cy="91"/>
            </a:xfrm>
            <a:custGeom>
              <a:avLst/>
              <a:gdLst>
                <a:gd name="T0" fmla="*/ 0 w 1699"/>
                <a:gd name="T1" fmla="*/ 0 h 909"/>
                <a:gd name="T2" fmla="*/ 23 w 1699"/>
                <a:gd name="T3" fmla="*/ 6 h 909"/>
                <a:gd name="T4" fmla="*/ 48 w 1699"/>
                <a:gd name="T5" fmla="*/ 11 h 909"/>
                <a:gd name="T6" fmla="*/ 73 w 1699"/>
                <a:gd name="T7" fmla="*/ 12 h 909"/>
                <a:gd name="T8" fmla="*/ 240 w 1699"/>
                <a:gd name="T9" fmla="*/ 12 h 909"/>
                <a:gd name="T10" fmla="*/ 294 w 1699"/>
                <a:gd name="T11" fmla="*/ 637 h 909"/>
                <a:gd name="T12" fmla="*/ 298 w 1699"/>
                <a:gd name="T13" fmla="*/ 650 h 909"/>
                <a:gd name="T14" fmla="*/ 306 w 1699"/>
                <a:gd name="T15" fmla="*/ 661 h 909"/>
                <a:gd name="T16" fmla="*/ 318 w 1699"/>
                <a:gd name="T17" fmla="*/ 668 h 909"/>
                <a:gd name="T18" fmla="*/ 331 w 1699"/>
                <a:gd name="T19" fmla="*/ 671 h 909"/>
                <a:gd name="T20" fmla="*/ 1368 w 1699"/>
                <a:gd name="T21" fmla="*/ 671 h 909"/>
                <a:gd name="T22" fmla="*/ 1382 w 1699"/>
                <a:gd name="T23" fmla="*/ 668 h 909"/>
                <a:gd name="T24" fmla="*/ 1393 w 1699"/>
                <a:gd name="T25" fmla="*/ 661 h 909"/>
                <a:gd name="T26" fmla="*/ 1402 w 1699"/>
                <a:gd name="T27" fmla="*/ 650 h 909"/>
                <a:gd name="T28" fmla="*/ 1405 w 1699"/>
                <a:gd name="T29" fmla="*/ 637 h 909"/>
                <a:gd name="T30" fmla="*/ 1460 w 1699"/>
                <a:gd name="T31" fmla="*/ 12 h 909"/>
                <a:gd name="T32" fmla="*/ 1627 w 1699"/>
                <a:gd name="T33" fmla="*/ 12 h 909"/>
                <a:gd name="T34" fmla="*/ 1652 w 1699"/>
                <a:gd name="T35" fmla="*/ 11 h 909"/>
                <a:gd name="T36" fmla="*/ 1675 w 1699"/>
                <a:gd name="T37" fmla="*/ 6 h 909"/>
                <a:gd name="T38" fmla="*/ 1699 w 1699"/>
                <a:gd name="T39" fmla="*/ 0 h 909"/>
                <a:gd name="T40" fmla="*/ 1642 w 1699"/>
                <a:gd name="T41" fmla="*/ 658 h 909"/>
                <a:gd name="T42" fmla="*/ 1635 w 1699"/>
                <a:gd name="T43" fmla="*/ 699 h 909"/>
                <a:gd name="T44" fmla="*/ 1622 w 1699"/>
                <a:gd name="T45" fmla="*/ 739 h 909"/>
                <a:gd name="T46" fmla="*/ 1605 w 1699"/>
                <a:gd name="T47" fmla="*/ 775 h 909"/>
                <a:gd name="T48" fmla="*/ 1581 w 1699"/>
                <a:gd name="T49" fmla="*/ 808 h 909"/>
                <a:gd name="T50" fmla="*/ 1554 w 1699"/>
                <a:gd name="T51" fmla="*/ 836 h 909"/>
                <a:gd name="T52" fmla="*/ 1522 w 1699"/>
                <a:gd name="T53" fmla="*/ 861 h 909"/>
                <a:gd name="T54" fmla="*/ 1489 w 1699"/>
                <a:gd name="T55" fmla="*/ 882 h 909"/>
                <a:gd name="T56" fmla="*/ 1451 w 1699"/>
                <a:gd name="T57" fmla="*/ 896 h 909"/>
                <a:gd name="T58" fmla="*/ 1410 w 1699"/>
                <a:gd name="T59" fmla="*/ 906 h 909"/>
                <a:gd name="T60" fmla="*/ 1368 w 1699"/>
                <a:gd name="T61" fmla="*/ 909 h 909"/>
                <a:gd name="T62" fmla="*/ 331 w 1699"/>
                <a:gd name="T63" fmla="*/ 909 h 909"/>
                <a:gd name="T64" fmla="*/ 288 w 1699"/>
                <a:gd name="T65" fmla="*/ 906 h 909"/>
                <a:gd name="T66" fmla="*/ 248 w 1699"/>
                <a:gd name="T67" fmla="*/ 896 h 909"/>
                <a:gd name="T68" fmla="*/ 211 w 1699"/>
                <a:gd name="T69" fmla="*/ 882 h 909"/>
                <a:gd name="T70" fmla="*/ 177 w 1699"/>
                <a:gd name="T71" fmla="*/ 861 h 909"/>
                <a:gd name="T72" fmla="*/ 145 w 1699"/>
                <a:gd name="T73" fmla="*/ 836 h 909"/>
                <a:gd name="T74" fmla="*/ 118 w 1699"/>
                <a:gd name="T75" fmla="*/ 808 h 909"/>
                <a:gd name="T76" fmla="*/ 95 w 1699"/>
                <a:gd name="T77" fmla="*/ 775 h 909"/>
                <a:gd name="T78" fmla="*/ 77 w 1699"/>
                <a:gd name="T79" fmla="*/ 739 h 909"/>
                <a:gd name="T80" fmla="*/ 65 w 1699"/>
                <a:gd name="T81" fmla="*/ 699 h 909"/>
                <a:gd name="T82" fmla="*/ 57 w 1699"/>
                <a:gd name="T83" fmla="*/ 658 h 909"/>
                <a:gd name="T84" fmla="*/ 0 w 1699"/>
                <a:gd name="T85" fmla="*/ 0 h 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99" h="909">
                  <a:moveTo>
                    <a:pt x="0" y="0"/>
                  </a:moveTo>
                  <a:lnTo>
                    <a:pt x="23" y="6"/>
                  </a:lnTo>
                  <a:lnTo>
                    <a:pt x="48" y="11"/>
                  </a:lnTo>
                  <a:lnTo>
                    <a:pt x="73" y="12"/>
                  </a:lnTo>
                  <a:lnTo>
                    <a:pt x="240" y="12"/>
                  </a:lnTo>
                  <a:lnTo>
                    <a:pt x="294" y="637"/>
                  </a:lnTo>
                  <a:lnTo>
                    <a:pt x="298" y="650"/>
                  </a:lnTo>
                  <a:lnTo>
                    <a:pt x="306" y="661"/>
                  </a:lnTo>
                  <a:lnTo>
                    <a:pt x="318" y="668"/>
                  </a:lnTo>
                  <a:lnTo>
                    <a:pt x="331" y="671"/>
                  </a:lnTo>
                  <a:lnTo>
                    <a:pt x="1368" y="671"/>
                  </a:lnTo>
                  <a:lnTo>
                    <a:pt x="1382" y="668"/>
                  </a:lnTo>
                  <a:lnTo>
                    <a:pt x="1393" y="661"/>
                  </a:lnTo>
                  <a:lnTo>
                    <a:pt x="1402" y="650"/>
                  </a:lnTo>
                  <a:lnTo>
                    <a:pt x="1405" y="637"/>
                  </a:lnTo>
                  <a:lnTo>
                    <a:pt x="1460" y="12"/>
                  </a:lnTo>
                  <a:lnTo>
                    <a:pt x="1627" y="12"/>
                  </a:lnTo>
                  <a:lnTo>
                    <a:pt x="1652" y="11"/>
                  </a:lnTo>
                  <a:lnTo>
                    <a:pt x="1675" y="6"/>
                  </a:lnTo>
                  <a:lnTo>
                    <a:pt x="1699" y="0"/>
                  </a:lnTo>
                  <a:lnTo>
                    <a:pt x="1642" y="658"/>
                  </a:lnTo>
                  <a:lnTo>
                    <a:pt x="1635" y="699"/>
                  </a:lnTo>
                  <a:lnTo>
                    <a:pt x="1622" y="739"/>
                  </a:lnTo>
                  <a:lnTo>
                    <a:pt x="1605" y="775"/>
                  </a:lnTo>
                  <a:lnTo>
                    <a:pt x="1581" y="808"/>
                  </a:lnTo>
                  <a:lnTo>
                    <a:pt x="1554" y="836"/>
                  </a:lnTo>
                  <a:lnTo>
                    <a:pt x="1522" y="861"/>
                  </a:lnTo>
                  <a:lnTo>
                    <a:pt x="1489" y="882"/>
                  </a:lnTo>
                  <a:lnTo>
                    <a:pt x="1451" y="896"/>
                  </a:lnTo>
                  <a:lnTo>
                    <a:pt x="1410" y="906"/>
                  </a:lnTo>
                  <a:lnTo>
                    <a:pt x="1368" y="909"/>
                  </a:lnTo>
                  <a:lnTo>
                    <a:pt x="331" y="909"/>
                  </a:lnTo>
                  <a:lnTo>
                    <a:pt x="288" y="906"/>
                  </a:lnTo>
                  <a:lnTo>
                    <a:pt x="248" y="896"/>
                  </a:lnTo>
                  <a:lnTo>
                    <a:pt x="211" y="882"/>
                  </a:lnTo>
                  <a:lnTo>
                    <a:pt x="177" y="861"/>
                  </a:lnTo>
                  <a:lnTo>
                    <a:pt x="145" y="836"/>
                  </a:lnTo>
                  <a:lnTo>
                    <a:pt x="118" y="808"/>
                  </a:lnTo>
                  <a:lnTo>
                    <a:pt x="95" y="775"/>
                  </a:lnTo>
                  <a:lnTo>
                    <a:pt x="77" y="739"/>
                  </a:lnTo>
                  <a:lnTo>
                    <a:pt x="65" y="699"/>
                  </a:lnTo>
                  <a:lnTo>
                    <a:pt x="57" y="65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727346"/>
              <a:endParaRPr lang="en-US" sz="1431">
                <a:solidFill>
                  <a:prstClr val="black"/>
                </a:solidFill>
              </a:endParaRPr>
            </a:p>
          </p:txBody>
        </p:sp>
        <p:sp>
          <p:nvSpPr>
            <p:cNvPr id="49" name="Freeform 17"/>
            <p:cNvSpPr>
              <a:spLocks/>
            </p:cNvSpPr>
            <p:nvPr/>
          </p:nvSpPr>
          <p:spPr bwMode="auto">
            <a:xfrm>
              <a:off x="708" y="161"/>
              <a:ext cx="204" cy="69"/>
            </a:xfrm>
            <a:custGeom>
              <a:avLst/>
              <a:gdLst>
                <a:gd name="T0" fmla="*/ 0 w 2035"/>
                <a:gd name="T1" fmla="*/ 0 h 687"/>
                <a:gd name="T2" fmla="*/ 2035 w 2035"/>
                <a:gd name="T3" fmla="*/ 0 h 687"/>
                <a:gd name="T4" fmla="*/ 1975 w 2035"/>
                <a:gd name="T5" fmla="*/ 687 h 687"/>
                <a:gd name="T6" fmla="*/ 1943 w 2035"/>
                <a:gd name="T7" fmla="*/ 676 h 687"/>
                <a:gd name="T8" fmla="*/ 1910 w 2035"/>
                <a:gd name="T9" fmla="*/ 669 h 687"/>
                <a:gd name="T10" fmla="*/ 1876 w 2035"/>
                <a:gd name="T11" fmla="*/ 667 h 687"/>
                <a:gd name="T12" fmla="*/ 1738 w 2035"/>
                <a:gd name="T13" fmla="*/ 667 h 687"/>
                <a:gd name="T14" fmla="*/ 1776 w 2035"/>
                <a:gd name="T15" fmla="*/ 238 h 687"/>
                <a:gd name="T16" fmla="*/ 260 w 2035"/>
                <a:gd name="T17" fmla="*/ 238 h 687"/>
                <a:gd name="T18" fmla="*/ 297 w 2035"/>
                <a:gd name="T19" fmla="*/ 667 h 687"/>
                <a:gd name="T20" fmla="*/ 161 w 2035"/>
                <a:gd name="T21" fmla="*/ 667 h 687"/>
                <a:gd name="T22" fmla="*/ 126 w 2035"/>
                <a:gd name="T23" fmla="*/ 669 h 687"/>
                <a:gd name="T24" fmla="*/ 93 w 2035"/>
                <a:gd name="T25" fmla="*/ 676 h 687"/>
                <a:gd name="T26" fmla="*/ 60 w 2035"/>
                <a:gd name="T27" fmla="*/ 687 h 687"/>
                <a:gd name="T28" fmla="*/ 0 w 2035"/>
                <a:gd name="T2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35" h="687">
                  <a:moveTo>
                    <a:pt x="0" y="0"/>
                  </a:moveTo>
                  <a:lnTo>
                    <a:pt x="2035" y="0"/>
                  </a:lnTo>
                  <a:lnTo>
                    <a:pt x="1975" y="687"/>
                  </a:lnTo>
                  <a:lnTo>
                    <a:pt x="1943" y="676"/>
                  </a:lnTo>
                  <a:lnTo>
                    <a:pt x="1910" y="669"/>
                  </a:lnTo>
                  <a:lnTo>
                    <a:pt x="1876" y="667"/>
                  </a:lnTo>
                  <a:lnTo>
                    <a:pt x="1738" y="667"/>
                  </a:lnTo>
                  <a:lnTo>
                    <a:pt x="1776" y="238"/>
                  </a:lnTo>
                  <a:lnTo>
                    <a:pt x="260" y="238"/>
                  </a:lnTo>
                  <a:lnTo>
                    <a:pt x="297" y="667"/>
                  </a:lnTo>
                  <a:lnTo>
                    <a:pt x="161" y="667"/>
                  </a:lnTo>
                  <a:lnTo>
                    <a:pt x="126" y="669"/>
                  </a:lnTo>
                  <a:lnTo>
                    <a:pt x="93" y="676"/>
                  </a:lnTo>
                  <a:lnTo>
                    <a:pt x="60" y="6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727346"/>
              <a:endParaRPr lang="en-US" sz="1431">
                <a:solidFill>
                  <a:prstClr val="black"/>
                </a:solidFill>
              </a:endParaRPr>
            </a:p>
          </p:txBody>
        </p:sp>
        <p:sp>
          <p:nvSpPr>
            <p:cNvPr id="50" name="Freeform 18"/>
            <p:cNvSpPr>
              <a:spLocks noEditPoints="1"/>
            </p:cNvSpPr>
            <p:nvPr/>
          </p:nvSpPr>
          <p:spPr bwMode="auto">
            <a:xfrm>
              <a:off x="716" y="246"/>
              <a:ext cx="188" cy="90"/>
            </a:xfrm>
            <a:custGeom>
              <a:avLst/>
              <a:gdLst>
                <a:gd name="T0" fmla="*/ 1010 w 1873"/>
                <a:gd name="T1" fmla="*/ 86 h 896"/>
                <a:gd name="T2" fmla="*/ 932 w 1873"/>
                <a:gd name="T3" fmla="*/ 99 h 896"/>
                <a:gd name="T4" fmla="*/ 852 w 1873"/>
                <a:gd name="T5" fmla="*/ 129 h 896"/>
                <a:gd name="T6" fmla="*/ 774 w 1873"/>
                <a:gd name="T7" fmla="*/ 175 h 896"/>
                <a:gd name="T8" fmla="*/ 701 w 1873"/>
                <a:gd name="T9" fmla="*/ 237 h 896"/>
                <a:gd name="T10" fmla="*/ 638 w 1873"/>
                <a:gd name="T11" fmla="*/ 311 h 896"/>
                <a:gd name="T12" fmla="*/ 593 w 1873"/>
                <a:gd name="T13" fmla="*/ 389 h 896"/>
                <a:gd name="T14" fmla="*/ 562 w 1873"/>
                <a:gd name="T15" fmla="*/ 469 h 896"/>
                <a:gd name="T16" fmla="*/ 549 w 1873"/>
                <a:gd name="T17" fmla="*/ 547 h 896"/>
                <a:gd name="T18" fmla="*/ 554 w 1873"/>
                <a:gd name="T19" fmla="*/ 621 h 896"/>
                <a:gd name="T20" fmla="*/ 575 w 1873"/>
                <a:gd name="T21" fmla="*/ 688 h 896"/>
                <a:gd name="T22" fmla="*/ 617 w 1873"/>
                <a:gd name="T23" fmla="*/ 744 h 896"/>
                <a:gd name="T24" fmla="*/ 672 w 1873"/>
                <a:gd name="T25" fmla="*/ 784 h 896"/>
                <a:gd name="T26" fmla="*/ 738 w 1873"/>
                <a:gd name="T27" fmla="*/ 806 h 896"/>
                <a:gd name="T28" fmla="*/ 813 w 1873"/>
                <a:gd name="T29" fmla="*/ 810 h 896"/>
                <a:gd name="T30" fmla="*/ 891 w 1873"/>
                <a:gd name="T31" fmla="*/ 797 h 896"/>
                <a:gd name="T32" fmla="*/ 971 w 1873"/>
                <a:gd name="T33" fmla="*/ 767 h 896"/>
                <a:gd name="T34" fmla="*/ 1048 w 1873"/>
                <a:gd name="T35" fmla="*/ 721 h 896"/>
                <a:gd name="T36" fmla="*/ 1122 w 1873"/>
                <a:gd name="T37" fmla="*/ 659 h 896"/>
                <a:gd name="T38" fmla="*/ 1184 w 1873"/>
                <a:gd name="T39" fmla="*/ 585 h 896"/>
                <a:gd name="T40" fmla="*/ 1230 w 1873"/>
                <a:gd name="T41" fmla="*/ 508 h 896"/>
                <a:gd name="T42" fmla="*/ 1260 w 1873"/>
                <a:gd name="T43" fmla="*/ 428 h 896"/>
                <a:gd name="T44" fmla="*/ 1273 w 1873"/>
                <a:gd name="T45" fmla="*/ 349 h 896"/>
                <a:gd name="T46" fmla="*/ 1268 w 1873"/>
                <a:gd name="T47" fmla="*/ 275 h 896"/>
                <a:gd name="T48" fmla="*/ 1247 w 1873"/>
                <a:gd name="T49" fmla="*/ 209 h 896"/>
                <a:gd name="T50" fmla="*/ 1206 w 1873"/>
                <a:gd name="T51" fmla="*/ 153 h 896"/>
                <a:gd name="T52" fmla="*/ 1150 w 1873"/>
                <a:gd name="T53" fmla="*/ 112 h 896"/>
                <a:gd name="T54" fmla="*/ 1084 w 1873"/>
                <a:gd name="T55" fmla="*/ 90 h 896"/>
                <a:gd name="T56" fmla="*/ 80 w 1873"/>
                <a:gd name="T57" fmla="*/ 0 h 896"/>
                <a:gd name="T58" fmla="*/ 1811 w 1873"/>
                <a:gd name="T59" fmla="*/ 2 h 896"/>
                <a:gd name="T60" fmla="*/ 1842 w 1873"/>
                <a:gd name="T61" fmla="*/ 15 h 896"/>
                <a:gd name="T62" fmla="*/ 1865 w 1873"/>
                <a:gd name="T63" fmla="*/ 41 h 896"/>
                <a:gd name="T64" fmla="*/ 1873 w 1873"/>
                <a:gd name="T65" fmla="*/ 76 h 896"/>
                <a:gd name="T66" fmla="*/ 1793 w 1873"/>
                <a:gd name="T67" fmla="*/ 825 h 896"/>
                <a:gd name="T68" fmla="*/ 1780 w 1873"/>
                <a:gd name="T69" fmla="*/ 862 h 896"/>
                <a:gd name="T70" fmla="*/ 1752 w 1873"/>
                <a:gd name="T71" fmla="*/ 887 h 896"/>
                <a:gd name="T72" fmla="*/ 1714 w 1873"/>
                <a:gd name="T73" fmla="*/ 896 h 896"/>
                <a:gd name="T74" fmla="*/ 141 w 1873"/>
                <a:gd name="T75" fmla="*/ 894 h 896"/>
                <a:gd name="T76" fmla="*/ 107 w 1873"/>
                <a:gd name="T77" fmla="*/ 876 h 896"/>
                <a:gd name="T78" fmla="*/ 85 w 1873"/>
                <a:gd name="T79" fmla="*/ 844 h 896"/>
                <a:gd name="T80" fmla="*/ 7 w 1873"/>
                <a:gd name="T81" fmla="*/ 157 h 896"/>
                <a:gd name="T82" fmla="*/ 0 w 1873"/>
                <a:gd name="T83" fmla="*/ 87 h 896"/>
                <a:gd name="T84" fmla="*/ 1 w 1873"/>
                <a:gd name="T85" fmla="*/ 82 h 896"/>
                <a:gd name="T86" fmla="*/ 8 w 1873"/>
                <a:gd name="T87" fmla="*/ 43 h 896"/>
                <a:gd name="T88" fmla="*/ 32 w 1873"/>
                <a:gd name="T89" fmla="*/ 15 h 896"/>
                <a:gd name="T90" fmla="*/ 63 w 1873"/>
                <a:gd name="T91" fmla="*/ 2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73" h="896">
                  <a:moveTo>
                    <a:pt x="1048" y="86"/>
                  </a:moveTo>
                  <a:lnTo>
                    <a:pt x="1010" y="86"/>
                  </a:lnTo>
                  <a:lnTo>
                    <a:pt x="971" y="90"/>
                  </a:lnTo>
                  <a:lnTo>
                    <a:pt x="932" y="99"/>
                  </a:lnTo>
                  <a:lnTo>
                    <a:pt x="891" y="112"/>
                  </a:lnTo>
                  <a:lnTo>
                    <a:pt x="852" y="129"/>
                  </a:lnTo>
                  <a:lnTo>
                    <a:pt x="812" y="150"/>
                  </a:lnTo>
                  <a:lnTo>
                    <a:pt x="774" y="175"/>
                  </a:lnTo>
                  <a:lnTo>
                    <a:pt x="737" y="204"/>
                  </a:lnTo>
                  <a:lnTo>
                    <a:pt x="701" y="237"/>
                  </a:lnTo>
                  <a:lnTo>
                    <a:pt x="668" y="273"/>
                  </a:lnTo>
                  <a:lnTo>
                    <a:pt x="638" y="311"/>
                  </a:lnTo>
                  <a:lnTo>
                    <a:pt x="613" y="349"/>
                  </a:lnTo>
                  <a:lnTo>
                    <a:pt x="593" y="389"/>
                  </a:lnTo>
                  <a:lnTo>
                    <a:pt x="575" y="429"/>
                  </a:lnTo>
                  <a:lnTo>
                    <a:pt x="562" y="469"/>
                  </a:lnTo>
                  <a:lnTo>
                    <a:pt x="554" y="508"/>
                  </a:lnTo>
                  <a:lnTo>
                    <a:pt x="549" y="547"/>
                  </a:lnTo>
                  <a:lnTo>
                    <a:pt x="549" y="584"/>
                  </a:lnTo>
                  <a:lnTo>
                    <a:pt x="554" y="621"/>
                  </a:lnTo>
                  <a:lnTo>
                    <a:pt x="562" y="655"/>
                  </a:lnTo>
                  <a:lnTo>
                    <a:pt x="575" y="688"/>
                  </a:lnTo>
                  <a:lnTo>
                    <a:pt x="594" y="717"/>
                  </a:lnTo>
                  <a:lnTo>
                    <a:pt x="617" y="744"/>
                  </a:lnTo>
                  <a:lnTo>
                    <a:pt x="643" y="766"/>
                  </a:lnTo>
                  <a:lnTo>
                    <a:pt x="672" y="784"/>
                  </a:lnTo>
                  <a:lnTo>
                    <a:pt x="705" y="797"/>
                  </a:lnTo>
                  <a:lnTo>
                    <a:pt x="738" y="806"/>
                  </a:lnTo>
                  <a:lnTo>
                    <a:pt x="775" y="810"/>
                  </a:lnTo>
                  <a:lnTo>
                    <a:pt x="813" y="810"/>
                  </a:lnTo>
                  <a:lnTo>
                    <a:pt x="851" y="806"/>
                  </a:lnTo>
                  <a:lnTo>
                    <a:pt x="891" y="797"/>
                  </a:lnTo>
                  <a:lnTo>
                    <a:pt x="930" y="784"/>
                  </a:lnTo>
                  <a:lnTo>
                    <a:pt x="971" y="767"/>
                  </a:lnTo>
                  <a:lnTo>
                    <a:pt x="1010" y="746"/>
                  </a:lnTo>
                  <a:lnTo>
                    <a:pt x="1048" y="721"/>
                  </a:lnTo>
                  <a:lnTo>
                    <a:pt x="1086" y="692"/>
                  </a:lnTo>
                  <a:lnTo>
                    <a:pt x="1122" y="659"/>
                  </a:lnTo>
                  <a:lnTo>
                    <a:pt x="1154" y="623"/>
                  </a:lnTo>
                  <a:lnTo>
                    <a:pt x="1184" y="585"/>
                  </a:lnTo>
                  <a:lnTo>
                    <a:pt x="1209" y="547"/>
                  </a:lnTo>
                  <a:lnTo>
                    <a:pt x="1230" y="508"/>
                  </a:lnTo>
                  <a:lnTo>
                    <a:pt x="1247" y="468"/>
                  </a:lnTo>
                  <a:lnTo>
                    <a:pt x="1260" y="428"/>
                  </a:lnTo>
                  <a:lnTo>
                    <a:pt x="1268" y="388"/>
                  </a:lnTo>
                  <a:lnTo>
                    <a:pt x="1273" y="349"/>
                  </a:lnTo>
                  <a:lnTo>
                    <a:pt x="1273" y="312"/>
                  </a:lnTo>
                  <a:lnTo>
                    <a:pt x="1268" y="275"/>
                  </a:lnTo>
                  <a:lnTo>
                    <a:pt x="1260" y="241"/>
                  </a:lnTo>
                  <a:lnTo>
                    <a:pt x="1247" y="209"/>
                  </a:lnTo>
                  <a:lnTo>
                    <a:pt x="1228" y="179"/>
                  </a:lnTo>
                  <a:lnTo>
                    <a:pt x="1206" y="153"/>
                  </a:lnTo>
                  <a:lnTo>
                    <a:pt x="1179" y="131"/>
                  </a:lnTo>
                  <a:lnTo>
                    <a:pt x="1150" y="112"/>
                  </a:lnTo>
                  <a:lnTo>
                    <a:pt x="1118" y="99"/>
                  </a:lnTo>
                  <a:lnTo>
                    <a:pt x="1084" y="90"/>
                  </a:lnTo>
                  <a:lnTo>
                    <a:pt x="1048" y="86"/>
                  </a:lnTo>
                  <a:close/>
                  <a:moveTo>
                    <a:pt x="80" y="0"/>
                  </a:moveTo>
                  <a:lnTo>
                    <a:pt x="1795" y="0"/>
                  </a:lnTo>
                  <a:lnTo>
                    <a:pt x="1811" y="2"/>
                  </a:lnTo>
                  <a:lnTo>
                    <a:pt x="1828" y="8"/>
                  </a:lnTo>
                  <a:lnTo>
                    <a:pt x="1842" y="15"/>
                  </a:lnTo>
                  <a:lnTo>
                    <a:pt x="1855" y="27"/>
                  </a:lnTo>
                  <a:lnTo>
                    <a:pt x="1865" y="41"/>
                  </a:lnTo>
                  <a:lnTo>
                    <a:pt x="1871" y="59"/>
                  </a:lnTo>
                  <a:lnTo>
                    <a:pt x="1873" y="76"/>
                  </a:lnTo>
                  <a:lnTo>
                    <a:pt x="1862" y="200"/>
                  </a:lnTo>
                  <a:lnTo>
                    <a:pt x="1793" y="825"/>
                  </a:lnTo>
                  <a:lnTo>
                    <a:pt x="1789" y="844"/>
                  </a:lnTo>
                  <a:lnTo>
                    <a:pt x="1780" y="862"/>
                  </a:lnTo>
                  <a:lnTo>
                    <a:pt x="1767" y="876"/>
                  </a:lnTo>
                  <a:lnTo>
                    <a:pt x="1752" y="887"/>
                  </a:lnTo>
                  <a:lnTo>
                    <a:pt x="1733" y="894"/>
                  </a:lnTo>
                  <a:lnTo>
                    <a:pt x="1714" y="896"/>
                  </a:lnTo>
                  <a:lnTo>
                    <a:pt x="160" y="896"/>
                  </a:lnTo>
                  <a:lnTo>
                    <a:pt x="141" y="894"/>
                  </a:lnTo>
                  <a:lnTo>
                    <a:pt x="122" y="887"/>
                  </a:lnTo>
                  <a:lnTo>
                    <a:pt x="107" y="876"/>
                  </a:lnTo>
                  <a:lnTo>
                    <a:pt x="94" y="862"/>
                  </a:lnTo>
                  <a:lnTo>
                    <a:pt x="85" y="844"/>
                  </a:lnTo>
                  <a:lnTo>
                    <a:pt x="81" y="825"/>
                  </a:lnTo>
                  <a:lnTo>
                    <a:pt x="7" y="157"/>
                  </a:lnTo>
                  <a:lnTo>
                    <a:pt x="0" y="89"/>
                  </a:lnTo>
                  <a:lnTo>
                    <a:pt x="0" y="87"/>
                  </a:lnTo>
                  <a:lnTo>
                    <a:pt x="1" y="84"/>
                  </a:lnTo>
                  <a:lnTo>
                    <a:pt x="1" y="82"/>
                  </a:lnTo>
                  <a:lnTo>
                    <a:pt x="3" y="62"/>
                  </a:lnTo>
                  <a:lnTo>
                    <a:pt x="8" y="43"/>
                  </a:lnTo>
                  <a:lnTo>
                    <a:pt x="19" y="27"/>
                  </a:lnTo>
                  <a:lnTo>
                    <a:pt x="32" y="15"/>
                  </a:lnTo>
                  <a:lnTo>
                    <a:pt x="46" y="8"/>
                  </a:lnTo>
                  <a:lnTo>
                    <a:pt x="63" y="2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727346"/>
              <a:endParaRPr lang="en-US" sz="1431">
                <a:solidFill>
                  <a:prstClr val="black"/>
                </a:solidFill>
              </a:endParaRPr>
            </a:p>
          </p:txBody>
        </p:sp>
        <p:sp>
          <p:nvSpPr>
            <p:cNvPr id="51" name="Freeform 19"/>
            <p:cNvSpPr>
              <a:spLocks/>
            </p:cNvSpPr>
            <p:nvPr/>
          </p:nvSpPr>
          <p:spPr bwMode="auto">
            <a:xfrm>
              <a:off x="781" y="264"/>
              <a:ext cx="53" cy="53"/>
            </a:xfrm>
            <a:custGeom>
              <a:avLst/>
              <a:gdLst>
                <a:gd name="T0" fmla="*/ 470 w 530"/>
                <a:gd name="T1" fmla="*/ 0 h 531"/>
                <a:gd name="T2" fmla="*/ 486 w 530"/>
                <a:gd name="T3" fmla="*/ 2 h 531"/>
                <a:gd name="T4" fmla="*/ 500 w 530"/>
                <a:gd name="T5" fmla="*/ 7 h 531"/>
                <a:gd name="T6" fmla="*/ 512 w 530"/>
                <a:gd name="T7" fmla="*/ 17 h 531"/>
                <a:gd name="T8" fmla="*/ 521 w 530"/>
                <a:gd name="T9" fmla="*/ 29 h 531"/>
                <a:gd name="T10" fmla="*/ 528 w 530"/>
                <a:gd name="T11" fmla="*/ 43 h 531"/>
                <a:gd name="T12" fmla="*/ 530 w 530"/>
                <a:gd name="T13" fmla="*/ 59 h 531"/>
                <a:gd name="T14" fmla="*/ 528 w 530"/>
                <a:gd name="T15" fmla="*/ 75 h 531"/>
                <a:gd name="T16" fmla="*/ 522 w 530"/>
                <a:gd name="T17" fmla="*/ 89 h 531"/>
                <a:gd name="T18" fmla="*/ 514 w 530"/>
                <a:gd name="T19" fmla="*/ 101 h 531"/>
                <a:gd name="T20" fmla="*/ 501 w 530"/>
                <a:gd name="T21" fmla="*/ 111 h 531"/>
                <a:gd name="T22" fmla="*/ 487 w 530"/>
                <a:gd name="T23" fmla="*/ 117 h 531"/>
                <a:gd name="T24" fmla="*/ 451 w 530"/>
                <a:gd name="T25" fmla="*/ 130 h 531"/>
                <a:gd name="T26" fmla="*/ 417 w 530"/>
                <a:gd name="T27" fmla="*/ 149 h 531"/>
                <a:gd name="T28" fmla="*/ 387 w 530"/>
                <a:gd name="T29" fmla="*/ 172 h 531"/>
                <a:gd name="T30" fmla="*/ 360 w 530"/>
                <a:gd name="T31" fmla="*/ 199 h 531"/>
                <a:gd name="T32" fmla="*/ 338 w 530"/>
                <a:gd name="T33" fmla="*/ 229 h 531"/>
                <a:gd name="T34" fmla="*/ 319 w 530"/>
                <a:gd name="T35" fmla="*/ 263 h 531"/>
                <a:gd name="T36" fmla="*/ 306 w 530"/>
                <a:gd name="T37" fmla="*/ 300 h 531"/>
                <a:gd name="T38" fmla="*/ 294 w 530"/>
                <a:gd name="T39" fmla="*/ 336 h 531"/>
                <a:gd name="T40" fmla="*/ 278 w 530"/>
                <a:gd name="T41" fmla="*/ 370 h 531"/>
                <a:gd name="T42" fmla="*/ 257 w 530"/>
                <a:gd name="T43" fmla="*/ 401 h 531"/>
                <a:gd name="T44" fmla="*/ 232 w 530"/>
                <a:gd name="T45" fmla="*/ 429 h 531"/>
                <a:gd name="T46" fmla="*/ 204 w 530"/>
                <a:gd name="T47" fmla="*/ 454 h 531"/>
                <a:gd name="T48" fmla="*/ 173 w 530"/>
                <a:gd name="T49" fmla="*/ 475 h 531"/>
                <a:gd name="T50" fmla="*/ 89 w 530"/>
                <a:gd name="T51" fmla="*/ 523 h 531"/>
                <a:gd name="T52" fmla="*/ 75 w 530"/>
                <a:gd name="T53" fmla="*/ 528 h 531"/>
                <a:gd name="T54" fmla="*/ 60 w 530"/>
                <a:gd name="T55" fmla="*/ 531 h 531"/>
                <a:gd name="T56" fmla="*/ 45 w 530"/>
                <a:gd name="T57" fmla="*/ 528 h 531"/>
                <a:gd name="T58" fmla="*/ 30 w 530"/>
                <a:gd name="T59" fmla="*/ 523 h 531"/>
                <a:gd name="T60" fmla="*/ 18 w 530"/>
                <a:gd name="T61" fmla="*/ 513 h 531"/>
                <a:gd name="T62" fmla="*/ 8 w 530"/>
                <a:gd name="T63" fmla="*/ 500 h 531"/>
                <a:gd name="T64" fmla="*/ 2 w 530"/>
                <a:gd name="T65" fmla="*/ 486 h 531"/>
                <a:gd name="T66" fmla="*/ 0 w 530"/>
                <a:gd name="T67" fmla="*/ 471 h 531"/>
                <a:gd name="T68" fmla="*/ 2 w 530"/>
                <a:gd name="T69" fmla="*/ 455 h 531"/>
                <a:gd name="T70" fmla="*/ 9 w 530"/>
                <a:gd name="T71" fmla="*/ 441 h 531"/>
                <a:gd name="T72" fmla="*/ 17 w 530"/>
                <a:gd name="T73" fmla="*/ 429 h 531"/>
                <a:gd name="T74" fmla="*/ 30 w 530"/>
                <a:gd name="T75" fmla="*/ 420 h 531"/>
                <a:gd name="T76" fmla="*/ 114 w 530"/>
                <a:gd name="T77" fmla="*/ 372 h 531"/>
                <a:gd name="T78" fmla="*/ 136 w 530"/>
                <a:gd name="T79" fmla="*/ 356 h 531"/>
                <a:gd name="T80" fmla="*/ 154 w 530"/>
                <a:gd name="T81" fmla="*/ 338 h 531"/>
                <a:gd name="T82" fmla="*/ 171 w 530"/>
                <a:gd name="T83" fmla="*/ 317 h 531"/>
                <a:gd name="T84" fmla="*/ 184 w 530"/>
                <a:gd name="T85" fmla="*/ 294 h 531"/>
                <a:gd name="T86" fmla="*/ 192 w 530"/>
                <a:gd name="T87" fmla="*/ 269 h 531"/>
                <a:gd name="T88" fmla="*/ 205 w 530"/>
                <a:gd name="T89" fmla="*/ 228 h 531"/>
                <a:gd name="T90" fmla="*/ 224 w 530"/>
                <a:gd name="T91" fmla="*/ 188 h 531"/>
                <a:gd name="T92" fmla="*/ 247 w 530"/>
                <a:gd name="T93" fmla="*/ 151 h 531"/>
                <a:gd name="T94" fmla="*/ 274 w 530"/>
                <a:gd name="T95" fmla="*/ 117 h 531"/>
                <a:gd name="T96" fmla="*/ 303 w 530"/>
                <a:gd name="T97" fmla="*/ 86 h 531"/>
                <a:gd name="T98" fmla="*/ 337 w 530"/>
                <a:gd name="T99" fmla="*/ 58 h 531"/>
                <a:gd name="T100" fmla="*/ 374 w 530"/>
                <a:gd name="T101" fmla="*/ 36 h 531"/>
                <a:gd name="T102" fmla="*/ 413 w 530"/>
                <a:gd name="T103" fmla="*/ 17 h 531"/>
                <a:gd name="T104" fmla="*/ 454 w 530"/>
                <a:gd name="T105" fmla="*/ 2 h 531"/>
                <a:gd name="T106" fmla="*/ 470 w 530"/>
                <a:gd name="T107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30" h="531">
                  <a:moveTo>
                    <a:pt x="470" y="0"/>
                  </a:moveTo>
                  <a:lnTo>
                    <a:pt x="486" y="2"/>
                  </a:lnTo>
                  <a:lnTo>
                    <a:pt x="500" y="7"/>
                  </a:lnTo>
                  <a:lnTo>
                    <a:pt x="512" y="17"/>
                  </a:lnTo>
                  <a:lnTo>
                    <a:pt x="521" y="29"/>
                  </a:lnTo>
                  <a:lnTo>
                    <a:pt x="528" y="43"/>
                  </a:lnTo>
                  <a:lnTo>
                    <a:pt x="530" y="59"/>
                  </a:lnTo>
                  <a:lnTo>
                    <a:pt x="528" y="75"/>
                  </a:lnTo>
                  <a:lnTo>
                    <a:pt x="522" y="89"/>
                  </a:lnTo>
                  <a:lnTo>
                    <a:pt x="514" y="101"/>
                  </a:lnTo>
                  <a:lnTo>
                    <a:pt x="501" y="111"/>
                  </a:lnTo>
                  <a:lnTo>
                    <a:pt x="487" y="117"/>
                  </a:lnTo>
                  <a:lnTo>
                    <a:pt x="451" y="130"/>
                  </a:lnTo>
                  <a:lnTo>
                    <a:pt x="417" y="149"/>
                  </a:lnTo>
                  <a:lnTo>
                    <a:pt x="387" y="172"/>
                  </a:lnTo>
                  <a:lnTo>
                    <a:pt x="360" y="199"/>
                  </a:lnTo>
                  <a:lnTo>
                    <a:pt x="338" y="229"/>
                  </a:lnTo>
                  <a:lnTo>
                    <a:pt x="319" y="263"/>
                  </a:lnTo>
                  <a:lnTo>
                    <a:pt x="306" y="300"/>
                  </a:lnTo>
                  <a:lnTo>
                    <a:pt x="294" y="336"/>
                  </a:lnTo>
                  <a:lnTo>
                    <a:pt x="278" y="370"/>
                  </a:lnTo>
                  <a:lnTo>
                    <a:pt x="257" y="401"/>
                  </a:lnTo>
                  <a:lnTo>
                    <a:pt x="232" y="429"/>
                  </a:lnTo>
                  <a:lnTo>
                    <a:pt x="204" y="454"/>
                  </a:lnTo>
                  <a:lnTo>
                    <a:pt x="173" y="475"/>
                  </a:lnTo>
                  <a:lnTo>
                    <a:pt x="89" y="523"/>
                  </a:lnTo>
                  <a:lnTo>
                    <a:pt x="75" y="528"/>
                  </a:lnTo>
                  <a:lnTo>
                    <a:pt x="60" y="531"/>
                  </a:lnTo>
                  <a:lnTo>
                    <a:pt x="45" y="528"/>
                  </a:lnTo>
                  <a:lnTo>
                    <a:pt x="30" y="523"/>
                  </a:lnTo>
                  <a:lnTo>
                    <a:pt x="18" y="513"/>
                  </a:lnTo>
                  <a:lnTo>
                    <a:pt x="8" y="500"/>
                  </a:lnTo>
                  <a:lnTo>
                    <a:pt x="2" y="486"/>
                  </a:lnTo>
                  <a:lnTo>
                    <a:pt x="0" y="471"/>
                  </a:lnTo>
                  <a:lnTo>
                    <a:pt x="2" y="455"/>
                  </a:lnTo>
                  <a:lnTo>
                    <a:pt x="9" y="441"/>
                  </a:lnTo>
                  <a:lnTo>
                    <a:pt x="17" y="429"/>
                  </a:lnTo>
                  <a:lnTo>
                    <a:pt x="30" y="420"/>
                  </a:lnTo>
                  <a:lnTo>
                    <a:pt x="114" y="372"/>
                  </a:lnTo>
                  <a:lnTo>
                    <a:pt x="136" y="356"/>
                  </a:lnTo>
                  <a:lnTo>
                    <a:pt x="154" y="338"/>
                  </a:lnTo>
                  <a:lnTo>
                    <a:pt x="171" y="317"/>
                  </a:lnTo>
                  <a:lnTo>
                    <a:pt x="184" y="294"/>
                  </a:lnTo>
                  <a:lnTo>
                    <a:pt x="192" y="269"/>
                  </a:lnTo>
                  <a:lnTo>
                    <a:pt x="205" y="228"/>
                  </a:lnTo>
                  <a:lnTo>
                    <a:pt x="224" y="188"/>
                  </a:lnTo>
                  <a:lnTo>
                    <a:pt x="247" y="151"/>
                  </a:lnTo>
                  <a:lnTo>
                    <a:pt x="274" y="117"/>
                  </a:lnTo>
                  <a:lnTo>
                    <a:pt x="303" y="86"/>
                  </a:lnTo>
                  <a:lnTo>
                    <a:pt x="337" y="58"/>
                  </a:lnTo>
                  <a:lnTo>
                    <a:pt x="374" y="36"/>
                  </a:lnTo>
                  <a:lnTo>
                    <a:pt x="413" y="17"/>
                  </a:lnTo>
                  <a:lnTo>
                    <a:pt x="454" y="2"/>
                  </a:lnTo>
                  <a:lnTo>
                    <a:pt x="4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727346"/>
              <a:endParaRPr lang="en-US" sz="1431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oup 22"/>
          <p:cNvGrpSpPr>
            <a:grpSpLocks noChangeAspect="1"/>
          </p:cNvGrpSpPr>
          <p:nvPr/>
        </p:nvGrpSpPr>
        <p:grpSpPr bwMode="auto">
          <a:xfrm>
            <a:off x="5540295" y="4828400"/>
            <a:ext cx="271877" cy="271404"/>
            <a:chOff x="251" y="-26"/>
            <a:chExt cx="1727" cy="1724"/>
          </a:xfrm>
          <a:solidFill>
            <a:schemeClr val="accent4"/>
          </a:solidFill>
        </p:grpSpPr>
        <p:sp>
          <p:nvSpPr>
            <p:cNvPr id="56" name="Freeform 24"/>
            <p:cNvSpPr>
              <a:spLocks/>
            </p:cNvSpPr>
            <p:nvPr/>
          </p:nvSpPr>
          <p:spPr bwMode="auto">
            <a:xfrm>
              <a:off x="251" y="1125"/>
              <a:ext cx="574" cy="573"/>
            </a:xfrm>
            <a:custGeom>
              <a:avLst/>
              <a:gdLst>
                <a:gd name="T0" fmla="*/ 822 w 1147"/>
                <a:gd name="T1" fmla="*/ 0 h 1145"/>
                <a:gd name="T2" fmla="*/ 1147 w 1147"/>
                <a:gd name="T3" fmla="*/ 323 h 1145"/>
                <a:gd name="T4" fmla="*/ 391 w 1147"/>
                <a:gd name="T5" fmla="*/ 1078 h 1145"/>
                <a:gd name="T6" fmla="*/ 367 w 1147"/>
                <a:gd name="T7" fmla="*/ 1098 h 1145"/>
                <a:gd name="T8" fmla="*/ 342 w 1147"/>
                <a:gd name="T9" fmla="*/ 1115 h 1145"/>
                <a:gd name="T10" fmla="*/ 316 w 1147"/>
                <a:gd name="T11" fmla="*/ 1128 h 1145"/>
                <a:gd name="T12" fmla="*/ 287 w 1147"/>
                <a:gd name="T13" fmla="*/ 1138 h 1145"/>
                <a:gd name="T14" fmla="*/ 259 w 1147"/>
                <a:gd name="T15" fmla="*/ 1143 h 1145"/>
                <a:gd name="T16" fmla="*/ 229 w 1147"/>
                <a:gd name="T17" fmla="*/ 1145 h 1145"/>
                <a:gd name="T18" fmla="*/ 200 w 1147"/>
                <a:gd name="T19" fmla="*/ 1143 h 1145"/>
                <a:gd name="T20" fmla="*/ 170 w 1147"/>
                <a:gd name="T21" fmla="*/ 1138 h 1145"/>
                <a:gd name="T22" fmla="*/ 143 w 1147"/>
                <a:gd name="T23" fmla="*/ 1128 h 1145"/>
                <a:gd name="T24" fmla="*/ 116 w 1147"/>
                <a:gd name="T25" fmla="*/ 1115 h 1145"/>
                <a:gd name="T26" fmla="*/ 91 w 1147"/>
                <a:gd name="T27" fmla="*/ 1098 h 1145"/>
                <a:gd name="T28" fmla="*/ 66 w 1147"/>
                <a:gd name="T29" fmla="*/ 1078 h 1145"/>
                <a:gd name="T30" fmla="*/ 44 w 1147"/>
                <a:gd name="T31" fmla="*/ 1052 h 1145"/>
                <a:gd name="T32" fmla="*/ 26 w 1147"/>
                <a:gd name="T33" fmla="*/ 1024 h 1145"/>
                <a:gd name="T34" fmla="*/ 14 w 1147"/>
                <a:gd name="T35" fmla="*/ 995 h 1145"/>
                <a:gd name="T36" fmla="*/ 4 w 1147"/>
                <a:gd name="T37" fmla="*/ 963 h 1145"/>
                <a:gd name="T38" fmla="*/ 0 w 1147"/>
                <a:gd name="T39" fmla="*/ 932 h 1145"/>
                <a:gd name="T40" fmla="*/ 0 w 1147"/>
                <a:gd name="T41" fmla="*/ 900 h 1145"/>
                <a:gd name="T42" fmla="*/ 4 w 1147"/>
                <a:gd name="T43" fmla="*/ 868 h 1145"/>
                <a:gd name="T44" fmla="*/ 14 w 1147"/>
                <a:gd name="T45" fmla="*/ 837 h 1145"/>
                <a:gd name="T46" fmla="*/ 26 w 1147"/>
                <a:gd name="T47" fmla="*/ 808 h 1145"/>
                <a:gd name="T48" fmla="*/ 44 w 1147"/>
                <a:gd name="T49" fmla="*/ 780 h 1145"/>
                <a:gd name="T50" fmla="*/ 66 w 1147"/>
                <a:gd name="T51" fmla="*/ 754 h 1145"/>
                <a:gd name="T52" fmla="*/ 822 w 1147"/>
                <a:gd name="T53" fmla="*/ 0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47" h="1145">
                  <a:moveTo>
                    <a:pt x="822" y="0"/>
                  </a:moveTo>
                  <a:lnTo>
                    <a:pt x="1147" y="323"/>
                  </a:lnTo>
                  <a:lnTo>
                    <a:pt x="391" y="1078"/>
                  </a:lnTo>
                  <a:lnTo>
                    <a:pt x="367" y="1098"/>
                  </a:lnTo>
                  <a:lnTo>
                    <a:pt x="342" y="1115"/>
                  </a:lnTo>
                  <a:lnTo>
                    <a:pt x="316" y="1128"/>
                  </a:lnTo>
                  <a:lnTo>
                    <a:pt x="287" y="1138"/>
                  </a:lnTo>
                  <a:lnTo>
                    <a:pt x="259" y="1143"/>
                  </a:lnTo>
                  <a:lnTo>
                    <a:pt x="229" y="1145"/>
                  </a:lnTo>
                  <a:lnTo>
                    <a:pt x="200" y="1143"/>
                  </a:lnTo>
                  <a:lnTo>
                    <a:pt x="170" y="1138"/>
                  </a:lnTo>
                  <a:lnTo>
                    <a:pt x="143" y="1128"/>
                  </a:lnTo>
                  <a:lnTo>
                    <a:pt x="116" y="1115"/>
                  </a:lnTo>
                  <a:lnTo>
                    <a:pt x="91" y="1098"/>
                  </a:lnTo>
                  <a:lnTo>
                    <a:pt x="66" y="1078"/>
                  </a:lnTo>
                  <a:lnTo>
                    <a:pt x="44" y="1052"/>
                  </a:lnTo>
                  <a:lnTo>
                    <a:pt x="26" y="1024"/>
                  </a:lnTo>
                  <a:lnTo>
                    <a:pt x="14" y="995"/>
                  </a:lnTo>
                  <a:lnTo>
                    <a:pt x="4" y="963"/>
                  </a:lnTo>
                  <a:lnTo>
                    <a:pt x="0" y="932"/>
                  </a:lnTo>
                  <a:lnTo>
                    <a:pt x="0" y="900"/>
                  </a:lnTo>
                  <a:lnTo>
                    <a:pt x="4" y="868"/>
                  </a:lnTo>
                  <a:lnTo>
                    <a:pt x="14" y="837"/>
                  </a:lnTo>
                  <a:lnTo>
                    <a:pt x="26" y="808"/>
                  </a:lnTo>
                  <a:lnTo>
                    <a:pt x="44" y="780"/>
                  </a:lnTo>
                  <a:lnTo>
                    <a:pt x="66" y="754"/>
                  </a:lnTo>
                  <a:lnTo>
                    <a:pt x="8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727346"/>
              <a:endParaRPr lang="en-US" sz="1431">
                <a:solidFill>
                  <a:prstClr val="black"/>
                </a:solidFill>
              </a:endParaRPr>
            </a:p>
          </p:txBody>
        </p:sp>
        <p:sp>
          <p:nvSpPr>
            <p:cNvPr id="57" name="Freeform 25"/>
            <p:cNvSpPr>
              <a:spLocks noEditPoints="1"/>
            </p:cNvSpPr>
            <p:nvPr/>
          </p:nvSpPr>
          <p:spPr bwMode="auto">
            <a:xfrm>
              <a:off x="566" y="-26"/>
              <a:ext cx="1412" cy="1409"/>
            </a:xfrm>
            <a:custGeom>
              <a:avLst/>
              <a:gdLst>
                <a:gd name="T0" fmla="*/ 1999 w 2826"/>
                <a:gd name="T1" fmla="*/ 229 h 2819"/>
                <a:gd name="T2" fmla="*/ 1966 w 2826"/>
                <a:gd name="T3" fmla="*/ 247 h 2819"/>
                <a:gd name="T4" fmla="*/ 2098 w 2826"/>
                <a:gd name="T5" fmla="*/ 1333 h 2819"/>
                <a:gd name="T6" fmla="*/ 2587 w 2826"/>
                <a:gd name="T7" fmla="*/ 840 h 2819"/>
                <a:gd name="T8" fmla="*/ 2597 w 2826"/>
                <a:gd name="T9" fmla="*/ 804 h 2819"/>
                <a:gd name="T10" fmla="*/ 2587 w 2826"/>
                <a:gd name="T11" fmla="*/ 768 h 2819"/>
                <a:gd name="T12" fmla="*/ 2069 w 2826"/>
                <a:gd name="T13" fmla="*/ 247 h 2819"/>
                <a:gd name="T14" fmla="*/ 2037 w 2826"/>
                <a:gd name="T15" fmla="*/ 229 h 2819"/>
                <a:gd name="T16" fmla="*/ 2018 w 2826"/>
                <a:gd name="T17" fmla="*/ 0 h 2819"/>
                <a:gd name="T18" fmla="*/ 2057 w 2826"/>
                <a:gd name="T19" fmla="*/ 2 h 2819"/>
                <a:gd name="T20" fmla="*/ 2132 w 2826"/>
                <a:gd name="T21" fmla="*/ 21 h 2819"/>
                <a:gd name="T22" fmla="*/ 2202 w 2826"/>
                <a:gd name="T23" fmla="*/ 59 h 2819"/>
                <a:gd name="T24" fmla="*/ 2738 w 2826"/>
                <a:gd name="T25" fmla="*/ 591 h 2819"/>
                <a:gd name="T26" fmla="*/ 2786 w 2826"/>
                <a:gd name="T27" fmla="*/ 654 h 2819"/>
                <a:gd name="T28" fmla="*/ 2815 w 2826"/>
                <a:gd name="T29" fmla="*/ 725 h 2819"/>
                <a:gd name="T30" fmla="*/ 2826 w 2826"/>
                <a:gd name="T31" fmla="*/ 804 h 2819"/>
                <a:gd name="T32" fmla="*/ 2815 w 2826"/>
                <a:gd name="T33" fmla="*/ 883 h 2819"/>
                <a:gd name="T34" fmla="*/ 2786 w 2826"/>
                <a:gd name="T35" fmla="*/ 954 h 2819"/>
                <a:gd name="T36" fmla="*/ 2738 w 2826"/>
                <a:gd name="T37" fmla="*/ 1017 h 2819"/>
                <a:gd name="T38" fmla="*/ 2278 w 2826"/>
                <a:gd name="T39" fmla="*/ 1517 h 2819"/>
                <a:gd name="T40" fmla="*/ 2302 w 2826"/>
                <a:gd name="T41" fmla="*/ 1567 h 2819"/>
                <a:gd name="T42" fmla="*/ 2310 w 2826"/>
                <a:gd name="T43" fmla="*/ 1623 h 2819"/>
                <a:gd name="T44" fmla="*/ 2301 w 2826"/>
                <a:gd name="T45" fmla="*/ 1681 h 2819"/>
                <a:gd name="T46" fmla="*/ 2275 w 2826"/>
                <a:gd name="T47" fmla="*/ 1732 h 2819"/>
                <a:gd name="T48" fmla="*/ 1245 w 2826"/>
                <a:gd name="T49" fmla="*/ 2764 h 2819"/>
                <a:gd name="T50" fmla="*/ 1196 w 2826"/>
                <a:gd name="T51" fmla="*/ 2799 h 2819"/>
                <a:gd name="T52" fmla="*/ 1141 w 2826"/>
                <a:gd name="T53" fmla="*/ 2817 h 2819"/>
                <a:gd name="T54" fmla="*/ 1083 w 2826"/>
                <a:gd name="T55" fmla="*/ 2817 h 2819"/>
                <a:gd name="T56" fmla="*/ 1028 w 2826"/>
                <a:gd name="T57" fmla="*/ 2799 h 2819"/>
                <a:gd name="T58" fmla="*/ 980 w 2826"/>
                <a:gd name="T59" fmla="*/ 2764 h 2819"/>
                <a:gd name="T60" fmla="*/ 36 w 2826"/>
                <a:gd name="T61" fmla="*/ 1818 h 2819"/>
                <a:gd name="T62" fmla="*/ 10 w 2826"/>
                <a:gd name="T63" fmla="*/ 1767 h 2819"/>
                <a:gd name="T64" fmla="*/ 0 w 2826"/>
                <a:gd name="T65" fmla="*/ 1709 h 2819"/>
                <a:gd name="T66" fmla="*/ 10 w 2826"/>
                <a:gd name="T67" fmla="*/ 1651 h 2819"/>
                <a:gd name="T68" fmla="*/ 36 w 2826"/>
                <a:gd name="T69" fmla="*/ 1599 h 2819"/>
                <a:gd name="T70" fmla="*/ 1066 w 2826"/>
                <a:gd name="T71" fmla="*/ 567 h 2819"/>
                <a:gd name="T72" fmla="*/ 1115 w 2826"/>
                <a:gd name="T73" fmla="*/ 532 h 2819"/>
                <a:gd name="T74" fmla="*/ 1170 w 2826"/>
                <a:gd name="T75" fmla="*/ 514 h 2819"/>
                <a:gd name="T76" fmla="*/ 1226 w 2826"/>
                <a:gd name="T77" fmla="*/ 514 h 2819"/>
                <a:gd name="T78" fmla="*/ 1279 w 2826"/>
                <a:gd name="T79" fmla="*/ 531 h 2819"/>
                <a:gd name="T80" fmla="*/ 1326 w 2826"/>
                <a:gd name="T81" fmla="*/ 562 h 2819"/>
                <a:gd name="T82" fmla="*/ 1835 w 2826"/>
                <a:gd name="T83" fmla="*/ 59 h 2819"/>
                <a:gd name="T84" fmla="*/ 1903 w 2826"/>
                <a:gd name="T85" fmla="*/ 21 h 2819"/>
                <a:gd name="T86" fmla="*/ 1979 w 2826"/>
                <a:gd name="T87" fmla="*/ 2 h 2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26" h="2819">
                  <a:moveTo>
                    <a:pt x="2018" y="227"/>
                  </a:moveTo>
                  <a:lnTo>
                    <a:pt x="1999" y="229"/>
                  </a:lnTo>
                  <a:lnTo>
                    <a:pt x="1982" y="237"/>
                  </a:lnTo>
                  <a:lnTo>
                    <a:pt x="1966" y="247"/>
                  </a:lnTo>
                  <a:lnTo>
                    <a:pt x="1488" y="724"/>
                  </a:lnTo>
                  <a:lnTo>
                    <a:pt x="2098" y="1333"/>
                  </a:lnTo>
                  <a:lnTo>
                    <a:pt x="2575" y="856"/>
                  </a:lnTo>
                  <a:lnTo>
                    <a:pt x="2587" y="840"/>
                  </a:lnTo>
                  <a:lnTo>
                    <a:pt x="2594" y="823"/>
                  </a:lnTo>
                  <a:lnTo>
                    <a:pt x="2597" y="804"/>
                  </a:lnTo>
                  <a:lnTo>
                    <a:pt x="2594" y="785"/>
                  </a:lnTo>
                  <a:lnTo>
                    <a:pt x="2587" y="768"/>
                  </a:lnTo>
                  <a:lnTo>
                    <a:pt x="2575" y="753"/>
                  </a:lnTo>
                  <a:lnTo>
                    <a:pt x="2069" y="247"/>
                  </a:lnTo>
                  <a:lnTo>
                    <a:pt x="2055" y="237"/>
                  </a:lnTo>
                  <a:lnTo>
                    <a:pt x="2037" y="229"/>
                  </a:lnTo>
                  <a:lnTo>
                    <a:pt x="2018" y="227"/>
                  </a:lnTo>
                  <a:close/>
                  <a:moveTo>
                    <a:pt x="2018" y="0"/>
                  </a:moveTo>
                  <a:lnTo>
                    <a:pt x="2018" y="0"/>
                  </a:lnTo>
                  <a:lnTo>
                    <a:pt x="2057" y="2"/>
                  </a:lnTo>
                  <a:lnTo>
                    <a:pt x="2096" y="10"/>
                  </a:lnTo>
                  <a:lnTo>
                    <a:pt x="2132" y="21"/>
                  </a:lnTo>
                  <a:lnTo>
                    <a:pt x="2168" y="38"/>
                  </a:lnTo>
                  <a:lnTo>
                    <a:pt x="2202" y="59"/>
                  </a:lnTo>
                  <a:lnTo>
                    <a:pt x="2231" y="85"/>
                  </a:lnTo>
                  <a:lnTo>
                    <a:pt x="2738" y="591"/>
                  </a:lnTo>
                  <a:lnTo>
                    <a:pt x="2764" y="620"/>
                  </a:lnTo>
                  <a:lnTo>
                    <a:pt x="2786" y="654"/>
                  </a:lnTo>
                  <a:lnTo>
                    <a:pt x="2803" y="689"/>
                  </a:lnTo>
                  <a:lnTo>
                    <a:pt x="2815" y="725"/>
                  </a:lnTo>
                  <a:lnTo>
                    <a:pt x="2824" y="764"/>
                  </a:lnTo>
                  <a:lnTo>
                    <a:pt x="2826" y="804"/>
                  </a:lnTo>
                  <a:lnTo>
                    <a:pt x="2824" y="844"/>
                  </a:lnTo>
                  <a:lnTo>
                    <a:pt x="2815" y="883"/>
                  </a:lnTo>
                  <a:lnTo>
                    <a:pt x="2803" y="920"/>
                  </a:lnTo>
                  <a:lnTo>
                    <a:pt x="2786" y="954"/>
                  </a:lnTo>
                  <a:lnTo>
                    <a:pt x="2764" y="988"/>
                  </a:lnTo>
                  <a:lnTo>
                    <a:pt x="2738" y="1017"/>
                  </a:lnTo>
                  <a:lnTo>
                    <a:pt x="2260" y="1495"/>
                  </a:lnTo>
                  <a:lnTo>
                    <a:pt x="2278" y="1517"/>
                  </a:lnTo>
                  <a:lnTo>
                    <a:pt x="2291" y="1541"/>
                  </a:lnTo>
                  <a:lnTo>
                    <a:pt x="2302" y="1567"/>
                  </a:lnTo>
                  <a:lnTo>
                    <a:pt x="2308" y="1594"/>
                  </a:lnTo>
                  <a:lnTo>
                    <a:pt x="2310" y="1623"/>
                  </a:lnTo>
                  <a:lnTo>
                    <a:pt x="2308" y="1652"/>
                  </a:lnTo>
                  <a:lnTo>
                    <a:pt x="2301" y="1681"/>
                  </a:lnTo>
                  <a:lnTo>
                    <a:pt x="2290" y="1707"/>
                  </a:lnTo>
                  <a:lnTo>
                    <a:pt x="2275" y="1732"/>
                  </a:lnTo>
                  <a:lnTo>
                    <a:pt x="2256" y="1755"/>
                  </a:lnTo>
                  <a:lnTo>
                    <a:pt x="1245" y="2764"/>
                  </a:lnTo>
                  <a:lnTo>
                    <a:pt x="1222" y="2784"/>
                  </a:lnTo>
                  <a:lnTo>
                    <a:pt x="1196" y="2799"/>
                  </a:lnTo>
                  <a:lnTo>
                    <a:pt x="1170" y="2810"/>
                  </a:lnTo>
                  <a:lnTo>
                    <a:pt x="1141" y="2817"/>
                  </a:lnTo>
                  <a:lnTo>
                    <a:pt x="1113" y="2819"/>
                  </a:lnTo>
                  <a:lnTo>
                    <a:pt x="1083" y="2817"/>
                  </a:lnTo>
                  <a:lnTo>
                    <a:pt x="1056" y="2810"/>
                  </a:lnTo>
                  <a:lnTo>
                    <a:pt x="1028" y="2799"/>
                  </a:lnTo>
                  <a:lnTo>
                    <a:pt x="1003" y="2784"/>
                  </a:lnTo>
                  <a:lnTo>
                    <a:pt x="980" y="2764"/>
                  </a:lnTo>
                  <a:lnTo>
                    <a:pt x="55" y="1841"/>
                  </a:lnTo>
                  <a:lnTo>
                    <a:pt x="36" y="1818"/>
                  </a:lnTo>
                  <a:lnTo>
                    <a:pt x="21" y="1794"/>
                  </a:lnTo>
                  <a:lnTo>
                    <a:pt x="10" y="1767"/>
                  </a:lnTo>
                  <a:lnTo>
                    <a:pt x="2" y="1738"/>
                  </a:lnTo>
                  <a:lnTo>
                    <a:pt x="0" y="1709"/>
                  </a:lnTo>
                  <a:lnTo>
                    <a:pt x="2" y="1680"/>
                  </a:lnTo>
                  <a:lnTo>
                    <a:pt x="10" y="1651"/>
                  </a:lnTo>
                  <a:lnTo>
                    <a:pt x="21" y="1624"/>
                  </a:lnTo>
                  <a:lnTo>
                    <a:pt x="36" y="1599"/>
                  </a:lnTo>
                  <a:lnTo>
                    <a:pt x="55" y="1577"/>
                  </a:lnTo>
                  <a:lnTo>
                    <a:pt x="1066" y="567"/>
                  </a:lnTo>
                  <a:lnTo>
                    <a:pt x="1090" y="548"/>
                  </a:lnTo>
                  <a:lnTo>
                    <a:pt x="1115" y="532"/>
                  </a:lnTo>
                  <a:lnTo>
                    <a:pt x="1142" y="521"/>
                  </a:lnTo>
                  <a:lnTo>
                    <a:pt x="1170" y="514"/>
                  </a:lnTo>
                  <a:lnTo>
                    <a:pt x="1199" y="512"/>
                  </a:lnTo>
                  <a:lnTo>
                    <a:pt x="1226" y="514"/>
                  </a:lnTo>
                  <a:lnTo>
                    <a:pt x="1253" y="520"/>
                  </a:lnTo>
                  <a:lnTo>
                    <a:pt x="1279" y="531"/>
                  </a:lnTo>
                  <a:lnTo>
                    <a:pt x="1303" y="545"/>
                  </a:lnTo>
                  <a:lnTo>
                    <a:pt x="1326" y="562"/>
                  </a:lnTo>
                  <a:lnTo>
                    <a:pt x="1804" y="85"/>
                  </a:lnTo>
                  <a:lnTo>
                    <a:pt x="1835" y="59"/>
                  </a:lnTo>
                  <a:lnTo>
                    <a:pt x="1867" y="38"/>
                  </a:lnTo>
                  <a:lnTo>
                    <a:pt x="1903" y="21"/>
                  </a:lnTo>
                  <a:lnTo>
                    <a:pt x="1940" y="10"/>
                  </a:lnTo>
                  <a:lnTo>
                    <a:pt x="1979" y="2"/>
                  </a:lnTo>
                  <a:lnTo>
                    <a:pt x="20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727346"/>
              <a:endParaRPr lang="en-US" sz="1431">
                <a:solidFill>
                  <a:prstClr val="black"/>
                </a:solidFill>
              </a:endParaRPr>
            </a:p>
          </p:txBody>
        </p:sp>
        <p:sp>
          <p:nvSpPr>
            <p:cNvPr id="58" name="Freeform 26"/>
            <p:cNvSpPr>
              <a:spLocks/>
            </p:cNvSpPr>
            <p:nvPr/>
          </p:nvSpPr>
          <p:spPr bwMode="auto">
            <a:xfrm>
              <a:off x="1447" y="232"/>
              <a:ext cx="129" cy="129"/>
            </a:xfrm>
            <a:custGeom>
              <a:avLst/>
              <a:gdLst>
                <a:gd name="T0" fmla="*/ 129 w 259"/>
                <a:gd name="T1" fmla="*/ 0 h 258"/>
                <a:gd name="T2" fmla="*/ 154 w 259"/>
                <a:gd name="T3" fmla="*/ 2 h 258"/>
                <a:gd name="T4" fmla="*/ 178 w 259"/>
                <a:gd name="T5" fmla="*/ 10 h 258"/>
                <a:gd name="T6" fmla="*/ 200 w 259"/>
                <a:gd name="T7" fmla="*/ 21 h 258"/>
                <a:gd name="T8" fmla="*/ 221 w 259"/>
                <a:gd name="T9" fmla="*/ 38 h 258"/>
                <a:gd name="T10" fmla="*/ 237 w 259"/>
                <a:gd name="T11" fmla="*/ 58 h 258"/>
                <a:gd name="T12" fmla="*/ 249 w 259"/>
                <a:gd name="T13" fmla="*/ 80 h 258"/>
                <a:gd name="T14" fmla="*/ 256 w 259"/>
                <a:gd name="T15" fmla="*/ 104 h 258"/>
                <a:gd name="T16" fmla="*/ 259 w 259"/>
                <a:gd name="T17" fmla="*/ 129 h 258"/>
                <a:gd name="T18" fmla="*/ 256 w 259"/>
                <a:gd name="T19" fmla="*/ 154 h 258"/>
                <a:gd name="T20" fmla="*/ 249 w 259"/>
                <a:gd name="T21" fmla="*/ 178 h 258"/>
                <a:gd name="T22" fmla="*/ 237 w 259"/>
                <a:gd name="T23" fmla="*/ 200 h 258"/>
                <a:gd name="T24" fmla="*/ 221 w 259"/>
                <a:gd name="T25" fmla="*/ 220 h 258"/>
                <a:gd name="T26" fmla="*/ 200 w 259"/>
                <a:gd name="T27" fmla="*/ 237 h 258"/>
                <a:gd name="T28" fmla="*/ 178 w 259"/>
                <a:gd name="T29" fmla="*/ 248 h 258"/>
                <a:gd name="T30" fmla="*/ 154 w 259"/>
                <a:gd name="T31" fmla="*/ 256 h 258"/>
                <a:gd name="T32" fmla="*/ 129 w 259"/>
                <a:gd name="T33" fmla="*/ 258 h 258"/>
                <a:gd name="T34" fmla="*/ 104 w 259"/>
                <a:gd name="T35" fmla="*/ 256 h 258"/>
                <a:gd name="T36" fmla="*/ 81 w 259"/>
                <a:gd name="T37" fmla="*/ 248 h 258"/>
                <a:gd name="T38" fmla="*/ 58 w 259"/>
                <a:gd name="T39" fmla="*/ 237 h 258"/>
                <a:gd name="T40" fmla="*/ 38 w 259"/>
                <a:gd name="T41" fmla="*/ 220 h 258"/>
                <a:gd name="T42" fmla="*/ 21 w 259"/>
                <a:gd name="T43" fmla="*/ 200 h 258"/>
                <a:gd name="T44" fmla="*/ 10 w 259"/>
                <a:gd name="T45" fmla="*/ 178 h 258"/>
                <a:gd name="T46" fmla="*/ 2 w 259"/>
                <a:gd name="T47" fmla="*/ 154 h 258"/>
                <a:gd name="T48" fmla="*/ 0 w 259"/>
                <a:gd name="T49" fmla="*/ 129 h 258"/>
                <a:gd name="T50" fmla="*/ 2 w 259"/>
                <a:gd name="T51" fmla="*/ 104 h 258"/>
                <a:gd name="T52" fmla="*/ 10 w 259"/>
                <a:gd name="T53" fmla="*/ 80 h 258"/>
                <a:gd name="T54" fmla="*/ 21 w 259"/>
                <a:gd name="T55" fmla="*/ 58 h 258"/>
                <a:gd name="T56" fmla="*/ 38 w 259"/>
                <a:gd name="T57" fmla="*/ 38 h 258"/>
                <a:gd name="T58" fmla="*/ 58 w 259"/>
                <a:gd name="T59" fmla="*/ 21 h 258"/>
                <a:gd name="T60" fmla="*/ 81 w 259"/>
                <a:gd name="T61" fmla="*/ 10 h 258"/>
                <a:gd name="T62" fmla="*/ 104 w 259"/>
                <a:gd name="T63" fmla="*/ 2 h 258"/>
                <a:gd name="T64" fmla="*/ 129 w 259"/>
                <a:gd name="T65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9" h="258">
                  <a:moveTo>
                    <a:pt x="129" y="0"/>
                  </a:moveTo>
                  <a:lnTo>
                    <a:pt x="154" y="2"/>
                  </a:lnTo>
                  <a:lnTo>
                    <a:pt x="178" y="10"/>
                  </a:lnTo>
                  <a:lnTo>
                    <a:pt x="200" y="21"/>
                  </a:lnTo>
                  <a:lnTo>
                    <a:pt x="221" y="38"/>
                  </a:lnTo>
                  <a:lnTo>
                    <a:pt x="237" y="58"/>
                  </a:lnTo>
                  <a:lnTo>
                    <a:pt x="249" y="80"/>
                  </a:lnTo>
                  <a:lnTo>
                    <a:pt x="256" y="104"/>
                  </a:lnTo>
                  <a:lnTo>
                    <a:pt x="259" y="129"/>
                  </a:lnTo>
                  <a:lnTo>
                    <a:pt x="256" y="154"/>
                  </a:lnTo>
                  <a:lnTo>
                    <a:pt x="249" y="178"/>
                  </a:lnTo>
                  <a:lnTo>
                    <a:pt x="237" y="200"/>
                  </a:lnTo>
                  <a:lnTo>
                    <a:pt x="221" y="220"/>
                  </a:lnTo>
                  <a:lnTo>
                    <a:pt x="200" y="237"/>
                  </a:lnTo>
                  <a:lnTo>
                    <a:pt x="178" y="248"/>
                  </a:lnTo>
                  <a:lnTo>
                    <a:pt x="154" y="256"/>
                  </a:lnTo>
                  <a:lnTo>
                    <a:pt x="129" y="258"/>
                  </a:lnTo>
                  <a:lnTo>
                    <a:pt x="104" y="256"/>
                  </a:lnTo>
                  <a:lnTo>
                    <a:pt x="81" y="248"/>
                  </a:lnTo>
                  <a:lnTo>
                    <a:pt x="58" y="237"/>
                  </a:lnTo>
                  <a:lnTo>
                    <a:pt x="38" y="220"/>
                  </a:lnTo>
                  <a:lnTo>
                    <a:pt x="21" y="200"/>
                  </a:lnTo>
                  <a:lnTo>
                    <a:pt x="10" y="178"/>
                  </a:lnTo>
                  <a:lnTo>
                    <a:pt x="2" y="154"/>
                  </a:lnTo>
                  <a:lnTo>
                    <a:pt x="0" y="129"/>
                  </a:lnTo>
                  <a:lnTo>
                    <a:pt x="2" y="104"/>
                  </a:lnTo>
                  <a:lnTo>
                    <a:pt x="10" y="80"/>
                  </a:lnTo>
                  <a:lnTo>
                    <a:pt x="21" y="58"/>
                  </a:lnTo>
                  <a:lnTo>
                    <a:pt x="38" y="38"/>
                  </a:lnTo>
                  <a:lnTo>
                    <a:pt x="58" y="21"/>
                  </a:lnTo>
                  <a:lnTo>
                    <a:pt x="81" y="10"/>
                  </a:lnTo>
                  <a:lnTo>
                    <a:pt x="104" y="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727346"/>
              <a:endParaRPr lang="en-US" sz="1431">
                <a:solidFill>
                  <a:prstClr val="black"/>
                </a:solidFill>
              </a:endParaRPr>
            </a:p>
          </p:txBody>
        </p:sp>
        <p:sp>
          <p:nvSpPr>
            <p:cNvPr id="59" name="Freeform 27"/>
            <p:cNvSpPr>
              <a:spLocks/>
            </p:cNvSpPr>
            <p:nvPr/>
          </p:nvSpPr>
          <p:spPr bwMode="auto">
            <a:xfrm>
              <a:off x="1578" y="363"/>
              <a:ext cx="129" cy="129"/>
            </a:xfrm>
            <a:custGeom>
              <a:avLst/>
              <a:gdLst>
                <a:gd name="T0" fmla="*/ 130 w 258"/>
                <a:gd name="T1" fmla="*/ 0 h 257"/>
                <a:gd name="T2" fmla="*/ 154 w 258"/>
                <a:gd name="T3" fmla="*/ 2 h 257"/>
                <a:gd name="T4" fmla="*/ 178 w 258"/>
                <a:gd name="T5" fmla="*/ 9 h 257"/>
                <a:gd name="T6" fmla="*/ 200 w 258"/>
                <a:gd name="T7" fmla="*/ 21 h 257"/>
                <a:gd name="T8" fmla="*/ 221 w 258"/>
                <a:gd name="T9" fmla="*/ 38 h 257"/>
                <a:gd name="T10" fmla="*/ 237 w 258"/>
                <a:gd name="T11" fmla="*/ 58 h 257"/>
                <a:gd name="T12" fmla="*/ 248 w 258"/>
                <a:gd name="T13" fmla="*/ 80 h 257"/>
                <a:gd name="T14" fmla="*/ 256 w 258"/>
                <a:gd name="T15" fmla="*/ 104 h 257"/>
                <a:gd name="T16" fmla="*/ 258 w 258"/>
                <a:gd name="T17" fmla="*/ 129 h 257"/>
                <a:gd name="T18" fmla="*/ 256 w 258"/>
                <a:gd name="T19" fmla="*/ 153 h 257"/>
                <a:gd name="T20" fmla="*/ 248 w 258"/>
                <a:gd name="T21" fmla="*/ 177 h 257"/>
                <a:gd name="T22" fmla="*/ 237 w 258"/>
                <a:gd name="T23" fmla="*/ 200 h 257"/>
                <a:gd name="T24" fmla="*/ 221 w 258"/>
                <a:gd name="T25" fmla="*/ 220 h 257"/>
                <a:gd name="T26" fmla="*/ 200 w 258"/>
                <a:gd name="T27" fmla="*/ 236 h 257"/>
                <a:gd name="T28" fmla="*/ 178 w 258"/>
                <a:gd name="T29" fmla="*/ 248 h 257"/>
                <a:gd name="T30" fmla="*/ 154 w 258"/>
                <a:gd name="T31" fmla="*/ 255 h 257"/>
                <a:gd name="T32" fmla="*/ 130 w 258"/>
                <a:gd name="T33" fmla="*/ 257 h 257"/>
                <a:gd name="T34" fmla="*/ 104 w 258"/>
                <a:gd name="T35" fmla="*/ 255 h 257"/>
                <a:gd name="T36" fmla="*/ 80 w 258"/>
                <a:gd name="T37" fmla="*/ 248 h 257"/>
                <a:gd name="T38" fmla="*/ 58 w 258"/>
                <a:gd name="T39" fmla="*/ 236 h 257"/>
                <a:gd name="T40" fmla="*/ 38 w 258"/>
                <a:gd name="T41" fmla="*/ 220 h 257"/>
                <a:gd name="T42" fmla="*/ 21 w 258"/>
                <a:gd name="T43" fmla="*/ 200 h 257"/>
                <a:gd name="T44" fmla="*/ 10 w 258"/>
                <a:gd name="T45" fmla="*/ 177 h 257"/>
                <a:gd name="T46" fmla="*/ 2 w 258"/>
                <a:gd name="T47" fmla="*/ 153 h 257"/>
                <a:gd name="T48" fmla="*/ 0 w 258"/>
                <a:gd name="T49" fmla="*/ 129 h 257"/>
                <a:gd name="T50" fmla="*/ 2 w 258"/>
                <a:gd name="T51" fmla="*/ 104 h 257"/>
                <a:gd name="T52" fmla="*/ 10 w 258"/>
                <a:gd name="T53" fmla="*/ 80 h 257"/>
                <a:gd name="T54" fmla="*/ 21 w 258"/>
                <a:gd name="T55" fmla="*/ 58 h 257"/>
                <a:gd name="T56" fmla="*/ 38 w 258"/>
                <a:gd name="T57" fmla="*/ 38 h 257"/>
                <a:gd name="T58" fmla="*/ 58 w 258"/>
                <a:gd name="T59" fmla="*/ 21 h 257"/>
                <a:gd name="T60" fmla="*/ 80 w 258"/>
                <a:gd name="T61" fmla="*/ 9 h 257"/>
                <a:gd name="T62" fmla="*/ 104 w 258"/>
                <a:gd name="T63" fmla="*/ 2 h 257"/>
                <a:gd name="T64" fmla="*/ 130 w 258"/>
                <a:gd name="T6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257">
                  <a:moveTo>
                    <a:pt x="130" y="0"/>
                  </a:moveTo>
                  <a:lnTo>
                    <a:pt x="154" y="2"/>
                  </a:lnTo>
                  <a:lnTo>
                    <a:pt x="178" y="9"/>
                  </a:lnTo>
                  <a:lnTo>
                    <a:pt x="200" y="21"/>
                  </a:lnTo>
                  <a:lnTo>
                    <a:pt x="221" y="38"/>
                  </a:lnTo>
                  <a:lnTo>
                    <a:pt x="237" y="58"/>
                  </a:lnTo>
                  <a:lnTo>
                    <a:pt x="248" y="80"/>
                  </a:lnTo>
                  <a:lnTo>
                    <a:pt x="256" y="104"/>
                  </a:lnTo>
                  <a:lnTo>
                    <a:pt x="258" y="129"/>
                  </a:lnTo>
                  <a:lnTo>
                    <a:pt x="256" y="153"/>
                  </a:lnTo>
                  <a:lnTo>
                    <a:pt x="248" y="177"/>
                  </a:lnTo>
                  <a:lnTo>
                    <a:pt x="237" y="200"/>
                  </a:lnTo>
                  <a:lnTo>
                    <a:pt x="221" y="220"/>
                  </a:lnTo>
                  <a:lnTo>
                    <a:pt x="200" y="236"/>
                  </a:lnTo>
                  <a:lnTo>
                    <a:pt x="178" y="248"/>
                  </a:lnTo>
                  <a:lnTo>
                    <a:pt x="154" y="255"/>
                  </a:lnTo>
                  <a:lnTo>
                    <a:pt x="130" y="257"/>
                  </a:lnTo>
                  <a:lnTo>
                    <a:pt x="104" y="255"/>
                  </a:lnTo>
                  <a:lnTo>
                    <a:pt x="80" y="248"/>
                  </a:lnTo>
                  <a:lnTo>
                    <a:pt x="58" y="236"/>
                  </a:lnTo>
                  <a:lnTo>
                    <a:pt x="38" y="220"/>
                  </a:lnTo>
                  <a:lnTo>
                    <a:pt x="21" y="200"/>
                  </a:lnTo>
                  <a:lnTo>
                    <a:pt x="10" y="177"/>
                  </a:lnTo>
                  <a:lnTo>
                    <a:pt x="2" y="153"/>
                  </a:lnTo>
                  <a:lnTo>
                    <a:pt x="0" y="129"/>
                  </a:lnTo>
                  <a:lnTo>
                    <a:pt x="2" y="104"/>
                  </a:lnTo>
                  <a:lnTo>
                    <a:pt x="10" y="80"/>
                  </a:lnTo>
                  <a:lnTo>
                    <a:pt x="21" y="58"/>
                  </a:lnTo>
                  <a:lnTo>
                    <a:pt x="38" y="38"/>
                  </a:lnTo>
                  <a:lnTo>
                    <a:pt x="58" y="21"/>
                  </a:lnTo>
                  <a:lnTo>
                    <a:pt x="80" y="9"/>
                  </a:lnTo>
                  <a:lnTo>
                    <a:pt x="104" y="2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41" tIns="36370" rIns="72741" bIns="36370" numCol="1" anchor="t" anchorCtr="0" compatLnSpc="1">
              <a:prstTxWarp prst="textNoShape">
                <a:avLst/>
              </a:prstTxWarp>
            </a:bodyPr>
            <a:lstStyle/>
            <a:p>
              <a:pPr defTabSz="727346"/>
              <a:endParaRPr lang="en-US" sz="1431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932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Business Model Canvas for PowerPoint</a:t>
            </a:r>
          </a:p>
        </p:txBody>
      </p:sp>
      <p:sp>
        <p:nvSpPr>
          <p:cNvPr id="5" name="Rectangle 4"/>
          <p:cNvSpPr/>
          <p:nvPr/>
        </p:nvSpPr>
        <p:spPr>
          <a:xfrm>
            <a:off x="1730398" y="1609999"/>
            <a:ext cx="8731204" cy="41230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9915"/>
            <a:endParaRPr lang="en-US" sz="191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29766" y="1609999"/>
            <a:ext cx="1746242" cy="2849768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9915"/>
            <a:endParaRPr lang="en-US" sz="191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76009" y="1609999"/>
            <a:ext cx="1746242" cy="1434989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9915"/>
            <a:endParaRPr lang="en-US" sz="191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23506" y="1609999"/>
            <a:ext cx="1746242" cy="2849768"/>
          </a:xfrm>
          <a:prstGeom prst="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9915"/>
            <a:endParaRPr lang="en-US" sz="191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15992" y="1609999"/>
            <a:ext cx="1746242" cy="2849768"/>
          </a:xfrm>
          <a:prstGeom prst="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9915"/>
            <a:endParaRPr lang="en-US" sz="191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76009" y="3044988"/>
            <a:ext cx="1746242" cy="1414779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9915"/>
            <a:endParaRPr lang="en-US" sz="191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70538" y="1609999"/>
            <a:ext cx="1746242" cy="1434989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9915"/>
            <a:endParaRPr lang="en-US" sz="191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70538" y="3044988"/>
            <a:ext cx="1746242" cy="1414779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9915"/>
            <a:endParaRPr lang="en-US" sz="191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29766" y="4459767"/>
            <a:ext cx="4366234" cy="1273301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9915"/>
            <a:endParaRPr lang="en-US" sz="191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5368" y="4459767"/>
            <a:ext cx="4366234" cy="1273301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9915"/>
            <a:endParaRPr lang="en-US" sz="191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63792" y="1704298"/>
            <a:ext cx="878767" cy="53309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defTabSz="969915"/>
            <a:r>
              <a:rPr lang="en-US" sz="1432" dirty="0">
                <a:solidFill>
                  <a:srgbClr val="019AD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Key </a:t>
            </a:r>
          </a:p>
          <a:p>
            <a:pPr defTabSz="969915"/>
            <a:r>
              <a:rPr lang="en-US" sz="1432" dirty="0">
                <a:solidFill>
                  <a:srgbClr val="019AD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Partners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10032" y="1704298"/>
            <a:ext cx="906017" cy="53309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defTabSz="969915"/>
            <a:r>
              <a:rPr lang="en-US" sz="1432" dirty="0">
                <a:solidFill>
                  <a:srgbClr val="019AD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Key </a:t>
            </a:r>
          </a:p>
          <a:p>
            <a:pPr defTabSz="969915"/>
            <a:r>
              <a:rPr lang="en-US" sz="1432" dirty="0">
                <a:solidFill>
                  <a:srgbClr val="019AD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Activities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47938" y="1704298"/>
            <a:ext cx="1103187" cy="53309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defTabSz="969915"/>
            <a:r>
              <a:rPr lang="en-US" sz="1432" dirty="0">
                <a:solidFill>
                  <a:srgbClr val="019AD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Value</a:t>
            </a:r>
          </a:p>
          <a:p>
            <a:pPr defTabSz="969915"/>
            <a:r>
              <a:rPr lang="en-US" sz="1432" dirty="0">
                <a:solidFill>
                  <a:srgbClr val="019AD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Proposition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78260" y="1704298"/>
            <a:ext cx="1287532" cy="53309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defTabSz="969915"/>
            <a:r>
              <a:rPr lang="en-US" sz="1432" dirty="0">
                <a:solidFill>
                  <a:srgbClr val="019AD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Customer </a:t>
            </a:r>
          </a:p>
          <a:p>
            <a:pPr defTabSz="969915"/>
            <a:r>
              <a:rPr lang="en-US" sz="1432" dirty="0">
                <a:solidFill>
                  <a:srgbClr val="019AD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Relationships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25434" y="1704298"/>
            <a:ext cx="1032655" cy="53309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defTabSz="969915"/>
            <a:r>
              <a:rPr lang="en-US" sz="1432" dirty="0">
                <a:solidFill>
                  <a:srgbClr val="019AD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Customer </a:t>
            </a:r>
          </a:p>
          <a:p>
            <a:pPr defTabSz="969915"/>
            <a:r>
              <a:rPr lang="en-US" sz="1432" dirty="0">
                <a:solidFill>
                  <a:srgbClr val="019AD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Segments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98839" y="3148304"/>
            <a:ext cx="1063112" cy="53309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defTabSz="969915"/>
            <a:r>
              <a:rPr lang="en-US" sz="1432" dirty="0">
                <a:solidFill>
                  <a:srgbClr val="019AD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Key </a:t>
            </a:r>
          </a:p>
          <a:p>
            <a:pPr defTabSz="969915"/>
            <a:r>
              <a:rPr lang="en-US" sz="1432" dirty="0">
                <a:solidFill>
                  <a:srgbClr val="019AD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Resources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079193" y="3124050"/>
            <a:ext cx="962123" cy="31271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defTabSz="969915"/>
            <a:r>
              <a:rPr lang="en-US" sz="1432" dirty="0">
                <a:solidFill>
                  <a:srgbClr val="019AD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Channels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51666" y="4566065"/>
            <a:ext cx="1359668" cy="31271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defTabSz="969915"/>
            <a:r>
              <a:rPr lang="en-US" sz="1432" dirty="0">
                <a:solidFill>
                  <a:srgbClr val="019AD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Cost Structure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13763" y="4566065"/>
            <a:ext cx="1656223" cy="31271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defTabSz="969915"/>
            <a:r>
              <a:rPr lang="en-US" sz="1432" dirty="0">
                <a:solidFill>
                  <a:srgbClr val="019AD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Revenue Streams</a:t>
            </a:r>
          </a:p>
        </p:txBody>
      </p:sp>
      <p:grpSp>
        <p:nvGrpSpPr>
          <p:cNvPr id="2" name="Group 23"/>
          <p:cNvGrpSpPr/>
          <p:nvPr/>
        </p:nvGrpSpPr>
        <p:grpSpPr>
          <a:xfrm>
            <a:off x="3064333" y="1791899"/>
            <a:ext cx="245458" cy="260077"/>
            <a:chOff x="5884863" y="0"/>
            <a:chExt cx="506413" cy="536576"/>
          </a:xfrm>
          <a:solidFill>
            <a:schemeClr val="accent2"/>
          </a:solidFill>
        </p:grpSpPr>
        <p:sp>
          <p:nvSpPr>
            <p:cNvPr id="61" name="Freeform 12"/>
            <p:cNvSpPr>
              <a:spLocks/>
            </p:cNvSpPr>
            <p:nvPr/>
          </p:nvSpPr>
          <p:spPr bwMode="auto">
            <a:xfrm>
              <a:off x="6057901" y="0"/>
              <a:ext cx="333375" cy="371475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144" y="3"/>
                </a:cxn>
                <a:cxn ang="0">
                  <a:pos x="165" y="12"/>
                </a:cxn>
                <a:cxn ang="0">
                  <a:pos x="182" y="25"/>
                </a:cxn>
                <a:cxn ang="0">
                  <a:pos x="185" y="28"/>
                </a:cxn>
                <a:cxn ang="0">
                  <a:pos x="199" y="46"/>
                </a:cxn>
                <a:cxn ang="0">
                  <a:pos x="207" y="67"/>
                </a:cxn>
                <a:cxn ang="0">
                  <a:pos x="210" y="88"/>
                </a:cxn>
                <a:cxn ang="0">
                  <a:pos x="208" y="105"/>
                </a:cxn>
                <a:cxn ang="0">
                  <a:pos x="203" y="121"/>
                </a:cxn>
                <a:cxn ang="0">
                  <a:pos x="195" y="135"/>
                </a:cxn>
                <a:cxn ang="0">
                  <a:pos x="185" y="148"/>
                </a:cxn>
                <a:cxn ang="0">
                  <a:pos x="124" y="210"/>
                </a:cxn>
                <a:cxn ang="0">
                  <a:pos x="105" y="224"/>
                </a:cxn>
                <a:cxn ang="0">
                  <a:pos x="86" y="232"/>
                </a:cxn>
                <a:cxn ang="0">
                  <a:pos x="63" y="234"/>
                </a:cxn>
                <a:cxn ang="0">
                  <a:pos x="42" y="232"/>
                </a:cxn>
                <a:cxn ang="0">
                  <a:pos x="21" y="223"/>
                </a:cxn>
                <a:cxn ang="0">
                  <a:pos x="3" y="210"/>
                </a:cxn>
                <a:cxn ang="0">
                  <a:pos x="0" y="207"/>
                </a:cxn>
                <a:cxn ang="0">
                  <a:pos x="38" y="170"/>
                </a:cxn>
                <a:cxn ang="0">
                  <a:pos x="41" y="173"/>
                </a:cxn>
                <a:cxn ang="0">
                  <a:pos x="51" y="179"/>
                </a:cxn>
                <a:cxn ang="0">
                  <a:pos x="63" y="182"/>
                </a:cxn>
                <a:cxn ang="0">
                  <a:pos x="76" y="179"/>
                </a:cxn>
                <a:cxn ang="0">
                  <a:pos x="87" y="173"/>
                </a:cxn>
                <a:cxn ang="0">
                  <a:pos x="148" y="111"/>
                </a:cxn>
                <a:cxn ang="0">
                  <a:pos x="154" y="101"/>
                </a:cxn>
                <a:cxn ang="0">
                  <a:pos x="157" y="88"/>
                </a:cxn>
                <a:cxn ang="0">
                  <a:pos x="154" y="76"/>
                </a:cxn>
                <a:cxn ang="0">
                  <a:pos x="148" y="66"/>
                </a:cxn>
                <a:cxn ang="0">
                  <a:pos x="145" y="63"/>
                </a:cxn>
                <a:cxn ang="0">
                  <a:pos x="134" y="56"/>
                </a:cxn>
                <a:cxn ang="0">
                  <a:pos x="123" y="54"/>
                </a:cxn>
                <a:cxn ang="0">
                  <a:pos x="109" y="56"/>
                </a:cxn>
                <a:cxn ang="0">
                  <a:pos x="99" y="63"/>
                </a:cxn>
                <a:cxn ang="0">
                  <a:pos x="74" y="88"/>
                </a:cxn>
                <a:cxn ang="0">
                  <a:pos x="65" y="93"/>
                </a:cxn>
                <a:cxn ang="0">
                  <a:pos x="55" y="96"/>
                </a:cxn>
                <a:cxn ang="0">
                  <a:pos x="46" y="93"/>
                </a:cxn>
                <a:cxn ang="0">
                  <a:pos x="37" y="88"/>
                </a:cxn>
                <a:cxn ang="0">
                  <a:pos x="32" y="79"/>
                </a:cxn>
                <a:cxn ang="0">
                  <a:pos x="29" y="69"/>
                </a:cxn>
                <a:cxn ang="0">
                  <a:pos x="32" y="59"/>
                </a:cxn>
                <a:cxn ang="0">
                  <a:pos x="37" y="51"/>
                </a:cxn>
                <a:cxn ang="0">
                  <a:pos x="62" y="25"/>
                </a:cxn>
                <a:cxn ang="0">
                  <a:pos x="79" y="12"/>
                </a:cxn>
                <a:cxn ang="0">
                  <a:pos x="100" y="3"/>
                </a:cxn>
                <a:cxn ang="0">
                  <a:pos x="123" y="0"/>
                </a:cxn>
              </a:cxnLst>
              <a:rect l="0" t="0" r="r" b="b"/>
              <a:pathLst>
                <a:path w="210" h="234">
                  <a:moveTo>
                    <a:pt x="123" y="0"/>
                  </a:moveTo>
                  <a:lnTo>
                    <a:pt x="144" y="3"/>
                  </a:lnTo>
                  <a:lnTo>
                    <a:pt x="165" y="12"/>
                  </a:lnTo>
                  <a:lnTo>
                    <a:pt x="182" y="25"/>
                  </a:lnTo>
                  <a:lnTo>
                    <a:pt x="185" y="28"/>
                  </a:lnTo>
                  <a:lnTo>
                    <a:pt x="199" y="46"/>
                  </a:lnTo>
                  <a:lnTo>
                    <a:pt x="207" y="67"/>
                  </a:lnTo>
                  <a:lnTo>
                    <a:pt x="210" y="88"/>
                  </a:lnTo>
                  <a:lnTo>
                    <a:pt x="208" y="105"/>
                  </a:lnTo>
                  <a:lnTo>
                    <a:pt x="203" y="121"/>
                  </a:lnTo>
                  <a:lnTo>
                    <a:pt x="195" y="135"/>
                  </a:lnTo>
                  <a:lnTo>
                    <a:pt x="185" y="148"/>
                  </a:lnTo>
                  <a:lnTo>
                    <a:pt x="124" y="210"/>
                  </a:lnTo>
                  <a:lnTo>
                    <a:pt x="105" y="224"/>
                  </a:lnTo>
                  <a:lnTo>
                    <a:pt x="86" y="232"/>
                  </a:lnTo>
                  <a:lnTo>
                    <a:pt x="63" y="234"/>
                  </a:lnTo>
                  <a:lnTo>
                    <a:pt x="42" y="232"/>
                  </a:lnTo>
                  <a:lnTo>
                    <a:pt x="21" y="223"/>
                  </a:lnTo>
                  <a:lnTo>
                    <a:pt x="3" y="210"/>
                  </a:lnTo>
                  <a:lnTo>
                    <a:pt x="0" y="207"/>
                  </a:lnTo>
                  <a:lnTo>
                    <a:pt x="38" y="170"/>
                  </a:lnTo>
                  <a:lnTo>
                    <a:pt x="41" y="173"/>
                  </a:lnTo>
                  <a:lnTo>
                    <a:pt x="51" y="179"/>
                  </a:lnTo>
                  <a:lnTo>
                    <a:pt x="63" y="182"/>
                  </a:lnTo>
                  <a:lnTo>
                    <a:pt x="76" y="179"/>
                  </a:lnTo>
                  <a:lnTo>
                    <a:pt x="87" y="173"/>
                  </a:lnTo>
                  <a:lnTo>
                    <a:pt x="148" y="111"/>
                  </a:lnTo>
                  <a:lnTo>
                    <a:pt x="154" y="101"/>
                  </a:lnTo>
                  <a:lnTo>
                    <a:pt x="157" y="88"/>
                  </a:lnTo>
                  <a:lnTo>
                    <a:pt x="154" y="76"/>
                  </a:lnTo>
                  <a:lnTo>
                    <a:pt x="148" y="66"/>
                  </a:lnTo>
                  <a:lnTo>
                    <a:pt x="145" y="63"/>
                  </a:lnTo>
                  <a:lnTo>
                    <a:pt x="134" y="56"/>
                  </a:lnTo>
                  <a:lnTo>
                    <a:pt x="123" y="54"/>
                  </a:lnTo>
                  <a:lnTo>
                    <a:pt x="109" y="56"/>
                  </a:lnTo>
                  <a:lnTo>
                    <a:pt x="99" y="63"/>
                  </a:lnTo>
                  <a:lnTo>
                    <a:pt x="74" y="88"/>
                  </a:lnTo>
                  <a:lnTo>
                    <a:pt x="65" y="93"/>
                  </a:lnTo>
                  <a:lnTo>
                    <a:pt x="55" y="96"/>
                  </a:lnTo>
                  <a:lnTo>
                    <a:pt x="46" y="93"/>
                  </a:lnTo>
                  <a:lnTo>
                    <a:pt x="37" y="88"/>
                  </a:lnTo>
                  <a:lnTo>
                    <a:pt x="32" y="79"/>
                  </a:lnTo>
                  <a:lnTo>
                    <a:pt x="29" y="69"/>
                  </a:lnTo>
                  <a:lnTo>
                    <a:pt x="32" y="59"/>
                  </a:lnTo>
                  <a:lnTo>
                    <a:pt x="37" y="51"/>
                  </a:lnTo>
                  <a:lnTo>
                    <a:pt x="62" y="25"/>
                  </a:lnTo>
                  <a:lnTo>
                    <a:pt x="79" y="12"/>
                  </a:lnTo>
                  <a:lnTo>
                    <a:pt x="100" y="3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>
              <a:off x="5884863" y="166688"/>
              <a:ext cx="331788" cy="369888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171" y="4"/>
                </a:cxn>
                <a:cxn ang="0">
                  <a:pos x="195" y="14"/>
                </a:cxn>
                <a:cxn ang="0">
                  <a:pos x="200" y="17"/>
                </a:cxn>
                <a:cxn ang="0">
                  <a:pos x="201" y="19"/>
                </a:cxn>
                <a:cxn ang="0">
                  <a:pos x="209" y="27"/>
                </a:cxn>
                <a:cxn ang="0">
                  <a:pos x="172" y="64"/>
                </a:cxn>
                <a:cxn ang="0">
                  <a:pos x="170" y="61"/>
                </a:cxn>
                <a:cxn ang="0">
                  <a:pos x="159" y="55"/>
                </a:cxn>
                <a:cxn ang="0">
                  <a:pos x="146" y="52"/>
                </a:cxn>
                <a:cxn ang="0">
                  <a:pos x="134" y="55"/>
                </a:cxn>
                <a:cxn ang="0">
                  <a:pos x="123" y="61"/>
                </a:cxn>
                <a:cxn ang="0">
                  <a:pos x="61" y="123"/>
                </a:cxn>
                <a:cxn ang="0">
                  <a:pos x="55" y="133"/>
                </a:cxn>
                <a:cxn ang="0">
                  <a:pos x="52" y="145"/>
                </a:cxn>
                <a:cxn ang="0">
                  <a:pos x="55" y="158"/>
                </a:cxn>
                <a:cxn ang="0">
                  <a:pos x="61" y="169"/>
                </a:cxn>
                <a:cxn ang="0">
                  <a:pos x="64" y="171"/>
                </a:cxn>
                <a:cxn ang="0">
                  <a:pos x="75" y="178"/>
                </a:cxn>
                <a:cxn ang="0">
                  <a:pos x="88" y="181"/>
                </a:cxn>
                <a:cxn ang="0">
                  <a:pos x="100" y="178"/>
                </a:cxn>
                <a:cxn ang="0">
                  <a:pos x="110" y="171"/>
                </a:cxn>
                <a:cxn ang="0">
                  <a:pos x="137" y="145"/>
                </a:cxn>
                <a:cxn ang="0">
                  <a:pos x="146" y="139"/>
                </a:cxn>
                <a:cxn ang="0">
                  <a:pos x="155" y="137"/>
                </a:cxn>
                <a:cxn ang="0">
                  <a:pos x="166" y="139"/>
                </a:cxn>
                <a:cxn ang="0">
                  <a:pos x="174" y="145"/>
                </a:cxn>
                <a:cxn ang="0">
                  <a:pos x="180" y="154"/>
                </a:cxn>
                <a:cxn ang="0">
                  <a:pos x="181" y="163"/>
                </a:cxn>
                <a:cxn ang="0">
                  <a:pos x="180" y="173"/>
                </a:cxn>
                <a:cxn ang="0">
                  <a:pos x="174" y="182"/>
                </a:cxn>
                <a:cxn ang="0">
                  <a:pos x="147" y="208"/>
                </a:cxn>
                <a:cxn ang="0">
                  <a:pos x="129" y="222"/>
                </a:cxn>
                <a:cxn ang="0">
                  <a:pos x="109" y="230"/>
                </a:cxn>
                <a:cxn ang="0">
                  <a:pos x="88" y="233"/>
                </a:cxn>
                <a:cxn ang="0">
                  <a:pos x="71" y="232"/>
                </a:cxn>
                <a:cxn ang="0">
                  <a:pos x="55" y="226"/>
                </a:cxn>
                <a:cxn ang="0">
                  <a:pos x="40" y="218"/>
                </a:cxn>
                <a:cxn ang="0">
                  <a:pos x="27" y="208"/>
                </a:cxn>
                <a:cxn ang="0">
                  <a:pos x="25" y="205"/>
                </a:cxn>
                <a:cxn ang="0">
                  <a:pos x="14" y="192"/>
                </a:cxn>
                <a:cxn ang="0">
                  <a:pos x="6" y="178"/>
                </a:cxn>
                <a:cxn ang="0">
                  <a:pos x="1" y="162"/>
                </a:cxn>
                <a:cxn ang="0">
                  <a:pos x="0" y="145"/>
                </a:cxn>
                <a:cxn ang="0">
                  <a:pos x="2" y="124"/>
                </a:cxn>
                <a:cxn ang="0">
                  <a:pos x="10" y="103"/>
                </a:cxn>
                <a:cxn ang="0">
                  <a:pos x="25" y="85"/>
                </a:cxn>
                <a:cxn ang="0">
                  <a:pos x="85" y="25"/>
                </a:cxn>
                <a:cxn ang="0">
                  <a:pos x="104" y="10"/>
                </a:cxn>
                <a:cxn ang="0">
                  <a:pos x="125" y="2"/>
                </a:cxn>
                <a:cxn ang="0">
                  <a:pos x="146" y="0"/>
                </a:cxn>
              </a:cxnLst>
              <a:rect l="0" t="0" r="r" b="b"/>
              <a:pathLst>
                <a:path w="209" h="233">
                  <a:moveTo>
                    <a:pt x="146" y="0"/>
                  </a:moveTo>
                  <a:lnTo>
                    <a:pt x="171" y="4"/>
                  </a:lnTo>
                  <a:lnTo>
                    <a:pt x="195" y="14"/>
                  </a:lnTo>
                  <a:lnTo>
                    <a:pt x="200" y="17"/>
                  </a:lnTo>
                  <a:lnTo>
                    <a:pt x="201" y="19"/>
                  </a:lnTo>
                  <a:lnTo>
                    <a:pt x="209" y="27"/>
                  </a:lnTo>
                  <a:lnTo>
                    <a:pt x="172" y="64"/>
                  </a:lnTo>
                  <a:lnTo>
                    <a:pt x="170" y="61"/>
                  </a:lnTo>
                  <a:lnTo>
                    <a:pt x="159" y="55"/>
                  </a:lnTo>
                  <a:lnTo>
                    <a:pt x="146" y="52"/>
                  </a:lnTo>
                  <a:lnTo>
                    <a:pt x="134" y="55"/>
                  </a:lnTo>
                  <a:lnTo>
                    <a:pt x="123" y="61"/>
                  </a:lnTo>
                  <a:lnTo>
                    <a:pt x="61" y="123"/>
                  </a:lnTo>
                  <a:lnTo>
                    <a:pt x="55" y="133"/>
                  </a:lnTo>
                  <a:lnTo>
                    <a:pt x="52" y="145"/>
                  </a:lnTo>
                  <a:lnTo>
                    <a:pt x="55" y="158"/>
                  </a:lnTo>
                  <a:lnTo>
                    <a:pt x="61" y="169"/>
                  </a:lnTo>
                  <a:lnTo>
                    <a:pt x="64" y="171"/>
                  </a:lnTo>
                  <a:lnTo>
                    <a:pt x="75" y="178"/>
                  </a:lnTo>
                  <a:lnTo>
                    <a:pt x="88" y="181"/>
                  </a:lnTo>
                  <a:lnTo>
                    <a:pt x="100" y="178"/>
                  </a:lnTo>
                  <a:lnTo>
                    <a:pt x="110" y="171"/>
                  </a:lnTo>
                  <a:lnTo>
                    <a:pt x="137" y="145"/>
                  </a:lnTo>
                  <a:lnTo>
                    <a:pt x="146" y="139"/>
                  </a:lnTo>
                  <a:lnTo>
                    <a:pt x="155" y="137"/>
                  </a:lnTo>
                  <a:lnTo>
                    <a:pt x="166" y="139"/>
                  </a:lnTo>
                  <a:lnTo>
                    <a:pt x="174" y="145"/>
                  </a:lnTo>
                  <a:lnTo>
                    <a:pt x="180" y="154"/>
                  </a:lnTo>
                  <a:lnTo>
                    <a:pt x="181" y="163"/>
                  </a:lnTo>
                  <a:lnTo>
                    <a:pt x="180" y="173"/>
                  </a:lnTo>
                  <a:lnTo>
                    <a:pt x="174" y="182"/>
                  </a:lnTo>
                  <a:lnTo>
                    <a:pt x="147" y="208"/>
                  </a:lnTo>
                  <a:lnTo>
                    <a:pt x="129" y="222"/>
                  </a:lnTo>
                  <a:lnTo>
                    <a:pt x="109" y="230"/>
                  </a:lnTo>
                  <a:lnTo>
                    <a:pt x="88" y="233"/>
                  </a:lnTo>
                  <a:lnTo>
                    <a:pt x="71" y="232"/>
                  </a:lnTo>
                  <a:lnTo>
                    <a:pt x="55" y="226"/>
                  </a:lnTo>
                  <a:lnTo>
                    <a:pt x="40" y="218"/>
                  </a:lnTo>
                  <a:lnTo>
                    <a:pt x="27" y="208"/>
                  </a:lnTo>
                  <a:lnTo>
                    <a:pt x="25" y="205"/>
                  </a:lnTo>
                  <a:lnTo>
                    <a:pt x="14" y="192"/>
                  </a:lnTo>
                  <a:lnTo>
                    <a:pt x="6" y="178"/>
                  </a:lnTo>
                  <a:lnTo>
                    <a:pt x="1" y="162"/>
                  </a:lnTo>
                  <a:lnTo>
                    <a:pt x="0" y="145"/>
                  </a:lnTo>
                  <a:lnTo>
                    <a:pt x="2" y="124"/>
                  </a:lnTo>
                  <a:lnTo>
                    <a:pt x="10" y="103"/>
                  </a:lnTo>
                  <a:lnTo>
                    <a:pt x="25" y="85"/>
                  </a:lnTo>
                  <a:lnTo>
                    <a:pt x="85" y="25"/>
                  </a:lnTo>
                  <a:lnTo>
                    <a:pt x="104" y="10"/>
                  </a:lnTo>
                  <a:lnTo>
                    <a:pt x="125" y="2"/>
                  </a:lnTo>
                  <a:lnTo>
                    <a:pt x="1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25" name="Freeform 15"/>
          <p:cNvSpPr>
            <a:spLocks noEditPoints="1"/>
          </p:cNvSpPr>
          <p:nvPr/>
        </p:nvSpPr>
        <p:spPr bwMode="auto">
          <a:xfrm>
            <a:off x="6558680" y="1791900"/>
            <a:ext cx="259308" cy="256230"/>
          </a:xfrm>
          <a:custGeom>
            <a:avLst/>
            <a:gdLst/>
            <a:ahLst/>
            <a:cxnLst>
              <a:cxn ang="0">
                <a:pos x="306" y="190"/>
              </a:cxn>
              <a:cxn ang="0">
                <a:pos x="178" y="333"/>
              </a:cxn>
              <a:cxn ang="0">
                <a:pos x="31" y="190"/>
              </a:cxn>
              <a:cxn ang="0">
                <a:pos x="159" y="333"/>
              </a:cxn>
              <a:cxn ang="0">
                <a:pos x="31" y="190"/>
              </a:cxn>
              <a:cxn ang="0">
                <a:pos x="228" y="25"/>
              </a:cxn>
              <a:cxn ang="0">
                <a:pos x="198" y="50"/>
              </a:cxn>
              <a:cxn ang="0">
                <a:pos x="182" y="86"/>
              </a:cxn>
              <a:cxn ang="0">
                <a:pos x="231" y="71"/>
              </a:cxn>
              <a:cxn ang="0">
                <a:pos x="255" y="54"/>
              </a:cxn>
              <a:cxn ang="0">
                <a:pos x="260" y="40"/>
              </a:cxn>
              <a:cxn ang="0">
                <a:pos x="255" y="29"/>
              </a:cxn>
              <a:cxn ang="0">
                <a:pos x="248" y="25"/>
              </a:cxn>
              <a:cxn ang="0">
                <a:pos x="239" y="23"/>
              </a:cxn>
              <a:cxn ang="0">
                <a:pos x="90" y="25"/>
              </a:cxn>
              <a:cxn ang="0">
                <a:pos x="78" y="34"/>
              </a:cxn>
              <a:cxn ang="0">
                <a:pos x="74" y="42"/>
              </a:cxn>
              <a:cxn ang="0">
                <a:pos x="75" y="51"/>
              </a:cxn>
              <a:cxn ang="0">
                <a:pos x="85" y="63"/>
              </a:cxn>
              <a:cxn ang="0">
                <a:pos x="104" y="75"/>
              </a:cxn>
              <a:cxn ang="0">
                <a:pos x="155" y="84"/>
              </a:cxn>
              <a:cxn ang="0">
                <a:pos x="139" y="50"/>
              </a:cxn>
              <a:cxn ang="0">
                <a:pos x="119" y="30"/>
              </a:cxn>
              <a:cxn ang="0">
                <a:pos x="98" y="23"/>
              </a:cxn>
              <a:cxn ang="0">
                <a:pos x="98" y="0"/>
              </a:cxn>
              <a:cxn ang="0">
                <a:pos x="132" y="10"/>
              </a:cxn>
              <a:cxn ang="0">
                <a:pos x="157" y="37"/>
              </a:cxn>
              <a:cxn ang="0">
                <a:pos x="164" y="46"/>
              </a:cxn>
              <a:cxn ang="0">
                <a:pos x="169" y="55"/>
              </a:cxn>
              <a:cxn ang="0">
                <a:pos x="185" y="29"/>
              </a:cxn>
              <a:cxn ang="0">
                <a:pos x="222" y="3"/>
              </a:cxn>
              <a:cxn ang="0">
                <a:pos x="256" y="3"/>
              </a:cxn>
              <a:cxn ang="0">
                <a:pos x="280" y="23"/>
              </a:cxn>
              <a:cxn ang="0">
                <a:pos x="281" y="55"/>
              </a:cxn>
              <a:cxn ang="0">
                <a:pos x="259" y="82"/>
              </a:cxn>
              <a:cxn ang="0">
                <a:pos x="244" y="90"/>
              </a:cxn>
              <a:cxn ang="0">
                <a:pos x="326" y="92"/>
              </a:cxn>
              <a:cxn ang="0">
                <a:pos x="337" y="107"/>
              </a:cxn>
              <a:cxn ang="0">
                <a:pos x="178" y="168"/>
              </a:cxn>
              <a:cxn ang="0">
                <a:pos x="159" y="90"/>
              </a:cxn>
              <a:cxn ang="0">
                <a:pos x="0" y="168"/>
              </a:cxn>
              <a:cxn ang="0">
                <a:pos x="2" y="102"/>
              </a:cxn>
              <a:cxn ang="0">
                <a:pos x="7" y="94"/>
              </a:cxn>
              <a:cxn ang="0">
                <a:pos x="17" y="90"/>
              </a:cxn>
              <a:cxn ang="0">
                <a:pos x="69" y="80"/>
              </a:cxn>
              <a:cxn ang="0">
                <a:pos x="52" y="56"/>
              </a:cxn>
              <a:cxn ang="0">
                <a:pos x="53" y="33"/>
              </a:cxn>
              <a:cxn ang="0">
                <a:pos x="66" y="13"/>
              </a:cxn>
              <a:cxn ang="0">
                <a:pos x="98" y="0"/>
              </a:cxn>
            </a:cxnLst>
            <a:rect l="0" t="0" r="r" b="b"/>
            <a:pathLst>
              <a:path w="337" h="333">
                <a:moveTo>
                  <a:pt x="178" y="190"/>
                </a:moveTo>
                <a:lnTo>
                  <a:pt x="306" y="190"/>
                </a:lnTo>
                <a:lnTo>
                  <a:pt x="306" y="333"/>
                </a:lnTo>
                <a:lnTo>
                  <a:pt x="178" y="333"/>
                </a:lnTo>
                <a:lnTo>
                  <a:pt x="178" y="190"/>
                </a:lnTo>
                <a:close/>
                <a:moveTo>
                  <a:pt x="31" y="190"/>
                </a:moveTo>
                <a:lnTo>
                  <a:pt x="159" y="190"/>
                </a:lnTo>
                <a:lnTo>
                  <a:pt x="159" y="333"/>
                </a:lnTo>
                <a:lnTo>
                  <a:pt x="31" y="333"/>
                </a:lnTo>
                <a:lnTo>
                  <a:pt x="31" y="190"/>
                </a:lnTo>
                <a:close/>
                <a:moveTo>
                  <a:pt x="239" y="23"/>
                </a:moveTo>
                <a:lnTo>
                  <a:pt x="228" y="25"/>
                </a:lnTo>
                <a:lnTo>
                  <a:pt x="218" y="30"/>
                </a:lnTo>
                <a:lnTo>
                  <a:pt x="198" y="50"/>
                </a:lnTo>
                <a:lnTo>
                  <a:pt x="189" y="67"/>
                </a:lnTo>
                <a:lnTo>
                  <a:pt x="182" y="86"/>
                </a:lnTo>
                <a:lnTo>
                  <a:pt x="210" y="78"/>
                </a:lnTo>
                <a:lnTo>
                  <a:pt x="231" y="71"/>
                </a:lnTo>
                <a:lnTo>
                  <a:pt x="246" y="63"/>
                </a:lnTo>
                <a:lnTo>
                  <a:pt x="255" y="54"/>
                </a:lnTo>
                <a:lnTo>
                  <a:pt x="259" y="47"/>
                </a:lnTo>
                <a:lnTo>
                  <a:pt x="260" y="40"/>
                </a:lnTo>
                <a:lnTo>
                  <a:pt x="260" y="37"/>
                </a:lnTo>
                <a:lnTo>
                  <a:pt x="255" y="29"/>
                </a:lnTo>
                <a:lnTo>
                  <a:pt x="252" y="27"/>
                </a:lnTo>
                <a:lnTo>
                  <a:pt x="248" y="25"/>
                </a:lnTo>
                <a:lnTo>
                  <a:pt x="244" y="23"/>
                </a:lnTo>
                <a:lnTo>
                  <a:pt x="239" y="23"/>
                </a:lnTo>
                <a:close/>
                <a:moveTo>
                  <a:pt x="94" y="23"/>
                </a:moveTo>
                <a:lnTo>
                  <a:pt x="90" y="25"/>
                </a:lnTo>
                <a:lnTo>
                  <a:pt x="82" y="30"/>
                </a:lnTo>
                <a:lnTo>
                  <a:pt x="78" y="34"/>
                </a:lnTo>
                <a:lnTo>
                  <a:pt x="75" y="38"/>
                </a:lnTo>
                <a:lnTo>
                  <a:pt x="74" y="42"/>
                </a:lnTo>
                <a:lnTo>
                  <a:pt x="74" y="48"/>
                </a:lnTo>
                <a:lnTo>
                  <a:pt x="75" y="51"/>
                </a:lnTo>
                <a:lnTo>
                  <a:pt x="81" y="59"/>
                </a:lnTo>
                <a:lnTo>
                  <a:pt x="85" y="63"/>
                </a:lnTo>
                <a:lnTo>
                  <a:pt x="90" y="67"/>
                </a:lnTo>
                <a:lnTo>
                  <a:pt x="104" y="75"/>
                </a:lnTo>
                <a:lnTo>
                  <a:pt x="127" y="80"/>
                </a:lnTo>
                <a:lnTo>
                  <a:pt x="155" y="84"/>
                </a:lnTo>
                <a:lnTo>
                  <a:pt x="147" y="63"/>
                </a:lnTo>
                <a:lnTo>
                  <a:pt x="139" y="50"/>
                </a:lnTo>
                <a:lnTo>
                  <a:pt x="130" y="38"/>
                </a:lnTo>
                <a:lnTo>
                  <a:pt x="119" y="30"/>
                </a:lnTo>
                <a:lnTo>
                  <a:pt x="108" y="25"/>
                </a:lnTo>
                <a:lnTo>
                  <a:pt x="98" y="23"/>
                </a:lnTo>
                <a:lnTo>
                  <a:pt x="94" y="23"/>
                </a:lnTo>
                <a:close/>
                <a:moveTo>
                  <a:pt x="98" y="0"/>
                </a:moveTo>
                <a:lnTo>
                  <a:pt x="116" y="3"/>
                </a:lnTo>
                <a:lnTo>
                  <a:pt x="132" y="10"/>
                </a:lnTo>
                <a:lnTo>
                  <a:pt x="147" y="22"/>
                </a:lnTo>
                <a:lnTo>
                  <a:pt x="157" y="37"/>
                </a:lnTo>
                <a:lnTo>
                  <a:pt x="161" y="40"/>
                </a:lnTo>
                <a:lnTo>
                  <a:pt x="164" y="46"/>
                </a:lnTo>
                <a:lnTo>
                  <a:pt x="166" y="50"/>
                </a:lnTo>
                <a:lnTo>
                  <a:pt x="169" y="55"/>
                </a:lnTo>
                <a:lnTo>
                  <a:pt x="169" y="52"/>
                </a:lnTo>
                <a:lnTo>
                  <a:pt x="185" y="29"/>
                </a:lnTo>
                <a:lnTo>
                  <a:pt x="205" y="10"/>
                </a:lnTo>
                <a:lnTo>
                  <a:pt x="222" y="3"/>
                </a:lnTo>
                <a:lnTo>
                  <a:pt x="239" y="0"/>
                </a:lnTo>
                <a:lnTo>
                  <a:pt x="256" y="3"/>
                </a:lnTo>
                <a:lnTo>
                  <a:pt x="271" y="12"/>
                </a:lnTo>
                <a:lnTo>
                  <a:pt x="280" y="23"/>
                </a:lnTo>
                <a:lnTo>
                  <a:pt x="284" y="40"/>
                </a:lnTo>
                <a:lnTo>
                  <a:pt x="281" y="55"/>
                </a:lnTo>
                <a:lnTo>
                  <a:pt x="273" y="69"/>
                </a:lnTo>
                <a:lnTo>
                  <a:pt x="259" y="82"/>
                </a:lnTo>
                <a:lnTo>
                  <a:pt x="252" y="86"/>
                </a:lnTo>
                <a:lnTo>
                  <a:pt x="244" y="90"/>
                </a:lnTo>
                <a:lnTo>
                  <a:pt x="321" y="90"/>
                </a:lnTo>
                <a:lnTo>
                  <a:pt x="326" y="92"/>
                </a:lnTo>
                <a:lnTo>
                  <a:pt x="334" y="97"/>
                </a:lnTo>
                <a:lnTo>
                  <a:pt x="337" y="107"/>
                </a:lnTo>
                <a:lnTo>
                  <a:pt x="337" y="168"/>
                </a:lnTo>
                <a:lnTo>
                  <a:pt x="178" y="168"/>
                </a:lnTo>
                <a:lnTo>
                  <a:pt x="178" y="90"/>
                </a:lnTo>
                <a:lnTo>
                  <a:pt x="159" y="90"/>
                </a:lnTo>
                <a:lnTo>
                  <a:pt x="159" y="168"/>
                </a:lnTo>
                <a:lnTo>
                  <a:pt x="0" y="168"/>
                </a:lnTo>
                <a:lnTo>
                  <a:pt x="0" y="107"/>
                </a:lnTo>
                <a:lnTo>
                  <a:pt x="2" y="102"/>
                </a:lnTo>
                <a:lnTo>
                  <a:pt x="4" y="97"/>
                </a:lnTo>
                <a:lnTo>
                  <a:pt x="7" y="94"/>
                </a:lnTo>
                <a:lnTo>
                  <a:pt x="12" y="92"/>
                </a:lnTo>
                <a:lnTo>
                  <a:pt x="17" y="90"/>
                </a:lnTo>
                <a:lnTo>
                  <a:pt x="85" y="90"/>
                </a:lnTo>
                <a:lnTo>
                  <a:pt x="69" y="80"/>
                </a:lnTo>
                <a:lnTo>
                  <a:pt x="58" y="68"/>
                </a:lnTo>
                <a:lnTo>
                  <a:pt x="52" y="56"/>
                </a:lnTo>
                <a:lnTo>
                  <a:pt x="50" y="46"/>
                </a:lnTo>
                <a:lnTo>
                  <a:pt x="53" y="33"/>
                </a:lnTo>
                <a:lnTo>
                  <a:pt x="58" y="22"/>
                </a:lnTo>
                <a:lnTo>
                  <a:pt x="66" y="13"/>
                </a:lnTo>
                <a:lnTo>
                  <a:pt x="81" y="4"/>
                </a:lnTo>
                <a:lnTo>
                  <a:pt x="98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2760" tIns="36380" rIns="72760" bIns="36380" numCol="1" anchor="t" anchorCtr="0" compatLnSpc="1">
            <a:prstTxWarp prst="textNoShape">
              <a:avLst/>
            </a:prstTxWarp>
          </a:bodyPr>
          <a:lstStyle/>
          <a:p>
            <a:pPr defTabSz="969915"/>
            <a:endParaRPr lang="en-US" sz="191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Freeform 16"/>
          <p:cNvSpPr>
            <a:spLocks/>
          </p:cNvSpPr>
          <p:nvPr/>
        </p:nvSpPr>
        <p:spPr bwMode="auto">
          <a:xfrm>
            <a:off x="8323577" y="1791901"/>
            <a:ext cx="254690" cy="218526"/>
          </a:xfrm>
          <a:custGeom>
            <a:avLst/>
            <a:gdLst/>
            <a:ahLst/>
            <a:cxnLst>
              <a:cxn ang="0">
                <a:pos x="69" y="0"/>
              </a:cxn>
              <a:cxn ang="0">
                <a:pos x="92" y="0"/>
              </a:cxn>
              <a:cxn ang="0">
                <a:pos x="113" y="4"/>
              </a:cxn>
              <a:cxn ang="0">
                <a:pos x="133" y="14"/>
              </a:cxn>
              <a:cxn ang="0">
                <a:pos x="150" y="29"/>
              </a:cxn>
              <a:cxn ang="0">
                <a:pos x="162" y="48"/>
              </a:cxn>
              <a:cxn ang="0">
                <a:pos x="164" y="53"/>
              </a:cxn>
              <a:cxn ang="0">
                <a:pos x="166" y="59"/>
              </a:cxn>
              <a:cxn ang="0">
                <a:pos x="168" y="48"/>
              </a:cxn>
              <a:cxn ang="0">
                <a:pos x="182" y="29"/>
              </a:cxn>
              <a:cxn ang="0">
                <a:pos x="197" y="14"/>
              </a:cxn>
              <a:cxn ang="0">
                <a:pos x="217" y="4"/>
              </a:cxn>
              <a:cxn ang="0">
                <a:pos x="238" y="0"/>
              </a:cxn>
              <a:cxn ang="0">
                <a:pos x="261" y="0"/>
              </a:cxn>
              <a:cxn ang="0">
                <a:pos x="282" y="8"/>
              </a:cxn>
              <a:cxn ang="0">
                <a:pos x="302" y="19"/>
              </a:cxn>
              <a:cxn ang="0">
                <a:pos x="316" y="36"/>
              </a:cxn>
              <a:cxn ang="0">
                <a:pos x="327" y="55"/>
              </a:cxn>
              <a:cxn ang="0">
                <a:pos x="331" y="76"/>
              </a:cxn>
              <a:cxn ang="0">
                <a:pos x="329" y="98"/>
              </a:cxn>
              <a:cxn ang="0">
                <a:pos x="323" y="120"/>
              </a:cxn>
              <a:cxn ang="0">
                <a:pos x="316" y="131"/>
              </a:cxn>
              <a:cxn ang="0">
                <a:pos x="306" y="145"/>
              </a:cxn>
              <a:cxn ang="0">
                <a:pos x="294" y="159"/>
              </a:cxn>
              <a:cxn ang="0">
                <a:pos x="278" y="175"/>
              </a:cxn>
              <a:cxn ang="0">
                <a:pos x="262" y="192"/>
              </a:cxn>
              <a:cxn ang="0">
                <a:pos x="228" y="226"/>
              </a:cxn>
              <a:cxn ang="0">
                <a:pos x="212" y="241"/>
              </a:cxn>
              <a:cxn ang="0">
                <a:pos x="197" y="255"/>
              </a:cxn>
              <a:cxn ang="0">
                <a:pos x="184" y="267"/>
              </a:cxn>
              <a:cxn ang="0">
                <a:pos x="175" y="276"/>
              </a:cxn>
              <a:cxn ang="0">
                <a:pos x="168" y="281"/>
              </a:cxn>
              <a:cxn ang="0">
                <a:pos x="166" y="284"/>
              </a:cxn>
              <a:cxn ang="0">
                <a:pos x="163" y="281"/>
              </a:cxn>
              <a:cxn ang="0">
                <a:pos x="157" y="276"/>
              </a:cxn>
              <a:cxn ang="0">
                <a:pos x="147" y="267"/>
              </a:cxn>
              <a:cxn ang="0">
                <a:pos x="134" y="255"/>
              </a:cxn>
              <a:cxn ang="0">
                <a:pos x="102" y="226"/>
              </a:cxn>
              <a:cxn ang="0">
                <a:pos x="68" y="192"/>
              </a:cxn>
              <a:cxn ang="0">
                <a:pos x="52" y="175"/>
              </a:cxn>
              <a:cxn ang="0">
                <a:pos x="37" y="159"/>
              </a:cxn>
              <a:cxn ang="0">
                <a:pos x="25" y="145"/>
              </a:cxn>
              <a:cxn ang="0">
                <a:pos x="14" y="131"/>
              </a:cxn>
              <a:cxn ang="0">
                <a:pos x="8" y="120"/>
              </a:cxn>
              <a:cxn ang="0">
                <a:pos x="1" y="98"/>
              </a:cxn>
              <a:cxn ang="0">
                <a:pos x="0" y="76"/>
              </a:cxn>
              <a:cxn ang="0">
                <a:pos x="5" y="55"/>
              </a:cxn>
              <a:cxn ang="0">
                <a:pos x="14" y="36"/>
              </a:cxn>
              <a:cxn ang="0">
                <a:pos x="30" y="19"/>
              </a:cxn>
              <a:cxn ang="0">
                <a:pos x="48" y="8"/>
              </a:cxn>
              <a:cxn ang="0">
                <a:pos x="69" y="0"/>
              </a:cxn>
            </a:cxnLst>
            <a:rect l="0" t="0" r="r" b="b"/>
            <a:pathLst>
              <a:path w="331" h="284">
                <a:moveTo>
                  <a:pt x="69" y="0"/>
                </a:moveTo>
                <a:lnTo>
                  <a:pt x="92" y="0"/>
                </a:lnTo>
                <a:lnTo>
                  <a:pt x="113" y="4"/>
                </a:lnTo>
                <a:lnTo>
                  <a:pt x="133" y="14"/>
                </a:lnTo>
                <a:lnTo>
                  <a:pt x="150" y="29"/>
                </a:lnTo>
                <a:lnTo>
                  <a:pt x="162" y="48"/>
                </a:lnTo>
                <a:lnTo>
                  <a:pt x="164" y="53"/>
                </a:lnTo>
                <a:lnTo>
                  <a:pt x="166" y="59"/>
                </a:lnTo>
                <a:lnTo>
                  <a:pt x="168" y="48"/>
                </a:lnTo>
                <a:lnTo>
                  <a:pt x="182" y="29"/>
                </a:lnTo>
                <a:lnTo>
                  <a:pt x="197" y="14"/>
                </a:lnTo>
                <a:lnTo>
                  <a:pt x="217" y="4"/>
                </a:lnTo>
                <a:lnTo>
                  <a:pt x="238" y="0"/>
                </a:lnTo>
                <a:lnTo>
                  <a:pt x="261" y="0"/>
                </a:lnTo>
                <a:lnTo>
                  <a:pt x="282" y="8"/>
                </a:lnTo>
                <a:lnTo>
                  <a:pt x="302" y="19"/>
                </a:lnTo>
                <a:lnTo>
                  <a:pt x="316" y="36"/>
                </a:lnTo>
                <a:lnTo>
                  <a:pt x="327" y="55"/>
                </a:lnTo>
                <a:lnTo>
                  <a:pt x="331" y="76"/>
                </a:lnTo>
                <a:lnTo>
                  <a:pt x="329" y="98"/>
                </a:lnTo>
                <a:lnTo>
                  <a:pt x="323" y="120"/>
                </a:lnTo>
                <a:lnTo>
                  <a:pt x="316" y="131"/>
                </a:lnTo>
                <a:lnTo>
                  <a:pt x="306" y="145"/>
                </a:lnTo>
                <a:lnTo>
                  <a:pt x="294" y="159"/>
                </a:lnTo>
                <a:lnTo>
                  <a:pt x="278" y="175"/>
                </a:lnTo>
                <a:lnTo>
                  <a:pt x="262" y="192"/>
                </a:lnTo>
                <a:lnTo>
                  <a:pt x="228" y="226"/>
                </a:lnTo>
                <a:lnTo>
                  <a:pt x="212" y="241"/>
                </a:lnTo>
                <a:lnTo>
                  <a:pt x="197" y="255"/>
                </a:lnTo>
                <a:lnTo>
                  <a:pt x="184" y="267"/>
                </a:lnTo>
                <a:lnTo>
                  <a:pt x="175" y="276"/>
                </a:lnTo>
                <a:lnTo>
                  <a:pt x="168" y="281"/>
                </a:lnTo>
                <a:lnTo>
                  <a:pt x="166" y="284"/>
                </a:lnTo>
                <a:lnTo>
                  <a:pt x="163" y="281"/>
                </a:lnTo>
                <a:lnTo>
                  <a:pt x="157" y="276"/>
                </a:lnTo>
                <a:lnTo>
                  <a:pt x="147" y="267"/>
                </a:lnTo>
                <a:lnTo>
                  <a:pt x="134" y="255"/>
                </a:lnTo>
                <a:lnTo>
                  <a:pt x="102" y="226"/>
                </a:lnTo>
                <a:lnTo>
                  <a:pt x="68" y="192"/>
                </a:lnTo>
                <a:lnTo>
                  <a:pt x="52" y="175"/>
                </a:lnTo>
                <a:lnTo>
                  <a:pt x="37" y="159"/>
                </a:lnTo>
                <a:lnTo>
                  <a:pt x="25" y="145"/>
                </a:lnTo>
                <a:lnTo>
                  <a:pt x="14" y="131"/>
                </a:lnTo>
                <a:lnTo>
                  <a:pt x="8" y="120"/>
                </a:lnTo>
                <a:lnTo>
                  <a:pt x="1" y="98"/>
                </a:lnTo>
                <a:lnTo>
                  <a:pt x="0" y="76"/>
                </a:lnTo>
                <a:lnTo>
                  <a:pt x="5" y="55"/>
                </a:lnTo>
                <a:lnTo>
                  <a:pt x="14" y="36"/>
                </a:lnTo>
                <a:lnTo>
                  <a:pt x="30" y="19"/>
                </a:lnTo>
                <a:lnTo>
                  <a:pt x="48" y="8"/>
                </a:lnTo>
                <a:lnTo>
                  <a:pt x="6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2760" tIns="36380" rIns="72760" bIns="36380" numCol="1" anchor="t" anchorCtr="0" compatLnSpc="1">
            <a:prstTxWarp prst="textNoShape">
              <a:avLst/>
            </a:prstTxWarp>
          </a:bodyPr>
          <a:lstStyle/>
          <a:p>
            <a:pPr defTabSz="969915"/>
            <a:endParaRPr lang="en-US" sz="191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4" name="Group 30"/>
          <p:cNvGrpSpPr/>
          <p:nvPr/>
        </p:nvGrpSpPr>
        <p:grpSpPr>
          <a:xfrm>
            <a:off x="4721787" y="3213539"/>
            <a:ext cx="366263" cy="267775"/>
            <a:chOff x="5715001" y="3627438"/>
            <a:chExt cx="755650" cy="552450"/>
          </a:xfrm>
          <a:solidFill>
            <a:schemeClr val="accent2"/>
          </a:solidFill>
        </p:grpSpPr>
        <p:sp>
          <p:nvSpPr>
            <p:cNvPr id="56" name="Freeform 18"/>
            <p:cNvSpPr>
              <a:spLocks/>
            </p:cNvSpPr>
            <p:nvPr/>
          </p:nvSpPr>
          <p:spPr bwMode="auto">
            <a:xfrm>
              <a:off x="6283326" y="3627438"/>
              <a:ext cx="161925" cy="61913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66" y="3"/>
                </a:cxn>
                <a:cxn ang="0">
                  <a:pos x="78" y="8"/>
                </a:cxn>
                <a:cxn ang="0">
                  <a:pos x="89" y="13"/>
                </a:cxn>
                <a:cxn ang="0">
                  <a:pos x="102" y="26"/>
                </a:cxn>
                <a:cxn ang="0">
                  <a:pos x="89" y="37"/>
                </a:cxn>
                <a:cxn ang="0">
                  <a:pos x="86" y="38"/>
                </a:cxn>
                <a:cxn ang="0">
                  <a:pos x="86" y="37"/>
                </a:cxn>
                <a:cxn ang="0">
                  <a:pos x="85" y="37"/>
                </a:cxn>
                <a:cxn ang="0">
                  <a:pos x="85" y="36"/>
                </a:cxn>
                <a:cxn ang="0">
                  <a:pos x="82" y="34"/>
                </a:cxn>
                <a:cxn ang="0">
                  <a:pos x="77" y="29"/>
                </a:cxn>
                <a:cxn ang="0">
                  <a:pos x="66" y="22"/>
                </a:cxn>
                <a:cxn ang="0">
                  <a:pos x="52" y="20"/>
                </a:cxn>
                <a:cxn ang="0">
                  <a:pos x="44" y="21"/>
                </a:cxn>
                <a:cxn ang="0">
                  <a:pos x="35" y="24"/>
                </a:cxn>
                <a:cxn ang="0">
                  <a:pos x="24" y="30"/>
                </a:cxn>
                <a:cxn ang="0">
                  <a:pos x="14" y="39"/>
                </a:cxn>
                <a:cxn ang="0">
                  <a:pos x="0" y="25"/>
                </a:cxn>
                <a:cxn ang="0">
                  <a:pos x="19" y="11"/>
                </a:cxn>
                <a:cxn ang="0">
                  <a:pos x="36" y="3"/>
                </a:cxn>
                <a:cxn ang="0">
                  <a:pos x="52" y="0"/>
                </a:cxn>
              </a:cxnLst>
              <a:rect l="0" t="0" r="r" b="b"/>
              <a:pathLst>
                <a:path w="102" h="39">
                  <a:moveTo>
                    <a:pt x="52" y="0"/>
                  </a:moveTo>
                  <a:lnTo>
                    <a:pt x="66" y="3"/>
                  </a:lnTo>
                  <a:lnTo>
                    <a:pt x="78" y="8"/>
                  </a:lnTo>
                  <a:lnTo>
                    <a:pt x="89" y="13"/>
                  </a:lnTo>
                  <a:lnTo>
                    <a:pt x="102" y="26"/>
                  </a:lnTo>
                  <a:lnTo>
                    <a:pt x="89" y="37"/>
                  </a:lnTo>
                  <a:lnTo>
                    <a:pt x="86" y="38"/>
                  </a:lnTo>
                  <a:lnTo>
                    <a:pt x="86" y="37"/>
                  </a:lnTo>
                  <a:lnTo>
                    <a:pt x="85" y="37"/>
                  </a:lnTo>
                  <a:lnTo>
                    <a:pt x="85" y="36"/>
                  </a:lnTo>
                  <a:lnTo>
                    <a:pt x="82" y="34"/>
                  </a:lnTo>
                  <a:lnTo>
                    <a:pt x="77" y="29"/>
                  </a:lnTo>
                  <a:lnTo>
                    <a:pt x="66" y="22"/>
                  </a:lnTo>
                  <a:lnTo>
                    <a:pt x="52" y="20"/>
                  </a:lnTo>
                  <a:lnTo>
                    <a:pt x="44" y="21"/>
                  </a:lnTo>
                  <a:lnTo>
                    <a:pt x="35" y="24"/>
                  </a:lnTo>
                  <a:lnTo>
                    <a:pt x="24" y="30"/>
                  </a:lnTo>
                  <a:lnTo>
                    <a:pt x="14" y="39"/>
                  </a:lnTo>
                  <a:lnTo>
                    <a:pt x="0" y="25"/>
                  </a:lnTo>
                  <a:lnTo>
                    <a:pt x="19" y="11"/>
                  </a:lnTo>
                  <a:lnTo>
                    <a:pt x="36" y="3"/>
                  </a:lnTo>
                  <a:lnTo>
                    <a:pt x="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7" name="Freeform 19"/>
            <p:cNvSpPr>
              <a:spLocks/>
            </p:cNvSpPr>
            <p:nvPr/>
          </p:nvSpPr>
          <p:spPr bwMode="auto">
            <a:xfrm>
              <a:off x="6122988" y="3689350"/>
              <a:ext cx="158750" cy="63500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100" y="15"/>
                </a:cxn>
                <a:cxn ang="0">
                  <a:pos x="83" y="29"/>
                </a:cxn>
                <a:cxn ang="0">
                  <a:pos x="66" y="37"/>
                </a:cxn>
                <a:cxn ang="0">
                  <a:pos x="50" y="40"/>
                </a:cxn>
                <a:cxn ang="0">
                  <a:pos x="35" y="38"/>
                </a:cxn>
                <a:cxn ang="0">
                  <a:pos x="24" y="33"/>
                </a:cxn>
                <a:cxn ang="0">
                  <a:pos x="13" y="27"/>
                </a:cxn>
                <a:cxn ang="0">
                  <a:pos x="9" y="24"/>
                </a:cxn>
                <a:cxn ang="0">
                  <a:pos x="6" y="20"/>
                </a:cxn>
                <a:cxn ang="0">
                  <a:pos x="0" y="14"/>
                </a:cxn>
                <a:cxn ang="0">
                  <a:pos x="14" y="2"/>
                </a:cxn>
                <a:cxn ang="0">
                  <a:pos x="16" y="2"/>
                </a:cxn>
                <a:cxn ang="0">
                  <a:pos x="16" y="4"/>
                </a:cxn>
                <a:cxn ang="0">
                  <a:pos x="17" y="4"/>
                </a:cxn>
                <a:cxn ang="0">
                  <a:pos x="18" y="7"/>
                </a:cxn>
                <a:cxn ang="0">
                  <a:pos x="21" y="8"/>
                </a:cxn>
                <a:cxn ang="0">
                  <a:pos x="25" y="11"/>
                </a:cxn>
                <a:cxn ang="0">
                  <a:pos x="35" y="17"/>
                </a:cxn>
                <a:cxn ang="0">
                  <a:pos x="50" y="20"/>
                </a:cxn>
                <a:cxn ang="0">
                  <a:pos x="60" y="19"/>
                </a:cxn>
                <a:cxn ang="0">
                  <a:pos x="74" y="12"/>
                </a:cxn>
                <a:cxn ang="0">
                  <a:pos x="87" y="0"/>
                </a:cxn>
              </a:cxnLst>
              <a:rect l="0" t="0" r="r" b="b"/>
              <a:pathLst>
                <a:path w="100" h="40">
                  <a:moveTo>
                    <a:pt x="87" y="0"/>
                  </a:moveTo>
                  <a:lnTo>
                    <a:pt x="100" y="15"/>
                  </a:lnTo>
                  <a:lnTo>
                    <a:pt x="83" y="29"/>
                  </a:lnTo>
                  <a:lnTo>
                    <a:pt x="66" y="37"/>
                  </a:lnTo>
                  <a:lnTo>
                    <a:pt x="50" y="40"/>
                  </a:lnTo>
                  <a:lnTo>
                    <a:pt x="35" y="38"/>
                  </a:lnTo>
                  <a:lnTo>
                    <a:pt x="24" y="33"/>
                  </a:lnTo>
                  <a:lnTo>
                    <a:pt x="13" y="27"/>
                  </a:lnTo>
                  <a:lnTo>
                    <a:pt x="9" y="24"/>
                  </a:lnTo>
                  <a:lnTo>
                    <a:pt x="6" y="20"/>
                  </a:lnTo>
                  <a:lnTo>
                    <a:pt x="0" y="14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8" y="7"/>
                  </a:lnTo>
                  <a:lnTo>
                    <a:pt x="21" y="8"/>
                  </a:lnTo>
                  <a:lnTo>
                    <a:pt x="25" y="11"/>
                  </a:lnTo>
                  <a:lnTo>
                    <a:pt x="35" y="17"/>
                  </a:lnTo>
                  <a:lnTo>
                    <a:pt x="50" y="20"/>
                  </a:lnTo>
                  <a:lnTo>
                    <a:pt x="60" y="19"/>
                  </a:lnTo>
                  <a:lnTo>
                    <a:pt x="74" y="12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8" name="Freeform 20"/>
            <p:cNvSpPr>
              <a:spLocks/>
            </p:cNvSpPr>
            <p:nvPr/>
          </p:nvSpPr>
          <p:spPr bwMode="auto">
            <a:xfrm>
              <a:off x="6062663" y="3705225"/>
              <a:ext cx="407988" cy="444500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57" y="0"/>
                </a:cxn>
                <a:cxn ang="0">
                  <a:pos x="257" y="280"/>
                </a:cxn>
                <a:cxn ang="0">
                  <a:pos x="27" y="280"/>
                </a:cxn>
                <a:cxn ang="0">
                  <a:pos x="27" y="279"/>
                </a:cxn>
                <a:cxn ang="0">
                  <a:pos x="29" y="277"/>
                </a:cxn>
                <a:cxn ang="0">
                  <a:pos x="29" y="275"/>
                </a:cxn>
                <a:cxn ang="0">
                  <a:pos x="31" y="273"/>
                </a:cxn>
                <a:cxn ang="0">
                  <a:pos x="37" y="268"/>
                </a:cxn>
                <a:cxn ang="0">
                  <a:pos x="39" y="264"/>
                </a:cxn>
                <a:cxn ang="0">
                  <a:pos x="40" y="259"/>
                </a:cxn>
                <a:cxn ang="0">
                  <a:pos x="43" y="247"/>
                </a:cxn>
                <a:cxn ang="0">
                  <a:pos x="43" y="230"/>
                </a:cxn>
                <a:cxn ang="0">
                  <a:pos x="40" y="210"/>
                </a:cxn>
                <a:cxn ang="0">
                  <a:pos x="33" y="193"/>
                </a:cxn>
                <a:cxn ang="0">
                  <a:pos x="18" y="178"/>
                </a:cxn>
                <a:cxn ang="0">
                  <a:pos x="13" y="171"/>
                </a:cxn>
                <a:cxn ang="0">
                  <a:pos x="6" y="166"/>
                </a:cxn>
                <a:cxn ang="0">
                  <a:pos x="0" y="162"/>
                </a:cxn>
                <a:cxn ang="0">
                  <a:pos x="5" y="148"/>
                </a:cxn>
                <a:cxn ang="0">
                  <a:pos x="8" y="132"/>
                </a:cxn>
                <a:cxn ang="0">
                  <a:pos x="39" y="148"/>
                </a:cxn>
                <a:cxn ang="0">
                  <a:pos x="39" y="98"/>
                </a:cxn>
                <a:cxn ang="0">
                  <a:pos x="138" y="144"/>
                </a:cxn>
                <a:cxn ang="0">
                  <a:pos x="138" y="98"/>
                </a:cxn>
                <a:cxn ang="0">
                  <a:pos x="208" y="136"/>
                </a:cxn>
                <a:cxn ang="0">
                  <a:pos x="208" y="0"/>
                </a:cxn>
              </a:cxnLst>
              <a:rect l="0" t="0" r="r" b="b"/>
              <a:pathLst>
                <a:path w="257" h="280">
                  <a:moveTo>
                    <a:pt x="208" y="0"/>
                  </a:moveTo>
                  <a:lnTo>
                    <a:pt x="257" y="0"/>
                  </a:lnTo>
                  <a:lnTo>
                    <a:pt x="257" y="280"/>
                  </a:lnTo>
                  <a:lnTo>
                    <a:pt x="27" y="280"/>
                  </a:lnTo>
                  <a:lnTo>
                    <a:pt x="27" y="279"/>
                  </a:lnTo>
                  <a:lnTo>
                    <a:pt x="29" y="277"/>
                  </a:lnTo>
                  <a:lnTo>
                    <a:pt x="29" y="275"/>
                  </a:lnTo>
                  <a:lnTo>
                    <a:pt x="31" y="273"/>
                  </a:lnTo>
                  <a:lnTo>
                    <a:pt x="37" y="268"/>
                  </a:lnTo>
                  <a:lnTo>
                    <a:pt x="39" y="264"/>
                  </a:lnTo>
                  <a:lnTo>
                    <a:pt x="40" y="259"/>
                  </a:lnTo>
                  <a:lnTo>
                    <a:pt x="43" y="247"/>
                  </a:lnTo>
                  <a:lnTo>
                    <a:pt x="43" y="230"/>
                  </a:lnTo>
                  <a:lnTo>
                    <a:pt x="40" y="210"/>
                  </a:lnTo>
                  <a:lnTo>
                    <a:pt x="33" y="193"/>
                  </a:lnTo>
                  <a:lnTo>
                    <a:pt x="18" y="178"/>
                  </a:lnTo>
                  <a:lnTo>
                    <a:pt x="13" y="171"/>
                  </a:lnTo>
                  <a:lnTo>
                    <a:pt x="6" y="166"/>
                  </a:lnTo>
                  <a:lnTo>
                    <a:pt x="0" y="162"/>
                  </a:lnTo>
                  <a:lnTo>
                    <a:pt x="5" y="148"/>
                  </a:lnTo>
                  <a:lnTo>
                    <a:pt x="8" y="132"/>
                  </a:lnTo>
                  <a:lnTo>
                    <a:pt x="39" y="148"/>
                  </a:lnTo>
                  <a:lnTo>
                    <a:pt x="39" y="98"/>
                  </a:lnTo>
                  <a:lnTo>
                    <a:pt x="138" y="144"/>
                  </a:lnTo>
                  <a:lnTo>
                    <a:pt x="138" y="98"/>
                  </a:lnTo>
                  <a:lnTo>
                    <a:pt x="208" y="136"/>
                  </a:lnTo>
                  <a:lnTo>
                    <a:pt x="2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9" name="Freeform 21"/>
            <p:cNvSpPr>
              <a:spLocks/>
            </p:cNvSpPr>
            <p:nvPr/>
          </p:nvSpPr>
          <p:spPr bwMode="auto">
            <a:xfrm>
              <a:off x="5965826" y="3627438"/>
              <a:ext cx="158750" cy="61913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5" y="3"/>
                </a:cxn>
                <a:cxn ang="0">
                  <a:pos x="76" y="8"/>
                </a:cxn>
                <a:cxn ang="0">
                  <a:pos x="87" y="13"/>
                </a:cxn>
                <a:cxn ang="0">
                  <a:pos x="91" y="16"/>
                </a:cxn>
                <a:cxn ang="0">
                  <a:pos x="94" y="20"/>
                </a:cxn>
                <a:cxn ang="0">
                  <a:pos x="100" y="26"/>
                </a:cxn>
                <a:cxn ang="0">
                  <a:pos x="86" y="38"/>
                </a:cxn>
                <a:cxn ang="0">
                  <a:pos x="79" y="32"/>
                </a:cxn>
                <a:cxn ang="0">
                  <a:pos x="75" y="29"/>
                </a:cxn>
                <a:cxn ang="0">
                  <a:pos x="65" y="22"/>
                </a:cxn>
                <a:cxn ang="0">
                  <a:pos x="50" y="20"/>
                </a:cxn>
                <a:cxn ang="0">
                  <a:pos x="39" y="21"/>
                </a:cxn>
                <a:cxn ang="0">
                  <a:pos x="28" y="28"/>
                </a:cxn>
                <a:cxn ang="0">
                  <a:pos x="13" y="39"/>
                </a:cxn>
                <a:cxn ang="0">
                  <a:pos x="0" y="25"/>
                </a:cxn>
                <a:cxn ang="0">
                  <a:pos x="17" y="11"/>
                </a:cxn>
                <a:cxn ang="0">
                  <a:pos x="34" y="3"/>
                </a:cxn>
                <a:cxn ang="0">
                  <a:pos x="50" y="0"/>
                </a:cxn>
              </a:cxnLst>
              <a:rect l="0" t="0" r="r" b="b"/>
              <a:pathLst>
                <a:path w="100" h="39">
                  <a:moveTo>
                    <a:pt x="50" y="0"/>
                  </a:moveTo>
                  <a:lnTo>
                    <a:pt x="65" y="3"/>
                  </a:lnTo>
                  <a:lnTo>
                    <a:pt x="76" y="8"/>
                  </a:lnTo>
                  <a:lnTo>
                    <a:pt x="87" y="13"/>
                  </a:lnTo>
                  <a:lnTo>
                    <a:pt x="91" y="16"/>
                  </a:lnTo>
                  <a:lnTo>
                    <a:pt x="94" y="20"/>
                  </a:lnTo>
                  <a:lnTo>
                    <a:pt x="100" y="26"/>
                  </a:lnTo>
                  <a:lnTo>
                    <a:pt x="86" y="38"/>
                  </a:lnTo>
                  <a:lnTo>
                    <a:pt x="79" y="32"/>
                  </a:lnTo>
                  <a:lnTo>
                    <a:pt x="75" y="29"/>
                  </a:lnTo>
                  <a:lnTo>
                    <a:pt x="65" y="22"/>
                  </a:lnTo>
                  <a:lnTo>
                    <a:pt x="50" y="20"/>
                  </a:lnTo>
                  <a:lnTo>
                    <a:pt x="39" y="21"/>
                  </a:lnTo>
                  <a:lnTo>
                    <a:pt x="28" y="28"/>
                  </a:lnTo>
                  <a:lnTo>
                    <a:pt x="13" y="39"/>
                  </a:lnTo>
                  <a:lnTo>
                    <a:pt x="0" y="25"/>
                  </a:lnTo>
                  <a:lnTo>
                    <a:pt x="17" y="11"/>
                  </a:lnTo>
                  <a:lnTo>
                    <a:pt x="34" y="3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0" name="Freeform 22"/>
            <p:cNvSpPr>
              <a:spLocks noEditPoints="1"/>
            </p:cNvSpPr>
            <p:nvPr/>
          </p:nvSpPr>
          <p:spPr bwMode="auto">
            <a:xfrm>
              <a:off x="5715001" y="3843338"/>
              <a:ext cx="393700" cy="336550"/>
            </a:xfrm>
            <a:custGeom>
              <a:avLst/>
              <a:gdLst/>
              <a:ahLst/>
              <a:cxnLst>
                <a:cxn ang="0">
                  <a:pos x="64" y="33"/>
                </a:cxn>
                <a:cxn ang="0">
                  <a:pos x="80" y="49"/>
                </a:cxn>
                <a:cxn ang="0">
                  <a:pos x="80" y="74"/>
                </a:cxn>
                <a:cxn ang="0">
                  <a:pos x="80" y="87"/>
                </a:cxn>
                <a:cxn ang="0">
                  <a:pos x="96" y="101"/>
                </a:cxn>
                <a:cxn ang="0">
                  <a:pos x="89" y="112"/>
                </a:cxn>
                <a:cxn ang="0">
                  <a:pos x="87" y="105"/>
                </a:cxn>
                <a:cxn ang="0">
                  <a:pos x="85" y="105"/>
                </a:cxn>
                <a:cxn ang="0">
                  <a:pos x="87" y="110"/>
                </a:cxn>
                <a:cxn ang="0">
                  <a:pos x="81" y="127"/>
                </a:cxn>
                <a:cxn ang="0">
                  <a:pos x="79" y="155"/>
                </a:cxn>
                <a:cxn ang="0">
                  <a:pos x="68" y="171"/>
                </a:cxn>
                <a:cxn ang="0">
                  <a:pos x="30" y="169"/>
                </a:cxn>
                <a:cxn ang="0">
                  <a:pos x="14" y="160"/>
                </a:cxn>
                <a:cxn ang="0">
                  <a:pos x="12" y="138"/>
                </a:cxn>
                <a:cxn ang="0">
                  <a:pos x="18" y="118"/>
                </a:cxn>
                <a:cxn ang="0">
                  <a:pos x="19" y="112"/>
                </a:cxn>
                <a:cxn ang="0">
                  <a:pos x="21" y="105"/>
                </a:cxn>
                <a:cxn ang="0">
                  <a:pos x="22" y="102"/>
                </a:cxn>
                <a:cxn ang="0">
                  <a:pos x="18" y="113"/>
                </a:cxn>
                <a:cxn ang="0">
                  <a:pos x="9" y="135"/>
                </a:cxn>
                <a:cxn ang="0">
                  <a:pos x="2" y="144"/>
                </a:cxn>
                <a:cxn ang="0">
                  <a:pos x="0" y="126"/>
                </a:cxn>
                <a:cxn ang="0">
                  <a:pos x="9" y="102"/>
                </a:cxn>
                <a:cxn ang="0">
                  <a:pos x="35" y="83"/>
                </a:cxn>
                <a:cxn ang="0">
                  <a:pos x="25" y="61"/>
                </a:cxn>
                <a:cxn ang="0">
                  <a:pos x="33" y="40"/>
                </a:cxn>
                <a:cxn ang="0">
                  <a:pos x="54" y="30"/>
                </a:cxn>
                <a:cxn ang="0">
                  <a:pos x="184" y="4"/>
                </a:cxn>
                <a:cxn ang="0">
                  <a:pos x="208" y="28"/>
                </a:cxn>
                <a:cxn ang="0">
                  <a:pos x="209" y="58"/>
                </a:cxn>
                <a:cxn ang="0">
                  <a:pos x="195" y="80"/>
                </a:cxn>
                <a:cxn ang="0">
                  <a:pos x="216" y="92"/>
                </a:cxn>
                <a:cxn ang="0">
                  <a:pos x="237" y="113"/>
                </a:cxn>
                <a:cxn ang="0">
                  <a:pos x="248" y="144"/>
                </a:cxn>
                <a:cxn ang="0">
                  <a:pos x="245" y="167"/>
                </a:cxn>
                <a:cxn ang="0">
                  <a:pos x="237" y="176"/>
                </a:cxn>
                <a:cxn ang="0">
                  <a:pos x="229" y="147"/>
                </a:cxn>
                <a:cxn ang="0">
                  <a:pos x="220" y="121"/>
                </a:cxn>
                <a:cxn ang="0">
                  <a:pos x="217" y="120"/>
                </a:cxn>
                <a:cxn ang="0">
                  <a:pos x="229" y="154"/>
                </a:cxn>
                <a:cxn ang="0">
                  <a:pos x="233" y="184"/>
                </a:cxn>
                <a:cxn ang="0">
                  <a:pos x="216" y="205"/>
                </a:cxn>
                <a:cxn ang="0">
                  <a:pos x="186" y="212"/>
                </a:cxn>
                <a:cxn ang="0">
                  <a:pos x="132" y="210"/>
                </a:cxn>
                <a:cxn ang="0">
                  <a:pos x="108" y="197"/>
                </a:cxn>
                <a:cxn ang="0">
                  <a:pos x="103" y="171"/>
                </a:cxn>
                <a:cxn ang="0">
                  <a:pos x="114" y="130"/>
                </a:cxn>
                <a:cxn ang="0">
                  <a:pos x="120" y="112"/>
                </a:cxn>
                <a:cxn ang="0">
                  <a:pos x="110" y="133"/>
                </a:cxn>
                <a:cxn ang="0">
                  <a:pos x="100" y="163"/>
                </a:cxn>
                <a:cxn ang="0">
                  <a:pos x="92" y="173"/>
                </a:cxn>
                <a:cxn ang="0">
                  <a:pos x="87" y="157"/>
                </a:cxn>
                <a:cxn ang="0">
                  <a:pos x="89" y="127"/>
                </a:cxn>
                <a:cxn ang="0">
                  <a:pos x="107" y="101"/>
                </a:cxn>
                <a:cxn ang="0">
                  <a:pos x="129" y="85"/>
                </a:cxn>
                <a:cxn ang="0">
                  <a:pos x="132" y="70"/>
                </a:cxn>
                <a:cxn ang="0">
                  <a:pos x="124" y="45"/>
                </a:cxn>
                <a:cxn ang="0">
                  <a:pos x="137" y="13"/>
                </a:cxn>
                <a:cxn ang="0">
                  <a:pos x="167" y="0"/>
                </a:cxn>
              </a:cxnLst>
              <a:rect l="0" t="0" r="r" b="b"/>
              <a:pathLst>
                <a:path w="248" h="212">
                  <a:moveTo>
                    <a:pt x="54" y="30"/>
                  </a:moveTo>
                  <a:lnTo>
                    <a:pt x="64" y="33"/>
                  </a:lnTo>
                  <a:lnTo>
                    <a:pt x="74" y="40"/>
                  </a:lnTo>
                  <a:lnTo>
                    <a:pt x="80" y="49"/>
                  </a:lnTo>
                  <a:lnTo>
                    <a:pt x="83" y="61"/>
                  </a:lnTo>
                  <a:lnTo>
                    <a:pt x="80" y="74"/>
                  </a:lnTo>
                  <a:lnTo>
                    <a:pt x="72" y="83"/>
                  </a:lnTo>
                  <a:lnTo>
                    <a:pt x="80" y="87"/>
                  </a:lnTo>
                  <a:lnTo>
                    <a:pt x="88" y="93"/>
                  </a:lnTo>
                  <a:lnTo>
                    <a:pt x="96" y="101"/>
                  </a:lnTo>
                  <a:lnTo>
                    <a:pt x="92" y="106"/>
                  </a:lnTo>
                  <a:lnTo>
                    <a:pt x="89" y="112"/>
                  </a:lnTo>
                  <a:lnTo>
                    <a:pt x="88" y="108"/>
                  </a:lnTo>
                  <a:lnTo>
                    <a:pt x="87" y="105"/>
                  </a:lnTo>
                  <a:lnTo>
                    <a:pt x="84" y="102"/>
                  </a:lnTo>
                  <a:lnTo>
                    <a:pt x="85" y="105"/>
                  </a:lnTo>
                  <a:lnTo>
                    <a:pt x="87" y="106"/>
                  </a:lnTo>
                  <a:lnTo>
                    <a:pt x="87" y="110"/>
                  </a:lnTo>
                  <a:lnTo>
                    <a:pt x="88" y="113"/>
                  </a:lnTo>
                  <a:lnTo>
                    <a:pt x="81" y="127"/>
                  </a:lnTo>
                  <a:lnTo>
                    <a:pt x="79" y="144"/>
                  </a:lnTo>
                  <a:lnTo>
                    <a:pt x="79" y="155"/>
                  </a:lnTo>
                  <a:lnTo>
                    <a:pt x="81" y="168"/>
                  </a:lnTo>
                  <a:lnTo>
                    <a:pt x="68" y="171"/>
                  </a:lnTo>
                  <a:lnTo>
                    <a:pt x="41" y="171"/>
                  </a:lnTo>
                  <a:lnTo>
                    <a:pt x="30" y="169"/>
                  </a:lnTo>
                  <a:lnTo>
                    <a:pt x="21" y="167"/>
                  </a:lnTo>
                  <a:lnTo>
                    <a:pt x="14" y="160"/>
                  </a:lnTo>
                  <a:lnTo>
                    <a:pt x="10" y="152"/>
                  </a:lnTo>
                  <a:lnTo>
                    <a:pt x="12" y="138"/>
                  </a:lnTo>
                  <a:lnTo>
                    <a:pt x="17" y="121"/>
                  </a:lnTo>
                  <a:lnTo>
                    <a:pt x="18" y="118"/>
                  </a:lnTo>
                  <a:lnTo>
                    <a:pt x="18" y="114"/>
                  </a:lnTo>
                  <a:lnTo>
                    <a:pt x="19" y="112"/>
                  </a:lnTo>
                  <a:lnTo>
                    <a:pt x="21" y="108"/>
                  </a:lnTo>
                  <a:lnTo>
                    <a:pt x="21" y="105"/>
                  </a:lnTo>
                  <a:lnTo>
                    <a:pt x="22" y="104"/>
                  </a:lnTo>
                  <a:lnTo>
                    <a:pt x="22" y="102"/>
                  </a:lnTo>
                  <a:lnTo>
                    <a:pt x="21" y="105"/>
                  </a:lnTo>
                  <a:lnTo>
                    <a:pt x="18" y="113"/>
                  </a:lnTo>
                  <a:lnTo>
                    <a:pt x="14" y="123"/>
                  </a:lnTo>
                  <a:lnTo>
                    <a:pt x="9" y="135"/>
                  </a:lnTo>
                  <a:lnTo>
                    <a:pt x="6" y="147"/>
                  </a:lnTo>
                  <a:lnTo>
                    <a:pt x="2" y="144"/>
                  </a:lnTo>
                  <a:lnTo>
                    <a:pt x="1" y="138"/>
                  </a:lnTo>
                  <a:lnTo>
                    <a:pt x="0" y="126"/>
                  </a:lnTo>
                  <a:lnTo>
                    <a:pt x="2" y="113"/>
                  </a:lnTo>
                  <a:lnTo>
                    <a:pt x="9" y="102"/>
                  </a:lnTo>
                  <a:lnTo>
                    <a:pt x="17" y="93"/>
                  </a:lnTo>
                  <a:lnTo>
                    <a:pt x="35" y="83"/>
                  </a:lnTo>
                  <a:lnTo>
                    <a:pt x="27" y="74"/>
                  </a:lnTo>
                  <a:lnTo>
                    <a:pt x="25" y="61"/>
                  </a:lnTo>
                  <a:lnTo>
                    <a:pt x="27" y="49"/>
                  </a:lnTo>
                  <a:lnTo>
                    <a:pt x="33" y="40"/>
                  </a:lnTo>
                  <a:lnTo>
                    <a:pt x="42" y="33"/>
                  </a:lnTo>
                  <a:lnTo>
                    <a:pt x="54" y="30"/>
                  </a:lnTo>
                  <a:close/>
                  <a:moveTo>
                    <a:pt x="167" y="0"/>
                  </a:moveTo>
                  <a:lnTo>
                    <a:pt x="184" y="4"/>
                  </a:lnTo>
                  <a:lnTo>
                    <a:pt x="199" y="13"/>
                  </a:lnTo>
                  <a:lnTo>
                    <a:pt x="208" y="28"/>
                  </a:lnTo>
                  <a:lnTo>
                    <a:pt x="212" y="45"/>
                  </a:lnTo>
                  <a:lnTo>
                    <a:pt x="209" y="58"/>
                  </a:lnTo>
                  <a:lnTo>
                    <a:pt x="204" y="70"/>
                  </a:lnTo>
                  <a:lnTo>
                    <a:pt x="195" y="80"/>
                  </a:lnTo>
                  <a:lnTo>
                    <a:pt x="205" y="85"/>
                  </a:lnTo>
                  <a:lnTo>
                    <a:pt x="216" y="92"/>
                  </a:lnTo>
                  <a:lnTo>
                    <a:pt x="228" y="101"/>
                  </a:lnTo>
                  <a:lnTo>
                    <a:pt x="237" y="113"/>
                  </a:lnTo>
                  <a:lnTo>
                    <a:pt x="245" y="127"/>
                  </a:lnTo>
                  <a:lnTo>
                    <a:pt x="248" y="144"/>
                  </a:lnTo>
                  <a:lnTo>
                    <a:pt x="248" y="157"/>
                  </a:lnTo>
                  <a:lnTo>
                    <a:pt x="245" y="167"/>
                  </a:lnTo>
                  <a:lnTo>
                    <a:pt x="242" y="173"/>
                  </a:lnTo>
                  <a:lnTo>
                    <a:pt x="237" y="176"/>
                  </a:lnTo>
                  <a:lnTo>
                    <a:pt x="234" y="163"/>
                  </a:lnTo>
                  <a:lnTo>
                    <a:pt x="229" y="147"/>
                  </a:lnTo>
                  <a:lnTo>
                    <a:pt x="225" y="133"/>
                  </a:lnTo>
                  <a:lnTo>
                    <a:pt x="220" y="121"/>
                  </a:lnTo>
                  <a:lnTo>
                    <a:pt x="216" y="112"/>
                  </a:lnTo>
                  <a:lnTo>
                    <a:pt x="217" y="120"/>
                  </a:lnTo>
                  <a:lnTo>
                    <a:pt x="221" y="130"/>
                  </a:lnTo>
                  <a:lnTo>
                    <a:pt x="229" y="154"/>
                  </a:lnTo>
                  <a:lnTo>
                    <a:pt x="232" y="171"/>
                  </a:lnTo>
                  <a:lnTo>
                    <a:pt x="233" y="184"/>
                  </a:lnTo>
                  <a:lnTo>
                    <a:pt x="227" y="197"/>
                  </a:lnTo>
                  <a:lnTo>
                    <a:pt x="216" y="205"/>
                  </a:lnTo>
                  <a:lnTo>
                    <a:pt x="203" y="210"/>
                  </a:lnTo>
                  <a:lnTo>
                    <a:pt x="186" y="212"/>
                  </a:lnTo>
                  <a:lnTo>
                    <a:pt x="149" y="212"/>
                  </a:lnTo>
                  <a:lnTo>
                    <a:pt x="132" y="210"/>
                  </a:lnTo>
                  <a:lnTo>
                    <a:pt x="118" y="205"/>
                  </a:lnTo>
                  <a:lnTo>
                    <a:pt x="108" y="197"/>
                  </a:lnTo>
                  <a:lnTo>
                    <a:pt x="101" y="184"/>
                  </a:lnTo>
                  <a:lnTo>
                    <a:pt x="103" y="171"/>
                  </a:lnTo>
                  <a:lnTo>
                    <a:pt x="107" y="154"/>
                  </a:lnTo>
                  <a:lnTo>
                    <a:pt x="114" y="130"/>
                  </a:lnTo>
                  <a:lnTo>
                    <a:pt x="117" y="120"/>
                  </a:lnTo>
                  <a:lnTo>
                    <a:pt x="120" y="112"/>
                  </a:lnTo>
                  <a:lnTo>
                    <a:pt x="116" y="121"/>
                  </a:lnTo>
                  <a:lnTo>
                    <a:pt x="110" y="133"/>
                  </a:lnTo>
                  <a:lnTo>
                    <a:pt x="104" y="147"/>
                  </a:lnTo>
                  <a:lnTo>
                    <a:pt x="100" y="163"/>
                  </a:lnTo>
                  <a:lnTo>
                    <a:pt x="96" y="176"/>
                  </a:lnTo>
                  <a:lnTo>
                    <a:pt x="92" y="173"/>
                  </a:lnTo>
                  <a:lnTo>
                    <a:pt x="89" y="167"/>
                  </a:lnTo>
                  <a:lnTo>
                    <a:pt x="87" y="157"/>
                  </a:lnTo>
                  <a:lnTo>
                    <a:pt x="87" y="144"/>
                  </a:lnTo>
                  <a:lnTo>
                    <a:pt x="89" y="127"/>
                  </a:lnTo>
                  <a:lnTo>
                    <a:pt x="97" y="113"/>
                  </a:lnTo>
                  <a:lnTo>
                    <a:pt x="107" y="101"/>
                  </a:lnTo>
                  <a:lnTo>
                    <a:pt x="118" y="92"/>
                  </a:lnTo>
                  <a:lnTo>
                    <a:pt x="129" y="85"/>
                  </a:lnTo>
                  <a:lnTo>
                    <a:pt x="139" y="80"/>
                  </a:lnTo>
                  <a:lnTo>
                    <a:pt x="132" y="70"/>
                  </a:lnTo>
                  <a:lnTo>
                    <a:pt x="126" y="58"/>
                  </a:lnTo>
                  <a:lnTo>
                    <a:pt x="124" y="45"/>
                  </a:lnTo>
                  <a:lnTo>
                    <a:pt x="128" y="28"/>
                  </a:lnTo>
                  <a:lnTo>
                    <a:pt x="137" y="13"/>
                  </a:lnTo>
                  <a:lnTo>
                    <a:pt x="150" y="4"/>
                  </a:lnTo>
                  <a:lnTo>
                    <a:pt x="1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28" name="Freeform 23"/>
          <p:cNvSpPr>
            <a:spLocks noEditPoints="1"/>
          </p:cNvSpPr>
          <p:nvPr/>
        </p:nvSpPr>
        <p:spPr bwMode="auto">
          <a:xfrm>
            <a:off x="8289995" y="3191131"/>
            <a:ext cx="307015" cy="214679"/>
          </a:xfrm>
          <a:custGeom>
            <a:avLst/>
            <a:gdLst/>
            <a:ahLst/>
            <a:cxnLst>
              <a:cxn ang="0">
                <a:pos x="310" y="209"/>
              </a:cxn>
              <a:cxn ang="0">
                <a:pos x="328" y="228"/>
              </a:cxn>
              <a:cxn ang="0">
                <a:pos x="328" y="256"/>
              </a:cxn>
              <a:cxn ang="0">
                <a:pos x="310" y="276"/>
              </a:cxn>
              <a:cxn ang="0">
                <a:pos x="281" y="276"/>
              </a:cxn>
              <a:cxn ang="0">
                <a:pos x="261" y="256"/>
              </a:cxn>
              <a:cxn ang="0">
                <a:pos x="261" y="228"/>
              </a:cxn>
              <a:cxn ang="0">
                <a:pos x="281" y="209"/>
              </a:cxn>
              <a:cxn ang="0">
                <a:pos x="87" y="207"/>
              </a:cxn>
              <a:cxn ang="0">
                <a:pos x="113" y="217"/>
              </a:cxn>
              <a:cxn ang="0">
                <a:pos x="124" y="242"/>
              </a:cxn>
              <a:cxn ang="0">
                <a:pos x="113" y="268"/>
              </a:cxn>
              <a:cxn ang="0">
                <a:pos x="87" y="279"/>
              </a:cxn>
              <a:cxn ang="0">
                <a:pos x="62" y="268"/>
              </a:cxn>
              <a:cxn ang="0">
                <a:pos x="51" y="242"/>
              </a:cxn>
              <a:cxn ang="0">
                <a:pos x="62" y="217"/>
              </a:cxn>
              <a:cxn ang="0">
                <a:pos x="87" y="207"/>
              </a:cxn>
              <a:cxn ang="0">
                <a:pos x="322" y="123"/>
              </a:cxn>
              <a:cxn ang="0">
                <a:pos x="351" y="64"/>
              </a:cxn>
              <a:cxn ang="0">
                <a:pos x="276" y="40"/>
              </a:cxn>
              <a:cxn ang="0">
                <a:pos x="399" y="119"/>
              </a:cxn>
              <a:cxn ang="0">
                <a:pos x="352" y="229"/>
              </a:cxn>
              <a:cxn ang="0">
                <a:pos x="332" y="196"/>
              </a:cxn>
              <a:cxn ang="0">
                <a:pos x="295" y="183"/>
              </a:cxn>
              <a:cxn ang="0">
                <a:pos x="281" y="184"/>
              </a:cxn>
              <a:cxn ang="0">
                <a:pos x="276" y="40"/>
              </a:cxn>
              <a:cxn ang="0">
                <a:pos x="228" y="0"/>
              </a:cxn>
              <a:cxn ang="0">
                <a:pos x="248" y="12"/>
              </a:cxn>
              <a:cxn ang="0">
                <a:pos x="250" y="203"/>
              </a:cxn>
              <a:cxn ang="0">
                <a:pos x="237" y="229"/>
              </a:cxn>
              <a:cxn ang="0">
                <a:pos x="138" y="211"/>
              </a:cxn>
              <a:cxn ang="0">
                <a:pos x="108" y="187"/>
              </a:cxn>
              <a:cxn ang="0">
                <a:pos x="67" y="187"/>
              </a:cxn>
              <a:cxn ang="0">
                <a:pos x="37" y="211"/>
              </a:cxn>
              <a:cxn ang="0">
                <a:pos x="0" y="229"/>
              </a:cxn>
              <a:cxn ang="0">
                <a:pos x="3" y="12"/>
              </a:cxn>
              <a:cxn ang="0">
                <a:pos x="22" y="0"/>
              </a:cxn>
            </a:cxnLst>
            <a:rect l="0" t="0" r="r" b="b"/>
            <a:pathLst>
              <a:path w="399" h="279">
                <a:moveTo>
                  <a:pt x="295" y="207"/>
                </a:moveTo>
                <a:lnTo>
                  <a:pt x="310" y="209"/>
                </a:lnTo>
                <a:lnTo>
                  <a:pt x="320" y="217"/>
                </a:lnTo>
                <a:lnTo>
                  <a:pt x="328" y="228"/>
                </a:lnTo>
                <a:lnTo>
                  <a:pt x="331" y="242"/>
                </a:lnTo>
                <a:lnTo>
                  <a:pt x="328" y="256"/>
                </a:lnTo>
                <a:lnTo>
                  <a:pt x="320" y="268"/>
                </a:lnTo>
                <a:lnTo>
                  <a:pt x="310" y="276"/>
                </a:lnTo>
                <a:lnTo>
                  <a:pt x="295" y="279"/>
                </a:lnTo>
                <a:lnTo>
                  <a:pt x="281" y="276"/>
                </a:lnTo>
                <a:lnTo>
                  <a:pt x="269" y="268"/>
                </a:lnTo>
                <a:lnTo>
                  <a:pt x="261" y="256"/>
                </a:lnTo>
                <a:lnTo>
                  <a:pt x="258" y="242"/>
                </a:lnTo>
                <a:lnTo>
                  <a:pt x="261" y="228"/>
                </a:lnTo>
                <a:lnTo>
                  <a:pt x="269" y="217"/>
                </a:lnTo>
                <a:lnTo>
                  <a:pt x="281" y="209"/>
                </a:lnTo>
                <a:lnTo>
                  <a:pt x="295" y="207"/>
                </a:lnTo>
                <a:close/>
                <a:moveTo>
                  <a:pt x="87" y="207"/>
                </a:moveTo>
                <a:lnTo>
                  <a:pt x="101" y="209"/>
                </a:lnTo>
                <a:lnTo>
                  <a:pt x="113" y="217"/>
                </a:lnTo>
                <a:lnTo>
                  <a:pt x="121" y="228"/>
                </a:lnTo>
                <a:lnTo>
                  <a:pt x="124" y="242"/>
                </a:lnTo>
                <a:lnTo>
                  <a:pt x="121" y="256"/>
                </a:lnTo>
                <a:lnTo>
                  <a:pt x="113" y="268"/>
                </a:lnTo>
                <a:lnTo>
                  <a:pt x="101" y="276"/>
                </a:lnTo>
                <a:lnTo>
                  <a:pt x="87" y="279"/>
                </a:lnTo>
                <a:lnTo>
                  <a:pt x="72" y="276"/>
                </a:lnTo>
                <a:lnTo>
                  <a:pt x="62" y="268"/>
                </a:lnTo>
                <a:lnTo>
                  <a:pt x="54" y="256"/>
                </a:lnTo>
                <a:lnTo>
                  <a:pt x="51" y="242"/>
                </a:lnTo>
                <a:lnTo>
                  <a:pt x="54" y="228"/>
                </a:lnTo>
                <a:lnTo>
                  <a:pt x="62" y="217"/>
                </a:lnTo>
                <a:lnTo>
                  <a:pt x="72" y="209"/>
                </a:lnTo>
                <a:lnTo>
                  <a:pt x="87" y="207"/>
                </a:lnTo>
                <a:close/>
                <a:moveTo>
                  <a:pt x="299" y="64"/>
                </a:moveTo>
                <a:lnTo>
                  <a:pt x="322" y="123"/>
                </a:lnTo>
                <a:lnTo>
                  <a:pt x="376" y="123"/>
                </a:lnTo>
                <a:lnTo>
                  <a:pt x="351" y="64"/>
                </a:lnTo>
                <a:lnTo>
                  <a:pt x="299" y="64"/>
                </a:lnTo>
                <a:close/>
                <a:moveTo>
                  <a:pt x="276" y="40"/>
                </a:moveTo>
                <a:lnTo>
                  <a:pt x="367" y="40"/>
                </a:lnTo>
                <a:lnTo>
                  <a:pt x="399" y="119"/>
                </a:lnTo>
                <a:lnTo>
                  <a:pt x="399" y="229"/>
                </a:lnTo>
                <a:lnTo>
                  <a:pt x="352" y="229"/>
                </a:lnTo>
                <a:lnTo>
                  <a:pt x="344" y="211"/>
                </a:lnTo>
                <a:lnTo>
                  <a:pt x="332" y="196"/>
                </a:lnTo>
                <a:lnTo>
                  <a:pt x="315" y="187"/>
                </a:lnTo>
                <a:lnTo>
                  <a:pt x="295" y="183"/>
                </a:lnTo>
                <a:lnTo>
                  <a:pt x="287" y="183"/>
                </a:lnTo>
                <a:lnTo>
                  <a:pt x="281" y="184"/>
                </a:lnTo>
                <a:lnTo>
                  <a:pt x="276" y="187"/>
                </a:lnTo>
                <a:lnTo>
                  <a:pt x="276" y="40"/>
                </a:lnTo>
                <a:close/>
                <a:moveTo>
                  <a:pt x="22" y="0"/>
                </a:moveTo>
                <a:lnTo>
                  <a:pt x="228" y="0"/>
                </a:lnTo>
                <a:lnTo>
                  <a:pt x="240" y="2"/>
                </a:lnTo>
                <a:lnTo>
                  <a:pt x="248" y="12"/>
                </a:lnTo>
                <a:lnTo>
                  <a:pt x="250" y="22"/>
                </a:lnTo>
                <a:lnTo>
                  <a:pt x="250" y="203"/>
                </a:lnTo>
                <a:lnTo>
                  <a:pt x="243" y="215"/>
                </a:lnTo>
                <a:lnTo>
                  <a:pt x="237" y="229"/>
                </a:lnTo>
                <a:lnTo>
                  <a:pt x="145" y="229"/>
                </a:lnTo>
                <a:lnTo>
                  <a:pt x="138" y="211"/>
                </a:lnTo>
                <a:lnTo>
                  <a:pt x="125" y="196"/>
                </a:lnTo>
                <a:lnTo>
                  <a:pt x="108" y="187"/>
                </a:lnTo>
                <a:lnTo>
                  <a:pt x="87" y="183"/>
                </a:lnTo>
                <a:lnTo>
                  <a:pt x="67" y="187"/>
                </a:lnTo>
                <a:lnTo>
                  <a:pt x="50" y="196"/>
                </a:lnTo>
                <a:lnTo>
                  <a:pt x="37" y="211"/>
                </a:lnTo>
                <a:lnTo>
                  <a:pt x="29" y="229"/>
                </a:lnTo>
                <a:lnTo>
                  <a:pt x="0" y="229"/>
                </a:lnTo>
                <a:lnTo>
                  <a:pt x="0" y="22"/>
                </a:lnTo>
                <a:lnTo>
                  <a:pt x="3" y="12"/>
                </a:lnTo>
                <a:lnTo>
                  <a:pt x="12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2760" tIns="36380" rIns="72760" bIns="36380" numCol="1" anchor="t" anchorCtr="0" compatLnSpc="1">
            <a:prstTxWarp prst="textNoShape">
              <a:avLst/>
            </a:prstTxWarp>
          </a:bodyPr>
          <a:lstStyle/>
          <a:p>
            <a:pPr defTabSz="969915"/>
            <a:endParaRPr lang="en-US" sz="191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4" name="Group 37"/>
          <p:cNvGrpSpPr/>
          <p:nvPr/>
        </p:nvGrpSpPr>
        <p:grpSpPr>
          <a:xfrm>
            <a:off x="5671567" y="4641667"/>
            <a:ext cx="263155" cy="303167"/>
            <a:chOff x="5773738" y="5307013"/>
            <a:chExt cx="542925" cy="625475"/>
          </a:xfrm>
          <a:solidFill>
            <a:schemeClr val="accent2"/>
          </a:solidFill>
        </p:grpSpPr>
        <p:sp>
          <p:nvSpPr>
            <p:cNvPr id="54" name="Freeform 24"/>
            <p:cNvSpPr>
              <a:spLocks/>
            </p:cNvSpPr>
            <p:nvPr/>
          </p:nvSpPr>
          <p:spPr bwMode="auto">
            <a:xfrm>
              <a:off x="5773738" y="5307013"/>
              <a:ext cx="501650" cy="35560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288" y="0"/>
                </a:cxn>
                <a:cxn ang="0">
                  <a:pos x="316" y="26"/>
                </a:cxn>
                <a:cxn ang="0">
                  <a:pos x="316" y="57"/>
                </a:cxn>
                <a:cxn ang="0">
                  <a:pos x="207" y="57"/>
                </a:cxn>
                <a:cxn ang="0">
                  <a:pos x="200" y="62"/>
                </a:cxn>
                <a:cxn ang="0">
                  <a:pos x="37" y="224"/>
                </a:cxn>
                <a:cxn ang="0">
                  <a:pos x="0" y="188"/>
                </a:cxn>
                <a:cxn ang="0">
                  <a:pos x="188" y="0"/>
                </a:cxn>
              </a:cxnLst>
              <a:rect l="0" t="0" r="r" b="b"/>
              <a:pathLst>
                <a:path w="316" h="224">
                  <a:moveTo>
                    <a:pt x="188" y="0"/>
                  </a:moveTo>
                  <a:lnTo>
                    <a:pt x="288" y="0"/>
                  </a:lnTo>
                  <a:lnTo>
                    <a:pt x="316" y="26"/>
                  </a:lnTo>
                  <a:lnTo>
                    <a:pt x="316" y="57"/>
                  </a:lnTo>
                  <a:lnTo>
                    <a:pt x="207" y="57"/>
                  </a:lnTo>
                  <a:lnTo>
                    <a:pt x="200" y="62"/>
                  </a:lnTo>
                  <a:lnTo>
                    <a:pt x="37" y="224"/>
                  </a:lnTo>
                  <a:lnTo>
                    <a:pt x="0" y="188"/>
                  </a:lnTo>
                  <a:lnTo>
                    <a:pt x="18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5" name="Freeform 25"/>
            <p:cNvSpPr>
              <a:spLocks noEditPoints="1"/>
            </p:cNvSpPr>
            <p:nvPr/>
          </p:nvSpPr>
          <p:spPr bwMode="auto">
            <a:xfrm>
              <a:off x="5815013" y="5430838"/>
              <a:ext cx="501650" cy="501650"/>
            </a:xfrm>
            <a:custGeom>
              <a:avLst/>
              <a:gdLst/>
              <a:ahLst/>
              <a:cxnLst>
                <a:cxn ang="0">
                  <a:pos x="264" y="26"/>
                </a:cxn>
                <a:cxn ang="0">
                  <a:pos x="253" y="28"/>
                </a:cxn>
                <a:cxn ang="0">
                  <a:pos x="244" y="34"/>
                </a:cxn>
                <a:cxn ang="0">
                  <a:pos x="239" y="43"/>
                </a:cxn>
                <a:cxn ang="0">
                  <a:pos x="236" y="53"/>
                </a:cxn>
                <a:cxn ang="0">
                  <a:pos x="239" y="62"/>
                </a:cxn>
                <a:cxn ang="0">
                  <a:pos x="244" y="72"/>
                </a:cxn>
                <a:cxn ang="0">
                  <a:pos x="253" y="78"/>
                </a:cxn>
                <a:cxn ang="0">
                  <a:pos x="264" y="79"/>
                </a:cxn>
                <a:cxn ang="0">
                  <a:pos x="273" y="78"/>
                </a:cxn>
                <a:cxn ang="0">
                  <a:pos x="282" y="72"/>
                </a:cxn>
                <a:cxn ang="0">
                  <a:pos x="289" y="62"/>
                </a:cxn>
                <a:cxn ang="0">
                  <a:pos x="290" y="53"/>
                </a:cxn>
                <a:cxn ang="0">
                  <a:pos x="289" y="43"/>
                </a:cxn>
                <a:cxn ang="0">
                  <a:pos x="282" y="34"/>
                </a:cxn>
                <a:cxn ang="0">
                  <a:pos x="273" y="28"/>
                </a:cxn>
                <a:cxn ang="0">
                  <a:pos x="264" y="26"/>
                </a:cxn>
                <a:cxn ang="0">
                  <a:pos x="189" y="0"/>
                </a:cxn>
                <a:cxn ang="0">
                  <a:pos x="290" y="0"/>
                </a:cxn>
                <a:cxn ang="0">
                  <a:pos x="316" y="26"/>
                </a:cxn>
                <a:cxn ang="0">
                  <a:pos x="316" y="132"/>
                </a:cxn>
                <a:cxn ang="0">
                  <a:pos x="131" y="316"/>
                </a:cxn>
                <a:cxn ang="0">
                  <a:pos x="0" y="187"/>
                </a:cxn>
                <a:cxn ang="0">
                  <a:pos x="189" y="0"/>
                </a:cxn>
              </a:cxnLst>
              <a:rect l="0" t="0" r="r" b="b"/>
              <a:pathLst>
                <a:path w="316" h="316">
                  <a:moveTo>
                    <a:pt x="264" y="26"/>
                  </a:moveTo>
                  <a:lnTo>
                    <a:pt x="253" y="28"/>
                  </a:lnTo>
                  <a:lnTo>
                    <a:pt x="244" y="34"/>
                  </a:lnTo>
                  <a:lnTo>
                    <a:pt x="239" y="43"/>
                  </a:lnTo>
                  <a:lnTo>
                    <a:pt x="236" y="53"/>
                  </a:lnTo>
                  <a:lnTo>
                    <a:pt x="239" y="62"/>
                  </a:lnTo>
                  <a:lnTo>
                    <a:pt x="244" y="72"/>
                  </a:lnTo>
                  <a:lnTo>
                    <a:pt x="253" y="78"/>
                  </a:lnTo>
                  <a:lnTo>
                    <a:pt x="264" y="79"/>
                  </a:lnTo>
                  <a:lnTo>
                    <a:pt x="273" y="78"/>
                  </a:lnTo>
                  <a:lnTo>
                    <a:pt x="282" y="72"/>
                  </a:lnTo>
                  <a:lnTo>
                    <a:pt x="289" y="62"/>
                  </a:lnTo>
                  <a:lnTo>
                    <a:pt x="290" y="53"/>
                  </a:lnTo>
                  <a:lnTo>
                    <a:pt x="289" y="43"/>
                  </a:lnTo>
                  <a:lnTo>
                    <a:pt x="282" y="34"/>
                  </a:lnTo>
                  <a:lnTo>
                    <a:pt x="273" y="28"/>
                  </a:lnTo>
                  <a:lnTo>
                    <a:pt x="264" y="26"/>
                  </a:lnTo>
                  <a:close/>
                  <a:moveTo>
                    <a:pt x="189" y="0"/>
                  </a:moveTo>
                  <a:lnTo>
                    <a:pt x="290" y="0"/>
                  </a:lnTo>
                  <a:lnTo>
                    <a:pt x="316" y="26"/>
                  </a:lnTo>
                  <a:lnTo>
                    <a:pt x="316" y="132"/>
                  </a:lnTo>
                  <a:lnTo>
                    <a:pt x="131" y="316"/>
                  </a:lnTo>
                  <a:lnTo>
                    <a:pt x="0" y="187"/>
                  </a:lnTo>
                  <a:lnTo>
                    <a:pt x="1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27" name="Group 52"/>
          <p:cNvGrpSpPr/>
          <p:nvPr/>
        </p:nvGrpSpPr>
        <p:grpSpPr>
          <a:xfrm>
            <a:off x="4835820" y="1793893"/>
            <a:ext cx="239301" cy="240540"/>
            <a:chOff x="2917825" y="3073401"/>
            <a:chExt cx="920750" cy="925513"/>
          </a:xfrm>
          <a:solidFill>
            <a:schemeClr val="accent2"/>
          </a:solidFill>
        </p:grpSpPr>
        <p:sp>
          <p:nvSpPr>
            <p:cNvPr id="52" name="Freeform 18"/>
            <p:cNvSpPr>
              <a:spLocks/>
            </p:cNvSpPr>
            <p:nvPr/>
          </p:nvSpPr>
          <p:spPr bwMode="auto">
            <a:xfrm>
              <a:off x="2917825" y="3073401"/>
              <a:ext cx="920750" cy="925513"/>
            </a:xfrm>
            <a:custGeom>
              <a:avLst/>
              <a:gdLst/>
              <a:ahLst/>
              <a:cxnLst>
                <a:cxn ang="0">
                  <a:pos x="290" y="0"/>
                </a:cxn>
                <a:cxn ang="0">
                  <a:pos x="337" y="4"/>
                </a:cxn>
                <a:cxn ang="0">
                  <a:pos x="382" y="15"/>
                </a:cxn>
                <a:cxn ang="0">
                  <a:pos x="423" y="33"/>
                </a:cxn>
                <a:cxn ang="0">
                  <a:pos x="461" y="56"/>
                </a:cxn>
                <a:cxn ang="0">
                  <a:pos x="495" y="86"/>
                </a:cxn>
                <a:cxn ang="0">
                  <a:pos x="524" y="120"/>
                </a:cxn>
                <a:cxn ang="0">
                  <a:pos x="547" y="158"/>
                </a:cxn>
                <a:cxn ang="0">
                  <a:pos x="565" y="199"/>
                </a:cxn>
                <a:cxn ang="0">
                  <a:pos x="576" y="244"/>
                </a:cxn>
                <a:cxn ang="0">
                  <a:pos x="580" y="292"/>
                </a:cxn>
                <a:cxn ang="0">
                  <a:pos x="576" y="339"/>
                </a:cxn>
                <a:cxn ang="0">
                  <a:pos x="565" y="384"/>
                </a:cxn>
                <a:cxn ang="0">
                  <a:pos x="547" y="426"/>
                </a:cxn>
                <a:cxn ang="0">
                  <a:pos x="524" y="464"/>
                </a:cxn>
                <a:cxn ang="0">
                  <a:pos x="495" y="498"/>
                </a:cxn>
                <a:cxn ang="0">
                  <a:pos x="461" y="527"/>
                </a:cxn>
                <a:cxn ang="0">
                  <a:pos x="423" y="550"/>
                </a:cxn>
                <a:cxn ang="0">
                  <a:pos x="382" y="568"/>
                </a:cxn>
                <a:cxn ang="0">
                  <a:pos x="337" y="579"/>
                </a:cxn>
                <a:cxn ang="0">
                  <a:pos x="290" y="583"/>
                </a:cxn>
                <a:cxn ang="0">
                  <a:pos x="243" y="579"/>
                </a:cxn>
                <a:cxn ang="0">
                  <a:pos x="198" y="568"/>
                </a:cxn>
                <a:cxn ang="0">
                  <a:pos x="156" y="550"/>
                </a:cxn>
                <a:cxn ang="0">
                  <a:pos x="119" y="527"/>
                </a:cxn>
                <a:cxn ang="0">
                  <a:pos x="85" y="498"/>
                </a:cxn>
                <a:cxn ang="0">
                  <a:pos x="56" y="464"/>
                </a:cxn>
                <a:cxn ang="0">
                  <a:pos x="33" y="426"/>
                </a:cxn>
                <a:cxn ang="0">
                  <a:pos x="15" y="384"/>
                </a:cxn>
                <a:cxn ang="0">
                  <a:pos x="4" y="339"/>
                </a:cxn>
                <a:cxn ang="0">
                  <a:pos x="0" y="292"/>
                </a:cxn>
                <a:cxn ang="0">
                  <a:pos x="4" y="244"/>
                </a:cxn>
                <a:cxn ang="0">
                  <a:pos x="15" y="199"/>
                </a:cxn>
                <a:cxn ang="0">
                  <a:pos x="33" y="158"/>
                </a:cxn>
                <a:cxn ang="0">
                  <a:pos x="56" y="120"/>
                </a:cxn>
                <a:cxn ang="0">
                  <a:pos x="85" y="86"/>
                </a:cxn>
                <a:cxn ang="0">
                  <a:pos x="119" y="56"/>
                </a:cxn>
                <a:cxn ang="0">
                  <a:pos x="156" y="33"/>
                </a:cxn>
                <a:cxn ang="0">
                  <a:pos x="198" y="15"/>
                </a:cxn>
                <a:cxn ang="0">
                  <a:pos x="243" y="4"/>
                </a:cxn>
                <a:cxn ang="0">
                  <a:pos x="290" y="0"/>
                </a:cxn>
              </a:cxnLst>
              <a:rect l="0" t="0" r="r" b="b"/>
              <a:pathLst>
                <a:path w="580" h="583">
                  <a:moveTo>
                    <a:pt x="290" y="0"/>
                  </a:moveTo>
                  <a:lnTo>
                    <a:pt x="337" y="4"/>
                  </a:lnTo>
                  <a:lnTo>
                    <a:pt x="382" y="15"/>
                  </a:lnTo>
                  <a:lnTo>
                    <a:pt x="423" y="33"/>
                  </a:lnTo>
                  <a:lnTo>
                    <a:pt x="461" y="56"/>
                  </a:lnTo>
                  <a:lnTo>
                    <a:pt x="495" y="86"/>
                  </a:lnTo>
                  <a:lnTo>
                    <a:pt x="524" y="120"/>
                  </a:lnTo>
                  <a:lnTo>
                    <a:pt x="547" y="158"/>
                  </a:lnTo>
                  <a:lnTo>
                    <a:pt x="565" y="199"/>
                  </a:lnTo>
                  <a:lnTo>
                    <a:pt x="576" y="244"/>
                  </a:lnTo>
                  <a:lnTo>
                    <a:pt x="580" y="292"/>
                  </a:lnTo>
                  <a:lnTo>
                    <a:pt x="576" y="339"/>
                  </a:lnTo>
                  <a:lnTo>
                    <a:pt x="565" y="384"/>
                  </a:lnTo>
                  <a:lnTo>
                    <a:pt x="547" y="426"/>
                  </a:lnTo>
                  <a:lnTo>
                    <a:pt x="524" y="464"/>
                  </a:lnTo>
                  <a:lnTo>
                    <a:pt x="495" y="498"/>
                  </a:lnTo>
                  <a:lnTo>
                    <a:pt x="461" y="527"/>
                  </a:lnTo>
                  <a:lnTo>
                    <a:pt x="423" y="550"/>
                  </a:lnTo>
                  <a:lnTo>
                    <a:pt x="382" y="568"/>
                  </a:lnTo>
                  <a:lnTo>
                    <a:pt x="337" y="579"/>
                  </a:lnTo>
                  <a:lnTo>
                    <a:pt x="290" y="583"/>
                  </a:lnTo>
                  <a:lnTo>
                    <a:pt x="243" y="579"/>
                  </a:lnTo>
                  <a:lnTo>
                    <a:pt x="198" y="568"/>
                  </a:lnTo>
                  <a:lnTo>
                    <a:pt x="156" y="550"/>
                  </a:lnTo>
                  <a:lnTo>
                    <a:pt x="119" y="527"/>
                  </a:lnTo>
                  <a:lnTo>
                    <a:pt x="85" y="498"/>
                  </a:lnTo>
                  <a:lnTo>
                    <a:pt x="56" y="464"/>
                  </a:lnTo>
                  <a:lnTo>
                    <a:pt x="33" y="426"/>
                  </a:lnTo>
                  <a:lnTo>
                    <a:pt x="15" y="384"/>
                  </a:lnTo>
                  <a:lnTo>
                    <a:pt x="4" y="339"/>
                  </a:lnTo>
                  <a:lnTo>
                    <a:pt x="0" y="292"/>
                  </a:lnTo>
                  <a:lnTo>
                    <a:pt x="4" y="244"/>
                  </a:lnTo>
                  <a:lnTo>
                    <a:pt x="15" y="199"/>
                  </a:lnTo>
                  <a:lnTo>
                    <a:pt x="33" y="158"/>
                  </a:lnTo>
                  <a:lnTo>
                    <a:pt x="56" y="120"/>
                  </a:lnTo>
                  <a:lnTo>
                    <a:pt x="85" y="86"/>
                  </a:lnTo>
                  <a:lnTo>
                    <a:pt x="119" y="56"/>
                  </a:lnTo>
                  <a:lnTo>
                    <a:pt x="156" y="33"/>
                  </a:lnTo>
                  <a:lnTo>
                    <a:pt x="198" y="15"/>
                  </a:lnTo>
                  <a:lnTo>
                    <a:pt x="243" y="4"/>
                  </a:lnTo>
                  <a:lnTo>
                    <a:pt x="29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3" name="Freeform 19"/>
            <p:cNvSpPr>
              <a:spLocks/>
            </p:cNvSpPr>
            <p:nvPr/>
          </p:nvSpPr>
          <p:spPr bwMode="auto">
            <a:xfrm>
              <a:off x="3084513" y="3319715"/>
              <a:ext cx="584200" cy="457200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368" y="68"/>
                </a:cxn>
                <a:cxn ang="0">
                  <a:pos x="219" y="219"/>
                </a:cxn>
                <a:cxn ang="0">
                  <a:pos x="151" y="288"/>
                </a:cxn>
                <a:cxn ang="0">
                  <a:pos x="0" y="136"/>
                </a:cxn>
                <a:cxn ang="0">
                  <a:pos x="68" y="68"/>
                </a:cxn>
                <a:cxn ang="0">
                  <a:pos x="151" y="151"/>
                </a:cxn>
                <a:cxn ang="0">
                  <a:pos x="300" y="0"/>
                </a:cxn>
              </a:cxnLst>
              <a:rect l="0" t="0" r="r" b="b"/>
              <a:pathLst>
                <a:path w="368" h="288">
                  <a:moveTo>
                    <a:pt x="300" y="0"/>
                  </a:moveTo>
                  <a:lnTo>
                    <a:pt x="368" y="68"/>
                  </a:lnTo>
                  <a:lnTo>
                    <a:pt x="219" y="219"/>
                  </a:lnTo>
                  <a:lnTo>
                    <a:pt x="151" y="288"/>
                  </a:lnTo>
                  <a:lnTo>
                    <a:pt x="0" y="136"/>
                  </a:lnTo>
                  <a:lnTo>
                    <a:pt x="68" y="68"/>
                  </a:lnTo>
                  <a:lnTo>
                    <a:pt x="151" y="151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29" name="Group 62"/>
          <p:cNvGrpSpPr/>
          <p:nvPr/>
        </p:nvGrpSpPr>
        <p:grpSpPr>
          <a:xfrm>
            <a:off x="9961550" y="1826850"/>
            <a:ext cx="337265" cy="186892"/>
            <a:chOff x="5961063" y="2919413"/>
            <a:chExt cx="1744662" cy="966788"/>
          </a:xfrm>
          <a:solidFill>
            <a:schemeClr val="accent2"/>
          </a:solidFill>
        </p:grpSpPr>
        <p:sp>
          <p:nvSpPr>
            <p:cNvPr id="46" name="Freeform 12"/>
            <p:cNvSpPr>
              <a:spLocks/>
            </p:cNvSpPr>
            <p:nvPr/>
          </p:nvSpPr>
          <p:spPr bwMode="auto">
            <a:xfrm>
              <a:off x="6635750" y="2971801"/>
              <a:ext cx="401638" cy="454025"/>
            </a:xfrm>
            <a:custGeom>
              <a:avLst/>
              <a:gdLst/>
              <a:ahLst/>
              <a:cxnLst>
                <a:cxn ang="0">
                  <a:pos x="127" y="0"/>
                </a:cxn>
                <a:cxn ang="0">
                  <a:pos x="156" y="3"/>
                </a:cxn>
                <a:cxn ang="0">
                  <a:pos x="182" y="11"/>
                </a:cxn>
                <a:cxn ang="0">
                  <a:pos x="202" y="22"/>
                </a:cxn>
                <a:cxn ang="0">
                  <a:pos x="218" y="35"/>
                </a:cxn>
                <a:cxn ang="0">
                  <a:pos x="231" y="52"/>
                </a:cxn>
                <a:cxn ang="0">
                  <a:pos x="241" y="72"/>
                </a:cxn>
                <a:cxn ang="0">
                  <a:pos x="248" y="94"/>
                </a:cxn>
                <a:cxn ang="0">
                  <a:pos x="252" y="118"/>
                </a:cxn>
                <a:cxn ang="0">
                  <a:pos x="253" y="144"/>
                </a:cxn>
                <a:cxn ang="0">
                  <a:pos x="250" y="176"/>
                </a:cxn>
                <a:cxn ang="0">
                  <a:pos x="240" y="207"/>
                </a:cxn>
                <a:cxn ang="0">
                  <a:pos x="225" y="233"/>
                </a:cxn>
                <a:cxn ang="0">
                  <a:pos x="206" y="255"/>
                </a:cxn>
                <a:cxn ang="0">
                  <a:pos x="183" y="272"/>
                </a:cxn>
                <a:cxn ang="0">
                  <a:pos x="156" y="283"/>
                </a:cxn>
                <a:cxn ang="0">
                  <a:pos x="127" y="286"/>
                </a:cxn>
                <a:cxn ang="0">
                  <a:pos x="98" y="283"/>
                </a:cxn>
                <a:cxn ang="0">
                  <a:pos x="71" y="272"/>
                </a:cxn>
                <a:cxn ang="0">
                  <a:pos x="47" y="255"/>
                </a:cxn>
                <a:cxn ang="0">
                  <a:pos x="28" y="233"/>
                </a:cxn>
                <a:cxn ang="0">
                  <a:pos x="13" y="207"/>
                </a:cxn>
                <a:cxn ang="0">
                  <a:pos x="3" y="176"/>
                </a:cxn>
                <a:cxn ang="0">
                  <a:pos x="0" y="144"/>
                </a:cxn>
                <a:cxn ang="0">
                  <a:pos x="1" y="118"/>
                </a:cxn>
                <a:cxn ang="0">
                  <a:pos x="6" y="94"/>
                </a:cxn>
                <a:cxn ang="0">
                  <a:pos x="13" y="70"/>
                </a:cxn>
                <a:cxn ang="0">
                  <a:pos x="23" y="50"/>
                </a:cxn>
                <a:cxn ang="0">
                  <a:pos x="37" y="33"/>
                </a:cxn>
                <a:cxn ang="0">
                  <a:pos x="54" y="18"/>
                </a:cxn>
                <a:cxn ang="0">
                  <a:pos x="75" y="7"/>
                </a:cxn>
                <a:cxn ang="0">
                  <a:pos x="99" y="1"/>
                </a:cxn>
                <a:cxn ang="0">
                  <a:pos x="127" y="0"/>
                </a:cxn>
              </a:cxnLst>
              <a:rect l="0" t="0" r="r" b="b"/>
              <a:pathLst>
                <a:path w="253" h="286">
                  <a:moveTo>
                    <a:pt x="127" y="0"/>
                  </a:moveTo>
                  <a:lnTo>
                    <a:pt x="156" y="3"/>
                  </a:lnTo>
                  <a:lnTo>
                    <a:pt x="182" y="11"/>
                  </a:lnTo>
                  <a:lnTo>
                    <a:pt x="202" y="22"/>
                  </a:lnTo>
                  <a:lnTo>
                    <a:pt x="218" y="35"/>
                  </a:lnTo>
                  <a:lnTo>
                    <a:pt x="231" y="52"/>
                  </a:lnTo>
                  <a:lnTo>
                    <a:pt x="241" y="72"/>
                  </a:lnTo>
                  <a:lnTo>
                    <a:pt x="248" y="94"/>
                  </a:lnTo>
                  <a:lnTo>
                    <a:pt x="252" y="118"/>
                  </a:lnTo>
                  <a:lnTo>
                    <a:pt x="253" y="144"/>
                  </a:lnTo>
                  <a:lnTo>
                    <a:pt x="250" y="176"/>
                  </a:lnTo>
                  <a:lnTo>
                    <a:pt x="240" y="207"/>
                  </a:lnTo>
                  <a:lnTo>
                    <a:pt x="225" y="233"/>
                  </a:lnTo>
                  <a:lnTo>
                    <a:pt x="206" y="255"/>
                  </a:lnTo>
                  <a:lnTo>
                    <a:pt x="183" y="272"/>
                  </a:lnTo>
                  <a:lnTo>
                    <a:pt x="156" y="283"/>
                  </a:lnTo>
                  <a:lnTo>
                    <a:pt x="127" y="286"/>
                  </a:lnTo>
                  <a:lnTo>
                    <a:pt x="98" y="283"/>
                  </a:lnTo>
                  <a:lnTo>
                    <a:pt x="71" y="272"/>
                  </a:lnTo>
                  <a:lnTo>
                    <a:pt x="47" y="255"/>
                  </a:lnTo>
                  <a:lnTo>
                    <a:pt x="28" y="233"/>
                  </a:lnTo>
                  <a:lnTo>
                    <a:pt x="13" y="207"/>
                  </a:lnTo>
                  <a:lnTo>
                    <a:pt x="3" y="176"/>
                  </a:lnTo>
                  <a:lnTo>
                    <a:pt x="0" y="144"/>
                  </a:lnTo>
                  <a:lnTo>
                    <a:pt x="1" y="118"/>
                  </a:lnTo>
                  <a:lnTo>
                    <a:pt x="6" y="94"/>
                  </a:lnTo>
                  <a:lnTo>
                    <a:pt x="13" y="70"/>
                  </a:lnTo>
                  <a:lnTo>
                    <a:pt x="23" y="50"/>
                  </a:lnTo>
                  <a:lnTo>
                    <a:pt x="37" y="33"/>
                  </a:lnTo>
                  <a:lnTo>
                    <a:pt x="54" y="18"/>
                  </a:lnTo>
                  <a:lnTo>
                    <a:pt x="75" y="7"/>
                  </a:lnTo>
                  <a:lnTo>
                    <a:pt x="99" y="1"/>
                  </a:lnTo>
                  <a:lnTo>
                    <a:pt x="1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7" name="Freeform 13"/>
            <p:cNvSpPr>
              <a:spLocks/>
            </p:cNvSpPr>
            <p:nvPr/>
          </p:nvSpPr>
          <p:spPr bwMode="auto">
            <a:xfrm>
              <a:off x="7161213" y="2919413"/>
              <a:ext cx="334963" cy="379413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32" y="3"/>
                </a:cxn>
                <a:cxn ang="0">
                  <a:pos x="155" y="11"/>
                </a:cxn>
                <a:cxn ang="0">
                  <a:pos x="173" y="22"/>
                </a:cxn>
                <a:cxn ang="0">
                  <a:pos x="188" y="36"/>
                </a:cxn>
                <a:cxn ang="0">
                  <a:pos x="199" y="53"/>
                </a:cxn>
                <a:cxn ang="0">
                  <a:pos x="206" y="73"/>
                </a:cxn>
                <a:cxn ang="0">
                  <a:pos x="210" y="95"/>
                </a:cxn>
                <a:cxn ang="0">
                  <a:pos x="211" y="119"/>
                </a:cxn>
                <a:cxn ang="0">
                  <a:pos x="208" y="146"/>
                </a:cxn>
                <a:cxn ang="0">
                  <a:pos x="200" y="172"/>
                </a:cxn>
                <a:cxn ang="0">
                  <a:pos x="188" y="194"/>
                </a:cxn>
                <a:cxn ang="0">
                  <a:pos x="171" y="212"/>
                </a:cxn>
                <a:cxn ang="0">
                  <a:pos x="151" y="227"/>
                </a:cxn>
                <a:cxn ang="0">
                  <a:pos x="130" y="235"/>
                </a:cxn>
                <a:cxn ang="0">
                  <a:pos x="105" y="239"/>
                </a:cxn>
                <a:cxn ang="0">
                  <a:pos x="81" y="235"/>
                </a:cxn>
                <a:cxn ang="0">
                  <a:pos x="59" y="227"/>
                </a:cxn>
                <a:cxn ang="0">
                  <a:pos x="40" y="212"/>
                </a:cxn>
                <a:cxn ang="0">
                  <a:pos x="23" y="194"/>
                </a:cxn>
                <a:cxn ang="0">
                  <a:pos x="11" y="172"/>
                </a:cxn>
                <a:cxn ang="0">
                  <a:pos x="2" y="146"/>
                </a:cxn>
                <a:cxn ang="0">
                  <a:pos x="0" y="119"/>
                </a:cxn>
                <a:cxn ang="0">
                  <a:pos x="1" y="95"/>
                </a:cxn>
                <a:cxn ang="0">
                  <a:pos x="6" y="73"/>
                </a:cxn>
                <a:cxn ang="0">
                  <a:pos x="13" y="52"/>
                </a:cxn>
                <a:cxn ang="0">
                  <a:pos x="24" y="34"/>
                </a:cxn>
                <a:cxn ang="0">
                  <a:pos x="39" y="19"/>
                </a:cxn>
                <a:cxn ang="0">
                  <a:pos x="57" y="8"/>
                </a:cxn>
                <a:cxn ang="0">
                  <a:pos x="79" y="1"/>
                </a:cxn>
                <a:cxn ang="0">
                  <a:pos x="105" y="0"/>
                </a:cxn>
              </a:cxnLst>
              <a:rect l="0" t="0" r="r" b="b"/>
              <a:pathLst>
                <a:path w="211" h="239">
                  <a:moveTo>
                    <a:pt x="105" y="0"/>
                  </a:moveTo>
                  <a:lnTo>
                    <a:pt x="132" y="3"/>
                  </a:lnTo>
                  <a:lnTo>
                    <a:pt x="155" y="11"/>
                  </a:lnTo>
                  <a:lnTo>
                    <a:pt x="173" y="22"/>
                  </a:lnTo>
                  <a:lnTo>
                    <a:pt x="188" y="36"/>
                  </a:lnTo>
                  <a:lnTo>
                    <a:pt x="199" y="53"/>
                  </a:lnTo>
                  <a:lnTo>
                    <a:pt x="206" y="73"/>
                  </a:lnTo>
                  <a:lnTo>
                    <a:pt x="210" y="95"/>
                  </a:lnTo>
                  <a:lnTo>
                    <a:pt x="211" y="119"/>
                  </a:lnTo>
                  <a:lnTo>
                    <a:pt x="208" y="146"/>
                  </a:lnTo>
                  <a:lnTo>
                    <a:pt x="200" y="172"/>
                  </a:lnTo>
                  <a:lnTo>
                    <a:pt x="188" y="194"/>
                  </a:lnTo>
                  <a:lnTo>
                    <a:pt x="171" y="212"/>
                  </a:lnTo>
                  <a:lnTo>
                    <a:pt x="151" y="227"/>
                  </a:lnTo>
                  <a:lnTo>
                    <a:pt x="130" y="235"/>
                  </a:lnTo>
                  <a:lnTo>
                    <a:pt x="105" y="239"/>
                  </a:lnTo>
                  <a:lnTo>
                    <a:pt x="81" y="235"/>
                  </a:lnTo>
                  <a:lnTo>
                    <a:pt x="59" y="227"/>
                  </a:lnTo>
                  <a:lnTo>
                    <a:pt x="40" y="212"/>
                  </a:lnTo>
                  <a:lnTo>
                    <a:pt x="23" y="194"/>
                  </a:lnTo>
                  <a:lnTo>
                    <a:pt x="11" y="172"/>
                  </a:lnTo>
                  <a:lnTo>
                    <a:pt x="2" y="146"/>
                  </a:lnTo>
                  <a:lnTo>
                    <a:pt x="0" y="119"/>
                  </a:lnTo>
                  <a:lnTo>
                    <a:pt x="1" y="95"/>
                  </a:lnTo>
                  <a:lnTo>
                    <a:pt x="6" y="73"/>
                  </a:lnTo>
                  <a:lnTo>
                    <a:pt x="13" y="52"/>
                  </a:lnTo>
                  <a:lnTo>
                    <a:pt x="24" y="34"/>
                  </a:lnTo>
                  <a:lnTo>
                    <a:pt x="39" y="19"/>
                  </a:lnTo>
                  <a:lnTo>
                    <a:pt x="57" y="8"/>
                  </a:lnTo>
                  <a:lnTo>
                    <a:pt x="79" y="1"/>
                  </a:lnTo>
                  <a:lnTo>
                    <a:pt x="1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8" name="Freeform 14"/>
            <p:cNvSpPr>
              <a:spLocks/>
            </p:cNvSpPr>
            <p:nvPr/>
          </p:nvSpPr>
          <p:spPr bwMode="auto">
            <a:xfrm>
              <a:off x="6173788" y="2919413"/>
              <a:ext cx="336550" cy="379413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33" y="3"/>
                </a:cxn>
                <a:cxn ang="0">
                  <a:pos x="156" y="11"/>
                </a:cxn>
                <a:cxn ang="0">
                  <a:pos x="174" y="22"/>
                </a:cxn>
                <a:cxn ang="0">
                  <a:pos x="189" y="36"/>
                </a:cxn>
                <a:cxn ang="0">
                  <a:pos x="200" y="53"/>
                </a:cxn>
                <a:cxn ang="0">
                  <a:pos x="207" y="73"/>
                </a:cxn>
                <a:cxn ang="0">
                  <a:pos x="211" y="95"/>
                </a:cxn>
                <a:cxn ang="0">
                  <a:pos x="212" y="119"/>
                </a:cxn>
                <a:cxn ang="0">
                  <a:pos x="210" y="146"/>
                </a:cxn>
                <a:cxn ang="0">
                  <a:pos x="201" y="172"/>
                </a:cxn>
                <a:cxn ang="0">
                  <a:pos x="189" y="194"/>
                </a:cxn>
                <a:cxn ang="0">
                  <a:pos x="172" y="212"/>
                </a:cxn>
                <a:cxn ang="0">
                  <a:pos x="153" y="227"/>
                </a:cxn>
                <a:cxn ang="0">
                  <a:pos x="129" y="235"/>
                </a:cxn>
                <a:cxn ang="0">
                  <a:pos x="105" y="239"/>
                </a:cxn>
                <a:cxn ang="0">
                  <a:pos x="81" y="235"/>
                </a:cxn>
                <a:cxn ang="0">
                  <a:pos x="59" y="227"/>
                </a:cxn>
                <a:cxn ang="0">
                  <a:pos x="40" y="212"/>
                </a:cxn>
                <a:cxn ang="0">
                  <a:pos x="23" y="194"/>
                </a:cxn>
                <a:cxn ang="0">
                  <a:pos x="11" y="172"/>
                </a:cxn>
                <a:cxn ang="0">
                  <a:pos x="2" y="146"/>
                </a:cxn>
                <a:cxn ang="0">
                  <a:pos x="0" y="119"/>
                </a:cxn>
                <a:cxn ang="0">
                  <a:pos x="1" y="95"/>
                </a:cxn>
                <a:cxn ang="0">
                  <a:pos x="6" y="73"/>
                </a:cxn>
                <a:cxn ang="0">
                  <a:pos x="13" y="52"/>
                </a:cxn>
                <a:cxn ang="0">
                  <a:pos x="25" y="34"/>
                </a:cxn>
                <a:cxn ang="0">
                  <a:pos x="40" y="19"/>
                </a:cxn>
                <a:cxn ang="0">
                  <a:pos x="58" y="8"/>
                </a:cxn>
                <a:cxn ang="0">
                  <a:pos x="80" y="1"/>
                </a:cxn>
                <a:cxn ang="0">
                  <a:pos x="105" y="0"/>
                </a:cxn>
              </a:cxnLst>
              <a:rect l="0" t="0" r="r" b="b"/>
              <a:pathLst>
                <a:path w="212" h="239">
                  <a:moveTo>
                    <a:pt x="105" y="0"/>
                  </a:moveTo>
                  <a:lnTo>
                    <a:pt x="133" y="3"/>
                  </a:lnTo>
                  <a:lnTo>
                    <a:pt x="156" y="11"/>
                  </a:lnTo>
                  <a:lnTo>
                    <a:pt x="174" y="22"/>
                  </a:lnTo>
                  <a:lnTo>
                    <a:pt x="189" y="36"/>
                  </a:lnTo>
                  <a:lnTo>
                    <a:pt x="200" y="53"/>
                  </a:lnTo>
                  <a:lnTo>
                    <a:pt x="207" y="73"/>
                  </a:lnTo>
                  <a:lnTo>
                    <a:pt x="211" y="95"/>
                  </a:lnTo>
                  <a:lnTo>
                    <a:pt x="212" y="119"/>
                  </a:lnTo>
                  <a:lnTo>
                    <a:pt x="210" y="146"/>
                  </a:lnTo>
                  <a:lnTo>
                    <a:pt x="201" y="172"/>
                  </a:lnTo>
                  <a:lnTo>
                    <a:pt x="189" y="194"/>
                  </a:lnTo>
                  <a:lnTo>
                    <a:pt x="172" y="212"/>
                  </a:lnTo>
                  <a:lnTo>
                    <a:pt x="153" y="227"/>
                  </a:lnTo>
                  <a:lnTo>
                    <a:pt x="129" y="235"/>
                  </a:lnTo>
                  <a:lnTo>
                    <a:pt x="105" y="239"/>
                  </a:lnTo>
                  <a:lnTo>
                    <a:pt x="81" y="235"/>
                  </a:lnTo>
                  <a:lnTo>
                    <a:pt x="59" y="227"/>
                  </a:lnTo>
                  <a:lnTo>
                    <a:pt x="40" y="212"/>
                  </a:lnTo>
                  <a:lnTo>
                    <a:pt x="23" y="194"/>
                  </a:lnTo>
                  <a:lnTo>
                    <a:pt x="11" y="172"/>
                  </a:lnTo>
                  <a:lnTo>
                    <a:pt x="2" y="146"/>
                  </a:lnTo>
                  <a:lnTo>
                    <a:pt x="0" y="119"/>
                  </a:lnTo>
                  <a:lnTo>
                    <a:pt x="1" y="95"/>
                  </a:lnTo>
                  <a:lnTo>
                    <a:pt x="6" y="73"/>
                  </a:lnTo>
                  <a:lnTo>
                    <a:pt x="13" y="52"/>
                  </a:lnTo>
                  <a:lnTo>
                    <a:pt x="25" y="34"/>
                  </a:lnTo>
                  <a:lnTo>
                    <a:pt x="40" y="19"/>
                  </a:lnTo>
                  <a:lnTo>
                    <a:pt x="58" y="8"/>
                  </a:lnTo>
                  <a:lnTo>
                    <a:pt x="80" y="1"/>
                  </a:lnTo>
                  <a:lnTo>
                    <a:pt x="1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9" name="Freeform 15"/>
            <p:cNvSpPr>
              <a:spLocks/>
            </p:cNvSpPr>
            <p:nvPr/>
          </p:nvSpPr>
          <p:spPr bwMode="auto">
            <a:xfrm>
              <a:off x="5961063" y="3308351"/>
              <a:ext cx="674688" cy="355600"/>
            </a:xfrm>
            <a:custGeom>
              <a:avLst/>
              <a:gdLst/>
              <a:ahLst/>
              <a:cxnLst>
                <a:cxn ang="0">
                  <a:pos x="319" y="0"/>
                </a:cxn>
                <a:cxn ang="0">
                  <a:pos x="348" y="7"/>
                </a:cxn>
                <a:cxn ang="0">
                  <a:pos x="373" y="17"/>
                </a:cxn>
                <a:cxn ang="0">
                  <a:pos x="391" y="27"/>
                </a:cxn>
                <a:cxn ang="0">
                  <a:pos x="404" y="36"/>
                </a:cxn>
                <a:cxn ang="0">
                  <a:pos x="414" y="45"/>
                </a:cxn>
                <a:cxn ang="0">
                  <a:pos x="420" y="52"/>
                </a:cxn>
                <a:cxn ang="0">
                  <a:pos x="424" y="58"/>
                </a:cxn>
                <a:cxn ang="0">
                  <a:pos x="425" y="60"/>
                </a:cxn>
                <a:cxn ang="0">
                  <a:pos x="393" y="68"/>
                </a:cxn>
                <a:cxn ang="0">
                  <a:pos x="364" y="80"/>
                </a:cxn>
                <a:cxn ang="0">
                  <a:pos x="340" y="96"/>
                </a:cxn>
                <a:cxn ang="0">
                  <a:pos x="318" y="113"/>
                </a:cxn>
                <a:cxn ang="0">
                  <a:pos x="300" y="133"/>
                </a:cxn>
                <a:cxn ang="0">
                  <a:pos x="285" y="151"/>
                </a:cxn>
                <a:cxn ang="0">
                  <a:pos x="273" y="171"/>
                </a:cxn>
                <a:cxn ang="0">
                  <a:pos x="263" y="188"/>
                </a:cxn>
                <a:cxn ang="0">
                  <a:pos x="256" y="202"/>
                </a:cxn>
                <a:cxn ang="0">
                  <a:pos x="251" y="213"/>
                </a:cxn>
                <a:cxn ang="0">
                  <a:pos x="249" y="222"/>
                </a:cxn>
                <a:cxn ang="0">
                  <a:pos x="248" y="224"/>
                </a:cxn>
                <a:cxn ang="0">
                  <a:pos x="158" y="224"/>
                </a:cxn>
                <a:cxn ang="0">
                  <a:pos x="123" y="222"/>
                </a:cxn>
                <a:cxn ang="0">
                  <a:pos x="92" y="218"/>
                </a:cxn>
                <a:cxn ang="0">
                  <a:pos x="67" y="214"/>
                </a:cxn>
                <a:cxn ang="0">
                  <a:pos x="48" y="211"/>
                </a:cxn>
                <a:cxn ang="0">
                  <a:pos x="31" y="207"/>
                </a:cxn>
                <a:cxn ang="0">
                  <a:pos x="19" y="202"/>
                </a:cxn>
                <a:cxn ang="0">
                  <a:pos x="10" y="199"/>
                </a:cxn>
                <a:cxn ang="0">
                  <a:pos x="4" y="196"/>
                </a:cxn>
                <a:cxn ang="0">
                  <a:pos x="2" y="195"/>
                </a:cxn>
                <a:cxn ang="0">
                  <a:pos x="0" y="194"/>
                </a:cxn>
                <a:cxn ang="0">
                  <a:pos x="4" y="160"/>
                </a:cxn>
                <a:cxn ang="0">
                  <a:pos x="11" y="129"/>
                </a:cxn>
                <a:cxn ang="0">
                  <a:pos x="22" y="103"/>
                </a:cxn>
                <a:cxn ang="0">
                  <a:pos x="35" y="80"/>
                </a:cxn>
                <a:cxn ang="0">
                  <a:pos x="51" y="62"/>
                </a:cxn>
                <a:cxn ang="0">
                  <a:pos x="67" y="46"/>
                </a:cxn>
                <a:cxn ang="0">
                  <a:pos x="83" y="34"/>
                </a:cxn>
                <a:cxn ang="0">
                  <a:pos x="101" y="24"/>
                </a:cxn>
                <a:cxn ang="0">
                  <a:pos x="116" y="17"/>
                </a:cxn>
                <a:cxn ang="0">
                  <a:pos x="129" y="12"/>
                </a:cxn>
                <a:cxn ang="0">
                  <a:pos x="139" y="8"/>
                </a:cxn>
                <a:cxn ang="0">
                  <a:pos x="146" y="6"/>
                </a:cxn>
                <a:cxn ang="0">
                  <a:pos x="148" y="6"/>
                </a:cxn>
                <a:cxn ang="0">
                  <a:pos x="176" y="22"/>
                </a:cxn>
                <a:cxn ang="0">
                  <a:pos x="202" y="32"/>
                </a:cxn>
                <a:cxn ang="0">
                  <a:pos x="225" y="35"/>
                </a:cxn>
                <a:cxn ang="0">
                  <a:pos x="245" y="35"/>
                </a:cxn>
                <a:cxn ang="0">
                  <a:pos x="265" y="32"/>
                </a:cxn>
                <a:cxn ang="0">
                  <a:pos x="280" y="27"/>
                </a:cxn>
                <a:cxn ang="0">
                  <a:pos x="294" y="19"/>
                </a:cxn>
                <a:cxn ang="0">
                  <a:pos x="305" y="12"/>
                </a:cxn>
                <a:cxn ang="0">
                  <a:pos x="313" y="6"/>
                </a:cxn>
                <a:cxn ang="0">
                  <a:pos x="319" y="0"/>
                </a:cxn>
              </a:cxnLst>
              <a:rect l="0" t="0" r="r" b="b"/>
              <a:pathLst>
                <a:path w="425" h="224">
                  <a:moveTo>
                    <a:pt x="319" y="0"/>
                  </a:moveTo>
                  <a:lnTo>
                    <a:pt x="348" y="7"/>
                  </a:lnTo>
                  <a:lnTo>
                    <a:pt x="373" y="17"/>
                  </a:lnTo>
                  <a:lnTo>
                    <a:pt x="391" y="27"/>
                  </a:lnTo>
                  <a:lnTo>
                    <a:pt x="404" y="36"/>
                  </a:lnTo>
                  <a:lnTo>
                    <a:pt x="414" y="45"/>
                  </a:lnTo>
                  <a:lnTo>
                    <a:pt x="420" y="52"/>
                  </a:lnTo>
                  <a:lnTo>
                    <a:pt x="424" y="58"/>
                  </a:lnTo>
                  <a:lnTo>
                    <a:pt x="425" y="60"/>
                  </a:lnTo>
                  <a:lnTo>
                    <a:pt x="393" y="68"/>
                  </a:lnTo>
                  <a:lnTo>
                    <a:pt x="364" y="80"/>
                  </a:lnTo>
                  <a:lnTo>
                    <a:pt x="340" y="96"/>
                  </a:lnTo>
                  <a:lnTo>
                    <a:pt x="318" y="113"/>
                  </a:lnTo>
                  <a:lnTo>
                    <a:pt x="300" y="133"/>
                  </a:lnTo>
                  <a:lnTo>
                    <a:pt x="285" y="151"/>
                  </a:lnTo>
                  <a:lnTo>
                    <a:pt x="273" y="171"/>
                  </a:lnTo>
                  <a:lnTo>
                    <a:pt x="263" y="188"/>
                  </a:lnTo>
                  <a:lnTo>
                    <a:pt x="256" y="202"/>
                  </a:lnTo>
                  <a:lnTo>
                    <a:pt x="251" y="213"/>
                  </a:lnTo>
                  <a:lnTo>
                    <a:pt x="249" y="222"/>
                  </a:lnTo>
                  <a:lnTo>
                    <a:pt x="248" y="224"/>
                  </a:lnTo>
                  <a:lnTo>
                    <a:pt x="158" y="224"/>
                  </a:lnTo>
                  <a:lnTo>
                    <a:pt x="123" y="222"/>
                  </a:lnTo>
                  <a:lnTo>
                    <a:pt x="92" y="218"/>
                  </a:lnTo>
                  <a:lnTo>
                    <a:pt x="67" y="214"/>
                  </a:lnTo>
                  <a:lnTo>
                    <a:pt x="48" y="211"/>
                  </a:lnTo>
                  <a:lnTo>
                    <a:pt x="31" y="207"/>
                  </a:lnTo>
                  <a:lnTo>
                    <a:pt x="19" y="202"/>
                  </a:lnTo>
                  <a:lnTo>
                    <a:pt x="10" y="199"/>
                  </a:lnTo>
                  <a:lnTo>
                    <a:pt x="4" y="196"/>
                  </a:lnTo>
                  <a:lnTo>
                    <a:pt x="2" y="195"/>
                  </a:lnTo>
                  <a:lnTo>
                    <a:pt x="0" y="194"/>
                  </a:lnTo>
                  <a:lnTo>
                    <a:pt x="4" y="160"/>
                  </a:lnTo>
                  <a:lnTo>
                    <a:pt x="11" y="129"/>
                  </a:lnTo>
                  <a:lnTo>
                    <a:pt x="22" y="103"/>
                  </a:lnTo>
                  <a:lnTo>
                    <a:pt x="35" y="80"/>
                  </a:lnTo>
                  <a:lnTo>
                    <a:pt x="51" y="62"/>
                  </a:lnTo>
                  <a:lnTo>
                    <a:pt x="67" y="46"/>
                  </a:lnTo>
                  <a:lnTo>
                    <a:pt x="83" y="34"/>
                  </a:lnTo>
                  <a:lnTo>
                    <a:pt x="101" y="24"/>
                  </a:lnTo>
                  <a:lnTo>
                    <a:pt x="116" y="17"/>
                  </a:lnTo>
                  <a:lnTo>
                    <a:pt x="129" y="12"/>
                  </a:lnTo>
                  <a:lnTo>
                    <a:pt x="139" y="8"/>
                  </a:lnTo>
                  <a:lnTo>
                    <a:pt x="146" y="6"/>
                  </a:lnTo>
                  <a:lnTo>
                    <a:pt x="148" y="6"/>
                  </a:lnTo>
                  <a:lnTo>
                    <a:pt x="176" y="22"/>
                  </a:lnTo>
                  <a:lnTo>
                    <a:pt x="202" y="32"/>
                  </a:lnTo>
                  <a:lnTo>
                    <a:pt x="225" y="35"/>
                  </a:lnTo>
                  <a:lnTo>
                    <a:pt x="245" y="35"/>
                  </a:lnTo>
                  <a:lnTo>
                    <a:pt x="265" y="32"/>
                  </a:lnTo>
                  <a:lnTo>
                    <a:pt x="280" y="27"/>
                  </a:lnTo>
                  <a:lnTo>
                    <a:pt x="294" y="19"/>
                  </a:lnTo>
                  <a:lnTo>
                    <a:pt x="305" y="12"/>
                  </a:lnTo>
                  <a:lnTo>
                    <a:pt x="313" y="6"/>
                  </a:lnTo>
                  <a:lnTo>
                    <a:pt x="3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0" name="Freeform 16"/>
            <p:cNvSpPr>
              <a:spLocks/>
            </p:cNvSpPr>
            <p:nvPr/>
          </p:nvSpPr>
          <p:spPr bwMode="auto">
            <a:xfrm>
              <a:off x="6383338" y="3449638"/>
              <a:ext cx="900113" cy="436563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411" y="7"/>
                </a:cxn>
                <a:cxn ang="0">
                  <a:pos x="441" y="19"/>
                </a:cxn>
                <a:cxn ang="0">
                  <a:pos x="467" y="34"/>
                </a:cxn>
                <a:cxn ang="0">
                  <a:pos x="490" y="51"/>
                </a:cxn>
                <a:cxn ang="0">
                  <a:pos x="508" y="71"/>
                </a:cxn>
                <a:cxn ang="0">
                  <a:pos x="523" y="91"/>
                </a:cxn>
                <a:cxn ang="0">
                  <a:pos x="536" y="112"/>
                </a:cxn>
                <a:cxn ang="0">
                  <a:pos x="546" y="134"/>
                </a:cxn>
                <a:cxn ang="0">
                  <a:pos x="553" y="155"/>
                </a:cxn>
                <a:cxn ang="0">
                  <a:pos x="559" y="174"/>
                </a:cxn>
                <a:cxn ang="0">
                  <a:pos x="563" y="191"/>
                </a:cxn>
                <a:cxn ang="0">
                  <a:pos x="565" y="206"/>
                </a:cxn>
                <a:cxn ang="0">
                  <a:pos x="566" y="217"/>
                </a:cxn>
                <a:cxn ang="0">
                  <a:pos x="567" y="224"/>
                </a:cxn>
                <a:cxn ang="0">
                  <a:pos x="567" y="227"/>
                </a:cxn>
                <a:cxn ang="0">
                  <a:pos x="502" y="246"/>
                </a:cxn>
                <a:cxn ang="0">
                  <a:pos x="439" y="260"/>
                </a:cxn>
                <a:cxn ang="0">
                  <a:pos x="380" y="269"/>
                </a:cxn>
                <a:cxn ang="0">
                  <a:pos x="324" y="274"/>
                </a:cxn>
                <a:cxn ang="0">
                  <a:pos x="272" y="275"/>
                </a:cxn>
                <a:cxn ang="0">
                  <a:pos x="223" y="274"/>
                </a:cxn>
                <a:cxn ang="0">
                  <a:pos x="178" y="269"/>
                </a:cxn>
                <a:cxn ang="0">
                  <a:pos x="138" y="264"/>
                </a:cxn>
                <a:cxn ang="0">
                  <a:pos x="103" y="257"/>
                </a:cxn>
                <a:cxn ang="0">
                  <a:pos x="73" y="250"/>
                </a:cxn>
                <a:cxn ang="0">
                  <a:pos x="47" y="242"/>
                </a:cxn>
                <a:cxn ang="0">
                  <a:pos x="27" y="235"/>
                </a:cxn>
                <a:cxn ang="0">
                  <a:pos x="12" y="229"/>
                </a:cxn>
                <a:cxn ang="0">
                  <a:pos x="4" y="225"/>
                </a:cxn>
                <a:cxn ang="0">
                  <a:pos x="0" y="224"/>
                </a:cxn>
                <a:cxn ang="0">
                  <a:pos x="2" y="188"/>
                </a:cxn>
                <a:cxn ang="0">
                  <a:pos x="8" y="155"/>
                </a:cxn>
                <a:cxn ang="0">
                  <a:pos x="19" y="127"/>
                </a:cxn>
                <a:cxn ang="0">
                  <a:pos x="31" y="101"/>
                </a:cxn>
                <a:cxn ang="0">
                  <a:pos x="47" y="80"/>
                </a:cxn>
                <a:cxn ang="0">
                  <a:pos x="63" y="62"/>
                </a:cxn>
                <a:cxn ang="0">
                  <a:pos x="81" y="46"/>
                </a:cxn>
                <a:cxn ang="0">
                  <a:pos x="98" y="34"/>
                </a:cxn>
                <a:cxn ang="0">
                  <a:pos x="116" y="24"/>
                </a:cxn>
                <a:cxn ang="0">
                  <a:pos x="132" y="17"/>
                </a:cxn>
                <a:cxn ang="0">
                  <a:pos x="147" y="11"/>
                </a:cxn>
                <a:cxn ang="0">
                  <a:pos x="160" y="7"/>
                </a:cxn>
                <a:cxn ang="0">
                  <a:pos x="170" y="4"/>
                </a:cxn>
                <a:cxn ang="0">
                  <a:pos x="176" y="2"/>
                </a:cxn>
                <a:cxn ang="0">
                  <a:pos x="178" y="2"/>
                </a:cxn>
                <a:cxn ang="0">
                  <a:pos x="207" y="21"/>
                </a:cxn>
                <a:cxn ang="0">
                  <a:pos x="236" y="32"/>
                </a:cxn>
                <a:cxn ang="0">
                  <a:pos x="262" y="36"/>
                </a:cxn>
                <a:cxn ang="0">
                  <a:pos x="286" y="38"/>
                </a:cxn>
                <a:cxn ang="0">
                  <a:pos x="309" y="34"/>
                </a:cxn>
                <a:cxn ang="0">
                  <a:pos x="329" y="28"/>
                </a:cxn>
                <a:cxn ang="0">
                  <a:pos x="346" y="21"/>
                </a:cxn>
                <a:cxn ang="0">
                  <a:pos x="359" y="13"/>
                </a:cxn>
                <a:cxn ang="0">
                  <a:pos x="369" y="7"/>
                </a:cxn>
                <a:cxn ang="0">
                  <a:pos x="375" y="2"/>
                </a:cxn>
                <a:cxn ang="0">
                  <a:pos x="377" y="0"/>
                </a:cxn>
              </a:cxnLst>
              <a:rect l="0" t="0" r="r" b="b"/>
              <a:pathLst>
                <a:path w="567" h="275">
                  <a:moveTo>
                    <a:pt x="377" y="0"/>
                  </a:moveTo>
                  <a:lnTo>
                    <a:pt x="411" y="7"/>
                  </a:lnTo>
                  <a:lnTo>
                    <a:pt x="441" y="19"/>
                  </a:lnTo>
                  <a:lnTo>
                    <a:pt x="467" y="34"/>
                  </a:lnTo>
                  <a:lnTo>
                    <a:pt x="490" y="51"/>
                  </a:lnTo>
                  <a:lnTo>
                    <a:pt x="508" y="71"/>
                  </a:lnTo>
                  <a:lnTo>
                    <a:pt x="523" y="91"/>
                  </a:lnTo>
                  <a:lnTo>
                    <a:pt x="536" y="112"/>
                  </a:lnTo>
                  <a:lnTo>
                    <a:pt x="546" y="134"/>
                  </a:lnTo>
                  <a:lnTo>
                    <a:pt x="553" y="155"/>
                  </a:lnTo>
                  <a:lnTo>
                    <a:pt x="559" y="174"/>
                  </a:lnTo>
                  <a:lnTo>
                    <a:pt x="563" y="191"/>
                  </a:lnTo>
                  <a:lnTo>
                    <a:pt x="565" y="206"/>
                  </a:lnTo>
                  <a:lnTo>
                    <a:pt x="566" y="217"/>
                  </a:lnTo>
                  <a:lnTo>
                    <a:pt x="567" y="224"/>
                  </a:lnTo>
                  <a:lnTo>
                    <a:pt x="567" y="227"/>
                  </a:lnTo>
                  <a:lnTo>
                    <a:pt x="502" y="246"/>
                  </a:lnTo>
                  <a:lnTo>
                    <a:pt x="439" y="260"/>
                  </a:lnTo>
                  <a:lnTo>
                    <a:pt x="380" y="269"/>
                  </a:lnTo>
                  <a:lnTo>
                    <a:pt x="324" y="274"/>
                  </a:lnTo>
                  <a:lnTo>
                    <a:pt x="272" y="275"/>
                  </a:lnTo>
                  <a:lnTo>
                    <a:pt x="223" y="274"/>
                  </a:lnTo>
                  <a:lnTo>
                    <a:pt x="178" y="269"/>
                  </a:lnTo>
                  <a:lnTo>
                    <a:pt x="138" y="264"/>
                  </a:lnTo>
                  <a:lnTo>
                    <a:pt x="103" y="257"/>
                  </a:lnTo>
                  <a:lnTo>
                    <a:pt x="73" y="250"/>
                  </a:lnTo>
                  <a:lnTo>
                    <a:pt x="47" y="242"/>
                  </a:lnTo>
                  <a:lnTo>
                    <a:pt x="27" y="235"/>
                  </a:lnTo>
                  <a:lnTo>
                    <a:pt x="12" y="229"/>
                  </a:lnTo>
                  <a:lnTo>
                    <a:pt x="4" y="225"/>
                  </a:lnTo>
                  <a:lnTo>
                    <a:pt x="0" y="224"/>
                  </a:lnTo>
                  <a:lnTo>
                    <a:pt x="2" y="188"/>
                  </a:lnTo>
                  <a:lnTo>
                    <a:pt x="8" y="155"/>
                  </a:lnTo>
                  <a:lnTo>
                    <a:pt x="19" y="127"/>
                  </a:lnTo>
                  <a:lnTo>
                    <a:pt x="31" y="101"/>
                  </a:lnTo>
                  <a:lnTo>
                    <a:pt x="47" y="80"/>
                  </a:lnTo>
                  <a:lnTo>
                    <a:pt x="63" y="62"/>
                  </a:lnTo>
                  <a:lnTo>
                    <a:pt x="81" y="46"/>
                  </a:lnTo>
                  <a:lnTo>
                    <a:pt x="98" y="34"/>
                  </a:lnTo>
                  <a:lnTo>
                    <a:pt x="116" y="24"/>
                  </a:lnTo>
                  <a:lnTo>
                    <a:pt x="132" y="17"/>
                  </a:lnTo>
                  <a:lnTo>
                    <a:pt x="147" y="11"/>
                  </a:lnTo>
                  <a:lnTo>
                    <a:pt x="160" y="7"/>
                  </a:lnTo>
                  <a:lnTo>
                    <a:pt x="170" y="4"/>
                  </a:lnTo>
                  <a:lnTo>
                    <a:pt x="176" y="2"/>
                  </a:lnTo>
                  <a:lnTo>
                    <a:pt x="178" y="2"/>
                  </a:lnTo>
                  <a:lnTo>
                    <a:pt x="207" y="21"/>
                  </a:lnTo>
                  <a:lnTo>
                    <a:pt x="236" y="32"/>
                  </a:lnTo>
                  <a:lnTo>
                    <a:pt x="262" y="36"/>
                  </a:lnTo>
                  <a:lnTo>
                    <a:pt x="286" y="38"/>
                  </a:lnTo>
                  <a:lnTo>
                    <a:pt x="309" y="34"/>
                  </a:lnTo>
                  <a:lnTo>
                    <a:pt x="329" y="28"/>
                  </a:lnTo>
                  <a:lnTo>
                    <a:pt x="346" y="21"/>
                  </a:lnTo>
                  <a:lnTo>
                    <a:pt x="359" y="13"/>
                  </a:lnTo>
                  <a:lnTo>
                    <a:pt x="369" y="7"/>
                  </a:lnTo>
                  <a:lnTo>
                    <a:pt x="375" y="2"/>
                  </a:lnTo>
                  <a:lnTo>
                    <a:pt x="3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1" name="Freeform 17"/>
            <p:cNvSpPr>
              <a:spLocks/>
            </p:cNvSpPr>
            <p:nvPr/>
          </p:nvSpPr>
          <p:spPr bwMode="auto">
            <a:xfrm>
              <a:off x="7038975" y="3311526"/>
              <a:ext cx="666750" cy="354013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117" y="17"/>
                </a:cxn>
                <a:cxn ang="0">
                  <a:pos x="142" y="27"/>
                </a:cxn>
                <a:cxn ang="0">
                  <a:pos x="165" y="32"/>
                </a:cxn>
                <a:cxn ang="0">
                  <a:pos x="188" y="33"/>
                </a:cxn>
                <a:cxn ang="0">
                  <a:pos x="208" y="31"/>
                </a:cxn>
                <a:cxn ang="0">
                  <a:pos x="226" y="26"/>
                </a:cxn>
                <a:cxn ang="0">
                  <a:pos x="253" y="12"/>
                </a:cxn>
                <a:cxn ang="0">
                  <a:pos x="262" y="6"/>
                </a:cxn>
                <a:cxn ang="0">
                  <a:pos x="267" y="2"/>
                </a:cxn>
                <a:cxn ang="0">
                  <a:pos x="270" y="0"/>
                </a:cxn>
                <a:cxn ang="0">
                  <a:pos x="301" y="10"/>
                </a:cxn>
                <a:cxn ang="0">
                  <a:pos x="329" y="23"/>
                </a:cxn>
                <a:cxn ang="0">
                  <a:pos x="351" y="38"/>
                </a:cxn>
                <a:cxn ang="0">
                  <a:pos x="370" y="55"/>
                </a:cxn>
                <a:cxn ang="0">
                  <a:pos x="385" y="72"/>
                </a:cxn>
                <a:cxn ang="0">
                  <a:pos x="397" y="92"/>
                </a:cxn>
                <a:cxn ang="0">
                  <a:pos x="406" y="110"/>
                </a:cxn>
                <a:cxn ang="0">
                  <a:pos x="412" y="127"/>
                </a:cxn>
                <a:cxn ang="0">
                  <a:pos x="416" y="144"/>
                </a:cxn>
                <a:cxn ang="0">
                  <a:pos x="419" y="159"/>
                </a:cxn>
                <a:cxn ang="0">
                  <a:pos x="420" y="171"/>
                </a:cxn>
                <a:cxn ang="0">
                  <a:pos x="420" y="189"/>
                </a:cxn>
                <a:cxn ang="0">
                  <a:pos x="393" y="200"/>
                </a:cxn>
                <a:cxn ang="0">
                  <a:pos x="365" y="209"/>
                </a:cxn>
                <a:cxn ang="0">
                  <a:pos x="335" y="215"/>
                </a:cxn>
                <a:cxn ang="0">
                  <a:pos x="305" y="220"/>
                </a:cxn>
                <a:cxn ang="0">
                  <a:pos x="276" y="222"/>
                </a:cxn>
                <a:cxn ang="0">
                  <a:pos x="248" y="223"/>
                </a:cxn>
                <a:cxn ang="0">
                  <a:pos x="224" y="223"/>
                </a:cxn>
                <a:cxn ang="0">
                  <a:pos x="202" y="222"/>
                </a:cxn>
                <a:cxn ang="0">
                  <a:pos x="186" y="222"/>
                </a:cxn>
                <a:cxn ang="0">
                  <a:pos x="175" y="221"/>
                </a:cxn>
                <a:cxn ang="0">
                  <a:pos x="171" y="221"/>
                </a:cxn>
                <a:cxn ang="0">
                  <a:pos x="156" y="184"/>
                </a:cxn>
                <a:cxn ang="0">
                  <a:pos x="137" y="154"/>
                </a:cxn>
                <a:cxn ang="0">
                  <a:pos x="117" y="128"/>
                </a:cxn>
                <a:cxn ang="0">
                  <a:pos x="96" y="108"/>
                </a:cxn>
                <a:cxn ang="0">
                  <a:pos x="76" y="91"/>
                </a:cxn>
                <a:cxn ang="0">
                  <a:pos x="56" y="78"/>
                </a:cxn>
                <a:cxn ang="0">
                  <a:pos x="38" y="70"/>
                </a:cxn>
                <a:cxn ang="0">
                  <a:pos x="23" y="64"/>
                </a:cxn>
                <a:cxn ang="0">
                  <a:pos x="11" y="60"/>
                </a:cxn>
                <a:cxn ang="0">
                  <a:pos x="3" y="58"/>
                </a:cxn>
                <a:cxn ang="0">
                  <a:pos x="0" y="58"/>
                </a:cxn>
                <a:cxn ang="0">
                  <a:pos x="15" y="39"/>
                </a:cxn>
                <a:cxn ang="0">
                  <a:pos x="32" y="26"/>
                </a:cxn>
                <a:cxn ang="0">
                  <a:pos x="49" y="16"/>
                </a:cxn>
                <a:cxn ang="0">
                  <a:pos x="65" y="9"/>
                </a:cxn>
                <a:cxn ang="0">
                  <a:pos x="79" y="4"/>
                </a:cxn>
                <a:cxn ang="0">
                  <a:pos x="88" y="2"/>
                </a:cxn>
                <a:cxn ang="0">
                  <a:pos x="91" y="0"/>
                </a:cxn>
              </a:cxnLst>
              <a:rect l="0" t="0" r="r" b="b"/>
              <a:pathLst>
                <a:path w="420" h="223">
                  <a:moveTo>
                    <a:pt x="91" y="0"/>
                  </a:moveTo>
                  <a:lnTo>
                    <a:pt x="117" y="17"/>
                  </a:lnTo>
                  <a:lnTo>
                    <a:pt x="142" y="27"/>
                  </a:lnTo>
                  <a:lnTo>
                    <a:pt x="165" y="32"/>
                  </a:lnTo>
                  <a:lnTo>
                    <a:pt x="188" y="33"/>
                  </a:lnTo>
                  <a:lnTo>
                    <a:pt x="208" y="31"/>
                  </a:lnTo>
                  <a:lnTo>
                    <a:pt x="226" y="26"/>
                  </a:lnTo>
                  <a:lnTo>
                    <a:pt x="253" y="12"/>
                  </a:lnTo>
                  <a:lnTo>
                    <a:pt x="262" y="6"/>
                  </a:lnTo>
                  <a:lnTo>
                    <a:pt x="267" y="2"/>
                  </a:lnTo>
                  <a:lnTo>
                    <a:pt x="270" y="0"/>
                  </a:lnTo>
                  <a:lnTo>
                    <a:pt x="301" y="10"/>
                  </a:lnTo>
                  <a:lnTo>
                    <a:pt x="329" y="23"/>
                  </a:lnTo>
                  <a:lnTo>
                    <a:pt x="351" y="38"/>
                  </a:lnTo>
                  <a:lnTo>
                    <a:pt x="370" y="55"/>
                  </a:lnTo>
                  <a:lnTo>
                    <a:pt x="385" y="72"/>
                  </a:lnTo>
                  <a:lnTo>
                    <a:pt x="397" y="92"/>
                  </a:lnTo>
                  <a:lnTo>
                    <a:pt x="406" y="110"/>
                  </a:lnTo>
                  <a:lnTo>
                    <a:pt x="412" y="127"/>
                  </a:lnTo>
                  <a:lnTo>
                    <a:pt x="416" y="144"/>
                  </a:lnTo>
                  <a:lnTo>
                    <a:pt x="419" y="159"/>
                  </a:lnTo>
                  <a:lnTo>
                    <a:pt x="420" y="171"/>
                  </a:lnTo>
                  <a:lnTo>
                    <a:pt x="420" y="189"/>
                  </a:lnTo>
                  <a:lnTo>
                    <a:pt x="393" y="200"/>
                  </a:lnTo>
                  <a:lnTo>
                    <a:pt x="365" y="209"/>
                  </a:lnTo>
                  <a:lnTo>
                    <a:pt x="335" y="215"/>
                  </a:lnTo>
                  <a:lnTo>
                    <a:pt x="305" y="220"/>
                  </a:lnTo>
                  <a:lnTo>
                    <a:pt x="276" y="222"/>
                  </a:lnTo>
                  <a:lnTo>
                    <a:pt x="248" y="223"/>
                  </a:lnTo>
                  <a:lnTo>
                    <a:pt x="224" y="223"/>
                  </a:lnTo>
                  <a:lnTo>
                    <a:pt x="202" y="222"/>
                  </a:lnTo>
                  <a:lnTo>
                    <a:pt x="186" y="222"/>
                  </a:lnTo>
                  <a:lnTo>
                    <a:pt x="175" y="221"/>
                  </a:lnTo>
                  <a:lnTo>
                    <a:pt x="171" y="221"/>
                  </a:lnTo>
                  <a:lnTo>
                    <a:pt x="156" y="184"/>
                  </a:lnTo>
                  <a:lnTo>
                    <a:pt x="137" y="154"/>
                  </a:lnTo>
                  <a:lnTo>
                    <a:pt x="117" y="128"/>
                  </a:lnTo>
                  <a:lnTo>
                    <a:pt x="96" y="108"/>
                  </a:lnTo>
                  <a:lnTo>
                    <a:pt x="76" y="91"/>
                  </a:lnTo>
                  <a:lnTo>
                    <a:pt x="56" y="78"/>
                  </a:lnTo>
                  <a:lnTo>
                    <a:pt x="38" y="70"/>
                  </a:lnTo>
                  <a:lnTo>
                    <a:pt x="23" y="64"/>
                  </a:lnTo>
                  <a:lnTo>
                    <a:pt x="11" y="60"/>
                  </a:lnTo>
                  <a:lnTo>
                    <a:pt x="3" y="58"/>
                  </a:lnTo>
                  <a:lnTo>
                    <a:pt x="0" y="58"/>
                  </a:lnTo>
                  <a:lnTo>
                    <a:pt x="15" y="39"/>
                  </a:lnTo>
                  <a:lnTo>
                    <a:pt x="32" y="26"/>
                  </a:lnTo>
                  <a:lnTo>
                    <a:pt x="49" y="16"/>
                  </a:lnTo>
                  <a:lnTo>
                    <a:pt x="65" y="9"/>
                  </a:lnTo>
                  <a:lnTo>
                    <a:pt x="79" y="4"/>
                  </a:lnTo>
                  <a:lnTo>
                    <a:pt x="88" y="2"/>
                  </a:lnTo>
                  <a:lnTo>
                    <a:pt x="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729135" y="5726936"/>
            <a:ext cx="2851031" cy="459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69915"/>
            <a:r>
              <a:rPr lang="en-US" sz="796" dirty="0">
                <a:solidFill>
                  <a:srgbClr val="000000"/>
                </a:solidFill>
                <a:latin typeface="Calibri"/>
                <a:hlinkClick r:id="rId2"/>
              </a:rPr>
              <a:t>http://www.businessmodelgeneration.com</a:t>
            </a:r>
            <a:endParaRPr lang="en-US" sz="796" dirty="0">
              <a:solidFill>
                <a:srgbClr val="000000"/>
              </a:solidFill>
              <a:latin typeface="Calibri"/>
            </a:endParaRPr>
          </a:p>
          <a:p>
            <a:pPr defTabSz="969915"/>
            <a:r>
              <a:rPr lang="en-US" sz="796" b="1" dirty="0">
                <a:solidFill>
                  <a:srgbClr val="000000"/>
                </a:solidFill>
                <a:latin typeface="Calibri"/>
              </a:rPr>
              <a:t>Designed by</a:t>
            </a:r>
            <a:r>
              <a:rPr lang="en-US" sz="796" dirty="0">
                <a:solidFill>
                  <a:srgbClr val="000000"/>
                </a:solidFill>
                <a:latin typeface="Calibri"/>
              </a:rPr>
              <a:t>: Business Model Foundry AG</a:t>
            </a:r>
          </a:p>
          <a:p>
            <a:pPr defTabSz="969915"/>
            <a:r>
              <a:rPr lang="en-US" sz="796" dirty="0">
                <a:solidFill>
                  <a:srgbClr val="000000"/>
                </a:solidFill>
                <a:latin typeface="Calibri"/>
              </a:rPr>
              <a:t>The makers of Business Model Generation and </a:t>
            </a:r>
            <a:r>
              <a:rPr lang="en-US" sz="796" dirty="0" err="1">
                <a:solidFill>
                  <a:srgbClr val="000000"/>
                </a:solidFill>
                <a:latin typeface="Calibri"/>
              </a:rPr>
              <a:t>Strategyzer</a:t>
            </a:r>
            <a:endParaRPr lang="en-US" sz="796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Freeform 26"/>
          <p:cNvSpPr>
            <a:spLocks noEditPoints="1"/>
          </p:cNvSpPr>
          <p:nvPr/>
        </p:nvSpPr>
        <p:spPr bwMode="auto">
          <a:xfrm>
            <a:off x="10035085" y="4619279"/>
            <a:ext cx="230069" cy="303167"/>
          </a:xfrm>
          <a:custGeom>
            <a:avLst/>
            <a:gdLst/>
            <a:ahLst/>
            <a:cxnLst>
              <a:cxn ang="0">
                <a:pos x="169" y="271"/>
              </a:cxn>
              <a:cxn ang="0">
                <a:pos x="175" y="279"/>
              </a:cxn>
              <a:cxn ang="0">
                <a:pos x="173" y="293"/>
              </a:cxn>
              <a:cxn ang="0">
                <a:pos x="166" y="300"/>
              </a:cxn>
              <a:cxn ang="0">
                <a:pos x="158" y="302"/>
              </a:cxn>
              <a:cxn ang="0">
                <a:pos x="137" y="203"/>
              </a:cxn>
              <a:cxn ang="0">
                <a:pos x="138" y="233"/>
              </a:cxn>
              <a:cxn ang="0">
                <a:pos x="126" y="227"/>
              </a:cxn>
              <a:cxn ang="0">
                <a:pos x="126" y="213"/>
              </a:cxn>
              <a:cxn ang="0">
                <a:pos x="130" y="207"/>
              </a:cxn>
              <a:cxn ang="0">
                <a:pos x="144" y="165"/>
              </a:cxn>
              <a:cxn ang="0">
                <a:pos x="121" y="185"/>
              </a:cxn>
              <a:cxn ang="0">
                <a:pos x="99" y="210"/>
              </a:cxn>
              <a:cxn ang="0">
                <a:pos x="99" y="233"/>
              </a:cxn>
              <a:cxn ang="0">
                <a:pos x="105" y="244"/>
              </a:cxn>
              <a:cxn ang="0">
                <a:pos x="117" y="254"/>
              </a:cxn>
              <a:cxn ang="0">
                <a:pos x="137" y="261"/>
              </a:cxn>
              <a:cxn ang="0">
                <a:pos x="144" y="262"/>
              </a:cxn>
              <a:cxn ang="0">
                <a:pos x="132" y="299"/>
              </a:cxn>
              <a:cxn ang="0">
                <a:pos x="124" y="287"/>
              </a:cxn>
              <a:cxn ang="0">
                <a:pos x="95" y="276"/>
              </a:cxn>
              <a:cxn ang="0">
                <a:pos x="109" y="312"/>
              </a:cxn>
              <a:cxn ang="0">
                <a:pos x="144" y="325"/>
              </a:cxn>
              <a:cxn ang="0">
                <a:pos x="154" y="325"/>
              </a:cxn>
              <a:cxn ang="0">
                <a:pos x="187" y="314"/>
              </a:cxn>
              <a:cxn ang="0">
                <a:pos x="203" y="292"/>
              </a:cxn>
              <a:cxn ang="0">
                <a:pos x="198" y="261"/>
              </a:cxn>
              <a:cxn ang="0">
                <a:pos x="178" y="244"/>
              </a:cxn>
              <a:cxn ang="0">
                <a:pos x="157" y="238"/>
              </a:cxn>
              <a:cxn ang="0">
                <a:pos x="154" y="203"/>
              </a:cxn>
              <a:cxn ang="0">
                <a:pos x="171" y="221"/>
              </a:cxn>
              <a:cxn ang="0">
                <a:pos x="194" y="204"/>
              </a:cxn>
              <a:cxn ang="0">
                <a:pos x="171" y="183"/>
              </a:cxn>
              <a:cxn ang="0">
                <a:pos x="154" y="165"/>
              </a:cxn>
              <a:cxn ang="0">
                <a:pos x="129" y="110"/>
              </a:cxn>
              <a:cxn ang="0">
                <a:pos x="129" y="84"/>
              </a:cxn>
              <a:cxn ang="0">
                <a:pos x="186" y="14"/>
              </a:cxn>
              <a:cxn ang="0">
                <a:pos x="194" y="90"/>
              </a:cxn>
              <a:cxn ang="0">
                <a:pos x="204" y="117"/>
              </a:cxn>
              <a:cxn ang="0">
                <a:pos x="245" y="178"/>
              </a:cxn>
              <a:cxn ang="0">
                <a:pos x="289" y="265"/>
              </a:cxn>
              <a:cxn ang="0">
                <a:pos x="298" y="337"/>
              </a:cxn>
              <a:cxn ang="0">
                <a:pos x="271" y="378"/>
              </a:cxn>
              <a:cxn ang="0">
                <a:pos x="219" y="393"/>
              </a:cxn>
              <a:cxn ang="0">
                <a:pos x="79" y="393"/>
              </a:cxn>
              <a:cxn ang="0">
                <a:pos x="28" y="378"/>
              </a:cxn>
              <a:cxn ang="0">
                <a:pos x="1" y="337"/>
              </a:cxn>
              <a:cxn ang="0">
                <a:pos x="10" y="265"/>
              </a:cxn>
              <a:cxn ang="0">
                <a:pos x="53" y="178"/>
              </a:cxn>
              <a:cxn ang="0">
                <a:pos x="93" y="118"/>
              </a:cxn>
              <a:cxn ang="0">
                <a:pos x="104" y="90"/>
              </a:cxn>
              <a:cxn ang="0">
                <a:pos x="113" y="18"/>
              </a:cxn>
            </a:cxnLst>
            <a:rect l="0" t="0" r="r" b="b"/>
            <a:pathLst>
              <a:path w="299" h="394">
                <a:moveTo>
                  <a:pt x="154" y="266"/>
                </a:moveTo>
                <a:lnTo>
                  <a:pt x="165" y="268"/>
                </a:lnTo>
                <a:lnTo>
                  <a:pt x="169" y="271"/>
                </a:lnTo>
                <a:lnTo>
                  <a:pt x="171" y="272"/>
                </a:lnTo>
                <a:lnTo>
                  <a:pt x="174" y="275"/>
                </a:lnTo>
                <a:lnTo>
                  <a:pt x="175" y="279"/>
                </a:lnTo>
                <a:lnTo>
                  <a:pt x="175" y="288"/>
                </a:lnTo>
                <a:lnTo>
                  <a:pt x="174" y="292"/>
                </a:lnTo>
                <a:lnTo>
                  <a:pt x="173" y="293"/>
                </a:lnTo>
                <a:lnTo>
                  <a:pt x="171" y="296"/>
                </a:lnTo>
                <a:lnTo>
                  <a:pt x="169" y="297"/>
                </a:lnTo>
                <a:lnTo>
                  <a:pt x="166" y="300"/>
                </a:lnTo>
                <a:lnTo>
                  <a:pt x="162" y="301"/>
                </a:lnTo>
                <a:lnTo>
                  <a:pt x="158" y="301"/>
                </a:lnTo>
                <a:lnTo>
                  <a:pt x="158" y="302"/>
                </a:lnTo>
                <a:lnTo>
                  <a:pt x="154" y="302"/>
                </a:lnTo>
                <a:lnTo>
                  <a:pt x="154" y="266"/>
                </a:lnTo>
                <a:close/>
                <a:moveTo>
                  <a:pt x="137" y="203"/>
                </a:moveTo>
                <a:lnTo>
                  <a:pt x="144" y="203"/>
                </a:lnTo>
                <a:lnTo>
                  <a:pt x="144" y="234"/>
                </a:lnTo>
                <a:lnTo>
                  <a:pt x="138" y="233"/>
                </a:lnTo>
                <a:lnTo>
                  <a:pt x="134" y="232"/>
                </a:lnTo>
                <a:lnTo>
                  <a:pt x="129" y="229"/>
                </a:lnTo>
                <a:lnTo>
                  <a:pt x="126" y="227"/>
                </a:lnTo>
                <a:lnTo>
                  <a:pt x="125" y="223"/>
                </a:lnTo>
                <a:lnTo>
                  <a:pt x="125" y="216"/>
                </a:lnTo>
                <a:lnTo>
                  <a:pt x="126" y="213"/>
                </a:lnTo>
                <a:lnTo>
                  <a:pt x="126" y="212"/>
                </a:lnTo>
                <a:lnTo>
                  <a:pt x="128" y="210"/>
                </a:lnTo>
                <a:lnTo>
                  <a:pt x="130" y="207"/>
                </a:lnTo>
                <a:lnTo>
                  <a:pt x="133" y="206"/>
                </a:lnTo>
                <a:lnTo>
                  <a:pt x="137" y="203"/>
                </a:lnTo>
                <a:close/>
                <a:moveTo>
                  <a:pt x="144" y="165"/>
                </a:moveTo>
                <a:lnTo>
                  <a:pt x="144" y="179"/>
                </a:lnTo>
                <a:lnTo>
                  <a:pt x="137" y="181"/>
                </a:lnTo>
                <a:lnTo>
                  <a:pt x="121" y="185"/>
                </a:lnTo>
                <a:lnTo>
                  <a:pt x="116" y="187"/>
                </a:lnTo>
                <a:lnTo>
                  <a:pt x="104" y="199"/>
                </a:lnTo>
                <a:lnTo>
                  <a:pt x="99" y="210"/>
                </a:lnTo>
                <a:lnTo>
                  <a:pt x="97" y="215"/>
                </a:lnTo>
                <a:lnTo>
                  <a:pt x="97" y="228"/>
                </a:lnTo>
                <a:lnTo>
                  <a:pt x="99" y="233"/>
                </a:lnTo>
                <a:lnTo>
                  <a:pt x="101" y="237"/>
                </a:lnTo>
                <a:lnTo>
                  <a:pt x="103" y="241"/>
                </a:lnTo>
                <a:lnTo>
                  <a:pt x="105" y="244"/>
                </a:lnTo>
                <a:lnTo>
                  <a:pt x="107" y="246"/>
                </a:lnTo>
                <a:lnTo>
                  <a:pt x="109" y="249"/>
                </a:lnTo>
                <a:lnTo>
                  <a:pt x="117" y="254"/>
                </a:lnTo>
                <a:lnTo>
                  <a:pt x="128" y="257"/>
                </a:lnTo>
                <a:lnTo>
                  <a:pt x="132" y="259"/>
                </a:lnTo>
                <a:lnTo>
                  <a:pt x="137" y="261"/>
                </a:lnTo>
                <a:lnTo>
                  <a:pt x="141" y="261"/>
                </a:lnTo>
                <a:lnTo>
                  <a:pt x="141" y="262"/>
                </a:lnTo>
                <a:lnTo>
                  <a:pt x="144" y="262"/>
                </a:lnTo>
                <a:lnTo>
                  <a:pt x="144" y="302"/>
                </a:lnTo>
                <a:lnTo>
                  <a:pt x="137" y="301"/>
                </a:lnTo>
                <a:lnTo>
                  <a:pt x="132" y="299"/>
                </a:lnTo>
                <a:lnTo>
                  <a:pt x="128" y="295"/>
                </a:lnTo>
                <a:lnTo>
                  <a:pt x="125" y="291"/>
                </a:lnTo>
                <a:lnTo>
                  <a:pt x="124" y="287"/>
                </a:lnTo>
                <a:lnTo>
                  <a:pt x="122" y="282"/>
                </a:lnTo>
                <a:lnTo>
                  <a:pt x="122" y="276"/>
                </a:lnTo>
                <a:lnTo>
                  <a:pt x="95" y="276"/>
                </a:lnTo>
                <a:lnTo>
                  <a:pt x="97" y="291"/>
                </a:lnTo>
                <a:lnTo>
                  <a:pt x="101" y="302"/>
                </a:lnTo>
                <a:lnTo>
                  <a:pt x="109" y="312"/>
                </a:lnTo>
                <a:lnTo>
                  <a:pt x="118" y="318"/>
                </a:lnTo>
                <a:lnTo>
                  <a:pt x="130" y="322"/>
                </a:lnTo>
                <a:lnTo>
                  <a:pt x="144" y="325"/>
                </a:lnTo>
                <a:lnTo>
                  <a:pt x="144" y="342"/>
                </a:lnTo>
                <a:lnTo>
                  <a:pt x="154" y="342"/>
                </a:lnTo>
                <a:lnTo>
                  <a:pt x="154" y="325"/>
                </a:lnTo>
                <a:lnTo>
                  <a:pt x="169" y="323"/>
                </a:lnTo>
                <a:lnTo>
                  <a:pt x="179" y="320"/>
                </a:lnTo>
                <a:lnTo>
                  <a:pt x="187" y="314"/>
                </a:lnTo>
                <a:lnTo>
                  <a:pt x="199" y="302"/>
                </a:lnTo>
                <a:lnTo>
                  <a:pt x="202" y="296"/>
                </a:lnTo>
                <a:lnTo>
                  <a:pt x="203" y="292"/>
                </a:lnTo>
                <a:lnTo>
                  <a:pt x="203" y="274"/>
                </a:lnTo>
                <a:lnTo>
                  <a:pt x="200" y="266"/>
                </a:lnTo>
                <a:lnTo>
                  <a:pt x="198" y="261"/>
                </a:lnTo>
                <a:lnTo>
                  <a:pt x="192" y="253"/>
                </a:lnTo>
                <a:lnTo>
                  <a:pt x="187" y="249"/>
                </a:lnTo>
                <a:lnTo>
                  <a:pt x="178" y="244"/>
                </a:lnTo>
                <a:lnTo>
                  <a:pt x="165" y="240"/>
                </a:lnTo>
                <a:lnTo>
                  <a:pt x="162" y="238"/>
                </a:lnTo>
                <a:lnTo>
                  <a:pt x="157" y="238"/>
                </a:lnTo>
                <a:lnTo>
                  <a:pt x="155" y="237"/>
                </a:lnTo>
                <a:lnTo>
                  <a:pt x="154" y="237"/>
                </a:lnTo>
                <a:lnTo>
                  <a:pt x="154" y="203"/>
                </a:lnTo>
                <a:lnTo>
                  <a:pt x="158" y="203"/>
                </a:lnTo>
                <a:lnTo>
                  <a:pt x="166" y="208"/>
                </a:lnTo>
                <a:lnTo>
                  <a:pt x="171" y="221"/>
                </a:lnTo>
                <a:lnTo>
                  <a:pt x="199" y="221"/>
                </a:lnTo>
                <a:lnTo>
                  <a:pt x="198" y="216"/>
                </a:lnTo>
                <a:lnTo>
                  <a:pt x="194" y="204"/>
                </a:lnTo>
                <a:lnTo>
                  <a:pt x="190" y="198"/>
                </a:lnTo>
                <a:lnTo>
                  <a:pt x="184" y="191"/>
                </a:lnTo>
                <a:lnTo>
                  <a:pt x="171" y="183"/>
                </a:lnTo>
                <a:lnTo>
                  <a:pt x="163" y="182"/>
                </a:lnTo>
                <a:lnTo>
                  <a:pt x="154" y="179"/>
                </a:lnTo>
                <a:lnTo>
                  <a:pt x="154" y="165"/>
                </a:lnTo>
                <a:lnTo>
                  <a:pt x="144" y="165"/>
                </a:lnTo>
                <a:close/>
                <a:moveTo>
                  <a:pt x="129" y="84"/>
                </a:moveTo>
                <a:lnTo>
                  <a:pt x="129" y="110"/>
                </a:lnTo>
                <a:lnTo>
                  <a:pt x="170" y="110"/>
                </a:lnTo>
                <a:lnTo>
                  <a:pt x="170" y="84"/>
                </a:lnTo>
                <a:lnTo>
                  <a:pt x="129" y="84"/>
                </a:lnTo>
                <a:close/>
                <a:moveTo>
                  <a:pt x="109" y="0"/>
                </a:moveTo>
                <a:lnTo>
                  <a:pt x="188" y="0"/>
                </a:lnTo>
                <a:lnTo>
                  <a:pt x="186" y="14"/>
                </a:lnTo>
                <a:lnTo>
                  <a:pt x="217" y="29"/>
                </a:lnTo>
                <a:lnTo>
                  <a:pt x="198" y="77"/>
                </a:lnTo>
                <a:lnTo>
                  <a:pt x="194" y="90"/>
                </a:lnTo>
                <a:lnTo>
                  <a:pt x="195" y="101"/>
                </a:lnTo>
                <a:lnTo>
                  <a:pt x="199" y="110"/>
                </a:lnTo>
                <a:lnTo>
                  <a:pt x="204" y="117"/>
                </a:lnTo>
                <a:lnTo>
                  <a:pt x="209" y="124"/>
                </a:lnTo>
                <a:lnTo>
                  <a:pt x="228" y="151"/>
                </a:lnTo>
                <a:lnTo>
                  <a:pt x="245" y="178"/>
                </a:lnTo>
                <a:lnTo>
                  <a:pt x="262" y="208"/>
                </a:lnTo>
                <a:lnTo>
                  <a:pt x="277" y="237"/>
                </a:lnTo>
                <a:lnTo>
                  <a:pt x="289" y="265"/>
                </a:lnTo>
                <a:lnTo>
                  <a:pt x="297" y="291"/>
                </a:lnTo>
                <a:lnTo>
                  <a:pt x="299" y="314"/>
                </a:lnTo>
                <a:lnTo>
                  <a:pt x="298" y="337"/>
                </a:lnTo>
                <a:lnTo>
                  <a:pt x="291" y="355"/>
                </a:lnTo>
                <a:lnTo>
                  <a:pt x="283" y="368"/>
                </a:lnTo>
                <a:lnTo>
                  <a:pt x="271" y="378"/>
                </a:lnTo>
                <a:lnTo>
                  <a:pt x="256" y="385"/>
                </a:lnTo>
                <a:lnTo>
                  <a:pt x="238" y="390"/>
                </a:lnTo>
                <a:lnTo>
                  <a:pt x="219" y="393"/>
                </a:lnTo>
                <a:lnTo>
                  <a:pt x="198" y="394"/>
                </a:lnTo>
                <a:lnTo>
                  <a:pt x="100" y="394"/>
                </a:lnTo>
                <a:lnTo>
                  <a:pt x="79" y="393"/>
                </a:lnTo>
                <a:lnTo>
                  <a:pt x="59" y="390"/>
                </a:lnTo>
                <a:lnTo>
                  <a:pt x="42" y="385"/>
                </a:lnTo>
                <a:lnTo>
                  <a:pt x="28" y="378"/>
                </a:lnTo>
                <a:lnTo>
                  <a:pt x="16" y="368"/>
                </a:lnTo>
                <a:lnTo>
                  <a:pt x="8" y="355"/>
                </a:lnTo>
                <a:lnTo>
                  <a:pt x="1" y="337"/>
                </a:lnTo>
                <a:lnTo>
                  <a:pt x="0" y="314"/>
                </a:lnTo>
                <a:lnTo>
                  <a:pt x="2" y="291"/>
                </a:lnTo>
                <a:lnTo>
                  <a:pt x="10" y="265"/>
                </a:lnTo>
                <a:lnTo>
                  <a:pt x="21" y="237"/>
                </a:lnTo>
                <a:lnTo>
                  <a:pt x="35" y="208"/>
                </a:lnTo>
                <a:lnTo>
                  <a:pt x="53" y="178"/>
                </a:lnTo>
                <a:lnTo>
                  <a:pt x="70" y="151"/>
                </a:lnTo>
                <a:lnTo>
                  <a:pt x="88" y="124"/>
                </a:lnTo>
                <a:lnTo>
                  <a:pt x="93" y="118"/>
                </a:lnTo>
                <a:lnTo>
                  <a:pt x="99" y="110"/>
                </a:lnTo>
                <a:lnTo>
                  <a:pt x="103" y="101"/>
                </a:lnTo>
                <a:lnTo>
                  <a:pt x="104" y="90"/>
                </a:lnTo>
                <a:lnTo>
                  <a:pt x="100" y="77"/>
                </a:lnTo>
                <a:lnTo>
                  <a:pt x="80" y="29"/>
                </a:lnTo>
                <a:lnTo>
                  <a:pt x="113" y="18"/>
                </a:lnTo>
                <a:lnTo>
                  <a:pt x="10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2760" tIns="36380" rIns="72760" bIns="36380" numCol="1" anchor="t" anchorCtr="0" compatLnSpc="1">
            <a:prstTxWarp prst="textNoShape">
              <a:avLst/>
            </a:prstTxWarp>
          </a:bodyPr>
          <a:lstStyle/>
          <a:p>
            <a:pPr defTabSz="969915"/>
            <a:endParaRPr lang="en-US" sz="191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18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Life Cycle Curve – 4 Phases</a:t>
            </a:r>
          </a:p>
        </p:txBody>
      </p:sp>
      <p:sp>
        <p:nvSpPr>
          <p:cNvPr id="4" name="Freeform 3"/>
          <p:cNvSpPr/>
          <p:nvPr/>
        </p:nvSpPr>
        <p:spPr>
          <a:xfrm>
            <a:off x="3898045" y="1744874"/>
            <a:ext cx="160552" cy="126452"/>
          </a:xfrm>
          <a:custGeom>
            <a:avLst/>
            <a:gdLst>
              <a:gd name="connsiteX0" fmla="*/ 163830 w 213360"/>
              <a:gd name="connsiteY0" fmla="*/ 0 h 152400"/>
              <a:gd name="connsiteX1" fmla="*/ 213360 w 213360"/>
              <a:gd name="connsiteY1" fmla="*/ 137160 h 152400"/>
              <a:gd name="connsiteX2" fmla="*/ 0 w 213360"/>
              <a:gd name="connsiteY2" fmla="*/ 152400 h 152400"/>
              <a:gd name="connsiteX3" fmla="*/ 163830 w 213360"/>
              <a:gd name="connsiteY3" fmla="*/ 0 h 152400"/>
              <a:gd name="connsiteX0" fmla="*/ 163830 w 222885"/>
              <a:gd name="connsiteY0" fmla="*/ 0 h 160020"/>
              <a:gd name="connsiteX1" fmla="*/ 222885 w 222885"/>
              <a:gd name="connsiteY1" fmla="*/ 160020 h 160020"/>
              <a:gd name="connsiteX2" fmla="*/ 0 w 222885"/>
              <a:gd name="connsiteY2" fmla="*/ 152400 h 160020"/>
              <a:gd name="connsiteX3" fmla="*/ 163830 w 222885"/>
              <a:gd name="connsiteY3" fmla="*/ 0 h 160020"/>
              <a:gd name="connsiteX0" fmla="*/ 171450 w 230505"/>
              <a:gd name="connsiteY0" fmla="*/ 0 h 163830"/>
              <a:gd name="connsiteX1" fmla="*/ 230505 w 230505"/>
              <a:gd name="connsiteY1" fmla="*/ 160020 h 163830"/>
              <a:gd name="connsiteX2" fmla="*/ 0 w 230505"/>
              <a:gd name="connsiteY2" fmla="*/ 163830 h 163830"/>
              <a:gd name="connsiteX3" fmla="*/ 171450 w 230505"/>
              <a:gd name="connsiteY3" fmla="*/ 0 h 163830"/>
              <a:gd name="connsiteX0" fmla="*/ 156210 w 215265"/>
              <a:gd name="connsiteY0" fmla="*/ 0 h 167640"/>
              <a:gd name="connsiteX1" fmla="*/ 215265 w 215265"/>
              <a:gd name="connsiteY1" fmla="*/ 160020 h 167640"/>
              <a:gd name="connsiteX2" fmla="*/ 0 w 215265"/>
              <a:gd name="connsiteY2" fmla="*/ 167640 h 167640"/>
              <a:gd name="connsiteX3" fmla="*/ 156210 w 215265"/>
              <a:gd name="connsiteY3" fmla="*/ 0 h 167640"/>
              <a:gd name="connsiteX0" fmla="*/ 169545 w 215265"/>
              <a:gd name="connsiteY0" fmla="*/ 0 h 131445"/>
              <a:gd name="connsiteX1" fmla="*/ 215265 w 215265"/>
              <a:gd name="connsiteY1" fmla="*/ 123825 h 131445"/>
              <a:gd name="connsiteX2" fmla="*/ 0 w 215265"/>
              <a:gd name="connsiteY2" fmla="*/ 131445 h 131445"/>
              <a:gd name="connsiteX3" fmla="*/ 169545 w 215265"/>
              <a:gd name="connsiteY3" fmla="*/ 0 h 131445"/>
              <a:gd name="connsiteX0" fmla="*/ 154305 w 215265"/>
              <a:gd name="connsiteY0" fmla="*/ 0 h 169545"/>
              <a:gd name="connsiteX1" fmla="*/ 215265 w 215265"/>
              <a:gd name="connsiteY1" fmla="*/ 161925 h 169545"/>
              <a:gd name="connsiteX2" fmla="*/ 0 w 215265"/>
              <a:gd name="connsiteY2" fmla="*/ 169545 h 169545"/>
              <a:gd name="connsiteX3" fmla="*/ 154305 w 215265"/>
              <a:gd name="connsiteY3" fmla="*/ 0 h 16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265" h="169545">
                <a:moveTo>
                  <a:pt x="154305" y="0"/>
                </a:moveTo>
                <a:lnTo>
                  <a:pt x="215265" y="161925"/>
                </a:lnTo>
                <a:lnTo>
                  <a:pt x="0" y="169545"/>
                </a:lnTo>
                <a:lnTo>
                  <a:pt x="154305" y="0"/>
                </a:lnTo>
                <a:close/>
              </a:path>
            </a:pathLst>
          </a:custGeom>
          <a:gradFill flip="none" rotWithShape="1">
            <a:gsLst>
              <a:gs pos="84000">
                <a:srgbClr val="061E00">
                  <a:lumMod val="0"/>
                </a:srgbClr>
              </a:gs>
              <a:gs pos="0">
                <a:schemeClr val="accent4"/>
              </a:gs>
            </a:gsLst>
            <a:lin ang="10200000" scaled="0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805441" y="1746294"/>
            <a:ext cx="244379" cy="204597"/>
          </a:xfrm>
          <a:custGeom>
            <a:avLst/>
            <a:gdLst>
              <a:gd name="connsiteX0" fmla="*/ 102870 w 327660"/>
              <a:gd name="connsiteY0" fmla="*/ 0 h 270510"/>
              <a:gd name="connsiteX1" fmla="*/ 0 w 327660"/>
              <a:gd name="connsiteY1" fmla="*/ 270510 h 270510"/>
              <a:gd name="connsiteX2" fmla="*/ 327660 w 327660"/>
              <a:gd name="connsiteY2" fmla="*/ 240030 h 270510"/>
              <a:gd name="connsiteX3" fmla="*/ 102870 w 327660"/>
              <a:gd name="connsiteY3" fmla="*/ 0 h 270510"/>
              <a:gd name="connsiteX0" fmla="*/ 106680 w 327660"/>
              <a:gd name="connsiteY0" fmla="*/ 0 h 274320"/>
              <a:gd name="connsiteX1" fmla="*/ 0 w 327660"/>
              <a:gd name="connsiteY1" fmla="*/ 274320 h 274320"/>
              <a:gd name="connsiteX2" fmla="*/ 327660 w 327660"/>
              <a:gd name="connsiteY2" fmla="*/ 243840 h 274320"/>
              <a:gd name="connsiteX3" fmla="*/ 106680 w 327660"/>
              <a:gd name="connsiteY3" fmla="*/ 0 h 274320"/>
              <a:gd name="connsiteX0" fmla="*/ 106680 w 327660"/>
              <a:gd name="connsiteY0" fmla="*/ 0 h 274320"/>
              <a:gd name="connsiteX1" fmla="*/ 0 w 327660"/>
              <a:gd name="connsiteY1" fmla="*/ 274320 h 274320"/>
              <a:gd name="connsiteX2" fmla="*/ 327660 w 327660"/>
              <a:gd name="connsiteY2" fmla="*/ 243840 h 274320"/>
              <a:gd name="connsiteX3" fmla="*/ 173355 w 327660"/>
              <a:gd name="connsiteY3" fmla="*/ 0 h 274320"/>
              <a:gd name="connsiteX4" fmla="*/ 106680 w 327660"/>
              <a:gd name="connsiteY4" fmla="*/ 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660" h="274320">
                <a:moveTo>
                  <a:pt x="106680" y="0"/>
                </a:moveTo>
                <a:lnTo>
                  <a:pt x="0" y="274320"/>
                </a:lnTo>
                <a:lnTo>
                  <a:pt x="327660" y="243840"/>
                </a:lnTo>
                <a:cubicBezTo>
                  <a:pt x="268605" y="179070"/>
                  <a:pt x="232410" y="64770"/>
                  <a:pt x="173355" y="0"/>
                </a:cubicBezTo>
                <a:lnTo>
                  <a:pt x="106680" y="0"/>
                </a:lnTo>
                <a:close/>
              </a:path>
            </a:pathLst>
          </a:custGeom>
          <a:gradFill flip="none" rotWithShape="1">
            <a:gsLst>
              <a:gs pos="84000">
                <a:srgbClr val="061E00">
                  <a:lumMod val="0"/>
                </a:srgbClr>
              </a:gs>
              <a:gs pos="0">
                <a:schemeClr val="accent4"/>
              </a:gs>
            </a:gsLst>
            <a:lin ang="1200000" scaled="0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629261" y="1823203"/>
            <a:ext cx="1648141" cy="3661232"/>
          </a:xfrm>
          <a:custGeom>
            <a:avLst/>
            <a:gdLst>
              <a:gd name="connsiteX0" fmla="*/ 0 w 2209800"/>
              <a:gd name="connsiteY0" fmla="*/ 144780 h 3931920"/>
              <a:gd name="connsiteX1" fmla="*/ 76200 w 2209800"/>
              <a:gd name="connsiteY1" fmla="*/ 3840480 h 3931920"/>
              <a:gd name="connsiteX2" fmla="*/ 2209800 w 2209800"/>
              <a:gd name="connsiteY2" fmla="*/ 3931920 h 3931920"/>
              <a:gd name="connsiteX3" fmla="*/ 2141220 w 2209800"/>
              <a:gd name="connsiteY3" fmla="*/ 0 h 3931920"/>
              <a:gd name="connsiteX4" fmla="*/ 0 w 2209800"/>
              <a:gd name="connsiteY4" fmla="*/ 144780 h 3931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9800" h="3931920">
                <a:moveTo>
                  <a:pt x="0" y="144780"/>
                </a:moveTo>
                <a:lnTo>
                  <a:pt x="76200" y="3840480"/>
                </a:lnTo>
                <a:lnTo>
                  <a:pt x="2209800" y="3931920"/>
                </a:lnTo>
                <a:lnTo>
                  <a:pt x="2141220" y="0"/>
                </a:lnTo>
                <a:lnTo>
                  <a:pt x="0" y="144780"/>
                </a:lnTo>
                <a:close/>
              </a:path>
            </a:pathLst>
          </a:cu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60" tIns="36380" rIns="72760" bIns="363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686092" y="1936868"/>
            <a:ext cx="1568575" cy="3384511"/>
          </a:xfrm>
          <a:prstGeom prst="ellipse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904897" y="1754820"/>
            <a:ext cx="1085500" cy="667781"/>
          </a:xfrm>
          <a:custGeom>
            <a:avLst/>
            <a:gdLst>
              <a:gd name="connsiteX0" fmla="*/ 0 w 1455420"/>
              <a:gd name="connsiteY0" fmla="*/ 0 h 895350"/>
              <a:gd name="connsiteX1" fmla="*/ 1455420 w 1455420"/>
              <a:gd name="connsiteY1" fmla="*/ 0 h 895350"/>
              <a:gd name="connsiteX2" fmla="*/ 720090 w 1455420"/>
              <a:gd name="connsiteY2" fmla="*/ 895350 h 895350"/>
              <a:gd name="connsiteX3" fmla="*/ 0 w 1455420"/>
              <a:gd name="connsiteY3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5420" h="895350">
                <a:moveTo>
                  <a:pt x="0" y="0"/>
                </a:moveTo>
                <a:lnTo>
                  <a:pt x="1455420" y="0"/>
                </a:lnTo>
                <a:lnTo>
                  <a:pt x="720090" y="8953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64000">
                <a:schemeClr val="accent4">
                  <a:lumMod val="75000"/>
                </a:schemeClr>
              </a:gs>
              <a:gs pos="100000">
                <a:schemeClr val="accent4"/>
              </a:gs>
              <a:gs pos="0">
                <a:schemeClr val="accent4">
                  <a:lumMod val="50000"/>
                </a:schemeClr>
              </a:gs>
            </a:gsLst>
            <a:lin ang="5400000" scaled="1"/>
            <a:tileRect/>
          </a:gradFill>
          <a:ln w="28575" cap="sq"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61000">
                  <a:schemeClr val="accent4"/>
                </a:gs>
                <a:gs pos="95000">
                  <a:schemeClr val="accent4">
                    <a:lumMod val="50000"/>
                  </a:schemeClr>
                </a:gs>
              </a:gsLst>
              <a:lin ang="5400000" scaled="1"/>
              <a:tileRect/>
            </a:gradFill>
            <a:miter lim="800000"/>
          </a:ln>
          <a:effectLst>
            <a:outerShdw blurRad="1016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072554" y="1768945"/>
            <a:ext cx="750188" cy="54559"/>
          </a:xfrm>
          <a:prstGeom prst="ellipse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0">
                <a:schemeClr val="bg1">
                  <a:alpha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265785" y="2109170"/>
            <a:ext cx="363728" cy="34099"/>
          </a:xfrm>
          <a:prstGeom prst="ellipse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0">
                <a:schemeClr val="bg1">
                  <a:alpha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30051" y="1818548"/>
            <a:ext cx="857928" cy="288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73" b="1" dirty="0">
                <a:solidFill>
                  <a:prstClr val="white"/>
                </a:solidFill>
                <a:effectLst>
                  <a:outerShdw blurRad="63500" dist="38100" dir="5400000" sx="101000" sy="101000" algn="t" rotWithShape="0">
                    <a:prstClr val="black">
                      <a:alpha val="30000"/>
                    </a:prstClr>
                  </a:outerShdw>
                </a:effectLst>
              </a:rPr>
              <a:t>EDIT TEXT</a:t>
            </a:r>
          </a:p>
        </p:txBody>
      </p:sp>
      <p:sp>
        <p:nvSpPr>
          <p:cNvPr id="12" name="Freeform 11"/>
          <p:cNvSpPr/>
          <p:nvPr/>
        </p:nvSpPr>
        <p:spPr>
          <a:xfrm>
            <a:off x="3372787" y="2213950"/>
            <a:ext cx="136398" cy="89775"/>
          </a:xfrm>
          <a:custGeom>
            <a:avLst/>
            <a:gdLst>
              <a:gd name="connsiteX0" fmla="*/ 0 w 1455420"/>
              <a:gd name="connsiteY0" fmla="*/ 0 h 895350"/>
              <a:gd name="connsiteX1" fmla="*/ 1455420 w 1455420"/>
              <a:gd name="connsiteY1" fmla="*/ 0 h 895350"/>
              <a:gd name="connsiteX2" fmla="*/ 720090 w 1455420"/>
              <a:gd name="connsiteY2" fmla="*/ 895350 h 895350"/>
              <a:gd name="connsiteX3" fmla="*/ 0 w 1455420"/>
              <a:gd name="connsiteY3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5420" h="895350">
                <a:moveTo>
                  <a:pt x="0" y="0"/>
                </a:moveTo>
                <a:lnTo>
                  <a:pt x="1455420" y="0"/>
                </a:lnTo>
                <a:lnTo>
                  <a:pt x="720090" y="895350"/>
                </a:lnTo>
                <a:lnTo>
                  <a:pt x="0" y="0"/>
                </a:ln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490807" y="5666335"/>
            <a:ext cx="1880001" cy="188000"/>
          </a:xfrm>
          <a:prstGeom prst="ellipse">
            <a:avLst/>
          </a:prstGeom>
          <a:gradFill flip="none" rotWithShape="1">
            <a:gsLst>
              <a:gs pos="0">
                <a:sysClr val="windowText" lastClr="000000">
                  <a:lumMod val="50000"/>
                  <a:lumOff val="50000"/>
                  <a:alpha val="94000"/>
                </a:sys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727564">
              <a:defRPr/>
            </a:pPr>
            <a:endParaRPr lang="en-US" sz="1432" kern="0">
              <a:solidFill>
                <a:sysClr val="window" lastClr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77023" y="2544975"/>
            <a:ext cx="1295779" cy="85248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72760" tIns="0" rIns="72760" bIns="0" rtlCol="0" anchor="t"/>
          <a:lstStyle/>
          <a:p>
            <a:pPr algn="ctr">
              <a:defRPr/>
            </a:pPr>
            <a:r>
              <a:rPr lang="en-US" sz="1432" ker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This is a sample text.</a:t>
            </a:r>
            <a:endParaRPr lang="en-US" sz="1432" kern="0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5665566" y="1744874"/>
            <a:ext cx="160552" cy="126452"/>
          </a:xfrm>
          <a:custGeom>
            <a:avLst/>
            <a:gdLst>
              <a:gd name="connsiteX0" fmla="*/ 163830 w 213360"/>
              <a:gd name="connsiteY0" fmla="*/ 0 h 152400"/>
              <a:gd name="connsiteX1" fmla="*/ 213360 w 213360"/>
              <a:gd name="connsiteY1" fmla="*/ 137160 h 152400"/>
              <a:gd name="connsiteX2" fmla="*/ 0 w 213360"/>
              <a:gd name="connsiteY2" fmla="*/ 152400 h 152400"/>
              <a:gd name="connsiteX3" fmla="*/ 163830 w 213360"/>
              <a:gd name="connsiteY3" fmla="*/ 0 h 152400"/>
              <a:gd name="connsiteX0" fmla="*/ 163830 w 222885"/>
              <a:gd name="connsiteY0" fmla="*/ 0 h 160020"/>
              <a:gd name="connsiteX1" fmla="*/ 222885 w 222885"/>
              <a:gd name="connsiteY1" fmla="*/ 160020 h 160020"/>
              <a:gd name="connsiteX2" fmla="*/ 0 w 222885"/>
              <a:gd name="connsiteY2" fmla="*/ 152400 h 160020"/>
              <a:gd name="connsiteX3" fmla="*/ 163830 w 222885"/>
              <a:gd name="connsiteY3" fmla="*/ 0 h 160020"/>
              <a:gd name="connsiteX0" fmla="*/ 171450 w 230505"/>
              <a:gd name="connsiteY0" fmla="*/ 0 h 163830"/>
              <a:gd name="connsiteX1" fmla="*/ 230505 w 230505"/>
              <a:gd name="connsiteY1" fmla="*/ 160020 h 163830"/>
              <a:gd name="connsiteX2" fmla="*/ 0 w 230505"/>
              <a:gd name="connsiteY2" fmla="*/ 163830 h 163830"/>
              <a:gd name="connsiteX3" fmla="*/ 171450 w 230505"/>
              <a:gd name="connsiteY3" fmla="*/ 0 h 163830"/>
              <a:gd name="connsiteX0" fmla="*/ 156210 w 215265"/>
              <a:gd name="connsiteY0" fmla="*/ 0 h 167640"/>
              <a:gd name="connsiteX1" fmla="*/ 215265 w 215265"/>
              <a:gd name="connsiteY1" fmla="*/ 160020 h 167640"/>
              <a:gd name="connsiteX2" fmla="*/ 0 w 215265"/>
              <a:gd name="connsiteY2" fmla="*/ 167640 h 167640"/>
              <a:gd name="connsiteX3" fmla="*/ 156210 w 215265"/>
              <a:gd name="connsiteY3" fmla="*/ 0 h 167640"/>
              <a:gd name="connsiteX0" fmla="*/ 169545 w 215265"/>
              <a:gd name="connsiteY0" fmla="*/ 0 h 131445"/>
              <a:gd name="connsiteX1" fmla="*/ 215265 w 215265"/>
              <a:gd name="connsiteY1" fmla="*/ 123825 h 131445"/>
              <a:gd name="connsiteX2" fmla="*/ 0 w 215265"/>
              <a:gd name="connsiteY2" fmla="*/ 131445 h 131445"/>
              <a:gd name="connsiteX3" fmla="*/ 169545 w 215265"/>
              <a:gd name="connsiteY3" fmla="*/ 0 h 131445"/>
              <a:gd name="connsiteX0" fmla="*/ 154305 w 215265"/>
              <a:gd name="connsiteY0" fmla="*/ 0 h 169545"/>
              <a:gd name="connsiteX1" fmla="*/ 215265 w 215265"/>
              <a:gd name="connsiteY1" fmla="*/ 161925 h 169545"/>
              <a:gd name="connsiteX2" fmla="*/ 0 w 215265"/>
              <a:gd name="connsiteY2" fmla="*/ 169545 h 169545"/>
              <a:gd name="connsiteX3" fmla="*/ 154305 w 215265"/>
              <a:gd name="connsiteY3" fmla="*/ 0 h 16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265" h="169545">
                <a:moveTo>
                  <a:pt x="154305" y="0"/>
                </a:moveTo>
                <a:lnTo>
                  <a:pt x="215265" y="161925"/>
                </a:lnTo>
                <a:lnTo>
                  <a:pt x="0" y="169545"/>
                </a:lnTo>
                <a:lnTo>
                  <a:pt x="15430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100000">
                <a:schemeClr val="tx1"/>
              </a:gs>
            </a:gsLst>
            <a:lin ang="108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4572961" y="1746294"/>
            <a:ext cx="244379" cy="204597"/>
          </a:xfrm>
          <a:custGeom>
            <a:avLst/>
            <a:gdLst>
              <a:gd name="connsiteX0" fmla="*/ 102870 w 327660"/>
              <a:gd name="connsiteY0" fmla="*/ 0 h 270510"/>
              <a:gd name="connsiteX1" fmla="*/ 0 w 327660"/>
              <a:gd name="connsiteY1" fmla="*/ 270510 h 270510"/>
              <a:gd name="connsiteX2" fmla="*/ 327660 w 327660"/>
              <a:gd name="connsiteY2" fmla="*/ 240030 h 270510"/>
              <a:gd name="connsiteX3" fmla="*/ 102870 w 327660"/>
              <a:gd name="connsiteY3" fmla="*/ 0 h 270510"/>
              <a:gd name="connsiteX0" fmla="*/ 106680 w 327660"/>
              <a:gd name="connsiteY0" fmla="*/ 0 h 274320"/>
              <a:gd name="connsiteX1" fmla="*/ 0 w 327660"/>
              <a:gd name="connsiteY1" fmla="*/ 274320 h 274320"/>
              <a:gd name="connsiteX2" fmla="*/ 327660 w 327660"/>
              <a:gd name="connsiteY2" fmla="*/ 243840 h 274320"/>
              <a:gd name="connsiteX3" fmla="*/ 106680 w 327660"/>
              <a:gd name="connsiteY3" fmla="*/ 0 h 274320"/>
              <a:gd name="connsiteX0" fmla="*/ 106680 w 327660"/>
              <a:gd name="connsiteY0" fmla="*/ 0 h 274320"/>
              <a:gd name="connsiteX1" fmla="*/ 0 w 327660"/>
              <a:gd name="connsiteY1" fmla="*/ 274320 h 274320"/>
              <a:gd name="connsiteX2" fmla="*/ 327660 w 327660"/>
              <a:gd name="connsiteY2" fmla="*/ 243840 h 274320"/>
              <a:gd name="connsiteX3" fmla="*/ 173355 w 327660"/>
              <a:gd name="connsiteY3" fmla="*/ 0 h 274320"/>
              <a:gd name="connsiteX4" fmla="*/ 106680 w 327660"/>
              <a:gd name="connsiteY4" fmla="*/ 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660" h="274320">
                <a:moveTo>
                  <a:pt x="106680" y="0"/>
                </a:moveTo>
                <a:lnTo>
                  <a:pt x="0" y="274320"/>
                </a:lnTo>
                <a:lnTo>
                  <a:pt x="327660" y="243840"/>
                </a:lnTo>
                <a:cubicBezTo>
                  <a:pt x="268605" y="179070"/>
                  <a:pt x="232410" y="64770"/>
                  <a:pt x="173355" y="0"/>
                </a:cubicBezTo>
                <a:lnTo>
                  <a:pt x="10668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100000">
                <a:schemeClr val="tx1"/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396782" y="1823203"/>
            <a:ext cx="1648141" cy="3661232"/>
          </a:xfrm>
          <a:custGeom>
            <a:avLst/>
            <a:gdLst>
              <a:gd name="connsiteX0" fmla="*/ 0 w 2209800"/>
              <a:gd name="connsiteY0" fmla="*/ 144780 h 3931920"/>
              <a:gd name="connsiteX1" fmla="*/ 76200 w 2209800"/>
              <a:gd name="connsiteY1" fmla="*/ 3840480 h 3931920"/>
              <a:gd name="connsiteX2" fmla="*/ 2209800 w 2209800"/>
              <a:gd name="connsiteY2" fmla="*/ 3931920 h 3931920"/>
              <a:gd name="connsiteX3" fmla="*/ 2141220 w 2209800"/>
              <a:gd name="connsiteY3" fmla="*/ 0 h 3931920"/>
              <a:gd name="connsiteX4" fmla="*/ 0 w 2209800"/>
              <a:gd name="connsiteY4" fmla="*/ 144780 h 3931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9800" h="3931920">
                <a:moveTo>
                  <a:pt x="0" y="144780"/>
                </a:moveTo>
                <a:lnTo>
                  <a:pt x="76200" y="3840480"/>
                </a:lnTo>
                <a:lnTo>
                  <a:pt x="2209800" y="3931920"/>
                </a:lnTo>
                <a:lnTo>
                  <a:pt x="2141220" y="0"/>
                </a:lnTo>
                <a:lnTo>
                  <a:pt x="0" y="144780"/>
                </a:lnTo>
                <a:close/>
              </a:path>
            </a:pathLst>
          </a:cu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60" tIns="36380" rIns="72760" bIns="363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453613" y="1936868"/>
            <a:ext cx="1568575" cy="3384511"/>
          </a:xfrm>
          <a:prstGeom prst="ellipse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4672417" y="1754820"/>
            <a:ext cx="1085500" cy="667781"/>
          </a:xfrm>
          <a:custGeom>
            <a:avLst/>
            <a:gdLst>
              <a:gd name="connsiteX0" fmla="*/ 0 w 1455420"/>
              <a:gd name="connsiteY0" fmla="*/ 0 h 895350"/>
              <a:gd name="connsiteX1" fmla="*/ 1455420 w 1455420"/>
              <a:gd name="connsiteY1" fmla="*/ 0 h 895350"/>
              <a:gd name="connsiteX2" fmla="*/ 720090 w 1455420"/>
              <a:gd name="connsiteY2" fmla="*/ 895350 h 895350"/>
              <a:gd name="connsiteX3" fmla="*/ 0 w 1455420"/>
              <a:gd name="connsiteY3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5420" h="895350">
                <a:moveTo>
                  <a:pt x="0" y="0"/>
                </a:moveTo>
                <a:lnTo>
                  <a:pt x="1455420" y="0"/>
                </a:lnTo>
                <a:lnTo>
                  <a:pt x="720090" y="8953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64000">
                <a:schemeClr val="accent3"/>
              </a:gs>
              <a:gs pos="100000">
                <a:schemeClr val="accent3">
                  <a:lumMod val="75000"/>
                </a:schemeClr>
              </a:gs>
              <a:gs pos="0">
                <a:schemeClr val="accent3">
                  <a:lumMod val="50000"/>
                </a:schemeClr>
              </a:gs>
            </a:gsLst>
            <a:lin ang="5400000" scaled="1"/>
            <a:tileRect/>
          </a:gradFill>
          <a:ln w="28575" cap="sq"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61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5400000" scaled="1"/>
              <a:tileRect/>
            </a:gradFill>
            <a:miter lim="800000"/>
          </a:ln>
          <a:effectLst>
            <a:outerShdw blurRad="1016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840074" y="1768945"/>
            <a:ext cx="750188" cy="54559"/>
          </a:xfrm>
          <a:prstGeom prst="ellipse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0">
                <a:schemeClr val="bg1">
                  <a:alpha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033305" y="2109170"/>
            <a:ext cx="363728" cy="34099"/>
          </a:xfrm>
          <a:prstGeom prst="ellipse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0">
                <a:schemeClr val="bg1">
                  <a:alpha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97572" y="1818548"/>
            <a:ext cx="857928" cy="288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73" b="1" dirty="0">
                <a:solidFill>
                  <a:prstClr val="white"/>
                </a:solidFill>
                <a:effectLst>
                  <a:outerShdw blurRad="63500" dist="38100" dir="5400000" sx="101000" sy="101000" algn="t" rotWithShape="0">
                    <a:prstClr val="black">
                      <a:alpha val="30000"/>
                    </a:prstClr>
                  </a:outerShdw>
                </a:effectLst>
              </a:rPr>
              <a:t>EDIT TEXT</a:t>
            </a:r>
          </a:p>
        </p:txBody>
      </p:sp>
      <p:sp>
        <p:nvSpPr>
          <p:cNvPr id="24" name="Freeform 23"/>
          <p:cNvSpPr/>
          <p:nvPr/>
        </p:nvSpPr>
        <p:spPr>
          <a:xfrm>
            <a:off x="5140307" y="2213950"/>
            <a:ext cx="136398" cy="89775"/>
          </a:xfrm>
          <a:custGeom>
            <a:avLst/>
            <a:gdLst>
              <a:gd name="connsiteX0" fmla="*/ 0 w 1455420"/>
              <a:gd name="connsiteY0" fmla="*/ 0 h 895350"/>
              <a:gd name="connsiteX1" fmla="*/ 1455420 w 1455420"/>
              <a:gd name="connsiteY1" fmla="*/ 0 h 895350"/>
              <a:gd name="connsiteX2" fmla="*/ 720090 w 1455420"/>
              <a:gd name="connsiteY2" fmla="*/ 895350 h 895350"/>
              <a:gd name="connsiteX3" fmla="*/ 0 w 1455420"/>
              <a:gd name="connsiteY3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5420" h="895350">
                <a:moveTo>
                  <a:pt x="0" y="0"/>
                </a:moveTo>
                <a:lnTo>
                  <a:pt x="1455420" y="0"/>
                </a:lnTo>
                <a:lnTo>
                  <a:pt x="720090" y="895350"/>
                </a:lnTo>
                <a:lnTo>
                  <a:pt x="0" y="0"/>
                </a:ln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black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258328" y="5666335"/>
            <a:ext cx="1880001" cy="188000"/>
          </a:xfrm>
          <a:prstGeom prst="ellipse">
            <a:avLst/>
          </a:prstGeom>
          <a:gradFill flip="none" rotWithShape="1">
            <a:gsLst>
              <a:gs pos="0">
                <a:sysClr val="windowText" lastClr="000000">
                  <a:lumMod val="50000"/>
                  <a:lumOff val="50000"/>
                  <a:alpha val="94000"/>
                </a:sys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727564">
              <a:defRPr/>
            </a:pPr>
            <a:endParaRPr lang="en-US" sz="1432" kern="0">
              <a:solidFill>
                <a:sysClr val="window" lastClr="FFFF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44544" y="2544975"/>
            <a:ext cx="1295779" cy="85248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72760" tIns="0" rIns="72760" bIns="0" rtlCol="0" anchor="t"/>
          <a:lstStyle/>
          <a:p>
            <a:pPr algn="ctr">
              <a:defRPr/>
            </a:pPr>
            <a:r>
              <a:rPr lang="en-US" sz="1432" ker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This is a sample text.</a:t>
            </a:r>
            <a:endParaRPr lang="en-US" sz="1432" kern="0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7433086" y="1744874"/>
            <a:ext cx="160552" cy="126452"/>
          </a:xfrm>
          <a:custGeom>
            <a:avLst/>
            <a:gdLst>
              <a:gd name="connsiteX0" fmla="*/ 163830 w 213360"/>
              <a:gd name="connsiteY0" fmla="*/ 0 h 152400"/>
              <a:gd name="connsiteX1" fmla="*/ 213360 w 213360"/>
              <a:gd name="connsiteY1" fmla="*/ 137160 h 152400"/>
              <a:gd name="connsiteX2" fmla="*/ 0 w 213360"/>
              <a:gd name="connsiteY2" fmla="*/ 152400 h 152400"/>
              <a:gd name="connsiteX3" fmla="*/ 163830 w 213360"/>
              <a:gd name="connsiteY3" fmla="*/ 0 h 152400"/>
              <a:gd name="connsiteX0" fmla="*/ 163830 w 222885"/>
              <a:gd name="connsiteY0" fmla="*/ 0 h 160020"/>
              <a:gd name="connsiteX1" fmla="*/ 222885 w 222885"/>
              <a:gd name="connsiteY1" fmla="*/ 160020 h 160020"/>
              <a:gd name="connsiteX2" fmla="*/ 0 w 222885"/>
              <a:gd name="connsiteY2" fmla="*/ 152400 h 160020"/>
              <a:gd name="connsiteX3" fmla="*/ 163830 w 222885"/>
              <a:gd name="connsiteY3" fmla="*/ 0 h 160020"/>
              <a:gd name="connsiteX0" fmla="*/ 171450 w 230505"/>
              <a:gd name="connsiteY0" fmla="*/ 0 h 163830"/>
              <a:gd name="connsiteX1" fmla="*/ 230505 w 230505"/>
              <a:gd name="connsiteY1" fmla="*/ 160020 h 163830"/>
              <a:gd name="connsiteX2" fmla="*/ 0 w 230505"/>
              <a:gd name="connsiteY2" fmla="*/ 163830 h 163830"/>
              <a:gd name="connsiteX3" fmla="*/ 171450 w 230505"/>
              <a:gd name="connsiteY3" fmla="*/ 0 h 163830"/>
              <a:gd name="connsiteX0" fmla="*/ 156210 w 215265"/>
              <a:gd name="connsiteY0" fmla="*/ 0 h 167640"/>
              <a:gd name="connsiteX1" fmla="*/ 215265 w 215265"/>
              <a:gd name="connsiteY1" fmla="*/ 160020 h 167640"/>
              <a:gd name="connsiteX2" fmla="*/ 0 w 215265"/>
              <a:gd name="connsiteY2" fmla="*/ 167640 h 167640"/>
              <a:gd name="connsiteX3" fmla="*/ 156210 w 215265"/>
              <a:gd name="connsiteY3" fmla="*/ 0 h 167640"/>
              <a:gd name="connsiteX0" fmla="*/ 169545 w 215265"/>
              <a:gd name="connsiteY0" fmla="*/ 0 h 131445"/>
              <a:gd name="connsiteX1" fmla="*/ 215265 w 215265"/>
              <a:gd name="connsiteY1" fmla="*/ 123825 h 131445"/>
              <a:gd name="connsiteX2" fmla="*/ 0 w 215265"/>
              <a:gd name="connsiteY2" fmla="*/ 131445 h 131445"/>
              <a:gd name="connsiteX3" fmla="*/ 169545 w 215265"/>
              <a:gd name="connsiteY3" fmla="*/ 0 h 131445"/>
              <a:gd name="connsiteX0" fmla="*/ 154305 w 215265"/>
              <a:gd name="connsiteY0" fmla="*/ 0 h 169545"/>
              <a:gd name="connsiteX1" fmla="*/ 215265 w 215265"/>
              <a:gd name="connsiteY1" fmla="*/ 161925 h 169545"/>
              <a:gd name="connsiteX2" fmla="*/ 0 w 215265"/>
              <a:gd name="connsiteY2" fmla="*/ 169545 h 169545"/>
              <a:gd name="connsiteX3" fmla="*/ 154305 w 215265"/>
              <a:gd name="connsiteY3" fmla="*/ 0 h 16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265" h="169545">
                <a:moveTo>
                  <a:pt x="154305" y="0"/>
                </a:moveTo>
                <a:lnTo>
                  <a:pt x="215265" y="161925"/>
                </a:lnTo>
                <a:lnTo>
                  <a:pt x="0" y="169545"/>
                </a:lnTo>
                <a:lnTo>
                  <a:pt x="154305" y="0"/>
                </a:lnTo>
                <a:close/>
              </a:path>
            </a:pathLst>
          </a:custGeom>
          <a:gradFill flip="none" rotWithShape="1">
            <a:gsLst>
              <a:gs pos="100000">
                <a:schemeClr val="accent2"/>
              </a:gs>
              <a:gs pos="0">
                <a:schemeClr val="tx1"/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6340482" y="1746294"/>
            <a:ext cx="244379" cy="204597"/>
          </a:xfrm>
          <a:custGeom>
            <a:avLst/>
            <a:gdLst>
              <a:gd name="connsiteX0" fmla="*/ 102870 w 327660"/>
              <a:gd name="connsiteY0" fmla="*/ 0 h 270510"/>
              <a:gd name="connsiteX1" fmla="*/ 0 w 327660"/>
              <a:gd name="connsiteY1" fmla="*/ 270510 h 270510"/>
              <a:gd name="connsiteX2" fmla="*/ 327660 w 327660"/>
              <a:gd name="connsiteY2" fmla="*/ 240030 h 270510"/>
              <a:gd name="connsiteX3" fmla="*/ 102870 w 327660"/>
              <a:gd name="connsiteY3" fmla="*/ 0 h 270510"/>
              <a:gd name="connsiteX0" fmla="*/ 106680 w 327660"/>
              <a:gd name="connsiteY0" fmla="*/ 0 h 274320"/>
              <a:gd name="connsiteX1" fmla="*/ 0 w 327660"/>
              <a:gd name="connsiteY1" fmla="*/ 274320 h 274320"/>
              <a:gd name="connsiteX2" fmla="*/ 327660 w 327660"/>
              <a:gd name="connsiteY2" fmla="*/ 243840 h 274320"/>
              <a:gd name="connsiteX3" fmla="*/ 106680 w 327660"/>
              <a:gd name="connsiteY3" fmla="*/ 0 h 274320"/>
              <a:gd name="connsiteX0" fmla="*/ 106680 w 327660"/>
              <a:gd name="connsiteY0" fmla="*/ 0 h 274320"/>
              <a:gd name="connsiteX1" fmla="*/ 0 w 327660"/>
              <a:gd name="connsiteY1" fmla="*/ 274320 h 274320"/>
              <a:gd name="connsiteX2" fmla="*/ 327660 w 327660"/>
              <a:gd name="connsiteY2" fmla="*/ 243840 h 274320"/>
              <a:gd name="connsiteX3" fmla="*/ 173355 w 327660"/>
              <a:gd name="connsiteY3" fmla="*/ 0 h 274320"/>
              <a:gd name="connsiteX4" fmla="*/ 106680 w 327660"/>
              <a:gd name="connsiteY4" fmla="*/ 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660" h="274320">
                <a:moveTo>
                  <a:pt x="106680" y="0"/>
                </a:moveTo>
                <a:lnTo>
                  <a:pt x="0" y="274320"/>
                </a:lnTo>
                <a:lnTo>
                  <a:pt x="327660" y="243840"/>
                </a:lnTo>
                <a:cubicBezTo>
                  <a:pt x="268605" y="179070"/>
                  <a:pt x="232410" y="64770"/>
                  <a:pt x="173355" y="0"/>
                </a:cubicBezTo>
                <a:lnTo>
                  <a:pt x="10668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6164302" y="1823203"/>
            <a:ext cx="1648141" cy="3661232"/>
          </a:xfrm>
          <a:custGeom>
            <a:avLst/>
            <a:gdLst>
              <a:gd name="connsiteX0" fmla="*/ 0 w 2209800"/>
              <a:gd name="connsiteY0" fmla="*/ 144780 h 3931920"/>
              <a:gd name="connsiteX1" fmla="*/ 76200 w 2209800"/>
              <a:gd name="connsiteY1" fmla="*/ 3840480 h 3931920"/>
              <a:gd name="connsiteX2" fmla="*/ 2209800 w 2209800"/>
              <a:gd name="connsiteY2" fmla="*/ 3931920 h 3931920"/>
              <a:gd name="connsiteX3" fmla="*/ 2141220 w 2209800"/>
              <a:gd name="connsiteY3" fmla="*/ 0 h 3931920"/>
              <a:gd name="connsiteX4" fmla="*/ 0 w 2209800"/>
              <a:gd name="connsiteY4" fmla="*/ 144780 h 3931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9800" h="3931920">
                <a:moveTo>
                  <a:pt x="0" y="144780"/>
                </a:moveTo>
                <a:lnTo>
                  <a:pt x="76200" y="3840480"/>
                </a:lnTo>
                <a:lnTo>
                  <a:pt x="2209800" y="3931920"/>
                </a:lnTo>
                <a:lnTo>
                  <a:pt x="2141220" y="0"/>
                </a:lnTo>
                <a:lnTo>
                  <a:pt x="0" y="144780"/>
                </a:lnTo>
                <a:close/>
              </a:path>
            </a:pathLst>
          </a:cu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60" tIns="36380" rIns="72760" bIns="363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6221133" y="1936868"/>
            <a:ext cx="1568575" cy="3384511"/>
          </a:xfrm>
          <a:prstGeom prst="ellipse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6439938" y="1754820"/>
            <a:ext cx="1085500" cy="667781"/>
          </a:xfrm>
          <a:custGeom>
            <a:avLst/>
            <a:gdLst>
              <a:gd name="connsiteX0" fmla="*/ 0 w 1455420"/>
              <a:gd name="connsiteY0" fmla="*/ 0 h 895350"/>
              <a:gd name="connsiteX1" fmla="*/ 1455420 w 1455420"/>
              <a:gd name="connsiteY1" fmla="*/ 0 h 895350"/>
              <a:gd name="connsiteX2" fmla="*/ 720090 w 1455420"/>
              <a:gd name="connsiteY2" fmla="*/ 895350 h 895350"/>
              <a:gd name="connsiteX3" fmla="*/ 0 w 1455420"/>
              <a:gd name="connsiteY3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5420" h="895350">
                <a:moveTo>
                  <a:pt x="0" y="0"/>
                </a:moveTo>
                <a:lnTo>
                  <a:pt x="1455420" y="0"/>
                </a:lnTo>
                <a:lnTo>
                  <a:pt x="720090" y="8953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46000">
                <a:schemeClr val="accent2"/>
              </a:gs>
              <a:gs pos="100000">
                <a:schemeClr val="accent2">
                  <a:lumMod val="75000"/>
                </a:schemeClr>
              </a:gs>
              <a:gs pos="0">
                <a:schemeClr val="accent2">
                  <a:lumMod val="50000"/>
                </a:schemeClr>
              </a:gs>
            </a:gsLst>
            <a:lin ang="5400000" scaled="1"/>
            <a:tileRect/>
          </a:gradFill>
          <a:ln w="28575" cap="sq"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2"/>
                </a:gs>
                <a:gs pos="95000">
                  <a:schemeClr val="accent2">
                    <a:lumMod val="50000"/>
                  </a:schemeClr>
                </a:gs>
              </a:gsLst>
              <a:lin ang="5400000" scaled="1"/>
              <a:tileRect/>
            </a:gradFill>
            <a:miter lim="800000"/>
          </a:ln>
          <a:effectLst>
            <a:outerShdw blurRad="1016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6607595" y="1768945"/>
            <a:ext cx="750188" cy="54559"/>
          </a:xfrm>
          <a:prstGeom prst="ellipse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0">
                <a:schemeClr val="bg1">
                  <a:alpha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6800826" y="2109170"/>
            <a:ext cx="363728" cy="34099"/>
          </a:xfrm>
          <a:prstGeom prst="ellipse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0">
                <a:schemeClr val="bg1">
                  <a:alpha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65092" y="1818548"/>
            <a:ext cx="857928" cy="288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73" b="1" dirty="0">
                <a:solidFill>
                  <a:prstClr val="white"/>
                </a:solidFill>
                <a:effectLst>
                  <a:outerShdw blurRad="63500" dist="38100" dir="5400000" sx="101000" sy="101000" algn="t" rotWithShape="0">
                    <a:prstClr val="black">
                      <a:alpha val="30000"/>
                    </a:prstClr>
                  </a:outerShdw>
                </a:effectLst>
              </a:rPr>
              <a:t>EDIT TEXT</a:t>
            </a:r>
          </a:p>
        </p:txBody>
      </p:sp>
      <p:sp>
        <p:nvSpPr>
          <p:cNvPr id="36" name="Freeform 35"/>
          <p:cNvSpPr/>
          <p:nvPr/>
        </p:nvSpPr>
        <p:spPr>
          <a:xfrm>
            <a:off x="6907827" y="2213950"/>
            <a:ext cx="136398" cy="89775"/>
          </a:xfrm>
          <a:custGeom>
            <a:avLst/>
            <a:gdLst>
              <a:gd name="connsiteX0" fmla="*/ 0 w 1455420"/>
              <a:gd name="connsiteY0" fmla="*/ 0 h 895350"/>
              <a:gd name="connsiteX1" fmla="*/ 1455420 w 1455420"/>
              <a:gd name="connsiteY1" fmla="*/ 0 h 895350"/>
              <a:gd name="connsiteX2" fmla="*/ 720090 w 1455420"/>
              <a:gd name="connsiteY2" fmla="*/ 895350 h 895350"/>
              <a:gd name="connsiteX3" fmla="*/ 0 w 1455420"/>
              <a:gd name="connsiteY3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5420" h="895350">
                <a:moveTo>
                  <a:pt x="0" y="0"/>
                </a:moveTo>
                <a:lnTo>
                  <a:pt x="1455420" y="0"/>
                </a:lnTo>
                <a:lnTo>
                  <a:pt x="720090" y="895350"/>
                </a:lnTo>
                <a:lnTo>
                  <a:pt x="0" y="0"/>
                </a:ln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black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025848" y="5666335"/>
            <a:ext cx="1880001" cy="188000"/>
          </a:xfrm>
          <a:prstGeom prst="ellipse">
            <a:avLst/>
          </a:prstGeom>
          <a:gradFill flip="none" rotWithShape="1">
            <a:gsLst>
              <a:gs pos="0">
                <a:sysClr val="windowText" lastClr="000000">
                  <a:lumMod val="50000"/>
                  <a:lumOff val="50000"/>
                  <a:alpha val="94000"/>
                </a:sys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727564">
              <a:defRPr/>
            </a:pPr>
            <a:endParaRPr lang="en-US" sz="1432" kern="0">
              <a:solidFill>
                <a:sysClr val="window" lastClr="FFFFFF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312064" y="2544975"/>
            <a:ext cx="1295779" cy="85248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72760" tIns="0" rIns="72760" bIns="0" rtlCol="0" anchor="t"/>
          <a:lstStyle/>
          <a:p>
            <a:pPr algn="ctr">
              <a:defRPr/>
            </a:pPr>
            <a:r>
              <a:rPr lang="en-US" sz="1432" ker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This is a sample text.</a:t>
            </a:r>
            <a:endParaRPr lang="en-US" sz="1432" kern="0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9200607" y="1744874"/>
            <a:ext cx="160552" cy="126452"/>
          </a:xfrm>
          <a:custGeom>
            <a:avLst/>
            <a:gdLst>
              <a:gd name="connsiteX0" fmla="*/ 163830 w 213360"/>
              <a:gd name="connsiteY0" fmla="*/ 0 h 152400"/>
              <a:gd name="connsiteX1" fmla="*/ 213360 w 213360"/>
              <a:gd name="connsiteY1" fmla="*/ 137160 h 152400"/>
              <a:gd name="connsiteX2" fmla="*/ 0 w 213360"/>
              <a:gd name="connsiteY2" fmla="*/ 152400 h 152400"/>
              <a:gd name="connsiteX3" fmla="*/ 163830 w 213360"/>
              <a:gd name="connsiteY3" fmla="*/ 0 h 152400"/>
              <a:gd name="connsiteX0" fmla="*/ 163830 w 222885"/>
              <a:gd name="connsiteY0" fmla="*/ 0 h 160020"/>
              <a:gd name="connsiteX1" fmla="*/ 222885 w 222885"/>
              <a:gd name="connsiteY1" fmla="*/ 160020 h 160020"/>
              <a:gd name="connsiteX2" fmla="*/ 0 w 222885"/>
              <a:gd name="connsiteY2" fmla="*/ 152400 h 160020"/>
              <a:gd name="connsiteX3" fmla="*/ 163830 w 222885"/>
              <a:gd name="connsiteY3" fmla="*/ 0 h 160020"/>
              <a:gd name="connsiteX0" fmla="*/ 171450 w 230505"/>
              <a:gd name="connsiteY0" fmla="*/ 0 h 163830"/>
              <a:gd name="connsiteX1" fmla="*/ 230505 w 230505"/>
              <a:gd name="connsiteY1" fmla="*/ 160020 h 163830"/>
              <a:gd name="connsiteX2" fmla="*/ 0 w 230505"/>
              <a:gd name="connsiteY2" fmla="*/ 163830 h 163830"/>
              <a:gd name="connsiteX3" fmla="*/ 171450 w 230505"/>
              <a:gd name="connsiteY3" fmla="*/ 0 h 163830"/>
              <a:gd name="connsiteX0" fmla="*/ 156210 w 215265"/>
              <a:gd name="connsiteY0" fmla="*/ 0 h 167640"/>
              <a:gd name="connsiteX1" fmla="*/ 215265 w 215265"/>
              <a:gd name="connsiteY1" fmla="*/ 160020 h 167640"/>
              <a:gd name="connsiteX2" fmla="*/ 0 w 215265"/>
              <a:gd name="connsiteY2" fmla="*/ 167640 h 167640"/>
              <a:gd name="connsiteX3" fmla="*/ 156210 w 215265"/>
              <a:gd name="connsiteY3" fmla="*/ 0 h 167640"/>
              <a:gd name="connsiteX0" fmla="*/ 169545 w 215265"/>
              <a:gd name="connsiteY0" fmla="*/ 0 h 131445"/>
              <a:gd name="connsiteX1" fmla="*/ 215265 w 215265"/>
              <a:gd name="connsiteY1" fmla="*/ 123825 h 131445"/>
              <a:gd name="connsiteX2" fmla="*/ 0 w 215265"/>
              <a:gd name="connsiteY2" fmla="*/ 131445 h 131445"/>
              <a:gd name="connsiteX3" fmla="*/ 169545 w 215265"/>
              <a:gd name="connsiteY3" fmla="*/ 0 h 131445"/>
              <a:gd name="connsiteX0" fmla="*/ 154305 w 215265"/>
              <a:gd name="connsiteY0" fmla="*/ 0 h 169545"/>
              <a:gd name="connsiteX1" fmla="*/ 215265 w 215265"/>
              <a:gd name="connsiteY1" fmla="*/ 161925 h 169545"/>
              <a:gd name="connsiteX2" fmla="*/ 0 w 215265"/>
              <a:gd name="connsiteY2" fmla="*/ 169545 h 169545"/>
              <a:gd name="connsiteX3" fmla="*/ 154305 w 215265"/>
              <a:gd name="connsiteY3" fmla="*/ 0 h 16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265" h="169545">
                <a:moveTo>
                  <a:pt x="154305" y="0"/>
                </a:moveTo>
                <a:lnTo>
                  <a:pt x="215265" y="161925"/>
                </a:lnTo>
                <a:lnTo>
                  <a:pt x="0" y="169545"/>
                </a:lnTo>
                <a:lnTo>
                  <a:pt x="154305" y="0"/>
                </a:lnTo>
                <a:close/>
              </a:path>
            </a:pathLst>
          </a:custGeom>
          <a:gradFill>
            <a:gsLst>
              <a:gs pos="100000">
                <a:schemeClr val="accent1"/>
              </a:gs>
              <a:gs pos="0">
                <a:schemeClr val="tx1"/>
              </a:gs>
            </a:gsLst>
            <a:lin ang="0" scaled="1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8108002" y="1746294"/>
            <a:ext cx="244379" cy="204597"/>
          </a:xfrm>
          <a:custGeom>
            <a:avLst/>
            <a:gdLst>
              <a:gd name="connsiteX0" fmla="*/ 102870 w 327660"/>
              <a:gd name="connsiteY0" fmla="*/ 0 h 270510"/>
              <a:gd name="connsiteX1" fmla="*/ 0 w 327660"/>
              <a:gd name="connsiteY1" fmla="*/ 270510 h 270510"/>
              <a:gd name="connsiteX2" fmla="*/ 327660 w 327660"/>
              <a:gd name="connsiteY2" fmla="*/ 240030 h 270510"/>
              <a:gd name="connsiteX3" fmla="*/ 102870 w 327660"/>
              <a:gd name="connsiteY3" fmla="*/ 0 h 270510"/>
              <a:gd name="connsiteX0" fmla="*/ 106680 w 327660"/>
              <a:gd name="connsiteY0" fmla="*/ 0 h 274320"/>
              <a:gd name="connsiteX1" fmla="*/ 0 w 327660"/>
              <a:gd name="connsiteY1" fmla="*/ 274320 h 274320"/>
              <a:gd name="connsiteX2" fmla="*/ 327660 w 327660"/>
              <a:gd name="connsiteY2" fmla="*/ 243840 h 274320"/>
              <a:gd name="connsiteX3" fmla="*/ 106680 w 327660"/>
              <a:gd name="connsiteY3" fmla="*/ 0 h 274320"/>
              <a:gd name="connsiteX0" fmla="*/ 106680 w 327660"/>
              <a:gd name="connsiteY0" fmla="*/ 0 h 274320"/>
              <a:gd name="connsiteX1" fmla="*/ 0 w 327660"/>
              <a:gd name="connsiteY1" fmla="*/ 274320 h 274320"/>
              <a:gd name="connsiteX2" fmla="*/ 327660 w 327660"/>
              <a:gd name="connsiteY2" fmla="*/ 243840 h 274320"/>
              <a:gd name="connsiteX3" fmla="*/ 173355 w 327660"/>
              <a:gd name="connsiteY3" fmla="*/ 0 h 274320"/>
              <a:gd name="connsiteX4" fmla="*/ 106680 w 327660"/>
              <a:gd name="connsiteY4" fmla="*/ 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660" h="274320">
                <a:moveTo>
                  <a:pt x="106680" y="0"/>
                </a:moveTo>
                <a:lnTo>
                  <a:pt x="0" y="274320"/>
                </a:lnTo>
                <a:lnTo>
                  <a:pt x="327660" y="243840"/>
                </a:lnTo>
                <a:cubicBezTo>
                  <a:pt x="268605" y="179070"/>
                  <a:pt x="232410" y="64770"/>
                  <a:pt x="173355" y="0"/>
                </a:cubicBezTo>
                <a:lnTo>
                  <a:pt x="10668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tx1"/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7931823" y="1823203"/>
            <a:ext cx="1648141" cy="3661232"/>
          </a:xfrm>
          <a:custGeom>
            <a:avLst/>
            <a:gdLst>
              <a:gd name="connsiteX0" fmla="*/ 0 w 2209800"/>
              <a:gd name="connsiteY0" fmla="*/ 144780 h 3931920"/>
              <a:gd name="connsiteX1" fmla="*/ 76200 w 2209800"/>
              <a:gd name="connsiteY1" fmla="*/ 3840480 h 3931920"/>
              <a:gd name="connsiteX2" fmla="*/ 2209800 w 2209800"/>
              <a:gd name="connsiteY2" fmla="*/ 3931920 h 3931920"/>
              <a:gd name="connsiteX3" fmla="*/ 2141220 w 2209800"/>
              <a:gd name="connsiteY3" fmla="*/ 0 h 3931920"/>
              <a:gd name="connsiteX4" fmla="*/ 0 w 2209800"/>
              <a:gd name="connsiteY4" fmla="*/ 144780 h 3931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9800" h="3931920">
                <a:moveTo>
                  <a:pt x="0" y="144780"/>
                </a:moveTo>
                <a:lnTo>
                  <a:pt x="76200" y="3840480"/>
                </a:lnTo>
                <a:lnTo>
                  <a:pt x="2209800" y="3931920"/>
                </a:lnTo>
                <a:lnTo>
                  <a:pt x="2141220" y="0"/>
                </a:lnTo>
                <a:lnTo>
                  <a:pt x="0" y="144780"/>
                </a:lnTo>
                <a:close/>
              </a:path>
            </a:pathLst>
          </a:cu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60" tIns="36380" rIns="72760" bIns="363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7988654" y="1936868"/>
            <a:ext cx="1568575" cy="3384511"/>
          </a:xfrm>
          <a:prstGeom prst="ellipse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8207459" y="1754820"/>
            <a:ext cx="1085500" cy="667781"/>
          </a:xfrm>
          <a:custGeom>
            <a:avLst/>
            <a:gdLst>
              <a:gd name="connsiteX0" fmla="*/ 0 w 1455420"/>
              <a:gd name="connsiteY0" fmla="*/ 0 h 895350"/>
              <a:gd name="connsiteX1" fmla="*/ 1455420 w 1455420"/>
              <a:gd name="connsiteY1" fmla="*/ 0 h 895350"/>
              <a:gd name="connsiteX2" fmla="*/ 720090 w 1455420"/>
              <a:gd name="connsiteY2" fmla="*/ 895350 h 895350"/>
              <a:gd name="connsiteX3" fmla="*/ 0 w 1455420"/>
              <a:gd name="connsiteY3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5420" h="895350">
                <a:moveTo>
                  <a:pt x="0" y="0"/>
                </a:moveTo>
                <a:lnTo>
                  <a:pt x="1455420" y="0"/>
                </a:lnTo>
                <a:lnTo>
                  <a:pt x="720090" y="8953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55000">
                <a:schemeClr val="accent1"/>
              </a:gs>
              <a:gs pos="100000">
                <a:schemeClr val="accent1">
                  <a:lumMod val="50000"/>
                </a:schemeClr>
              </a:gs>
              <a:gs pos="0">
                <a:schemeClr val="accent1">
                  <a:lumMod val="50000"/>
                </a:schemeClr>
              </a:gs>
            </a:gsLst>
            <a:lin ang="5400000" scaled="1"/>
            <a:tileRect/>
          </a:gradFill>
          <a:ln w="28575" cap="sq"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/>
                </a:gs>
                <a:gs pos="95000">
                  <a:schemeClr val="accent1">
                    <a:lumMod val="50000"/>
                  </a:schemeClr>
                </a:gs>
              </a:gsLst>
              <a:lin ang="5400000" scaled="1"/>
              <a:tileRect/>
            </a:gradFill>
            <a:miter lim="800000"/>
          </a:ln>
          <a:effectLst>
            <a:outerShdw blurRad="1016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8375116" y="1768945"/>
            <a:ext cx="750188" cy="54559"/>
          </a:xfrm>
          <a:prstGeom prst="ellipse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0">
                <a:schemeClr val="bg1">
                  <a:alpha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8568347" y="2109170"/>
            <a:ext cx="363728" cy="34099"/>
          </a:xfrm>
          <a:prstGeom prst="ellipse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0">
                <a:schemeClr val="bg1">
                  <a:alpha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32613" y="1818548"/>
            <a:ext cx="857928" cy="288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73" b="1" dirty="0">
                <a:solidFill>
                  <a:prstClr val="white"/>
                </a:solidFill>
                <a:effectLst>
                  <a:outerShdw blurRad="63500" dist="38100" dir="5400000" sx="101000" sy="101000" algn="t" rotWithShape="0">
                    <a:prstClr val="black">
                      <a:alpha val="30000"/>
                    </a:prstClr>
                  </a:outerShdw>
                </a:effectLst>
              </a:rPr>
              <a:t>EDIT TEXT</a:t>
            </a:r>
          </a:p>
        </p:txBody>
      </p:sp>
      <p:sp>
        <p:nvSpPr>
          <p:cNvPr id="48" name="Freeform 47"/>
          <p:cNvSpPr/>
          <p:nvPr/>
        </p:nvSpPr>
        <p:spPr>
          <a:xfrm>
            <a:off x="8675348" y="2213950"/>
            <a:ext cx="136398" cy="89775"/>
          </a:xfrm>
          <a:custGeom>
            <a:avLst/>
            <a:gdLst>
              <a:gd name="connsiteX0" fmla="*/ 0 w 1455420"/>
              <a:gd name="connsiteY0" fmla="*/ 0 h 895350"/>
              <a:gd name="connsiteX1" fmla="*/ 1455420 w 1455420"/>
              <a:gd name="connsiteY1" fmla="*/ 0 h 895350"/>
              <a:gd name="connsiteX2" fmla="*/ 720090 w 1455420"/>
              <a:gd name="connsiteY2" fmla="*/ 895350 h 895350"/>
              <a:gd name="connsiteX3" fmla="*/ 0 w 1455420"/>
              <a:gd name="connsiteY3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5420" h="895350">
                <a:moveTo>
                  <a:pt x="0" y="0"/>
                </a:moveTo>
                <a:lnTo>
                  <a:pt x="1455420" y="0"/>
                </a:lnTo>
                <a:lnTo>
                  <a:pt x="720090" y="895350"/>
                </a:lnTo>
                <a:lnTo>
                  <a:pt x="0" y="0"/>
                </a:ln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black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7793368" y="5666335"/>
            <a:ext cx="1880001" cy="188000"/>
          </a:xfrm>
          <a:prstGeom prst="ellipse">
            <a:avLst/>
          </a:prstGeom>
          <a:gradFill flip="none" rotWithShape="1">
            <a:gsLst>
              <a:gs pos="0">
                <a:sysClr val="windowText" lastClr="000000">
                  <a:lumMod val="50000"/>
                  <a:lumOff val="50000"/>
                  <a:alpha val="94000"/>
                </a:sys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727564">
              <a:defRPr/>
            </a:pPr>
            <a:endParaRPr lang="en-US" sz="1432" kern="0">
              <a:solidFill>
                <a:sysClr val="window" lastClr="FFFFFF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079585" y="2544975"/>
            <a:ext cx="1295779" cy="85248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72760" tIns="0" rIns="72760" bIns="0" rtlCol="0" anchor="t"/>
          <a:lstStyle/>
          <a:p>
            <a:pPr algn="ctr">
              <a:defRPr/>
            </a:pPr>
            <a:r>
              <a:rPr lang="en-US" sz="1432" ker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This is a sample text.</a:t>
            </a:r>
            <a:endParaRPr lang="en-US" sz="1432" kern="0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2757833" y="3483764"/>
            <a:ext cx="6719723" cy="1818770"/>
          </a:xfrm>
          <a:custGeom>
            <a:avLst/>
            <a:gdLst>
              <a:gd name="connsiteX0" fmla="*/ 0 w 6619164"/>
              <a:gd name="connsiteY0" fmla="*/ 1924334 h 1924334"/>
              <a:gd name="connsiteX1" fmla="*/ 3343701 w 6619164"/>
              <a:gd name="connsiteY1" fmla="*/ 0 h 1924334"/>
              <a:gd name="connsiteX2" fmla="*/ 6619164 w 6619164"/>
              <a:gd name="connsiteY2" fmla="*/ 1924334 h 1924334"/>
              <a:gd name="connsiteX0" fmla="*/ 0 w 6619164"/>
              <a:gd name="connsiteY0" fmla="*/ 1924440 h 1924440"/>
              <a:gd name="connsiteX1" fmla="*/ 3343701 w 6619164"/>
              <a:gd name="connsiteY1" fmla="*/ 106 h 1924440"/>
              <a:gd name="connsiteX2" fmla="*/ 6619164 w 6619164"/>
              <a:gd name="connsiteY2" fmla="*/ 1924440 h 1924440"/>
              <a:gd name="connsiteX0" fmla="*/ 0 w 6619164"/>
              <a:gd name="connsiteY0" fmla="*/ 1924440 h 1924440"/>
              <a:gd name="connsiteX1" fmla="*/ 3343701 w 6619164"/>
              <a:gd name="connsiteY1" fmla="*/ 106 h 1924440"/>
              <a:gd name="connsiteX2" fmla="*/ 6619164 w 6619164"/>
              <a:gd name="connsiteY2" fmla="*/ 1924440 h 1924440"/>
              <a:gd name="connsiteX0" fmla="*/ 0 w 6619164"/>
              <a:gd name="connsiteY0" fmla="*/ 1924407 h 1924407"/>
              <a:gd name="connsiteX1" fmla="*/ 3343701 w 6619164"/>
              <a:gd name="connsiteY1" fmla="*/ 73 h 1924407"/>
              <a:gd name="connsiteX2" fmla="*/ 6619164 w 6619164"/>
              <a:gd name="connsiteY2" fmla="*/ 1924407 h 1924407"/>
              <a:gd name="connsiteX0" fmla="*/ 0 w 6619164"/>
              <a:gd name="connsiteY0" fmla="*/ 1924407 h 1924407"/>
              <a:gd name="connsiteX1" fmla="*/ 3343701 w 6619164"/>
              <a:gd name="connsiteY1" fmla="*/ 73 h 1924407"/>
              <a:gd name="connsiteX2" fmla="*/ 6619164 w 6619164"/>
              <a:gd name="connsiteY2" fmla="*/ 1924407 h 1924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9164" h="1924407">
                <a:moveTo>
                  <a:pt x="0" y="1924407"/>
                </a:moveTo>
                <a:cubicBezTo>
                  <a:pt x="1619535" y="1897112"/>
                  <a:pt x="1897038" y="-13575"/>
                  <a:pt x="3343701" y="73"/>
                </a:cubicBezTo>
                <a:cubicBezTo>
                  <a:pt x="4790364" y="13721"/>
                  <a:pt x="5117910" y="1897111"/>
                  <a:pt x="6619164" y="1924407"/>
                </a:cubicBezTo>
              </a:path>
            </a:pathLst>
          </a:custGeom>
          <a:ln w="38100" cap="rnd">
            <a:solidFill>
              <a:schemeClr val="tx1">
                <a:lumMod val="75000"/>
                <a:lumOff val="25000"/>
              </a:schemeClr>
            </a:solidFill>
          </a:ln>
          <a:effectLst>
            <a:outerShdw blurRad="114300" dist="50800" dir="5400000" algn="t" rotWithShape="0">
              <a:prstClr val="black">
                <a:alpha val="8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black"/>
              </a:solidFill>
            </a:endParaRPr>
          </a:p>
        </p:txBody>
      </p:sp>
      <p:sp>
        <p:nvSpPr>
          <p:cNvPr id="52" name="Circular Arrow 51"/>
          <p:cNvSpPr/>
          <p:nvPr/>
        </p:nvSpPr>
        <p:spPr>
          <a:xfrm rot="1411714">
            <a:off x="6236828" y="3860781"/>
            <a:ext cx="1349720" cy="1349720"/>
          </a:xfrm>
          <a:prstGeom prst="circularArrow">
            <a:avLst>
              <a:gd name="adj1" fmla="val 9694"/>
              <a:gd name="adj2" fmla="val 700226"/>
              <a:gd name="adj3" fmla="val 20250171"/>
              <a:gd name="adj4" fmla="val 16147424"/>
              <a:gd name="adj5" fmla="val 8686"/>
            </a:avLst>
          </a:prstGeom>
          <a:gradFill>
            <a:gsLst>
              <a:gs pos="100000">
                <a:schemeClr val="bg1">
                  <a:lumMod val="50000"/>
                </a:schemeClr>
              </a:gs>
              <a:gs pos="16000">
                <a:sysClr val="window" lastClr="FFFFFF">
                  <a:alpha val="0"/>
                </a:sys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53" name="Circular Arrow 52"/>
          <p:cNvSpPr/>
          <p:nvPr/>
        </p:nvSpPr>
        <p:spPr>
          <a:xfrm rot="17788605">
            <a:off x="4832711" y="3777373"/>
            <a:ext cx="1349720" cy="1349720"/>
          </a:xfrm>
          <a:prstGeom prst="circularArrow">
            <a:avLst>
              <a:gd name="adj1" fmla="val 9694"/>
              <a:gd name="adj2" fmla="val 700226"/>
              <a:gd name="adj3" fmla="val 20250171"/>
              <a:gd name="adj4" fmla="val 16147424"/>
              <a:gd name="adj5" fmla="val 8686"/>
            </a:avLst>
          </a:prstGeom>
          <a:gradFill>
            <a:gsLst>
              <a:gs pos="100000">
                <a:schemeClr val="bg1">
                  <a:lumMod val="50000"/>
                </a:schemeClr>
              </a:gs>
              <a:gs pos="16000">
                <a:sysClr val="window" lastClr="FFFFFF">
                  <a:alpha val="0"/>
                </a:sys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460697" y="4222450"/>
            <a:ext cx="1069435" cy="78318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72760" tIns="0" rIns="72760" bIns="0" rtlCol="0" anchor="ctr"/>
          <a:lstStyle/>
          <a:p>
            <a:pPr algn="ctr">
              <a:defRPr/>
            </a:pPr>
            <a:r>
              <a:rPr lang="en-US" sz="1114" b="1" kern="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55" name="Circular Arrow 54"/>
          <p:cNvSpPr/>
          <p:nvPr/>
        </p:nvSpPr>
        <p:spPr>
          <a:xfrm rot="10134410" flipH="1">
            <a:off x="2587729" y="3356604"/>
            <a:ext cx="1653713" cy="1653713"/>
          </a:xfrm>
          <a:prstGeom prst="circularArrow">
            <a:avLst>
              <a:gd name="adj1" fmla="val 9694"/>
              <a:gd name="adj2" fmla="val 700226"/>
              <a:gd name="adj3" fmla="val 20250171"/>
              <a:gd name="adj4" fmla="val 16147424"/>
              <a:gd name="adj5" fmla="val 8686"/>
            </a:avLst>
          </a:prstGeom>
          <a:gradFill>
            <a:gsLst>
              <a:gs pos="100000">
                <a:schemeClr val="bg1">
                  <a:lumMod val="50000"/>
                </a:schemeClr>
              </a:gs>
              <a:gs pos="16000">
                <a:sysClr val="window" lastClr="FFFFFF">
                  <a:alpha val="0"/>
                </a:sys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32">
              <a:solidFill>
                <a:prstClr val="white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 rot="20255314">
            <a:off x="2613043" y="4671313"/>
            <a:ext cx="1189456" cy="546379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72760" tIns="0" rIns="72760" bIns="0" rtlCol="0" anchor="ctr"/>
          <a:lstStyle/>
          <a:p>
            <a:pPr algn="ctr">
              <a:defRPr/>
            </a:pPr>
            <a:r>
              <a:rPr lang="en-US" sz="1114" b="1" kern="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57" name="Rectangle 56"/>
          <p:cNvSpPr/>
          <p:nvPr/>
        </p:nvSpPr>
        <p:spPr>
          <a:xfrm rot="2124267" flipH="1">
            <a:off x="7910470" y="4340855"/>
            <a:ext cx="1189456" cy="546379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72760" tIns="0" rIns="72760" bIns="0" rtlCol="0" anchor="ctr"/>
          <a:lstStyle/>
          <a:p>
            <a:pPr algn="ctr">
              <a:defRPr/>
            </a:pPr>
            <a:r>
              <a:rPr lang="en-US" sz="1114" b="1" kern="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192495" y="3830857"/>
            <a:ext cx="1069435" cy="78318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72760" tIns="0" rIns="72760" bIns="0" rtlCol="0" anchor="ctr"/>
          <a:lstStyle/>
          <a:p>
            <a:pPr algn="ctr">
              <a:defRPr/>
            </a:pPr>
            <a:r>
              <a:rPr lang="en-US" sz="1114" b="1" kern="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Insert your desired text here. </a:t>
            </a:r>
          </a:p>
        </p:txBody>
      </p:sp>
    </p:spTree>
    <p:extLst>
      <p:ext uri="{BB962C8B-B14F-4D97-AF65-F5344CB8AC3E}">
        <p14:creationId xmlns:p14="http://schemas.microsoft.com/office/powerpoint/2010/main" val="893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5400000">
            <a:off x="2659333" y="-493704"/>
            <a:ext cx="565814" cy="339129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9915"/>
            <a:endParaRPr lang="en-US" sz="191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January 2015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069784" y="1606360"/>
          <a:ext cx="8052433" cy="40098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0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0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0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0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6331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696"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69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69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69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69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70656" marR="70656" marT="35328" marB="35328" anchor="ctr" anchorCtr="1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Freeform 17"/>
          <p:cNvSpPr/>
          <p:nvPr/>
        </p:nvSpPr>
        <p:spPr>
          <a:xfrm rot="3600000">
            <a:off x="3330316" y="2662782"/>
            <a:ext cx="1014192" cy="933206"/>
          </a:xfrm>
          <a:custGeom>
            <a:avLst/>
            <a:gdLst>
              <a:gd name="connsiteX0" fmla="*/ 56397 w 838658"/>
              <a:gd name="connsiteY0" fmla="*/ 233082 h 855113"/>
              <a:gd name="connsiteX1" fmla="*/ 361197 w 838658"/>
              <a:gd name="connsiteY1" fmla="*/ 0 h 855113"/>
              <a:gd name="connsiteX2" fmla="*/ 809432 w 838658"/>
              <a:gd name="connsiteY2" fmla="*/ 233082 h 855113"/>
              <a:gd name="connsiteX3" fmla="*/ 719785 w 838658"/>
              <a:gd name="connsiteY3" fmla="*/ 788894 h 855113"/>
              <a:gd name="connsiteX4" fmla="*/ 110185 w 838658"/>
              <a:gd name="connsiteY4" fmla="*/ 770964 h 855113"/>
              <a:gd name="connsiteX5" fmla="*/ 2608 w 838658"/>
              <a:gd name="connsiteY5" fmla="*/ 125506 h 855113"/>
              <a:gd name="connsiteX0" fmla="*/ 56397 w 861233"/>
              <a:gd name="connsiteY0" fmla="*/ 107576 h 729607"/>
              <a:gd name="connsiteX1" fmla="*/ 809432 w 861233"/>
              <a:gd name="connsiteY1" fmla="*/ 107576 h 729607"/>
              <a:gd name="connsiteX2" fmla="*/ 719785 w 861233"/>
              <a:gd name="connsiteY2" fmla="*/ 663388 h 729607"/>
              <a:gd name="connsiteX3" fmla="*/ 110185 w 861233"/>
              <a:gd name="connsiteY3" fmla="*/ 645458 h 729607"/>
              <a:gd name="connsiteX4" fmla="*/ 2608 w 861233"/>
              <a:gd name="connsiteY4" fmla="*/ 0 h 729607"/>
              <a:gd name="connsiteX0" fmla="*/ 56397 w 898705"/>
              <a:gd name="connsiteY0" fmla="*/ 141881 h 763912"/>
              <a:gd name="connsiteX1" fmla="*/ 809432 w 898705"/>
              <a:gd name="connsiteY1" fmla="*/ 141881 h 763912"/>
              <a:gd name="connsiteX2" fmla="*/ 719785 w 898705"/>
              <a:gd name="connsiteY2" fmla="*/ 697693 h 763912"/>
              <a:gd name="connsiteX3" fmla="*/ 110185 w 898705"/>
              <a:gd name="connsiteY3" fmla="*/ 679763 h 763912"/>
              <a:gd name="connsiteX4" fmla="*/ 2608 w 898705"/>
              <a:gd name="connsiteY4" fmla="*/ 34305 h 763912"/>
              <a:gd name="connsiteX0" fmla="*/ 56397 w 898705"/>
              <a:gd name="connsiteY0" fmla="*/ 197298 h 819329"/>
              <a:gd name="connsiteX1" fmla="*/ 809432 w 898705"/>
              <a:gd name="connsiteY1" fmla="*/ 197298 h 819329"/>
              <a:gd name="connsiteX2" fmla="*/ 719785 w 898705"/>
              <a:gd name="connsiteY2" fmla="*/ 753110 h 819329"/>
              <a:gd name="connsiteX3" fmla="*/ 110185 w 898705"/>
              <a:gd name="connsiteY3" fmla="*/ 735180 h 819329"/>
              <a:gd name="connsiteX4" fmla="*/ 2608 w 898705"/>
              <a:gd name="connsiteY4" fmla="*/ 89722 h 819329"/>
              <a:gd name="connsiteX0" fmla="*/ 55725 w 848420"/>
              <a:gd name="connsiteY0" fmla="*/ 113855 h 742255"/>
              <a:gd name="connsiteX1" fmla="*/ 808760 w 848420"/>
              <a:gd name="connsiteY1" fmla="*/ 113855 h 742255"/>
              <a:gd name="connsiteX2" fmla="*/ 676955 w 848420"/>
              <a:gd name="connsiteY2" fmla="*/ 680206 h 742255"/>
              <a:gd name="connsiteX3" fmla="*/ 109513 w 848420"/>
              <a:gd name="connsiteY3" fmla="*/ 651737 h 742255"/>
              <a:gd name="connsiteX4" fmla="*/ 1936 w 848420"/>
              <a:gd name="connsiteY4" fmla="*/ 6279 h 742255"/>
              <a:gd name="connsiteX0" fmla="*/ 55725 w 878665"/>
              <a:gd name="connsiteY0" fmla="*/ 113855 h 770908"/>
              <a:gd name="connsiteX1" fmla="*/ 808760 w 878665"/>
              <a:gd name="connsiteY1" fmla="*/ 113855 h 770908"/>
              <a:gd name="connsiteX2" fmla="*/ 676955 w 878665"/>
              <a:gd name="connsiteY2" fmla="*/ 680206 h 770908"/>
              <a:gd name="connsiteX3" fmla="*/ 109513 w 878665"/>
              <a:gd name="connsiteY3" fmla="*/ 651737 h 770908"/>
              <a:gd name="connsiteX4" fmla="*/ 1936 w 878665"/>
              <a:gd name="connsiteY4" fmla="*/ 6279 h 770908"/>
              <a:gd name="connsiteX0" fmla="*/ 55725 w 892258"/>
              <a:gd name="connsiteY0" fmla="*/ 151995 h 809048"/>
              <a:gd name="connsiteX1" fmla="*/ 808760 w 892258"/>
              <a:gd name="connsiteY1" fmla="*/ 151995 h 809048"/>
              <a:gd name="connsiteX2" fmla="*/ 676955 w 892258"/>
              <a:gd name="connsiteY2" fmla="*/ 718346 h 809048"/>
              <a:gd name="connsiteX3" fmla="*/ 109513 w 892258"/>
              <a:gd name="connsiteY3" fmla="*/ 689877 h 809048"/>
              <a:gd name="connsiteX4" fmla="*/ 1936 w 892258"/>
              <a:gd name="connsiteY4" fmla="*/ 44419 h 809048"/>
              <a:gd name="connsiteX0" fmla="*/ 55725 w 819571"/>
              <a:gd name="connsiteY0" fmla="*/ 151995 h 780395"/>
              <a:gd name="connsiteX1" fmla="*/ 756063 w 819571"/>
              <a:gd name="connsiteY1" fmla="*/ 151995 h 780395"/>
              <a:gd name="connsiteX2" fmla="*/ 676955 w 819571"/>
              <a:gd name="connsiteY2" fmla="*/ 718346 h 780395"/>
              <a:gd name="connsiteX3" fmla="*/ 109513 w 819571"/>
              <a:gd name="connsiteY3" fmla="*/ 689877 h 780395"/>
              <a:gd name="connsiteX4" fmla="*/ 1936 w 819571"/>
              <a:gd name="connsiteY4" fmla="*/ 44419 h 780395"/>
              <a:gd name="connsiteX0" fmla="*/ 81001 w 844847"/>
              <a:gd name="connsiteY0" fmla="*/ 181353 h 814030"/>
              <a:gd name="connsiteX1" fmla="*/ 781339 w 844847"/>
              <a:gd name="connsiteY1" fmla="*/ 181353 h 814030"/>
              <a:gd name="connsiteX2" fmla="*/ 702231 w 844847"/>
              <a:gd name="connsiteY2" fmla="*/ 747704 h 814030"/>
              <a:gd name="connsiteX3" fmla="*/ 134789 w 844847"/>
              <a:gd name="connsiteY3" fmla="*/ 719235 h 814030"/>
              <a:gd name="connsiteX4" fmla="*/ 863 w 844847"/>
              <a:gd name="connsiteY4" fmla="*/ 0 h 814030"/>
              <a:gd name="connsiteX0" fmla="*/ 104853 w 868699"/>
              <a:gd name="connsiteY0" fmla="*/ 181353 h 814030"/>
              <a:gd name="connsiteX1" fmla="*/ 805191 w 868699"/>
              <a:gd name="connsiteY1" fmla="*/ 181353 h 814030"/>
              <a:gd name="connsiteX2" fmla="*/ 726083 w 868699"/>
              <a:gd name="connsiteY2" fmla="*/ 747704 h 814030"/>
              <a:gd name="connsiteX3" fmla="*/ 158641 w 868699"/>
              <a:gd name="connsiteY3" fmla="*/ 719235 h 814030"/>
              <a:gd name="connsiteX4" fmla="*/ 24715 w 868699"/>
              <a:gd name="connsiteY4" fmla="*/ 0 h 814030"/>
              <a:gd name="connsiteX0" fmla="*/ 91265 w 855111"/>
              <a:gd name="connsiteY0" fmla="*/ 151996 h 776020"/>
              <a:gd name="connsiteX1" fmla="*/ 791603 w 855111"/>
              <a:gd name="connsiteY1" fmla="*/ 151996 h 776020"/>
              <a:gd name="connsiteX2" fmla="*/ 712495 w 855111"/>
              <a:gd name="connsiteY2" fmla="*/ 718347 h 776020"/>
              <a:gd name="connsiteX3" fmla="*/ 145053 w 855111"/>
              <a:gd name="connsiteY3" fmla="*/ 689878 h 776020"/>
              <a:gd name="connsiteX4" fmla="*/ 26936 w 855111"/>
              <a:gd name="connsiteY4" fmla="*/ 123466 h 776020"/>
              <a:gd name="connsiteX0" fmla="*/ 104996 w 868842"/>
              <a:gd name="connsiteY0" fmla="*/ 151996 h 776020"/>
              <a:gd name="connsiteX1" fmla="*/ 805334 w 868842"/>
              <a:gd name="connsiteY1" fmla="*/ 151996 h 776020"/>
              <a:gd name="connsiteX2" fmla="*/ 726226 w 868842"/>
              <a:gd name="connsiteY2" fmla="*/ 718347 h 776020"/>
              <a:gd name="connsiteX3" fmla="*/ 158784 w 868842"/>
              <a:gd name="connsiteY3" fmla="*/ 689878 h 776020"/>
              <a:gd name="connsiteX4" fmla="*/ 40667 w 868842"/>
              <a:gd name="connsiteY4" fmla="*/ 123466 h 776020"/>
              <a:gd name="connsiteX0" fmla="*/ 104996 w 880667"/>
              <a:gd name="connsiteY0" fmla="*/ 151996 h 784864"/>
              <a:gd name="connsiteX1" fmla="*/ 805334 w 880667"/>
              <a:gd name="connsiteY1" fmla="*/ 151996 h 784864"/>
              <a:gd name="connsiteX2" fmla="*/ 726226 w 880667"/>
              <a:gd name="connsiteY2" fmla="*/ 718347 h 784864"/>
              <a:gd name="connsiteX3" fmla="*/ 158784 w 880667"/>
              <a:gd name="connsiteY3" fmla="*/ 689878 h 784864"/>
              <a:gd name="connsiteX4" fmla="*/ 40667 w 880667"/>
              <a:gd name="connsiteY4" fmla="*/ 123466 h 784864"/>
              <a:gd name="connsiteX0" fmla="*/ 0 w 938109"/>
              <a:gd name="connsiteY0" fmla="*/ 177944 h 673907"/>
              <a:gd name="connsiteX1" fmla="*/ 864625 w 938109"/>
              <a:gd name="connsiteY1" fmla="*/ 41039 h 673907"/>
              <a:gd name="connsiteX2" fmla="*/ 785517 w 938109"/>
              <a:gd name="connsiteY2" fmla="*/ 607390 h 673907"/>
              <a:gd name="connsiteX3" fmla="*/ 218075 w 938109"/>
              <a:gd name="connsiteY3" fmla="*/ 578921 h 673907"/>
              <a:gd name="connsiteX4" fmla="*/ 99958 w 938109"/>
              <a:gd name="connsiteY4" fmla="*/ 12509 h 673907"/>
              <a:gd name="connsiteX0" fmla="*/ 0 w 938109"/>
              <a:gd name="connsiteY0" fmla="*/ 260870 h 756833"/>
              <a:gd name="connsiteX1" fmla="*/ 864625 w 938109"/>
              <a:gd name="connsiteY1" fmla="*/ 123965 h 756833"/>
              <a:gd name="connsiteX2" fmla="*/ 785517 w 938109"/>
              <a:gd name="connsiteY2" fmla="*/ 690316 h 756833"/>
              <a:gd name="connsiteX3" fmla="*/ 218075 w 938109"/>
              <a:gd name="connsiteY3" fmla="*/ 661847 h 756833"/>
              <a:gd name="connsiteX4" fmla="*/ 99958 w 938109"/>
              <a:gd name="connsiteY4" fmla="*/ 95435 h 756833"/>
              <a:gd name="connsiteX0" fmla="*/ 0 w 938109"/>
              <a:gd name="connsiteY0" fmla="*/ 320594 h 824927"/>
              <a:gd name="connsiteX1" fmla="*/ 864625 w 938109"/>
              <a:gd name="connsiteY1" fmla="*/ 183689 h 824927"/>
              <a:gd name="connsiteX2" fmla="*/ 785517 w 938109"/>
              <a:gd name="connsiteY2" fmla="*/ 750040 h 824927"/>
              <a:gd name="connsiteX3" fmla="*/ 218075 w 938109"/>
              <a:gd name="connsiteY3" fmla="*/ 721571 h 824927"/>
              <a:gd name="connsiteX4" fmla="*/ 154720 w 938109"/>
              <a:gd name="connsiteY4" fmla="*/ 0 h 824927"/>
              <a:gd name="connsiteX0" fmla="*/ 0 w 934131"/>
              <a:gd name="connsiteY0" fmla="*/ 320594 h 824927"/>
              <a:gd name="connsiteX1" fmla="*/ 864625 w 934131"/>
              <a:gd name="connsiteY1" fmla="*/ 183689 h 824927"/>
              <a:gd name="connsiteX2" fmla="*/ 785517 w 934131"/>
              <a:gd name="connsiteY2" fmla="*/ 750040 h 824927"/>
              <a:gd name="connsiteX3" fmla="*/ 218075 w 934131"/>
              <a:gd name="connsiteY3" fmla="*/ 721571 h 824927"/>
              <a:gd name="connsiteX4" fmla="*/ 154720 w 934131"/>
              <a:gd name="connsiteY4" fmla="*/ 0 h 824927"/>
              <a:gd name="connsiteX0" fmla="*/ 0 w 934131"/>
              <a:gd name="connsiteY0" fmla="*/ 320594 h 851863"/>
              <a:gd name="connsiteX1" fmla="*/ 864625 w 934131"/>
              <a:gd name="connsiteY1" fmla="*/ 183689 h 851863"/>
              <a:gd name="connsiteX2" fmla="*/ 785517 w 934131"/>
              <a:gd name="connsiteY2" fmla="*/ 750040 h 851863"/>
              <a:gd name="connsiteX3" fmla="*/ 218075 w 934131"/>
              <a:gd name="connsiteY3" fmla="*/ 721571 h 851863"/>
              <a:gd name="connsiteX4" fmla="*/ 154720 w 934131"/>
              <a:gd name="connsiteY4" fmla="*/ 0 h 851863"/>
              <a:gd name="connsiteX0" fmla="*/ 0 w 922404"/>
              <a:gd name="connsiteY0" fmla="*/ 320594 h 851863"/>
              <a:gd name="connsiteX1" fmla="*/ 864625 w 922404"/>
              <a:gd name="connsiteY1" fmla="*/ 183689 h 851863"/>
              <a:gd name="connsiteX2" fmla="*/ 785517 w 922404"/>
              <a:gd name="connsiteY2" fmla="*/ 750040 h 851863"/>
              <a:gd name="connsiteX3" fmla="*/ 218075 w 922404"/>
              <a:gd name="connsiteY3" fmla="*/ 721571 h 851863"/>
              <a:gd name="connsiteX4" fmla="*/ 154720 w 922404"/>
              <a:gd name="connsiteY4" fmla="*/ 0 h 851863"/>
              <a:gd name="connsiteX0" fmla="*/ 0 w 988358"/>
              <a:gd name="connsiteY0" fmla="*/ 293551 h 851863"/>
              <a:gd name="connsiteX1" fmla="*/ 911465 w 988358"/>
              <a:gd name="connsiteY1" fmla="*/ 183689 h 851863"/>
              <a:gd name="connsiteX2" fmla="*/ 832357 w 988358"/>
              <a:gd name="connsiteY2" fmla="*/ 750040 h 851863"/>
              <a:gd name="connsiteX3" fmla="*/ 264915 w 988358"/>
              <a:gd name="connsiteY3" fmla="*/ 721571 h 851863"/>
              <a:gd name="connsiteX4" fmla="*/ 201560 w 988358"/>
              <a:gd name="connsiteY4" fmla="*/ 0 h 851863"/>
              <a:gd name="connsiteX0" fmla="*/ 0 w 988358"/>
              <a:gd name="connsiteY0" fmla="*/ 293551 h 851863"/>
              <a:gd name="connsiteX1" fmla="*/ 911465 w 988358"/>
              <a:gd name="connsiteY1" fmla="*/ 183689 h 851863"/>
              <a:gd name="connsiteX2" fmla="*/ 832357 w 988358"/>
              <a:gd name="connsiteY2" fmla="*/ 750040 h 851863"/>
              <a:gd name="connsiteX3" fmla="*/ 264915 w 988358"/>
              <a:gd name="connsiteY3" fmla="*/ 721571 h 851863"/>
              <a:gd name="connsiteX4" fmla="*/ 201560 w 988358"/>
              <a:gd name="connsiteY4" fmla="*/ 0 h 851863"/>
              <a:gd name="connsiteX0" fmla="*/ 0 w 989518"/>
              <a:gd name="connsiteY0" fmla="*/ 336582 h 894894"/>
              <a:gd name="connsiteX1" fmla="*/ 911465 w 989518"/>
              <a:gd name="connsiteY1" fmla="*/ 226720 h 894894"/>
              <a:gd name="connsiteX2" fmla="*/ 832357 w 989518"/>
              <a:gd name="connsiteY2" fmla="*/ 793071 h 894894"/>
              <a:gd name="connsiteX3" fmla="*/ 264915 w 989518"/>
              <a:gd name="connsiteY3" fmla="*/ 764602 h 894894"/>
              <a:gd name="connsiteX4" fmla="*/ 201560 w 989518"/>
              <a:gd name="connsiteY4" fmla="*/ 43031 h 894894"/>
              <a:gd name="connsiteX0" fmla="*/ 0 w 878671"/>
              <a:gd name="connsiteY0" fmla="*/ 305746 h 851863"/>
              <a:gd name="connsiteX1" fmla="*/ 809212 w 878671"/>
              <a:gd name="connsiteY1" fmla="*/ 183689 h 851863"/>
              <a:gd name="connsiteX2" fmla="*/ 730104 w 878671"/>
              <a:gd name="connsiteY2" fmla="*/ 750040 h 851863"/>
              <a:gd name="connsiteX3" fmla="*/ 162662 w 878671"/>
              <a:gd name="connsiteY3" fmla="*/ 721571 h 851863"/>
              <a:gd name="connsiteX4" fmla="*/ 99307 w 878671"/>
              <a:gd name="connsiteY4" fmla="*/ 0 h 851863"/>
              <a:gd name="connsiteX0" fmla="*/ 0 w 855823"/>
              <a:gd name="connsiteY0" fmla="*/ 320367 h 866484"/>
              <a:gd name="connsiteX1" fmla="*/ 809212 w 855823"/>
              <a:gd name="connsiteY1" fmla="*/ 198310 h 866484"/>
              <a:gd name="connsiteX2" fmla="*/ 730104 w 855823"/>
              <a:gd name="connsiteY2" fmla="*/ 764661 h 866484"/>
              <a:gd name="connsiteX3" fmla="*/ 162662 w 855823"/>
              <a:gd name="connsiteY3" fmla="*/ 736192 h 866484"/>
              <a:gd name="connsiteX4" fmla="*/ 99307 w 855823"/>
              <a:gd name="connsiteY4" fmla="*/ 14621 h 866484"/>
              <a:gd name="connsiteX0" fmla="*/ 0 w 876721"/>
              <a:gd name="connsiteY0" fmla="*/ 327448 h 867107"/>
              <a:gd name="connsiteX1" fmla="*/ 850323 w 876721"/>
              <a:gd name="connsiteY1" fmla="*/ 189848 h 867107"/>
              <a:gd name="connsiteX2" fmla="*/ 730104 w 876721"/>
              <a:gd name="connsiteY2" fmla="*/ 771742 h 867107"/>
              <a:gd name="connsiteX3" fmla="*/ 162662 w 876721"/>
              <a:gd name="connsiteY3" fmla="*/ 743273 h 867107"/>
              <a:gd name="connsiteX4" fmla="*/ 99307 w 876721"/>
              <a:gd name="connsiteY4" fmla="*/ 21702 h 867107"/>
              <a:gd name="connsiteX0" fmla="*/ 0 w 897167"/>
              <a:gd name="connsiteY0" fmla="*/ 335933 h 875592"/>
              <a:gd name="connsiteX1" fmla="*/ 850323 w 897167"/>
              <a:gd name="connsiteY1" fmla="*/ 198333 h 875592"/>
              <a:gd name="connsiteX2" fmla="*/ 730104 w 897167"/>
              <a:gd name="connsiteY2" fmla="*/ 780227 h 875592"/>
              <a:gd name="connsiteX3" fmla="*/ 162662 w 897167"/>
              <a:gd name="connsiteY3" fmla="*/ 751758 h 875592"/>
              <a:gd name="connsiteX4" fmla="*/ 99307 w 897167"/>
              <a:gd name="connsiteY4" fmla="*/ 30187 h 875592"/>
              <a:gd name="connsiteX0" fmla="*/ 0 w 947307"/>
              <a:gd name="connsiteY0" fmla="*/ 351577 h 845405"/>
              <a:gd name="connsiteX1" fmla="*/ 894638 w 947307"/>
              <a:gd name="connsiteY1" fmla="*/ 168146 h 845405"/>
              <a:gd name="connsiteX2" fmla="*/ 774419 w 947307"/>
              <a:gd name="connsiteY2" fmla="*/ 750040 h 845405"/>
              <a:gd name="connsiteX3" fmla="*/ 206977 w 947307"/>
              <a:gd name="connsiteY3" fmla="*/ 721571 h 845405"/>
              <a:gd name="connsiteX4" fmla="*/ 143622 w 947307"/>
              <a:gd name="connsiteY4" fmla="*/ 0 h 845405"/>
              <a:gd name="connsiteX0" fmla="*/ 0 w 965175"/>
              <a:gd name="connsiteY0" fmla="*/ 377619 h 871447"/>
              <a:gd name="connsiteX1" fmla="*/ 894638 w 965175"/>
              <a:gd name="connsiteY1" fmla="*/ 194188 h 871447"/>
              <a:gd name="connsiteX2" fmla="*/ 774419 w 965175"/>
              <a:gd name="connsiteY2" fmla="*/ 776082 h 871447"/>
              <a:gd name="connsiteX3" fmla="*/ 206977 w 965175"/>
              <a:gd name="connsiteY3" fmla="*/ 747613 h 871447"/>
              <a:gd name="connsiteX4" fmla="*/ 143622 w 965175"/>
              <a:gd name="connsiteY4" fmla="*/ 26042 h 871447"/>
              <a:gd name="connsiteX0" fmla="*/ 0 w 955513"/>
              <a:gd name="connsiteY0" fmla="*/ 385383 h 879211"/>
              <a:gd name="connsiteX1" fmla="*/ 894638 w 955513"/>
              <a:gd name="connsiteY1" fmla="*/ 201952 h 879211"/>
              <a:gd name="connsiteX2" fmla="*/ 774419 w 955513"/>
              <a:gd name="connsiteY2" fmla="*/ 783846 h 879211"/>
              <a:gd name="connsiteX3" fmla="*/ 206977 w 955513"/>
              <a:gd name="connsiteY3" fmla="*/ 755377 h 879211"/>
              <a:gd name="connsiteX4" fmla="*/ 143622 w 955513"/>
              <a:gd name="connsiteY4" fmla="*/ 33806 h 87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5513" h="879211">
                <a:moveTo>
                  <a:pt x="0" y="385383"/>
                </a:moveTo>
                <a:cubicBezTo>
                  <a:pt x="187266" y="-130649"/>
                  <a:pt x="746880" y="-60929"/>
                  <a:pt x="894638" y="201952"/>
                </a:cubicBezTo>
                <a:cubicBezTo>
                  <a:pt x="1042396" y="464833"/>
                  <a:pt x="889029" y="691609"/>
                  <a:pt x="774419" y="783846"/>
                </a:cubicBezTo>
                <a:cubicBezTo>
                  <a:pt x="659809" y="876084"/>
                  <a:pt x="403380" y="953400"/>
                  <a:pt x="206977" y="755377"/>
                </a:cubicBezTo>
                <a:cubicBezTo>
                  <a:pt x="10574" y="557354"/>
                  <a:pt x="42790" y="238015"/>
                  <a:pt x="143622" y="33806"/>
                </a:cubicBezTo>
              </a:path>
            </a:pathLst>
          </a:custGeom>
          <a:noFill/>
          <a:ln w="889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9915"/>
            <a:endParaRPr lang="en-US" sz="191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609963" y="4887114"/>
            <a:ext cx="1155581" cy="826319"/>
          </a:xfrm>
          <a:custGeom>
            <a:avLst/>
            <a:gdLst>
              <a:gd name="connsiteX0" fmla="*/ 0 w 2115671"/>
              <a:gd name="connsiteY0" fmla="*/ 842682 h 1309924"/>
              <a:gd name="connsiteX1" fmla="*/ 806824 w 2115671"/>
              <a:gd name="connsiteY1" fmla="*/ 1272988 h 1309924"/>
              <a:gd name="connsiteX2" fmla="*/ 2115671 w 2115671"/>
              <a:gd name="connsiteY2" fmla="*/ 0 h 1309924"/>
              <a:gd name="connsiteX3" fmla="*/ 2115671 w 2115671"/>
              <a:gd name="connsiteY3" fmla="*/ 0 h 1309924"/>
              <a:gd name="connsiteX0" fmla="*/ 0 w 2115671"/>
              <a:gd name="connsiteY0" fmla="*/ 842682 h 1309924"/>
              <a:gd name="connsiteX1" fmla="*/ 806824 w 2115671"/>
              <a:gd name="connsiteY1" fmla="*/ 1272988 h 1309924"/>
              <a:gd name="connsiteX2" fmla="*/ 2115671 w 2115671"/>
              <a:gd name="connsiteY2" fmla="*/ 0 h 1309924"/>
              <a:gd name="connsiteX0" fmla="*/ 0 w 2151530"/>
              <a:gd name="connsiteY0" fmla="*/ 1057835 h 1538490"/>
              <a:gd name="connsiteX1" fmla="*/ 806824 w 2151530"/>
              <a:gd name="connsiteY1" fmla="*/ 1488141 h 1538490"/>
              <a:gd name="connsiteX2" fmla="*/ 2151530 w 2151530"/>
              <a:gd name="connsiteY2" fmla="*/ 0 h 153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51530" h="1538490">
                <a:moveTo>
                  <a:pt x="0" y="1057835"/>
                </a:moveTo>
                <a:cubicBezTo>
                  <a:pt x="227106" y="1343211"/>
                  <a:pt x="448236" y="1664447"/>
                  <a:pt x="806824" y="1488141"/>
                </a:cubicBezTo>
                <a:cubicBezTo>
                  <a:pt x="1165412" y="1311835"/>
                  <a:pt x="2151530" y="0"/>
                  <a:pt x="2151530" y="0"/>
                </a:cubicBezTo>
              </a:path>
            </a:pathLst>
          </a:custGeom>
          <a:noFill/>
          <a:ln w="889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9915"/>
            <a:endParaRPr lang="en-US" sz="191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918642" y="3351635"/>
            <a:ext cx="817622" cy="900419"/>
            <a:chOff x="7234518" y="1792941"/>
            <a:chExt cx="1416423" cy="1559858"/>
          </a:xfrm>
        </p:grpSpPr>
        <p:sp>
          <p:nvSpPr>
            <p:cNvPr id="24" name="Freeform 23"/>
            <p:cNvSpPr/>
            <p:nvPr/>
          </p:nvSpPr>
          <p:spPr>
            <a:xfrm>
              <a:off x="7333130" y="1792941"/>
              <a:ext cx="1219200" cy="1559858"/>
            </a:xfrm>
            <a:custGeom>
              <a:avLst/>
              <a:gdLst>
                <a:gd name="connsiteX0" fmla="*/ 0 w 1129553"/>
                <a:gd name="connsiteY0" fmla="*/ 0 h 1828800"/>
                <a:gd name="connsiteX1" fmla="*/ 1129553 w 1129553"/>
                <a:gd name="connsiteY1" fmla="*/ 1828800 h 1828800"/>
                <a:gd name="connsiteX2" fmla="*/ 1129553 w 1129553"/>
                <a:gd name="connsiteY2" fmla="*/ 1828800 h 1828800"/>
                <a:gd name="connsiteX0" fmla="*/ 0 w 1129553"/>
                <a:gd name="connsiteY0" fmla="*/ 0 h 1828800"/>
                <a:gd name="connsiteX1" fmla="*/ 1129553 w 1129553"/>
                <a:gd name="connsiteY1" fmla="*/ 1828800 h 1828800"/>
                <a:gd name="connsiteX0" fmla="*/ 0 w 1219200"/>
                <a:gd name="connsiteY0" fmla="*/ 0 h 1559858"/>
                <a:gd name="connsiteX1" fmla="*/ 1219200 w 1219200"/>
                <a:gd name="connsiteY1" fmla="*/ 1559858 h 155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9200" h="1559858">
                  <a:moveTo>
                    <a:pt x="0" y="0"/>
                  </a:moveTo>
                  <a:lnTo>
                    <a:pt x="1219200" y="1559858"/>
                  </a:lnTo>
                </a:path>
              </a:pathLst>
            </a:custGeom>
            <a:noFill/>
            <a:ln w="889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9915"/>
              <a:endParaRPr lang="en-US" sz="191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7234518" y="1850204"/>
              <a:ext cx="1416423" cy="1380565"/>
            </a:xfrm>
            <a:custGeom>
              <a:avLst/>
              <a:gdLst>
                <a:gd name="connsiteX0" fmla="*/ 0 w 1416423"/>
                <a:gd name="connsiteY0" fmla="*/ 1380565 h 1380565"/>
                <a:gd name="connsiteX1" fmla="*/ 1416423 w 1416423"/>
                <a:gd name="connsiteY1" fmla="*/ 0 h 1380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6423" h="1380565">
                  <a:moveTo>
                    <a:pt x="0" y="1380565"/>
                  </a:moveTo>
                  <a:lnTo>
                    <a:pt x="1416423" y="0"/>
                  </a:lnTo>
                </a:path>
              </a:pathLst>
            </a:custGeom>
            <a:noFill/>
            <a:ln w="889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9915"/>
              <a:endParaRPr lang="en-US" sz="1910">
                <a:solidFill>
                  <a:srgbClr val="FFFFFF"/>
                </a:solidFill>
                <a:latin typeface="Calibri"/>
              </a:endParaRPr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>
            <a:off x="3058265" y="4555165"/>
            <a:ext cx="1579622" cy="0"/>
          </a:xfrm>
          <a:prstGeom prst="straightConnector1">
            <a:avLst/>
          </a:prstGeom>
          <a:ln w="889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98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2015 Calendar PowerPoint Template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 rot="3600000">
            <a:off x="1981166" y="2080475"/>
            <a:ext cx="1014192" cy="933206"/>
          </a:xfrm>
          <a:custGeom>
            <a:avLst/>
            <a:gdLst>
              <a:gd name="connsiteX0" fmla="*/ 56397 w 838658"/>
              <a:gd name="connsiteY0" fmla="*/ 233082 h 855113"/>
              <a:gd name="connsiteX1" fmla="*/ 361197 w 838658"/>
              <a:gd name="connsiteY1" fmla="*/ 0 h 855113"/>
              <a:gd name="connsiteX2" fmla="*/ 809432 w 838658"/>
              <a:gd name="connsiteY2" fmla="*/ 233082 h 855113"/>
              <a:gd name="connsiteX3" fmla="*/ 719785 w 838658"/>
              <a:gd name="connsiteY3" fmla="*/ 788894 h 855113"/>
              <a:gd name="connsiteX4" fmla="*/ 110185 w 838658"/>
              <a:gd name="connsiteY4" fmla="*/ 770964 h 855113"/>
              <a:gd name="connsiteX5" fmla="*/ 2608 w 838658"/>
              <a:gd name="connsiteY5" fmla="*/ 125506 h 855113"/>
              <a:gd name="connsiteX0" fmla="*/ 56397 w 861233"/>
              <a:gd name="connsiteY0" fmla="*/ 107576 h 729607"/>
              <a:gd name="connsiteX1" fmla="*/ 809432 w 861233"/>
              <a:gd name="connsiteY1" fmla="*/ 107576 h 729607"/>
              <a:gd name="connsiteX2" fmla="*/ 719785 w 861233"/>
              <a:gd name="connsiteY2" fmla="*/ 663388 h 729607"/>
              <a:gd name="connsiteX3" fmla="*/ 110185 w 861233"/>
              <a:gd name="connsiteY3" fmla="*/ 645458 h 729607"/>
              <a:gd name="connsiteX4" fmla="*/ 2608 w 861233"/>
              <a:gd name="connsiteY4" fmla="*/ 0 h 729607"/>
              <a:gd name="connsiteX0" fmla="*/ 56397 w 898705"/>
              <a:gd name="connsiteY0" fmla="*/ 141881 h 763912"/>
              <a:gd name="connsiteX1" fmla="*/ 809432 w 898705"/>
              <a:gd name="connsiteY1" fmla="*/ 141881 h 763912"/>
              <a:gd name="connsiteX2" fmla="*/ 719785 w 898705"/>
              <a:gd name="connsiteY2" fmla="*/ 697693 h 763912"/>
              <a:gd name="connsiteX3" fmla="*/ 110185 w 898705"/>
              <a:gd name="connsiteY3" fmla="*/ 679763 h 763912"/>
              <a:gd name="connsiteX4" fmla="*/ 2608 w 898705"/>
              <a:gd name="connsiteY4" fmla="*/ 34305 h 763912"/>
              <a:gd name="connsiteX0" fmla="*/ 56397 w 898705"/>
              <a:gd name="connsiteY0" fmla="*/ 197298 h 819329"/>
              <a:gd name="connsiteX1" fmla="*/ 809432 w 898705"/>
              <a:gd name="connsiteY1" fmla="*/ 197298 h 819329"/>
              <a:gd name="connsiteX2" fmla="*/ 719785 w 898705"/>
              <a:gd name="connsiteY2" fmla="*/ 753110 h 819329"/>
              <a:gd name="connsiteX3" fmla="*/ 110185 w 898705"/>
              <a:gd name="connsiteY3" fmla="*/ 735180 h 819329"/>
              <a:gd name="connsiteX4" fmla="*/ 2608 w 898705"/>
              <a:gd name="connsiteY4" fmla="*/ 89722 h 819329"/>
              <a:gd name="connsiteX0" fmla="*/ 55725 w 848420"/>
              <a:gd name="connsiteY0" fmla="*/ 113855 h 742255"/>
              <a:gd name="connsiteX1" fmla="*/ 808760 w 848420"/>
              <a:gd name="connsiteY1" fmla="*/ 113855 h 742255"/>
              <a:gd name="connsiteX2" fmla="*/ 676955 w 848420"/>
              <a:gd name="connsiteY2" fmla="*/ 680206 h 742255"/>
              <a:gd name="connsiteX3" fmla="*/ 109513 w 848420"/>
              <a:gd name="connsiteY3" fmla="*/ 651737 h 742255"/>
              <a:gd name="connsiteX4" fmla="*/ 1936 w 848420"/>
              <a:gd name="connsiteY4" fmla="*/ 6279 h 742255"/>
              <a:gd name="connsiteX0" fmla="*/ 55725 w 878665"/>
              <a:gd name="connsiteY0" fmla="*/ 113855 h 770908"/>
              <a:gd name="connsiteX1" fmla="*/ 808760 w 878665"/>
              <a:gd name="connsiteY1" fmla="*/ 113855 h 770908"/>
              <a:gd name="connsiteX2" fmla="*/ 676955 w 878665"/>
              <a:gd name="connsiteY2" fmla="*/ 680206 h 770908"/>
              <a:gd name="connsiteX3" fmla="*/ 109513 w 878665"/>
              <a:gd name="connsiteY3" fmla="*/ 651737 h 770908"/>
              <a:gd name="connsiteX4" fmla="*/ 1936 w 878665"/>
              <a:gd name="connsiteY4" fmla="*/ 6279 h 770908"/>
              <a:gd name="connsiteX0" fmla="*/ 55725 w 892258"/>
              <a:gd name="connsiteY0" fmla="*/ 151995 h 809048"/>
              <a:gd name="connsiteX1" fmla="*/ 808760 w 892258"/>
              <a:gd name="connsiteY1" fmla="*/ 151995 h 809048"/>
              <a:gd name="connsiteX2" fmla="*/ 676955 w 892258"/>
              <a:gd name="connsiteY2" fmla="*/ 718346 h 809048"/>
              <a:gd name="connsiteX3" fmla="*/ 109513 w 892258"/>
              <a:gd name="connsiteY3" fmla="*/ 689877 h 809048"/>
              <a:gd name="connsiteX4" fmla="*/ 1936 w 892258"/>
              <a:gd name="connsiteY4" fmla="*/ 44419 h 809048"/>
              <a:gd name="connsiteX0" fmla="*/ 55725 w 819571"/>
              <a:gd name="connsiteY0" fmla="*/ 151995 h 780395"/>
              <a:gd name="connsiteX1" fmla="*/ 756063 w 819571"/>
              <a:gd name="connsiteY1" fmla="*/ 151995 h 780395"/>
              <a:gd name="connsiteX2" fmla="*/ 676955 w 819571"/>
              <a:gd name="connsiteY2" fmla="*/ 718346 h 780395"/>
              <a:gd name="connsiteX3" fmla="*/ 109513 w 819571"/>
              <a:gd name="connsiteY3" fmla="*/ 689877 h 780395"/>
              <a:gd name="connsiteX4" fmla="*/ 1936 w 819571"/>
              <a:gd name="connsiteY4" fmla="*/ 44419 h 780395"/>
              <a:gd name="connsiteX0" fmla="*/ 81001 w 844847"/>
              <a:gd name="connsiteY0" fmla="*/ 181353 h 814030"/>
              <a:gd name="connsiteX1" fmla="*/ 781339 w 844847"/>
              <a:gd name="connsiteY1" fmla="*/ 181353 h 814030"/>
              <a:gd name="connsiteX2" fmla="*/ 702231 w 844847"/>
              <a:gd name="connsiteY2" fmla="*/ 747704 h 814030"/>
              <a:gd name="connsiteX3" fmla="*/ 134789 w 844847"/>
              <a:gd name="connsiteY3" fmla="*/ 719235 h 814030"/>
              <a:gd name="connsiteX4" fmla="*/ 863 w 844847"/>
              <a:gd name="connsiteY4" fmla="*/ 0 h 814030"/>
              <a:gd name="connsiteX0" fmla="*/ 104853 w 868699"/>
              <a:gd name="connsiteY0" fmla="*/ 181353 h 814030"/>
              <a:gd name="connsiteX1" fmla="*/ 805191 w 868699"/>
              <a:gd name="connsiteY1" fmla="*/ 181353 h 814030"/>
              <a:gd name="connsiteX2" fmla="*/ 726083 w 868699"/>
              <a:gd name="connsiteY2" fmla="*/ 747704 h 814030"/>
              <a:gd name="connsiteX3" fmla="*/ 158641 w 868699"/>
              <a:gd name="connsiteY3" fmla="*/ 719235 h 814030"/>
              <a:gd name="connsiteX4" fmla="*/ 24715 w 868699"/>
              <a:gd name="connsiteY4" fmla="*/ 0 h 814030"/>
              <a:gd name="connsiteX0" fmla="*/ 91265 w 855111"/>
              <a:gd name="connsiteY0" fmla="*/ 151996 h 776020"/>
              <a:gd name="connsiteX1" fmla="*/ 791603 w 855111"/>
              <a:gd name="connsiteY1" fmla="*/ 151996 h 776020"/>
              <a:gd name="connsiteX2" fmla="*/ 712495 w 855111"/>
              <a:gd name="connsiteY2" fmla="*/ 718347 h 776020"/>
              <a:gd name="connsiteX3" fmla="*/ 145053 w 855111"/>
              <a:gd name="connsiteY3" fmla="*/ 689878 h 776020"/>
              <a:gd name="connsiteX4" fmla="*/ 26936 w 855111"/>
              <a:gd name="connsiteY4" fmla="*/ 123466 h 776020"/>
              <a:gd name="connsiteX0" fmla="*/ 104996 w 868842"/>
              <a:gd name="connsiteY0" fmla="*/ 151996 h 776020"/>
              <a:gd name="connsiteX1" fmla="*/ 805334 w 868842"/>
              <a:gd name="connsiteY1" fmla="*/ 151996 h 776020"/>
              <a:gd name="connsiteX2" fmla="*/ 726226 w 868842"/>
              <a:gd name="connsiteY2" fmla="*/ 718347 h 776020"/>
              <a:gd name="connsiteX3" fmla="*/ 158784 w 868842"/>
              <a:gd name="connsiteY3" fmla="*/ 689878 h 776020"/>
              <a:gd name="connsiteX4" fmla="*/ 40667 w 868842"/>
              <a:gd name="connsiteY4" fmla="*/ 123466 h 776020"/>
              <a:gd name="connsiteX0" fmla="*/ 104996 w 880667"/>
              <a:gd name="connsiteY0" fmla="*/ 151996 h 784864"/>
              <a:gd name="connsiteX1" fmla="*/ 805334 w 880667"/>
              <a:gd name="connsiteY1" fmla="*/ 151996 h 784864"/>
              <a:gd name="connsiteX2" fmla="*/ 726226 w 880667"/>
              <a:gd name="connsiteY2" fmla="*/ 718347 h 784864"/>
              <a:gd name="connsiteX3" fmla="*/ 158784 w 880667"/>
              <a:gd name="connsiteY3" fmla="*/ 689878 h 784864"/>
              <a:gd name="connsiteX4" fmla="*/ 40667 w 880667"/>
              <a:gd name="connsiteY4" fmla="*/ 123466 h 784864"/>
              <a:gd name="connsiteX0" fmla="*/ 0 w 938109"/>
              <a:gd name="connsiteY0" fmla="*/ 177944 h 673907"/>
              <a:gd name="connsiteX1" fmla="*/ 864625 w 938109"/>
              <a:gd name="connsiteY1" fmla="*/ 41039 h 673907"/>
              <a:gd name="connsiteX2" fmla="*/ 785517 w 938109"/>
              <a:gd name="connsiteY2" fmla="*/ 607390 h 673907"/>
              <a:gd name="connsiteX3" fmla="*/ 218075 w 938109"/>
              <a:gd name="connsiteY3" fmla="*/ 578921 h 673907"/>
              <a:gd name="connsiteX4" fmla="*/ 99958 w 938109"/>
              <a:gd name="connsiteY4" fmla="*/ 12509 h 673907"/>
              <a:gd name="connsiteX0" fmla="*/ 0 w 938109"/>
              <a:gd name="connsiteY0" fmla="*/ 260870 h 756833"/>
              <a:gd name="connsiteX1" fmla="*/ 864625 w 938109"/>
              <a:gd name="connsiteY1" fmla="*/ 123965 h 756833"/>
              <a:gd name="connsiteX2" fmla="*/ 785517 w 938109"/>
              <a:gd name="connsiteY2" fmla="*/ 690316 h 756833"/>
              <a:gd name="connsiteX3" fmla="*/ 218075 w 938109"/>
              <a:gd name="connsiteY3" fmla="*/ 661847 h 756833"/>
              <a:gd name="connsiteX4" fmla="*/ 99958 w 938109"/>
              <a:gd name="connsiteY4" fmla="*/ 95435 h 756833"/>
              <a:gd name="connsiteX0" fmla="*/ 0 w 938109"/>
              <a:gd name="connsiteY0" fmla="*/ 320594 h 824927"/>
              <a:gd name="connsiteX1" fmla="*/ 864625 w 938109"/>
              <a:gd name="connsiteY1" fmla="*/ 183689 h 824927"/>
              <a:gd name="connsiteX2" fmla="*/ 785517 w 938109"/>
              <a:gd name="connsiteY2" fmla="*/ 750040 h 824927"/>
              <a:gd name="connsiteX3" fmla="*/ 218075 w 938109"/>
              <a:gd name="connsiteY3" fmla="*/ 721571 h 824927"/>
              <a:gd name="connsiteX4" fmla="*/ 154720 w 938109"/>
              <a:gd name="connsiteY4" fmla="*/ 0 h 824927"/>
              <a:gd name="connsiteX0" fmla="*/ 0 w 934131"/>
              <a:gd name="connsiteY0" fmla="*/ 320594 h 824927"/>
              <a:gd name="connsiteX1" fmla="*/ 864625 w 934131"/>
              <a:gd name="connsiteY1" fmla="*/ 183689 h 824927"/>
              <a:gd name="connsiteX2" fmla="*/ 785517 w 934131"/>
              <a:gd name="connsiteY2" fmla="*/ 750040 h 824927"/>
              <a:gd name="connsiteX3" fmla="*/ 218075 w 934131"/>
              <a:gd name="connsiteY3" fmla="*/ 721571 h 824927"/>
              <a:gd name="connsiteX4" fmla="*/ 154720 w 934131"/>
              <a:gd name="connsiteY4" fmla="*/ 0 h 824927"/>
              <a:gd name="connsiteX0" fmla="*/ 0 w 934131"/>
              <a:gd name="connsiteY0" fmla="*/ 320594 h 851863"/>
              <a:gd name="connsiteX1" fmla="*/ 864625 w 934131"/>
              <a:gd name="connsiteY1" fmla="*/ 183689 h 851863"/>
              <a:gd name="connsiteX2" fmla="*/ 785517 w 934131"/>
              <a:gd name="connsiteY2" fmla="*/ 750040 h 851863"/>
              <a:gd name="connsiteX3" fmla="*/ 218075 w 934131"/>
              <a:gd name="connsiteY3" fmla="*/ 721571 h 851863"/>
              <a:gd name="connsiteX4" fmla="*/ 154720 w 934131"/>
              <a:gd name="connsiteY4" fmla="*/ 0 h 851863"/>
              <a:gd name="connsiteX0" fmla="*/ 0 w 922404"/>
              <a:gd name="connsiteY0" fmla="*/ 320594 h 851863"/>
              <a:gd name="connsiteX1" fmla="*/ 864625 w 922404"/>
              <a:gd name="connsiteY1" fmla="*/ 183689 h 851863"/>
              <a:gd name="connsiteX2" fmla="*/ 785517 w 922404"/>
              <a:gd name="connsiteY2" fmla="*/ 750040 h 851863"/>
              <a:gd name="connsiteX3" fmla="*/ 218075 w 922404"/>
              <a:gd name="connsiteY3" fmla="*/ 721571 h 851863"/>
              <a:gd name="connsiteX4" fmla="*/ 154720 w 922404"/>
              <a:gd name="connsiteY4" fmla="*/ 0 h 851863"/>
              <a:gd name="connsiteX0" fmla="*/ 0 w 988358"/>
              <a:gd name="connsiteY0" fmla="*/ 293551 h 851863"/>
              <a:gd name="connsiteX1" fmla="*/ 911465 w 988358"/>
              <a:gd name="connsiteY1" fmla="*/ 183689 h 851863"/>
              <a:gd name="connsiteX2" fmla="*/ 832357 w 988358"/>
              <a:gd name="connsiteY2" fmla="*/ 750040 h 851863"/>
              <a:gd name="connsiteX3" fmla="*/ 264915 w 988358"/>
              <a:gd name="connsiteY3" fmla="*/ 721571 h 851863"/>
              <a:gd name="connsiteX4" fmla="*/ 201560 w 988358"/>
              <a:gd name="connsiteY4" fmla="*/ 0 h 851863"/>
              <a:gd name="connsiteX0" fmla="*/ 0 w 988358"/>
              <a:gd name="connsiteY0" fmla="*/ 293551 h 851863"/>
              <a:gd name="connsiteX1" fmla="*/ 911465 w 988358"/>
              <a:gd name="connsiteY1" fmla="*/ 183689 h 851863"/>
              <a:gd name="connsiteX2" fmla="*/ 832357 w 988358"/>
              <a:gd name="connsiteY2" fmla="*/ 750040 h 851863"/>
              <a:gd name="connsiteX3" fmla="*/ 264915 w 988358"/>
              <a:gd name="connsiteY3" fmla="*/ 721571 h 851863"/>
              <a:gd name="connsiteX4" fmla="*/ 201560 w 988358"/>
              <a:gd name="connsiteY4" fmla="*/ 0 h 851863"/>
              <a:gd name="connsiteX0" fmla="*/ 0 w 989518"/>
              <a:gd name="connsiteY0" fmla="*/ 336582 h 894894"/>
              <a:gd name="connsiteX1" fmla="*/ 911465 w 989518"/>
              <a:gd name="connsiteY1" fmla="*/ 226720 h 894894"/>
              <a:gd name="connsiteX2" fmla="*/ 832357 w 989518"/>
              <a:gd name="connsiteY2" fmla="*/ 793071 h 894894"/>
              <a:gd name="connsiteX3" fmla="*/ 264915 w 989518"/>
              <a:gd name="connsiteY3" fmla="*/ 764602 h 894894"/>
              <a:gd name="connsiteX4" fmla="*/ 201560 w 989518"/>
              <a:gd name="connsiteY4" fmla="*/ 43031 h 894894"/>
              <a:gd name="connsiteX0" fmla="*/ 0 w 878671"/>
              <a:gd name="connsiteY0" fmla="*/ 305746 h 851863"/>
              <a:gd name="connsiteX1" fmla="*/ 809212 w 878671"/>
              <a:gd name="connsiteY1" fmla="*/ 183689 h 851863"/>
              <a:gd name="connsiteX2" fmla="*/ 730104 w 878671"/>
              <a:gd name="connsiteY2" fmla="*/ 750040 h 851863"/>
              <a:gd name="connsiteX3" fmla="*/ 162662 w 878671"/>
              <a:gd name="connsiteY3" fmla="*/ 721571 h 851863"/>
              <a:gd name="connsiteX4" fmla="*/ 99307 w 878671"/>
              <a:gd name="connsiteY4" fmla="*/ 0 h 851863"/>
              <a:gd name="connsiteX0" fmla="*/ 0 w 855823"/>
              <a:gd name="connsiteY0" fmla="*/ 320367 h 866484"/>
              <a:gd name="connsiteX1" fmla="*/ 809212 w 855823"/>
              <a:gd name="connsiteY1" fmla="*/ 198310 h 866484"/>
              <a:gd name="connsiteX2" fmla="*/ 730104 w 855823"/>
              <a:gd name="connsiteY2" fmla="*/ 764661 h 866484"/>
              <a:gd name="connsiteX3" fmla="*/ 162662 w 855823"/>
              <a:gd name="connsiteY3" fmla="*/ 736192 h 866484"/>
              <a:gd name="connsiteX4" fmla="*/ 99307 w 855823"/>
              <a:gd name="connsiteY4" fmla="*/ 14621 h 866484"/>
              <a:gd name="connsiteX0" fmla="*/ 0 w 876721"/>
              <a:gd name="connsiteY0" fmla="*/ 327448 h 867107"/>
              <a:gd name="connsiteX1" fmla="*/ 850323 w 876721"/>
              <a:gd name="connsiteY1" fmla="*/ 189848 h 867107"/>
              <a:gd name="connsiteX2" fmla="*/ 730104 w 876721"/>
              <a:gd name="connsiteY2" fmla="*/ 771742 h 867107"/>
              <a:gd name="connsiteX3" fmla="*/ 162662 w 876721"/>
              <a:gd name="connsiteY3" fmla="*/ 743273 h 867107"/>
              <a:gd name="connsiteX4" fmla="*/ 99307 w 876721"/>
              <a:gd name="connsiteY4" fmla="*/ 21702 h 867107"/>
              <a:gd name="connsiteX0" fmla="*/ 0 w 897167"/>
              <a:gd name="connsiteY0" fmla="*/ 335933 h 875592"/>
              <a:gd name="connsiteX1" fmla="*/ 850323 w 897167"/>
              <a:gd name="connsiteY1" fmla="*/ 198333 h 875592"/>
              <a:gd name="connsiteX2" fmla="*/ 730104 w 897167"/>
              <a:gd name="connsiteY2" fmla="*/ 780227 h 875592"/>
              <a:gd name="connsiteX3" fmla="*/ 162662 w 897167"/>
              <a:gd name="connsiteY3" fmla="*/ 751758 h 875592"/>
              <a:gd name="connsiteX4" fmla="*/ 99307 w 897167"/>
              <a:gd name="connsiteY4" fmla="*/ 30187 h 875592"/>
              <a:gd name="connsiteX0" fmla="*/ 0 w 947307"/>
              <a:gd name="connsiteY0" fmla="*/ 351577 h 845405"/>
              <a:gd name="connsiteX1" fmla="*/ 894638 w 947307"/>
              <a:gd name="connsiteY1" fmla="*/ 168146 h 845405"/>
              <a:gd name="connsiteX2" fmla="*/ 774419 w 947307"/>
              <a:gd name="connsiteY2" fmla="*/ 750040 h 845405"/>
              <a:gd name="connsiteX3" fmla="*/ 206977 w 947307"/>
              <a:gd name="connsiteY3" fmla="*/ 721571 h 845405"/>
              <a:gd name="connsiteX4" fmla="*/ 143622 w 947307"/>
              <a:gd name="connsiteY4" fmla="*/ 0 h 845405"/>
              <a:gd name="connsiteX0" fmla="*/ 0 w 965175"/>
              <a:gd name="connsiteY0" fmla="*/ 377619 h 871447"/>
              <a:gd name="connsiteX1" fmla="*/ 894638 w 965175"/>
              <a:gd name="connsiteY1" fmla="*/ 194188 h 871447"/>
              <a:gd name="connsiteX2" fmla="*/ 774419 w 965175"/>
              <a:gd name="connsiteY2" fmla="*/ 776082 h 871447"/>
              <a:gd name="connsiteX3" fmla="*/ 206977 w 965175"/>
              <a:gd name="connsiteY3" fmla="*/ 747613 h 871447"/>
              <a:gd name="connsiteX4" fmla="*/ 143622 w 965175"/>
              <a:gd name="connsiteY4" fmla="*/ 26042 h 871447"/>
              <a:gd name="connsiteX0" fmla="*/ 0 w 955513"/>
              <a:gd name="connsiteY0" fmla="*/ 385383 h 879211"/>
              <a:gd name="connsiteX1" fmla="*/ 894638 w 955513"/>
              <a:gd name="connsiteY1" fmla="*/ 201952 h 879211"/>
              <a:gd name="connsiteX2" fmla="*/ 774419 w 955513"/>
              <a:gd name="connsiteY2" fmla="*/ 783846 h 879211"/>
              <a:gd name="connsiteX3" fmla="*/ 206977 w 955513"/>
              <a:gd name="connsiteY3" fmla="*/ 755377 h 879211"/>
              <a:gd name="connsiteX4" fmla="*/ 143622 w 955513"/>
              <a:gd name="connsiteY4" fmla="*/ 33806 h 87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5513" h="879211">
                <a:moveTo>
                  <a:pt x="0" y="385383"/>
                </a:moveTo>
                <a:cubicBezTo>
                  <a:pt x="187266" y="-130649"/>
                  <a:pt x="746880" y="-60929"/>
                  <a:pt x="894638" y="201952"/>
                </a:cubicBezTo>
                <a:cubicBezTo>
                  <a:pt x="1042396" y="464833"/>
                  <a:pt x="889029" y="691609"/>
                  <a:pt x="774419" y="783846"/>
                </a:cubicBezTo>
                <a:cubicBezTo>
                  <a:pt x="659809" y="876084"/>
                  <a:pt x="403380" y="953400"/>
                  <a:pt x="206977" y="755377"/>
                </a:cubicBezTo>
                <a:cubicBezTo>
                  <a:pt x="10574" y="557354"/>
                  <a:pt x="42790" y="238015"/>
                  <a:pt x="143622" y="33806"/>
                </a:cubicBezTo>
              </a:path>
            </a:pathLst>
          </a:custGeom>
          <a:noFill/>
          <a:ln w="889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9915"/>
            <a:endParaRPr lang="en-US" sz="191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3665812" y="2128634"/>
            <a:ext cx="1155581" cy="826319"/>
          </a:xfrm>
          <a:custGeom>
            <a:avLst/>
            <a:gdLst>
              <a:gd name="connsiteX0" fmla="*/ 0 w 2115671"/>
              <a:gd name="connsiteY0" fmla="*/ 842682 h 1309924"/>
              <a:gd name="connsiteX1" fmla="*/ 806824 w 2115671"/>
              <a:gd name="connsiteY1" fmla="*/ 1272988 h 1309924"/>
              <a:gd name="connsiteX2" fmla="*/ 2115671 w 2115671"/>
              <a:gd name="connsiteY2" fmla="*/ 0 h 1309924"/>
              <a:gd name="connsiteX3" fmla="*/ 2115671 w 2115671"/>
              <a:gd name="connsiteY3" fmla="*/ 0 h 1309924"/>
              <a:gd name="connsiteX0" fmla="*/ 0 w 2115671"/>
              <a:gd name="connsiteY0" fmla="*/ 842682 h 1309924"/>
              <a:gd name="connsiteX1" fmla="*/ 806824 w 2115671"/>
              <a:gd name="connsiteY1" fmla="*/ 1272988 h 1309924"/>
              <a:gd name="connsiteX2" fmla="*/ 2115671 w 2115671"/>
              <a:gd name="connsiteY2" fmla="*/ 0 h 1309924"/>
              <a:gd name="connsiteX0" fmla="*/ 0 w 2151530"/>
              <a:gd name="connsiteY0" fmla="*/ 1057835 h 1538490"/>
              <a:gd name="connsiteX1" fmla="*/ 806824 w 2151530"/>
              <a:gd name="connsiteY1" fmla="*/ 1488141 h 1538490"/>
              <a:gd name="connsiteX2" fmla="*/ 2151530 w 2151530"/>
              <a:gd name="connsiteY2" fmla="*/ 0 h 153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51530" h="1538490">
                <a:moveTo>
                  <a:pt x="0" y="1057835"/>
                </a:moveTo>
                <a:cubicBezTo>
                  <a:pt x="227106" y="1343211"/>
                  <a:pt x="448236" y="1664447"/>
                  <a:pt x="806824" y="1488141"/>
                </a:cubicBezTo>
                <a:cubicBezTo>
                  <a:pt x="1165412" y="1311835"/>
                  <a:pt x="2151530" y="0"/>
                  <a:pt x="2151530" y="0"/>
                </a:cubicBezTo>
              </a:path>
            </a:pathLst>
          </a:custGeom>
          <a:noFill/>
          <a:ln w="889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9915"/>
            <a:endParaRPr lang="en-US" sz="191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687190" y="2103656"/>
            <a:ext cx="817622" cy="851297"/>
            <a:chOff x="7234518" y="1792942"/>
            <a:chExt cx="1416423" cy="1474761"/>
          </a:xfrm>
        </p:grpSpPr>
        <p:sp>
          <p:nvSpPr>
            <p:cNvPr id="25" name="Freeform 24"/>
            <p:cNvSpPr/>
            <p:nvPr/>
          </p:nvSpPr>
          <p:spPr>
            <a:xfrm>
              <a:off x="7333130" y="1792942"/>
              <a:ext cx="1241098" cy="1474761"/>
            </a:xfrm>
            <a:custGeom>
              <a:avLst/>
              <a:gdLst>
                <a:gd name="connsiteX0" fmla="*/ 0 w 1129553"/>
                <a:gd name="connsiteY0" fmla="*/ 0 h 1828800"/>
                <a:gd name="connsiteX1" fmla="*/ 1129553 w 1129553"/>
                <a:gd name="connsiteY1" fmla="*/ 1828800 h 1828800"/>
                <a:gd name="connsiteX2" fmla="*/ 1129553 w 1129553"/>
                <a:gd name="connsiteY2" fmla="*/ 1828800 h 1828800"/>
                <a:gd name="connsiteX0" fmla="*/ 0 w 1129553"/>
                <a:gd name="connsiteY0" fmla="*/ 0 h 1828800"/>
                <a:gd name="connsiteX1" fmla="*/ 1129553 w 1129553"/>
                <a:gd name="connsiteY1" fmla="*/ 1828800 h 1828800"/>
                <a:gd name="connsiteX0" fmla="*/ 0 w 1219200"/>
                <a:gd name="connsiteY0" fmla="*/ 0 h 1559858"/>
                <a:gd name="connsiteX1" fmla="*/ 1219200 w 1219200"/>
                <a:gd name="connsiteY1" fmla="*/ 1559858 h 155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9200" h="1559858">
                  <a:moveTo>
                    <a:pt x="0" y="0"/>
                  </a:moveTo>
                  <a:lnTo>
                    <a:pt x="1219200" y="1559858"/>
                  </a:lnTo>
                </a:path>
              </a:pathLst>
            </a:custGeom>
            <a:noFill/>
            <a:ln w="889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9915"/>
              <a:endParaRPr lang="en-US" sz="191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7234518" y="1850204"/>
              <a:ext cx="1416423" cy="1380565"/>
            </a:xfrm>
            <a:custGeom>
              <a:avLst/>
              <a:gdLst>
                <a:gd name="connsiteX0" fmla="*/ 0 w 1416423"/>
                <a:gd name="connsiteY0" fmla="*/ 1380565 h 1380565"/>
                <a:gd name="connsiteX1" fmla="*/ 1416423 w 1416423"/>
                <a:gd name="connsiteY1" fmla="*/ 0 h 1380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6423" h="1380565">
                  <a:moveTo>
                    <a:pt x="0" y="1380565"/>
                  </a:moveTo>
                  <a:lnTo>
                    <a:pt x="1416423" y="0"/>
                  </a:lnTo>
                </a:path>
              </a:pathLst>
            </a:custGeom>
            <a:noFill/>
            <a:ln w="889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69915"/>
              <a:endParaRPr lang="en-US" sz="1910">
                <a:solidFill>
                  <a:srgbClr val="FFFFFF"/>
                </a:solidFill>
                <a:latin typeface="Calibri"/>
              </a:endParaRPr>
            </a:p>
          </p:txBody>
        </p:sp>
      </p:grpSp>
      <p:cxnSp>
        <p:nvCxnSpPr>
          <p:cNvPr id="30" name="Straight Arrow Connector 29"/>
          <p:cNvCxnSpPr/>
          <p:nvPr/>
        </p:nvCxnSpPr>
        <p:spPr>
          <a:xfrm>
            <a:off x="1964681" y="3550509"/>
            <a:ext cx="1093585" cy="0"/>
          </a:xfrm>
          <a:prstGeom prst="straightConnector1">
            <a:avLst/>
          </a:prstGeom>
          <a:ln w="889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964681" y="3975792"/>
            <a:ext cx="1822641" cy="0"/>
          </a:xfrm>
          <a:prstGeom prst="straightConnector1">
            <a:avLst/>
          </a:prstGeom>
          <a:ln w="889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964680" y="4401074"/>
            <a:ext cx="2856713" cy="0"/>
          </a:xfrm>
          <a:prstGeom prst="straightConnector1">
            <a:avLst/>
          </a:prstGeom>
          <a:ln w="889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964682" y="4826358"/>
            <a:ext cx="3657922" cy="0"/>
          </a:xfrm>
          <a:prstGeom prst="straightConnector1">
            <a:avLst/>
          </a:prstGeom>
          <a:ln w="889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964680" y="5251641"/>
            <a:ext cx="4860377" cy="0"/>
          </a:xfrm>
          <a:prstGeom prst="straightConnector1">
            <a:avLst/>
          </a:prstGeom>
          <a:ln w="889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8908466" y="3954567"/>
            <a:ext cx="1440365" cy="1442156"/>
            <a:chOff x="3451226" y="3784600"/>
            <a:chExt cx="2552700" cy="2555875"/>
          </a:xfrm>
        </p:grpSpPr>
        <p:sp>
          <p:nvSpPr>
            <p:cNvPr id="40" name="Freeform 18"/>
            <p:cNvSpPr>
              <a:spLocks/>
            </p:cNvSpPr>
            <p:nvPr/>
          </p:nvSpPr>
          <p:spPr bwMode="auto">
            <a:xfrm>
              <a:off x="3451226" y="3784600"/>
              <a:ext cx="2552700" cy="2555875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1608" y="0"/>
                </a:cxn>
                <a:cxn ang="0">
                  <a:pos x="1608" y="1610"/>
                </a:cxn>
                <a:cxn ang="0">
                  <a:pos x="0" y="1610"/>
                </a:cxn>
                <a:cxn ang="0">
                  <a:pos x="0" y="288"/>
                </a:cxn>
                <a:cxn ang="0">
                  <a:pos x="288" y="0"/>
                </a:cxn>
              </a:cxnLst>
              <a:rect l="0" t="0" r="r" b="b"/>
              <a:pathLst>
                <a:path w="1608" h="1610">
                  <a:moveTo>
                    <a:pt x="288" y="0"/>
                  </a:moveTo>
                  <a:lnTo>
                    <a:pt x="1608" y="0"/>
                  </a:lnTo>
                  <a:lnTo>
                    <a:pt x="1608" y="1610"/>
                  </a:lnTo>
                  <a:lnTo>
                    <a:pt x="0" y="1610"/>
                  </a:lnTo>
                  <a:lnTo>
                    <a:pt x="0" y="288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80808"/>
                </a:solidFill>
                <a:latin typeface="Calibri"/>
              </a:endParaRPr>
            </a:p>
          </p:txBody>
        </p:sp>
        <p:sp>
          <p:nvSpPr>
            <p:cNvPr id="41" name="Freeform 19"/>
            <p:cNvSpPr>
              <a:spLocks/>
            </p:cNvSpPr>
            <p:nvPr/>
          </p:nvSpPr>
          <p:spPr bwMode="auto">
            <a:xfrm>
              <a:off x="3451226" y="3784600"/>
              <a:ext cx="457200" cy="457200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288" y="288"/>
                </a:cxn>
                <a:cxn ang="0">
                  <a:pos x="0" y="288"/>
                </a:cxn>
                <a:cxn ang="0">
                  <a:pos x="288" y="0"/>
                </a:cxn>
              </a:cxnLst>
              <a:rect l="0" t="0" r="r" b="b"/>
              <a:pathLst>
                <a:path w="288" h="288">
                  <a:moveTo>
                    <a:pt x="288" y="0"/>
                  </a:moveTo>
                  <a:lnTo>
                    <a:pt x="288" y="288"/>
                  </a:lnTo>
                  <a:lnTo>
                    <a:pt x="0" y="288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80808"/>
                </a:solidFill>
                <a:latin typeface="Calibri"/>
              </a:endParaRPr>
            </a:p>
          </p:txBody>
        </p:sp>
        <p:sp>
          <p:nvSpPr>
            <p:cNvPr id="42" name="Freeform 20"/>
            <p:cNvSpPr>
              <a:spLocks/>
            </p:cNvSpPr>
            <p:nvPr/>
          </p:nvSpPr>
          <p:spPr bwMode="auto">
            <a:xfrm>
              <a:off x="3451226" y="4241800"/>
              <a:ext cx="457200" cy="4540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0"/>
                </a:cxn>
                <a:cxn ang="0">
                  <a:pos x="0" y="286"/>
                </a:cxn>
                <a:cxn ang="0">
                  <a:pos x="0" y="0"/>
                </a:cxn>
              </a:cxnLst>
              <a:rect l="0" t="0" r="r" b="b"/>
              <a:pathLst>
                <a:path w="288" h="286">
                  <a:moveTo>
                    <a:pt x="0" y="0"/>
                  </a:moveTo>
                  <a:lnTo>
                    <a:pt x="288" y="0"/>
                  </a:lnTo>
                  <a:lnTo>
                    <a:pt x="0" y="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50000"/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80808"/>
                </a:solidFill>
                <a:latin typeface="Calibri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206989" y="1970889"/>
            <a:ext cx="1440364" cy="1443051"/>
            <a:chOff x="750888" y="1077913"/>
            <a:chExt cx="2552700" cy="2557462"/>
          </a:xfrm>
        </p:grpSpPr>
        <p:sp>
          <p:nvSpPr>
            <p:cNvPr id="46" name="Freeform 6"/>
            <p:cNvSpPr>
              <a:spLocks/>
            </p:cNvSpPr>
            <p:nvPr/>
          </p:nvSpPr>
          <p:spPr bwMode="auto">
            <a:xfrm>
              <a:off x="750888" y="1077913"/>
              <a:ext cx="2552700" cy="2557462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1608" y="0"/>
                </a:cxn>
                <a:cxn ang="0">
                  <a:pos x="1608" y="1611"/>
                </a:cxn>
                <a:cxn ang="0">
                  <a:pos x="0" y="1611"/>
                </a:cxn>
                <a:cxn ang="0">
                  <a:pos x="0" y="288"/>
                </a:cxn>
                <a:cxn ang="0">
                  <a:pos x="288" y="0"/>
                </a:cxn>
              </a:cxnLst>
              <a:rect l="0" t="0" r="r" b="b"/>
              <a:pathLst>
                <a:path w="1608" h="1611">
                  <a:moveTo>
                    <a:pt x="288" y="0"/>
                  </a:moveTo>
                  <a:lnTo>
                    <a:pt x="1608" y="0"/>
                  </a:lnTo>
                  <a:lnTo>
                    <a:pt x="1608" y="1611"/>
                  </a:lnTo>
                  <a:lnTo>
                    <a:pt x="0" y="1611"/>
                  </a:lnTo>
                  <a:lnTo>
                    <a:pt x="0" y="288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80808"/>
                </a:solidFill>
                <a:latin typeface="Calibri"/>
              </a:endParaRPr>
            </a:p>
          </p:txBody>
        </p:sp>
        <p:sp>
          <p:nvSpPr>
            <p:cNvPr id="47" name="Freeform 7"/>
            <p:cNvSpPr>
              <a:spLocks/>
            </p:cNvSpPr>
            <p:nvPr/>
          </p:nvSpPr>
          <p:spPr bwMode="auto">
            <a:xfrm>
              <a:off x="750888" y="1077913"/>
              <a:ext cx="457200" cy="457200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288" y="288"/>
                </a:cxn>
                <a:cxn ang="0">
                  <a:pos x="0" y="288"/>
                </a:cxn>
                <a:cxn ang="0">
                  <a:pos x="288" y="0"/>
                </a:cxn>
              </a:cxnLst>
              <a:rect l="0" t="0" r="r" b="b"/>
              <a:pathLst>
                <a:path w="288" h="288">
                  <a:moveTo>
                    <a:pt x="288" y="0"/>
                  </a:moveTo>
                  <a:lnTo>
                    <a:pt x="288" y="288"/>
                  </a:lnTo>
                  <a:lnTo>
                    <a:pt x="0" y="288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80808"/>
                </a:solidFill>
                <a:latin typeface="Calibri"/>
              </a:endParaRPr>
            </a:p>
          </p:txBody>
        </p:sp>
        <p:sp>
          <p:nvSpPr>
            <p:cNvPr id="48" name="Freeform 8"/>
            <p:cNvSpPr>
              <a:spLocks/>
            </p:cNvSpPr>
            <p:nvPr/>
          </p:nvSpPr>
          <p:spPr bwMode="auto">
            <a:xfrm>
              <a:off x="750888" y="1535113"/>
              <a:ext cx="457200" cy="4540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0"/>
                </a:cxn>
                <a:cxn ang="0">
                  <a:pos x="0" y="286"/>
                </a:cxn>
                <a:cxn ang="0">
                  <a:pos x="0" y="0"/>
                </a:cxn>
              </a:cxnLst>
              <a:rect l="0" t="0" r="r" b="b"/>
              <a:pathLst>
                <a:path w="288" h="286">
                  <a:moveTo>
                    <a:pt x="0" y="0"/>
                  </a:moveTo>
                  <a:lnTo>
                    <a:pt x="288" y="0"/>
                  </a:lnTo>
                  <a:lnTo>
                    <a:pt x="0" y="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80808"/>
                </a:solidFill>
                <a:latin typeface="Calibri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206990" y="3954569"/>
            <a:ext cx="1440365" cy="1442156"/>
            <a:chOff x="750888" y="3784600"/>
            <a:chExt cx="2552700" cy="2555875"/>
          </a:xfrm>
        </p:grpSpPr>
        <p:sp>
          <p:nvSpPr>
            <p:cNvPr id="51" name="Freeform 15"/>
            <p:cNvSpPr>
              <a:spLocks/>
            </p:cNvSpPr>
            <p:nvPr/>
          </p:nvSpPr>
          <p:spPr bwMode="auto">
            <a:xfrm>
              <a:off x="750888" y="3784600"/>
              <a:ext cx="2552700" cy="255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08" y="0"/>
                </a:cxn>
                <a:cxn ang="0">
                  <a:pos x="1608" y="1610"/>
                </a:cxn>
                <a:cxn ang="0">
                  <a:pos x="288" y="1610"/>
                </a:cxn>
                <a:cxn ang="0">
                  <a:pos x="0" y="1322"/>
                </a:cxn>
                <a:cxn ang="0">
                  <a:pos x="0" y="0"/>
                </a:cxn>
              </a:cxnLst>
              <a:rect l="0" t="0" r="r" b="b"/>
              <a:pathLst>
                <a:path w="1608" h="1610">
                  <a:moveTo>
                    <a:pt x="0" y="0"/>
                  </a:moveTo>
                  <a:lnTo>
                    <a:pt x="1608" y="0"/>
                  </a:lnTo>
                  <a:lnTo>
                    <a:pt x="1608" y="1610"/>
                  </a:lnTo>
                  <a:lnTo>
                    <a:pt x="288" y="1610"/>
                  </a:lnTo>
                  <a:lnTo>
                    <a:pt x="0" y="13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80808"/>
                </a:solidFill>
                <a:latin typeface="Calibri"/>
              </a:endParaRPr>
            </a:p>
          </p:txBody>
        </p:sp>
        <p:sp>
          <p:nvSpPr>
            <p:cNvPr id="52" name="Freeform 16"/>
            <p:cNvSpPr>
              <a:spLocks/>
            </p:cNvSpPr>
            <p:nvPr/>
          </p:nvSpPr>
          <p:spPr bwMode="auto">
            <a:xfrm>
              <a:off x="750888" y="5883275"/>
              <a:ext cx="457200" cy="457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0"/>
                </a:cxn>
                <a:cxn ang="0">
                  <a:pos x="288" y="288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0"/>
                  </a:moveTo>
                  <a:lnTo>
                    <a:pt x="288" y="0"/>
                  </a:lnTo>
                  <a:lnTo>
                    <a:pt x="288" y="2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80808"/>
                </a:solidFill>
                <a:latin typeface="Calibri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8908465" y="1970888"/>
            <a:ext cx="1440364" cy="1443051"/>
            <a:chOff x="3451226" y="1077913"/>
            <a:chExt cx="2552700" cy="2557462"/>
          </a:xfrm>
        </p:grpSpPr>
        <p:sp>
          <p:nvSpPr>
            <p:cNvPr id="56" name="Freeform 10"/>
            <p:cNvSpPr>
              <a:spLocks/>
            </p:cNvSpPr>
            <p:nvPr/>
          </p:nvSpPr>
          <p:spPr bwMode="auto">
            <a:xfrm>
              <a:off x="3451226" y="1077913"/>
              <a:ext cx="2552700" cy="25574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08" y="0"/>
                </a:cxn>
                <a:cxn ang="0">
                  <a:pos x="1608" y="1322"/>
                </a:cxn>
                <a:cxn ang="0">
                  <a:pos x="1320" y="1611"/>
                </a:cxn>
                <a:cxn ang="0">
                  <a:pos x="0" y="1611"/>
                </a:cxn>
                <a:cxn ang="0">
                  <a:pos x="0" y="0"/>
                </a:cxn>
              </a:cxnLst>
              <a:rect l="0" t="0" r="r" b="b"/>
              <a:pathLst>
                <a:path w="1608" h="1611">
                  <a:moveTo>
                    <a:pt x="0" y="0"/>
                  </a:moveTo>
                  <a:lnTo>
                    <a:pt x="1608" y="0"/>
                  </a:lnTo>
                  <a:lnTo>
                    <a:pt x="1608" y="1322"/>
                  </a:lnTo>
                  <a:lnTo>
                    <a:pt x="1320" y="1611"/>
                  </a:lnTo>
                  <a:lnTo>
                    <a:pt x="0" y="16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80808"/>
                </a:solidFill>
                <a:latin typeface="Calibri"/>
              </a:endParaRPr>
            </a:p>
          </p:txBody>
        </p:sp>
        <p:sp>
          <p:nvSpPr>
            <p:cNvPr id="57" name="Freeform 11"/>
            <p:cNvSpPr>
              <a:spLocks/>
            </p:cNvSpPr>
            <p:nvPr/>
          </p:nvSpPr>
          <p:spPr bwMode="auto">
            <a:xfrm>
              <a:off x="5546726" y="3176588"/>
              <a:ext cx="457200" cy="4587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0"/>
                </a:cxn>
                <a:cxn ang="0">
                  <a:pos x="0" y="289"/>
                </a:cxn>
                <a:cxn ang="0">
                  <a:pos x="0" y="0"/>
                </a:cxn>
              </a:cxnLst>
              <a:rect l="0" t="0" r="r" b="b"/>
              <a:pathLst>
                <a:path w="288" h="289">
                  <a:moveTo>
                    <a:pt x="0" y="0"/>
                  </a:moveTo>
                  <a:lnTo>
                    <a:pt x="288" y="0"/>
                  </a:lnTo>
                  <a:lnTo>
                    <a:pt x="0" y="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srgbClr val="080808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066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6"/>
          <p:cNvSpPr>
            <a:spLocks noChangeArrowheads="1"/>
          </p:cNvSpPr>
          <p:nvPr/>
        </p:nvSpPr>
        <p:spPr bwMode="auto">
          <a:xfrm>
            <a:off x="8671643" y="4091295"/>
            <a:ext cx="198858" cy="81579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72760" tIns="36380" rIns="72760" bIns="36380" numCol="1" anchor="t" anchorCtr="0" compatLnSpc="1">
            <a:prstTxWarp prst="textNoShape">
              <a:avLst/>
            </a:prstTxWarp>
          </a:bodyPr>
          <a:lstStyle/>
          <a:p>
            <a:pPr defTabSz="969915"/>
            <a:endParaRPr lang="en-US" sz="19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Rectangle 6"/>
          <p:cNvSpPr>
            <a:spLocks noChangeArrowheads="1"/>
          </p:cNvSpPr>
          <p:nvPr/>
        </p:nvSpPr>
        <p:spPr bwMode="auto">
          <a:xfrm>
            <a:off x="6003776" y="4108619"/>
            <a:ext cx="198858" cy="81579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72760" tIns="36380" rIns="72760" bIns="36380" numCol="1" anchor="t" anchorCtr="0" compatLnSpc="1">
            <a:prstTxWarp prst="textNoShape">
              <a:avLst/>
            </a:prstTxWarp>
          </a:bodyPr>
          <a:lstStyle/>
          <a:p>
            <a:pPr defTabSz="969915"/>
            <a:endParaRPr lang="en-US" sz="19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" name="Rectangle 6"/>
          <p:cNvSpPr>
            <a:spLocks noChangeArrowheads="1"/>
          </p:cNvSpPr>
          <p:nvPr/>
        </p:nvSpPr>
        <p:spPr bwMode="auto">
          <a:xfrm>
            <a:off x="3335908" y="4095968"/>
            <a:ext cx="198858" cy="81579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72760" tIns="36380" rIns="72760" bIns="36380" numCol="1" anchor="t" anchorCtr="0" compatLnSpc="1">
            <a:prstTxWarp prst="textNoShape">
              <a:avLst/>
            </a:prstTxWarp>
          </a:bodyPr>
          <a:lstStyle/>
          <a:p>
            <a:pPr defTabSz="969915"/>
            <a:endParaRPr lang="en-US" sz="19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Traffic Lights for PowerPoint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2721298" y="1852534"/>
            <a:ext cx="1413669" cy="2256085"/>
            <a:chOff x="1903412" y="1676400"/>
            <a:chExt cx="1776606" cy="2835299"/>
          </a:xfrm>
        </p:grpSpPr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239650" y="1690031"/>
              <a:ext cx="1114733" cy="2809552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657" y="0"/>
                </a:cxn>
                <a:cxn ang="0">
                  <a:pos x="675" y="2"/>
                </a:cxn>
                <a:cxn ang="0">
                  <a:pos x="691" y="8"/>
                </a:cxn>
                <a:cxn ang="0">
                  <a:pos x="706" y="17"/>
                </a:cxn>
                <a:cxn ang="0">
                  <a:pos x="718" y="29"/>
                </a:cxn>
                <a:cxn ang="0">
                  <a:pos x="728" y="44"/>
                </a:cxn>
                <a:cxn ang="0">
                  <a:pos x="733" y="60"/>
                </a:cxn>
                <a:cxn ang="0">
                  <a:pos x="736" y="79"/>
                </a:cxn>
                <a:cxn ang="0">
                  <a:pos x="736" y="1776"/>
                </a:cxn>
                <a:cxn ang="0">
                  <a:pos x="733" y="1794"/>
                </a:cxn>
                <a:cxn ang="0">
                  <a:pos x="728" y="1811"/>
                </a:cxn>
                <a:cxn ang="0">
                  <a:pos x="718" y="1825"/>
                </a:cxn>
                <a:cxn ang="0">
                  <a:pos x="706" y="1838"/>
                </a:cxn>
                <a:cxn ang="0">
                  <a:pos x="691" y="1847"/>
                </a:cxn>
                <a:cxn ang="0">
                  <a:pos x="675" y="1853"/>
                </a:cxn>
                <a:cxn ang="0">
                  <a:pos x="657" y="1855"/>
                </a:cxn>
                <a:cxn ang="0">
                  <a:pos x="79" y="1855"/>
                </a:cxn>
                <a:cxn ang="0">
                  <a:pos x="61" y="1853"/>
                </a:cxn>
                <a:cxn ang="0">
                  <a:pos x="44" y="1847"/>
                </a:cxn>
                <a:cxn ang="0">
                  <a:pos x="30" y="1838"/>
                </a:cxn>
                <a:cxn ang="0">
                  <a:pos x="17" y="1825"/>
                </a:cxn>
                <a:cxn ang="0">
                  <a:pos x="8" y="1811"/>
                </a:cxn>
                <a:cxn ang="0">
                  <a:pos x="2" y="1794"/>
                </a:cxn>
                <a:cxn ang="0">
                  <a:pos x="0" y="1776"/>
                </a:cxn>
                <a:cxn ang="0">
                  <a:pos x="0" y="79"/>
                </a:cxn>
                <a:cxn ang="0">
                  <a:pos x="2" y="60"/>
                </a:cxn>
                <a:cxn ang="0">
                  <a:pos x="8" y="44"/>
                </a:cxn>
                <a:cxn ang="0">
                  <a:pos x="17" y="29"/>
                </a:cxn>
                <a:cxn ang="0">
                  <a:pos x="30" y="17"/>
                </a:cxn>
                <a:cxn ang="0">
                  <a:pos x="44" y="8"/>
                </a:cxn>
                <a:cxn ang="0">
                  <a:pos x="61" y="2"/>
                </a:cxn>
                <a:cxn ang="0">
                  <a:pos x="79" y="0"/>
                </a:cxn>
              </a:cxnLst>
              <a:rect l="0" t="0" r="r" b="b"/>
              <a:pathLst>
                <a:path w="736" h="1855">
                  <a:moveTo>
                    <a:pt x="79" y="0"/>
                  </a:moveTo>
                  <a:lnTo>
                    <a:pt x="657" y="0"/>
                  </a:lnTo>
                  <a:lnTo>
                    <a:pt x="675" y="2"/>
                  </a:lnTo>
                  <a:lnTo>
                    <a:pt x="691" y="8"/>
                  </a:lnTo>
                  <a:lnTo>
                    <a:pt x="706" y="17"/>
                  </a:lnTo>
                  <a:lnTo>
                    <a:pt x="718" y="29"/>
                  </a:lnTo>
                  <a:lnTo>
                    <a:pt x="728" y="44"/>
                  </a:lnTo>
                  <a:lnTo>
                    <a:pt x="733" y="60"/>
                  </a:lnTo>
                  <a:lnTo>
                    <a:pt x="736" y="79"/>
                  </a:lnTo>
                  <a:lnTo>
                    <a:pt x="736" y="1776"/>
                  </a:lnTo>
                  <a:lnTo>
                    <a:pt x="733" y="1794"/>
                  </a:lnTo>
                  <a:lnTo>
                    <a:pt x="728" y="1811"/>
                  </a:lnTo>
                  <a:lnTo>
                    <a:pt x="718" y="1825"/>
                  </a:lnTo>
                  <a:lnTo>
                    <a:pt x="706" y="1838"/>
                  </a:lnTo>
                  <a:lnTo>
                    <a:pt x="691" y="1847"/>
                  </a:lnTo>
                  <a:lnTo>
                    <a:pt x="675" y="1853"/>
                  </a:lnTo>
                  <a:lnTo>
                    <a:pt x="657" y="1855"/>
                  </a:lnTo>
                  <a:lnTo>
                    <a:pt x="79" y="1855"/>
                  </a:lnTo>
                  <a:lnTo>
                    <a:pt x="61" y="1853"/>
                  </a:lnTo>
                  <a:lnTo>
                    <a:pt x="44" y="1847"/>
                  </a:lnTo>
                  <a:lnTo>
                    <a:pt x="30" y="1838"/>
                  </a:lnTo>
                  <a:lnTo>
                    <a:pt x="17" y="1825"/>
                  </a:lnTo>
                  <a:lnTo>
                    <a:pt x="8" y="1811"/>
                  </a:lnTo>
                  <a:lnTo>
                    <a:pt x="2" y="1794"/>
                  </a:lnTo>
                  <a:lnTo>
                    <a:pt x="0" y="1776"/>
                  </a:lnTo>
                  <a:lnTo>
                    <a:pt x="0" y="79"/>
                  </a:lnTo>
                  <a:lnTo>
                    <a:pt x="2" y="60"/>
                  </a:lnTo>
                  <a:lnTo>
                    <a:pt x="8" y="44"/>
                  </a:lnTo>
                  <a:lnTo>
                    <a:pt x="17" y="29"/>
                  </a:lnTo>
                  <a:lnTo>
                    <a:pt x="30" y="17"/>
                  </a:lnTo>
                  <a:lnTo>
                    <a:pt x="44" y="8"/>
                  </a:lnTo>
                  <a:lnTo>
                    <a:pt x="61" y="2"/>
                  </a:lnTo>
                  <a:lnTo>
                    <a:pt x="7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100000">
                  <a:schemeClr val="tx1">
                    <a:lumMod val="75000"/>
                    <a:lumOff val="2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2" name="Freeform 8"/>
            <p:cNvSpPr>
              <a:spLocks noEditPoints="1"/>
            </p:cNvSpPr>
            <p:nvPr/>
          </p:nvSpPr>
          <p:spPr bwMode="auto">
            <a:xfrm>
              <a:off x="2226018" y="1676400"/>
              <a:ext cx="1140482" cy="2835299"/>
            </a:xfrm>
            <a:custGeom>
              <a:avLst/>
              <a:gdLst/>
              <a:ahLst/>
              <a:cxnLst>
                <a:cxn ang="0">
                  <a:pos x="72" y="19"/>
                </a:cxn>
                <a:cxn ang="0">
                  <a:pos x="44" y="33"/>
                </a:cxn>
                <a:cxn ang="0">
                  <a:pos x="25" y="56"/>
                </a:cxn>
                <a:cxn ang="0">
                  <a:pos x="18" y="88"/>
                </a:cxn>
                <a:cxn ang="0">
                  <a:pos x="20" y="1801"/>
                </a:cxn>
                <a:cxn ang="0">
                  <a:pos x="33" y="1829"/>
                </a:cxn>
                <a:cxn ang="0">
                  <a:pos x="57" y="1848"/>
                </a:cxn>
                <a:cxn ang="0">
                  <a:pos x="88" y="1855"/>
                </a:cxn>
                <a:cxn ang="0">
                  <a:pos x="682" y="1853"/>
                </a:cxn>
                <a:cxn ang="0">
                  <a:pos x="709" y="1840"/>
                </a:cxn>
                <a:cxn ang="0">
                  <a:pos x="729" y="1816"/>
                </a:cxn>
                <a:cxn ang="0">
                  <a:pos x="735" y="1785"/>
                </a:cxn>
                <a:cxn ang="0">
                  <a:pos x="734" y="72"/>
                </a:cxn>
                <a:cxn ang="0">
                  <a:pos x="720" y="44"/>
                </a:cxn>
                <a:cxn ang="0">
                  <a:pos x="697" y="25"/>
                </a:cxn>
                <a:cxn ang="0">
                  <a:pos x="666" y="18"/>
                </a:cxn>
                <a:cxn ang="0">
                  <a:pos x="88" y="0"/>
                </a:cxn>
                <a:cxn ang="0">
                  <a:pos x="686" y="3"/>
                </a:cxn>
                <a:cxn ang="0">
                  <a:pos x="720" y="19"/>
                </a:cxn>
                <a:cxn ang="0">
                  <a:pos x="744" y="49"/>
                </a:cxn>
                <a:cxn ang="0">
                  <a:pos x="753" y="88"/>
                </a:cxn>
                <a:cxn ang="0">
                  <a:pos x="751" y="1805"/>
                </a:cxn>
                <a:cxn ang="0">
                  <a:pos x="734" y="1840"/>
                </a:cxn>
                <a:cxn ang="0">
                  <a:pos x="704" y="1863"/>
                </a:cxn>
                <a:cxn ang="0">
                  <a:pos x="666" y="1872"/>
                </a:cxn>
                <a:cxn ang="0">
                  <a:pos x="68" y="1870"/>
                </a:cxn>
                <a:cxn ang="0">
                  <a:pos x="33" y="1853"/>
                </a:cxn>
                <a:cxn ang="0">
                  <a:pos x="10" y="1824"/>
                </a:cxn>
                <a:cxn ang="0">
                  <a:pos x="0" y="1785"/>
                </a:cxn>
                <a:cxn ang="0">
                  <a:pos x="3" y="67"/>
                </a:cxn>
                <a:cxn ang="0">
                  <a:pos x="20" y="33"/>
                </a:cxn>
                <a:cxn ang="0">
                  <a:pos x="50" y="9"/>
                </a:cxn>
                <a:cxn ang="0">
                  <a:pos x="88" y="0"/>
                </a:cxn>
              </a:cxnLst>
              <a:rect l="0" t="0" r="r" b="b"/>
              <a:pathLst>
                <a:path w="753" h="1872">
                  <a:moveTo>
                    <a:pt x="88" y="18"/>
                  </a:moveTo>
                  <a:lnTo>
                    <a:pt x="72" y="19"/>
                  </a:lnTo>
                  <a:lnTo>
                    <a:pt x="57" y="25"/>
                  </a:lnTo>
                  <a:lnTo>
                    <a:pt x="44" y="33"/>
                  </a:lnTo>
                  <a:lnTo>
                    <a:pt x="33" y="44"/>
                  </a:lnTo>
                  <a:lnTo>
                    <a:pt x="25" y="56"/>
                  </a:lnTo>
                  <a:lnTo>
                    <a:pt x="20" y="72"/>
                  </a:lnTo>
                  <a:lnTo>
                    <a:pt x="18" y="88"/>
                  </a:lnTo>
                  <a:lnTo>
                    <a:pt x="18" y="1785"/>
                  </a:lnTo>
                  <a:lnTo>
                    <a:pt x="20" y="1801"/>
                  </a:lnTo>
                  <a:lnTo>
                    <a:pt x="25" y="1816"/>
                  </a:lnTo>
                  <a:lnTo>
                    <a:pt x="33" y="1829"/>
                  </a:lnTo>
                  <a:lnTo>
                    <a:pt x="44" y="1840"/>
                  </a:lnTo>
                  <a:lnTo>
                    <a:pt x="57" y="1848"/>
                  </a:lnTo>
                  <a:lnTo>
                    <a:pt x="72" y="1853"/>
                  </a:lnTo>
                  <a:lnTo>
                    <a:pt x="88" y="1855"/>
                  </a:lnTo>
                  <a:lnTo>
                    <a:pt x="666" y="1855"/>
                  </a:lnTo>
                  <a:lnTo>
                    <a:pt x="682" y="1853"/>
                  </a:lnTo>
                  <a:lnTo>
                    <a:pt x="697" y="1848"/>
                  </a:lnTo>
                  <a:lnTo>
                    <a:pt x="709" y="1840"/>
                  </a:lnTo>
                  <a:lnTo>
                    <a:pt x="720" y="1829"/>
                  </a:lnTo>
                  <a:lnTo>
                    <a:pt x="729" y="1816"/>
                  </a:lnTo>
                  <a:lnTo>
                    <a:pt x="734" y="1801"/>
                  </a:lnTo>
                  <a:lnTo>
                    <a:pt x="735" y="1785"/>
                  </a:lnTo>
                  <a:lnTo>
                    <a:pt x="735" y="88"/>
                  </a:lnTo>
                  <a:lnTo>
                    <a:pt x="734" y="72"/>
                  </a:lnTo>
                  <a:lnTo>
                    <a:pt x="729" y="56"/>
                  </a:lnTo>
                  <a:lnTo>
                    <a:pt x="720" y="44"/>
                  </a:lnTo>
                  <a:lnTo>
                    <a:pt x="709" y="33"/>
                  </a:lnTo>
                  <a:lnTo>
                    <a:pt x="697" y="25"/>
                  </a:lnTo>
                  <a:lnTo>
                    <a:pt x="682" y="19"/>
                  </a:lnTo>
                  <a:lnTo>
                    <a:pt x="666" y="18"/>
                  </a:lnTo>
                  <a:lnTo>
                    <a:pt x="88" y="18"/>
                  </a:lnTo>
                  <a:close/>
                  <a:moveTo>
                    <a:pt x="88" y="0"/>
                  </a:moveTo>
                  <a:lnTo>
                    <a:pt x="666" y="0"/>
                  </a:lnTo>
                  <a:lnTo>
                    <a:pt x="686" y="3"/>
                  </a:lnTo>
                  <a:lnTo>
                    <a:pt x="704" y="9"/>
                  </a:lnTo>
                  <a:lnTo>
                    <a:pt x="720" y="19"/>
                  </a:lnTo>
                  <a:lnTo>
                    <a:pt x="734" y="33"/>
                  </a:lnTo>
                  <a:lnTo>
                    <a:pt x="744" y="49"/>
                  </a:lnTo>
                  <a:lnTo>
                    <a:pt x="751" y="67"/>
                  </a:lnTo>
                  <a:lnTo>
                    <a:pt x="753" y="88"/>
                  </a:lnTo>
                  <a:lnTo>
                    <a:pt x="753" y="1785"/>
                  </a:lnTo>
                  <a:lnTo>
                    <a:pt x="751" y="1805"/>
                  </a:lnTo>
                  <a:lnTo>
                    <a:pt x="744" y="1824"/>
                  </a:lnTo>
                  <a:lnTo>
                    <a:pt x="734" y="1840"/>
                  </a:lnTo>
                  <a:lnTo>
                    <a:pt x="720" y="1853"/>
                  </a:lnTo>
                  <a:lnTo>
                    <a:pt x="704" y="1863"/>
                  </a:lnTo>
                  <a:lnTo>
                    <a:pt x="686" y="1870"/>
                  </a:lnTo>
                  <a:lnTo>
                    <a:pt x="666" y="1872"/>
                  </a:lnTo>
                  <a:lnTo>
                    <a:pt x="88" y="1872"/>
                  </a:lnTo>
                  <a:lnTo>
                    <a:pt x="68" y="1870"/>
                  </a:lnTo>
                  <a:lnTo>
                    <a:pt x="50" y="1863"/>
                  </a:lnTo>
                  <a:lnTo>
                    <a:pt x="33" y="1853"/>
                  </a:lnTo>
                  <a:lnTo>
                    <a:pt x="20" y="1840"/>
                  </a:lnTo>
                  <a:lnTo>
                    <a:pt x="10" y="1824"/>
                  </a:lnTo>
                  <a:lnTo>
                    <a:pt x="3" y="1805"/>
                  </a:lnTo>
                  <a:lnTo>
                    <a:pt x="0" y="1785"/>
                  </a:lnTo>
                  <a:lnTo>
                    <a:pt x="0" y="88"/>
                  </a:lnTo>
                  <a:lnTo>
                    <a:pt x="3" y="67"/>
                  </a:lnTo>
                  <a:lnTo>
                    <a:pt x="10" y="49"/>
                  </a:lnTo>
                  <a:lnTo>
                    <a:pt x="20" y="33"/>
                  </a:lnTo>
                  <a:lnTo>
                    <a:pt x="33" y="19"/>
                  </a:lnTo>
                  <a:lnTo>
                    <a:pt x="50" y="9"/>
                  </a:lnTo>
                  <a:lnTo>
                    <a:pt x="68" y="3"/>
                  </a:lnTo>
                  <a:lnTo>
                    <a:pt x="8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  <a:shade val="30000"/>
                    <a:satMod val="115000"/>
                  </a:schemeClr>
                </a:gs>
                <a:gs pos="50000">
                  <a:schemeClr val="tx1">
                    <a:lumMod val="75000"/>
                    <a:lumOff val="25000"/>
                    <a:shade val="67500"/>
                    <a:satMod val="115000"/>
                  </a:schemeClr>
                </a:gs>
                <a:gs pos="100000">
                  <a:schemeClr val="tx1">
                    <a:lumMod val="75000"/>
                    <a:lumOff val="2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1903412" y="1853606"/>
              <a:ext cx="322607" cy="7588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3" y="0"/>
                </a:cxn>
                <a:cxn ang="0">
                  <a:pos x="213" y="501"/>
                </a:cxn>
                <a:cxn ang="0">
                  <a:pos x="163" y="501"/>
                </a:cxn>
                <a:cxn ang="0">
                  <a:pos x="163" y="250"/>
                </a:cxn>
                <a:cxn ang="0">
                  <a:pos x="0" y="0"/>
                </a:cxn>
              </a:cxnLst>
              <a:rect l="0" t="0" r="r" b="b"/>
              <a:pathLst>
                <a:path w="213" h="501">
                  <a:moveTo>
                    <a:pt x="0" y="0"/>
                  </a:moveTo>
                  <a:lnTo>
                    <a:pt x="213" y="0"/>
                  </a:lnTo>
                  <a:lnTo>
                    <a:pt x="213" y="501"/>
                  </a:lnTo>
                  <a:lnTo>
                    <a:pt x="163" y="501"/>
                  </a:lnTo>
                  <a:lnTo>
                    <a:pt x="163" y="25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1903412" y="2724491"/>
              <a:ext cx="322607" cy="7588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3" y="0"/>
                </a:cxn>
                <a:cxn ang="0">
                  <a:pos x="213" y="501"/>
                </a:cxn>
                <a:cxn ang="0">
                  <a:pos x="163" y="501"/>
                </a:cxn>
                <a:cxn ang="0">
                  <a:pos x="163" y="250"/>
                </a:cxn>
                <a:cxn ang="0">
                  <a:pos x="0" y="0"/>
                </a:cxn>
              </a:cxnLst>
              <a:rect l="0" t="0" r="r" b="b"/>
              <a:pathLst>
                <a:path w="213" h="501">
                  <a:moveTo>
                    <a:pt x="0" y="0"/>
                  </a:moveTo>
                  <a:lnTo>
                    <a:pt x="213" y="0"/>
                  </a:lnTo>
                  <a:lnTo>
                    <a:pt x="213" y="501"/>
                  </a:lnTo>
                  <a:lnTo>
                    <a:pt x="163" y="501"/>
                  </a:lnTo>
                  <a:lnTo>
                    <a:pt x="163" y="25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1903412" y="3554483"/>
              <a:ext cx="322607" cy="757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3" y="0"/>
                </a:cxn>
                <a:cxn ang="0">
                  <a:pos x="213" y="500"/>
                </a:cxn>
                <a:cxn ang="0">
                  <a:pos x="163" y="500"/>
                </a:cxn>
                <a:cxn ang="0">
                  <a:pos x="163" y="250"/>
                </a:cxn>
                <a:cxn ang="0">
                  <a:pos x="0" y="0"/>
                </a:cxn>
              </a:cxnLst>
              <a:rect l="0" t="0" r="r" b="b"/>
              <a:pathLst>
                <a:path w="213" h="500">
                  <a:moveTo>
                    <a:pt x="0" y="0"/>
                  </a:moveTo>
                  <a:lnTo>
                    <a:pt x="213" y="0"/>
                  </a:lnTo>
                  <a:lnTo>
                    <a:pt x="213" y="500"/>
                  </a:lnTo>
                  <a:lnTo>
                    <a:pt x="163" y="500"/>
                  </a:lnTo>
                  <a:lnTo>
                    <a:pt x="163" y="25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3358926" y="1853606"/>
              <a:ext cx="321092" cy="7588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2" y="0"/>
                </a:cxn>
                <a:cxn ang="0">
                  <a:pos x="50" y="250"/>
                </a:cxn>
                <a:cxn ang="0">
                  <a:pos x="50" y="501"/>
                </a:cxn>
                <a:cxn ang="0">
                  <a:pos x="0" y="501"/>
                </a:cxn>
                <a:cxn ang="0">
                  <a:pos x="0" y="0"/>
                </a:cxn>
              </a:cxnLst>
              <a:rect l="0" t="0" r="r" b="b"/>
              <a:pathLst>
                <a:path w="212" h="501">
                  <a:moveTo>
                    <a:pt x="0" y="0"/>
                  </a:moveTo>
                  <a:lnTo>
                    <a:pt x="212" y="0"/>
                  </a:lnTo>
                  <a:lnTo>
                    <a:pt x="50" y="250"/>
                  </a:lnTo>
                  <a:lnTo>
                    <a:pt x="50" y="501"/>
                  </a:lnTo>
                  <a:lnTo>
                    <a:pt x="0" y="501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3358926" y="2724491"/>
              <a:ext cx="321092" cy="7588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2" y="0"/>
                </a:cxn>
                <a:cxn ang="0">
                  <a:pos x="50" y="250"/>
                </a:cxn>
                <a:cxn ang="0">
                  <a:pos x="50" y="501"/>
                </a:cxn>
                <a:cxn ang="0">
                  <a:pos x="0" y="501"/>
                </a:cxn>
                <a:cxn ang="0">
                  <a:pos x="0" y="0"/>
                </a:cxn>
              </a:cxnLst>
              <a:rect l="0" t="0" r="r" b="b"/>
              <a:pathLst>
                <a:path w="212" h="501">
                  <a:moveTo>
                    <a:pt x="0" y="0"/>
                  </a:moveTo>
                  <a:lnTo>
                    <a:pt x="212" y="0"/>
                  </a:lnTo>
                  <a:lnTo>
                    <a:pt x="50" y="250"/>
                  </a:lnTo>
                  <a:lnTo>
                    <a:pt x="50" y="501"/>
                  </a:lnTo>
                  <a:lnTo>
                    <a:pt x="0" y="501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3358926" y="3554483"/>
              <a:ext cx="321092" cy="757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2" y="0"/>
                </a:cxn>
                <a:cxn ang="0">
                  <a:pos x="50" y="250"/>
                </a:cxn>
                <a:cxn ang="0">
                  <a:pos x="50" y="500"/>
                </a:cxn>
                <a:cxn ang="0">
                  <a:pos x="0" y="500"/>
                </a:cxn>
                <a:cxn ang="0">
                  <a:pos x="0" y="0"/>
                </a:cxn>
              </a:cxnLst>
              <a:rect l="0" t="0" r="r" b="b"/>
              <a:pathLst>
                <a:path w="212" h="500">
                  <a:moveTo>
                    <a:pt x="0" y="0"/>
                  </a:moveTo>
                  <a:lnTo>
                    <a:pt x="212" y="0"/>
                  </a:lnTo>
                  <a:lnTo>
                    <a:pt x="50" y="250"/>
                  </a:lnTo>
                  <a:lnTo>
                    <a:pt x="50" y="500"/>
                  </a:lnTo>
                  <a:lnTo>
                    <a:pt x="0" y="50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2442604" y="1894500"/>
              <a:ext cx="708825" cy="707311"/>
              <a:chOff x="5722938" y="1676401"/>
              <a:chExt cx="742950" cy="741363"/>
            </a:xfrm>
            <a:effectLst>
              <a:outerShdw blurRad="38100" dist="63500" dir="2700000" algn="tl" rotWithShape="0">
                <a:prstClr val="black">
                  <a:alpha val="99000"/>
                </a:prstClr>
              </a:outerShdw>
            </a:effectLst>
          </p:grpSpPr>
          <p:sp>
            <p:nvSpPr>
              <p:cNvPr id="1041" name="Freeform 17"/>
              <p:cNvSpPr>
                <a:spLocks/>
              </p:cNvSpPr>
              <p:nvPr/>
            </p:nvSpPr>
            <p:spPr bwMode="auto">
              <a:xfrm>
                <a:off x="5722938" y="1676401"/>
                <a:ext cx="742950" cy="741363"/>
              </a:xfrm>
              <a:custGeom>
                <a:avLst/>
                <a:gdLst/>
                <a:ahLst/>
                <a:cxnLst>
                  <a:cxn ang="0">
                    <a:pos x="234" y="0"/>
                  </a:cxn>
                  <a:cxn ang="0">
                    <a:pos x="266" y="2"/>
                  </a:cxn>
                  <a:cxn ang="0">
                    <a:pos x="296" y="8"/>
                  </a:cxn>
                  <a:cxn ang="0">
                    <a:pos x="325" y="18"/>
                  </a:cxn>
                  <a:cxn ang="0">
                    <a:pos x="352" y="32"/>
                  </a:cxn>
                  <a:cxn ang="0">
                    <a:pos x="377" y="48"/>
                  </a:cxn>
                  <a:cxn ang="0">
                    <a:pos x="400" y="68"/>
                  </a:cxn>
                  <a:cxn ang="0">
                    <a:pos x="420" y="90"/>
                  </a:cxn>
                  <a:cxn ang="0">
                    <a:pos x="436" y="115"/>
                  </a:cxn>
                  <a:cxn ang="0">
                    <a:pos x="450" y="142"/>
                  </a:cxn>
                  <a:cxn ang="0">
                    <a:pos x="460" y="171"/>
                  </a:cxn>
                  <a:cxn ang="0">
                    <a:pos x="466" y="201"/>
                  </a:cxn>
                  <a:cxn ang="0">
                    <a:pos x="468" y="233"/>
                  </a:cxn>
                  <a:cxn ang="0">
                    <a:pos x="466" y="265"/>
                  </a:cxn>
                  <a:cxn ang="0">
                    <a:pos x="460" y="295"/>
                  </a:cxn>
                  <a:cxn ang="0">
                    <a:pos x="450" y="324"/>
                  </a:cxn>
                  <a:cxn ang="0">
                    <a:pos x="436" y="351"/>
                  </a:cxn>
                  <a:cxn ang="0">
                    <a:pos x="420" y="376"/>
                  </a:cxn>
                  <a:cxn ang="0">
                    <a:pos x="400" y="399"/>
                  </a:cxn>
                  <a:cxn ang="0">
                    <a:pos x="377" y="418"/>
                  </a:cxn>
                  <a:cxn ang="0">
                    <a:pos x="352" y="435"/>
                  </a:cxn>
                  <a:cxn ang="0">
                    <a:pos x="325" y="449"/>
                  </a:cxn>
                  <a:cxn ang="0">
                    <a:pos x="296" y="459"/>
                  </a:cxn>
                  <a:cxn ang="0">
                    <a:pos x="266" y="465"/>
                  </a:cxn>
                  <a:cxn ang="0">
                    <a:pos x="234" y="467"/>
                  </a:cxn>
                  <a:cxn ang="0">
                    <a:pos x="202" y="465"/>
                  </a:cxn>
                  <a:cxn ang="0">
                    <a:pos x="171" y="459"/>
                  </a:cxn>
                  <a:cxn ang="0">
                    <a:pos x="142" y="449"/>
                  </a:cxn>
                  <a:cxn ang="0">
                    <a:pos x="116" y="435"/>
                  </a:cxn>
                  <a:cxn ang="0">
                    <a:pos x="91" y="418"/>
                  </a:cxn>
                  <a:cxn ang="0">
                    <a:pos x="68" y="399"/>
                  </a:cxn>
                  <a:cxn ang="0">
                    <a:pos x="49" y="376"/>
                  </a:cxn>
                  <a:cxn ang="0">
                    <a:pos x="32" y="351"/>
                  </a:cxn>
                  <a:cxn ang="0">
                    <a:pos x="18" y="324"/>
                  </a:cxn>
                  <a:cxn ang="0">
                    <a:pos x="8" y="295"/>
                  </a:cxn>
                  <a:cxn ang="0">
                    <a:pos x="2" y="265"/>
                  </a:cxn>
                  <a:cxn ang="0">
                    <a:pos x="0" y="233"/>
                  </a:cxn>
                  <a:cxn ang="0">
                    <a:pos x="2" y="201"/>
                  </a:cxn>
                  <a:cxn ang="0">
                    <a:pos x="8" y="171"/>
                  </a:cxn>
                  <a:cxn ang="0">
                    <a:pos x="18" y="142"/>
                  </a:cxn>
                  <a:cxn ang="0">
                    <a:pos x="32" y="115"/>
                  </a:cxn>
                  <a:cxn ang="0">
                    <a:pos x="49" y="90"/>
                  </a:cxn>
                  <a:cxn ang="0">
                    <a:pos x="68" y="68"/>
                  </a:cxn>
                  <a:cxn ang="0">
                    <a:pos x="91" y="48"/>
                  </a:cxn>
                  <a:cxn ang="0">
                    <a:pos x="116" y="32"/>
                  </a:cxn>
                  <a:cxn ang="0">
                    <a:pos x="142" y="18"/>
                  </a:cxn>
                  <a:cxn ang="0">
                    <a:pos x="171" y="8"/>
                  </a:cxn>
                  <a:cxn ang="0">
                    <a:pos x="202" y="2"/>
                  </a:cxn>
                  <a:cxn ang="0">
                    <a:pos x="234" y="0"/>
                  </a:cxn>
                </a:cxnLst>
                <a:rect l="0" t="0" r="r" b="b"/>
                <a:pathLst>
                  <a:path w="468" h="467">
                    <a:moveTo>
                      <a:pt x="234" y="0"/>
                    </a:moveTo>
                    <a:lnTo>
                      <a:pt x="266" y="2"/>
                    </a:lnTo>
                    <a:lnTo>
                      <a:pt x="296" y="8"/>
                    </a:lnTo>
                    <a:lnTo>
                      <a:pt x="325" y="18"/>
                    </a:lnTo>
                    <a:lnTo>
                      <a:pt x="352" y="32"/>
                    </a:lnTo>
                    <a:lnTo>
                      <a:pt x="377" y="48"/>
                    </a:lnTo>
                    <a:lnTo>
                      <a:pt x="400" y="68"/>
                    </a:lnTo>
                    <a:lnTo>
                      <a:pt x="420" y="90"/>
                    </a:lnTo>
                    <a:lnTo>
                      <a:pt x="436" y="115"/>
                    </a:lnTo>
                    <a:lnTo>
                      <a:pt x="450" y="142"/>
                    </a:lnTo>
                    <a:lnTo>
                      <a:pt x="460" y="171"/>
                    </a:lnTo>
                    <a:lnTo>
                      <a:pt x="466" y="201"/>
                    </a:lnTo>
                    <a:lnTo>
                      <a:pt x="468" y="233"/>
                    </a:lnTo>
                    <a:lnTo>
                      <a:pt x="466" y="265"/>
                    </a:lnTo>
                    <a:lnTo>
                      <a:pt x="460" y="295"/>
                    </a:lnTo>
                    <a:lnTo>
                      <a:pt x="450" y="324"/>
                    </a:lnTo>
                    <a:lnTo>
                      <a:pt x="436" y="351"/>
                    </a:lnTo>
                    <a:lnTo>
                      <a:pt x="420" y="376"/>
                    </a:lnTo>
                    <a:lnTo>
                      <a:pt x="400" y="399"/>
                    </a:lnTo>
                    <a:lnTo>
                      <a:pt x="377" y="418"/>
                    </a:lnTo>
                    <a:lnTo>
                      <a:pt x="352" y="435"/>
                    </a:lnTo>
                    <a:lnTo>
                      <a:pt x="325" y="449"/>
                    </a:lnTo>
                    <a:lnTo>
                      <a:pt x="296" y="459"/>
                    </a:lnTo>
                    <a:lnTo>
                      <a:pt x="266" y="465"/>
                    </a:lnTo>
                    <a:lnTo>
                      <a:pt x="234" y="467"/>
                    </a:lnTo>
                    <a:lnTo>
                      <a:pt x="202" y="465"/>
                    </a:lnTo>
                    <a:lnTo>
                      <a:pt x="171" y="459"/>
                    </a:lnTo>
                    <a:lnTo>
                      <a:pt x="142" y="449"/>
                    </a:lnTo>
                    <a:lnTo>
                      <a:pt x="116" y="435"/>
                    </a:lnTo>
                    <a:lnTo>
                      <a:pt x="91" y="418"/>
                    </a:lnTo>
                    <a:lnTo>
                      <a:pt x="68" y="399"/>
                    </a:lnTo>
                    <a:lnTo>
                      <a:pt x="49" y="376"/>
                    </a:lnTo>
                    <a:lnTo>
                      <a:pt x="32" y="351"/>
                    </a:lnTo>
                    <a:lnTo>
                      <a:pt x="18" y="324"/>
                    </a:lnTo>
                    <a:lnTo>
                      <a:pt x="8" y="295"/>
                    </a:lnTo>
                    <a:lnTo>
                      <a:pt x="2" y="265"/>
                    </a:lnTo>
                    <a:lnTo>
                      <a:pt x="0" y="233"/>
                    </a:lnTo>
                    <a:lnTo>
                      <a:pt x="2" y="201"/>
                    </a:lnTo>
                    <a:lnTo>
                      <a:pt x="8" y="171"/>
                    </a:lnTo>
                    <a:lnTo>
                      <a:pt x="18" y="142"/>
                    </a:lnTo>
                    <a:lnTo>
                      <a:pt x="32" y="115"/>
                    </a:lnTo>
                    <a:lnTo>
                      <a:pt x="49" y="90"/>
                    </a:lnTo>
                    <a:lnTo>
                      <a:pt x="68" y="68"/>
                    </a:lnTo>
                    <a:lnTo>
                      <a:pt x="91" y="48"/>
                    </a:lnTo>
                    <a:lnTo>
                      <a:pt x="116" y="32"/>
                    </a:lnTo>
                    <a:lnTo>
                      <a:pt x="142" y="18"/>
                    </a:lnTo>
                    <a:lnTo>
                      <a:pt x="171" y="8"/>
                    </a:lnTo>
                    <a:lnTo>
                      <a:pt x="202" y="2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innerShdw blurRad="368300">
                  <a:prstClr val="black"/>
                </a:innerShdw>
              </a:effectLst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42" name="Freeform 18"/>
              <p:cNvSpPr>
                <a:spLocks/>
              </p:cNvSpPr>
              <p:nvPr/>
            </p:nvSpPr>
            <p:spPr bwMode="auto">
              <a:xfrm>
                <a:off x="5746750" y="2032001"/>
                <a:ext cx="695325" cy="360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31"/>
                  </a:cxn>
                  <a:cxn ang="0">
                    <a:pos x="12" y="61"/>
                  </a:cxn>
                  <a:cxn ang="0">
                    <a:pos x="23" y="89"/>
                  </a:cxn>
                  <a:cxn ang="0">
                    <a:pos x="38" y="115"/>
                  </a:cxn>
                  <a:cxn ang="0">
                    <a:pos x="56" y="138"/>
                  </a:cxn>
                  <a:cxn ang="0">
                    <a:pos x="78" y="159"/>
                  </a:cxn>
                  <a:cxn ang="0">
                    <a:pos x="102" y="176"/>
                  </a:cxn>
                  <a:cxn ang="0">
                    <a:pos x="128" y="190"/>
                  </a:cxn>
                  <a:cxn ang="0">
                    <a:pos x="157" y="200"/>
                  </a:cxn>
                  <a:cxn ang="0">
                    <a:pos x="187" y="207"/>
                  </a:cxn>
                  <a:cxn ang="0">
                    <a:pos x="219" y="209"/>
                  </a:cxn>
                  <a:cxn ang="0">
                    <a:pos x="250" y="207"/>
                  </a:cxn>
                  <a:cxn ang="0">
                    <a:pos x="280" y="200"/>
                  </a:cxn>
                  <a:cxn ang="0">
                    <a:pos x="309" y="190"/>
                  </a:cxn>
                  <a:cxn ang="0">
                    <a:pos x="335" y="176"/>
                  </a:cxn>
                  <a:cxn ang="0">
                    <a:pos x="360" y="159"/>
                  </a:cxn>
                  <a:cxn ang="0">
                    <a:pos x="381" y="138"/>
                  </a:cxn>
                  <a:cxn ang="0">
                    <a:pos x="399" y="115"/>
                  </a:cxn>
                  <a:cxn ang="0">
                    <a:pos x="414" y="89"/>
                  </a:cxn>
                  <a:cxn ang="0">
                    <a:pos x="426" y="61"/>
                  </a:cxn>
                  <a:cxn ang="0">
                    <a:pos x="433" y="31"/>
                  </a:cxn>
                  <a:cxn ang="0">
                    <a:pos x="437" y="0"/>
                  </a:cxn>
                  <a:cxn ang="0">
                    <a:pos x="437" y="3"/>
                  </a:cxn>
                  <a:cxn ang="0">
                    <a:pos x="438" y="6"/>
                  </a:cxn>
                  <a:cxn ang="0">
                    <a:pos x="438" y="8"/>
                  </a:cxn>
                  <a:cxn ang="0">
                    <a:pos x="436" y="41"/>
                  </a:cxn>
                  <a:cxn ang="0">
                    <a:pos x="429" y="71"/>
                  </a:cxn>
                  <a:cxn ang="0">
                    <a:pos x="417" y="100"/>
                  </a:cxn>
                  <a:cxn ang="0">
                    <a:pos x="403" y="127"/>
                  </a:cxn>
                  <a:cxn ang="0">
                    <a:pos x="384" y="152"/>
                  </a:cxn>
                  <a:cxn ang="0">
                    <a:pos x="363" y="173"/>
                  </a:cxn>
                  <a:cxn ang="0">
                    <a:pos x="338" y="192"/>
                  </a:cxn>
                  <a:cxn ang="0">
                    <a:pos x="311" y="206"/>
                  </a:cxn>
                  <a:cxn ang="0">
                    <a:pos x="282" y="218"/>
                  </a:cxn>
                  <a:cxn ang="0">
                    <a:pos x="251" y="225"/>
                  </a:cxn>
                  <a:cxn ang="0">
                    <a:pos x="219" y="227"/>
                  </a:cxn>
                  <a:cxn ang="0">
                    <a:pos x="186" y="225"/>
                  </a:cxn>
                  <a:cxn ang="0">
                    <a:pos x="155" y="218"/>
                  </a:cxn>
                  <a:cxn ang="0">
                    <a:pos x="127" y="206"/>
                  </a:cxn>
                  <a:cxn ang="0">
                    <a:pos x="100" y="192"/>
                  </a:cxn>
                  <a:cxn ang="0">
                    <a:pos x="76" y="173"/>
                  </a:cxn>
                  <a:cxn ang="0">
                    <a:pos x="53" y="152"/>
                  </a:cxn>
                  <a:cxn ang="0">
                    <a:pos x="35" y="127"/>
                  </a:cxn>
                  <a:cxn ang="0">
                    <a:pos x="21" y="100"/>
                  </a:cxn>
                  <a:cxn ang="0">
                    <a:pos x="9" y="71"/>
                  </a:cxn>
                  <a:cxn ang="0">
                    <a:pos x="2" y="41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w="438" h="227">
                    <a:moveTo>
                      <a:pt x="0" y="0"/>
                    </a:moveTo>
                    <a:lnTo>
                      <a:pt x="4" y="31"/>
                    </a:lnTo>
                    <a:lnTo>
                      <a:pt x="12" y="61"/>
                    </a:lnTo>
                    <a:lnTo>
                      <a:pt x="23" y="89"/>
                    </a:lnTo>
                    <a:lnTo>
                      <a:pt x="38" y="115"/>
                    </a:lnTo>
                    <a:lnTo>
                      <a:pt x="56" y="138"/>
                    </a:lnTo>
                    <a:lnTo>
                      <a:pt x="78" y="159"/>
                    </a:lnTo>
                    <a:lnTo>
                      <a:pt x="102" y="176"/>
                    </a:lnTo>
                    <a:lnTo>
                      <a:pt x="128" y="190"/>
                    </a:lnTo>
                    <a:lnTo>
                      <a:pt x="157" y="200"/>
                    </a:lnTo>
                    <a:lnTo>
                      <a:pt x="187" y="207"/>
                    </a:lnTo>
                    <a:lnTo>
                      <a:pt x="219" y="209"/>
                    </a:lnTo>
                    <a:lnTo>
                      <a:pt x="250" y="207"/>
                    </a:lnTo>
                    <a:lnTo>
                      <a:pt x="280" y="200"/>
                    </a:lnTo>
                    <a:lnTo>
                      <a:pt x="309" y="190"/>
                    </a:lnTo>
                    <a:lnTo>
                      <a:pt x="335" y="176"/>
                    </a:lnTo>
                    <a:lnTo>
                      <a:pt x="360" y="159"/>
                    </a:lnTo>
                    <a:lnTo>
                      <a:pt x="381" y="138"/>
                    </a:lnTo>
                    <a:lnTo>
                      <a:pt x="399" y="115"/>
                    </a:lnTo>
                    <a:lnTo>
                      <a:pt x="414" y="89"/>
                    </a:lnTo>
                    <a:lnTo>
                      <a:pt x="426" y="61"/>
                    </a:lnTo>
                    <a:lnTo>
                      <a:pt x="433" y="31"/>
                    </a:lnTo>
                    <a:lnTo>
                      <a:pt x="437" y="0"/>
                    </a:lnTo>
                    <a:lnTo>
                      <a:pt x="437" y="3"/>
                    </a:lnTo>
                    <a:lnTo>
                      <a:pt x="438" y="6"/>
                    </a:lnTo>
                    <a:lnTo>
                      <a:pt x="438" y="8"/>
                    </a:lnTo>
                    <a:lnTo>
                      <a:pt x="436" y="41"/>
                    </a:lnTo>
                    <a:lnTo>
                      <a:pt x="429" y="71"/>
                    </a:lnTo>
                    <a:lnTo>
                      <a:pt x="417" y="100"/>
                    </a:lnTo>
                    <a:lnTo>
                      <a:pt x="403" y="127"/>
                    </a:lnTo>
                    <a:lnTo>
                      <a:pt x="384" y="152"/>
                    </a:lnTo>
                    <a:lnTo>
                      <a:pt x="363" y="173"/>
                    </a:lnTo>
                    <a:lnTo>
                      <a:pt x="338" y="192"/>
                    </a:lnTo>
                    <a:lnTo>
                      <a:pt x="311" y="206"/>
                    </a:lnTo>
                    <a:lnTo>
                      <a:pt x="282" y="218"/>
                    </a:lnTo>
                    <a:lnTo>
                      <a:pt x="251" y="225"/>
                    </a:lnTo>
                    <a:lnTo>
                      <a:pt x="219" y="227"/>
                    </a:lnTo>
                    <a:lnTo>
                      <a:pt x="186" y="225"/>
                    </a:lnTo>
                    <a:lnTo>
                      <a:pt x="155" y="218"/>
                    </a:lnTo>
                    <a:lnTo>
                      <a:pt x="127" y="206"/>
                    </a:lnTo>
                    <a:lnTo>
                      <a:pt x="100" y="192"/>
                    </a:lnTo>
                    <a:lnTo>
                      <a:pt x="76" y="173"/>
                    </a:lnTo>
                    <a:lnTo>
                      <a:pt x="53" y="152"/>
                    </a:lnTo>
                    <a:lnTo>
                      <a:pt x="35" y="127"/>
                    </a:lnTo>
                    <a:lnTo>
                      <a:pt x="21" y="100"/>
                    </a:lnTo>
                    <a:lnTo>
                      <a:pt x="9" y="71"/>
                    </a:lnTo>
                    <a:lnTo>
                      <a:pt x="2" y="41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33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5773858" y="1719807"/>
                <a:ext cx="648976" cy="6619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75000"/>
                    </a:schemeClr>
                  </a:gs>
                  <a:gs pos="34000">
                    <a:schemeClr val="bg1">
                      <a:shade val="100000"/>
                      <a:satMod val="115000"/>
                      <a:alpha val="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9915"/>
                <a:endParaRPr lang="en-US" sz="191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2442604" y="2756297"/>
              <a:ext cx="708825" cy="707311"/>
              <a:chOff x="5722938" y="2579688"/>
              <a:chExt cx="742950" cy="741363"/>
            </a:xfrm>
            <a:effectLst>
              <a:outerShdw blurRad="38100" dist="63500" dir="2700000" algn="tl" rotWithShape="0">
                <a:prstClr val="black">
                  <a:alpha val="99000"/>
                </a:prstClr>
              </a:outerShdw>
            </a:effectLst>
          </p:grpSpPr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5722938" y="2579688"/>
                <a:ext cx="742950" cy="741363"/>
              </a:xfrm>
              <a:custGeom>
                <a:avLst/>
                <a:gdLst/>
                <a:ahLst/>
                <a:cxnLst>
                  <a:cxn ang="0">
                    <a:pos x="234" y="0"/>
                  </a:cxn>
                  <a:cxn ang="0">
                    <a:pos x="266" y="2"/>
                  </a:cxn>
                  <a:cxn ang="0">
                    <a:pos x="296" y="8"/>
                  </a:cxn>
                  <a:cxn ang="0">
                    <a:pos x="325" y="18"/>
                  </a:cxn>
                  <a:cxn ang="0">
                    <a:pos x="352" y="32"/>
                  </a:cxn>
                  <a:cxn ang="0">
                    <a:pos x="377" y="48"/>
                  </a:cxn>
                  <a:cxn ang="0">
                    <a:pos x="400" y="68"/>
                  </a:cxn>
                  <a:cxn ang="0">
                    <a:pos x="420" y="90"/>
                  </a:cxn>
                  <a:cxn ang="0">
                    <a:pos x="436" y="115"/>
                  </a:cxn>
                  <a:cxn ang="0">
                    <a:pos x="450" y="142"/>
                  </a:cxn>
                  <a:cxn ang="0">
                    <a:pos x="460" y="171"/>
                  </a:cxn>
                  <a:cxn ang="0">
                    <a:pos x="466" y="201"/>
                  </a:cxn>
                  <a:cxn ang="0">
                    <a:pos x="468" y="233"/>
                  </a:cxn>
                  <a:cxn ang="0">
                    <a:pos x="466" y="265"/>
                  </a:cxn>
                  <a:cxn ang="0">
                    <a:pos x="460" y="295"/>
                  </a:cxn>
                  <a:cxn ang="0">
                    <a:pos x="450" y="324"/>
                  </a:cxn>
                  <a:cxn ang="0">
                    <a:pos x="436" y="351"/>
                  </a:cxn>
                  <a:cxn ang="0">
                    <a:pos x="420" y="376"/>
                  </a:cxn>
                  <a:cxn ang="0">
                    <a:pos x="400" y="398"/>
                  </a:cxn>
                  <a:cxn ang="0">
                    <a:pos x="377" y="418"/>
                  </a:cxn>
                  <a:cxn ang="0">
                    <a:pos x="352" y="435"/>
                  </a:cxn>
                  <a:cxn ang="0">
                    <a:pos x="325" y="448"/>
                  </a:cxn>
                  <a:cxn ang="0">
                    <a:pos x="296" y="458"/>
                  </a:cxn>
                  <a:cxn ang="0">
                    <a:pos x="266" y="464"/>
                  </a:cxn>
                  <a:cxn ang="0">
                    <a:pos x="234" y="467"/>
                  </a:cxn>
                  <a:cxn ang="0">
                    <a:pos x="202" y="464"/>
                  </a:cxn>
                  <a:cxn ang="0">
                    <a:pos x="171" y="458"/>
                  </a:cxn>
                  <a:cxn ang="0">
                    <a:pos x="142" y="448"/>
                  </a:cxn>
                  <a:cxn ang="0">
                    <a:pos x="116" y="435"/>
                  </a:cxn>
                  <a:cxn ang="0">
                    <a:pos x="91" y="418"/>
                  </a:cxn>
                  <a:cxn ang="0">
                    <a:pos x="68" y="398"/>
                  </a:cxn>
                  <a:cxn ang="0">
                    <a:pos x="49" y="376"/>
                  </a:cxn>
                  <a:cxn ang="0">
                    <a:pos x="32" y="351"/>
                  </a:cxn>
                  <a:cxn ang="0">
                    <a:pos x="18" y="324"/>
                  </a:cxn>
                  <a:cxn ang="0">
                    <a:pos x="8" y="295"/>
                  </a:cxn>
                  <a:cxn ang="0">
                    <a:pos x="2" y="265"/>
                  </a:cxn>
                  <a:cxn ang="0">
                    <a:pos x="0" y="233"/>
                  </a:cxn>
                  <a:cxn ang="0">
                    <a:pos x="2" y="201"/>
                  </a:cxn>
                  <a:cxn ang="0">
                    <a:pos x="8" y="171"/>
                  </a:cxn>
                  <a:cxn ang="0">
                    <a:pos x="18" y="142"/>
                  </a:cxn>
                  <a:cxn ang="0">
                    <a:pos x="32" y="115"/>
                  </a:cxn>
                  <a:cxn ang="0">
                    <a:pos x="49" y="90"/>
                  </a:cxn>
                  <a:cxn ang="0">
                    <a:pos x="68" y="68"/>
                  </a:cxn>
                  <a:cxn ang="0">
                    <a:pos x="91" y="48"/>
                  </a:cxn>
                  <a:cxn ang="0">
                    <a:pos x="116" y="32"/>
                  </a:cxn>
                  <a:cxn ang="0">
                    <a:pos x="142" y="18"/>
                  </a:cxn>
                  <a:cxn ang="0">
                    <a:pos x="171" y="8"/>
                  </a:cxn>
                  <a:cxn ang="0">
                    <a:pos x="202" y="2"/>
                  </a:cxn>
                  <a:cxn ang="0">
                    <a:pos x="234" y="0"/>
                  </a:cxn>
                </a:cxnLst>
                <a:rect l="0" t="0" r="r" b="b"/>
                <a:pathLst>
                  <a:path w="468" h="467">
                    <a:moveTo>
                      <a:pt x="234" y="0"/>
                    </a:moveTo>
                    <a:lnTo>
                      <a:pt x="266" y="2"/>
                    </a:lnTo>
                    <a:lnTo>
                      <a:pt x="296" y="8"/>
                    </a:lnTo>
                    <a:lnTo>
                      <a:pt x="325" y="18"/>
                    </a:lnTo>
                    <a:lnTo>
                      <a:pt x="352" y="32"/>
                    </a:lnTo>
                    <a:lnTo>
                      <a:pt x="377" y="48"/>
                    </a:lnTo>
                    <a:lnTo>
                      <a:pt x="400" y="68"/>
                    </a:lnTo>
                    <a:lnTo>
                      <a:pt x="420" y="90"/>
                    </a:lnTo>
                    <a:lnTo>
                      <a:pt x="436" y="115"/>
                    </a:lnTo>
                    <a:lnTo>
                      <a:pt x="450" y="142"/>
                    </a:lnTo>
                    <a:lnTo>
                      <a:pt x="460" y="171"/>
                    </a:lnTo>
                    <a:lnTo>
                      <a:pt x="466" y="201"/>
                    </a:lnTo>
                    <a:lnTo>
                      <a:pt x="468" y="233"/>
                    </a:lnTo>
                    <a:lnTo>
                      <a:pt x="466" y="265"/>
                    </a:lnTo>
                    <a:lnTo>
                      <a:pt x="460" y="295"/>
                    </a:lnTo>
                    <a:lnTo>
                      <a:pt x="450" y="324"/>
                    </a:lnTo>
                    <a:lnTo>
                      <a:pt x="436" y="351"/>
                    </a:lnTo>
                    <a:lnTo>
                      <a:pt x="420" y="376"/>
                    </a:lnTo>
                    <a:lnTo>
                      <a:pt x="400" y="398"/>
                    </a:lnTo>
                    <a:lnTo>
                      <a:pt x="377" y="418"/>
                    </a:lnTo>
                    <a:lnTo>
                      <a:pt x="352" y="435"/>
                    </a:lnTo>
                    <a:lnTo>
                      <a:pt x="325" y="448"/>
                    </a:lnTo>
                    <a:lnTo>
                      <a:pt x="296" y="458"/>
                    </a:lnTo>
                    <a:lnTo>
                      <a:pt x="266" y="464"/>
                    </a:lnTo>
                    <a:lnTo>
                      <a:pt x="234" y="467"/>
                    </a:lnTo>
                    <a:lnTo>
                      <a:pt x="202" y="464"/>
                    </a:lnTo>
                    <a:lnTo>
                      <a:pt x="171" y="458"/>
                    </a:lnTo>
                    <a:lnTo>
                      <a:pt x="142" y="448"/>
                    </a:lnTo>
                    <a:lnTo>
                      <a:pt x="116" y="435"/>
                    </a:lnTo>
                    <a:lnTo>
                      <a:pt x="91" y="418"/>
                    </a:lnTo>
                    <a:lnTo>
                      <a:pt x="68" y="398"/>
                    </a:lnTo>
                    <a:lnTo>
                      <a:pt x="49" y="376"/>
                    </a:lnTo>
                    <a:lnTo>
                      <a:pt x="32" y="351"/>
                    </a:lnTo>
                    <a:lnTo>
                      <a:pt x="18" y="324"/>
                    </a:lnTo>
                    <a:lnTo>
                      <a:pt x="8" y="295"/>
                    </a:lnTo>
                    <a:lnTo>
                      <a:pt x="2" y="265"/>
                    </a:lnTo>
                    <a:lnTo>
                      <a:pt x="0" y="233"/>
                    </a:lnTo>
                    <a:lnTo>
                      <a:pt x="2" y="201"/>
                    </a:lnTo>
                    <a:lnTo>
                      <a:pt x="8" y="171"/>
                    </a:lnTo>
                    <a:lnTo>
                      <a:pt x="18" y="142"/>
                    </a:lnTo>
                    <a:lnTo>
                      <a:pt x="32" y="115"/>
                    </a:lnTo>
                    <a:lnTo>
                      <a:pt x="49" y="90"/>
                    </a:lnTo>
                    <a:lnTo>
                      <a:pt x="68" y="68"/>
                    </a:lnTo>
                    <a:lnTo>
                      <a:pt x="91" y="48"/>
                    </a:lnTo>
                    <a:lnTo>
                      <a:pt x="116" y="32"/>
                    </a:lnTo>
                    <a:lnTo>
                      <a:pt x="142" y="18"/>
                    </a:lnTo>
                    <a:lnTo>
                      <a:pt x="171" y="8"/>
                    </a:lnTo>
                    <a:lnTo>
                      <a:pt x="202" y="2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innerShdw blurRad="368300">
                  <a:prstClr val="black"/>
                </a:innerShdw>
              </a:effectLst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auto">
              <a:xfrm>
                <a:off x="5746750" y="2935288"/>
                <a:ext cx="695325" cy="360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31"/>
                  </a:cxn>
                  <a:cxn ang="0">
                    <a:pos x="12" y="60"/>
                  </a:cxn>
                  <a:cxn ang="0">
                    <a:pos x="23" y="89"/>
                  </a:cxn>
                  <a:cxn ang="0">
                    <a:pos x="38" y="114"/>
                  </a:cxn>
                  <a:cxn ang="0">
                    <a:pos x="56" y="137"/>
                  </a:cxn>
                  <a:cxn ang="0">
                    <a:pos x="78" y="158"/>
                  </a:cxn>
                  <a:cxn ang="0">
                    <a:pos x="102" y="176"/>
                  </a:cxn>
                  <a:cxn ang="0">
                    <a:pos x="128" y="190"/>
                  </a:cxn>
                  <a:cxn ang="0">
                    <a:pos x="157" y="200"/>
                  </a:cxn>
                  <a:cxn ang="0">
                    <a:pos x="187" y="207"/>
                  </a:cxn>
                  <a:cxn ang="0">
                    <a:pos x="219" y="209"/>
                  </a:cxn>
                  <a:cxn ang="0">
                    <a:pos x="250" y="207"/>
                  </a:cxn>
                  <a:cxn ang="0">
                    <a:pos x="280" y="200"/>
                  </a:cxn>
                  <a:cxn ang="0">
                    <a:pos x="309" y="190"/>
                  </a:cxn>
                  <a:cxn ang="0">
                    <a:pos x="335" y="176"/>
                  </a:cxn>
                  <a:cxn ang="0">
                    <a:pos x="360" y="158"/>
                  </a:cxn>
                  <a:cxn ang="0">
                    <a:pos x="381" y="137"/>
                  </a:cxn>
                  <a:cxn ang="0">
                    <a:pos x="399" y="114"/>
                  </a:cxn>
                  <a:cxn ang="0">
                    <a:pos x="414" y="89"/>
                  </a:cxn>
                  <a:cxn ang="0">
                    <a:pos x="426" y="60"/>
                  </a:cxn>
                  <a:cxn ang="0">
                    <a:pos x="433" y="31"/>
                  </a:cxn>
                  <a:cxn ang="0">
                    <a:pos x="437" y="0"/>
                  </a:cxn>
                  <a:cxn ang="0">
                    <a:pos x="437" y="3"/>
                  </a:cxn>
                  <a:cxn ang="0">
                    <a:pos x="438" y="5"/>
                  </a:cxn>
                  <a:cxn ang="0">
                    <a:pos x="438" y="8"/>
                  </a:cxn>
                  <a:cxn ang="0">
                    <a:pos x="436" y="41"/>
                  </a:cxn>
                  <a:cxn ang="0">
                    <a:pos x="429" y="71"/>
                  </a:cxn>
                  <a:cxn ang="0">
                    <a:pos x="417" y="100"/>
                  </a:cxn>
                  <a:cxn ang="0">
                    <a:pos x="403" y="127"/>
                  </a:cxn>
                  <a:cxn ang="0">
                    <a:pos x="384" y="152"/>
                  </a:cxn>
                  <a:cxn ang="0">
                    <a:pos x="363" y="173"/>
                  </a:cxn>
                  <a:cxn ang="0">
                    <a:pos x="338" y="192"/>
                  </a:cxn>
                  <a:cxn ang="0">
                    <a:pos x="311" y="206"/>
                  </a:cxn>
                  <a:cxn ang="0">
                    <a:pos x="282" y="218"/>
                  </a:cxn>
                  <a:cxn ang="0">
                    <a:pos x="251" y="224"/>
                  </a:cxn>
                  <a:cxn ang="0">
                    <a:pos x="219" y="227"/>
                  </a:cxn>
                  <a:cxn ang="0">
                    <a:pos x="186" y="224"/>
                  </a:cxn>
                  <a:cxn ang="0">
                    <a:pos x="155" y="218"/>
                  </a:cxn>
                  <a:cxn ang="0">
                    <a:pos x="127" y="206"/>
                  </a:cxn>
                  <a:cxn ang="0">
                    <a:pos x="100" y="192"/>
                  </a:cxn>
                  <a:cxn ang="0">
                    <a:pos x="76" y="173"/>
                  </a:cxn>
                  <a:cxn ang="0">
                    <a:pos x="53" y="152"/>
                  </a:cxn>
                  <a:cxn ang="0">
                    <a:pos x="35" y="127"/>
                  </a:cxn>
                  <a:cxn ang="0">
                    <a:pos x="21" y="100"/>
                  </a:cxn>
                  <a:cxn ang="0">
                    <a:pos x="9" y="71"/>
                  </a:cxn>
                  <a:cxn ang="0">
                    <a:pos x="2" y="41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w="438" h="227">
                    <a:moveTo>
                      <a:pt x="0" y="0"/>
                    </a:moveTo>
                    <a:lnTo>
                      <a:pt x="4" y="31"/>
                    </a:lnTo>
                    <a:lnTo>
                      <a:pt x="12" y="60"/>
                    </a:lnTo>
                    <a:lnTo>
                      <a:pt x="23" y="89"/>
                    </a:lnTo>
                    <a:lnTo>
                      <a:pt x="38" y="114"/>
                    </a:lnTo>
                    <a:lnTo>
                      <a:pt x="56" y="137"/>
                    </a:lnTo>
                    <a:lnTo>
                      <a:pt x="78" y="158"/>
                    </a:lnTo>
                    <a:lnTo>
                      <a:pt x="102" y="176"/>
                    </a:lnTo>
                    <a:lnTo>
                      <a:pt x="128" y="190"/>
                    </a:lnTo>
                    <a:lnTo>
                      <a:pt x="157" y="200"/>
                    </a:lnTo>
                    <a:lnTo>
                      <a:pt x="187" y="207"/>
                    </a:lnTo>
                    <a:lnTo>
                      <a:pt x="219" y="209"/>
                    </a:lnTo>
                    <a:lnTo>
                      <a:pt x="250" y="207"/>
                    </a:lnTo>
                    <a:lnTo>
                      <a:pt x="280" y="200"/>
                    </a:lnTo>
                    <a:lnTo>
                      <a:pt x="309" y="190"/>
                    </a:lnTo>
                    <a:lnTo>
                      <a:pt x="335" y="176"/>
                    </a:lnTo>
                    <a:lnTo>
                      <a:pt x="360" y="158"/>
                    </a:lnTo>
                    <a:lnTo>
                      <a:pt x="381" y="137"/>
                    </a:lnTo>
                    <a:lnTo>
                      <a:pt x="399" y="114"/>
                    </a:lnTo>
                    <a:lnTo>
                      <a:pt x="414" y="89"/>
                    </a:lnTo>
                    <a:lnTo>
                      <a:pt x="426" y="60"/>
                    </a:lnTo>
                    <a:lnTo>
                      <a:pt x="433" y="31"/>
                    </a:lnTo>
                    <a:lnTo>
                      <a:pt x="437" y="0"/>
                    </a:lnTo>
                    <a:lnTo>
                      <a:pt x="437" y="3"/>
                    </a:lnTo>
                    <a:lnTo>
                      <a:pt x="438" y="5"/>
                    </a:lnTo>
                    <a:lnTo>
                      <a:pt x="438" y="8"/>
                    </a:lnTo>
                    <a:lnTo>
                      <a:pt x="436" y="41"/>
                    </a:lnTo>
                    <a:lnTo>
                      <a:pt x="429" y="71"/>
                    </a:lnTo>
                    <a:lnTo>
                      <a:pt x="417" y="100"/>
                    </a:lnTo>
                    <a:lnTo>
                      <a:pt x="403" y="127"/>
                    </a:lnTo>
                    <a:lnTo>
                      <a:pt x="384" y="152"/>
                    </a:lnTo>
                    <a:lnTo>
                      <a:pt x="363" y="173"/>
                    </a:lnTo>
                    <a:lnTo>
                      <a:pt x="338" y="192"/>
                    </a:lnTo>
                    <a:lnTo>
                      <a:pt x="311" y="206"/>
                    </a:lnTo>
                    <a:lnTo>
                      <a:pt x="282" y="218"/>
                    </a:lnTo>
                    <a:lnTo>
                      <a:pt x="251" y="224"/>
                    </a:lnTo>
                    <a:lnTo>
                      <a:pt x="219" y="227"/>
                    </a:lnTo>
                    <a:lnTo>
                      <a:pt x="186" y="224"/>
                    </a:lnTo>
                    <a:lnTo>
                      <a:pt x="155" y="218"/>
                    </a:lnTo>
                    <a:lnTo>
                      <a:pt x="127" y="206"/>
                    </a:lnTo>
                    <a:lnTo>
                      <a:pt x="100" y="192"/>
                    </a:lnTo>
                    <a:lnTo>
                      <a:pt x="76" y="173"/>
                    </a:lnTo>
                    <a:lnTo>
                      <a:pt x="53" y="152"/>
                    </a:lnTo>
                    <a:lnTo>
                      <a:pt x="35" y="127"/>
                    </a:lnTo>
                    <a:lnTo>
                      <a:pt x="21" y="100"/>
                    </a:lnTo>
                    <a:lnTo>
                      <a:pt x="9" y="71"/>
                    </a:lnTo>
                    <a:lnTo>
                      <a:pt x="2" y="41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33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5773858" y="2623190"/>
                <a:ext cx="648976" cy="6619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75000"/>
                    </a:schemeClr>
                  </a:gs>
                  <a:gs pos="34000">
                    <a:schemeClr val="bg1">
                      <a:shade val="100000"/>
                      <a:satMod val="115000"/>
                      <a:alpha val="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9915"/>
                <a:endParaRPr lang="en-US" sz="191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2442604" y="3616580"/>
              <a:ext cx="708825" cy="708825"/>
              <a:chOff x="5722938" y="3481388"/>
              <a:chExt cx="742950" cy="742950"/>
            </a:xfrm>
            <a:effectLst>
              <a:outerShdw blurRad="38100" dist="63500" dir="2700000" algn="tl" rotWithShape="0">
                <a:prstClr val="black">
                  <a:alpha val="99000"/>
                </a:prstClr>
              </a:outerShdw>
            </a:effectLst>
          </p:grpSpPr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5722938" y="3481388"/>
                <a:ext cx="742950" cy="742950"/>
              </a:xfrm>
              <a:custGeom>
                <a:avLst/>
                <a:gdLst/>
                <a:ahLst/>
                <a:cxnLst>
                  <a:cxn ang="0">
                    <a:pos x="234" y="0"/>
                  </a:cxn>
                  <a:cxn ang="0">
                    <a:pos x="266" y="3"/>
                  </a:cxn>
                  <a:cxn ang="0">
                    <a:pos x="296" y="9"/>
                  </a:cxn>
                  <a:cxn ang="0">
                    <a:pos x="325" y="19"/>
                  </a:cxn>
                  <a:cxn ang="0">
                    <a:pos x="352" y="32"/>
                  </a:cxn>
                  <a:cxn ang="0">
                    <a:pos x="377" y="49"/>
                  </a:cxn>
                  <a:cxn ang="0">
                    <a:pos x="400" y="69"/>
                  </a:cxn>
                  <a:cxn ang="0">
                    <a:pos x="420" y="91"/>
                  </a:cxn>
                  <a:cxn ang="0">
                    <a:pos x="436" y="116"/>
                  </a:cxn>
                  <a:cxn ang="0">
                    <a:pos x="450" y="142"/>
                  </a:cxn>
                  <a:cxn ang="0">
                    <a:pos x="460" y="171"/>
                  </a:cxn>
                  <a:cxn ang="0">
                    <a:pos x="466" y="202"/>
                  </a:cxn>
                  <a:cxn ang="0">
                    <a:pos x="468" y="234"/>
                  </a:cxn>
                  <a:cxn ang="0">
                    <a:pos x="466" y="266"/>
                  </a:cxn>
                  <a:cxn ang="0">
                    <a:pos x="460" y="296"/>
                  </a:cxn>
                  <a:cxn ang="0">
                    <a:pos x="450" y="325"/>
                  </a:cxn>
                  <a:cxn ang="0">
                    <a:pos x="436" y="351"/>
                  </a:cxn>
                  <a:cxn ang="0">
                    <a:pos x="420" y="376"/>
                  </a:cxn>
                  <a:cxn ang="0">
                    <a:pos x="400" y="399"/>
                  </a:cxn>
                  <a:cxn ang="0">
                    <a:pos x="377" y="419"/>
                  </a:cxn>
                  <a:cxn ang="0">
                    <a:pos x="352" y="436"/>
                  </a:cxn>
                  <a:cxn ang="0">
                    <a:pos x="325" y="449"/>
                  </a:cxn>
                  <a:cxn ang="0">
                    <a:pos x="296" y="459"/>
                  </a:cxn>
                  <a:cxn ang="0">
                    <a:pos x="266" y="465"/>
                  </a:cxn>
                  <a:cxn ang="0">
                    <a:pos x="234" y="468"/>
                  </a:cxn>
                  <a:cxn ang="0">
                    <a:pos x="202" y="465"/>
                  </a:cxn>
                  <a:cxn ang="0">
                    <a:pos x="171" y="459"/>
                  </a:cxn>
                  <a:cxn ang="0">
                    <a:pos x="142" y="449"/>
                  </a:cxn>
                  <a:cxn ang="0">
                    <a:pos x="116" y="436"/>
                  </a:cxn>
                  <a:cxn ang="0">
                    <a:pos x="91" y="419"/>
                  </a:cxn>
                  <a:cxn ang="0">
                    <a:pos x="68" y="399"/>
                  </a:cxn>
                  <a:cxn ang="0">
                    <a:pos x="49" y="376"/>
                  </a:cxn>
                  <a:cxn ang="0">
                    <a:pos x="32" y="351"/>
                  </a:cxn>
                  <a:cxn ang="0">
                    <a:pos x="18" y="325"/>
                  </a:cxn>
                  <a:cxn ang="0">
                    <a:pos x="8" y="296"/>
                  </a:cxn>
                  <a:cxn ang="0">
                    <a:pos x="2" y="266"/>
                  </a:cxn>
                  <a:cxn ang="0">
                    <a:pos x="0" y="234"/>
                  </a:cxn>
                  <a:cxn ang="0">
                    <a:pos x="2" y="202"/>
                  </a:cxn>
                  <a:cxn ang="0">
                    <a:pos x="8" y="171"/>
                  </a:cxn>
                  <a:cxn ang="0">
                    <a:pos x="18" y="142"/>
                  </a:cxn>
                  <a:cxn ang="0">
                    <a:pos x="32" y="116"/>
                  </a:cxn>
                  <a:cxn ang="0">
                    <a:pos x="49" y="91"/>
                  </a:cxn>
                  <a:cxn ang="0">
                    <a:pos x="68" y="69"/>
                  </a:cxn>
                  <a:cxn ang="0">
                    <a:pos x="91" y="49"/>
                  </a:cxn>
                  <a:cxn ang="0">
                    <a:pos x="116" y="32"/>
                  </a:cxn>
                  <a:cxn ang="0">
                    <a:pos x="142" y="19"/>
                  </a:cxn>
                  <a:cxn ang="0">
                    <a:pos x="171" y="9"/>
                  </a:cxn>
                  <a:cxn ang="0">
                    <a:pos x="202" y="3"/>
                  </a:cxn>
                  <a:cxn ang="0">
                    <a:pos x="234" y="0"/>
                  </a:cxn>
                </a:cxnLst>
                <a:rect l="0" t="0" r="r" b="b"/>
                <a:pathLst>
                  <a:path w="468" h="468">
                    <a:moveTo>
                      <a:pt x="234" y="0"/>
                    </a:moveTo>
                    <a:lnTo>
                      <a:pt x="266" y="3"/>
                    </a:lnTo>
                    <a:lnTo>
                      <a:pt x="296" y="9"/>
                    </a:lnTo>
                    <a:lnTo>
                      <a:pt x="325" y="19"/>
                    </a:lnTo>
                    <a:lnTo>
                      <a:pt x="352" y="32"/>
                    </a:lnTo>
                    <a:lnTo>
                      <a:pt x="377" y="49"/>
                    </a:lnTo>
                    <a:lnTo>
                      <a:pt x="400" y="69"/>
                    </a:lnTo>
                    <a:lnTo>
                      <a:pt x="420" y="91"/>
                    </a:lnTo>
                    <a:lnTo>
                      <a:pt x="436" y="116"/>
                    </a:lnTo>
                    <a:lnTo>
                      <a:pt x="450" y="142"/>
                    </a:lnTo>
                    <a:lnTo>
                      <a:pt x="460" y="171"/>
                    </a:lnTo>
                    <a:lnTo>
                      <a:pt x="466" y="202"/>
                    </a:lnTo>
                    <a:lnTo>
                      <a:pt x="468" y="234"/>
                    </a:lnTo>
                    <a:lnTo>
                      <a:pt x="466" y="266"/>
                    </a:lnTo>
                    <a:lnTo>
                      <a:pt x="460" y="296"/>
                    </a:lnTo>
                    <a:lnTo>
                      <a:pt x="450" y="325"/>
                    </a:lnTo>
                    <a:lnTo>
                      <a:pt x="436" y="351"/>
                    </a:lnTo>
                    <a:lnTo>
                      <a:pt x="420" y="376"/>
                    </a:lnTo>
                    <a:lnTo>
                      <a:pt x="400" y="399"/>
                    </a:lnTo>
                    <a:lnTo>
                      <a:pt x="377" y="419"/>
                    </a:lnTo>
                    <a:lnTo>
                      <a:pt x="352" y="436"/>
                    </a:lnTo>
                    <a:lnTo>
                      <a:pt x="325" y="449"/>
                    </a:lnTo>
                    <a:lnTo>
                      <a:pt x="296" y="459"/>
                    </a:lnTo>
                    <a:lnTo>
                      <a:pt x="266" y="465"/>
                    </a:lnTo>
                    <a:lnTo>
                      <a:pt x="234" y="468"/>
                    </a:lnTo>
                    <a:lnTo>
                      <a:pt x="202" y="465"/>
                    </a:lnTo>
                    <a:lnTo>
                      <a:pt x="171" y="459"/>
                    </a:lnTo>
                    <a:lnTo>
                      <a:pt x="142" y="449"/>
                    </a:lnTo>
                    <a:lnTo>
                      <a:pt x="116" y="436"/>
                    </a:lnTo>
                    <a:lnTo>
                      <a:pt x="91" y="419"/>
                    </a:lnTo>
                    <a:lnTo>
                      <a:pt x="68" y="399"/>
                    </a:lnTo>
                    <a:lnTo>
                      <a:pt x="49" y="376"/>
                    </a:lnTo>
                    <a:lnTo>
                      <a:pt x="32" y="351"/>
                    </a:lnTo>
                    <a:lnTo>
                      <a:pt x="18" y="325"/>
                    </a:lnTo>
                    <a:lnTo>
                      <a:pt x="8" y="296"/>
                    </a:lnTo>
                    <a:lnTo>
                      <a:pt x="2" y="266"/>
                    </a:lnTo>
                    <a:lnTo>
                      <a:pt x="0" y="234"/>
                    </a:lnTo>
                    <a:lnTo>
                      <a:pt x="2" y="202"/>
                    </a:lnTo>
                    <a:lnTo>
                      <a:pt x="8" y="171"/>
                    </a:lnTo>
                    <a:lnTo>
                      <a:pt x="18" y="142"/>
                    </a:lnTo>
                    <a:lnTo>
                      <a:pt x="32" y="116"/>
                    </a:lnTo>
                    <a:lnTo>
                      <a:pt x="49" y="91"/>
                    </a:lnTo>
                    <a:lnTo>
                      <a:pt x="68" y="69"/>
                    </a:lnTo>
                    <a:lnTo>
                      <a:pt x="91" y="49"/>
                    </a:lnTo>
                    <a:lnTo>
                      <a:pt x="116" y="32"/>
                    </a:lnTo>
                    <a:lnTo>
                      <a:pt x="142" y="19"/>
                    </a:lnTo>
                    <a:lnTo>
                      <a:pt x="171" y="9"/>
                    </a:lnTo>
                    <a:lnTo>
                      <a:pt x="202" y="3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innerShdw blurRad="368300">
                  <a:prstClr val="black"/>
                </a:innerShdw>
              </a:effectLst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5746750" y="3838576"/>
                <a:ext cx="695325" cy="360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31"/>
                  </a:cxn>
                  <a:cxn ang="0">
                    <a:pos x="12" y="60"/>
                  </a:cxn>
                  <a:cxn ang="0">
                    <a:pos x="23" y="88"/>
                  </a:cxn>
                  <a:cxn ang="0">
                    <a:pos x="38" y="114"/>
                  </a:cxn>
                  <a:cxn ang="0">
                    <a:pos x="56" y="137"/>
                  </a:cxn>
                  <a:cxn ang="0">
                    <a:pos x="78" y="157"/>
                  </a:cxn>
                  <a:cxn ang="0">
                    <a:pos x="102" y="176"/>
                  </a:cxn>
                  <a:cxn ang="0">
                    <a:pos x="128" y="189"/>
                  </a:cxn>
                  <a:cxn ang="0">
                    <a:pos x="157" y="200"/>
                  </a:cxn>
                  <a:cxn ang="0">
                    <a:pos x="187" y="207"/>
                  </a:cxn>
                  <a:cxn ang="0">
                    <a:pos x="219" y="209"/>
                  </a:cxn>
                  <a:cxn ang="0">
                    <a:pos x="250" y="207"/>
                  </a:cxn>
                  <a:cxn ang="0">
                    <a:pos x="280" y="200"/>
                  </a:cxn>
                  <a:cxn ang="0">
                    <a:pos x="309" y="189"/>
                  </a:cxn>
                  <a:cxn ang="0">
                    <a:pos x="335" y="176"/>
                  </a:cxn>
                  <a:cxn ang="0">
                    <a:pos x="360" y="157"/>
                  </a:cxn>
                  <a:cxn ang="0">
                    <a:pos x="381" y="137"/>
                  </a:cxn>
                  <a:cxn ang="0">
                    <a:pos x="399" y="114"/>
                  </a:cxn>
                  <a:cxn ang="0">
                    <a:pos x="414" y="88"/>
                  </a:cxn>
                  <a:cxn ang="0">
                    <a:pos x="426" y="60"/>
                  </a:cxn>
                  <a:cxn ang="0">
                    <a:pos x="433" y="31"/>
                  </a:cxn>
                  <a:cxn ang="0">
                    <a:pos x="437" y="0"/>
                  </a:cxn>
                  <a:cxn ang="0">
                    <a:pos x="437" y="3"/>
                  </a:cxn>
                  <a:cxn ang="0">
                    <a:pos x="438" y="5"/>
                  </a:cxn>
                  <a:cxn ang="0">
                    <a:pos x="438" y="8"/>
                  </a:cxn>
                  <a:cxn ang="0">
                    <a:pos x="436" y="41"/>
                  </a:cxn>
                  <a:cxn ang="0">
                    <a:pos x="429" y="71"/>
                  </a:cxn>
                  <a:cxn ang="0">
                    <a:pos x="417" y="100"/>
                  </a:cxn>
                  <a:cxn ang="0">
                    <a:pos x="403" y="127"/>
                  </a:cxn>
                  <a:cxn ang="0">
                    <a:pos x="384" y="151"/>
                  </a:cxn>
                  <a:cxn ang="0">
                    <a:pos x="363" y="173"/>
                  </a:cxn>
                  <a:cxn ang="0">
                    <a:pos x="338" y="192"/>
                  </a:cxn>
                  <a:cxn ang="0">
                    <a:pos x="311" y="206"/>
                  </a:cxn>
                  <a:cxn ang="0">
                    <a:pos x="282" y="217"/>
                  </a:cxn>
                  <a:cxn ang="0">
                    <a:pos x="251" y="224"/>
                  </a:cxn>
                  <a:cxn ang="0">
                    <a:pos x="219" y="227"/>
                  </a:cxn>
                  <a:cxn ang="0">
                    <a:pos x="186" y="224"/>
                  </a:cxn>
                  <a:cxn ang="0">
                    <a:pos x="155" y="217"/>
                  </a:cxn>
                  <a:cxn ang="0">
                    <a:pos x="127" y="206"/>
                  </a:cxn>
                  <a:cxn ang="0">
                    <a:pos x="100" y="192"/>
                  </a:cxn>
                  <a:cxn ang="0">
                    <a:pos x="76" y="173"/>
                  </a:cxn>
                  <a:cxn ang="0">
                    <a:pos x="53" y="151"/>
                  </a:cxn>
                  <a:cxn ang="0">
                    <a:pos x="35" y="127"/>
                  </a:cxn>
                  <a:cxn ang="0">
                    <a:pos x="21" y="100"/>
                  </a:cxn>
                  <a:cxn ang="0">
                    <a:pos x="9" y="71"/>
                  </a:cxn>
                  <a:cxn ang="0">
                    <a:pos x="2" y="41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w="438" h="227">
                    <a:moveTo>
                      <a:pt x="0" y="0"/>
                    </a:moveTo>
                    <a:lnTo>
                      <a:pt x="4" y="31"/>
                    </a:lnTo>
                    <a:lnTo>
                      <a:pt x="12" y="60"/>
                    </a:lnTo>
                    <a:lnTo>
                      <a:pt x="23" y="88"/>
                    </a:lnTo>
                    <a:lnTo>
                      <a:pt x="38" y="114"/>
                    </a:lnTo>
                    <a:lnTo>
                      <a:pt x="56" y="137"/>
                    </a:lnTo>
                    <a:lnTo>
                      <a:pt x="78" y="157"/>
                    </a:lnTo>
                    <a:lnTo>
                      <a:pt x="102" y="176"/>
                    </a:lnTo>
                    <a:lnTo>
                      <a:pt x="128" y="189"/>
                    </a:lnTo>
                    <a:lnTo>
                      <a:pt x="157" y="200"/>
                    </a:lnTo>
                    <a:lnTo>
                      <a:pt x="187" y="207"/>
                    </a:lnTo>
                    <a:lnTo>
                      <a:pt x="219" y="209"/>
                    </a:lnTo>
                    <a:lnTo>
                      <a:pt x="250" y="207"/>
                    </a:lnTo>
                    <a:lnTo>
                      <a:pt x="280" y="200"/>
                    </a:lnTo>
                    <a:lnTo>
                      <a:pt x="309" y="189"/>
                    </a:lnTo>
                    <a:lnTo>
                      <a:pt x="335" y="176"/>
                    </a:lnTo>
                    <a:lnTo>
                      <a:pt x="360" y="157"/>
                    </a:lnTo>
                    <a:lnTo>
                      <a:pt x="381" y="137"/>
                    </a:lnTo>
                    <a:lnTo>
                      <a:pt x="399" y="114"/>
                    </a:lnTo>
                    <a:lnTo>
                      <a:pt x="414" y="88"/>
                    </a:lnTo>
                    <a:lnTo>
                      <a:pt x="426" y="60"/>
                    </a:lnTo>
                    <a:lnTo>
                      <a:pt x="433" y="31"/>
                    </a:lnTo>
                    <a:lnTo>
                      <a:pt x="437" y="0"/>
                    </a:lnTo>
                    <a:lnTo>
                      <a:pt x="437" y="3"/>
                    </a:lnTo>
                    <a:lnTo>
                      <a:pt x="438" y="5"/>
                    </a:lnTo>
                    <a:lnTo>
                      <a:pt x="438" y="8"/>
                    </a:lnTo>
                    <a:lnTo>
                      <a:pt x="436" y="41"/>
                    </a:lnTo>
                    <a:lnTo>
                      <a:pt x="429" y="71"/>
                    </a:lnTo>
                    <a:lnTo>
                      <a:pt x="417" y="100"/>
                    </a:lnTo>
                    <a:lnTo>
                      <a:pt x="403" y="127"/>
                    </a:lnTo>
                    <a:lnTo>
                      <a:pt x="384" y="151"/>
                    </a:lnTo>
                    <a:lnTo>
                      <a:pt x="363" y="173"/>
                    </a:lnTo>
                    <a:lnTo>
                      <a:pt x="338" y="192"/>
                    </a:lnTo>
                    <a:lnTo>
                      <a:pt x="311" y="206"/>
                    </a:lnTo>
                    <a:lnTo>
                      <a:pt x="282" y="217"/>
                    </a:lnTo>
                    <a:lnTo>
                      <a:pt x="251" y="224"/>
                    </a:lnTo>
                    <a:lnTo>
                      <a:pt x="219" y="227"/>
                    </a:lnTo>
                    <a:lnTo>
                      <a:pt x="186" y="224"/>
                    </a:lnTo>
                    <a:lnTo>
                      <a:pt x="155" y="217"/>
                    </a:lnTo>
                    <a:lnTo>
                      <a:pt x="127" y="206"/>
                    </a:lnTo>
                    <a:lnTo>
                      <a:pt x="100" y="192"/>
                    </a:lnTo>
                    <a:lnTo>
                      <a:pt x="76" y="173"/>
                    </a:lnTo>
                    <a:lnTo>
                      <a:pt x="53" y="151"/>
                    </a:lnTo>
                    <a:lnTo>
                      <a:pt x="35" y="127"/>
                    </a:lnTo>
                    <a:lnTo>
                      <a:pt x="21" y="100"/>
                    </a:lnTo>
                    <a:lnTo>
                      <a:pt x="9" y="71"/>
                    </a:lnTo>
                    <a:lnTo>
                      <a:pt x="2" y="41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33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773858" y="3537590"/>
                <a:ext cx="648976" cy="6619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75000"/>
                    </a:schemeClr>
                  </a:gs>
                  <a:gs pos="34000">
                    <a:schemeClr val="bg1">
                      <a:shade val="100000"/>
                      <a:satMod val="115000"/>
                      <a:alpha val="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9915"/>
                <a:endParaRPr lang="en-US" sz="191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</p:grpSp>
      <p:sp>
        <p:nvSpPr>
          <p:cNvPr id="83" name="Rectangle 82"/>
          <p:cNvSpPr/>
          <p:nvPr/>
        </p:nvSpPr>
        <p:spPr>
          <a:xfrm>
            <a:off x="2245782" y="4277867"/>
            <a:ext cx="2364701" cy="121266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tx2"/>
              </a:gs>
            </a:gsLst>
            <a:lin ang="16200000" scaled="1"/>
            <a:tileRect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520" rIns="145520" rtlCol="0" anchor="ctr"/>
          <a:lstStyle/>
          <a:p>
            <a:pPr algn="ctr" defTabSz="969915"/>
            <a:r>
              <a:rPr lang="en-US" sz="1432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This is a sample text. Insert your desired text here.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5389166" y="1852534"/>
            <a:ext cx="1413669" cy="2256085"/>
            <a:chOff x="1903412" y="1676400"/>
            <a:chExt cx="1776606" cy="2835299"/>
          </a:xfrm>
        </p:grpSpPr>
        <p:sp>
          <p:nvSpPr>
            <p:cNvPr id="41" name="Freeform 7"/>
            <p:cNvSpPr>
              <a:spLocks/>
            </p:cNvSpPr>
            <p:nvPr/>
          </p:nvSpPr>
          <p:spPr bwMode="auto">
            <a:xfrm>
              <a:off x="2239650" y="1690031"/>
              <a:ext cx="1114733" cy="2809552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657" y="0"/>
                </a:cxn>
                <a:cxn ang="0">
                  <a:pos x="675" y="2"/>
                </a:cxn>
                <a:cxn ang="0">
                  <a:pos x="691" y="8"/>
                </a:cxn>
                <a:cxn ang="0">
                  <a:pos x="706" y="17"/>
                </a:cxn>
                <a:cxn ang="0">
                  <a:pos x="718" y="29"/>
                </a:cxn>
                <a:cxn ang="0">
                  <a:pos x="728" y="44"/>
                </a:cxn>
                <a:cxn ang="0">
                  <a:pos x="733" y="60"/>
                </a:cxn>
                <a:cxn ang="0">
                  <a:pos x="736" y="79"/>
                </a:cxn>
                <a:cxn ang="0">
                  <a:pos x="736" y="1776"/>
                </a:cxn>
                <a:cxn ang="0">
                  <a:pos x="733" y="1794"/>
                </a:cxn>
                <a:cxn ang="0">
                  <a:pos x="728" y="1811"/>
                </a:cxn>
                <a:cxn ang="0">
                  <a:pos x="718" y="1825"/>
                </a:cxn>
                <a:cxn ang="0">
                  <a:pos x="706" y="1838"/>
                </a:cxn>
                <a:cxn ang="0">
                  <a:pos x="691" y="1847"/>
                </a:cxn>
                <a:cxn ang="0">
                  <a:pos x="675" y="1853"/>
                </a:cxn>
                <a:cxn ang="0">
                  <a:pos x="657" y="1855"/>
                </a:cxn>
                <a:cxn ang="0">
                  <a:pos x="79" y="1855"/>
                </a:cxn>
                <a:cxn ang="0">
                  <a:pos x="61" y="1853"/>
                </a:cxn>
                <a:cxn ang="0">
                  <a:pos x="44" y="1847"/>
                </a:cxn>
                <a:cxn ang="0">
                  <a:pos x="30" y="1838"/>
                </a:cxn>
                <a:cxn ang="0">
                  <a:pos x="17" y="1825"/>
                </a:cxn>
                <a:cxn ang="0">
                  <a:pos x="8" y="1811"/>
                </a:cxn>
                <a:cxn ang="0">
                  <a:pos x="2" y="1794"/>
                </a:cxn>
                <a:cxn ang="0">
                  <a:pos x="0" y="1776"/>
                </a:cxn>
                <a:cxn ang="0">
                  <a:pos x="0" y="79"/>
                </a:cxn>
                <a:cxn ang="0">
                  <a:pos x="2" y="60"/>
                </a:cxn>
                <a:cxn ang="0">
                  <a:pos x="8" y="44"/>
                </a:cxn>
                <a:cxn ang="0">
                  <a:pos x="17" y="29"/>
                </a:cxn>
                <a:cxn ang="0">
                  <a:pos x="30" y="17"/>
                </a:cxn>
                <a:cxn ang="0">
                  <a:pos x="44" y="8"/>
                </a:cxn>
                <a:cxn ang="0">
                  <a:pos x="61" y="2"/>
                </a:cxn>
                <a:cxn ang="0">
                  <a:pos x="79" y="0"/>
                </a:cxn>
              </a:cxnLst>
              <a:rect l="0" t="0" r="r" b="b"/>
              <a:pathLst>
                <a:path w="736" h="1855">
                  <a:moveTo>
                    <a:pt x="79" y="0"/>
                  </a:moveTo>
                  <a:lnTo>
                    <a:pt x="657" y="0"/>
                  </a:lnTo>
                  <a:lnTo>
                    <a:pt x="675" y="2"/>
                  </a:lnTo>
                  <a:lnTo>
                    <a:pt x="691" y="8"/>
                  </a:lnTo>
                  <a:lnTo>
                    <a:pt x="706" y="17"/>
                  </a:lnTo>
                  <a:lnTo>
                    <a:pt x="718" y="29"/>
                  </a:lnTo>
                  <a:lnTo>
                    <a:pt x="728" y="44"/>
                  </a:lnTo>
                  <a:lnTo>
                    <a:pt x="733" y="60"/>
                  </a:lnTo>
                  <a:lnTo>
                    <a:pt x="736" y="79"/>
                  </a:lnTo>
                  <a:lnTo>
                    <a:pt x="736" y="1776"/>
                  </a:lnTo>
                  <a:lnTo>
                    <a:pt x="733" y="1794"/>
                  </a:lnTo>
                  <a:lnTo>
                    <a:pt x="728" y="1811"/>
                  </a:lnTo>
                  <a:lnTo>
                    <a:pt x="718" y="1825"/>
                  </a:lnTo>
                  <a:lnTo>
                    <a:pt x="706" y="1838"/>
                  </a:lnTo>
                  <a:lnTo>
                    <a:pt x="691" y="1847"/>
                  </a:lnTo>
                  <a:lnTo>
                    <a:pt x="675" y="1853"/>
                  </a:lnTo>
                  <a:lnTo>
                    <a:pt x="657" y="1855"/>
                  </a:lnTo>
                  <a:lnTo>
                    <a:pt x="79" y="1855"/>
                  </a:lnTo>
                  <a:lnTo>
                    <a:pt x="61" y="1853"/>
                  </a:lnTo>
                  <a:lnTo>
                    <a:pt x="44" y="1847"/>
                  </a:lnTo>
                  <a:lnTo>
                    <a:pt x="30" y="1838"/>
                  </a:lnTo>
                  <a:lnTo>
                    <a:pt x="17" y="1825"/>
                  </a:lnTo>
                  <a:lnTo>
                    <a:pt x="8" y="1811"/>
                  </a:lnTo>
                  <a:lnTo>
                    <a:pt x="2" y="1794"/>
                  </a:lnTo>
                  <a:lnTo>
                    <a:pt x="0" y="1776"/>
                  </a:lnTo>
                  <a:lnTo>
                    <a:pt x="0" y="79"/>
                  </a:lnTo>
                  <a:lnTo>
                    <a:pt x="2" y="60"/>
                  </a:lnTo>
                  <a:lnTo>
                    <a:pt x="8" y="44"/>
                  </a:lnTo>
                  <a:lnTo>
                    <a:pt x="17" y="29"/>
                  </a:lnTo>
                  <a:lnTo>
                    <a:pt x="30" y="17"/>
                  </a:lnTo>
                  <a:lnTo>
                    <a:pt x="44" y="8"/>
                  </a:lnTo>
                  <a:lnTo>
                    <a:pt x="61" y="2"/>
                  </a:lnTo>
                  <a:lnTo>
                    <a:pt x="7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100000">
                  <a:schemeClr val="tx1">
                    <a:lumMod val="75000"/>
                    <a:lumOff val="2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/>
          </p:nvSpPr>
          <p:spPr bwMode="auto">
            <a:xfrm>
              <a:off x="2226018" y="1676400"/>
              <a:ext cx="1140482" cy="2835299"/>
            </a:xfrm>
            <a:custGeom>
              <a:avLst/>
              <a:gdLst/>
              <a:ahLst/>
              <a:cxnLst>
                <a:cxn ang="0">
                  <a:pos x="72" y="19"/>
                </a:cxn>
                <a:cxn ang="0">
                  <a:pos x="44" y="33"/>
                </a:cxn>
                <a:cxn ang="0">
                  <a:pos x="25" y="56"/>
                </a:cxn>
                <a:cxn ang="0">
                  <a:pos x="18" y="88"/>
                </a:cxn>
                <a:cxn ang="0">
                  <a:pos x="20" y="1801"/>
                </a:cxn>
                <a:cxn ang="0">
                  <a:pos x="33" y="1829"/>
                </a:cxn>
                <a:cxn ang="0">
                  <a:pos x="57" y="1848"/>
                </a:cxn>
                <a:cxn ang="0">
                  <a:pos x="88" y="1855"/>
                </a:cxn>
                <a:cxn ang="0">
                  <a:pos x="682" y="1853"/>
                </a:cxn>
                <a:cxn ang="0">
                  <a:pos x="709" y="1840"/>
                </a:cxn>
                <a:cxn ang="0">
                  <a:pos x="729" y="1816"/>
                </a:cxn>
                <a:cxn ang="0">
                  <a:pos x="735" y="1785"/>
                </a:cxn>
                <a:cxn ang="0">
                  <a:pos x="734" y="72"/>
                </a:cxn>
                <a:cxn ang="0">
                  <a:pos x="720" y="44"/>
                </a:cxn>
                <a:cxn ang="0">
                  <a:pos x="697" y="25"/>
                </a:cxn>
                <a:cxn ang="0">
                  <a:pos x="666" y="18"/>
                </a:cxn>
                <a:cxn ang="0">
                  <a:pos x="88" y="0"/>
                </a:cxn>
                <a:cxn ang="0">
                  <a:pos x="686" y="3"/>
                </a:cxn>
                <a:cxn ang="0">
                  <a:pos x="720" y="19"/>
                </a:cxn>
                <a:cxn ang="0">
                  <a:pos x="744" y="49"/>
                </a:cxn>
                <a:cxn ang="0">
                  <a:pos x="753" y="88"/>
                </a:cxn>
                <a:cxn ang="0">
                  <a:pos x="751" y="1805"/>
                </a:cxn>
                <a:cxn ang="0">
                  <a:pos x="734" y="1840"/>
                </a:cxn>
                <a:cxn ang="0">
                  <a:pos x="704" y="1863"/>
                </a:cxn>
                <a:cxn ang="0">
                  <a:pos x="666" y="1872"/>
                </a:cxn>
                <a:cxn ang="0">
                  <a:pos x="68" y="1870"/>
                </a:cxn>
                <a:cxn ang="0">
                  <a:pos x="33" y="1853"/>
                </a:cxn>
                <a:cxn ang="0">
                  <a:pos x="10" y="1824"/>
                </a:cxn>
                <a:cxn ang="0">
                  <a:pos x="0" y="1785"/>
                </a:cxn>
                <a:cxn ang="0">
                  <a:pos x="3" y="67"/>
                </a:cxn>
                <a:cxn ang="0">
                  <a:pos x="20" y="33"/>
                </a:cxn>
                <a:cxn ang="0">
                  <a:pos x="50" y="9"/>
                </a:cxn>
                <a:cxn ang="0">
                  <a:pos x="88" y="0"/>
                </a:cxn>
              </a:cxnLst>
              <a:rect l="0" t="0" r="r" b="b"/>
              <a:pathLst>
                <a:path w="753" h="1872">
                  <a:moveTo>
                    <a:pt x="88" y="18"/>
                  </a:moveTo>
                  <a:lnTo>
                    <a:pt x="72" y="19"/>
                  </a:lnTo>
                  <a:lnTo>
                    <a:pt x="57" y="25"/>
                  </a:lnTo>
                  <a:lnTo>
                    <a:pt x="44" y="33"/>
                  </a:lnTo>
                  <a:lnTo>
                    <a:pt x="33" y="44"/>
                  </a:lnTo>
                  <a:lnTo>
                    <a:pt x="25" y="56"/>
                  </a:lnTo>
                  <a:lnTo>
                    <a:pt x="20" y="72"/>
                  </a:lnTo>
                  <a:lnTo>
                    <a:pt x="18" y="88"/>
                  </a:lnTo>
                  <a:lnTo>
                    <a:pt x="18" y="1785"/>
                  </a:lnTo>
                  <a:lnTo>
                    <a:pt x="20" y="1801"/>
                  </a:lnTo>
                  <a:lnTo>
                    <a:pt x="25" y="1816"/>
                  </a:lnTo>
                  <a:lnTo>
                    <a:pt x="33" y="1829"/>
                  </a:lnTo>
                  <a:lnTo>
                    <a:pt x="44" y="1840"/>
                  </a:lnTo>
                  <a:lnTo>
                    <a:pt x="57" y="1848"/>
                  </a:lnTo>
                  <a:lnTo>
                    <a:pt x="72" y="1853"/>
                  </a:lnTo>
                  <a:lnTo>
                    <a:pt x="88" y="1855"/>
                  </a:lnTo>
                  <a:lnTo>
                    <a:pt x="666" y="1855"/>
                  </a:lnTo>
                  <a:lnTo>
                    <a:pt x="682" y="1853"/>
                  </a:lnTo>
                  <a:lnTo>
                    <a:pt x="697" y="1848"/>
                  </a:lnTo>
                  <a:lnTo>
                    <a:pt x="709" y="1840"/>
                  </a:lnTo>
                  <a:lnTo>
                    <a:pt x="720" y="1829"/>
                  </a:lnTo>
                  <a:lnTo>
                    <a:pt x="729" y="1816"/>
                  </a:lnTo>
                  <a:lnTo>
                    <a:pt x="734" y="1801"/>
                  </a:lnTo>
                  <a:lnTo>
                    <a:pt x="735" y="1785"/>
                  </a:lnTo>
                  <a:lnTo>
                    <a:pt x="735" y="88"/>
                  </a:lnTo>
                  <a:lnTo>
                    <a:pt x="734" y="72"/>
                  </a:lnTo>
                  <a:lnTo>
                    <a:pt x="729" y="56"/>
                  </a:lnTo>
                  <a:lnTo>
                    <a:pt x="720" y="44"/>
                  </a:lnTo>
                  <a:lnTo>
                    <a:pt x="709" y="33"/>
                  </a:lnTo>
                  <a:lnTo>
                    <a:pt x="697" y="25"/>
                  </a:lnTo>
                  <a:lnTo>
                    <a:pt x="682" y="19"/>
                  </a:lnTo>
                  <a:lnTo>
                    <a:pt x="666" y="18"/>
                  </a:lnTo>
                  <a:lnTo>
                    <a:pt x="88" y="18"/>
                  </a:lnTo>
                  <a:close/>
                  <a:moveTo>
                    <a:pt x="88" y="0"/>
                  </a:moveTo>
                  <a:lnTo>
                    <a:pt x="666" y="0"/>
                  </a:lnTo>
                  <a:lnTo>
                    <a:pt x="686" y="3"/>
                  </a:lnTo>
                  <a:lnTo>
                    <a:pt x="704" y="9"/>
                  </a:lnTo>
                  <a:lnTo>
                    <a:pt x="720" y="19"/>
                  </a:lnTo>
                  <a:lnTo>
                    <a:pt x="734" y="33"/>
                  </a:lnTo>
                  <a:lnTo>
                    <a:pt x="744" y="49"/>
                  </a:lnTo>
                  <a:lnTo>
                    <a:pt x="751" y="67"/>
                  </a:lnTo>
                  <a:lnTo>
                    <a:pt x="753" y="88"/>
                  </a:lnTo>
                  <a:lnTo>
                    <a:pt x="753" y="1785"/>
                  </a:lnTo>
                  <a:lnTo>
                    <a:pt x="751" y="1805"/>
                  </a:lnTo>
                  <a:lnTo>
                    <a:pt x="744" y="1824"/>
                  </a:lnTo>
                  <a:lnTo>
                    <a:pt x="734" y="1840"/>
                  </a:lnTo>
                  <a:lnTo>
                    <a:pt x="720" y="1853"/>
                  </a:lnTo>
                  <a:lnTo>
                    <a:pt x="704" y="1863"/>
                  </a:lnTo>
                  <a:lnTo>
                    <a:pt x="686" y="1870"/>
                  </a:lnTo>
                  <a:lnTo>
                    <a:pt x="666" y="1872"/>
                  </a:lnTo>
                  <a:lnTo>
                    <a:pt x="88" y="1872"/>
                  </a:lnTo>
                  <a:lnTo>
                    <a:pt x="68" y="1870"/>
                  </a:lnTo>
                  <a:lnTo>
                    <a:pt x="50" y="1863"/>
                  </a:lnTo>
                  <a:lnTo>
                    <a:pt x="33" y="1853"/>
                  </a:lnTo>
                  <a:lnTo>
                    <a:pt x="20" y="1840"/>
                  </a:lnTo>
                  <a:lnTo>
                    <a:pt x="10" y="1824"/>
                  </a:lnTo>
                  <a:lnTo>
                    <a:pt x="3" y="1805"/>
                  </a:lnTo>
                  <a:lnTo>
                    <a:pt x="0" y="1785"/>
                  </a:lnTo>
                  <a:lnTo>
                    <a:pt x="0" y="88"/>
                  </a:lnTo>
                  <a:lnTo>
                    <a:pt x="3" y="67"/>
                  </a:lnTo>
                  <a:lnTo>
                    <a:pt x="10" y="49"/>
                  </a:lnTo>
                  <a:lnTo>
                    <a:pt x="20" y="33"/>
                  </a:lnTo>
                  <a:lnTo>
                    <a:pt x="33" y="19"/>
                  </a:lnTo>
                  <a:lnTo>
                    <a:pt x="50" y="9"/>
                  </a:lnTo>
                  <a:lnTo>
                    <a:pt x="68" y="3"/>
                  </a:lnTo>
                  <a:lnTo>
                    <a:pt x="8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  <a:shade val="30000"/>
                    <a:satMod val="115000"/>
                  </a:schemeClr>
                </a:gs>
                <a:gs pos="50000">
                  <a:schemeClr val="tx1">
                    <a:lumMod val="75000"/>
                    <a:lumOff val="25000"/>
                    <a:shade val="67500"/>
                    <a:satMod val="115000"/>
                  </a:schemeClr>
                </a:gs>
                <a:gs pos="100000">
                  <a:schemeClr val="tx1">
                    <a:lumMod val="75000"/>
                    <a:lumOff val="2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3" name="Freeform 24"/>
            <p:cNvSpPr>
              <a:spLocks/>
            </p:cNvSpPr>
            <p:nvPr/>
          </p:nvSpPr>
          <p:spPr bwMode="auto">
            <a:xfrm>
              <a:off x="1903412" y="1853606"/>
              <a:ext cx="322607" cy="7588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3" y="0"/>
                </a:cxn>
                <a:cxn ang="0">
                  <a:pos x="213" y="501"/>
                </a:cxn>
                <a:cxn ang="0">
                  <a:pos x="163" y="501"/>
                </a:cxn>
                <a:cxn ang="0">
                  <a:pos x="163" y="250"/>
                </a:cxn>
                <a:cxn ang="0">
                  <a:pos x="0" y="0"/>
                </a:cxn>
              </a:cxnLst>
              <a:rect l="0" t="0" r="r" b="b"/>
              <a:pathLst>
                <a:path w="213" h="501">
                  <a:moveTo>
                    <a:pt x="0" y="0"/>
                  </a:moveTo>
                  <a:lnTo>
                    <a:pt x="213" y="0"/>
                  </a:lnTo>
                  <a:lnTo>
                    <a:pt x="213" y="501"/>
                  </a:lnTo>
                  <a:lnTo>
                    <a:pt x="163" y="501"/>
                  </a:lnTo>
                  <a:lnTo>
                    <a:pt x="163" y="25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4" name="Freeform 25"/>
            <p:cNvSpPr>
              <a:spLocks/>
            </p:cNvSpPr>
            <p:nvPr/>
          </p:nvSpPr>
          <p:spPr bwMode="auto">
            <a:xfrm>
              <a:off x="1903412" y="2724491"/>
              <a:ext cx="322607" cy="7588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3" y="0"/>
                </a:cxn>
                <a:cxn ang="0">
                  <a:pos x="213" y="501"/>
                </a:cxn>
                <a:cxn ang="0">
                  <a:pos x="163" y="501"/>
                </a:cxn>
                <a:cxn ang="0">
                  <a:pos x="163" y="250"/>
                </a:cxn>
                <a:cxn ang="0">
                  <a:pos x="0" y="0"/>
                </a:cxn>
              </a:cxnLst>
              <a:rect l="0" t="0" r="r" b="b"/>
              <a:pathLst>
                <a:path w="213" h="501">
                  <a:moveTo>
                    <a:pt x="0" y="0"/>
                  </a:moveTo>
                  <a:lnTo>
                    <a:pt x="213" y="0"/>
                  </a:lnTo>
                  <a:lnTo>
                    <a:pt x="213" y="501"/>
                  </a:lnTo>
                  <a:lnTo>
                    <a:pt x="163" y="501"/>
                  </a:lnTo>
                  <a:lnTo>
                    <a:pt x="163" y="25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5" name="Freeform 26"/>
            <p:cNvSpPr>
              <a:spLocks/>
            </p:cNvSpPr>
            <p:nvPr/>
          </p:nvSpPr>
          <p:spPr bwMode="auto">
            <a:xfrm>
              <a:off x="1903412" y="3554483"/>
              <a:ext cx="322607" cy="757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3" y="0"/>
                </a:cxn>
                <a:cxn ang="0">
                  <a:pos x="213" y="500"/>
                </a:cxn>
                <a:cxn ang="0">
                  <a:pos x="163" y="500"/>
                </a:cxn>
                <a:cxn ang="0">
                  <a:pos x="163" y="250"/>
                </a:cxn>
                <a:cxn ang="0">
                  <a:pos x="0" y="0"/>
                </a:cxn>
              </a:cxnLst>
              <a:rect l="0" t="0" r="r" b="b"/>
              <a:pathLst>
                <a:path w="213" h="500">
                  <a:moveTo>
                    <a:pt x="0" y="0"/>
                  </a:moveTo>
                  <a:lnTo>
                    <a:pt x="213" y="0"/>
                  </a:lnTo>
                  <a:lnTo>
                    <a:pt x="213" y="500"/>
                  </a:lnTo>
                  <a:lnTo>
                    <a:pt x="163" y="500"/>
                  </a:lnTo>
                  <a:lnTo>
                    <a:pt x="163" y="25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6" name="Freeform 27"/>
            <p:cNvSpPr>
              <a:spLocks/>
            </p:cNvSpPr>
            <p:nvPr/>
          </p:nvSpPr>
          <p:spPr bwMode="auto">
            <a:xfrm>
              <a:off x="3358926" y="1853606"/>
              <a:ext cx="321092" cy="7588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2" y="0"/>
                </a:cxn>
                <a:cxn ang="0">
                  <a:pos x="50" y="250"/>
                </a:cxn>
                <a:cxn ang="0">
                  <a:pos x="50" y="501"/>
                </a:cxn>
                <a:cxn ang="0">
                  <a:pos x="0" y="501"/>
                </a:cxn>
                <a:cxn ang="0">
                  <a:pos x="0" y="0"/>
                </a:cxn>
              </a:cxnLst>
              <a:rect l="0" t="0" r="r" b="b"/>
              <a:pathLst>
                <a:path w="212" h="501">
                  <a:moveTo>
                    <a:pt x="0" y="0"/>
                  </a:moveTo>
                  <a:lnTo>
                    <a:pt x="212" y="0"/>
                  </a:lnTo>
                  <a:lnTo>
                    <a:pt x="50" y="250"/>
                  </a:lnTo>
                  <a:lnTo>
                    <a:pt x="50" y="501"/>
                  </a:lnTo>
                  <a:lnTo>
                    <a:pt x="0" y="501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7" name="Freeform 28"/>
            <p:cNvSpPr>
              <a:spLocks/>
            </p:cNvSpPr>
            <p:nvPr/>
          </p:nvSpPr>
          <p:spPr bwMode="auto">
            <a:xfrm>
              <a:off x="3358926" y="2724491"/>
              <a:ext cx="321092" cy="7588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2" y="0"/>
                </a:cxn>
                <a:cxn ang="0">
                  <a:pos x="50" y="250"/>
                </a:cxn>
                <a:cxn ang="0">
                  <a:pos x="50" y="501"/>
                </a:cxn>
                <a:cxn ang="0">
                  <a:pos x="0" y="501"/>
                </a:cxn>
                <a:cxn ang="0">
                  <a:pos x="0" y="0"/>
                </a:cxn>
              </a:cxnLst>
              <a:rect l="0" t="0" r="r" b="b"/>
              <a:pathLst>
                <a:path w="212" h="501">
                  <a:moveTo>
                    <a:pt x="0" y="0"/>
                  </a:moveTo>
                  <a:lnTo>
                    <a:pt x="212" y="0"/>
                  </a:lnTo>
                  <a:lnTo>
                    <a:pt x="50" y="250"/>
                  </a:lnTo>
                  <a:lnTo>
                    <a:pt x="50" y="501"/>
                  </a:lnTo>
                  <a:lnTo>
                    <a:pt x="0" y="501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8" name="Freeform 29"/>
            <p:cNvSpPr>
              <a:spLocks/>
            </p:cNvSpPr>
            <p:nvPr/>
          </p:nvSpPr>
          <p:spPr bwMode="auto">
            <a:xfrm>
              <a:off x="3358926" y="3554483"/>
              <a:ext cx="321092" cy="757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2" y="0"/>
                </a:cxn>
                <a:cxn ang="0">
                  <a:pos x="50" y="250"/>
                </a:cxn>
                <a:cxn ang="0">
                  <a:pos x="50" y="500"/>
                </a:cxn>
                <a:cxn ang="0">
                  <a:pos x="0" y="500"/>
                </a:cxn>
                <a:cxn ang="0">
                  <a:pos x="0" y="0"/>
                </a:cxn>
              </a:cxnLst>
              <a:rect l="0" t="0" r="r" b="b"/>
              <a:pathLst>
                <a:path w="212" h="500">
                  <a:moveTo>
                    <a:pt x="0" y="0"/>
                  </a:moveTo>
                  <a:lnTo>
                    <a:pt x="212" y="0"/>
                  </a:lnTo>
                  <a:lnTo>
                    <a:pt x="50" y="250"/>
                  </a:lnTo>
                  <a:lnTo>
                    <a:pt x="50" y="500"/>
                  </a:lnTo>
                  <a:lnTo>
                    <a:pt x="0" y="50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2442604" y="1894500"/>
              <a:ext cx="708825" cy="707311"/>
              <a:chOff x="5722938" y="1676401"/>
              <a:chExt cx="742950" cy="741363"/>
            </a:xfrm>
            <a:effectLst>
              <a:outerShdw blurRad="38100" dist="63500" dir="2700000" algn="tl" rotWithShape="0">
                <a:prstClr val="black">
                  <a:alpha val="99000"/>
                </a:prstClr>
              </a:outerShdw>
            </a:effectLst>
          </p:grpSpPr>
          <p:sp>
            <p:nvSpPr>
              <p:cNvPr id="58" name="Freeform 17"/>
              <p:cNvSpPr>
                <a:spLocks/>
              </p:cNvSpPr>
              <p:nvPr/>
            </p:nvSpPr>
            <p:spPr bwMode="auto">
              <a:xfrm>
                <a:off x="5722938" y="1676401"/>
                <a:ext cx="742950" cy="741363"/>
              </a:xfrm>
              <a:custGeom>
                <a:avLst/>
                <a:gdLst/>
                <a:ahLst/>
                <a:cxnLst>
                  <a:cxn ang="0">
                    <a:pos x="234" y="0"/>
                  </a:cxn>
                  <a:cxn ang="0">
                    <a:pos x="266" y="2"/>
                  </a:cxn>
                  <a:cxn ang="0">
                    <a:pos x="296" y="8"/>
                  </a:cxn>
                  <a:cxn ang="0">
                    <a:pos x="325" y="18"/>
                  </a:cxn>
                  <a:cxn ang="0">
                    <a:pos x="352" y="32"/>
                  </a:cxn>
                  <a:cxn ang="0">
                    <a:pos x="377" y="48"/>
                  </a:cxn>
                  <a:cxn ang="0">
                    <a:pos x="400" y="68"/>
                  </a:cxn>
                  <a:cxn ang="0">
                    <a:pos x="420" y="90"/>
                  </a:cxn>
                  <a:cxn ang="0">
                    <a:pos x="436" y="115"/>
                  </a:cxn>
                  <a:cxn ang="0">
                    <a:pos x="450" y="142"/>
                  </a:cxn>
                  <a:cxn ang="0">
                    <a:pos x="460" y="171"/>
                  </a:cxn>
                  <a:cxn ang="0">
                    <a:pos x="466" y="201"/>
                  </a:cxn>
                  <a:cxn ang="0">
                    <a:pos x="468" y="233"/>
                  </a:cxn>
                  <a:cxn ang="0">
                    <a:pos x="466" y="265"/>
                  </a:cxn>
                  <a:cxn ang="0">
                    <a:pos x="460" y="295"/>
                  </a:cxn>
                  <a:cxn ang="0">
                    <a:pos x="450" y="324"/>
                  </a:cxn>
                  <a:cxn ang="0">
                    <a:pos x="436" y="351"/>
                  </a:cxn>
                  <a:cxn ang="0">
                    <a:pos x="420" y="376"/>
                  </a:cxn>
                  <a:cxn ang="0">
                    <a:pos x="400" y="399"/>
                  </a:cxn>
                  <a:cxn ang="0">
                    <a:pos x="377" y="418"/>
                  </a:cxn>
                  <a:cxn ang="0">
                    <a:pos x="352" y="435"/>
                  </a:cxn>
                  <a:cxn ang="0">
                    <a:pos x="325" y="449"/>
                  </a:cxn>
                  <a:cxn ang="0">
                    <a:pos x="296" y="459"/>
                  </a:cxn>
                  <a:cxn ang="0">
                    <a:pos x="266" y="465"/>
                  </a:cxn>
                  <a:cxn ang="0">
                    <a:pos x="234" y="467"/>
                  </a:cxn>
                  <a:cxn ang="0">
                    <a:pos x="202" y="465"/>
                  </a:cxn>
                  <a:cxn ang="0">
                    <a:pos x="171" y="459"/>
                  </a:cxn>
                  <a:cxn ang="0">
                    <a:pos x="142" y="449"/>
                  </a:cxn>
                  <a:cxn ang="0">
                    <a:pos x="116" y="435"/>
                  </a:cxn>
                  <a:cxn ang="0">
                    <a:pos x="91" y="418"/>
                  </a:cxn>
                  <a:cxn ang="0">
                    <a:pos x="68" y="399"/>
                  </a:cxn>
                  <a:cxn ang="0">
                    <a:pos x="49" y="376"/>
                  </a:cxn>
                  <a:cxn ang="0">
                    <a:pos x="32" y="351"/>
                  </a:cxn>
                  <a:cxn ang="0">
                    <a:pos x="18" y="324"/>
                  </a:cxn>
                  <a:cxn ang="0">
                    <a:pos x="8" y="295"/>
                  </a:cxn>
                  <a:cxn ang="0">
                    <a:pos x="2" y="265"/>
                  </a:cxn>
                  <a:cxn ang="0">
                    <a:pos x="0" y="233"/>
                  </a:cxn>
                  <a:cxn ang="0">
                    <a:pos x="2" y="201"/>
                  </a:cxn>
                  <a:cxn ang="0">
                    <a:pos x="8" y="171"/>
                  </a:cxn>
                  <a:cxn ang="0">
                    <a:pos x="18" y="142"/>
                  </a:cxn>
                  <a:cxn ang="0">
                    <a:pos x="32" y="115"/>
                  </a:cxn>
                  <a:cxn ang="0">
                    <a:pos x="49" y="90"/>
                  </a:cxn>
                  <a:cxn ang="0">
                    <a:pos x="68" y="68"/>
                  </a:cxn>
                  <a:cxn ang="0">
                    <a:pos x="91" y="48"/>
                  </a:cxn>
                  <a:cxn ang="0">
                    <a:pos x="116" y="32"/>
                  </a:cxn>
                  <a:cxn ang="0">
                    <a:pos x="142" y="18"/>
                  </a:cxn>
                  <a:cxn ang="0">
                    <a:pos x="171" y="8"/>
                  </a:cxn>
                  <a:cxn ang="0">
                    <a:pos x="202" y="2"/>
                  </a:cxn>
                  <a:cxn ang="0">
                    <a:pos x="234" y="0"/>
                  </a:cxn>
                </a:cxnLst>
                <a:rect l="0" t="0" r="r" b="b"/>
                <a:pathLst>
                  <a:path w="468" h="467">
                    <a:moveTo>
                      <a:pt x="234" y="0"/>
                    </a:moveTo>
                    <a:lnTo>
                      <a:pt x="266" y="2"/>
                    </a:lnTo>
                    <a:lnTo>
                      <a:pt x="296" y="8"/>
                    </a:lnTo>
                    <a:lnTo>
                      <a:pt x="325" y="18"/>
                    </a:lnTo>
                    <a:lnTo>
                      <a:pt x="352" y="32"/>
                    </a:lnTo>
                    <a:lnTo>
                      <a:pt x="377" y="48"/>
                    </a:lnTo>
                    <a:lnTo>
                      <a:pt x="400" y="68"/>
                    </a:lnTo>
                    <a:lnTo>
                      <a:pt x="420" y="90"/>
                    </a:lnTo>
                    <a:lnTo>
                      <a:pt x="436" y="115"/>
                    </a:lnTo>
                    <a:lnTo>
                      <a:pt x="450" y="142"/>
                    </a:lnTo>
                    <a:lnTo>
                      <a:pt x="460" y="171"/>
                    </a:lnTo>
                    <a:lnTo>
                      <a:pt x="466" y="201"/>
                    </a:lnTo>
                    <a:lnTo>
                      <a:pt x="468" y="233"/>
                    </a:lnTo>
                    <a:lnTo>
                      <a:pt x="466" y="265"/>
                    </a:lnTo>
                    <a:lnTo>
                      <a:pt x="460" y="295"/>
                    </a:lnTo>
                    <a:lnTo>
                      <a:pt x="450" y="324"/>
                    </a:lnTo>
                    <a:lnTo>
                      <a:pt x="436" y="351"/>
                    </a:lnTo>
                    <a:lnTo>
                      <a:pt x="420" y="376"/>
                    </a:lnTo>
                    <a:lnTo>
                      <a:pt x="400" y="399"/>
                    </a:lnTo>
                    <a:lnTo>
                      <a:pt x="377" y="418"/>
                    </a:lnTo>
                    <a:lnTo>
                      <a:pt x="352" y="435"/>
                    </a:lnTo>
                    <a:lnTo>
                      <a:pt x="325" y="449"/>
                    </a:lnTo>
                    <a:lnTo>
                      <a:pt x="296" y="459"/>
                    </a:lnTo>
                    <a:lnTo>
                      <a:pt x="266" y="465"/>
                    </a:lnTo>
                    <a:lnTo>
                      <a:pt x="234" y="467"/>
                    </a:lnTo>
                    <a:lnTo>
                      <a:pt x="202" y="465"/>
                    </a:lnTo>
                    <a:lnTo>
                      <a:pt x="171" y="459"/>
                    </a:lnTo>
                    <a:lnTo>
                      <a:pt x="142" y="449"/>
                    </a:lnTo>
                    <a:lnTo>
                      <a:pt x="116" y="435"/>
                    </a:lnTo>
                    <a:lnTo>
                      <a:pt x="91" y="418"/>
                    </a:lnTo>
                    <a:lnTo>
                      <a:pt x="68" y="399"/>
                    </a:lnTo>
                    <a:lnTo>
                      <a:pt x="49" y="376"/>
                    </a:lnTo>
                    <a:lnTo>
                      <a:pt x="32" y="351"/>
                    </a:lnTo>
                    <a:lnTo>
                      <a:pt x="18" y="324"/>
                    </a:lnTo>
                    <a:lnTo>
                      <a:pt x="8" y="295"/>
                    </a:lnTo>
                    <a:lnTo>
                      <a:pt x="2" y="265"/>
                    </a:lnTo>
                    <a:lnTo>
                      <a:pt x="0" y="233"/>
                    </a:lnTo>
                    <a:lnTo>
                      <a:pt x="2" y="201"/>
                    </a:lnTo>
                    <a:lnTo>
                      <a:pt x="8" y="171"/>
                    </a:lnTo>
                    <a:lnTo>
                      <a:pt x="18" y="142"/>
                    </a:lnTo>
                    <a:lnTo>
                      <a:pt x="32" y="115"/>
                    </a:lnTo>
                    <a:lnTo>
                      <a:pt x="49" y="90"/>
                    </a:lnTo>
                    <a:lnTo>
                      <a:pt x="68" y="68"/>
                    </a:lnTo>
                    <a:lnTo>
                      <a:pt x="91" y="48"/>
                    </a:lnTo>
                    <a:lnTo>
                      <a:pt x="116" y="32"/>
                    </a:lnTo>
                    <a:lnTo>
                      <a:pt x="142" y="18"/>
                    </a:lnTo>
                    <a:lnTo>
                      <a:pt x="171" y="8"/>
                    </a:lnTo>
                    <a:lnTo>
                      <a:pt x="202" y="2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innerShdw blurRad="368300">
                  <a:prstClr val="black"/>
                </a:innerShdw>
              </a:effectLst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9" name="Freeform 18"/>
              <p:cNvSpPr>
                <a:spLocks/>
              </p:cNvSpPr>
              <p:nvPr/>
            </p:nvSpPr>
            <p:spPr bwMode="auto">
              <a:xfrm>
                <a:off x="5746750" y="2032001"/>
                <a:ext cx="695325" cy="360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31"/>
                  </a:cxn>
                  <a:cxn ang="0">
                    <a:pos x="12" y="61"/>
                  </a:cxn>
                  <a:cxn ang="0">
                    <a:pos x="23" y="89"/>
                  </a:cxn>
                  <a:cxn ang="0">
                    <a:pos x="38" y="115"/>
                  </a:cxn>
                  <a:cxn ang="0">
                    <a:pos x="56" y="138"/>
                  </a:cxn>
                  <a:cxn ang="0">
                    <a:pos x="78" y="159"/>
                  </a:cxn>
                  <a:cxn ang="0">
                    <a:pos x="102" y="176"/>
                  </a:cxn>
                  <a:cxn ang="0">
                    <a:pos x="128" y="190"/>
                  </a:cxn>
                  <a:cxn ang="0">
                    <a:pos x="157" y="200"/>
                  </a:cxn>
                  <a:cxn ang="0">
                    <a:pos x="187" y="207"/>
                  </a:cxn>
                  <a:cxn ang="0">
                    <a:pos x="219" y="209"/>
                  </a:cxn>
                  <a:cxn ang="0">
                    <a:pos x="250" y="207"/>
                  </a:cxn>
                  <a:cxn ang="0">
                    <a:pos x="280" y="200"/>
                  </a:cxn>
                  <a:cxn ang="0">
                    <a:pos x="309" y="190"/>
                  </a:cxn>
                  <a:cxn ang="0">
                    <a:pos x="335" y="176"/>
                  </a:cxn>
                  <a:cxn ang="0">
                    <a:pos x="360" y="159"/>
                  </a:cxn>
                  <a:cxn ang="0">
                    <a:pos x="381" y="138"/>
                  </a:cxn>
                  <a:cxn ang="0">
                    <a:pos x="399" y="115"/>
                  </a:cxn>
                  <a:cxn ang="0">
                    <a:pos x="414" y="89"/>
                  </a:cxn>
                  <a:cxn ang="0">
                    <a:pos x="426" y="61"/>
                  </a:cxn>
                  <a:cxn ang="0">
                    <a:pos x="433" y="31"/>
                  </a:cxn>
                  <a:cxn ang="0">
                    <a:pos x="437" y="0"/>
                  </a:cxn>
                  <a:cxn ang="0">
                    <a:pos x="437" y="3"/>
                  </a:cxn>
                  <a:cxn ang="0">
                    <a:pos x="438" y="6"/>
                  </a:cxn>
                  <a:cxn ang="0">
                    <a:pos x="438" y="8"/>
                  </a:cxn>
                  <a:cxn ang="0">
                    <a:pos x="436" y="41"/>
                  </a:cxn>
                  <a:cxn ang="0">
                    <a:pos x="429" y="71"/>
                  </a:cxn>
                  <a:cxn ang="0">
                    <a:pos x="417" y="100"/>
                  </a:cxn>
                  <a:cxn ang="0">
                    <a:pos x="403" y="127"/>
                  </a:cxn>
                  <a:cxn ang="0">
                    <a:pos x="384" y="152"/>
                  </a:cxn>
                  <a:cxn ang="0">
                    <a:pos x="363" y="173"/>
                  </a:cxn>
                  <a:cxn ang="0">
                    <a:pos x="338" y="192"/>
                  </a:cxn>
                  <a:cxn ang="0">
                    <a:pos x="311" y="206"/>
                  </a:cxn>
                  <a:cxn ang="0">
                    <a:pos x="282" y="218"/>
                  </a:cxn>
                  <a:cxn ang="0">
                    <a:pos x="251" y="225"/>
                  </a:cxn>
                  <a:cxn ang="0">
                    <a:pos x="219" y="227"/>
                  </a:cxn>
                  <a:cxn ang="0">
                    <a:pos x="186" y="225"/>
                  </a:cxn>
                  <a:cxn ang="0">
                    <a:pos x="155" y="218"/>
                  </a:cxn>
                  <a:cxn ang="0">
                    <a:pos x="127" y="206"/>
                  </a:cxn>
                  <a:cxn ang="0">
                    <a:pos x="100" y="192"/>
                  </a:cxn>
                  <a:cxn ang="0">
                    <a:pos x="76" y="173"/>
                  </a:cxn>
                  <a:cxn ang="0">
                    <a:pos x="53" y="152"/>
                  </a:cxn>
                  <a:cxn ang="0">
                    <a:pos x="35" y="127"/>
                  </a:cxn>
                  <a:cxn ang="0">
                    <a:pos x="21" y="100"/>
                  </a:cxn>
                  <a:cxn ang="0">
                    <a:pos x="9" y="71"/>
                  </a:cxn>
                  <a:cxn ang="0">
                    <a:pos x="2" y="41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w="438" h="227">
                    <a:moveTo>
                      <a:pt x="0" y="0"/>
                    </a:moveTo>
                    <a:lnTo>
                      <a:pt x="4" y="31"/>
                    </a:lnTo>
                    <a:lnTo>
                      <a:pt x="12" y="61"/>
                    </a:lnTo>
                    <a:lnTo>
                      <a:pt x="23" y="89"/>
                    </a:lnTo>
                    <a:lnTo>
                      <a:pt x="38" y="115"/>
                    </a:lnTo>
                    <a:lnTo>
                      <a:pt x="56" y="138"/>
                    </a:lnTo>
                    <a:lnTo>
                      <a:pt x="78" y="159"/>
                    </a:lnTo>
                    <a:lnTo>
                      <a:pt x="102" y="176"/>
                    </a:lnTo>
                    <a:lnTo>
                      <a:pt x="128" y="190"/>
                    </a:lnTo>
                    <a:lnTo>
                      <a:pt x="157" y="200"/>
                    </a:lnTo>
                    <a:lnTo>
                      <a:pt x="187" y="207"/>
                    </a:lnTo>
                    <a:lnTo>
                      <a:pt x="219" y="209"/>
                    </a:lnTo>
                    <a:lnTo>
                      <a:pt x="250" y="207"/>
                    </a:lnTo>
                    <a:lnTo>
                      <a:pt x="280" y="200"/>
                    </a:lnTo>
                    <a:lnTo>
                      <a:pt x="309" y="190"/>
                    </a:lnTo>
                    <a:lnTo>
                      <a:pt x="335" y="176"/>
                    </a:lnTo>
                    <a:lnTo>
                      <a:pt x="360" y="159"/>
                    </a:lnTo>
                    <a:lnTo>
                      <a:pt x="381" y="138"/>
                    </a:lnTo>
                    <a:lnTo>
                      <a:pt x="399" y="115"/>
                    </a:lnTo>
                    <a:lnTo>
                      <a:pt x="414" y="89"/>
                    </a:lnTo>
                    <a:lnTo>
                      <a:pt x="426" y="61"/>
                    </a:lnTo>
                    <a:lnTo>
                      <a:pt x="433" y="31"/>
                    </a:lnTo>
                    <a:lnTo>
                      <a:pt x="437" y="0"/>
                    </a:lnTo>
                    <a:lnTo>
                      <a:pt x="437" y="3"/>
                    </a:lnTo>
                    <a:lnTo>
                      <a:pt x="438" y="6"/>
                    </a:lnTo>
                    <a:lnTo>
                      <a:pt x="438" y="8"/>
                    </a:lnTo>
                    <a:lnTo>
                      <a:pt x="436" y="41"/>
                    </a:lnTo>
                    <a:lnTo>
                      <a:pt x="429" y="71"/>
                    </a:lnTo>
                    <a:lnTo>
                      <a:pt x="417" y="100"/>
                    </a:lnTo>
                    <a:lnTo>
                      <a:pt x="403" y="127"/>
                    </a:lnTo>
                    <a:lnTo>
                      <a:pt x="384" y="152"/>
                    </a:lnTo>
                    <a:lnTo>
                      <a:pt x="363" y="173"/>
                    </a:lnTo>
                    <a:lnTo>
                      <a:pt x="338" y="192"/>
                    </a:lnTo>
                    <a:lnTo>
                      <a:pt x="311" y="206"/>
                    </a:lnTo>
                    <a:lnTo>
                      <a:pt x="282" y="218"/>
                    </a:lnTo>
                    <a:lnTo>
                      <a:pt x="251" y="225"/>
                    </a:lnTo>
                    <a:lnTo>
                      <a:pt x="219" y="227"/>
                    </a:lnTo>
                    <a:lnTo>
                      <a:pt x="186" y="225"/>
                    </a:lnTo>
                    <a:lnTo>
                      <a:pt x="155" y="218"/>
                    </a:lnTo>
                    <a:lnTo>
                      <a:pt x="127" y="206"/>
                    </a:lnTo>
                    <a:lnTo>
                      <a:pt x="100" y="192"/>
                    </a:lnTo>
                    <a:lnTo>
                      <a:pt x="76" y="173"/>
                    </a:lnTo>
                    <a:lnTo>
                      <a:pt x="53" y="152"/>
                    </a:lnTo>
                    <a:lnTo>
                      <a:pt x="35" y="127"/>
                    </a:lnTo>
                    <a:lnTo>
                      <a:pt x="21" y="100"/>
                    </a:lnTo>
                    <a:lnTo>
                      <a:pt x="9" y="71"/>
                    </a:lnTo>
                    <a:lnTo>
                      <a:pt x="2" y="41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33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5773858" y="1719807"/>
                <a:ext cx="648976" cy="6619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75000"/>
                    </a:schemeClr>
                  </a:gs>
                  <a:gs pos="34000">
                    <a:schemeClr val="bg1">
                      <a:shade val="100000"/>
                      <a:satMod val="115000"/>
                      <a:alpha val="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9915"/>
                <a:endParaRPr lang="en-US" sz="191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2442604" y="2756297"/>
              <a:ext cx="708825" cy="707311"/>
              <a:chOff x="5722938" y="2579688"/>
              <a:chExt cx="742950" cy="741363"/>
            </a:xfrm>
            <a:effectLst>
              <a:outerShdw blurRad="38100" dist="63500" dir="2700000" algn="tl" rotWithShape="0">
                <a:prstClr val="black">
                  <a:alpha val="99000"/>
                </a:prstClr>
              </a:outerShdw>
            </a:effectLst>
          </p:grpSpPr>
          <p:sp>
            <p:nvSpPr>
              <p:cNvPr id="55" name="Freeform 13"/>
              <p:cNvSpPr>
                <a:spLocks/>
              </p:cNvSpPr>
              <p:nvPr/>
            </p:nvSpPr>
            <p:spPr bwMode="auto">
              <a:xfrm>
                <a:off x="5722938" y="2579688"/>
                <a:ext cx="742950" cy="741363"/>
              </a:xfrm>
              <a:custGeom>
                <a:avLst/>
                <a:gdLst/>
                <a:ahLst/>
                <a:cxnLst>
                  <a:cxn ang="0">
                    <a:pos x="234" y="0"/>
                  </a:cxn>
                  <a:cxn ang="0">
                    <a:pos x="266" y="2"/>
                  </a:cxn>
                  <a:cxn ang="0">
                    <a:pos x="296" y="8"/>
                  </a:cxn>
                  <a:cxn ang="0">
                    <a:pos x="325" y="18"/>
                  </a:cxn>
                  <a:cxn ang="0">
                    <a:pos x="352" y="32"/>
                  </a:cxn>
                  <a:cxn ang="0">
                    <a:pos x="377" y="48"/>
                  </a:cxn>
                  <a:cxn ang="0">
                    <a:pos x="400" y="68"/>
                  </a:cxn>
                  <a:cxn ang="0">
                    <a:pos x="420" y="90"/>
                  </a:cxn>
                  <a:cxn ang="0">
                    <a:pos x="436" y="115"/>
                  </a:cxn>
                  <a:cxn ang="0">
                    <a:pos x="450" y="142"/>
                  </a:cxn>
                  <a:cxn ang="0">
                    <a:pos x="460" y="171"/>
                  </a:cxn>
                  <a:cxn ang="0">
                    <a:pos x="466" y="201"/>
                  </a:cxn>
                  <a:cxn ang="0">
                    <a:pos x="468" y="233"/>
                  </a:cxn>
                  <a:cxn ang="0">
                    <a:pos x="466" y="265"/>
                  </a:cxn>
                  <a:cxn ang="0">
                    <a:pos x="460" y="295"/>
                  </a:cxn>
                  <a:cxn ang="0">
                    <a:pos x="450" y="324"/>
                  </a:cxn>
                  <a:cxn ang="0">
                    <a:pos x="436" y="351"/>
                  </a:cxn>
                  <a:cxn ang="0">
                    <a:pos x="420" y="376"/>
                  </a:cxn>
                  <a:cxn ang="0">
                    <a:pos x="400" y="398"/>
                  </a:cxn>
                  <a:cxn ang="0">
                    <a:pos x="377" y="418"/>
                  </a:cxn>
                  <a:cxn ang="0">
                    <a:pos x="352" y="435"/>
                  </a:cxn>
                  <a:cxn ang="0">
                    <a:pos x="325" y="448"/>
                  </a:cxn>
                  <a:cxn ang="0">
                    <a:pos x="296" y="458"/>
                  </a:cxn>
                  <a:cxn ang="0">
                    <a:pos x="266" y="464"/>
                  </a:cxn>
                  <a:cxn ang="0">
                    <a:pos x="234" y="467"/>
                  </a:cxn>
                  <a:cxn ang="0">
                    <a:pos x="202" y="464"/>
                  </a:cxn>
                  <a:cxn ang="0">
                    <a:pos x="171" y="458"/>
                  </a:cxn>
                  <a:cxn ang="0">
                    <a:pos x="142" y="448"/>
                  </a:cxn>
                  <a:cxn ang="0">
                    <a:pos x="116" y="435"/>
                  </a:cxn>
                  <a:cxn ang="0">
                    <a:pos x="91" y="418"/>
                  </a:cxn>
                  <a:cxn ang="0">
                    <a:pos x="68" y="398"/>
                  </a:cxn>
                  <a:cxn ang="0">
                    <a:pos x="49" y="376"/>
                  </a:cxn>
                  <a:cxn ang="0">
                    <a:pos x="32" y="351"/>
                  </a:cxn>
                  <a:cxn ang="0">
                    <a:pos x="18" y="324"/>
                  </a:cxn>
                  <a:cxn ang="0">
                    <a:pos x="8" y="295"/>
                  </a:cxn>
                  <a:cxn ang="0">
                    <a:pos x="2" y="265"/>
                  </a:cxn>
                  <a:cxn ang="0">
                    <a:pos x="0" y="233"/>
                  </a:cxn>
                  <a:cxn ang="0">
                    <a:pos x="2" y="201"/>
                  </a:cxn>
                  <a:cxn ang="0">
                    <a:pos x="8" y="171"/>
                  </a:cxn>
                  <a:cxn ang="0">
                    <a:pos x="18" y="142"/>
                  </a:cxn>
                  <a:cxn ang="0">
                    <a:pos x="32" y="115"/>
                  </a:cxn>
                  <a:cxn ang="0">
                    <a:pos x="49" y="90"/>
                  </a:cxn>
                  <a:cxn ang="0">
                    <a:pos x="68" y="68"/>
                  </a:cxn>
                  <a:cxn ang="0">
                    <a:pos x="91" y="48"/>
                  </a:cxn>
                  <a:cxn ang="0">
                    <a:pos x="116" y="32"/>
                  </a:cxn>
                  <a:cxn ang="0">
                    <a:pos x="142" y="18"/>
                  </a:cxn>
                  <a:cxn ang="0">
                    <a:pos x="171" y="8"/>
                  </a:cxn>
                  <a:cxn ang="0">
                    <a:pos x="202" y="2"/>
                  </a:cxn>
                  <a:cxn ang="0">
                    <a:pos x="234" y="0"/>
                  </a:cxn>
                </a:cxnLst>
                <a:rect l="0" t="0" r="r" b="b"/>
                <a:pathLst>
                  <a:path w="468" h="467">
                    <a:moveTo>
                      <a:pt x="234" y="0"/>
                    </a:moveTo>
                    <a:lnTo>
                      <a:pt x="266" y="2"/>
                    </a:lnTo>
                    <a:lnTo>
                      <a:pt x="296" y="8"/>
                    </a:lnTo>
                    <a:lnTo>
                      <a:pt x="325" y="18"/>
                    </a:lnTo>
                    <a:lnTo>
                      <a:pt x="352" y="32"/>
                    </a:lnTo>
                    <a:lnTo>
                      <a:pt x="377" y="48"/>
                    </a:lnTo>
                    <a:lnTo>
                      <a:pt x="400" y="68"/>
                    </a:lnTo>
                    <a:lnTo>
                      <a:pt x="420" y="90"/>
                    </a:lnTo>
                    <a:lnTo>
                      <a:pt x="436" y="115"/>
                    </a:lnTo>
                    <a:lnTo>
                      <a:pt x="450" y="142"/>
                    </a:lnTo>
                    <a:lnTo>
                      <a:pt x="460" y="171"/>
                    </a:lnTo>
                    <a:lnTo>
                      <a:pt x="466" y="201"/>
                    </a:lnTo>
                    <a:lnTo>
                      <a:pt x="468" y="233"/>
                    </a:lnTo>
                    <a:lnTo>
                      <a:pt x="466" y="265"/>
                    </a:lnTo>
                    <a:lnTo>
                      <a:pt x="460" y="295"/>
                    </a:lnTo>
                    <a:lnTo>
                      <a:pt x="450" y="324"/>
                    </a:lnTo>
                    <a:lnTo>
                      <a:pt x="436" y="351"/>
                    </a:lnTo>
                    <a:lnTo>
                      <a:pt x="420" y="376"/>
                    </a:lnTo>
                    <a:lnTo>
                      <a:pt x="400" y="398"/>
                    </a:lnTo>
                    <a:lnTo>
                      <a:pt x="377" y="418"/>
                    </a:lnTo>
                    <a:lnTo>
                      <a:pt x="352" y="435"/>
                    </a:lnTo>
                    <a:lnTo>
                      <a:pt x="325" y="448"/>
                    </a:lnTo>
                    <a:lnTo>
                      <a:pt x="296" y="458"/>
                    </a:lnTo>
                    <a:lnTo>
                      <a:pt x="266" y="464"/>
                    </a:lnTo>
                    <a:lnTo>
                      <a:pt x="234" y="467"/>
                    </a:lnTo>
                    <a:lnTo>
                      <a:pt x="202" y="464"/>
                    </a:lnTo>
                    <a:lnTo>
                      <a:pt x="171" y="458"/>
                    </a:lnTo>
                    <a:lnTo>
                      <a:pt x="142" y="448"/>
                    </a:lnTo>
                    <a:lnTo>
                      <a:pt x="116" y="435"/>
                    </a:lnTo>
                    <a:lnTo>
                      <a:pt x="91" y="418"/>
                    </a:lnTo>
                    <a:lnTo>
                      <a:pt x="68" y="398"/>
                    </a:lnTo>
                    <a:lnTo>
                      <a:pt x="49" y="376"/>
                    </a:lnTo>
                    <a:lnTo>
                      <a:pt x="32" y="351"/>
                    </a:lnTo>
                    <a:lnTo>
                      <a:pt x="18" y="324"/>
                    </a:lnTo>
                    <a:lnTo>
                      <a:pt x="8" y="295"/>
                    </a:lnTo>
                    <a:lnTo>
                      <a:pt x="2" y="265"/>
                    </a:lnTo>
                    <a:lnTo>
                      <a:pt x="0" y="233"/>
                    </a:lnTo>
                    <a:lnTo>
                      <a:pt x="2" y="201"/>
                    </a:lnTo>
                    <a:lnTo>
                      <a:pt x="8" y="171"/>
                    </a:lnTo>
                    <a:lnTo>
                      <a:pt x="18" y="142"/>
                    </a:lnTo>
                    <a:lnTo>
                      <a:pt x="32" y="115"/>
                    </a:lnTo>
                    <a:lnTo>
                      <a:pt x="49" y="90"/>
                    </a:lnTo>
                    <a:lnTo>
                      <a:pt x="68" y="68"/>
                    </a:lnTo>
                    <a:lnTo>
                      <a:pt x="91" y="48"/>
                    </a:lnTo>
                    <a:lnTo>
                      <a:pt x="116" y="32"/>
                    </a:lnTo>
                    <a:lnTo>
                      <a:pt x="142" y="18"/>
                    </a:lnTo>
                    <a:lnTo>
                      <a:pt x="171" y="8"/>
                    </a:lnTo>
                    <a:lnTo>
                      <a:pt x="202" y="2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F8E512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innerShdw blurRad="368300">
                  <a:prstClr val="black"/>
                </a:innerShdw>
              </a:effectLst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6" name="Freeform 14"/>
              <p:cNvSpPr>
                <a:spLocks/>
              </p:cNvSpPr>
              <p:nvPr/>
            </p:nvSpPr>
            <p:spPr bwMode="auto">
              <a:xfrm>
                <a:off x="5746750" y="2935288"/>
                <a:ext cx="695325" cy="360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31"/>
                  </a:cxn>
                  <a:cxn ang="0">
                    <a:pos x="12" y="60"/>
                  </a:cxn>
                  <a:cxn ang="0">
                    <a:pos x="23" y="89"/>
                  </a:cxn>
                  <a:cxn ang="0">
                    <a:pos x="38" y="114"/>
                  </a:cxn>
                  <a:cxn ang="0">
                    <a:pos x="56" y="137"/>
                  </a:cxn>
                  <a:cxn ang="0">
                    <a:pos x="78" y="158"/>
                  </a:cxn>
                  <a:cxn ang="0">
                    <a:pos x="102" y="176"/>
                  </a:cxn>
                  <a:cxn ang="0">
                    <a:pos x="128" y="190"/>
                  </a:cxn>
                  <a:cxn ang="0">
                    <a:pos x="157" y="200"/>
                  </a:cxn>
                  <a:cxn ang="0">
                    <a:pos x="187" y="207"/>
                  </a:cxn>
                  <a:cxn ang="0">
                    <a:pos x="219" y="209"/>
                  </a:cxn>
                  <a:cxn ang="0">
                    <a:pos x="250" y="207"/>
                  </a:cxn>
                  <a:cxn ang="0">
                    <a:pos x="280" y="200"/>
                  </a:cxn>
                  <a:cxn ang="0">
                    <a:pos x="309" y="190"/>
                  </a:cxn>
                  <a:cxn ang="0">
                    <a:pos x="335" y="176"/>
                  </a:cxn>
                  <a:cxn ang="0">
                    <a:pos x="360" y="158"/>
                  </a:cxn>
                  <a:cxn ang="0">
                    <a:pos x="381" y="137"/>
                  </a:cxn>
                  <a:cxn ang="0">
                    <a:pos x="399" y="114"/>
                  </a:cxn>
                  <a:cxn ang="0">
                    <a:pos x="414" y="89"/>
                  </a:cxn>
                  <a:cxn ang="0">
                    <a:pos x="426" y="60"/>
                  </a:cxn>
                  <a:cxn ang="0">
                    <a:pos x="433" y="31"/>
                  </a:cxn>
                  <a:cxn ang="0">
                    <a:pos x="437" y="0"/>
                  </a:cxn>
                  <a:cxn ang="0">
                    <a:pos x="437" y="3"/>
                  </a:cxn>
                  <a:cxn ang="0">
                    <a:pos x="438" y="5"/>
                  </a:cxn>
                  <a:cxn ang="0">
                    <a:pos x="438" y="8"/>
                  </a:cxn>
                  <a:cxn ang="0">
                    <a:pos x="436" y="41"/>
                  </a:cxn>
                  <a:cxn ang="0">
                    <a:pos x="429" y="71"/>
                  </a:cxn>
                  <a:cxn ang="0">
                    <a:pos x="417" y="100"/>
                  </a:cxn>
                  <a:cxn ang="0">
                    <a:pos x="403" y="127"/>
                  </a:cxn>
                  <a:cxn ang="0">
                    <a:pos x="384" y="152"/>
                  </a:cxn>
                  <a:cxn ang="0">
                    <a:pos x="363" y="173"/>
                  </a:cxn>
                  <a:cxn ang="0">
                    <a:pos x="338" y="192"/>
                  </a:cxn>
                  <a:cxn ang="0">
                    <a:pos x="311" y="206"/>
                  </a:cxn>
                  <a:cxn ang="0">
                    <a:pos x="282" y="218"/>
                  </a:cxn>
                  <a:cxn ang="0">
                    <a:pos x="251" y="224"/>
                  </a:cxn>
                  <a:cxn ang="0">
                    <a:pos x="219" y="227"/>
                  </a:cxn>
                  <a:cxn ang="0">
                    <a:pos x="186" y="224"/>
                  </a:cxn>
                  <a:cxn ang="0">
                    <a:pos x="155" y="218"/>
                  </a:cxn>
                  <a:cxn ang="0">
                    <a:pos x="127" y="206"/>
                  </a:cxn>
                  <a:cxn ang="0">
                    <a:pos x="100" y="192"/>
                  </a:cxn>
                  <a:cxn ang="0">
                    <a:pos x="76" y="173"/>
                  </a:cxn>
                  <a:cxn ang="0">
                    <a:pos x="53" y="152"/>
                  </a:cxn>
                  <a:cxn ang="0">
                    <a:pos x="35" y="127"/>
                  </a:cxn>
                  <a:cxn ang="0">
                    <a:pos x="21" y="100"/>
                  </a:cxn>
                  <a:cxn ang="0">
                    <a:pos x="9" y="71"/>
                  </a:cxn>
                  <a:cxn ang="0">
                    <a:pos x="2" y="41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w="438" h="227">
                    <a:moveTo>
                      <a:pt x="0" y="0"/>
                    </a:moveTo>
                    <a:lnTo>
                      <a:pt x="4" y="31"/>
                    </a:lnTo>
                    <a:lnTo>
                      <a:pt x="12" y="60"/>
                    </a:lnTo>
                    <a:lnTo>
                      <a:pt x="23" y="89"/>
                    </a:lnTo>
                    <a:lnTo>
                      <a:pt x="38" y="114"/>
                    </a:lnTo>
                    <a:lnTo>
                      <a:pt x="56" y="137"/>
                    </a:lnTo>
                    <a:lnTo>
                      <a:pt x="78" y="158"/>
                    </a:lnTo>
                    <a:lnTo>
                      <a:pt x="102" y="176"/>
                    </a:lnTo>
                    <a:lnTo>
                      <a:pt x="128" y="190"/>
                    </a:lnTo>
                    <a:lnTo>
                      <a:pt x="157" y="200"/>
                    </a:lnTo>
                    <a:lnTo>
                      <a:pt x="187" y="207"/>
                    </a:lnTo>
                    <a:lnTo>
                      <a:pt x="219" y="209"/>
                    </a:lnTo>
                    <a:lnTo>
                      <a:pt x="250" y="207"/>
                    </a:lnTo>
                    <a:lnTo>
                      <a:pt x="280" y="200"/>
                    </a:lnTo>
                    <a:lnTo>
                      <a:pt x="309" y="190"/>
                    </a:lnTo>
                    <a:lnTo>
                      <a:pt x="335" y="176"/>
                    </a:lnTo>
                    <a:lnTo>
                      <a:pt x="360" y="158"/>
                    </a:lnTo>
                    <a:lnTo>
                      <a:pt x="381" y="137"/>
                    </a:lnTo>
                    <a:lnTo>
                      <a:pt x="399" y="114"/>
                    </a:lnTo>
                    <a:lnTo>
                      <a:pt x="414" y="89"/>
                    </a:lnTo>
                    <a:lnTo>
                      <a:pt x="426" y="60"/>
                    </a:lnTo>
                    <a:lnTo>
                      <a:pt x="433" y="31"/>
                    </a:lnTo>
                    <a:lnTo>
                      <a:pt x="437" y="0"/>
                    </a:lnTo>
                    <a:lnTo>
                      <a:pt x="437" y="3"/>
                    </a:lnTo>
                    <a:lnTo>
                      <a:pt x="438" y="5"/>
                    </a:lnTo>
                    <a:lnTo>
                      <a:pt x="438" y="8"/>
                    </a:lnTo>
                    <a:lnTo>
                      <a:pt x="436" y="41"/>
                    </a:lnTo>
                    <a:lnTo>
                      <a:pt x="429" y="71"/>
                    </a:lnTo>
                    <a:lnTo>
                      <a:pt x="417" y="100"/>
                    </a:lnTo>
                    <a:lnTo>
                      <a:pt x="403" y="127"/>
                    </a:lnTo>
                    <a:lnTo>
                      <a:pt x="384" y="152"/>
                    </a:lnTo>
                    <a:lnTo>
                      <a:pt x="363" y="173"/>
                    </a:lnTo>
                    <a:lnTo>
                      <a:pt x="338" y="192"/>
                    </a:lnTo>
                    <a:lnTo>
                      <a:pt x="311" y="206"/>
                    </a:lnTo>
                    <a:lnTo>
                      <a:pt x="282" y="218"/>
                    </a:lnTo>
                    <a:lnTo>
                      <a:pt x="251" y="224"/>
                    </a:lnTo>
                    <a:lnTo>
                      <a:pt x="219" y="227"/>
                    </a:lnTo>
                    <a:lnTo>
                      <a:pt x="186" y="224"/>
                    </a:lnTo>
                    <a:lnTo>
                      <a:pt x="155" y="218"/>
                    </a:lnTo>
                    <a:lnTo>
                      <a:pt x="127" y="206"/>
                    </a:lnTo>
                    <a:lnTo>
                      <a:pt x="100" y="192"/>
                    </a:lnTo>
                    <a:lnTo>
                      <a:pt x="76" y="173"/>
                    </a:lnTo>
                    <a:lnTo>
                      <a:pt x="53" y="152"/>
                    </a:lnTo>
                    <a:lnTo>
                      <a:pt x="35" y="127"/>
                    </a:lnTo>
                    <a:lnTo>
                      <a:pt x="21" y="100"/>
                    </a:lnTo>
                    <a:lnTo>
                      <a:pt x="9" y="71"/>
                    </a:lnTo>
                    <a:lnTo>
                      <a:pt x="2" y="41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33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5773858" y="2623190"/>
                <a:ext cx="648976" cy="6619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75000"/>
                    </a:schemeClr>
                  </a:gs>
                  <a:gs pos="34000">
                    <a:schemeClr val="bg1">
                      <a:shade val="100000"/>
                      <a:satMod val="115000"/>
                      <a:alpha val="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9915"/>
                <a:endParaRPr lang="en-US" sz="191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2442604" y="3616580"/>
              <a:ext cx="708825" cy="708825"/>
              <a:chOff x="5722938" y="3481388"/>
              <a:chExt cx="742950" cy="742950"/>
            </a:xfrm>
            <a:effectLst>
              <a:outerShdw blurRad="38100" dist="63500" dir="2700000" algn="tl" rotWithShape="0">
                <a:prstClr val="black">
                  <a:alpha val="99000"/>
                </a:prstClr>
              </a:outerShdw>
            </a:effectLst>
          </p:grpSpPr>
          <p:sp>
            <p:nvSpPr>
              <p:cNvPr id="52" name="Freeform 9"/>
              <p:cNvSpPr>
                <a:spLocks/>
              </p:cNvSpPr>
              <p:nvPr/>
            </p:nvSpPr>
            <p:spPr bwMode="auto">
              <a:xfrm>
                <a:off x="5722938" y="3481388"/>
                <a:ext cx="742950" cy="742950"/>
              </a:xfrm>
              <a:custGeom>
                <a:avLst/>
                <a:gdLst/>
                <a:ahLst/>
                <a:cxnLst>
                  <a:cxn ang="0">
                    <a:pos x="234" y="0"/>
                  </a:cxn>
                  <a:cxn ang="0">
                    <a:pos x="266" y="3"/>
                  </a:cxn>
                  <a:cxn ang="0">
                    <a:pos x="296" y="9"/>
                  </a:cxn>
                  <a:cxn ang="0">
                    <a:pos x="325" y="19"/>
                  </a:cxn>
                  <a:cxn ang="0">
                    <a:pos x="352" y="32"/>
                  </a:cxn>
                  <a:cxn ang="0">
                    <a:pos x="377" y="49"/>
                  </a:cxn>
                  <a:cxn ang="0">
                    <a:pos x="400" y="69"/>
                  </a:cxn>
                  <a:cxn ang="0">
                    <a:pos x="420" y="91"/>
                  </a:cxn>
                  <a:cxn ang="0">
                    <a:pos x="436" y="116"/>
                  </a:cxn>
                  <a:cxn ang="0">
                    <a:pos x="450" y="142"/>
                  </a:cxn>
                  <a:cxn ang="0">
                    <a:pos x="460" y="171"/>
                  </a:cxn>
                  <a:cxn ang="0">
                    <a:pos x="466" y="202"/>
                  </a:cxn>
                  <a:cxn ang="0">
                    <a:pos x="468" y="234"/>
                  </a:cxn>
                  <a:cxn ang="0">
                    <a:pos x="466" y="266"/>
                  </a:cxn>
                  <a:cxn ang="0">
                    <a:pos x="460" y="296"/>
                  </a:cxn>
                  <a:cxn ang="0">
                    <a:pos x="450" y="325"/>
                  </a:cxn>
                  <a:cxn ang="0">
                    <a:pos x="436" y="351"/>
                  </a:cxn>
                  <a:cxn ang="0">
                    <a:pos x="420" y="376"/>
                  </a:cxn>
                  <a:cxn ang="0">
                    <a:pos x="400" y="399"/>
                  </a:cxn>
                  <a:cxn ang="0">
                    <a:pos x="377" y="419"/>
                  </a:cxn>
                  <a:cxn ang="0">
                    <a:pos x="352" y="436"/>
                  </a:cxn>
                  <a:cxn ang="0">
                    <a:pos x="325" y="449"/>
                  </a:cxn>
                  <a:cxn ang="0">
                    <a:pos x="296" y="459"/>
                  </a:cxn>
                  <a:cxn ang="0">
                    <a:pos x="266" y="465"/>
                  </a:cxn>
                  <a:cxn ang="0">
                    <a:pos x="234" y="468"/>
                  </a:cxn>
                  <a:cxn ang="0">
                    <a:pos x="202" y="465"/>
                  </a:cxn>
                  <a:cxn ang="0">
                    <a:pos x="171" y="459"/>
                  </a:cxn>
                  <a:cxn ang="0">
                    <a:pos x="142" y="449"/>
                  </a:cxn>
                  <a:cxn ang="0">
                    <a:pos x="116" y="436"/>
                  </a:cxn>
                  <a:cxn ang="0">
                    <a:pos x="91" y="419"/>
                  </a:cxn>
                  <a:cxn ang="0">
                    <a:pos x="68" y="399"/>
                  </a:cxn>
                  <a:cxn ang="0">
                    <a:pos x="49" y="376"/>
                  </a:cxn>
                  <a:cxn ang="0">
                    <a:pos x="32" y="351"/>
                  </a:cxn>
                  <a:cxn ang="0">
                    <a:pos x="18" y="325"/>
                  </a:cxn>
                  <a:cxn ang="0">
                    <a:pos x="8" y="296"/>
                  </a:cxn>
                  <a:cxn ang="0">
                    <a:pos x="2" y="266"/>
                  </a:cxn>
                  <a:cxn ang="0">
                    <a:pos x="0" y="234"/>
                  </a:cxn>
                  <a:cxn ang="0">
                    <a:pos x="2" y="202"/>
                  </a:cxn>
                  <a:cxn ang="0">
                    <a:pos x="8" y="171"/>
                  </a:cxn>
                  <a:cxn ang="0">
                    <a:pos x="18" y="142"/>
                  </a:cxn>
                  <a:cxn ang="0">
                    <a:pos x="32" y="116"/>
                  </a:cxn>
                  <a:cxn ang="0">
                    <a:pos x="49" y="91"/>
                  </a:cxn>
                  <a:cxn ang="0">
                    <a:pos x="68" y="69"/>
                  </a:cxn>
                  <a:cxn ang="0">
                    <a:pos x="91" y="49"/>
                  </a:cxn>
                  <a:cxn ang="0">
                    <a:pos x="116" y="32"/>
                  </a:cxn>
                  <a:cxn ang="0">
                    <a:pos x="142" y="19"/>
                  </a:cxn>
                  <a:cxn ang="0">
                    <a:pos x="171" y="9"/>
                  </a:cxn>
                  <a:cxn ang="0">
                    <a:pos x="202" y="3"/>
                  </a:cxn>
                  <a:cxn ang="0">
                    <a:pos x="234" y="0"/>
                  </a:cxn>
                </a:cxnLst>
                <a:rect l="0" t="0" r="r" b="b"/>
                <a:pathLst>
                  <a:path w="468" h="468">
                    <a:moveTo>
                      <a:pt x="234" y="0"/>
                    </a:moveTo>
                    <a:lnTo>
                      <a:pt x="266" y="3"/>
                    </a:lnTo>
                    <a:lnTo>
                      <a:pt x="296" y="9"/>
                    </a:lnTo>
                    <a:lnTo>
                      <a:pt x="325" y="19"/>
                    </a:lnTo>
                    <a:lnTo>
                      <a:pt x="352" y="32"/>
                    </a:lnTo>
                    <a:lnTo>
                      <a:pt x="377" y="49"/>
                    </a:lnTo>
                    <a:lnTo>
                      <a:pt x="400" y="69"/>
                    </a:lnTo>
                    <a:lnTo>
                      <a:pt x="420" y="91"/>
                    </a:lnTo>
                    <a:lnTo>
                      <a:pt x="436" y="116"/>
                    </a:lnTo>
                    <a:lnTo>
                      <a:pt x="450" y="142"/>
                    </a:lnTo>
                    <a:lnTo>
                      <a:pt x="460" y="171"/>
                    </a:lnTo>
                    <a:lnTo>
                      <a:pt x="466" y="202"/>
                    </a:lnTo>
                    <a:lnTo>
                      <a:pt x="468" y="234"/>
                    </a:lnTo>
                    <a:lnTo>
                      <a:pt x="466" y="266"/>
                    </a:lnTo>
                    <a:lnTo>
                      <a:pt x="460" y="296"/>
                    </a:lnTo>
                    <a:lnTo>
                      <a:pt x="450" y="325"/>
                    </a:lnTo>
                    <a:lnTo>
                      <a:pt x="436" y="351"/>
                    </a:lnTo>
                    <a:lnTo>
                      <a:pt x="420" y="376"/>
                    </a:lnTo>
                    <a:lnTo>
                      <a:pt x="400" y="399"/>
                    </a:lnTo>
                    <a:lnTo>
                      <a:pt x="377" y="419"/>
                    </a:lnTo>
                    <a:lnTo>
                      <a:pt x="352" y="436"/>
                    </a:lnTo>
                    <a:lnTo>
                      <a:pt x="325" y="449"/>
                    </a:lnTo>
                    <a:lnTo>
                      <a:pt x="296" y="459"/>
                    </a:lnTo>
                    <a:lnTo>
                      <a:pt x="266" y="465"/>
                    </a:lnTo>
                    <a:lnTo>
                      <a:pt x="234" y="468"/>
                    </a:lnTo>
                    <a:lnTo>
                      <a:pt x="202" y="465"/>
                    </a:lnTo>
                    <a:lnTo>
                      <a:pt x="171" y="459"/>
                    </a:lnTo>
                    <a:lnTo>
                      <a:pt x="142" y="449"/>
                    </a:lnTo>
                    <a:lnTo>
                      <a:pt x="116" y="436"/>
                    </a:lnTo>
                    <a:lnTo>
                      <a:pt x="91" y="419"/>
                    </a:lnTo>
                    <a:lnTo>
                      <a:pt x="68" y="399"/>
                    </a:lnTo>
                    <a:lnTo>
                      <a:pt x="49" y="376"/>
                    </a:lnTo>
                    <a:lnTo>
                      <a:pt x="32" y="351"/>
                    </a:lnTo>
                    <a:lnTo>
                      <a:pt x="18" y="325"/>
                    </a:lnTo>
                    <a:lnTo>
                      <a:pt x="8" y="296"/>
                    </a:lnTo>
                    <a:lnTo>
                      <a:pt x="2" y="266"/>
                    </a:lnTo>
                    <a:lnTo>
                      <a:pt x="0" y="234"/>
                    </a:lnTo>
                    <a:lnTo>
                      <a:pt x="2" y="202"/>
                    </a:lnTo>
                    <a:lnTo>
                      <a:pt x="8" y="171"/>
                    </a:lnTo>
                    <a:lnTo>
                      <a:pt x="18" y="142"/>
                    </a:lnTo>
                    <a:lnTo>
                      <a:pt x="32" y="116"/>
                    </a:lnTo>
                    <a:lnTo>
                      <a:pt x="49" y="91"/>
                    </a:lnTo>
                    <a:lnTo>
                      <a:pt x="68" y="69"/>
                    </a:lnTo>
                    <a:lnTo>
                      <a:pt x="91" y="49"/>
                    </a:lnTo>
                    <a:lnTo>
                      <a:pt x="116" y="32"/>
                    </a:lnTo>
                    <a:lnTo>
                      <a:pt x="142" y="19"/>
                    </a:lnTo>
                    <a:lnTo>
                      <a:pt x="171" y="9"/>
                    </a:lnTo>
                    <a:lnTo>
                      <a:pt x="202" y="3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innerShdw blurRad="368300">
                  <a:prstClr val="black"/>
                </a:innerShdw>
              </a:effectLst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3" name="Freeform 12"/>
              <p:cNvSpPr>
                <a:spLocks/>
              </p:cNvSpPr>
              <p:nvPr/>
            </p:nvSpPr>
            <p:spPr bwMode="auto">
              <a:xfrm>
                <a:off x="5746750" y="3838576"/>
                <a:ext cx="695325" cy="360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31"/>
                  </a:cxn>
                  <a:cxn ang="0">
                    <a:pos x="12" y="60"/>
                  </a:cxn>
                  <a:cxn ang="0">
                    <a:pos x="23" y="88"/>
                  </a:cxn>
                  <a:cxn ang="0">
                    <a:pos x="38" y="114"/>
                  </a:cxn>
                  <a:cxn ang="0">
                    <a:pos x="56" y="137"/>
                  </a:cxn>
                  <a:cxn ang="0">
                    <a:pos x="78" y="157"/>
                  </a:cxn>
                  <a:cxn ang="0">
                    <a:pos x="102" y="176"/>
                  </a:cxn>
                  <a:cxn ang="0">
                    <a:pos x="128" y="189"/>
                  </a:cxn>
                  <a:cxn ang="0">
                    <a:pos x="157" y="200"/>
                  </a:cxn>
                  <a:cxn ang="0">
                    <a:pos x="187" y="207"/>
                  </a:cxn>
                  <a:cxn ang="0">
                    <a:pos x="219" y="209"/>
                  </a:cxn>
                  <a:cxn ang="0">
                    <a:pos x="250" y="207"/>
                  </a:cxn>
                  <a:cxn ang="0">
                    <a:pos x="280" y="200"/>
                  </a:cxn>
                  <a:cxn ang="0">
                    <a:pos x="309" y="189"/>
                  </a:cxn>
                  <a:cxn ang="0">
                    <a:pos x="335" y="176"/>
                  </a:cxn>
                  <a:cxn ang="0">
                    <a:pos x="360" y="157"/>
                  </a:cxn>
                  <a:cxn ang="0">
                    <a:pos x="381" y="137"/>
                  </a:cxn>
                  <a:cxn ang="0">
                    <a:pos x="399" y="114"/>
                  </a:cxn>
                  <a:cxn ang="0">
                    <a:pos x="414" y="88"/>
                  </a:cxn>
                  <a:cxn ang="0">
                    <a:pos x="426" y="60"/>
                  </a:cxn>
                  <a:cxn ang="0">
                    <a:pos x="433" y="31"/>
                  </a:cxn>
                  <a:cxn ang="0">
                    <a:pos x="437" y="0"/>
                  </a:cxn>
                  <a:cxn ang="0">
                    <a:pos x="437" y="3"/>
                  </a:cxn>
                  <a:cxn ang="0">
                    <a:pos x="438" y="5"/>
                  </a:cxn>
                  <a:cxn ang="0">
                    <a:pos x="438" y="8"/>
                  </a:cxn>
                  <a:cxn ang="0">
                    <a:pos x="436" y="41"/>
                  </a:cxn>
                  <a:cxn ang="0">
                    <a:pos x="429" y="71"/>
                  </a:cxn>
                  <a:cxn ang="0">
                    <a:pos x="417" y="100"/>
                  </a:cxn>
                  <a:cxn ang="0">
                    <a:pos x="403" y="127"/>
                  </a:cxn>
                  <a:cxn ang="0">
                    <a:pos x="384" y="151"/>
                  </a:cxn>
                  <a:cxn ang="0">
                    <a:pos x="363" y="173"/>
                  </a:cxn>
                  <a:cxn ang="0">
                    <a:pos x="338" y="192"/>
                  </a:cxn>
                  <a:cxn ang="0">
                    <a:pos x="311" y="206"/>
                  </a:cxn>
                  <a:cxn ang="0">
                    <a:pos x="282" y="217"/>
                  </a:cxn>
                  <a:cxn ang="0">
                    <a:pos x="251" y="224"/>
                  </a:cxn>
                  <a:cxn ang="0">
                    <a:pos x="219" y="227"/>
                  </a:cxn>
                  <a:cxn ang="0">
                    <a:pos x="186" y="224"/>
                  </a:cxn>
                  <a:cxn ang="0">
                    <a:pos x="155" y="217"/>
                  </a:cxn>
                  <a:cxn ang="0">
                    <a:pos x="127" y="206"/>
                  </a:cxn>
                  <a:cxn ang="0">
                    <a:pos x="100" y="192"/>
                  </a:cxn>
                  <a:cxn ang="0">
                    <a:pos x="76" y="173"/>
                  </a:cxn>
                  <a:cxn ang="0">
                    <a:pos x="53" y="151"/>
                  </a:cxn>
                  <a:cxn ang="0">
                    <a:pos x="35" y="127"/>
                  </a:cxn>
                  <a:cxn ang="0">
                    <a:pos x="21" y="100"/>
                  </a:cxn>
                  <a:cxn ang="0">
                    <a:pos x="9" y="71"/>
                  </a:cxn>
                  <a:cxn ang="0">
                    <a:pos x="2" y="41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w="438" h="227">
                    <a:moveTo>
                      <a:pt x="0" y="0"/>
                    </a:moveTo>
                    <a:lnTo>
                      <a:pt x="4" y="31"/>
                    </a:lnTo>
                    <a:lnTo>
                      <a:pt x="12" y="60"/>
                    </a:lnTo>
                    <a:lnTo>
                      <a:pt x="23" y="88"/>
                    </a:lnTo>
                    <a:lnTo>
                      <a:pt x="38" y="114"/>
                    </a:lnTo>
                    <a:lnTo>
                      <a:pt x="56" y="137"/>
                    </a:lnTo>
                    <a:lnTo>
                      <a:pt x="78" y="157"/>
                    </a:lnTo>
                    <a:lnTo>
                      <a:pt x="102" y="176"/>
                    </a:lnTo>
                    <a:lnTo>
                      <a:pt x="128" y="189"/>
                    </a:lnTo>
                    <a:lnTo>
                      <a:pt x="157" y="200"/>
                    </a:lnTo>
                    <a:lnTo>
                      <a:pt x="187" y="207"/>
                    </a:lnTo>
                    <a:lnTo>
                      <a:pt x="219" y="209"/>
                    </a:lnTo>
                    <a:lnTo>
                      <a:pt x="250" y="207"/>
                    </a:lnTo>
                    <a:lnTo>
                      <a:pt x="280" y="200"/>
                    </a:lnTo>
                    <a:lnTo>
                      <a:pt x="309" y="189"/>
                    </a:lnTo>
                    <a:lnTo>
                      <a:pt x="335" y="176"/>
                    </a:lnTo>
                    <a:lnTo>
                      <a:pt x="360" y="157"/>
                    </a:lnTo>
                    <a:lnTo>
                      <a:pt x="381" y="137"/>
                    </a:lnTo>
                    <a:lnTo>
                      <a:pt x="399" y="114"/>
                    </a:lnTo>
                    <a:lnTo>
                      <a:pt x="414" y="88"/>
                    </a:lnTo>
                    <a:lnTo>
                      <a:pt x="426" y="60"/>
                    </a:lnTo>
                    <a:lnTo>
                      <a:pt x="433" y="31"/>
                    </a:lnTo>
                    <a:lnTo>
                      <a:pt x="437" y="0"/>
                    </a:lnTo>
                    <a:lnTo>
                      <a:pt x="437" y="3"/>
                    </a:lnTo>
                    <a:lnTo>
                      <a:pt x="438" y="5"/>
                    </a:lnTo>
                    <a:lnTo>
                      <a:pt x="438" y="8"/>
                    </a:lnTo>
                    <a:lnTo>
                      <a:pt x="436" y="41"/>
                    </a:lnTo>
                    <a:lnTo>
                      <a:pt x="429" y="71"/>
                    </a:lnTo>
                    <a:lnTo>
                      <a:pt x="417" y="100"/>
                    </a:lnTo>
                    <a:lnTo>
                      <a:pt x="403" y="127"/>
                    </a:lnTo>
                    <a:lnTo>
                      <a:pt x="384" y="151"/>
                    </a:lnTo>
                    <a:lnTo>
                      <a:pt x="363" y="173"/>
                    </a:lnTo>
                    <a:lnTo>
                      <a:pt x="338" y="192"/>
                    </a:lnTo>
                    <a:lnTo>
                      <a:pt x="311" y="206"/>
                    </a:lnTo>
                    <a:lnTo>
                      <a:pt x="282" y="217"/>
                    </a:lnTo>
                    <a:lnTo>
                      <a:pt x="251" y="224"/>
                    </a:lnTo>
                    <a:lnTo>
                      <a:pt x="219" y="227"/>
                    </a:lnTo>
                    <a:lnTo>
                      <a:pt x="186" y="224"/>
                    </a:lnTo>
                    <a:lnTo>
                      <a:pt x="155" y="217"/>
                    </a:lnTo>
                    <a:lnTo>
                      <a:pt x="127" y="206"/>
                    </a:lnTo>
                    <a:lnTo>
                      <a:pt x="100" y="192"/>
                    </a:lnTo>
                    <a:lnTo>
                      <a:pt x="76" y="173"/>
                    </a:lnTo>
                    <a:lnTo>
                      <a:pt x="53" y="151"/>
                    </a:lnTo>
                    <a:lnTo>
                      <a:pt x="35" y="127"/>
                    </a:lnTo>
                    <a:lnTo>
                      <a:pt x="21" y="100"/>
                    </a:lnTo>
                    <a:lnTo>
                      <a:pt x="9" y="71"/>
                    </a:lnTo>
                    <a:lnTo>
                      <a:pt x="2" y="41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33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5773858" y="3537590"/>
                <a:ext cx="648976" cy="6619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75000"/>
                    </a:schemeClr>
                  </a:gs>
                  <a:gs pos="34000">
                    <a:schemeClr val="bg1">
                      <a:shade val="100000"/>
                      <a:satMod val="115000"/>
                      <a:alpha val="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9915"/>
                <a:endParaRPr lang="en-US" sz="191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</p:grpSp>
      <p:sp>
        <p:nvSpPr>
          <p:cNvPr id="84" name="Rectangle 83"/>
          <p:cNvSpPr/>
          <p:nvPr/>
        </p:nvSpPr>
        <p:spPr>
          <a:xfrm>
            <a:off x="4913650" y="4277867"/>
            <a:ext cx="2364701" cy="12126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6200000" scaled="1"/>
            <a:tileRect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520" rIns="145520" rtlCol="0" anchor="ctr"/>
          <a:lstStyle/>
          <a:p>
            <a:pPr algn="ctr" defTabSz="969915"/>
            <a:r>
              <a:rPr lang="en-US" sz="1432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This is a sample text. Insert your desired text here.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8057033" y="1852534"/>
            <a:ext cx="1413669" cy="2256085"/>
            <a:chOff x="1903412" y="1676400"/>
            <a:chExt cx="1776606" cy="2835299"/>
          </a:xfrm>
        </p:grpSpPr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2239650" y="1690031"/>
              <a:ext cx="1114733" cy="2809552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657" y="0"/>
                </a:cxn>
                <a:cxn ang="0">
                  <a:pos x="675" y="2"/>
                </a:cxn>
                <a:cxn ang="0">
                  <a:pos x="691" y="8"/>
                </a:cxn>
                <a:cxn ang="0">
                  <a:pos x="706" y="17"/>
                </a:cxn>
                <a:cxn ang="0">
                  <a:pos x="718" y="29"/>
                </a:cxn>
                <a:cxn ang="0">
                  <a:pos x="728" y="44"/>
                </a:cxn>
                <a:cxn ang="0">
                  <a:pos x="733" y="60"/>
                </a:cxn>
                <a:cxn ang="0">
                  <a:pos x="736" y="79"/>
                </a:cxn>
                <a:cxn ang="0">
                  <a:pos x="736" y="1776"/>
                </a:cxn>
                <a:cxn ang="0">
                  <a:pos x="733" y="1794"/>
                </a:cxn>
                <a:cxn ang="0">
                  <a:pos x="728" y="1811"/>
                </a:cxn>
                <a:cxn ang="0">
                  <a:pos x="718" y="1825"/>
                </a:cxn>
                <a:cxn ang="0">
                  <a:pos x="706" y="1838"/>
                </a:cxn>
                <a:cxn ang="0">
                  <a:pos x="691" y="1847"/>
                </a:cxn>
                <a:cxn ang="0">
                  <a:pos x="675" y="1853"/>
                </a:cxn>
                <a:cxn ang="0">
                  <a:pos x="657" y="1855"/>
                </a:cxn>
                <a:cxn ang="0">
                  <a:pos x="79" y="1855"/>
                </a:cxn>
                <a:cxn ang="0">
                  <a:pos x="61" y="1853"/>
                </a:cxn>
                <a:cxn ang="0">
                  <a:pos x="44" y="1847"/>
                </a:cxn>
                <a:cxn ang="0">
                  <a:pos x="30" y="1838"/>
                </a:cxn>
                <a:cxn ang="0">
                  <a:pos x="17" y="1825"/>
                </a:cxn>
                <a:cxn ang="0">
                  <a:pos x="8" y="1811"/>
                </a:cxn>
                <a:cxn ang="0">
                  <a:pos x="2" y="1794"/>
                </a:cxn>
                <a:cxn ang="0">
                  <a:pos x="0" y="1776"/>
                </a:cxn>
                <a:cxn ang="0">
                  <a:pos x="0" y="79"/>
                </a:cxn>
                <a:cxn ang="0">
                  <a:pos x="2" y="60"/>
                </a:cxn>
                <a:cxn ang="0">
                  <a:pos x="8" y="44"/>
                </a:cxn>
                <a:cxn ang="0">
                  <a:pos x="17" y="29"/>
                </a:cxn>
                <a:cxn ang="0">
                  <a:pos x="30" y="17"/>
                </a:cxn>
                <a:cxn ang="0">
                  <a:pos x="44" y="8"/>
                </a:cxn>
                <a:cxn ang="0">
                  <a:pos x="61" y="2"/>
                </a:cxn>
                <a:cxn ang="0">
                  <a:pos x="79" y="0"/>
                </a:cxn>
              </a:cxnLst>
              <a:rect l="0" t="0" r="r" b="b"/>
              <a:pathLst>
                <a:path w="736" h="1855">
                  <a:moveTo>
                    <a:pt x="79" y="0"/>
                  </a:moveTo>
                  <a:lnTo>
                    <a:pt x="657" y="0"/>
                  </a:lnTo>
                  <a:lnTo>
                    <a:pt x="675" y="2"/>
                  </a:lnTo>
                  <a:lnTo>
                    <a:pt x="691" y="8"/>
                  </a:lnTo>
                  <a:lnTo>
                    <a:pt x="706" y="17"/>
                  </a:lnTo>
                  <a:lnTo>
                    <a:pt x="718" y="29"/>
                  </a:lnTo>
                  <a:lnTo>
                    <a:pt x="728" y="44"/>
                  </a:lnTo>
                  <a:lnTo>
                    <a:pt x="733" y="60"/>
                  </a:lnTo>
                  <a:lnTo>
                    <a:pt x="736" y="79"/>
                  </a:lnTo>
                  <a:lnTo>
                    <a:pt x="736" y="1776"/>
                  </a:lnTo>
                  <a:lnTo>
                    <a:pt x="733" y="1794"/>
                  </a:lnTo>
                  <a:lnTo>
                    <a:pt x="728" y="1811"/>
                  </a:lnTo>
                  <a:lnTo>
                    <a:pt x="718" y="1825"/>
                  </a:lnTo>
                  <a:lnTo>
                    <a:pt x="706" y="1838"/>
                  </a:lnTo>
                  <a:lnTo>
                    <a:pt x="691" y="1847"/>
                  </a:lnTo>
                  <a:lnTo>
                    <a:pt x="675" y="1853"/>
                  </a:lnTo>
                  <a:lnTo>
                    <a:pt x="657" y="1855"/>
                  </a:lnTo>
                  <a:lnTo>
                    <a:pt x="79" y="1855"/>
                  </a:lnTo>
                  <a:lnTo>
                    <a:pt x="61" y="1853"/>
                  </a:lnTo>
                  <a:lnTo>
                    <a:pt x="44" y="1847"/>
                  </a:lnTo>
                  <a:lnTo>
                    <a:pt x="30" y="1838"/>
                  </a:lnTo>
                  <a:lnTo>
                    <a:pt x="17" y="1825"/>
                  </a:lnTo>
                  <a:lnTo>
                    <a:pt x="8" y="1811"/>
                  </a:lnTo>
                  <a:lnTo>
                    <a:pt x="2" y="1794"/>
                  </a:lnTo>
                  <a:lnTo>
                    <a:pt x="0" y="1776"/>
                  </a:lnTo>
                  <a:lnTo>
                    <a:pt x="0" y="79"/>
                  </a:lnTo>
                  <a:lnTo>
                    <a:pt x="2" y="60"/>
                  </a:lnTo>
                  <a:lnTo>
                    <a:pt x="8" y="44"/>
                  </a:lnTo>
                  <a:lnTo>
                    <a:pt x="17" y="29"/>
                  </a:lnTo>
                  <a:lnTo>
                    <a:pt x="30" y="17"/>
                  </a:lnTo>
                  <a:lnTo>
                    <a:pt x="44" y="8"/>
                  </a:lnTo>
                  <a:lnTo>
                    <a:pt x="61" y="2"/>
                  </a:lnTo>
                  <a:lnTo>
                    <a:pt x="7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100000">
                  <a:schemeClr val="tx1">
                    <a:lumMod val="75000"/>
                    <a:lumOff val="2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4" name="Freeform 8"/>
            <p:cNvSpPr>
              <a:spLocks noEditPoints="1"/>
            </p:cNvSpPr>
            <p:nvPr/>
          </p:nvSpPr>
          <p:spPr bwMode="auto">
            <a:xfrm>
              <a:off x="2226018" y="1676400"/>
              <a:ext cx="1140482" cy="2835299"/>
            </a:xfrm>
            <a:custGeom>
              <a:avLst/>
              <a:gdLst/>
              <a:ahLst/>
              <a:cxnLst>
                <a:cxn ang="0">
                  <a:pos x="72" y="19"/>
                </a:cxn>
                <a:cxn ang="0">
                  <a:pos x="44" y="33"/>
                </a:cxn>
                <a:cxn ang="0">
                  <a:pos x="25" y="56"/>
                </a:cxn>
                <a:cxn ang="0">
                  <a:pos x="18" y="88"/>
                </a:cxn>
                <a:cxn ang="0">
                  <a:pos x="20" y="1801"/>
                </a:cxn>
                <a:cxn ang="0">
                  <a:pos x="33" y="1829"/>
                </a:cxn>
                <a:cxn ang="0">
                  <a:pos x="57" y="1848"/>
                </a:cxn>
                <a:cxn ang="0">
                  <a:pos x="88" y="1855"/>
                </a:cxn>
                <a:cxn ang="0">
                  <a:pos x="682" y="1853"/>
                </a:cxn>
                <a:cxn ang="0">
                  <a:pos x="709" y="1840"/>
                </a:cxn>
                <a:cxn ang="0">
                  <a:pos x="729" y="1816"/>
                </a:cxn>
                <a:cxn ang="0">
                  <a:pos x="735" y="1785"/>
                </a:cxn>
                <a:cxn ang="0">
                  <a:pos x="734" y="72"/>
                </a:cxn>
                <a:cxn ang="0">
                  <a:pos x="720" y="44"/>
                </a:cxn>
                <a:cxn ang="0">
                  <a:pos x="697" y="25"/>
                </a:cxn>
                <a:cxn ang="0">
                  <a:pos x="666" y="18"/>
                </a:cxn>
                <a:cxn ang="0">
                  <a:pos x="88" y="0"/>
                </a:cxn>
                <a:cxn ang="0">
                  <a:pos x="686" y="3"/>
                </a:cxn>
                <a:cxn ang="0">
                  <a:pos x="720" y="19"/>
                </a:cxn>
                <a:cxn ang="0">
                  <a:pos x="744" y="49"/>
                </a:cxn>
                <a:cxn ang="0">
                  <a:pos x="753" y="88"/>
                </a:cxn>
                <a:cxn ang="0">
                  <a:pos x="751" y="1805"/>
                </a:cxn>
                <a:cxn ang="0">
                  <a:pos x="734" y="1840"/>
                </a:cxn>
                <a:cxn ang="0">
                  <a:pos x="704" y="1863"/>
                </a:cxn>
                <a:cxn ang="0">
                  <a:pos x="666" y="1872"/>
                </a:cxn>
                <a:cxn ang="0">
                  <a:pos x="68" y="1870"/>
                </a:cxn>
                <a:cxn ang="0">
                  <a:pos x="33" y="1853"/>
                </a:cxn>
                <a:cxn ang="0">
                  <a:pos x="10" y="1824"/>
                </a:cxn>
                <a:cxn ang="0">
                  <a:pos x="0" y="1785"/>
                </a:cxn>
                <a:cxn ang="0">
                  <a:pos x="3" y="67"/>
                </a:cxn>
                <a:cxn ang="0">
                  <a:pos x="20" y="33"/>
                </a:cxn>
                <a:cxn ang="0">
                  <a:pos x="50" y="9"/>
                </a:cxn>
                <a:cxn ang="0">
                  <a:pos x="88" y="0"/>
                </a:cxn>
              </a:cxnLst>
              <a:rect l="0" t="0" r="r" b="b"/>
              <a:pathLst>
                <a:path w="753" h="1872">
                  <a:moveTo>
                    <a:pt x="88" y="18"/>
                  </a:moveTo>
                  <a:lnTo>
                    <a:pt x="72" y="19"/>
                  </a:lnTo>
                  <a:lnTo>
                    <a:pt x="57" y="25"/>
                  </a:lnTo>
                  <a:lnTo>
                    <a:pt x="44" y="33"/>
                  </a:lnTo>
                  <a:lnTo>
                    <a:pt x="33" y="44"/>
                  </a:lnTo>
                  <a:lnTo>
                    <a:pt x="25" y="56"/>
                  </a:lnTo>
                  <a:lnTo>
                    <a:pt x="20" y="72"/>
                  </a:lnTo>
                  <a:lnTo>
                    <a:pt x="18" y="88"/>
                  </a:lnTo>
                  <a:lnTo>
                    <a:pt x="18" y="1785"/>
                  </a:lnTo>
                  <a:lnTo>
                    <a:pt x="20" y="1801"/>
                  </a:lnTo>
                  <a:lnTo>
                    <a:pt x="25" y="1816"/>
                  </a:lnTo>
                  <a:lnTo>
                    <a:pt x="33" y="1829"/>
                  </a:lnTo>
                  <a:lnTo>
                    <a:pt x="44" y="1840"/>
                  </a:lnTo>
                  <a:lnTo>
                    <a:pt x="57" y="1848"/>
                  </a:lnTo>
                  <a:lnTo>
                    <a:pt x="72" y="1853"/>
                  </a:lnTo>
                  <a:lnTo>
                    <a:pt x="88" y="1855"/>
                  </a:lnTo>
                  <a:lnTo>
                    <a:pt x="666" y="1855"/>
                  </a:lnTo>
                  <a:lnTo>
                    <a:pt x="682" y="1853"/>
                  </a:lnTo>
                  <a:lnTo>
                    <a:pt x="697" y="1848"/>
                  </a:lnTo>
                  <a:lnTo>
                    <a:pt x="709" y="1840"/>
                  </a:lnTo>
                  <a:lnTo>
                    <a:pt x="720" y="1829"/>
                  </a:lnTo>
                  <a:lnTo>
                    <a:pt x="729" y="1816"/>
                  </a:lnTo>
                  <a:lnTo>
                    <a:pt x="734" y="1801"/>
                  </a:lnTo>
                  <a:lnTo>
                    <a:pt x="735" y="1785"/>
                  </a:lnTo>
                  <a:lnTo>
                    <a:pt x="735" y="88"/>
                  </a:lnTo>
                  <a:lnTo>
                    <a:pt x="734" y="72"/>
                  </a:lnTo>
                  <a:lnTo>
                    <a:pt x="729" y="56"/>
                  </a:lnTo>
                  <a:lnTo>
                    <a:pt x="720" y="44"/>
                  </a:lnTo>
                  <a:lnTo>
                    <a:pt x="709" y="33"/>
                  </a:lnTo>
                  <a:lnTo>
                    <a:pt x="697" y="25"/>
                  </a:lnTo>
                  <a:lnTo>
                    <a:pt x="682" y="19"/>
                  </a:lnTo>
                  <a:lnTo>
                    <a:pt x="666" y="18"/>
                  </a:lnTo>
                  <a:lnTo>
                    <a:pt x="88" y="18"/>
                  </a:lnTo>
                  <a:close/>
                  <a:moveTo>
                    <a:pt x="88" y="0"/>
                  </a:moveTo>
                  <a:lnTo>
                    <a:pt x="666" y="0"/>
                  </a:lnTo>
                  <a:lnTo>
                    <a:pt x="686" y="3"/>
                  </a:lnTo>
                  <a:lnTo>
                    <a:pt x="704" y="9"/>
                  </a:lnTo>
                  <a:lnTo>
                    <a:pt x="720" y="19"/>
                  </a:lnTo>
                  <a:lnTo>
                    <a:pt x="734" y="33"/>
                  </a:lnTo>
                  <a:lnTo>
                    <a:pt x="744" y="49"/>
                  </a:lnTo>
                  <a:lnTo>
                    <a:pt x="751" y="67"/>
                  </a:lnTo>
                  <a:lnTo>
                    <a:pt x="753" y="88"/>
                  </a:lnTo>
                  <a:lnTo>
                    <a:pt x="753" y="1785"/>
                  </a:lnTo>
                  <a:lnTo>
                    <a:pt x="751" y="1805"/>
                  </a:lnTo>
                  <a:lnTo>
                    <a:pt x="744" y="1824"/>
                  </a:lnTo>
                  <a:lnTo>
                    <a:pt x="734" y="1840"/>
                  </a:lnTo>
                  <a:lnTo>
                    <a:pt x="720" y="1853"/>
                  </a:lnTo>
                  <a:lnTo>
                    <a:pt x="704" y="1863"/>
                  </a:lnTo>
                  <a:lnTo>
                    <a:pt x="686" y="1870"/>
                  </a:lnTo>
                  <a:lnTo>
                    <a:pt x="666" y="1872"/>
                  </a:lnTo>
                  <a:lnTo>
                    <a:pt x="88" y="1872"/>
                  </a:lnTo>
                  <a:lnTo>
                    <a:pt x="68" y="1870"/>
                  </a:lnTo>
                  <a:lnTo>
                    <a:pt x="50" y="1863"/>
                  </a:lnTo>
                  <a:lnTo>
                    <a:pt x="33" y="1853"/>
                  </a:lnTo>
                  <a:lnTo>
                    <a:pt x="20" y="1840"/>
                  </a:lnTo>
                  <a:lnTo>
                    <a:pt x="10" y="1824"/>
                  </a:lnTo>
                  <a:lnTo>
                    <a:pt x="3" y="1805"/>
                  </a:lnTo>
                  <a:lnTo>
                    <a:pt x="0" y="1785"/>
                  </a:lnTo>
                  <a:lnTo>
                    <a:pt x="0" y="88"/>
                  </a:lnTo>
                  <a:lnTo>
                    <a:pt x="3" y="67"/>
                  </a:lnTo>
                  <a:lnTo>
                    <a:pt x="10" y="49"/>
                  </a:lnTo>
                  <a:lnTo>
                    <a:pt x="20" y="33"/>
                  </a:lnTo>
                  <a:lnTo>
                    <a:pt x="33" y="19"/>
                  </a:lnTo>
                  <a:lnTo>
                    <a:pt x="50" y="9"/>
                  </a:lnTo>
                  <a:lnTo>
                    <a:pt x="68" y="3"/>
                  </a:lnTo>
                  <a:lnTo>
                    <a:pt x="8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  <a:shade val="30000"/>
                    <a:satMod val="115000"/>
                  </a:schemeClr>
                </a:gs>
                <a:gs pos="50000">
                  <a:schemeClr val="tx1">
                    <a:lumMod val="75000"/>
                    <a:lumOff val="25000"/>
                    <a:shade val="67500"/>
                    <a:satMod val="115000"/>
                  </a:schemeClr>
                </a:gs>
                <a:gs pos="100000">
                  <a:schemeClr val="tx1">
                    <a:lumMod val="75000"/>
                    <a:lumOff val="2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5" name="Freeform 24"/>
            <p:cNvSpPr>
              <a:spLocks/>
            </p:cNvSpPr>
            <p:nvPr/>
          </p:nvSpPr>
          <p:spPr bwMode="auto">
            <a:xfrm>
              <a:off x="1903412" y="1853606"/>
              <a:ext cx="322607" cy="7588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3" y="0"/>
                </a:cxn>
                <a:cxn ang="0">
                  <a:pos x="213" y="501"/>
                </a:cxn>
                <a:cxn ang="0">
                  <a:pos x="163" y="501"/>
                </a:cxn>
                <a:cxn ang="0">
                  <a:pos x="163" y="250"/>
                </a:cxn>
                <a:cxn ang="0">
                  <a:pos x="0" y="0"/>
                </a:cxn>
              </a:cxnLst>
              <a:rect l="0" t="0" r="r" b="b"/>
              <a:pathLst>
                <a:path w="213" h="501">
                  <a:moveTo>
                    <a:pt x="0" y="0"/>
                  </a:moveTo>
                  <a:lnTo>
                    <a:pt x="213" y="0"/>
                  </a:lnTo>
                  <a:lnTo>
                    <a:pt x="213" y="501"/>
                  </a:lnTo>
                  <a:lnTo>
                    <a:pt x="163" y="501"/>
                  </a:lnTo>
                  <a:lnTo>
                    <a:pt x="163" y="25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" name="Freeform 25"/>
            <p:cNvSpPr>
              <a:spLocks/>
            </p:cNvSpPr>
            <p:nvPr/>
          </p:nvSpPr>
          <p:spPr bwMode="auto">
            <a:xfrm>
              <a:off x="1903412" y="2724491"/>
              <a:ext cx="322607" cy="7588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3" y="0"/>
                </a:cxn>
                <a:cxn ang="0">
                  <a:pos x="213" y="501"/>
                </a:cxn>
                <a:cxn ang="0">
                  <a:pos x="163" y="501"/>
                </a:cxn>
                <a:cxn ang="0">
                  <a:pos x="163" y="250"/>
                </a:cxn>
                <a:cxn ang="0">
                  <a:pos x="0" y="0"/>
                </a:cxn>
              </a:cxnLst>
              <a:rect l="0" t="0" r="r" b="b"/>
              <a:pathLst>
                <a:path w="213" h="501">
                  <a:moveTo>
                    <a:pt x="0" y="0"/>
                  </a:moveTo>
                  <a:lnTo>
                    <a:pt x="213" y="0"/>
                  </a:lnTo>
                  <a:lnTo>
                    <a:pt x="213" y="501"/>
                  </a:lnTo>
                  <a:lnTo>
                    <a:pt x="163" y="501"/>
                  </a:lnTo>
                  <a:lnTo>
                    <a:pt x="163" y="25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7" name="Freeform 26"/>
            <p:cNvSpPr>
              <a:spLocks/>
            </p:cNvSpPr>
            <p:nvPr/>
          </p:nvSpPr>
          <p:spPr bwMode="auto">
            <a:xfrm>
              <a:off x="1903412" y="3554483"/>
              <a:ext cx="322607" cy="757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3" y="0"/>
                </a:cxn>
                <a:cxn ang="0">
                  <a:pos x="213" y="500"/>
                </a:cxn>
                <a:cxn ang="0">
                  <a:pos x="163" y="500"/>
                </a:cxn>
                <a:cxn ang="0">
                  <a:pos x="163" y="250"/>
                </a:cxn>
                <a:cxn ang="0">
                  <a:pos x="0" y="0"/>
                </a:cxn>
              </a:cxnLst>
              <a:rect l="0" t="0" r="r" b="b"/>
              <a:pathLst>
                <a:path w="213" h="500">
                  <a:moveTo>
                    <a:pt x="0" y="0"/>
                  </a:moveTo>
                  <a:lnTo>
                    <a:pt x="213" y="0"/>
                  </a:lnTo>
                  <a:lnTo>
                    <a:pt x="213" y="500"/>
                  </a:lnTo>
                  <a:lnTo>
                    <a:pt x="163" y="500"/>
                  </a:lnTo>
                  <a:lnTo>
                    <a:pt x="163" y="25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8" name="Freeform 27"/>
            <p:cNvSpPr>
              <a:spLocks/>
            </p:cNvSpPr>
            <p:nvPr/>
          </p:nvSpPr>
          <p:spPr bwMode="auto">
            <a:xfrm>
              <a:off x="3358926" y="1853606"/>
              <a:ext cx="321092" cy="7588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2" y="0"/>
                </a:cxn>
                <a:cxn ang="0">
                  <a:pos x="50" y="250"/>
                </a:cxn>
                <a:cxn ang="0">
                  <a:pos x="50" y="501"/>
                </a:cxn>
                <a:cxn ang="0">
                  <a:pos x="0" y="501"/>
                </a:cxn>
                <a:cxn ang="0">
                  <a:pos x="0" y="0"/>
                </a:cxn>
              </a:cxnLst>
              <a:rect l="0" t="0" r="r" b="b"/>
              <a:pathLst>
                <a:path w="212" h="501">
                  <a:moveTo>
                    <a:pt x="0" y="0"/>
                  </a:moveTo>
                  <a:lnTo>
                    <a:pt x="212" y="0"/>
                  </a:lnTo>
                  <a:lnTo>
                    <a:pt x="50" y="250"/>
                  </a:lnTo>
                  <a:lnTo>
                    <a:pt x="50" y="501"/>
                  </a:lnTo>
                  <a:lnTo>
                    <a:pt x="0" y="501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9" name="Freeform 28"/>
            <p:cNvSpPr>
              <a:spLocks/>
            </p:cNvSpPr>
            <p:nvPr/>
          </p:nvSpPr>
          <p:spPr bwMode="auto">
            <a:xfrm>
              <a:off x="3358926" y="2724491"/>
              <a:ext cx="321092" cy="7588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2" y="0"/>
                </a:cxn>
                <a:cxn ang="0">
                  <a:pos x="50" y="250"/>
                </a:cxn>
                <a:cxn ang="0">
                  <a:pos x="50" y="501"/>
                </a:cxn>
                <a:cxn ang="0">
                  <a:pos x="0" y="501"/>
                </a:cxn>
                <a:cxn ang="0">
                  <a:pos x="0" y="0"/>
                </a:cxn>
              </a:cxnLst>
              <a:rect l="0" t="0" r="r" b="b"/>
              <a:pathLst>
                <a:path w="212" h="501">
                  <a:moveTo>
                    <a:pt x="0" y="0"/>
                  </a:moveTo>
                  <a:lnTo>
                    <a:pt x="212" y="0"/>
                  </a:lnTo>
                  <a:lnTo>
                    <a:pt x="50" y="250"/>
                  </a:lnTo>
                  <a:lnTo>
                    <a:pt x="50" y="501"/>
                  </a:lnTo>
                  <a:lnTo>
                    <a:pt x="0" y="501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" name="Freeform 29"/>
            <p:cNvSpPr>
              <a:spLocks/>
            </p:cNvSpPr>
            <p:nvPr/>
          </p:nvSpPr>
          <p:spPr bwMode="auto">
            <a:xfrm>
              <a:off x="3358926" y="3554483"/>
              <a:ext cx="321092" cy="757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2" y="0"/>
                </a:cxn>
                <a:cxn ang="0">
                  <a:pos x="50" y="250"/>
                </a:cxn>
                <a:cxn ang="0">
                  <a:pos x="50" y="500"/>
                </a:cxn>
                <a:cxn ang="0">
                  <a:pos x="0" y="500"/>
                </a:cxn>
                <a:cxn ang="0">
                  <a:pos x="0" y="0"/>
                </a:cxn>
              </a:cxnLst>
              <a:rect l="0" t="0" r="r" b="b"/>
              <a:pathLst>
                <a:path w="212" h="500">
                  <a:moveTo>
                    <a:pt x="0" y="0"/>
                  </a:moveTo>
                  <a:lnTo>
                    <a:pt x="212" y="0"/>
                  </a:lnTo>
                  <a:lnTo>
                    <a:pt x="50" y="250"/>
                  </a:lnTo>
                  <a:lnTo>
                    <a:pt x="50" y="500"/>
                  </a:lnTo>
                  <a:lnTo>
                    <a:pt x="0" y="50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72760" tIns="36380" rIns="72760" bIns="36380" numCol="1" anchor="t" anchorCtr="0" compatLnSpc="1">
              <a:prstTxWarp prst="textNoShape">
                <a:avLst/>
              </a:prstTxWarp>
            </a:bodyPr>
            <a:lstStyle/>
            <a:p>
              <a:pPr defTabSz="969915"/>
              <a:endParaRPr lang="en-US" sz="1910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2442604" y="1894500"/>
              <a:ext cx="708825" cy="707311"/>
              <a:chOff x="5722938" y="1676401"/>
              <a:chExt cx="742950" cy="741363"/>
            </a:xfrm>
            <a:effectLst>
              <a:outerShdw blurRad="38100" dist="63500" dir="2700000" algn="tl" rotWithShape="0">
                <a:prstClr val="black">
                  <a:alpha val="99000"/>
                </a:prstClr>
              </a:outerShdw>
            </a:effectLst>
          </p:grpSpPr>
          <p:sp>
            <p:nvSpPr>
              <p:cNvPr id="80" name="Freeform 17"/>
              <p:cNvSpPr>
                <a:spLocks/>
              </p:cNvSpPr>
              <p:nvPr/>
            </p:nvSpPr>
            <p:spPr bwMode="auto">
              <a:xfrm>
                <a:off x="5722938" y="1676401"/>
                <a:ext cx="742950" cy="741363"/>
              </a:xfrm>
              <a:custGeom>
                <a:avLst/>
                <a:gdLst/>
                <a:ahLst/>
                <a:cxnLst>
                  <a:cxn ang="0">
                    <a:pos x="234" y="0"/>
                  </a:cxn>
                  <a:cxn ang="0">
                    <a:pos x="266" y="2"/>
                  </a:cxn>
                  <a:cxn ang="0">
                    <a:pos x="296" y="8"/>
                  </a:cxn>
                  <a:cxn ang="0">
                    <a:pos x="325" y="18"/>
                  </a:cxn>
                  <a:cxn ang="0">
                    <a:pos x="352" y="32"/>
                  </a:cxn>
                  <a:cxn ang="0">
                    <a:pos x="377" y="48"/>
                  </a:cxn>
                  <a:cxn ang="0">
                    <a:pos x="400" y="68"/>
                  </a:cxn>
                  <a:cxn ang="0">
                    <a:pos x="420" y="90"/>
                  </a:cxn>
                  <a:cxn ang="0">
                    <a:pos x="436" y="115"/>
                  </a:cxn>
                  <a:cxn ang="0">
                    <a:pos x="450" y="142"/>
                  </a:cxn>
                  <a:cxn ang="0">
                    <a:pos x="460" y="171"/>
                  </a:cxn>
                  <a:cxn ang="0">
                    <a:pos x="466" y="201"/>
                  </a:cxn>
                  <a:cxn ang="0">
                    <a:pos x="468" y="233"/>
                  </a:cxn>
                  <a:cxn ang="0">
                    <a:pos x="466" y="265"/>
                  </a:cxn>
                  <a:cxn ang="0">
                    <a:pos x="460" y="295"/>
                  </a:cxn>
                  <a:cxn ang="0">
                    <a:pos x="450" y="324"/>
                  </a:cxn>
                  <a:cxn ang="0">
                    <a:pos x="436" y="351"/>
                  </a:cxn>
                  <a:cxn ang="0">
                    <a:pos x="420" y="376"/>
                  </a:cxn>
                  <a:cxn ang="0">
                    <a:pos x="400" y="399"/>
                  </a:cxn>
                  <a:cxn ang="0">
                    <a:pos x="377" y="418"/>
                  </a:cxn>
                  <a:cxn ang="0">
                    <a:pos x="352" y="435"/>
                  </a:cxn>
                  <a:cxn ang="0">
                    <a:pos x="325" y="449"/>
                  </a:cxn>
                  <a:cxn ang="0">
                    <a:pos x="296" y="459"/>
                  </a:cxn>
                  <a:cxn ang="0">
                    <a:pos x="266" y="465"/>
                  </a:cxn>
                  <a:cxn ang="0">
                    <a:pos x="234" y="467"/>
                  </a:cxn>
                  <a:cxn ang="0">
                    <a:pos x="202" y="465"/>
                  </a:cxn>
                  <a:cxn ang="0">
                    <a:pos x="171" y="459"/>
                  </a:cxn>
                  <a:cxn ang="0">
                    <a:pos x="142" y="449"/>
                  </a:cxn>
                  <a:cxn ang="0">
                    <a:pos x="116" y="435"/>
                  </a:cxn>
                  <a:cxn ang="0">
                    <a:pos x="91" y="418"/>
                  </a:cxn>
                  <a:cxn ang="0">
                    <a:pos x="68" y="399"/>
                  </a:cxn>
                  <a:cxn ang="0">
                    <a:pos x="49" y="376"/>
                  </a:cxn>
                  <a:cxn ang="0">
                    <a:pos x="32" y="351"/>
                  </a:cxn>
                  <a:cxn ang="0">
                    <a:pos x="18" y="324"/>
                  </a:cxn>
                  <a:cxn ang="0">
                    <a:pos x="8" y="295"/>
                  </a:cxn>
                  <a:cxn ang="0">
                    <a:pos x="2" y="265"/>
                  </a:cxn>
                  <a:cxn ang="0">
                    <a:pos x="0" y="233"/>
                  </a:cxn>
                  <a:cxn ang="0">
                    <a:pos x="2" y="201"/>
                  </a:cxn>
                  <a:cxn ang="0">
                    <a:pos x="8" y="171"/>
                  </a:cxn>
                  <a:cxn ang="0">
                    <a:pos x="18" y="142"/>
                  </a:cxn>
                  <a:cxn ang="0">
                    <a:pos x="32" y="115"/>
                  </a:cxn>
                  <a:cxn ang="0">
                    <a:pos x="49" y="90"/>
                  </a:cxn>
                  <a:cxn ang="0">
                    <a:pos x="68" y="68"/>
                  </a:cxn>
                  <a:cxn ang="0">
                    <a:pos x="91" y="48"/>
                  </a:cxn>
                  <a:cxn ang="0">
                    <a:pos x="116" y="32"/>
                  </a:cxn>
                  <a:cxn ang="0">
                    <a:pos x="142" y="18"/>
                  </a:cxn>
                  <a:cxn ang="0">
                    <a:pos x="171" y="8"/>
                  </a:cxn>
                  <a:cxn ang="0">
                    <a:pos x="202" y="2"/>
                  </a:cxn>
                  <a:cxn ang="0">
                    <a:pos x="234" y="0"/>
                  </a:cxn>
                </a:cxnLst>
                <a:rect l="0" t="0" r="r" b="b"/>
                <a:pathLst>
                  <a:path w="468" h="467">
                    <a:moveTo>
                      <a:pt x="234" y="0"/>
                    </a:moveTo>
                    <a:lnTo>
                      <a:pt x="266" y="2"/>
                    </a:lnTo>
                    <a:lnTo>
                      <a:pt x="296" y="8"/>
                    </a:lnTo>
                    <a:lnTo>
                      <a:pt x="325" y="18"/>
                    </a:lnTo>
                    <a:lnTo>
                      <a:pt x="352" y="32"/>
                    </a:lnTo>
                    <a:lnTo>
                      <a:pt x="377" y="48"/>
                    </a:lnTo>
                    <a:lnTo>
                      <a:pt x="400" y="68"/>
                    </a:lnTo>
                    <a:lnTo>
                      <a:pt x="420" y="90"/>
                    </a:lnTo>
                    <a:lnTo>
                      <a:pt x="436" y="115"/>
                    </a:lnTo>
                    <a:lnTo>
                      <a:pt x="450" y="142"/>
                    </a:lnTo>
                    <a:lnTo>
                      <a:pt x="460" y="171"/>
                    </a:lnTo>
                    <a:lnTo>
                      <a:pt x="466" y="201"/>
                    </a:lnTo>
                    <a:lnTo>
                      <a:pt x="468" y="233"/>
                    </a:lnTo>
                    <a:lnTo>
                      <a:pt x="466" y="265"/>
                    </a:lnTo>
                    <a:lnTo>
                      <a:pt x="460" y="295"/>
                    </a:lnTo>
                    <a:lnTo>
                      <a:pt x="450" y="324"/>
                    </a:lnTo>
                    <a:lnTo>
                      <a:pt x="436" y="351"/>
                    </a:lnTo>
                    <a:lnTo>
                      <a:pt x="420" y="376"/>
                    </a:lnTo>
                    <a:lnTo>
                      <a:pt x="400" y="399"/>
                    </a:lnTo>
                    <a:lnTo>
                      <a:pt x="377" y="418"/>
                    </a:lnTo>
                    <a:lnTo>
                      <a:pt x="352" y="435"/>
                    </a:lnTo>
                    <a:lnTo>
                      <a:pt x="325" y="449"/>
                    </a:lnTo>
                    <a:lnTo>
                      <a:pt x="296" y="459"/>
                    </a:lnTo>
                    <a:lnTo>
                      <a:pt x="266" y="465"/>
                    </a:lnTo>
                    <a:lnTo>
                      <a:pt x="234" y="467"/>
                    </a:lnTo>
                    <a:lnTo>
                      <a:pt x="202" y="465"/>
                    </a:lnTo>
                    <a:lnTo>
                      <a:pt x="171" y="459"/>
                    </a:lnTo>
                    <a:lnTo>
                      <a:pt x="142" y="449"/>
                    </a:lnTo>
                    <a:lnTo>
                      <a:pt x="116" y="435"/>
                    </a:lnTo>
                    <a:lnTo>
                      <a:pt x="91" y="418"/>
                    </a:lnTo>
                    <a:lnTo>
                      <a:pt x="68" y="399"/>
                    </a:lnTo>
                    <a:lnTo>
                      <a:pt x="49" y="376"/>
                    </a:lnTo>
                    <a:lnTo>
                      <a:pt x="32" y="351"/>
                    </a:lnTo>
                    <a:lnTo>
                      <a:pt x="18" y="324"/>
                    </a:lnTo>
                    <a:lnTo>
                      <a:pt x="8" y="295"/>
                    </a:lnTo>
                    <a:lnTo>
                      <a:pt x="2" y="265"/>
                    </a:lnTo>
                    <a:lnTo>
                      <a:pt x="0" y="233"/>
                    </a:lnTo>
                    <a:lnTo>
                      <a:pt x="2" y="201"/>
                    </a:lnTo>
                    <a:lnTo>
                      <a:pt x="8" y="171"/>
                    </a:lnTo>
                    <a:lnTo>
                      <a:pt x="18" y="142"/>
                    </a:lnTo>
                    <a:lnTo>
                      <a:pt x="32" y="115"/>
                    </a:lnTo>
                    <a:lnTo>
                      <a:pt x="49" y="90"/>
                    </a:lnTo>
                    <a:lnTo>
                      <a:pt x="68" y="68"/>
                    </a:lnTo>
                    <a:lnTo>
                      <a:pt x="91" y="48"/>
                    </a:lnTo>
                    <a:lnTo>
                      <a:pt x="116" y="32"/>
                    </a:lnTo>
                    <a:lnTo>
                      <a:pt x="142" y="18"/>
                    </a:lnTo>
                    <a:lnTo>
                      <a:pt x="171" y="8"/>
                    </a:lnTo>
                    <a:lnTo>
                      <a:pt x="202" y="2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innerShdw blurRad="368300">
                  <a:prstClr val="black"/>
                </a:innerShdw>
              </a:effectLst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1" name="Freeform 18"/>
              <p:cNvSpPr>
                <a:spLocks/>
              </p:cNvSpPr>
              <p:nvPr/>
            </p:nvSpPr>
            <p:spPr bwMode="auto">
              <a:xfrm>
                <a:off x="5746750" y="2032001"/>
                <a:ext cx="695325" cy="360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31"/>
                  </a:cxn>
                  <a:cxn ang="0">
                    <a:pos x="12" y="61"/>
                  </a:cxn>
                  <a:cxn ang="0">
                    <a:pos x="23" y="89"/>
                  </a:cxn>
                  <a:cxn ang="0">
                    <a:pos x="38" y="115"/>
                  </a:cxn>
                  <a:cxn ang="0">
                    <a:pos x="56" y="138"/>
                  </a:cxn>
                  <a:cxn ang="0">
                    <a:pos x="78" y="159"/>
                  </a:cxn>
                  <a:cxn ang="0">
                    <a:pos x="102" y="176"/>
                  </a:cxn>
                  <a:cxn ang="0">
                    <a:pos x="128" y="190"/>
                  </a:cxn>
                  <a:cxn ang="0">
                    <a:pos x="157" y="200"/>
                  </a:cxn>
                  <a:cxn ang="0">
                    <a:pos x="187" y="207"/>
                  </a:cxn>
                  <a:cxn ang="0">
                    <a:pos x="219" y="209"/>
                  </a:cxn>
                  <a:cxn ang="0">
                    <a:pos x="250" y="207"/>
                  </a:cxn>
                  <a:cxn ang="0">
                    <a:pos x="280" y="200"/>
                  </a:cxn>
                  <a:cxn ang="0">
                    <a:pos x="309" y="190"/>
                  </a:cxn>
                  <a:cxn ang="0">
                    <a:pos x="335" y="176"/>
                  </a:cxn>
                  <a:cxn ang="0">
                    <a:pos x="360" y="159"/>
                  </a:cxn>
                  <a:cxn ang="0">
                    <a:pos x="381" y="138"/>
                  </a:cxn>
                  <a:cxn ang="0">
                    <a:pos x="399" y="115"/>
                  </a:cxn>
                  <a:cxn ang="0">
                    <a:pos x="414" y="89"/>
                  </a:cxn>
                  <a:cxn ang="0">
                    <a:pos x="426" y="61"/>
                  </a:cxn>
                  <a:cxn ang="0">
                    <a:pos x="433" y="31"/>
                  </a:cxn>
                  <a:cxn ang="0">
                    <a:pos x="437" y="0"/>
                  </a:cxn>
                  <a:cxn ang="0">
                    <a:pos x="437" y="3"/>
                  </a:cxn>
                  <a:cxn ang="0">
                    <a:pos x="438" y="6"/>
                  </a:cxn>
                  <a:cxn ang="0">
                    <a:pos x="438" y="8"/>
                  </a:cxn>
                  <a:cxn ang="0">
                    <a:pos x="436" y="41"/>
                  </a:cxn>
                  <a:cxn ang="0">
                    <a:pos x="429" y="71"/>
                  </a:cxn>
                  <a:cxn ang="0">
                    <a:pos x="417" y="100"/>
                  </a:cxn>
                  <a:cxn ang="0">
                    <a:pos x="403" y="127"/>
                  </a:cxn>
                  <a:cxn ang="0">
                    <a:pos x="384" y="152"/>
                  </a:cxn>
                  <a:cxn ang="0">
                    <a:pos x="363" y="173"/>
                  </a:cxn>
                  <a:cxn ang="0">
                    <a:pos x="338" y="192"/>
                  </a:cxn>
                  <a:cxn ang="0">
                    <a:pos x="311" y="206"/>
                  </a:cxn>
                  <a:cxn ang="0">
                    <a:pos x="282" y="218"/>
                  </a:cxn>
                  <a:cxn ang="0">
                    <a:pos x="251" y="225"/>
                  </a:cxn>
                  <a:cxn ang="0">
                    <a:pos x="219" y="227"/>
                  </a:cxn>
                  <a:cxn ang="0">
                    <a:pos x="186" y="225"/>
                  </a:cxn>
                  <a:cxn ang="0">
                    <a:pos x="155" y="218"/>
                  </a:cxn>
                  <a:cxn ang="0">
                    <a:pos x="127" y="206"/>
                  </a:cxn>
                  <a:cxn ang="0">
                    <a:pos x="100" y="192"/>
                  </a:cxn>
                  <a:cxn ang="0">
                    <a:pos x="76" y="173"/>
                  </a:cxn>
                  <a:cxn ang="0">
                    <a:pos x="53" y="152"/>
                  </a:cxn>
                  <a:cxn ang="0">
                    <a:pos x="35" y="127"/>
                  </a:cxn>
                  <a:cxn ang="0">
                    <a:pos x="21" y="100"/>
                  </a:cxn>
                  <a:cxn ang="0">
                    <a:pos x="9" y="71"/>
                  </a:cxn>
                  <a:cxn ang="0">
                    <a:pos x="2" y="41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w="438" h="227">
                    <a:moveTo>
                      <a:pt x="0" y="0"/>
                    </a:moveTo>
                    <a:lnTo>
                      <a:pt x="4" y="31"/>
                    </a:lnTo>
                    <a:lnTo>
                      <a:pt x="12" y="61"/>
                    </a:lnTo>
                    <a:lnTo>
                      <a:pt x="23" y="89"/>
                    </a:lnTo>
                    <a:lnTo>
                      <a:pt x="38" y="115"/>
                    </a:lnTo>
                    <a:lnTo>
                      <a:pt x="56" y="138"/>
                    </a:lnTo>
                    <a:lnTo>
                      <a:pt x="78" y="159"/>
                    </a:lnTo>
                    <a:lnTo>
                      <a:pt x="102" y="176"/>
                    </a:lnTo>
                    <a:lnTo>
                      <a:pt x="128" y="190"/>
                    </a:lnTo>
                    <a:lnTo>
                      <a:pt x="157" y="200"/>
                    </a:lnTo>
                    <a:lnTo>
                      <a:pt x="187" y="207"/>
                    </a:lnTo>
                    <a:lnTo>
                      <a:pt x="219" y="209"/>
                    </a:lnTo>
                    <a:lnTo>
                      <a:pt x="250" y="207"/>
                    </a:lnTo>
                    <a:lnTo>
                      <a:pt x="280" y="200"/>
                    </a:lnTo>
                    <a:lnTo>
                      <a:pt x="309" y="190"/>
                    </a:lnTo>
                    <a:lnTo>
                      <a:pt x="335" y="176"/>
                    </a:lnTo>
                    <a:lnTo>
                      <a:pt x="360" y="159"/>
                    </a:lnTo>
                    <a:lnTo>
                      <a:pt x="381" y="138"/>
                    </a:lnTo>
                    <a:lnTo>
                      <a:pt x="399" y="115"/>
                    </a:lnTo>
                    <a:lnTo>
                      <a:pt x="414" y="89"/>
                    </a:lnTo>
                    <a:lnTo>
                      <a:pt x="426" y="61"/>
                    </a:lnTo>
                    <a:lnTo>
                      <a:pt x="433" y="31"/>
                    </a:lnTo>
                    <a:lnTo>
                      <a:pt x="437" y="0"/>
                    </a:lnTo>
                    <a:lnTo>
                      <a:pt x="437" y="3"/>
                    </a:lnTo>
                    <a:lnTo>
                      <a:pt x="438" y="6"/>
                    </a:lnTo>
                    <a:lnTo>
                      <a:pt x="438" y="8"/>
                    </a:lnTo>
                    <a:lnTo>
                      <a:pt x="436" y="41"/>
                    </a:lnTo>
                    <a:lnTo>
                      <a:pt x="429" y="71"/>
                    </a:lnTo>
                    <a:lnTo>
                      <a:pt x="417" y="100"/>
                    </a:lnTo>
                    <a:lnTo>
                      <a:pt x="403" y="127"/>
                    </a:lnTo>
                    <a:lnTo>
                      <a:pt x="384" y="152"/>
                    </a:lnTo>
                    <a:lnTo>
                      <a:pt x="363" y="173"/>
                    </a:lnTo>
                    <a:lnTo>
                      <a:pt x="338" y="192"/>
                    </a:lnTo>
                    <a:lnTo>
                      <a:pt x="311" y="206"/>
                    </a:lnTo>
                    <a:lnTo>
                      <a:pt x="282" y="218"/>
                    </a:lnTo>
                    <a:lnTo>
                      <a:pt x="251" y="225"/>
                    </a:lnTo>
                    <a:lnTo>
                      <a:pt x="219" y="227"/>
                    </a:lnTo>
                    <a:lnTo>
                      <a:pt x="186" y="225"/>
                    </a:lnTo>
                    <a:lnTo>
                      <a:pt x="155" y="218"/>
                    </a:lnTo>
                    <a:lnTo>
                      <a:pt x="127" y="206"/>
                    </a:lnTo>
                    <a:lnTo>
                      <a:pt x="100" y="192"/>
                    </a:lnTo>
                    <a:lnTo>
                      <a:pt x="76" y="173"/>
                    </a:lnTo>
                    <a:lnTo>
                      <a:pt x="53" y="152"/>
                    </a:lnTo>
                    <a:lnTo>
                      <a:pt x="35" y="127"/>
                    </a:lnTo>
                    <a:lnTo>
                      <a:pt x="21" y="100"/>
                    </a:lnTo>
                    <a:lnTo>
                      <a:pt x="9" y="71"/>
                    </a:lnTo>
                    <a:lnTo>
                      <a:pt x="2" y="41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33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5773858" y="1719807"/>
                <a:ext cx="648976" cy="6619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75000"/>
                    </a:schemeClr>
                  </a:gs>
                  <a:gs pos="34000">
                    <a:schemeClr val="bg1">
                      <a:shade val="100000"/>
                      <a:satMod val="115000"/>
                      <a:alpha val="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9915"/>
                <a:endParaRPr lang="en-US" sz="191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2442604" y="2756297"/>
              <a:ext cx="708825" cy="707311"/>
              <a:chOff x="5722938" y="2579688"/>
              <a:chExt cx="742950" cy="741363"/>
            </a:xfrm>
            <a:effectLst>
              <a:outerShdw blurRad="38100" dist="63500" dir="2700000" algn="tl" rotWithShape="0">
                <a:prstClr val="black">
                  <a:alpha val="99000"/>
                </a:prstClr>
              </a:outerShdw>
            </a:effectLst>
          </p:grpSpPr>
          <p:sp>
            <p:nvSpPr>
              <p:cNvPr id="77" name="Freeform 13"/>
              <p:cNvSpPr>
                <a:spLocks/>
              </p:cNvSpPr>
              <p:nvPr/>
            </p:nvSpPr>
            <p:spPr bwMode="auto">
              <a:xfrm>
                <a:off x="5722938" y="2579688"/>
                <a:ext cx="742950" cy="741363"/>
              </a:xfrm>
              <a:custGeom>
                <a:avLst/>
                <a:gdLst/>
                <a:ahLst/>
                <a:cxnLst>
                  <a:cxn ang="0">
                    <a:pos x="234" y="0"/>
                  </a:cxn>
                  <a:cxn ang="0">
                    <a:pos x="266" y="2"/>
                  </a:cxn>
                  <a:cxn ang="0">
                    <a:pos x="296" y="8"/>
                  </a:cxn>
                  <a:cxn ang="0">
                    <a:pos x="325" y="18"/>
                  </a:cxn>
                  <a:cxn ang="0">
                    <a:pos x="352" y="32"/>
                  </a:cxn>
                  <a:cxn ang="0">
                    <a:pos x="377" y="48"/>
                  </a:cxn>
                  <a:cxn ang="0">
                    <a:pos x="400" y="68"/>
                  </a:cxn>
                  <a:cxn ang="0">
                    <a:pos x="420" y="90"/>
                  </a:cxn>
                  <a:cxn ang="0">
                    <a:pos x="436" y="115"/>
                  </a:cxn>
                  <a:cxn ang="0">
                    <a:pos x="450" y="142"/>
                  </a:cxn>
                  <a:cxn ang="0">
                    <a:pos x="460" y="171"/>
                  </a:cxn>
                  <a:cxn ang="0">
                    <a:pos x="466" y="201"/>
                  </a:cxn>
                  <a:cxn ang="0">
                    <a:pos x="468" y="233"/>
                  </a:cxn>
                  <a:cxn ang="0">
                    <a:pos x="466" y="265"/>
                  </a:cxn>
                  <a:cxn ang="0">
                    <a:pos x="460" y="295"/>
                  </a:cxn>
                  <a:cxn ang="0">
                    <a:pos x="450" y="324"/>
                  </a:cxn>
                  <a:cxn ang="0">
                    <a:pos x="436" y="351"/>
                  </a:cxn>
                  <a:cxn ang="0">
                    <a:pos x="420" y="376"/>
                  </a:cxn>
                  <a:cxn ang="0">
                    <a:pos x="400" y="398"/>
                  </a:cxn>
                  <a:cxn ang="0">
                    <a:pos x="377" y="418"/>
                  </a:cxn>
                  <a:cxn ang="0">
                    <a:pos x="352" y="435"/>
                  </a:cxn>
                  <a:cxn ang="0">
                    <a:pos x="325" y="448"/>
                  </a:cxn>
                  <a:cxn ang="0">
                    <a:pos x="296" y="458"/>
                  </a:cxn>
                  <a:cxn ang="0">
                    <a:pos x="266" y="464"/>
                  </a:cxn>
                  <a:cxn ang="0">
                    <a:pos x="234" y="467"/>
                  </a:cxn>
                  <a:cxn ang="0">
                    <a:pos x="202" y="464"/>
                  </a:cxn>
                  <a:cxn ang="0">
                    <a:pos x="171" y="458"/>
                  </a:cxn>
                  <a:cxn ang="0">
                    <a:pos x="142" y="448"/>
                  </a:cxn>
                  <a:cxn ang="0">
                    <a:pos x="116" y="435"/>
                  </a:cxn>
                  <a:cxn ang="0">
                    <a:pos x="91" y="418"/>
                  </a:cxn>
                  <a:cxn ang="0">
                    <a:pos x="68" y="398"/>
                  </a:cxn>
                  <a:cxn ang="0">
                    <a:pos x="49" y="376"/>
                  </a:cxn>
                  <a:cxn ang="0">
                    <a:pos x="32" y="351"/>
                  </a:cxn>
                  <a:cxn ang="0">
                    <a:pos x="18" y="324"/>
                  </a:cxn>
                  <a:cxn ang="0">
                    <a:pos x="8" y="295"/>
                  </a:cxn>
                  <a:cxn ang="0">
                    <a:pos x="2" y="265"/>
                  </a:cxn>
                  <a:cxn ang="0">
                    <a:pos x="0" y="233"/>
                  </a:cxn>
                  <a:cxn ang="0">
                    <a:pos x="2" y="201"/>
                  </a:cxn>
                  <a:cxn ang="0">
                    <a:pos x="8" y="171"/>
                  </a:cxn>
                  <a:cxn ang="0">
                    <a:pos x="18" y="142"/>
                  </a:cxn>
                  <a:cxn ang="0">
                    <a:pos x="32" y="115"/>
                  </a:cxn>
                  <a:cxn ang="0">
                    <a:pos x="49" y="90"/>
                  </a:cxn>
                  <a:cxn ang="0">
                    <a:pos x="68" y="68"/>
                  </a:cxn>
                  <a:cxn ang="0">
                    <a:pos x="91" y="48"/>
                  </a:cxn>
                  <a:cxn ang="0">
                    <a:pos x="116" y="32"/>
                  </a:cxn>
                  <a:cxn ang="0">
                    <a:pos x="142" y="18"/>
                  </a:cxn>
                  <a:cxn ang="0">
                    <a:pos x="171" y="8"/>
                  </a:cxn>
                  <a:cxn ang="0">
                    <a:pos x="202" y="2"/>
                  </a:cxn>
                  <a:cxn ang="0">
                    <a:pos x="234" y="0"/>
                  </a:cxn>
                </a:cxnLst>
                <a:rect l="0" t="0" r="r" b="b"/>
                <a:pathLst>
                  <a:path w="468" h="467">
                    <a:moveTo>
                      <a:pt x="234" y="0"/>
                    </a:moveTo>
                    <a:lnTo>
                      <a:pt x="266" y="2"/>
                    </a:lnTo>
                    <a:lnTo>
                      <a:pt x="296" y="8"/>
                    </a:lnTo>
                    <a:lnTo>
                      <a:pt x="325" y="18"/>
                    </a:lnTo>
                    <a:lnTo>
                      <a:pt x="352" y="32"/>
                    </a:lnTo>
                    <a:lnTo>
                      <a:pt x="377" y="48"/>
                    </a:lnTo>
                    <a:lnTo>
                      <a:pt x="400" y="68"/>
                    </a:lnTo>
                    <a:lnTo>
                      <a:pt x="420" y="90"/>
                    </a:lnTo>
                    <a:lnTo>
                      <a:pt x="436" y="115"/>
                    </a:lnTo>
                    <a:lnTo>
                      <a:pt x="450" y="142"/>
                    </a:lnTo>
                    <a:lnTo>
                      <a:pt x="460" y="171"/>
                    </a:lnTo>
                    <a:lnTo>
                      <a:pt x="466" y="201"/>
                    </a:lnTo>
                    <a:lnTo>
                      <a:pt x="468" y="233"/>
                    </a:lnTo>
                    <a:lnTo>
                      <a:pt x="466" y="265"/>
                    </a:lnTo>
                    <a:lnTo>
                      <a:pt x="460" y="295"/>
                    </a:lnTo>
                    <a:lnTo>
                      <a:pt x="450" y="324"/>
                    </a:lnTo>
                    <a:lnTo>
                      <a:pt x="436" y="351"/>
                    </a:lnTo>
                    <a:lnTo>
                      <a:pt x="420" y="376"/>
                    </a:lnTo>
                    <a:lnTo>
                      <a:pt x="400" y="398"/>
                    </a:lnTo>
                    <a:lnTo>
                      <a:pt x="377" y="418"/>
                    </a:lnTo>
                    <a:lnTo>
                      <a:pt x="352" y="435"/>
                    </a:lnTo>
                    <a:lnTo>
                      <a:pt x="325" y="448"/>
                    </a:lnTo>
                    <a:lnTo>
                      <a:pt x="296" y="458"/>
                    </a:lnTo>
                    <a:lnTo>
                      <a:pt x="266" y="464"/>
                    </a:lnTo>
                    <a:lnTo>
                      <a:pt x="234" y="467"/>
                    </a:lnTo>
                    <a:lnTo>
                      <a:pt x="202" y="464"/>
                    </a:lnTo>
                    <a:lnTo>
                      <a:pt x="171" y="458"/>
                    </a:lnTo>
                    <a:lnTo>
                      <a:pt x="142" y="448"/>
                    </a:lnTo>
                    <a:lnTo>
                      <a:pt x="116" y="435"/>
                    </a:lnTo>
                    <a:lnTo>
                      <a:pt x="91" y="418"/>
                    </a:lnTo>
                    <a:lnTo>
                      <a:pt x="68" y="398"/>
                    </a:lnTo>
                    <a:lnTo>
                      <a:pt x="49" y="376"/>
                    </a:lnTo>
                    <a:lnTo>
                      <a:pt x="32" y="351"/>
                    </a:lnTo>
                    <a:lnTo>
                      <a:pt x="18" y="324"/>
                    </a:lnTo>
                    <a:lnTo>
                      <a:pt x="8" y="295"/>
                    </a:lnTo>
                    <a:lnTo>
                      <a:pt x="2" y="265"/>
                    </a:lnTo>
                    <a:lnTo>
                      <a:pt x="0" y="233"/>
                    </a:lnTo>
                    <a:lnTo>
                      <a:pt x="2" y="201"/>
                    </a:lnTo>
                    <a:lnTo>
                      <a:pt x="8" y="171"/>
                    </a:lnTo>
                    <a:lnTo>
                      <a:pt x="18" y="142"/>
                    </a:lnTo>
                    <a:lnTo>
                      <a:pt x="32" y="115"/>
                    </a:lnTo>
                    <a:lnTo>
                      <a:pt x="49" y="90"/>
                    </a:lnTo>
                    <a:lnTo>
                      <a:pt x="68" y="68"/>
                    </a:lnTo>
                    <a:lnTo>
                      <a:pt x="91" y="48"/>
                    </a:lnTo>
                    <a:lnTo>
                      <a:pt x="116" y="32"/>
                    </a:lnTo>
                    <a:lnTo>
                      <a:pt x="142" y="18"/>
                    </a:lnTo>
                    <a:lnTo>
                      <a:pt x="171" y="8"/>
                    </a:lnTo>
                    <a:lnTo>
                      <a:pt x="202" y="2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innerShdw blurRad="368300">
                  <a:prstClr val="black"/>
                </a:innerShdw>
              </a:effectLst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8" name="Freeform 14"/>
              <p:cNvSpPr>
                <a:spLocks/>
              </p:cNvSpPr>
              <p:nvPr/>
            </p:nvSpPr>
            <p:spPr bwMode="auto">
              <a:xfrm>
                <a:off x="5746750" y="2935288"/>
                <a:ext cx="695325" cy="360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31"/>
                  </a:cxn>
                  <a:cxn ang="0">
                    <a:pos x="12" y="60"/>
                  </a:cxn>
                  <a:cxn ang="0">
                    <a:pos x="23" y="89"/>
                  </a:cxn>
                  <a:cxn ang="0">
                    <a:pos x="38" y="114"/>
                  </a:cxn>
                  <a:cxn ang="0">
                    <a:pos x="56" y="137"/>
                  </a:cxn>
                  <a:cxn ang="0">
                    <a:pos x="78" y="158"/>
                  </a:cxn>
                  <a:cxn ang="0">
                    <a:pos x="102" y="176"/>
                  </a:cxn>
                  <a:cxn ang="0">
                    <a:pos x="128" y="190"/>
                  </a:cxn>
                  <a:cxn ang="0">
                    <a:pos x="157" y="200"/>
                  </a:cxn>
                  <a:cxn ang="0">
                    <a:pos x="187" y="207"/>
                  </a:cxn>
                  <a:cxn ang="0">
                    <a:pos x="219" y="209"/>
                  </a:cxn>
                  <a:cxn ang="0">
                    <a:pos x="250" y="207"/>
                  </a:cxn>
                  <a:cxn ang="0">
                    <a:pos x="280" y="200"/>
                  </a:cxn>
                  <a:cxn ang="0">
                    <a:pos x="309" y="190"/>
                  </a:cxn>
                  <a:cxn ang="0">
                    <a:pos x="335" y="176"/>
                  </a:cxn>
                  <a:cxn ang="0">
                    <a:pos x="360" y="158"/>
                  </a:cxn>
                  <a:cxn ang="0">
                    <a:pos x="381" y="137"/>
                  </a:cxn>
                  <a:cxn ang="0">
                    <a:pos x="399" y="114"/>
                  </a:cxn>
                  <a:cxn ang="0">
                    <a:pos x="414" y="89"/>
                  </a:cxn>
                  <a:cxn ang="0">
                    <a:pos x="426" y="60"/>
                  </a:cxn>
                  <a:cxn ang="0">
                    <a:pos x="433" y="31"/>
                  </a:cxn>
                  <a:cxn ang="0">
                    <a:pos x="437" y="0"/>
                  </a:cxn>
                  <a:cxn ang="0">
                    <a:pos x="437" y="3"/>
                  </a:cxn>
                  <a:cxn ang="0">
                    <a:pos x="438" y="5"/>
                  </a:cxn>
                  <a:cxn ang="0">
                    <a:pos x="438" y="8"/>
                  </a:cxn>
                  <a:cxn ang="0">
                    <a:pos x="436" y="41"/>
                  </a:cxn>
                  <a:cxn ang="0">
                    <a:pos x="429" y="71"/>
                  </a:cxn>
                  <a:cxn ang="0">
                    <a:pos x="417" y="100"/>
                  </a:cxn>
                  <a:cxn ang="0">
                    <a:pos x="403" y="127"/>
                  </a:cxn>
                  <a:cxn ang="0">
                    <a:pos x="384" y="152"/>
                  </a:cxn>
                  <a:cxn ang="0">
                    <a:pos x="363" y="173"/>
                  </a:cxn>
                  <a:cxn ang="0">
                    <a:pos x="338" y="192"/>
                  </a:cxn>
                  <a:cxn ang="0">
                    <a:pos x="311" y="206"/>
                  </a:cxn>
                  <a:cxn ang="0">
                    <a:pos x="282" y="218"/>
                  </a:cxn>
                  <a:cxn ang="0">
                    <a:pos x="251" y="224"/>
                  </a:cxn>
                  <a:cxn ang="0">
                    <a:pos x="219" y="227"/>
                  </a:cxn>
                  <a:cxn ang="0">
                    <a:pos x="186" y="224"/>
                  </a:cxn>
                  <a:cxn ang="0">
                    <a:pos x="155" y="218"/>
                  </a:cxn>
                  <a:cxn ang="0">
                    <a:pos x="127" y="206"/>
                  </a:cxn>
                  <a:cxn ang="0">
                    <a:pos x="100" y="192"/>
                  </a:cxn>
                  <a:cxn ang="0">
                    <a:pos x="76" y="173"/>
                  </a:cxn>
                  <a:cxn ang="0">
                    <a:pos x="53" y="152"/>
                  </a:cxn>
                  <a:cxn ang="0">
                    <a:pos x="35" y="127"/>
                  </a:cxn>
                  <a:cxn ang="0">
                    <a:pos x="21" y="100"/>
                  </a:cxn>
                  <a:cxn ang="0">
                    <a:pos x="9" y="71"/>
                  </a:cxn>
                  <a:cxn ang="0">
                    <a:pos x="2" y="41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w="438" h="227">
                    <a:moveTo>
                      <a:pt x="0" y="0"/>
                    </a:moveTo>
                    <a:lnTo>
                      <a:pt x="4" y="31"/>
                    </a:lnTo>
                    <a:lnTo>
                      <a:pt x="12" y="60"/>
                    </a:lnTo>
                    <a:lnTo>
                      <a:pt x="23" y="89"/>
                    </a:lnTo>
                    <a:lnTo>
                      <a:pt x="38" y="114"/>
                    </a:lnTo>
                    <a:lnTo>
                      <a:pt x="56" y="137"/>
                    </a:lnTo>
                    <a:lnTo>
                      <a:pt x="78" y="158"/>
                    </a:lnTo>
                    <a:lnTo>
                      <a:pt x="102" y="176"/>
                    </a:lnTo>
                    <a:lnTo>
                      <a:pt x="128" y="190"/>
                    </a:lnTo>
                    <a:lnTo>
                      <a:pt x="157" y="200"/>
                    </a:lnTo>
                    <a:lnTo>
                      <a:pt x="187" y="207"/>
                    </a:lnTo>
                    <a:lnTo>
                      <a:pt x="219" y="209"/>
                    </a:lnTo>
                    <a:lnTo>
                      <a:pt x="250" y="207"/>
                    </a:lnTo>
                    <a:lnTo>
                      <a:pt x="280" y="200"/>
                    </a:lnTo>
                    <a:lnTo>
                      <a:pt x="309" y="190"/>
                    </a:lnTo>
                    <a:lnTo>
                      <a:pt x="335" y="176"/>
                    </a:lnTo>
                    <a:lnTo>
                      <a:pt x="360" y="158"/>
                    </a:lnTo>
                    <a:lnTo>
                      <a:pt x="381" y="137"/>
                    </a:lnTo>
                    <a:lnTo>
                      <a:pt x="399" y="114"/>
                    </a:lnTo>
                    <a:lnTo>
                      <a:pt x="414" y="89"/>
                    </a:lnTo>
                    <a:lnTo>
                      <a:pt x="426" y="60"/>
                    </a:lnTo>
                    <a:lnTo>
                      <a:pt x="433" y="31"/>
                    </a:lnTo>
                    <a:lnTo>
                      <a:pt x="437" y="0"/>
                    </a:lnTo>
                    <a:lnTo>
                      <a:pt x="437" y="3"/>
                    </a:lnTo>
                    <a:lnTo>
                      <a:pt x="438" y="5"/>
                    </a:lnTo>
                    <a:lnTo>
                      <a:pt x="438" y="8"/>
                    </a:lnTo>
                    <a:lnTo>
                      <a:pt x="436" y="41"/>
                    </a:lnTo>
                    <a:lnTo>
                      <a:pt x="429" y="71"/>
                    </a:lnTo>
                    <a:lnTo>
                      <a:pt x="417" y="100"/>
                    </a:lnTo>
                    <a:lnTo>
                      <a:pt x="403" y="127"/>
                    </a:lnTo>
                    <a:lnTo>
                      <a:pt x="384" y="152"/>
                    </a:lnTo>
                    <a:lnTo>
                      <a:pt x="363" y="173"/>
                    </a:lnTo>
                    <a:lnTo>
                      <a:pt x="338" y="192"/>
                    </a:lnTo>
                    <a:lnTo>
                      <a:pt x="311" y="206"/>
                    </a:lnTo>
                    <a:lnTo>
                      <a:pt x="282" y="218"/>
                    </a:lnTo>
                    <a:lnTo>
                      <a:pt x="251" y="224"/>
                    </a:lnTo>
                    <a:lnTo>
                      <a:pt x="219" y="227"/>
                    </a:lnTo>
                    <a:lnTo>
                      <a:pt x="186" y="224"/>
                    </a:lnTo>
                    <a:lnTo>
                      <a:pt x="155" y="218"/>
                    </a:lnTo>
                    <a:lnTo>
                      <a:pt x="127" y="206"/>
                    </a:lnTo>
                    <a:lnTo>
                      <a:pt x="100" y="192"/>
                    </a:lnTo>
                    <a:lnTo>
                      <a:pt x="76" y="173"/>
                    </a:lnTo>
                    <a:lnTo>
                      <a:pt x="53" y="152"/>
                    </a:lnTo>
                    <a:lnTo>
                      <a:pt x="35" y="127"/>
                    </a:lnTo>
                    <a:lnTo>
                      <a:pt x="21" y="100"/>
                    </a:lnTo>
                    <a:lnTo>
                      <a:pt x="9" y="71"/>
                    </a:lnTo>
                    <a:lnTo>
                      <a:pt x="2" y="41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33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773858" y="2623190"/>
                <a:ext cx="648976" cy="6619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75000"/>
                    </a:schemeClr>
                  </a:gs>
                  <a:gs pos="34000">
                    <a:schemeClr val="bg1">
                      <a:shade val="100000"/>
                      <a:satMod val="115000"/>
                      <a:alpha val="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9915"/>
                <a:endParaRPr lang="en-US" sz="191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2442604" y="3616580"/>
              <a:ext cx="708825" cy="708825"/>
              <a:chOff x="5722938" y="3481388"/>
              <a:chExt cx="742950" cy="742950"/>
            </a:xfrm>
            <a:effectLst>
              <a:outerShdw blurRad="38100" dist="63500" dir="2700000" algn="tl" rotWithShape="0">
                <a:prstClr val="black">
                  <a:alpha val="99000"/>
                </a:prstClr>
              </a:outerShdw>
            </a:effectLst>
          </p:grpSpPr>
          <p:sp>
            <p:nvSpPr>
              <p:cNvPr id="74" name="Freeform 9"/>
              <p:cNvSpPr>
                <a:spLocks/>
              </p:cNvSpPr>
              <p:nvPr/>
            </p:nvSpPr>
            <p:spPr bwMode="auto">
              <a:xfrm>
                <a:off x="5722938" y="3481388"/>
                <a:ext cx="742950" cy="742950"/>
              </a:xfrm>
              <a:custGeom>
                <a:avLst/>
                <a:gdLst/>
                <a:ahLst/>
                <a:cxnLst>
                  <a:cxn ang="0">
                    <a:pos x="234" y="0"/>
                  </a:cxn>
                  <a:cxn ang="0">
                    <a:pos x="266" y="3"/>
                  </a:cxn>
                  <a:cxn ang="0">
                    <a:pos x="296" y="9"/>
                  </a:cxn>
                  <a:cxn ang="0">
                    <a:pos x="325" y="19"/>
                  </a:cxn>
                  <a:cxn ang="0">
                    <a:pos x="352" y="32"/>
                  </a:cxn>
                  <a:cxn ang="0">
                    <a:pos x="377" y="49"/>
                  </a:cxn>
                  <a:cxn ang="0">
                    <a:pos x="400" y="69"/>
                  </a:cxn>
                  <a:cxn ang="0">
                    <a:pos x="420" y="91"/>
                  </a:cxn>
                  <a:cxn ang="0">
                    <a:pos x="436" y="116"/>
                  </a:cxn>
                  <a:cxn ang="0">
                    <a:pos x="450" y="142"/>
                  </a:cxn>
                  <a:cxn ang="0">
                    <a:pos x="460" y="171"/>
                  </a:cxn>
                  <a:cxn ang="0">
                    <a:pos x="466" y="202"/>
                  </a:cxn>
                  <a:cxn ang="0">
                    <a:pos x="468" y="234"/>
                  </a:cxn>
                  <a:cxn ang="0">
                    <a:pos x="466" y="266"/>
                  </a:cxn>
                  <a:cxn ang="0">
                    <a:pos x="460" y="296"/>
                  </a:cxn>
                  <a:cxn ang="0">
                    <a:pos x="450" y="325"/>
                  </a:cxn>
                  <a:cxn ang="0">
                    <a:pos x="436" y="351"/>
                  </a:cxn>
                  <a:cxn ang="0">
                    <a:pos x="420" y="376"/>
                  </a:cxn>
                  <a:cxn ang="0">
                    <a:pos x="400" y="399"/>
                  </a:cxn>
                  <a:cxn ang="0">
                    <a:pos x="377" y="419"/>
                  </a:cxn>
                  <a:cxn ang="0">
                    <a:pos x="352" y="436"/>
                  </a:cxn>
                  <a:cxn ang="0">
                    <a:pos x="325" y="449"/>
                  </a:cxn>
                  <a:cxn ang="0">
                    <a:pos x="296" y="459"/>
                  </a:cxn>
                  <a:cxn ang="0">
                    <a:pos x="266" y="465"/>
                  </a:cxn>
                  <a:cxn ang="0">
                    <a:pos x="234" y="468"/>
                  </a:cxn>
                  <a:cxn ang="0">
                    <a:pos x="202" y="465"/>
                  </a:cxn>
                  <a:cxn ang="0">
                    <a:pos x="171" y="459"/>
                  </a:cxn>
                  <a:cxn ang="0">
                    <a:pos x="142" y="449"/>
                  </a:cxn>
                  <a:cxn ang="0">
                    <a:pos x="116" y="436"/>
                  </a:cxn>
                  <a:cxn ang="0">
                    <a:pos x="91" y="419"/>
                  </a:cxn>
                  <a:cxn ang="0">
                    <a:pos x="68" y="399"/>
                  </a:cxn>
                  <a:cxn ang="0">
                    <a:pos x="49" y="376"/>
                  </a:cxn>
                  <a:cxn ang="0">
                    <a:pos x="32" y="351"/>
                  </a:cxn>
                  <a:cxn ang="0">
                    <a:pos x="18" y="325"/>
                  </a:cxn>
                  <a:cxn ang="0">
                    <a:pos x="8" y="296"/>
                  </a:cxn>
                  <a:cxn ang="0">
                    <a:pos x="2" y="266"/>
                  </a:cxn>
                  <a:cxn ang="0">
                    <a:pos x="0" y="234"/>
                  </a:cxn>
                  <a:cxn ang="0">
                    <a:pos x="2" y="202"/>
                  </a:cxn>
                  <a:cxn ang="0">
                    <a:pos x="8" y="171"/>
                  </a:cxn>
                  <a:cxn ang="0">
                    <a:pos x="18" y="142"/>
                  </a:cxn>
                  <a:cxn ang="0">
                    <a:pos x="32" y="116"/>
                  </a:cxn>
                  <a:cxn ang="0">
                    <a:pos x="49" y="91"/>
                  </a:cxn>
                  <a:cxn ang="0">
                    <a:pos x="68" y="69"/>
                  </a:cxn>
                  <a:cxn ang="0">
                    <a:pos x="91" y="49"/>
                  </a:cxn>
                  <a:cxn ang="0">
                    <a:pos x="116" y="32"/>
                  </a:cxn>
                  <a:cxn ang="0">
                    <a:pos x="142" y="19"/>
                  </a:cxn>
                  <a:cxn ang="0">
                    <a:pos x="171" y="9"/>
                  </a:cxn>
                  <a:cxn ang="0">
                    <a:pos x="202" y="3"/>
                  </a:cxn>
                  <a:cxn ang="0">
                    <a:pos x="234" y="0"/>
                  </a:cxn>
                </a:cxnLst>
                <a:rect l="0" t="0" r="r" b="b"/>
                <a:pathLst>
                  <a:path w="468" h="468">
                    <a:moveTo>
                      <a:pt x="234" y="0"/>
                    </a:moveTo>
                    <a:lnTo>
                      <a:pt x="266" y="3"/>
                    </a:lnTo>
                    <a:lnTo>
                      <a:pt x="296" y="9"/>
                    </a:lnTo>
                    <a:lnTo>
                      <a:pt x="325" y="19"/>
                    </a:lnTo>
                    <a:lnTo>
                      <a:pt x="352" y="32"/>
                    </a:lnTo>
                    <a:lnTo>
                      <a:pt x="377" y="49"/>
                    </a:lnTo>
                    <a:lnTo>
                      <a:pt x="400" y="69"/>
                    </a:lnTo>
                    <a:lnTo>
                      <a:pt x="420" y="91"/>
                    </a:lnTo>
                    <a:lnTo>
                      <a:pt x="436" y="116"/>
                    </a:lnTo>
                    <a:lnTo>
                      <a:pt x="450" y="142"/>
                    </a:lnTo>
                    <a:lnTo>
                      <a:pt x="460" y="171"/>
                    </a:lnTo>
                    <a:lnTo>
                      <a:pt x="466" y="202"/>
                    </a:lnTo>
                    <a:lnTo>
                      <a:pt x="468" y="234"/>
                    </a:lnTo>
                    <a:lnTo>
                      <a:pt x="466" y="266"/>
                    </a:lnTo>
                    <a:lnTo>
                      <a:pt x="460" y="296"/>
                    </a:lnTo>
                    <a:lnTo>
                      <a:pt x="450" y="325"/>
                    </a:lnTo>
                    <a:lnTo>
                      <a:pt x="436" y="351"/>
                    </a:lnTo>
                    <a:lnTo>
                      <a:pt x="420" y="376"/>
                    </a:lnTo>
                    <a:lnTo>
                      <a:pt x="400" y="399"/>
                    </a:lnTo>
                    <a:lnTo>
                      <a:pt x="377" y="419"/>
                    </a:lnTo>
                    <a:lnTo>
                      <a:pt x="352" y="436"/>
                    </a:lnTo>
                    <a:lnTo>
                      <a:pt x="325" y="449"/>
                    </a:lnTo>
                    <a:lnTo>
                      <a:pt x="296" y="459"/>
                    </a:lnTo>
                    <a:lnTo>
                      <a:pt x="266" y="465"/>
                    </a:lnTo>
                    <a:lnTo>
                      <a:pt x="234" y="468"/>
                    </a:lnTo>
                    <a:lnTo>
                      <a:pt x="202" y="465"/>
                    </a:lnTo>
                    <a:lnTo>
                      <a:pt x="171" y="459"/>
                    </a:lnTo>
                    <a:lnTo>
                      <a:pt x="142" y="449"/>
                    </a:lnTo>
                    <a:lnTo>
                      <a:pt x="116" y="436"/>
                    </a:lnTo>
                    <a:lnTo>
                      <a:pt x="91" y="419"/>
                    </a:lnTo>
                    <a:lnTo>
                      <a:pt x="68" y="399"/>
                    </a:lnTo>
                    <a:lnTo>
                      <a:pt x="49" y="376"/>
                    </a:lnTo>
                    <a:lnTo>
                      <a:pt x="32" y="351"/>
                    </a:lnTo>
                    <a:lnTo>
                      <a:pt x="18" y="325"/>
                    </a:lnTo>
                    <a:lnTo>
                      <a:pt x="8" y="296"/>
                    </a:lnTo>
                    <a:lnTo>
                      <a:pt x="2" y="266"/>
                    </a:lnTo>
                    <a:lnTo>
                      <a:pt x="0" y="234"/>
                    </a:lnTo>
                    <a:lnTo>
                      <a:pt x="2" y="202"/>
                    </a:lnTo>
                    <a:lnTo>
                      <a:pt x="8" y="171"/>
                    </a:lnTo>
                    <a:lnTo>
                      <a:pt x="18" y="142"/>
                    </a:lnTo>
                    <a:lnTo>
                      <a:pt x="32" y="116"/>
                    </a:lnTo>
                    <a:lnTo>
                      <a:pt x="49" y="91"/>
                    </a:lnTo>
                    <a:lnTo>
                      <a:pt x="68" y="69"/>
                    </a:lnTo>
                    <a:lnTo>
                      <a:pt x="91" y="49"/>
                    </a:lnTo>
                    <a:lnTo>
                      <a:pt x="116" y="32"/>
                    </a:lnTo>
                    <a:lnTo>
                      <a:pt x="142" y="19"/>
                    </a:lnTo>
                    <a:lnTo>
                      <a:pt x="171" y="9"/>
                    </a:lnTo>
                    <a:lnTo>
                      <a:pt x="202" y="3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92D050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innerShdw blurRad="368300">
                  <a:prstClr val="black"/>
                </a:innerShdw>
              </a:effectLst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5" name="Freeform 12"/>
              <p:cNvSpPr>
                <a:spLocks/>
              </p:cNvSpPr>
              <p:nvPr/>
            </p:nvSpPr>
            <p:spPr bwMode="auto">
              <a:xfrm>
                <a:off x="5746750" y="3838576"/>
                <a:ext cx="695325" cy="360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31"/>
                  </a:cxn>
                  <a:cxn ang="0">
                    <a:pos x="12" y="60"/>
                  </a:cxn>
                  <a:cxn ang="0">
                    <a:pos x="23" y="88"/>
                  </a:cxn>
                  <a:cxn ang="0">
                    <a:pos x="38" y="114"/>
                  </a:cxn>
                  <a:cxn ang="0">
                    <a:pos x="56" y="137"/>
                  </a:cxn>
                  <a:cxn ang="0">
                    <a:pos x="78" y="157"/>
                  </a:cxn>
                  <a:cxn ang="0">
                    <a:pos x="102" y="176"/>
                  </a:cxn>
                  <a:cxn ang="0">
                    <a:pos x="128" y="189"/>
                  </a:cxn>
                  <a:cxn ang="0">
                    <a:pos x="157" y="200"/>
                  </a:cxn>
                  <a:cxn ang="0">
                    <a:pos x="187" y="207"/>
                  </a:cxn>
                  <a:cxn ang="0">
                    <a:pos x="219" y="209"/>
                  </a:cxn>
                  <a:cxn ang="0">
                    <a:pos x="250" y="207"/>
                  </a:cxn>
                  <a:cxn ang="0">
                    <a:pos x="280" y="200"/>
                  </a:cxn>
                  <a:cxn ang="0">
                    <a:pos x="309" y="189"/>
                  </a:cxn>
                  <a:cxn ang="0">
                    <a:pos x="335" y="176"/>
                  </a:cxn>
                  <a:cxn ang="0">
                    <a:pos x="360" y="157"/>
                  </a:cxn>
                  <a:cxn ang="0">
                    <a:pos x="381" y="137"/>
                  </a:cxn>
                  <a:cxn ang="0">
                    <a:pos x="399" y="114"/>
                  </a:cxn>
                  <a:cxn ang="0">
                    <a:pos x="414" y="88"/>
                  </a:cxn>
                  <a:cxn ang="0">
                    <a:pos x="426" y="60"/>
                  </a:cxn>
                  <a:cxn ang="0">
                    <a:pos x="433" y="31"/>
                  </a:cxn>
                  <a:cxn ang="0">
                    <a:pos x="437" y="0"/>
                  </a:cxn>
                  <a:cxn ang="0">
                    <a:pos x="437" y="3"/>
                  </a:cxn>
                  <a:cxn ang="0">
                    <a:pos x="438" y="5"/>
                  </a:cxn>
                  <a:cxn ang="0">
                    <a:pos x="438" y="8"/>
                  </a:cxn>
                  <a:cxn ang="0">
                    <a:pos x="436" y="41"/>
                  </a:cxn>
                  <a:cxn ang="0">
                    <a:pos x="429" y="71"/>
                  </a:cxn>
                  <a:cxn ang="0">
                    <a:pos x="417" y="100"/>
                  </a:cxn>
                  <a:cxn ang="0">
                    <a:pos x="403" y="127"/>
                  </a:cxn>
                  <a:cxn ang="0">
                    <a:pos x="384" y="151"/>
                  </a:cxn>
                  <a:cxn ang="0">
                    <a:pos x="363" y="173"/>
                  </a:cxn>
                  <a:cxn ang="0">
                    <a:pos x="338" y="192"/>
                  </a:cxn>
                  <a:cxn ang="0">
                    <a:pos x="311" y="206"/>
                  </a:cxn>
                  <a:cxn ang="0">
                    <a:pos x="282" y="217"/>
                  </a:cxn>
                  <a:cxn ang="0">
                    <a:pos x="251" y="224"/>
                  </a:cxn>
                  <a:cxn ang="0">
                    <a:pos x="219" y="227"/>
                  </a:cxn>
                  <a:cxn ang="0">
                    <a:pos x="186" y="224"/>
                  </a:cxn>
                  <a:cxn ang="0">
                    <a:pos x="155" y="217"/>
                  </a:cxn>
                  <a:cxn ang="0">
                    <a:pos x="127" y="206"/>
                  </a:cxn>
                  <a:cxn ang="0">
                    <a:pos x="100" y="192"/>
                  </a:cxn>
                  <a:cxn ang="0">
                    <a:pos x="76" y="173"/>
                  </a:cxn>
                  <a:cxn ang="0">
                    <a:pos x="53" y="151"/>
                  </a:cxn>
                  <a:cxn ang="0">
                    <a:pos x="35" y="127"/>
                  </a:cxn>
                  <a:cxn ang="0">
                    <a:pos x="21" y="100"/>
                  </a:cxn>
                  <a:cxn ang="0">
                    <a:pos x="9" y="71"/>
                  </a:cxn>
                  <a:cxn ang="0">
                    <a:pos x="2" y="41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w="438" h="227">
                    <a:moveTo>
                      <a:pt x="0" y="0"/>
                    </a:moveTo>
                    <a:lnTo>
                      <a:pt x="4" y="31"/>
                    </a:lnTo>
                    <a:lnTo>
                      <a:pt x="12" y="60"/>
                    </a:lnTo>
                    <a:lnTo>
                      <a:pt x="23" y="88"/>
                    </a:lnTo>
                    <a:lnTo>
                      <a:pt x="38" y="114"/>
                    </a:lnTo>
                    <a:lnTo>
                      <a:pt x="56" y="137"/>
                    </a:lnTo>
                    <a:lnTo>
                      <a:pt x="78" y="157"/>
                    </a:lnTo>
                    <a:lnTo>
                      <a:pt x="102" y="176"/>
                    </a:lnTo>
                    <a:lnTo>
                      <a:pt x="128" y="189"/>
                    </a:lnTo>
                    <a:lnTo>
                      <a:pt x="157" y="200"/>
                    </a:lnTo>
                    <a:lnTo>
                      <a:pt x="187" y="207"/>
                    </a:lnTo>
                    <a:lnTo>
                      <a:pt x="219" y="209"/>
                    </a:lnTo>
                    <a:lnTo>
                      <a:pt x="250" y="207"/>
                    </a:lnTo>
                    <a:lnTo>
                      <a:pt x="280" y="200"/>
                    </a:lnTo>
                    <a:lnTo>
                      <a:pt x="309" y="189"/>
                    </a:lnTo>
                    <a:lnTo>
                      <a:pt x="335" y="176"/>
                    </a:lnTo>
                    <a:lnTo>
                      <a:pt x="360" y="157"/>
                    </a:lnTo>
                    <a:lnTo>
                      <a:pt x="381" y="137"/>
                    </a:lnTo>
                    <a:lnTo>
                      <a:pt x="399" y="114"/>
                    </a:lnTo>
                    <a:lnTo>
                      <a:pt x="414" y="88"/>
                    </a:lnTo>
                    <a:lnTo>
                      <a:pt x="426" y="60"/>
                    </a:lnTo>
                    <a:lnTo>
                      <a:pt x="433" y="31"/>
                    </a:lnTo>
                    <a:lnTo>
                      <a:pt x="437" y="0"/>
                    </a:lnTo>
                    <a:lnTo>
                      <a:pt x="437" y="3"/>
                    </a:lnTo>
                    <a:lnTo>
                      <a:pt x="438" y="5"/>
                    </a:lnTo>
                    <a:lnTo>
                      <a:pt x="438" y="8"/>
                    </a:lnTo>
                    <a:lnTo>
                      <a:pt x="436" y="41"/>
                    </a:lnTo>
                    <a:lnTo>
                      <a:pt x="429" y="71"/>
                    </a:lnTo>
                    <a:lnTo>
                      <a:pt x="417" y="100"/>
                    </a:lnTo>
                    <a:lnTo>
                      <a:pt x="403" y="127"/>
                    </a:lnTo>
                    <a:lnTo>
                      <a:pt x="384" y="151"/>
                    </a:lnTo>
                    <a:lnTo>
                      <a:pt x="363" y="173"/>
                    </a:lnTo>
                    <a:lnTo>
                      <a:pt x="338" y="192"/>
                    </a:lnTo>
                    <a:lnTo>
                      <a:pt x="311" y="206"/>
                    </a:lnTo>
                    <a:lnTo>
                      <a:pt x="282" y="217"/>
                    </a:lnTo>
                    <a:lnTo>
                      <a:pt x="251" y="224"/>
                    </a:lnTo>
                    <a:lnTo>
                      <a:pt x="219" y="227"/>
                    </a:lnTo>
                    <a:lnTo>
                      <a:pt x="186" y="224"/>
                    </a:lnTo>
                    <a:lnTo>
                      <a:pt x="155" y="217"/>
                    </a:lnTo>
                    <a:lnTo>
                      <a:pt x="127" y="206"/>
                    </a:lnTo>
                    <a:lnTo>
                      <a:pt x="100" y="192"/>
                    </a:lnTo>
                    <a:lnTo>
                      <a:pt x="76" y="173"/>
                    </a:lnTo>
                    <a:lnTo>
                      <a:pt x="53" y="151"/>
                    </a:lnTo>
                    <a:lnTo>
                      <a:pt x="35" y="127"/>
                    </a:lnTo>
                    <a:lnTo>
                      <a:pt x="21" y="100"/>
                    </a:lnTo>
                    <a:lnTo>
                      <a:pt x="9" y="71"/>
                    </a:lnTo>
                    <a:lnTo>
                      <a:pt x="2" y="41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33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72760" tIns="36380" rIns="72760" bIns="36380" numCol="1" anchor="t" anchorCtr="0" compatLnSpc="1">
                <a:prstTxWarp prst="textNoShape">
                  <a:avLst/>
                </a:prstTxWarp>
              </a:bodyPr>
              <a:lstStyle/>
              <a:p>
                <a:pPr defTabSz="969915"/>
                <a:endParaRPr lang="en-US" sz="191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5773858" y="3537590"/>
                <a:ext cx="648976" cy="6619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75000"/>
                    </a:schemeClr>
                  </a:gs>
                  <a:gs pos="34000">
                    <a:schemeClr val="bg1">
                      <a:shade val="100000"/>
                      <a:satMod val="115000"/>
                      <a:alpha val="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69915"/>
                <a:endParaRPr lang="en-US" sz="191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</p:grpSp>
      <p:sp>
        <p:nvSpPr>
          <p:cNvPr id="85" name="Rectangle 84"/>
          <p:cNvSpPr/>
          <p:nvPr/>
        </p:nvSpPr>
        <p:spPr>
          <a:xfrm>
            <a:off x="7581517" y="4277867"/>
            <a:ext cx="2364701" cy="121266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50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16200000" scaled="1"/>
            <a:tileRect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520" rIns="145520" rtlCol="0" anchor="ctr"/>
          <a:lstStyle/>
          <a:p>
            <a:pPr algn="ctr" defTabSz="969915"/>
            <a:r>
              <a:rPr lang="en-US" sz="1432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This is a sample text. Insert your desired text here.</a:t>
            </a:r>
          </a:p>
        </p:txBody>
      </p:sp>
    </p:spTree>
    <p:extLst>
      <p:ext uri="{BB962C8B-B14F-4D97-AF65-F5344CB8AC3E}">
        <p14:creationId xmlns:p14="http://schemas.microsoft.com/office/powerpoint/2010/main" val="66176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1011</Words>
  <Application>Microsoft Office PowerPoint</Application>
  <PresentationFormat>Widescreen</PresentationFormat>
  <Paragraphs>241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Business Model Canvas for PowerPoint</vt:lpstr>
      <vt:lpstr>Creative Life Cycle Curve – 4 Phases</vt:lpstr>
      <vt:lpstr>January 2015</vt:lpstr>
      <vt:lpstr>2015 Calendar PowerPoint Template</vt:lpstr>
      <vt:lpstr>Traffic Lights for PowerPoint</vt:lpstr>
      <vt:lpstr>Traffic Lights for PowerPoint</vt:lpstr>
      <vt:lpstr>2-Step Platform Text Boxes</vt:lpstr>
      <vt:lpstr>SWOT Analysis</vt:lpstr>
      <vt:lpstr>Flat Speedometer Gauges</vt:lpstr>
      <vt:lpstr>Flat Speedometer Gauges</vt:lpstr>
      <vt:lpstr>PowerPoint Presentation</vt:lpstr>
      <vt:lpstr>Marketing 7c Compass Model</vt:lpstr>
      <vt:lpstr>Dark Speedometer for PowerPoint</vt:lpstr>
      <vt:lpstr>Dark Speedometer for PowerPoint</vt:lpstr>
      <vt:lpstr>Target Focus for PowerPoint </vt:lpstr>
      <vt:lpstr>PowerPoint Presentation</vt:lpstr>
      <vt:lpstr>5 FLAT BUSINESS  METAPHOR GRAPHICS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benzi zimmerman</dc:creator>
  <cp:lastModifiedBy>benzi zimmerman</cp:lastModifiedBy>
  <cp:revision>1</cp:revision>
  <dcterms:created xsi:type="dcterms:W3CDTF">2019-06-09T18:31:06Z</dcterms:created>
  <dcterms:modified xsi:type="dcterms:W3CDTF">2019-06-09T18:31:14Z</dcterms:modified>
</cp:coreProperties>
</file>