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3" r:id="rId1"/>
  </p:sldMasterIdLst>
  <p:notesMasterIdLst>
    <p:notesMasterId r:id="rId18"/>
  </p:notesMasterIdLst>
  <p:handoutMasterIdLst>
    <p:handoutMasterId r:id="rId19"/>
  </p:handoutMasterIdLst>
  <p:sldIdLst>
    <p:sldId id="424" r:id="rId2"/>
    <p:sldId id="428" r:id="rId3"/>
    <p:sldId id="434" r:id="rId4"/>
    <p:sldId id="408" r:id="rId5"/>
    <p:sldId id="418" r:id="rId6"/>
    <p:sldId id="417" r:id="rId7"/>
    <p:sldId id="435" r:id="rId8"/>
    <p:sldId id="438" r:id="rId9"/>
    <p:sldId id="415" r:id="rId10"/>
    <p:sldId id="432" r:id="rId11"/>
    <p:sldId id="436" r:id="rId12"/>
    <p:sldId id="437" r:id="rId13"/>
    <p:sldId id="439" r:id="rId14"/>
    <p:sldId id="378" r:id="rId15"/>
    <p:sldId id="440" r:id="rId16"/>
    <p:sldId id="409" r:id="rId17"/>
  </p:sldIdLst>
  <p:sldSz cx="12192000" cy="6858000"/>
  <p:notesSz cx="6819900" cy="99187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16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48"/>
    <a:srgbClr val="92D050"/>
    <a:srgbClr val="AA003C"/>
    <a:srgbClr val="1F497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סגנון ביניים 1 - הדגשה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סגנון בהיר 1 - הדגשה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79599" autoAdjust="0"/>
  </p:normalViewPr>
  <p:slideViewPr>
    <p:cSldViewPr>
      <p:cViewPr>
        <p:scale>
          <a:sx n="70" d="100"/>
          <a:sy n="70" d="100"/>
        </p:scale>
        <p:origin x="738" y="138"/>
      </p:cViewPr>
      <p:guideLst>
        <p:guide pos="3840"/>
        <p:guide pos="6816"/>
        <p:guide pos="816"/>
        <p:guide orient="horz" pos="2160"/>
      </p:guideLst>
    </p:cSldViewPr>
  </p:slideViewPr>
  <p:outlineViewPr>
    <p:cViewPr>
      <p:scale>
        <a:sx n="33" d="100"/>
        <a:sy n="33" d="100"/>
      </p:scale>
      <p:origin x="0" y="-3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93408286-191C-4A3F-B1AF-BB78D38479F5}" type="datetime8">
              <a:rPr lang="he-IL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09 ינואר 19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rtl="1"/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7BAE14B8-3CC9-472D-9BC5-A84D80684DE2}" type="slidenum">
              <a:rPr lang="he-IL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l" rtl="1"/>
              <a:t>‹#›</a:t>
            </a:fld>
            <a:endParaRPr lang="he-IL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282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0" y="0"/>
            <a:ext cx="295708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544EB51-7437-4ECB-8F53-BD138F55FBF7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he-IL" noProof="0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5"/>
            <a:ext cx="5455920" cy="334756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he-IL" noProof="0" dirty="0"/>
              <a:t>לחץ כדי לערוך סגנונות טקסט של תבנית בסיס</a:t>
            </a:r>
          </a:p>
          <a:p>
            <a:pPr lvl="1" rtl="1"/>
            <a:r>
              <a:rPr lang="he-IL" noProof="0" dirty="0"/>
              <a:t>רמה שניה</a:t>
            </a:r>
          </a:p>
          <a:p>
            <a:pPr lvl="2" rtl="1"/>
            <a:r>
              <a:rPr lang="he-IL" noProof="0" dirty="0"/>
              <a:t>רמה שלישית</a:t>
            </a:r>
          </a:p>
          <a:p>
            <a:pPr lvl="3" rtl="1"/>
            <a:r>
              <a:rPr lang="he-IL" noProof="0" dirty="0"/>
              <a:t>רמה רביעית</a:t>
            </a:r>
          </a:p>
          <a:p>
            <a:pPr lvl="4" rtl="1"/>
            <a:r>
              <a:rPr lang="he-IL" noProof="0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282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e-IL" noProof="0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0" y="9421044"/>
            <a:ext cx="295708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FB667E1-E601-4AAF-B95C-B25720D70A60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Tahoma" panose="020B0604030504040204" pitchFamily="34" charset="0"/>
        <a:ea typeface="Tahoma" panose="020B0604030504040204" pitchFamily="34" charset="0"/>
        <a:cs typeface="Tahoma" panose="020B0604030504040204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975677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4B962-D926-424B-AC00-FE1E0ECB640D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50154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7BC6-D13C-45A2-AF61-CB59F6BA3E10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36645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69999-6F67-4D06-AF2F-1AEEB328493D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18735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8764-B9AD-4A05-A31E-84CE4FE50E8B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575986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EF28-7E3D-4A0D-8B1D-EAD0E195C731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24302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72186-3A27-43FD-BA50-C25F08521E08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A0ECE5F2-81AA-4605-B028-6FBA391056AF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03031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9AA41-A953-4132-9B44-4E0513AEC4FC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886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1E4BA-5D86-457F-81D4-527350DD4C7A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79066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D48FB61-65B6-4A9E-8CC2-7814F08B8B2D}" type="datetime8">
              <a:rPr lang="he-IL" smtClean="0"/>
              <a:pPr algn="l"/>
              <a:t>09 ינואר 19</a:t>
            </a:fld>
            <a:endParaRPr lang="he-IL" dirty="0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889400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A13E8-9A85-485B-94B7-5D103837E152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1"/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CA8D9AD5-F248-4919-864A-CFD76CC027D6}" type="slidenum">
              <a:rPr lang="he-IL" smtClean="0"/>
              <a:pPr rtl="1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3993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574E-2143-4A91-B2C8-A980D1F6D781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92466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69999-6F67-4D06-AF2F-1AEEB328493D}" type="datetime8">
              <a:rPr lang="he-IL" smtClean="0"/>
              <a:pPr/>
              <a:t>09 ינואר 19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33172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slide" Target="slide16.xml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4.svg"/><Relationship Id="rId4" Type="http://schemas.openxmlformats.org/officeDocument/2006/relationships/image" Target="../media/image21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כותרת 1">
            <a:extLst>
              <a:ext uri="{FF2B5EF4-FFF2-40B4-BE49-F238E27FC236}">
                <a16:creationId xmlns:a16="http://schemas.microsoft.com/office/drawing/2014/main" id="{4DC10AD7-8CB0-4600-9965-0586FA68DD17}"/>
              </a:ext>
            </a:extLst>
          </p:cNvPr>
          <p:cNvSpPr txBox="1">
            <a:spLocks/>
          </p:cNvSpPr>
          <p:nvPr/>
        </p:nvSpPr>
        <p:spPr>
          <a:xfrm>
            <a:off x="1525404" y="1094455"/>
            <a:ext cx="9595601" cy="11804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0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 rtl="0"/>
            <a:r>
              <a:rPr lang="en-US" sz="4400" b="1" dirty="0"/>
              <a:t>First strategic </a:t>
            </a:r>
            <a:r>
              <a:rPr lang="en-US" sz="4400" b="1" dirty="0" smtClean="0"/>
              <a:t>experience – </a:t>
            </a:r>
          </a:p>
          <a:p>
            <a:pPr algn="ctr" rtl="0"/>
            <a:r>
              <a:rPr lang="en-US" sz="4400" b="1" dirty="0" smtClean="0"/>
              <a:t>The </a:t>
            </a:r>
            <a:r>
              <a:rPr lang="en-US" sz="4400" b="1" dirty="0"/>
              <a:t>Northern Arena</a:t>
            </a:r>
            <a:endParaRPr lang="he-IL" sz="4400" b="1" dirty="0"/>
          </a:p>
          <a:p>
            <a:pPr algn="ctr" rtl="0"/>
            <a:endParaRPr lang="he-IL" b="1" dirty="0"/>
          </a:p>
        </p:txBody>
      </p:sp>
      <p:sp>
        <p:nvSpPr>
          <p:cNvPr id="13" name="AutoShape 12" descr="Image result for strategic desig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9">
            <a:extLst>
              <a:ext uri="{FF2B5EF4-FFF2-40B4-BE49-F238E27FC236}">
                <a16:creationId xmlns:a16="http://schemas.microsoft.com/office/drawing/2014/main" id="{07C6EC23-30A6-480F-963B-8C23EE718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6" y="404664"/>
            <a:ext cx="958928" cy="1222161"/>
          </a:xfrm>
          <a:prstGeom prst="rect">
            <a:avLst/>
          </a:prstGeom>
        </p:spPr>
      </p:pic>
      <p:pic>
        <p:nvPicPr>
          <p:cNvPr id="8" name="מציין מיקום תוכן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284540"/>
            <a:ext cx="7574632" cy="333214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96489" y="346686"/>
            <a:ext cx="1529922" cy="128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487488" y="476672"/>
            <a:ext cx="8915399" cy="1019200"/>
          </a:xfrm>
        </p:spPr>
        <p:txBody>
          <a:bodyPr/>
          <a:lstStyle/>
          <a:p>
            <a:r>
              <a:rPr lang="en-US" b="1" dirty="0" smtClean="0"/>
              <a:t>The Offset</a:t>
            </a:r>
            <a:endParaRPr lang="he-IL" b="1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07368" y="1628800"/>
            <a:ext cx="7056784" cy="410445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While Israel tried to </a:t>
            </a:r>
            <a:r>
              <a:rPr lang="en-US" sz="2400" b="1" dirty="0" smtClean="0">
                <a:solidFill>
                  <a:schemeClr val="tx1"/>
                </a:solidFill>
              </a:rPr>
              <a:t>optimize the </a:t>
            </a:r>
            <a:r>
              <a:rPr lang="en-US" sz="2400" b="1" dirty="0" smtClean="0">
                <a:solidFill>
                  <a:schemeClr val="tx1"/>
                </a:solidFill>
              </a:rPr>
              <a:t>CBW </a:t>
            </a:r>
            <a:r>
              <a:rPr lang="en-US" sz="2400" dirty="0" smtClean="0">
                <a:solidFill>
                  <a:schemeClr val="tx1"/>
                </a:solidFill>
              </a:rPr>
              <a:t>and therefore </a:t>
            </a:r>
            <a:r>
              <a:rPr lang="en-US" sz="2400" b="1" dirty="0" smtClean="0">
                <a:solidFill>
                  <a:schemeClr val="tx1"/>
                </a:solidFill>
              </a:rPr>
              <a:t>force </a:t>
            </a:r>
            <a:r>
              <a:rPr lang="en-US" sz="2400" b="1" dirty="0">
                <a:solidFill>
                  <a:schemeClr val="tx1"/>
                </a:solidFill>
              </a:rPr>
              <a:t>the Iranians out of Syria and damage Hezbollah's PGA program </a:t>
            </a:r>
            <a:r>
              <a:rPr lang="en-US" sz="2400" dirty="0">
                <a:solidFill>
                  <a:schemeClr val="tx1"/>
                </a:solidFill>
              </a:rPr>
              <a:t>(via exploiting its freedom of operation to conduct airstrikes in </a:t>
            </a:r>
            <a:r>
              <a:rPr lang="en-US" sz="2400" dirty="0" smtClean="0">
                <a:solidFill>
                  <a:schemeClr val="tx1"/>
                </a:solidFill>
              </a:rPr>
              <a:t>Syria based on Syria in civil war and coalition in east Syria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Iranian influence </a:t>
            </a:r>
            <a:r>
              <a:rPr lang="en-US" sz="2400" dirty="0">
                <a:solidFill>
                  <a:schemeClr val="tx1"/>
                </a:solidFill>
              </a:rPr>
              <a:t>has remained but it </a:t>
            </a:r>
            <a:r>
              <a:rPr lang="en-US" sz="2400" dirty="0" smtClean="0">
                <a:solidFill>
                  <a:schemeClr val="tx1"/>
                </a:solidFill>
              </a:rPr>
              <a:t>transformed – east Syria, </a:t>
            </a:r>
            <a:r>
              <a:rPr lang="en-US" sz="2400" dirty="0" smtClean="0">
                <a:solidFill>
                  <a:schemeClr val="tx1"/>
                </a:solidFill>
              </a:rPr>
              <a:t>militias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Hezbollah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became a deterrent and a key </a:t>
            </a:r>
            <a:r>
              <a:rPr lang="en-US" sz="2400" dirty="0" smtClean="0">
                <a:solidFill>
                  <a:schemeClr val="tx1"/>
                </a:solidFill>
              </a:rPr>
              <a:t>player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 </a:t>
            </a:r>
            <a:r>
              <a:rPr lang="en-US" sz="2400" b="1" dirty="0">
                <a:solidFill>
                  <a:schemeClr val="tx1"/>
                </a:solidFill>
              </a:rPr>
              <a:t>Russians </a:t>
            </a:r>
            <a:r>
              <a:rPr lang="en-US" sz="2400" dirty="0">
                <a:solidFill>
                  <a:schemeClr val="tx1"/>
                </a:solidFill>
              </a:rPr>
              <a:t>have become a serious force limiting Israeli freedom of operation in the Northern </a:t>
            </a:r>
            <a:r>
              <a:rPr lang="en-US" sz="2400" dirty="0" smtClean="0">
                <a:solidFill>
                  <a:schemeClr val="tx1"/>
                </a:solidFill>
              </a:rPr>
              <a:t>arena</a:t>
            </a:r>
          </a:p>
          <a:p>
            <a:pPr marL="457200" indent="-457200" rtl="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USA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left the land bridge open</a:t>
            </a:r>
            <a:endParaRPr lang="he-IL" sz="2400" dirty="0">
              <a:solidFill>
                <a:schemeClr val="tx1"/>
              </a:solidFill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 rotWithShape="1">
          <a:blip r:embed="rId2"/>
          <a:srcRect l="6269" t="4624" b="29103"/>
          <a:stretch/>
        </p:blipFill>
        <p:spPr>
          <a:xfrm>
            <a:off x="9552384" y="4961706"/>
            <a:ext cx="1561308" cy="1496872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>
            <a:off x="9840416" y="1628800"/>
            <a:ext cx="0" cy="29523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9840416" y="1628800"/>
            <a:ext cx="1008112" cy="29523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אליפסה 8"/>
          <p:cNvSpPr/>
          <p:nvPr/>
        </p:nvSpPr>
        <p:spPr>
          <a:xfrm>
            <a:off x="9480376" y="2564904"/>
            <a:ext cx="11521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2017</a:t>
            </a:r>
            <a:endParaRPr lang="he-IL" dirty="0"/>
          </a:p>
        </p:txBody>
      </p:sp>
      <p:sp>
        <p:nvSpPr>
          <p:cNvPr id="10" name="אליפסה 9"/>
          <p:cNvSpPr/>
          <p:nvPr/>
        </p:nvSpPr>
        <p:spPr>
          <a:xfrm>
            <a:off x="9552384" y="3356992"/>
            <a:ext cx="11521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2018</a:t>
            </a:r>
            <a:endParaRPr lang="he-IL" dirty="0"/>
          </a:p>
        </p:txBody>
      </p:sp>
      <p:sp>
        <p:nvSpPr>
          <p:cNvPr id="11" name="אליפסה 10"/>
          <p:cNvSpPr/>
          <p:nvPr/>
        </p:nvSpPr>
        <p:spPr>
          <a:xfrm>
            <a:off x="9336360" y="1772816"/>
            <a:ext cx="115212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2016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 rot="4134329">
            <a:off x="10205133" y="2577878"/>
            <a:ext cx="183503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The Gap Opens</a:t>
            </a:r>
            <a:endParaRPr lang="he-IL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051761" y="3356992"/>
            <a:ext cx="720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IRAN</a:t>
            </a:r>
            <a:endParaRPr lang="he-IL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51761" y="3014475"/>
            <a:ext cx="720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USA</a:t>
            </a:r>
            <a:endParaRPr lang="he-IL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50064" y="2681495"/>
            <a:ext cx="7209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RUS</a:t>
            </a:r>
            <a:endParaRPr lang="he-I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51760" y="2380238"/>
            <a:ext cx="8508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ASSAD</a:t>
            </a:r>
            <a:endParaRPr lang="he-IL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039420" y="2100752"/>
            <a:ext cx="10806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CIV WAR</a:t>
            </a:r>
            <a:endParaRPr lang="he-I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050063" y="3634260"/>
            <a:ext cx="10106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b="1" dirty="0" smtClean="0"/>
              <a:t>ISR FOM</a:t>
            </a:r>
            <a:endParaRPr lang="he-IL" b="1" dirty="0"/>
          </a:p>
        </p:txBody>
      </p:sp>
      <p:sp>
        <p:nvSpPr>
          <p:cNvPr id="20" name="חץ למעלה 19"/>
          <p:cNvSpPr/>
          <p:nvPr/>
        </p:nvSpPr>
        <p:spPr>
          <a:xfrm>
            <a:off x="9081473" y="2470374"/>
            <a:ext cx="181182" cy="1812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חץ למעלה 20"/>
          <p:cNvSpPr/>
          <p:nvPr/>
        </p:nvSpPr>
        <p:spPr>
          <a:xfrm>
            <a:off x="9085330" y="2755161"/>
            <a:ext cx="181182" cy="1812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חץ למעלה 21"/>
          <p:cNvSpPr/>
          <p:nvPr/>
        </p:nvSpPr>
        <p:spPr>
          <a:xfrm>
            <a:off x="9072844" y="3444296"/>
            <a:ext cx="181182" cy="1812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חץ למטה 22"/>
          <p:cNvSpPr/>
          <p:nvPr/>
        </p:nvSpPr>
        <p:spPr>
          <a:xfrm>
            <a:off x="9085330" y="2204864"/>
            <a:ext cx="177325" cy="175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חץ למטה 23"/>
          <p:cNvSpPr/>
          <p:nvPr/>
        </p:nvSpPr>
        <p:spPr>
          <a:xfrm>
            <a:off x="9073786" y="3111454"/>
            <a:ext cx="177325" cy="175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חץ למטה 24"/>
          <p:cNvSpPr/>
          <p:nvPr/>
        </p:nvSpPr>
        <p:spPr>
          <a:xfrm>
            <a:off x="9072681" y="3745343"/>
            <a:ext cx="177325" cy="1753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343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82216" y="-19707"/>
            <a:ext cx="10515600" cy="928428"/>
          </a:xfrm>
        </p:spPr>
        <p:txBody>
          <a:bodyPr/>
          <a:lstStyle/>
          <a:p>
            <a:pPr algn="ctr" rtl="0"/>
            <a:r>
              <a:rPr lang="en-US" b="1" dirty="0" smtClean="0"/>
              <a:t>Potentials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23392" y="925834"/>
            <a:ext cx="5184576" cy="509545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l" rtl="0"/>
            <a:r>
              <a:rPr lang="en-US" b="1" dirty="0" smtClean="0"/>
              <a:t>Russia</a:t>
            </a:r>
          </a:p>
          <a:p>
            <a:pPr lvl="1" algn="l" rtl="0"/>
            <a:r>
              <a:rPr lang="en-US" sz="1900" dirty="0" smtClean="0"/>
              <a:t>Positive – </a:t>
            </a:r>
          </a:p>
          <a:p>
            <a:pPr lvl="2" algn="l" rtl="0"/>
            <a:r>
              <a:rPr lang="en-US" sz="1900" dirty="0"/>
              <a:t>M</a:t>
            </a:r>
            <a:r>
              <a:rPr lang="en-US" sz="1900" dirty="0" smtClean="0"/>
              <a:t>aintain stability by restraining the Iranians</a:t>
            </a:r>
          </a:p>
          <a:p>
            <a:pPr lvl="2" algn="l" rtl="0"/>
            <a:r>
              <a:rPr lang="en-US" sz="1900" dirty="0" smtClean="0"/>
              <a:t>Economical interest - involvement in the restoration of Syria</a:t>
            </a:r>
          </a:p>
          <a:p>
            <a:pPr lvl="1" algn="l" rtl="0"/>
            <a:r>
              <a:rPr lang="en-US" sz="1900" dirty="0" smtClean="0"/>
              <a:t>Negative – </a:t>
            </a:r>
          </a:p>
          <a:p>
            <a:pPr lvl="2" algn="l" rtl="0"/>
            <a:r>
              <a:rPr lang="en-US" sz="1900" dirty="0" smtClean="0"/>
              <a:t>Russian demand to stop the air strikes will decrease the Israeli effectiveness</a:t>
            </a:r>
          </a:p>
          <a:p>
            <a:pPr lvl="2" algn="l" rtl="0"/>
            <a:r>
              <a:rPr lang="en-US" sz="1900" dirty="0" smtClean="0"/>
              <a:t>Getting closer to the Russians can damage the relationship with the US</a:t>
            </a:r>
          </a:p>
          <a:p>
            <a:pPr algn="l" rtl="0"/>
            <a:r>
              <a:rPr lang="en-US" b="1" dirty="0"/>
              <a:t>Assad Regime</a:t>
            </a:r>
          </a:p>
          <a:p>
            <a:pPr lvl="1" algn="l" rtl="0"/>
            <a:r>
              <a:rPr lang="en-US" sz="1900" dirty="0"/>
              <a:t>Positive –</a:t>
            </a:r>
          </a:p>
          <a:p>
            <a:pPr lvl="2" algn="l" rtl="0"/>
            <a:r>
              <a:rPr lang="en-US" sz="1900" dirty="0"/>
              <a:t>Regime is in charge</a:t>
            </a:r>
          </a:p>
          <a:p>
            <a:pPr lvl="2" algn="l" rtl="0"/>
            <a:r>
              <a:rPr lang="en-US" sz="1900" dirty="0"/>
              <a:t>Tension between Assad and Iran – regime domination, religious tension, Militias</a:t>
            </a:r>
          </a:p>
          <a:p>
            <a:pPr lvl="1" algn="l" rtl="0"/>
            <a:r>
              <a:rPr lang="en-US" sz="1900" dirty="0"/>
              <a:t>Negative – </a:t>
            </a:r>
          </a:p>
          <a:p>
            <a:pPr lvl="2" algn="l" rtl="0"/>
            <a:r>
              <a:rPr lang="en-US" sz="1900" dirty="0"/>
              <a:t>Assad debt to Iran and Hezbollah, Russian umbrella</a:t>
            </a:r>
          </a:p>
          <a:p>
            <a:pPr lvl="2" algn="l" rtl="0"/>
            <a:r>
              <a:rPr lang="en-US" sz="1900" dirty="0"/>
              <a:t>Syrian army (mixed with Hezbollah)  replaced the presence of rebel forces</a:t>
            </a:r>
            <a:endParaRPr lang="en-US" sz="1900" dirty="0" smtClean="0"/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6240016" y="943854"/>
            <a:ext cx="5616624" cy="507743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n-US" sz="2600" b="1" dirty="0" smtClean="0"/>
              <a:t>Hezbollah</a:t>
            </a:r>
          </a:p>
          <a:p>
            <a:pPr lvl="1" algn="l" rtl="0"/>
            <a:r>
              <a:rPr lang="en-US" sz="1700" dirty="0" smtClean="0"/>
              <a:t>Positive - Hezbollah = Lebanon – committed to stability</a:t>
            </a:r>
          </a:p>
          <a:p>
            <a:pPr lvl="1" algn="l" rtl="0"/>
            <a:r>
              <a:rPr lang="en-US" sz="1700" dirty="0" smtClean="0"/>
              <a:t>Negative – key player that needs to maintain deterrence, risk of Golan front</a:t>
            </a:r>
          </a:p>
          <a:p>
            <a:pPr algn="l" rtl="0"/>
            <a:r>
              <a:rPr lang="en-US" sz="2600" b="1" dirty="0" smtClean="0"/>
              <a:t>Iran</a:t>
            </a:r>
          </a:p>
          <a:p>
            <a:pPr lvl="1" algn="l" rtl="0"/>
            <a:r>
              <a:rPr lang="en-US" sz="1700" dirty="0" smtClean="0"/>
              <a:t>Positive – </a:t>
            </a:r>
          </a:p>
          <a:p>
            <a:pPr lvl="2" algn="l" rtl="0"/>
            <a:r>
              <a:rPr lang="en-US" sz="1700" dirty="0" smtClean="0"/>
              <a:t>Severe economical sanctions decreasing Iranian support</a:t>
            </a:r>
          </a:p>
          <a:p>
            <a:pPr lvl="2" algn="l" rtl="0"/>
            <a:r>
              <a:rPr lang="en-US" sz="1700" dirty="0" smtClean="0"/>
              <a:t>Iranian interest in advancing the Nuclear project – stabilizing factor</a:t>
            </a:r>
          </a:p>
          <a:p>
            <a:pPr lvl="1" algn="l" rtl="0"/>
            <a:r>
              <a:rPr lang="en-US" sz="1700" dirty="0" smtClean="0"/>
              <a:t>Negative – Iran invested in Syria a wants to enjoy the success</a:t>
            </a:r>
          </a:p>
          <a:p>
            <a:pPr algn="l" rtl="0"/>
            <a:r>
              <a:rPr lang="en-US" sz="2600" b="1" dirty="0"/>
              <a:t>USA</a:t>
            </a:r>
          </a:p>
          <a:p>
            <a:pPr lvl="1" algn="l" rtl="0"/>
            <a:r>
              <a:rPr lang="en-US" sz="1600" dirty="0"/>
              <a:t>Positive – increased freedom for </a:t>
            </a:r>
            <a:r>
              <a:rPr lang="en-US" sz="1600" dirty="0" smtClean="0"/>
              <a:t>action</a:t>
            </a:r>
          </a:p>
          <a:p>
            <a:pPr lvl="1" algn="l" rtl="0"/>
            <a:r>
              <a:rPr lang="en-US" sz="1600" dirty="0" smtClean="0"/>
              <a:t>Negative – Turkey authorized to act</a:t>
            </a:r>
            <a:endParaRPr lang="he-IL" sz="1600" dirty="0"/>
          </a:p>
          <a:p>
            <a:pPr algn="l" rtl="0"/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2275725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 fontScale="90000"/>
          </a:bodyPr>
          <a:lstStyle/>
          <a:p>
            <a:pPr algn="ctr" rtl="0"/>
            <a:r>
              <a:rPr lang="en-US" b="1" dirty="0" smtClean="0"/>
              <a:t>Preliminary Strategy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1586" y="1106003"/>
            <a:ext cx="10515600" cy="2304256"/>
          </a:xfrm>
        </p:spPr>
        <p:txBody>
          <a:bodyPr/>
          <a:lstStyle/>
          <a:p>
            <a:pPr algn="l" rtl="0"/>
            <a:r>
              <a:rPr lang="en-US" b="1" dirty="0" smtClean="0"/>
              <a:t>Logic</a:t>
            </a:r>
            <a:r>
              <a:rPr lang="en-US" dirty="0" smtClean="0"/>
              <a:t> – the stabilization of the Assad regime creates an opportunity for Israel to </a:t>
            </a:r>
            <a:r>
              <a:rPr lang="en-US" b="1" dirty="0" smtClean="0"/>
              <a:t>move the Russians and Syrians for actions </a:t>
            </a:r>
            <a:r>
              <a:rPr lang="en-US" dirty="0" smtClean="0"/>
              <a:t>matching the Israeli interests – No Iranians in Syria, Decreased PGA in Lebanon, No Hezbollah in the Golan</a:t>
            </a:r>
          </a:p>
          <a:p>
            <a:pPr algn="l" rtl="0"/>
            <a:r>
              <a:rPr lang="en-US" b="1" dirty="0" smtClean="0"/>
              <a:t>Operatively</a:t>
            </a:r>
            <a:r>
              <a:rPr lang="en-US" dirty="0" smtClean="0"/>
              <a:t> – </a:t>
            </a:r>
            <a:r>
              <a:rPr lang="en-US" dirty="0"/>
              <a:t>2 separate </a:t>
            </a:r>
            <a:r>
              <a:rPr lang="en-US" dirty="0" smtClean="0"/>
              <a:t>arenas</a:t>
            </a:r>
            <a:endParaRPr lang="en-US" dirty="0"/>
          </a:p>
          <a:p>
            <a:pPr marL="457200" lvl="1" indent="0" algn="l" rtl="0">
              <a:buNone/>
            </a:pPr>
            <a:endParaRPr lang="en-US" sz="2800" dirty="0" smtClean="0"/>
          </a:p>
          <a:p>
            <a:pPr algn="l" rtl="0"/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4149080"/>
            <a:ext cx="5185792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1" algn="l" rtl="0"/>
            <a:r>
              <a:rPr lang="en-US" sz="2800" b="1" dirty="0" smtClean="0"/>
              <a:t>a </a:t>
            </a:r>
            <a:r>
              <a:rPr lang="en-US" sz="2800" b="1" dirty="0"/>
              <a:t>Strategic Ambush </a:t>
            </a:r>
            <a:r>
              <a:rPr lang="en-US" sz="2800" dirty="0"/>
              <a:t>– an attack on Iranian assets in Syria that will result in a Syrian response will lead to direct attack on regime </a:t>
            </a:r>
            <a:r>
              <a:rPr lang="en-US" sz="2800" dirty="0" smtClean="0"/>
              <a:t>forces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600056" y="4149080"/>
            <a:ext cx="4896544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1" algn="l" rtl="0"/>
            <a:r>
              <a:rPr lang="en-US" sz="2800" b="1" dirty="0" smtClean="0"/>
              <a:t>CPW </a:t>
            </a:r>
            <a:r>
              <a:rPr lang="en-US" sz="2800" b="1" dirty="0"/>
              <a:t>against PGA </a:t>
            </a:r>
            <a:r>
              <a:rPr lang="en-US" sz="2800" dirty="0"/>
              <a:t>(with USA backing), through alternative </a:t>
            </a:r>
            <a:r>
              <a:rPr lang="en-US" sz="2800" dirty="0" smtClean="0"/>
              <a:t>superiority</a:t>
            </a:r>
            <a:endParaRPr lang="en-US" sz="2800" dirty="0"/>
          </a:p>
          <a:p>
            <a:pPr lvl="1" algn="l" rtl="0"/>
            <a:endParaRPr lang="en-US" sz="2800" dirty="0" smtClean="0"/>
          </a:p>
          <a:p>
            <a:pPr lvl="1" algn="l" rtl="0"/>
            <a:endParaRPr lang="en-US" sz="2800" dirty="0"/>
          </a:p>
        </p:txBody>
      </p:sp>
      <p:pic>
        <p:nvPicPr>
          <p:cNvPr id="7" name="Picture 10" descr="תוצאת תמונה עבור דגל לבנון">
            <a:extLst>
              <a:ext uri="{FF2B5EF4-FFF2-40B4-BE49-F238E27FC236}">
                <a16:creationId xmlns:a16="http://schemas.microsoft.com/office/drawing/2014/main" id="{D5B6D6D1-6CDF-4E0A-98BD-17CE3FA7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546" y="3535574"/>
            <a:ext cx="816845" cy="543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תוצאת תמונה עבור דגלי המזרח התיכון">
            <a:extLst>
              <a:ext uri="{FF2B5EF4-FFF2-40B4-BE49-F238E27FC236}">
                <a16:creationId xmlns:a16="http://schemas.microsoft.com/office/drawing/2014/main" id="{5BDBCEFB-1FB0-4C0C-B833-2573ADD9B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20950"/>
          <a:stretch/>
        </p:blipFill>
        <p:spPr bwMode="auto">
          <a:xfrm>
            <a:off x="2985188" y="3535575"/>
            <a:ext cx="809302" cy="5602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113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b="1" dirty="0">
                <a:cs typeface="Gisha" panose="020B0502040204020203" pitchFamily="34" charset="-79"/>
              </a:rPr>
              <a:t>Insights from the team work process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40482" y="1690688"/>
            <a:ext cx="10515600" cy="4351338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Strategic thinking is truly neither intuitive nor linear</a:t>
            </a:r>
          </a:p>
          <a:p>
            <a:pPr algn="l" rtl="0"/>
            <a:r>
              <a:rPr lang="en-US" dirty="0" smtClean="0"/>
              <a:t>Stepped approach through the main milestones is essential in order to stay focused</a:t>
            </a:r>
          </a:p>
          <a:p>
            <a:pPr lvl="1" algn="l" rtl="0"/>
            <a:r>
              <a:rPr lang="en-US" dirty="0"/>
              <a:t>Genealogy as crucial</a:t>
            </a:r>
          </a:p>
          <a:p>
            <a:pPr lvl="1" algn="l" rtl="0"/>
            <a:r>
              <a:rPr lang="en-US" dirty="0"/>
              <a:t>Cognitive map as a tool for understanding or describing the system</a:t>
            </a:r>
          </a:p>
          <a:p>
            <a:pPr algn="l" rtl="0"/>
            <a:r>
              <a:rPr lang="en-US" dirty="0" smtClean="0"/>
              <a:t>The Offset needs to be detailed in order to define the right potentials and strategy</a:t>
            </a:r>
          </a:p>
          <a:p>
            <a:pPr algn="l" rtl="0"/>
            <a:r>
              <a:rPr lang="en-US" dirty="0" smtClean="0"/>
              <a:t>Major advantage of the process – the ability to think out of the box</a:t>
            </a:r>
          </a:p>
          <a:p>
            <a:pPr algn="l" rtl="0"/>
            <a:r>
              <a:rPr lang="en-US" dirty="0" smtClean="0"/>
              <a:t>Every strategic logic has an operative shape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76130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Additional Questions</a:t>
            </a:r>
            <a:endParaRPr lang="he-IL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343472" y="1700808"/>
            <a:ext cx="10137112" cy="4536504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Syria sovereignty is back in the region – what is our strategy?</a:t>
            </a:r>
          </a:p>
          <a:p>
            <a:pPr algn="l" rtl="0"/>
            <a:r>
              <a:rPr lang="en-US" dirty="0"/>
              <a:t>What is better / stronger? United Northern arena Vs Split states? </a:t>
            </a:r>
            <a:endParaRPr lang="he-IL" dirty="0"/>
          </a:p>
          <a:p>
            <a:pPr algn="l" rtl="0"/>
            <a:r>
              <a:rPr lang="en-US" dirty="0" smtClean="0"/>
              <a:t>Is </a:t>
            </a:r>
            <a:r>
              <a:rPr lang="en-US" dirty="0" smtClean="0"/>
              <a:t>USA withdrawal from Syria is a part of US withdrawal from the Middle East?</a:t>
            </a:r>
          </a:p>
          <a:p>
            <a:pPr algn="l" rtl="0"/>
            <a:r>
              <a:rPr lang="en-US" dirty="0" smtClean="0"/>
              <a:t>What is the meaning of US withdrawal for the other players?</a:t>
            </a:r>
          </a:p>
          <a:p>
            <a:pPr algn="l" rtl="0"/>
            <a:r>
              <a:rPr lang="en-US" dirty="0" smtClean="0"/>
              <a:t>What </a:t>
            </a:r>
            <a:r>
              <a:rPr lang="en-US" dirty="0" smtClean="0"/>
              <a:t>is the current role of Turkey</a:t>
            </a:r>
            <a:r>
              <a:rPr lang="en-US" dirty="0" smtClean="0"/>
              <a:t>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31158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2895380"/>
            <a:ext cx="5284203" cy="396044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7" y="270409"/>
            <a:ext cx="5395909" cy="404416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2916080"/>
            <a:ext cx="5256584" cy="3939740"/>
          </a:xfrm>
          <a:prstGeom prst="rect">
            <a:avLst/>
          </a:prstGeom>
        </p:spPr>
      </p:pic>
      <p:pic>
        <p:nvPicPr>
          <p:cNvPr id="1026" name="Picture 2" descr="https://lh3.googleusercontent.com/bAtF2YInatWKEeDc19NiL4n-pcOwoSeJUNXv-eoETyGZlllPu2xhjJBVGMxX5X5wNQx7QaOLufDME3p2z0qnlyBxbGQ9G9mXNn8F8e7AM3aUe0mVt6JbhfqStdZIy2_nNSqg69KbauUqUXCoR4kF8_S3dkIbuU-Ft3tFH9ROoRsm9tNdb_18Bf3vpzKRhqrv9TsxK89OmdZBBU0Scc76gaiSNGbG2JZY08XdF7Wrf5ourBDeCRuH4CRnCc4xO2tfr48gUNws8Yv1WtiHJGZxYWYrmCvuMc8B94VXk61sml3YO68_GeSkjf6XEJGA-IXlCJJ4E9AkGrK6kjjxzemiB_qrlfGN0WXTlrvXslCDlSG46ISgx4NmfXJ1X_zw0FjkMwnZVrrwe1Rp1I712dCTgogSXyuYUJC3s3uVWymDCvsji9HpasdT3JQ6KNqHNQCJTJaYztlDZSdmM1HzAZVS0FsJDq38VPrMuvMKHHDjalz2pz9USDbwqdRAtbVaRH7r3t7Usu88uRxSFiTMhiTEv9W3HiNckBt9g7WDe3o5J-4hxguhYxuCDJHpbC9FkjXhctLDq7oXSNw0X9CkA9FlFp0xcdiDu7IP3WaWDNqXTlu1Lp06mAsKMpWzrI0xEwKeebjzft4djEkSd5PeAOE7t4keKg=w974-h730-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9" y="312880"/>
            <a:ext cx="5135494" cy="38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5780" y="2120964"/>
            <a:ext cx="5256584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8800" b="1" dirty="0" smtClean="0">
                <a:solidFill>
                  <a:schemeClr val="bg1"/>
                </a:solidFill>
              </a:rPr>
              <a:t>Thank you</a:t>
            </a:r>
          </a:p>
          <a:p>
            <a:pPr algn="ctr" rtl="0"/>
            <a:r>
              <a:rPr lang="en-US" sz="8800" b="1" dirty="0" smtClean="0">
                <a:solidFill>
                  <a:schemeClr val="bg1"/>
                </a:solidFill>
              </a:rPr>
              <a:t>Team #1</a:t>
            </a:r>
            <a:endParaRPr lang="he-IL" sz="8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950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2052890" y="399427"/>
            <a:ext cx="2611772" cy="2534285"/>
            <a:chOff x="1428229" y="1395585"/>
            <a:chExt cx="4675570" cy="4675570"/>
          </a:xfrm>
        </p:grpSpPr>
        <p:sp>
          <p:nvSpPr>
            <p:cNvPr id="5" name="קשת מלאה 4"/>
            <p:cNvSpPr/>
            <p:nvPr/>
          </p:nvSpPr>
          <p:spPr>
            <a:xfrm>
              <a:off x="1966338" y="1933694"/>
              <a:ext cx="3599353" cy="3599353"/>
            </a:xfrm>
            <a:prstGeom prst="blockArc">
              <a:avLst>
                <a:gd name="adj1" fmla="val 10800000"/>
                <a:gd name="adj2" fmla="val 162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קשת מלאה 5"/>
            <p:cNvSpPr/>
            <p:nvPr/>
          </p:nvSpPr>
          <p:spPr>
            <a:xfrm>
              <a:off x="1966338" y="1933694"/>
              <a:ext cx="3599353" cy="3599353"/>
            </a:xfrm>
            <a:prstGeom prst="blockArc">
              <a:avLst>
                <a:gd name="adj1" fmla="val 5400000"/>
                <a:gd name="adj2" fmla="val 108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קשת מלאה 6"/>
            <p:cNvSpPr/>
            <p:nvPr/>
          </p:nvSpPr>
          <p:spPr>
            <a:xfrm>
              <a:off x="1966338" y="1933694"/>
              <a:ext cx="3599353" cy="3599353"/>
            </a:xfrm>
            <a:prstGeom prst="blockArc">
              <a:avLst>
                <a:gd name="adj1" fmla="val 0"/>
                <a:gd name="adj2" fmla="val 54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קשת מלאה 7"/>
            <p:cNvSpPr/>
            <p:nvPr/>
          </p:nvSpPr>
          <p:spPr>
            <a:xfrm>
              <a:off x="1966338" y="1933694"/>
              <a:ext cx="3599353" cy="3599353"/>
            </a:xfrm>
            <a:prstGeom prst="blockArc">
              <a:avLst>
                <a:gd name="adj1" fmla="val 16200000"/>
                <a:gd name="adj2" fmla="val 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צורה חופשית 8"/>
            <p:cNvSpPr/>
            <p:nvPr/>
          </p:nvSpPr>
          <p:spPr>
            <a:xfrm>
              <a:off x="2937645" y="2905001"/>
              <a:ext cx="1656737" cy="1656737"/>
            </a:xfrm>
            <a:custGeom>
              <a:avLst/>
              <a:gdLst>
                <a:gd name="connsiteX0" fmla="*/ 0 w 1656738"/>
                <a:gd name="connsiteY0" fmla="*/ 828369 h 1656738"/>
                <a:gd name="connsiteX1" fmla="*/ 828369 w 1656738"/>
                <a:gd name="connsiteY1" fmla="*/ 0 h 1656738"/>
                <a:gd name="connsiteX2" fmla="*/ 1656738 w 1656738"/>
                <a:gd name="connsiteY2" fmla="*/ 828369 h 1656738"/>
                <a:gd name="connsiteX3" fmla="*/ 828369 w 1656738"/>
                <a:gd name="connsiteY3" fmla="*/ 1656738 h 1656738"/>
                <a:gd name="connsiteX4" fmla="*/ 0 w 1656738"/>
                <a:gd name="connsiteY4" fmla="*/ 828369 h 165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6738" h="1656738">
                  <a:moveTo>
                    <a:pt x="0" y="828369"/>
                  </a:moveTo>
                  <a:cubicBezTo>
                    <a:pt x="0" y="370873"/>
                    <a:pt x="370873" y="0"/>
                    <a:pt x="828369" y="0"/>
                  </a:cubicBezTo>
                  <a:cubicBezTo>
                    <a:pt x="1285865" y="0"/>
                    <a:pt x="1656738" y="370873"/>
                    <a:pt x="1656738" y="828369"/>
                  </a:cubicBezTo>
                  <a:cubicBezTo>
                    <a:pt x="1656738" y="1285865"/>
                    <a:pt x="1285865" y="1656738"/>
                    <a:pt x="828369" y="1656738"/>
                  </a:cubicBezTo>
                  <a:cubicBezTo>
                    <a:pt x="370873" y="1656738"/>
                    <a:pt x="0" y="1285865"/>
                    <a:pt x="0" y="828369"/>
                  </a:cubicBezTo>
                  <a:close/>
                </a:path>
              </a:pathLst>
            </a:cu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84" tIns="278184" rIns="278184" bIns="278184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2800" kern="1200" dirty="0"/>
            </a:p>
          </p:txBody>
        </p:sp>
        <p:sp>
          <p:nvSpPr>
            <p:cNvPr id="10" name="צורה חופשית 9"/>
            <p:cNvSpPr/>
            <p:nvPr/>
          </p:nvSpPr>
          <p:spPr>
            <a:xfrm>
              <a:off x="3186156" y="1395585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he-IL" b="1" dirty="0">
                <a:solidFill>
                  <a:schemeClr val="tx1"/>
                </a:solidFill>
                <a:latin typeface="David" panose="020E0502060401010101" pitchFamily="34" charset="-79"/>
              </a:endParaRPr>
            </a:p>
          </p:txBody>
        </p:sp>
        <p:sp>
          <p:nvSpPr>
            <p:cNvPr id="11" name="צורה חופשית 10"/>
            <p:cNvSpPr/>
            <p:nvPr/>
          </p:nvSpPr>
          <p:spPr>
            <a:xfrm>
              <a:off x="4944083" y="3153512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66" tIns="193966" rIns="193966" bIns="193966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900" kern="1200" dirty="0"/>
            </a:p>
          </p:txBody>
        </p:sp>
        <p:sp>
          <p:nvSpPr>
            <p:cNvPr id="12" name="צורה חופשית 11"/>
            <p:cNvSpPr/>
            <p:nvPr/>
          </p:nvSpPr>
          <p:spPr>
            <a:xfrm>
              <a:off x="3186156" y="4911439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66" tIns="193966" rIns="193966" bIns="193966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900" kern="1200"/>
            </a:p>
          </p:txBody>
        </p:sp>
        <p:sp>
          <p:nvSpPr>
            <p:cNvPr id="13" name="צורה חופשית 12"/>
            <p:cNvSpPr/>
            <p:nvPr/>
          </p:nvSpPr>
          <p:spPr>
            <a:xfrm>
              <a:off x="1428229" y="3153512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06" tIns="196506" rIns="196506" bIns="196506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21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4" name="לחצן פעולה: חזרה 13">
            <a:hlinkClick r:id="" action="ppaction://hlinkshowjump?jump=lastslideviewed" highlightClick="1"/>
          </p:cNvPr>
          <p:cNvSpPr/>
          <p:nvPr/>
        </p:nvSpPr>
        <p:spPr>
          <a:xfrm>
            <a:off x="10272464" y="5445224"/>
            <a:ext cx="720080" cy="64807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15" name="קבוצה 14"/>
          <p:cNvGrpSpPr/>
          <p:nvPr/>
        </p:nvGrpSpPr>
        <p:grpSpPr>
          <a:xfrm>
            <a:off x="5618383" y="399427"/>
            <a:ext cx="2808312" cy="2730439"/>
            <a:chOff x="1428229" y="1395585"/>
            <a:chExt cx="4675570" cy="4675570"/>
          </a:xfrm>
        </p:grpSpPr>
        <p:sp>
          <p:nvSpPr>
            <p:cNvPr id="16" name="קשת מלאה 15"/>
            <p:cNvSpPr/>
            <p:nvPr/>
          </p:nvSpPr>
          <p:spPr>
            <a:xfrm>
              <a:off x="1966338" y="1933694"/>
              <a:ext cx="3599353" cy="3599353"/>
            </a:xfrm>
            <a:prstGeom prst="blockArc">
              <a:avLst>
                <a:gd name="adj1" fmla="val 10800000"/>
                <a:gd name="adj2" fmla="val 162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קשת מלאה 16"/>
            <p:cNvSpPr/>
            <p:nvPr/>
          </p:nvSpPr>
          <p:spPr>
            <a:xfrm>
              <a:off x="1966338" y="1933694"/>
              <a:ext cx="3599353" cy="3599353"/>
            </a:xfrm>
            <a:prstGeom prst="blockArc">
              <a:avLst>
                <a:gd name="adj1" fmla="val 5400000"/>
                <a:gd name="adj2" fmla="val 108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קשת מלאה 17"/>
            <p:cNvSpPr/>
            <p:nvPr/>
          </p:nvSpPr>
          <p:spPr>
            <a:xfrm>
              <a:off x="1966338" y="1933694"/>
              <a:ext cx="3599353" cy="3599353"/>
            </a:xfrm>
            <a:prstGeom prst="blockArc">
              <a:avLst>
                <a:gd name="adj1" fmla="val 0"/>
                <a:gd name="adj2" fmla="val 54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קשת מלאה 18"/>
            <p:cNvSpPr/>
            <p:nvPr/>
          </p:nvSpPr>
          <p:spPr>
            <a:xfrm>
              <a:off x="1966338" y="1933694"/>
              <a:ext cx="3599353" cy="3599353"/>
            </a:xfrm>
            <a:prstGeom prst="blockArc">
              <a:avLst>
                <a:gd name="adj1" fmla="val 16200000"/>
                <a:gd name="adj2" fmla="val 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צורה חופשית 19"/>
            <p:cNvSpPr/>
            <p:nvPr/>
          </p:nvSpPr>
          <p:spPr>
            <a:xfrm>
              <a:off x="2937645" y="2905001"/>
              <a:ext cx="1656738" cy="1656738"/>
            </a:xfrm>
            <a:custGeom>
              <a:avLst/>
              <a:gdLst>
                <a:gd name="connsiteX0" fmla="*/ 0 w 1656738"/>
                <a:gd name="connsiteY0" fmla="*/ 828369 h 1656738"/>
                <a:gd name="connsiteX1" fmla="*/ 828369 w 1656738"/>
                <a:gd name="connsiteY1" fmla="*/ 0 h 1656738"/>
                <a:gd name="connsiteX2" fmla="*/ 1656738 w 1656738"/>
                <a:gd name="connsiteY2" fmla="*/ 828369 h 1656738"/>
                <a:gd name="connsiteX3" fmla="*/ 828369 w 1656738"/>
                <a:gd name="connsiteY3" fmla="*/ 1656738 h 1656738"/>
                <a:gd name="connsiteX4" fmla="*/ 0 w 1656738"/>
                <a:gd name="connsiteY4" fmla="*/ 828369 h 165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6738" h="1656738">
                  <a:moveTo>
                    <a:pt x="0" y="828369"/>
                  </a:moveTo>
                  <a:cubicBezTo>
                    <a:pt x="0" y="370873"/>
                    <a:pt x="370873" y="0"/>
                    <a:pt x="828369" y="0"/>
                  </a:cubicBezTo>
                  <a:cubicBezTo>
                    <a:pt x="1285865" y="0"/>
                    <a:pt x="1656738" y="370873"/>
                    <a:pt x="1656738" y="828369"/>
                  </a:cubicBezTo>
                  <a:cubicBezTo>
                    <a:pt x="1656738" y="1285865"/>
                    <a:pt x="1285865" y="1656738"/>
                    <a:pt x="828369" y="1656738"/>
                  </a:cubicBezTo>
                  <a:cubicBezTo>
                    <a:pt x="370873" y="1656738"/>
                    <a:pt x="0" y="1285865"/>
                    <a:pt x="0" y="828369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84" tIns="278184" rIns="278184" bIns="278184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2800" kern="1200" dirty="0"/>
            </a:p>
          </p:txBody>
        </p:sp>
        <p:sp>
          <p:nvSpPr>
            <p:cNvPr id="21" name="צורה חופשית 20"/>
            <p:cNvSpPr/>
            <p:nvPr/>
          </p:nvSpPr>
          <p:spPr>
            <a:xfrm>
              <a:off x="3186156" y="1395585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gradFill>
              <a:gsLst>
                <a:gs pos="25000">
                  <a:srgbClr val="C00000"/>
                </a:gs>
                <a:gs pos="75000">
                  <a:srgbClr val="FFFF00"/>
                </a:gs>
                <a:gs pos="70000">
                  <a:srgbClr val="FFFF75"/>
                </a:gs>
                <a:gs pos="65000">
                  <a:schemeClr val="bg1"/>
                </a:gs>
                <a:gs pos="35000">
                  <a:schemeClr val="bg1"/>
                </a:gs>
                <a:gs pos="30000">
                  <a:srgbClr val="FFFF00"/>
                </a:gs>
                <a:gs pos="75000">
                  <a:srgbClr val="00B050"/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he-IL" b="1" dirty="0">
                <a:solidFill>
                  <a:schemeClr val="tx1"/>
                </a:solidFill>
                <a:latin typeface="David" panose="020E0502060401010101" pitchFamily="34" charset="-79"/>
              </a:endParaRPr>
            </a:p>
          </p:txBody>
        </p:sp>
        <p:sp>
          <p:nvSpPr>
            <p:cNvPr id="22" name="צורה חופשית 21"/>
            <p:cNvSpPr/>
            <p:nvPr/>
          </p:nvSpPr>
          <p:spPr>
            <a:xfrm>
              <a:off x="4944083" y="3153512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66" tIns="193966" rIns="193966" bIns="193966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900" kern="1200" dirty="0"/>
            </a:p>
          </p:txBody>
        </p:sp>
        <p:sp>
          <p:nvSpPr>
            <p:cNvPr id="23" name="צורה חופשית 22"/>
            <p:cNvSpPr/>
            <p:nvPr/>
          </p:nvSpPr>
          <p:spPr>
            <a:xfrm>
              <a:off x="3186156" y="4911439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66" tIns="193966" rIns="193966" bIns="193966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900" kern="1200"/>
            </a:p>
          </p:txBody>
        </p:sp>
        <p:sp>
          <p:nvSpPr>
            <p:cNvPr id="24" name="צורה חופשית 23"/>
            <p:cNvSpPr/>
            <p:nvPr/>
          </p:nvSpPr>
          <p:spPr>
            <a:xfrm>
              <a:off x="1428229" y="3153512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0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06" tIns="196506" rIns="196506" bIns="196506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21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קבוצה 24"/>
          <p:cNvGrpSpPr/>
          <p:nvPr/>
        </p:nvGrpSpPr>
        <p:grpSpPr>
          <a:xfrm>
            <a:off x="5647968" y="3424242"/>
            <a:ext cx="2968312" cy="2950194"/>
            <a:chOff x="5782529" y="1243185"/>
            <a:chExt cx="4675570" cy="4675570"/>
          </a:xfrm>
        </p:grpSpPr>
        <p:sp>
          <p:nvSpPr>
            <p:cNvPr id="26" name="קשת מלאה 25"/>
            <p:cNvSpPr/>
            <p:nvPr/>
          </p:nvSpPr>
          <p:spPr>
            <a:xfrm>
              <a:off x="6320638" y="1781294"/>
              <a:ext cx="3599353" cy="3599353"/>
            </a:xfrm>
            <a:prstGeom prst="blockArc">
              <a:avLst>
                <a:gd name="adj1" fmla="val 10800000"/>
                <a:gd name="adj2" fmla="val 162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קשת מלאה 26"/>
            <p:cNvSpPr/>
            <p:nvPr/>
          </p:nvSpPr>
          <p:spPr>
            <a:xfrm>
              <a:off x="6320638" y="1781294"/>
              <a:ext cx="3599353" cy="3599353"/>
            </a:xfrm>
            <a:prstGeom prst="blockArc">
              <a:avLst>
                <a:gd name="adj1" fmla="val 5400000"/>
                <a:gd name="adj2" fmla="val 108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קשת מלאה 27"/>
            <p:cNvSpPr/>
            <p:nvPr/>
          </p:nvSpPr>
          <p:spPr>
            <a:xfrm>
              <a:off x="6320638" y="1781294"/>
              <a:ext cx="3599353" cy="3599353"/>
            </a:xfrm>
            <a:prstGeom prst="blockArc">
              <a:avLst>
                <a:gd name="adj1" fmla="val 0"/>
                <a:gd name="adj2" fmla="val 54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קשת מלאה 28"/>
            <p:cNvSpPr/>
            <p:nvPr/>
          </p:nvSpPr>
          <p:spPr>
            <a:xfrm>
              <a:off x="6320638" y="1781294"/>
              <a:ext cx="3599353" cy="3599353"/>
            </a:xfrm>
            <a:prstGeom prst="blockArc">
              <a:avLst>
                <a:gd name="adj1" fmla="val 16200000"/>
                <a:gd name="adj2" fmla="val 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צורה חופשית 29"/>
            <p:cNvSpPr/>
            <p:nvPr/>
          </p:nvSpPr>
          <p:spPr>
            <a:xfrm>
              <a:off x="7291945" y="2752601"/>
              <a:ext cx="1656738" cy="1656738"/>
            </a:xfrm>
            <a:custGeom>
              <a:avLst/>
              <a:gdLst>
                <a:gd name="connsiteX0" fmla="*/ 0 w 1656738"/>
                <a:gd name="connsiteY0" fmla="*/ 828369 h 1656738"/>
                <a:gd name="connsiteX1" fmla="*/ 828369 w 1656738"/>
                <a:gd name="connsiteY1" fmla="*/ 0 h 1656738"/>
                <a:gd name="connsiteX2" fmla="*/ 1656738 w 1656738"/>
                <a:gd name="connsiteY2" fmla="*/ 828369 h 1656738"/>
                <a:gd name="connsiteX3" fmla="*/ 828369 w 1656738"/>
                <a:gd name="connsiteY3" fmla="*/ 1656738 h 1656738"/>
                <a:gd name="connsiteX4" fmla="*/ 0 w 1656738"/>
                <a:gd name="connsiteY4" fmla="*/ 828369 h 165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6738" h="1656738">
                  <a:moveTo>
                    <a:pt x="0" y="828369"/>
                  </a:moveTo>
                  <a:cubicBezTo>
                    <a:pt x="0" y="370873"/>
                    <a:pt x="370873" y="0"/>
                    <a:pt x="828369" y="0"/>
                  </a:cubicBezTo>
                  <a:cubicBezTo>
                    <a:pt x="1285865" y="0"/>
                    <a:pt x="1656738" y="370873"/>
                    <a:pt x="1656738" y="828369"/>
                  </a:cubicBezTo>
                  <a:cubicBezTo>
                    <a:pt x="1656738" y="1285865"/>
                    <a:pt x="1285865" y="1656738"/>
                    <a:pt x="828369" y="1656738"/>
                  </a:cubicBezTo>
                  <a:cubicBezTo>
                    <a:pt x="370873" y="1656738"/>
                    <a:pt x="0" y="1285865"/>
                    <a:pt x="0" y="828369"/>
                  </a:cubicBezTo>
                  <a:close/>
                </a:path>
              </a:pathLst>
            </a:custGeom>
            <a:blipFill dpi="0" rotWithShape="0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84" tIns="278184" rIns="278184" bIns="278184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2800" kern="1200" dirty="0"/>
            </a:p>
          </p:txBody>
        </p:sp>
        <p:sp>
          <p:nvSpPr>
            <p:cNvPr id="31" name="צורה חופשית 30"/>
            <p:cNvSpPr/>
            <p:nvPr/>
          </p:nvSpPr>
          <p:spPr>
            <a:xfrm>
              <a:off x="7540456" y="1243185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06" tIns="196506" rIns="196506" bIns="196506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21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32" name="צורה חופשית 31"/>
            <p:cNvSpPr/>
            <p:nvPr/>
          </p:nvSpPr>
          <p:spPr>
            <a:xfrm>
              <a:off x="9298383" y="3001112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0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66" tIns="193966" rIns="193966" bIns="193966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900" kern="1200" dirty="0"/>
            </a:p>
          </p:txBody>
        </p:sp>
        <p:sp>
          <p:nvSpPr>
            <p:cNvPr id="33" name="צורה חופשית 32"/>
            <p:cNvSpPr/>
            <p:nvPr/>
          </p:nvSpPr>
          <p:spPr>
            <a:xfrm>
              <a:off x="7540456" y="4759039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66" tIns="193966" rIns="193966" bIns="193966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900" kern="1200"/>
            </a:p>
          </p:txBody>
        </p:sp>
        <p:sp>
          <p:nvSpPr>
            <p:cNvPr id="34" name="צורה חופשית 33"/>
            <p:cNvSpPr/>
            <p:nvPr/>
          </p:nvSpPr>
          <p:spPr>
            <a:xfrm>
              <a:off x="5782529" y="3001112"/>
              <a:ext cx="1159716" cy="1159716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6506" tIns="196506" rIns="196506" bIns="196506" numCol="1" spcCol="1270" anchor="ctr" anchorCtr="0">
              <a:noAutofit/>
            </a:bodyPr>
            <a:lstStyle/>
            <a:p>
              <a:pPr lvl="0" algn="ctr" defTabSz="9334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2100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קבוצה 34"/>
          <p:cNvGrpSpPr/>
          <p:nvPr/>
        </p:nvGrpSpPr>
        <p:grpSpPr>
          <a:xfrm>
            <a:off x="1720035" y="3236424"/>
            <a:ext cx="2944627" cy="3138012"/>
            <a:chOff x="8629989" y="2908717"/>
            <a:chExt cx="3960000" cy="3960000"/>
          </a:xfrm>
        </p:grpSpPr>
        <p:sp>
          <p:nvSpPr>
            <p:cNvPr id="36" name="קשת מלאה 35"/>
            <p:cNvSpPr/>
            <p:nvPr/>
          </p:nvSpPr>
          <p:spPr>
            <a:xfrm>
              <a:off x="9085743" y="3364471"/>
              <a:ext cx="3048492" cy="3048492"/>
            </a:xfrm>
            <a:prstGeom prst="blockArc">
              <a:avLst>
                <a:gd name="adj1" fmla="val 10800000"/>
                <a:gd name="adj2" fmla="val 162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קשת מלאה 36"/>
            <p:cNvSpPr/>
            <p:nvPr/>
          </p:nvSpPr>
          <p:spPr>
            <a:xfrm>
              <a:off x="9085743" y="3364471"/>
              <a:ext cx="3048492" cy="3048492"/>
            </a:xfrm>
            <a:prstGeom prst="blockArc">
              <a:avLst>
                <a:gd name="adj1" fmla="val 5400000"/>
                <a:gd name="adj2" fmla="val 108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קשת מלאה 37"/>
            <p:cNvSpPr/>
            <p:nvPr/>
          </p:nvSpPr>
          <p:spPr>
            <a:xfrm>
              <a:off x="9085743" y="3364471"/>
              <a:ext cx="3048492" cy="3048492"/>
            </a:xfrm>
            <a:prstGeom prst="blockArc">
              <a:avLst>
                <a:gd name="adj1" fmla="val 0"/>
                <a:gd name="adj2" fmla="val 540000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קשת מלאה 38"/>
            <p:cNvSpPr/>
            <p:nvPr/>
          </p:nvSpPr>
          <p:spPr>
            <a:xfrm>
              <a:off x="9085743" y="3364471"/>
              <a:ext cx="3048492" cy="3048492"/>
            </a:xfrm>
            <a:prstGeom prst="blockArc">
              <a:avLst>
                <a:gd name="adj1" fmla="val 16200000"/>
                <a:gd name="adj2" fmla="val 0"/>
                <a:gd name="adj3" fmla="val 4640"/>
              </a:avLst>
            </a:prstGeom>
            <a:scene3d>
              <a:camera prst="orthographicFront"/>
              <a:lightRig rig="flat" dir="t"/>
            </a:scene3d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צורה חופשית 39"/>
            <p:cNvSpPr/>
            <p:nvPr/>
          </p:nvSpPr>
          <p:spPr>
            <a:xfrm>
              <a:off x="9908397" y="4187125"/>
              <a:ext cx="1403183" cy="1403183"/>
            </a:xfrm>
            <a:custGeom>
              <a:avLst/>
              <a:gdLst>
                <a:gd name="connsiteX0" fmla="*/ 0 w 1656738"/>
                <a:gd name="connsiteY0" fmla="*/ 828369 h 1656738"/>
                <a:gd name="connsiteX1" fmla="*/ 828369 w 1656738"/>
                <a:gd name="connsiteY1" fmla="*/ 0 h 1656738"/>
                <a:gd name="connsiteX2" fmla="*/ 1656738 w 1656738"/>
                <a:gd name="connsiteY2" fmla="*/ 828369 h 1656738"/>
                <a:gd name="connsiteX3" fmla="*/ 828369 w 1656738"/>
                <a:gd name="connsiteY3" fmla="*/ 1656738 h 1656738"/>
                <a:gd name="connsiteX4" fmla="*/ 0 w 1656738"/>
                <a:gd name="connsiteY4" fmla="*/ 828369 h 1656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6738" h="1656738">
                  <a:moveTo>
                    <a:pt x="0" y="828369"/>
                  </a:moveTo>
                  <a:cubicBezTo>
                    <a:pt x="0" y="370873"/>
                    <a:pt x="370873" y="0"/>
                    <a:pt x="828369" y="0"/>
                  </a:cubicBezTo>
                  <a:cubicBezTo>
                    <a:pt x="1285865" y="0"/>
                    <a:pt x="1656738" y="370873"/>
                    <a:pt x="1656738" y="828369"/>
                  </a:cubicBezTo>
                  <a:cubicBezTo>
                    <a:pt x="1656738" y="1285865"/>
                    <a:pt x="1285865" y="1656738"/>
                    <a:pt x="828369" y="1656738"/>
                  </a:cubicBezTo>
                  <a:cubicBezTo>
                    <a:pt x="370873" y="1656738"/>
                    <a:pt x="0" y="1285865"/>
                    <a:pt x="0" y="828369"/>
                  </a:cubicBezTo>
                  <a:close/>
                </a:path>
              </a:pathLst>
            </a:custGeom>
            <a:blipFill dpi="0"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8184" tIns="278184" rIns="278184" bIns="278184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2800" kern="1200" dirty="0"/>
            </a:p>
          </p:txBody>
        </p:sp>
        <p:sp>
          <p:nvSpPr>
            <p:cNvPr id="41" name="צורה חופשית 40"/>
            <p:cNvSpPr/>
            <p:nvPr/>
          </p:nvSpPr>
          <p:spPr>
            <a:xfrm>
              <a:off x="10118875" y="2908717"/>
              <a:ext cx="982228" cy="982228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he-IL" b="1" dirty="0">
                <a:solidFill>
                  <a:schemeClr val="tx1"/>
                </a:solidFill>
                <a:latin typeface="David" panose="020E0502060401010101" pitchFamily="34" charset="-79"/>
              </a:endParaRPr>
            </a:p>
          </p:txBody>
        </p:sp>
        <p:sp>
          <p:nvSpPr>
            <p:cNvPr id="42" name="צורה חופשית 41"/>
            <p:cNvSpPr/>
            <p:nvPr/>
          </p:nvSpPr>
          <p:spPr>
            <a:xfrm>
              <a:off x="11607761" y="4397603"/>
              <a:ext cx="982228" cy="982228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66" tIns="193966" rIns="193966" bIns="193966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900" kern="1200" dirty="0"/>
            </a:p>
          </p:txBody>
        </p:sp>
        <p:sp>
          <p:nvSpPr>
            <p:cNvPr id="43" name="צורה חופשית 42"/>
            <p:cNvSpPr/>
            <p:nvPr/>
          </p:nvSpPr>
          <p:spPr>
            <a:xfrm>
              <a:off x="10118875" y="5886489"/>
              <a:ext cx="982228" cy="982228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3966" tIns="193966" rIns="193966" bIns="193966" numCol="1" spcCol="1270" anchor="ctr" anchorCtr="0">
              <a:noAutofit/>
            </a:bodyPr>
            <a:lstStyle/>
            <a:p>
              <a:pPr lvl="0" algn="ctr" defTabSz="8445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1900" kern="1200"/>
            </a:p>
          </p:txBody>
        </p:sp>
        <p:sp>
          <p:nvSpPr>
            <p:cNvPr id="44" name="צורה חופשית 43"/>
            <p:cNvSpPr/>
            <p:nvPr/>
          </p:nvSpPr>
          <p:spPr>
            <a:xfrm>
              <a:off x="8629989" y="4397603"/>
              <a:ext cx="982228" cy="982228"/>
            </a:xfrm>
            <a:custGeom>
              <a:avLst/>
              <a:gdLst>
                <a:gd name="connsiteX0" fmla="*/ 0 w 1159716"/>
                <a:gd name="connsiteY0" fmla="*/ 579858 h 1159716"/>
                <a:gd name="connsiteX1" fmla="*/ 579858 w 1159716"/>
                <a:gd name="connsiteY1" fmla="*/ 0 h 1159716"/>
                <a:gd name="connsiteX2" fmla="*/ 1159716 w 1159716"/>
                <a:gd name="connsiteY2" fmla="*/ 579858 h 1159716"/>
                <a:gd name="connsiteX3" fmla="*/ 579858 w 1159716"/>
                <a:gd name="connsiteY3" fmla="*/ 1159716 h 1159716"/>
                <a:gd name="connsiteX4" fmla="*/ 0 w 1159716"/>
                <a:gd name="connsiteY4" fmla="*/ 579858 h 1159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9716" h="1159716">
                  <a:moveTo>
                    <a:pt x="0" y="579858"/>
                  </a:moveTo>
                  <a:cubicBezTo>
                    <a:pt x="0" y="259611"/>
                    <a:pt x="259611" y="0"/>
                    <a:pt x="579858" y="0"/>
                  </a:cubicBezTo>
                  <a:cubicBezTo>
                    <a:pt x="900105" y="0"/>
                    <a:pt x="1159716" y="259611"/>
                    <a:pt x="1159716" y="579858"/>
                  </a:cubicBezTo>
                  <a:cubicBezTo>
                    <a:pt x="1159716" y="900105"/>
                    <a:pt x="900105" y="1159716"/>
                    <a:pt x="579858" y="1159716"/>
                  </a:cubicBezTo>
                  <a:cubicBezTo>
                    <a:pt x="259611" y="1159716"/>
                    <a:pt x="0" y="900105"/>
                    <a:pt x="0" y="579858"/>
                  </a:cubicBezTo>
                  <a:close/>
                </a:path>
              </a:pathLst>
            </a:custGeom>
            <a:gradFill>
              <a:gsLst>
                <a:gs pos="25000">
                  <a:srgbClr val="C00000"/>
                </a:gs>
                <a:gs pos="75000">
                  <a:srgbClr val="FFFF00"/>
                </a:gs>
                <a:gs pos="70000">
                  <a:srgbClr val="FFFF75"/>
                </a:gs>
                <a:gs pos="65000">
                  <a:schemeClr val="bg1"/>
                </a:gs>
                <a:gs pos="35000">
                  <a:schemeClr val="bg1"/>
                </a:gs>
                <a:gs pos="30000">
                  <a:srgbClr val="FFFF00"/>
                </a:gs>
                <a:gs pos="75000">
                  <a:srgbClr val="00B050"/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/>
              <a:endParaRPr lang="he-IL" b="1" dirty="0">
                <a:solidFill>
                  <a:schemeClr val="tx1"/>
                </a:solidFill>
                <a:latin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4936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34FD043-8D26-40D7-AB23-AAD4A6334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2132856"/>
            <a:ext cx="10305156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b="1" dirty="0" smtClean="0"/>
              <a:t>Examine </a:t>
            </a:r>
            <a:r>
              <a:rPr lang="en-US" sz="3600" b="1" dirty="0"/>
              <a:t>our strategy</a:t>
            </a:r>
            <a:r>
              <a:rPr lang="en-US" sz="3600" dirty="0"/>
              <a:t> for the northern </a:t>
            </a:r>
            <a:r>
              <a:rPr lang="en-US" sz="3600" dirty="0" smtClean="0"/>
              <a:t>arena</a:t>
            </a:r>
          </a:p>
          <a:p>
            <a:pPr marL="0" indent="0" algn="l" rtl="0">
              <a:buNone/>
            </a:pPr>
            <a:endParaRPr lang="en-US" sz="3600" dirty="0" smtClean="0"/>
          </a:p>
          <a:p>
            <a:pPr marL="0" indent="0" algn="l">
              <a:buNone/>
            </a:pPr>
            <a:r>
              <a:rPr lang="en-US" sz="3600" b="1" dirty="0" smtClean="0"/>
              <a:t>Formulate </a:t>
            </a:r>
            <a:r>
              <a:rPr lang="en-US" sz="3600" b="1" dirty="0"/>
              <a:t>a strategy </a:t>
            </a:r>
            <a:r>
              <a:rPr lang="en-US" sz="3600" dirty="0"/>
              <a:t>that will allow us to have degrees of freedom of action</a:t>
            </a:r>
            <a:r>
              <a:rPr lang="en-US" sz="3600" b="1" dirty="0"/>
              <a:t> </a:t>
            </a:r>
            <a:r>
              <a:rPr lang="en-US" sz="3600" dirty="0"/>
              <a:t>in </a:t>
            </a:r>
            <a:r>
              <a:rPr lang="en-US" sz="3600" dirty="0" smtClean="0"/>
              <a:t>face </a:t>
            </a:r>
            <a:r>
              <a:rPr lang="en-US" sz="3600" dirty="0"/>
              <a:t>of the emerging threats</a:t>
            </a:r>
          </a:p>
        </p:txBody>
      </p:sp>
      <p:sp>
        <p:nvSpPr>
          <p:cNvPr id="4" name="כותרת 3">
            <a:extLst>
              <a:ext uri="{FF2B5EF4-FFF2-40B4-BE49-F238E27FC236}">
                <a16:creationId xmlns:a16="http://schemas.microsoft.com/office/drawing/2014/main" id="{E0516B66-C5E7-4F07-AEDD-4A407B61C8FF}"/>
              </a:ext>
            </a:extLst>
          </p:cNvPr>
          <p:cNvSpPr txBox="1">
            <a:spLocks/>
          </p:cNvSpPr>
          <p:nvPr/>
        </p:nvSpPr>
        <p:spPr>
          <a:xfrm>
            <a:off x="188260" y="102420"/>
            <a:ext cx="11846858" cy="861005"/>
          </a:xfrm>
          <a:prstGeom prst="rect">
            <a:avLst/>
          </a:prstGeom>
          <a:noFill/>
        </p:spPr>
        <p:txBody>
          <a:bodyPr vert="horz" wrap="squar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Gisha" panose="020B0502040204020203" pitchFamily="34" charset="-79"/>
                <a:ea typeface="Tahoma" panose="020B0604030504040204" pitchFamily="34" charset="0"/>
                <a:cs typeface="Gisha" panose="020B0502040204020203" pitchFamily="34" charset="-79"/>
              </a:rPr>
              <a:t>PM Directive</a:t>
            </a:r>
            <a:endParaRPr lang="he-IL" sz="5400" b="1" dirty="0">
              <a:latin typeface="Gisha" panose="020B0502040204020203" pitchFamily="34" charset="-79"/>
              <a:ea typeface="Tahoma" panose="020B0604030504040204" pitchFamily="34" charset="0"/>
              <a:cs typeface="Gisha" panose="020B0502040204020203" pitchFamily="34" charset="-79"/>
            </a:endParaRPr>
          </a:p>
        </p:txBody>
      </p:sp>
      <p:pic>
        <p:nvPicPr>
          <p:cNvPr id="5" name="Picture 4" descr="×ª××¦××ª ×ª××× × ×¢×××¨ × ×ª× ×××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764704"/>
            <a:ext cx="1895475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9795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l="7387" t="19885" r="35056" b="10539"/>
          <a:stretch/>
        </p:blipFill>
        <p:spPr>
          <a:xfrm>
            <a:off x="1343472" y="257879"/>
            <a:ext cx="10063924" cy="6483489"/>
          </a:xfrm>
          <a:prstGeom prst="rect">
            <a:avLst/>
          </a:prstGeom>
        </p:spPr>
      </p:pic>
      <p:pic>
        <p:nvPicPr>
          <p:cNvPr id="5" name="Picture 24" descr="תוצאת תמונה עבור דגל ישראל">
            <a:extLst>
              <a:ext uri="{FF2B5EF4-FFF2-40B4-BE49-F238E27FC236}">
                <a16:creationId xmlns:a16="http://schemas.microsoft.com/office/drawing/2014/main" id="{3F233F5A-DE2D-4254-8918-D913F522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30" y="5673706"/>
            <a:ext cx="504056" cy="366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תוצאת תמונה עבור דגל חיזבאללה">
            <a:extLst>
              <a:ext uri="{FF2B5EF4-FFF2-40B4-BE49-F238E27FC236}">
                <a16:creationId xmlns:a16="http://schemas.microsoft.com/office/drawing/2014/main" id="{75884BF2-6243-4DA6-9CE6-D4893452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496" y="4365104"/>
            <a:ext cx="556822" cy="3187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תוצאת תמונה עבור דגלי המזרח התיכון">
            <a:extLst>
              <a:ext uri="{FF2B5EF4-FFF2-40B4-BE49-F238E27FC236}">
                <a16:creationId xmlns:a16="http://schemas.microsoft.com/office/drawing/2014/main" id="{5BDBCEFB-1FB0-4C0C-B833-2573ADD9B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20950"/>
          <a:stretch/>
        </p:blipFill>
        <p:spPr bwMode="auto">
          <a:xfrm>
            <a:off x="7896200" y="4532618"/>
            <a:ext cx="445908" cy="3086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תוצאת תמונה עבור דגל לבנון">
            <a:extLst>
              <a:ext uri="{FF2B5EF4-FFF2-40B4-BE49-F238E27FC236}">
                <a16:creationId xmlns:a16="http://schemas.microsoft.com/office/drawing/2014/main" id="{D5B6D6D1-6CDF-4E0A-98BD-17CE3FA7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98" y="4841297"/>
            <a:ext cx="481562" cy="320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6" descr="תוצאת תמונה עבור דגל טורקיה">
            <a:extLst>
              <a:ext uri="{FF2B5EF4-FFF2-40B4-BE49-F238E27FC236}">
                <a16:creationId xmlns:a16="http://schemas.microsoft.com/office/drawing/2014/main" id="{92643AC2-C1B6-4BE6-9B89-86177DF0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22" y="2852935"/>
            <a:ext cx="614238" cy="408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תוצאת תמונה עבור דגל רוסיה">
            <a:extLst>
              <a:ext uri="{FF2B5EF4-FFF2-40B4-BE49-F238E27FC236}">
                <a16:creationId xmlns:a16="http://schemas.microsoft.com/office/drawing/2014/main" id="{88F25FB9-2DDE-48A7-9840-B19176CF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404664"/>
            <a:ext cx="694629" cy="4622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Flag of Syrian Kurdistan.sv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473" y="3933056"/>
            <a:ext cx="267742" cy="19076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תוצאת תמונה עבור ערב הסעודית דגל">
            <a:extLst>
              <a:ext uri="{FF2B5EF4-FFF2-40B4-BE49-F238E27FC236}">
                <a16:creationId xmlns:a16="http://schemas.microsoft.com/office/drawing/2014/main" id="{031954F6-3BF3-4E8A-BA71-08572BD4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964" y="6309320"/>
            <a:ext cx="494287" cy="330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×ª××× × ×§×©××¨×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04664"/>
            <a:ext cx="589485" cy="35327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8" descr="תוצאת תמונה עבור דגל או&quot;ם">
            <a:extLst>
              <a:ext uri="{FF2B5EF4-FFF2-40B4-BE49-F238E27FC236}">
                <a16:creationId xmlns:a16="http://schemas.microsoft.com/office/drawing/2014/main" id="{EBC376B8-8A7E-43FD-BF61-EAFF39960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1" y="4244371"/>
            <a:ext cx="251045" cy="167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ile:Flag of NATO.sv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496" y="1467263"/>
            <a:ext cx="525524" cy="39414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תוצאת תמונה עבור דגל חיזבאללה">
            <a:extLst>
              <a:ext uri="{FF2B5EF4-FFF2-40B4-BE49-F238E27FC236}">
                <a16:creationId xmlns:a16="http://schemas.microsoft.com/office/drawing/2014/main" id="{499D0C5A-1464-49F0-A212-DEE52579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72" y="4345039"/>
            <a:ext cx="338741" cy="225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תוצאת תמונה עבור דגל ארה&quot;ב">
            <a:extLst>
              <a:ext uri="{FF2B5EF4-FFF2-40B4-BE49-F238E27FC236}">
                <a16:creationId xmlns:a16="http://schemas.microsoft.com/office/drawing/2014/main" id="{3C57F61F-C8E8-471E-9322-B2C1A4473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38" y="3521036"/>
            <a:ext cx="850854" cy="56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lag of the People's Republic of China.sv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893" y="5917786"/>
            <a:ext cx="971770" cy="6481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639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4295800" y="2636912"/>
            <a:ext cx="3744416" cy="266429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9" name="תמונה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6" y="4533816"/>
            <a:ext cx="864428" cy="575016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7116392" y="1924458"/>
            <a:ext cx="1954754" cy="108635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1570831" y="1174334"/>
            <a:ext cx="1008112" cy="86830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675" y="1439207"/>
            <a:ext cx="504056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b="1" dirty="0"/>
              <a:t>EU</a:t>
            </a:r>
            <a:endParaRPr lang="he-IL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08168" y="2278900"/>
            <a:ext cx="864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1600" b="1" dirty="0"/>
              <a:t>RUSSIA</a:t>
            </a:r>
            <a:endParaRPr lang="he-IL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13824" y="3368317"/>
            <a:ext cx="10206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ASSAD</a:t>
            </a:r>
            <a:endParaRPr lang="he-IL" sz="1400" dirty="0"/>
          </a:p>
        </p:txBody>
      </p:sp>
      <p:sp>
        <p:nvSpPr>
          <p:cNvPr id="11" name="אליפסה 10"/>
          <p:cNvSpPr/>
          <p:nvPr/>
        </p:nvSpPr>
        <p:spPr>
          <a:xfrm>
            <a:off x="5137512" y="2145084"/>
            <a:ext cx="1656184" cy="7319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10040956" y="3508487"/>
            <a:ext cx="1849390" cy="10011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2822" y="3812180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USA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7544492" y="4935252"/>
            <a:ext cx="1656184" cy="7319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8040216" y="5085184"/>
            <a:ext cx="6647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/>
              <a:t>IRAN</a:t>
            </a:r>
            <a:endParaRPr lang="he-IL" sz="1600" b="1" dirty="0"/>
          </a:p>
        </p:txBody>
      </p:sp>
      <p:sp>
        <p:nvSpPr>
          <p:cNvPr id="19" name="מלבן מעוגל 18"/>
          <p:cNvSpPr/>
          <p:nvPr/>
        </p:nvSpPr>
        <p:spPr>
          <a:xfrm>
            <a:off x="289211" y="3539480"/>
            <a:ext cx="418550" cy="3777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5311713" y="5118189"/>
            <a:ext cx="1656184" cy="7319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5648246" y="5299520"/>
            <a:ext cx="9277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SUNNI</a:t>
            </a:r>
            <a:endParaRPr lang="he-I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54315" y="2260043"/>
            <a:ext cx="990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TURKEY</a:t>
            </a:r>
            <a:endParaRPr lang="he-IL" b="1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065" y="2814904"/>
            <a:ext cx="1688738" cy="7681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90135" y="3005882"/>
            <a:ext cx="762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HEZ</a:t>
            </a:r>
            <a:endParaRPr lang="he-IL" b="1" dirty="0"/>
          </a:p>
        </p:txBody>
      </p:sp>
      <p:sp>
        <p:nvSpPr>
          <p:cNvPr id="25" name="אליפסה 24"/>
          <p:cNvSpPr/>
          <p:nvPr/>
        </p:nvSpPr>
        <p:spPr>
          <a:xfrm>
            <a:off x="3005796" y="3761058"/>
            <a:ext cx="1656184" cy="7319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3156496" y="4014606"/>
            <a:ext cx="9095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ISRAEL</a:t>
            </a:r>
            <a:endParaRPr lang="he-IL" sz="1600" b="1" dirty="0"/>
          </a:p>
        </p:txBody>
      </p:sp>
      <p:sp>
        <p:nvSpPr>
          <p:cNvPr id="29" name="אליפסה 28"/>
          <p:cNvSpPr/>
          <p:nvPr/>
        </p:nvSpPr>
        <p:spPr>
          <a:xfrm>
            <a:off x="1145584" y="1831409"/>
            <a:ext cx="1008112" cy="86830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68318" y="2084995"/>
            <a:ext cx="861598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b="1" dirty="0"/>
              <a:t>NATO</a:t>
            </a:r>
            <a:endParaRPr lang="he-IL" sz="1600" b="1" dirty="0"/>
          </a:p>
        </p:txBody>
      </p:sp>
      <p:sp>
        <p:nvSpPr>
          <p:cNvPr id="31" name="אליפסה 30"/>
          <p:cNvSpPr/>
          <p:nvPr/>
        </p:nvSpPr>
        <p:spPr>
          <a:xfrm>
            <a:off x="174927" y="4131829"/>
            <a:ext cx="626810" cy="34025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887620" y="4166091"/>
            <a:ext cx="98295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/>
              <a:t>Ally</a:t>
            </a:r>
            <a:endParaRPr lang="he-IL" sz="1100" dirty="0"/>
          </a:p>
        </p:txBody>
      </p:sp>
      <p:sp>
        <p:nvSpPr>
          <p:cNvPr id="33" name="אליפסה 32"/>
          <p:cNvSpPr/>
          <p:nvPr/>
        </p:nvSpPr>
        <p:spPr>
          <a:xfrm>
            <a:off x="167538" y="4614906"/>
            <a:ext cx="626810" cy="3205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TextBox 34"/>
          <p:cNvSpPr txBox="1"/>
          <p:nvPr/>
        </p:nvSpPr>
        <p:spPr>
          <a:xfrm>
            <a:off x="498486" y="4661977"/>
            <a:ext cx="77826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Foe</a:t>
            </a:r>
            <a:endParaRPr lang="he-IL" sz="1100" dirty="0"/>
          </a:p>
        </p:txBody>
      </p:sp>
      <p:sp>
        <p:nvSpPr>
          <p:cNvPr id="36" name="אליפסה 35"/>
          <p:cNvSpPr/>
          <p:nvPr/>
        </p:nvSpPr>
        <p:spPr>
          <a:xfrm>
            <a:off x="165002" y="5073305"/>
            <a:ext cx="626810" cy="32057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>
            <a:off x="632480" y="5102789"/>
            <a:ext cx="778268" cy="2616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Mixed</a:t>
            </a:r>
            <a:endParaRPr lang="he-IL" sz="1100" dirty="0"/>
          </a:p>
        </p:txBody>
      </p:sp>
      <p:pic>
        <p:nvPicPr>
          <p:cNvPr id="107" name="תמונה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6100" y="2701418"/>
            <a:ext cx="479745" cy="319830"/>
          </a:xfrm>
          <a:prstGeom prst="rect">
            <a:avLst/>
          </a:prstGeom>
        </p:spPr>
      </p:pic>
      <p:sp>
        <p:nvSpPr>
          <p:cNvPr id="34" name="אליפסה 33"/>
          <p:cNvSpPr/>
          <p:nvPr/>
        </p:nvSpPr>
        <p:spPr>
          <a:xfrm>
            <a:off x="10508496" y="5667164"/>
            <a:ext cx="1656184" cy="7319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43929" y="5845152"/>
            <a:ext cx="9095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/>
              <a:t>CHINA</a:t>
            </a:r>
            <a:endParaRPr lang="he-IL" sz="1600" b="1" dirty="0"/>
          </a:p>
        </p:txBody>
      </p:sp>
      <p:sp>
        <p:nvSpPr>
          <p:cNvPr id="95" name="אליפסה 94"/>
          <p:cNvSpPr/>
          <p:nvPr/>
        </p:nvSpPr>
        <p:spPr>
          <a:xfrm>
            <a:off x="7601803" y="5546037"/>
            <a:ext cx="715765" cy="524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029040" y="2559010"/>
            <a:ext cx="3201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K</a:t>
            </a:r>
            <a:endParaRPr lang="he-IL" sz="1600" dirty="0"/>
          </a:p>
        </p:txBody>
      </p:sp>
      <p:sp>
        <p:nvSpPr>
          <p:cNvPr id="103" name="אליפסה 102"/>
          <p:cNvSpPr/>
          <p:nvPr/>
        </p:nvSpPr>
        <p:spPr>
          <a:xfrm>
            <a:off x="2054817" y="3556863"/>
            <a:ext cx="857161" cy="791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64667" y="3737339"/>
            <a:ext cx="49308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UN</a:t>
            </a:r>
            <a:endParaRPr lang="he-IL" sz="1600" b="1" dirty="0"/>
          </a:p>
        </p:txBody>
      </p:sp>
      <p:sp>
        <p:nvSpPr>
          <p:cNvPr id="116" name="אליפסה 115"/>
          <p:cNvSpPr/>
          <p:nvPr/>
        </p:nvSpPr>
        <p:spPr>
          <a:xfrm>
            <a:off x="4965612" y="2475158"/>
            <a:ext cx="548212" cy="524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011780" y="5651572"/>
            <a:ext cx="22862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Shiite</a:t>
            </a:r>
            <a:endParaRPr lang="he-IL" sz="1600" dirty="0"/>
          </a:p>
        </p:txBody>
      </p:sp>
      <p:sp>
        <p:nvSpPr>
          <p:cNvPr id="2" name="לחצן פעולה: מידע 1">
            <a:hlinkClick r:id="" action="ppaction://hlinkshowjump?jump=lastslide" highlightClick="1"/>
          </p:cNvPr>
          <p:cNvSpPr/>
          <p:nvPr/>
        </p:nvSpPr>
        <p:spPr>
          <a:xfrm>
            <a:off x="8739456" y="5118189"/>
            <a:ext cx="199367" cy="3146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לחצן פעולה: מידע 9">
            <a:hlinkClick r:id="" action="ppaction://hlinkshowjump?jump=lastslide" highlightClick="1"/>
          </p:cNvPr>
          <p:cNvSpPr/>
          <p:nvPr/>
        </p:nvSpPr>
        <p:spPr>
          <a:xfrm>
            <a:off x="8546829" y="2364829"/>
            <a:ext cx="182270" cy="28573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לחצן פעולה: מידע 84">
            <a:hlinkClick r:id="" action="ppaction://hlinkshowjump?jump=lastslide" highlightClick="1"/>
          </p:cNvPr>
          <p:cNvSpPr/>
          <p:nvPr/>
        </p:nvSpPr>
        <p:spPr>
          <a:xfrm>
            <a:off x="11343753" y="3868244"/>
            <a:ext cx="175941" cy="30655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לחצן פעולה: מידע 87">
            <a:hlinkClick r:id="" action="ppaction://hlinkshowjump?jump=lastslide" highlightClick="1"/>
          </p:cNvPr>
          <p:cNvSpPr/>
          <p:nvPr/>
        </p:nvSpPr>
        <p:spPr>
          <a:xfrm>
            <a:off x="4052601" y="4075893"/>
            <a:ext cx="186047" cy="27773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אליפסה 43"/>
          <p:cNvSpPr/>
          <p:nvPr/>
        </p:nvSpPr>
        <p:spPr>
          <a:xfrm>
            <a:off x="5110122" y="3000229"/>
            <a:ext cx="2002704" cy="18839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מעוגל 44"/>
          <p:cNvSpPr/>
          <p:nvPr/>
        </p:nvSpPr>
        <p:spPr>
          <a:xfrm>
            <a:off x="2600846" y="2650561"/>
            <a:ext cx="1702876" cy="137939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TextBox 46"/>
          <p:cNvSpPr txBox="1"/>
          <p:nvPr/>
        </p:nvSpPr>
        <p:spPr>
          <a:xfrm>
            <a:off x="883107" y="3620621"/>
            <a:ext cx="98295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Arena</a:t>
            </a:r>
            <a:endParaRPr lang="he-IL" sz="1100" dirty="0"/>
          </a:p>
        </p:txBody>
      </p:sp>
    </p:spTree>
    <p:extLst>
      <p:ext uri="{BB962C8B-B14F-4D97-AF65-F5344CB8AC3E}">
        <p14:creationId xmlns:p14="http://schemas.microsoft.com/office/powerpoint/2010/main" val="644533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/>
          <p:cNvSpPr/>
          <p:nvPr/>
        </p:nvSpPr>
        <p:spPr>
          <a:xfrm>
            <a:off x="4295800" y="2636912"/>
            <a:ext cx="3744416" cy="266429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חץ שמאלה-ימינה 48"/>
          <p:cNvSpPr/>
          <p:nvPr/>
        </p:nvSpPr>
        <p:spPr>
          <a:xfrm rot="1762073">
            <a:off x="4429256" y="4019761"/>
            <a:ext cx="3442105" cy="255408"/>
          </a:xfrm>
          <a:prstGeom prst="leftRight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9" name="תמונה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6" y="4533816"/>
            <a:ext cx="864428" cy="575016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7116392" y="1924458"/>
            <a:ext cx="1954754" cy="108635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1570831" y="1174334"/>
            <a:ext cx="1008112" cy="86830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675" y="1439207"/>
            <a:ext cx="504056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b="1" dirty="0"/>
              <a:t>EU</a:t>
            </a:r>
            <a:endParaRPr lang="he-IL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63994" y="2286535"/>
            <a:ext cx="846984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1600" b="1" dirty="0"/>
              <a:t>RUSSIA</a:t>
            </a:r>
            <a:endParaRPr lang="he-IL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42362" y="3368317"/>
            <a:ext cx="96001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ASSAD</a:t>
            </a:r>
            <a:endParaRPr lang="he-IL" sz="1400" dirty="0"/>
          </a:p>
        </p:txBody>
      </p:sp>
      <p:sp>
        <p:nvSpPr>
          <p:cNvPr id="11" name="אליפסה 10"/>
          <p:cNvSpPr/>
          <p:nvPr/>
        </p:nvSpPr>
        <p:spPr>
          <a:xfrm>
            <a:off x="5137512" y="2145084"/>
            <a:ext cx="1656184" cy="7319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10099617" y="3484016"/>
            <a:ext cx="1849390" cy="10011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2822" y="3812180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USA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7544492" y="4935252"/>
            <a:ext cx="1656184" cy="7319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8040216" y="5085184"/>
            <a:ext cx="6647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/>
              <a:t>IRAN</a:t>
            </a:r>
            <a:endParaRPr lang="he-IL" sz="1600" b="1" dirty="0"/>
          </a:p>
        </p:txBody>
      </p:sp>
      <p:sp>
        <p:nvSpPr>
          <p:cNvPr id="19" name="מלבן מעוגל 18"/>
          <p:cNvSpPr/>
          <p:nvPr/>
        </p:nvSpPr>
        <p:spPr>
          <a:xfrm>
            <a:off x="2592924" y="2617454"/>
            <a:ext cx="1702876" cy="137939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5311713" y="5118189"/>
            <a:ext cx="1656184" cy="7319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5648246" y="5299520"/>
            <a:ext cx="9277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SUNNI</a:t>
            </a:r>
            <a:endParaRPr lang="he-I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54315" y="2260043"/>
            <a:ext cx="990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TURKEY</a:t>
            </a:r>
            <a:endParaRPr lang="he-IL" b="1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065" y="2814904"/>
            <a:ext cx="1688738" cy="7681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90135" y="3005882"/>
            <a:ext cx="762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HEZ</a:t>
            </a:r>
            <a:endParaRPr lang="he-IL" b="1" dirty="0"/>
          </a:p>
        </p:txBody>
      </p:sp>
      <p:sp>
        <p:nvSpPr>
          <p:cNvPr id="25" name="אליפסה 24"/>
          <p:cNvSpPr/>
          <p:nvPr/>
        </p:nvSpPr>
        <p:spPr>
          <a:xfrm>
            <a:off x="3005796" y="3761058"/>
            <a:ext cx="1656184" cy="7319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3156496" y="4014606"/>
            <a:ext cx="9095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ISRAEL</a:t>
            </a:r>
            <a:endParaRPr lang="he-IL" sz="1600" b="1" dirty="0"/>
          </a:p>
        </p:txBody>
      </p:sp>
      <p:sp>
        <p:nvSpPr>
          <p:cNvPr id="29" name="אליפסה 28"/>
          <p:cNvSpPr/>
          <p:nvPr/>
        </p:nvSpPr>
        <p:spPr>
          <a:xfrm>
            <a:off x="1145584" y="1831409"/>
            <a:ext cx="1008112" cy="86830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68318" y="2084995"/>
            <a:ext cx="861598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b="1" dirty="0"/>
              <a:t>NATO</a:t>
            </a:r>
            <a:endParaRPr lang="he-IL" sz="1600" b="1" dirty="0"/>
          </a:p>
        </p:txBody>
      </p:sp>
      <p:sp>
        <p:nvSpPr>
          <p:cNvPr id="31" name="אליפסה 30"/>
          <p:cNvSpPr/>
          <p:nvPr/>
        </p:nvSpPr>
        <p:spPr>
          <a:xfrm>
            <a:off x="174927" y="4131829"/>
            <a:ext cx="626810" cy="34025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887620" y="4166091"/>
            <a:ext cx="98295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/>
              <a:t>Ally</a:t>
            </a:r>
            <a:endParaRPr lang="he-IL" sz="1100" dirty="0"/>
          </a:p>
        </p:txBody>
      </p:sp>
      <p:sp>
        <p:nvSpPr>
          <p:cNvPr id="33" name="אליפסה 32"/>
          <p:cNvSpPr/>
          <p:nvPr/>
        </p:nvSpPr>
        <p:spPr>
          <a:xfrm>
            <a:off x="167538" y="4614906"/>
            <a:ext cx="626810" cy="3205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TextBox 34"/>
          <p:cNvSpPr txBox="1"/>
          <p:nvPr/>
        </p:nvSpPr>
        <p:spPr>
          <a:xfrm>
            <a:off x="498486" y="4661977"/>
            <a:ext cx="77826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Foe</a:t>
            </a:r>
            <a:endParaRPr lang="he-IL" sz="1100" dirty="0"/>
          </a:p>
        </p:txBody>
      </p:sp>
      <p:sp>
        <p:nvSpPr>
          <p:cNvPr id="36" name="אליפסה 35"/>
          <p:cNvSpPr/>
          <p:nvPr/>
        </p:nvSpPr>
        <p:spPr>
          <a:xfrm>
            <a:off x="165002" y="5073305"/>
            <a:ext cx="626810" cy="32057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>
            <a:off x="606499" y="5102789"/>
            <a:ext cx="77826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Mixed</a:t>
            </a:r>
            <a:endParaRPr lang="he-IL" sz="1100" dirty="0"/>
          </a:p>
        </p:txBody>
      </p:sp>
      <p:pic>
        <p:nvPicPr>
          <p:cNvPr id="107" name="תמונה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752" y="2680014"/>
            <a:ext cx="479745" cy="319830"/>
          </a:xfrm>
          <a:prstGeom prst="rect">
            <a:avLst/>
          </a:prstGeom>
        </p:spPr>
      </p:pic>
      <p:sp>
        <p:nvSpPr>
          <p:cNvPr id="34" name="אליפסה 33"/>
          <p:cNvSpPr/>
          <p:nvPr/>
        </p:nvSpPr>
        <p:spPr>
          <a:xfrm>
            <a:off x="10508496" y="5667164"/>
            <a:ext cx="1656184" cy="7319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43929" y="5845152"/>
            <a:ext cx="9095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/>
              <a:t>CHINA</a:t>
            </a:r>
            <a:endParaRPr lang="he-IL" sz="1600" b="1" dirty="0"/>
          </a:p>
        </p:txBody>
      </p: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3388F837-F62D-47C0-8020-7530136E039F}"/>
              </a:ext>
            </a:extLst>
          </p:cNvPr>
          <p:cNvCxnSpPr>
            <a:cxnSpLocks/>
          </p:cNvCxnSpPr>
          <p:nvPr/>
        </p:nvCxnSpPr>
        <p:spPr>
          <a:xfrm>
            <a:off x="8417225" y="3007747"/>
            <a:ext cx="252813" cy="183435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0B6D7298-3016-4007-8F3C-C27A0E02BC86}"/>
              </a:ext>
            </a:extLst>
          </p:cNvPr>
          <p:cNvCxnSpPr>
            <a:cxnSpLocks/>
          </p:cNvCxnSpPr>
          <p:nvPr/>
        </p:nvCxnSpPr>
        <p:spPr>
          <a:xfrm flipH="1">
            <a:off x="9112221" y="4301957"/>
            <a:ext cx="1354992" cy="722125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מחבר חץ ישר 64">
            <a:extLst>
              <a:ext uri="{FF2B5EF4-FFF2-40B4-BE49-F238E27FC236}">
                <a16:creationId xmlns:a16="http://schemas.microsoft.com/office/drawing/2014/main" id="{92A8BFA0-9260-4221-ADC9-50A1B1C07569}"/>
              </a:ext>
            </a:extLst>
          </p:cNvPr>
          <p:cNvCxnSpPr>
            <a:cxnSpLocks/>
            <a:stCxn id="5" idx="5"/>
            <a:endCxn id="14" idx="1"/>
          </p:cNvCxnSpPr>
          <p:nvPr/>
        </p:nvCxnSpPr>
        <p:spPr>
          <a:xfrm>
            <a:off x="6819537" y="4608316"/>
            <a:ext cx="967498" cy="43412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מחבר חץ ישר 62">
            <a:extLst>
              <a:ext uri="{FF2B5EF4-FFF2-40B4-BE49-F238E27FC236}">
                <a16:creationId xmlns:a16="http://schemas.microsoft.com/office/drawing/2014/main" id="{B432FDD2-A4F3-4FBC-9BD0-F0007687E914}"/>
              </a:ext>
            </a:extLst>
          </p:cNvPr>
          <p:cNvCxnSpPr>
            <a:cxnSpLocks/>
          </p:cNvCxnSpPr>
          <p:nvPr/>
        </p:nvCxnSpPr>
        <p:spPr>
          <a:xfrm>
            <a:off x="8173690" y="3044231"/>
            <a:ext cx="248392" cy="1758878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מחבר חץ ישר 68">
            <a:extLst>
              <a:ext uri="{FF2B5EF4-FFF2-40B4-BE49-F238E27FC236}">
                <a16:creationId xmlns:a16="http://schemas.microsoft.com/office/drawing/2014/main" id="{D58E3DB9-1762-47DA-A6FB-A3A7F225551D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6819537" y="4608316"/>
            <a:ext cx="761314" cy="595125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מחבר חץ ישר 70">
            <a:extLst>
              <a:ext uri="{FF2B5EF4-FFF2-40B4-BE49-F238E27FC236}">
                <a16:creationId xmlns:a16="http://schemas.microsoft.com/office/drawing/2014/main" id="{4BDCCEFF-A1A7-41E7-8414-ED2766AD265B}"/>
              </a:ext>
            </a:extLst>
          </p:cNvPr>
          <p:cNvCxnSpPr>
            <a:cxnSpLocks/>
          </p:cNvCxnSpPr>
          <p:nvPr/>
        </p:nvCxnSpPr>
        <p:spPr>
          <a:xfrm flipH="1">
            <a:off x="5987208" y="4811758"/>
            <a:ext cx="6880" cy="360715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צורה חופשית: צורה 77">
            <a:extLst>
              <a:ext uri="{FF2B5EF4-FFF2-40B4-BE49-F238E27FC236}">
                <a16:creationId xmlns:a16="http://schemas.microsoft.com/office/drawing/2014/main" id="{40B42420-96AB-45B4-AE25-27C22C46C74F}"/>
              </a:ext>
            </a:extLst>
          </p:cNvPr>
          <p:cNvSpPr/>
          <p:nvPr/>
        </p:nvSpPr>
        <p:spPr>
          <a:xfrm>
            <a:off x="3552898" y="4523139"/>
            <a:ext cx="4188091" cy="1909835"/>
          </a:xfrm>
          <a:custGeom>
            <a:avLst/>
            <a:gdLst>
              <a:gd name="connsiteX0" fmla="*/ 4188091 w 4188091"/>
              <a:gd name="connsiteY0" fmla="*/ 1088904 h 1909835"/>
              <a:gd name="connsiteX1" fmla="*/ 1221526 w 4188091"/>
              <a:gd name="connsiteY1" fmla="*/ 1870681 h 1909835"/>
              <a:gd name="connsiteX2" fmla="*/ 0 w 4188091"/>
              <a:gd name="connsiteY2" fmla="*/ 0 h 19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8091" h="1909835">
                <a:moveTo>
                  <a:pt x="4188091" y="1088904"/>
                </a:moveTo>
                <a:cubicBezTo>
                  <a:pt x="3053816" y="1570534"/>
                  <a:pt x="1919541" y="2052165"/>
                  <a:pt x="1221526" y="1870681"/>
                </a:cubicBezTo>
                <a:cubicBezTo>
                  <a:pt x="523511" y="1689197"/>
                  <a:pt x="261755" y="844598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מחבר חץ ישר 86">
            <a:extLst>
              <a:ext uri="{FF2B5EF4-FFF2-40B4-BE49-F238E27FC236}">
                <a16:creationId xmlns:a16="http://schemas.microsoft.com/office/drawing/2014/main" id="{ED97F134-F7C3-4D3B-9C47-5120C72C601D}"/>
              </a:ext>
            </a:extLst>
          </p:cNvPr>
          <p:cNvCxnSpPr>
            <a:cxnSpLocks/>
          </p:cNvCxnSpPr>
          <p:nvPr/>
        </p:nvCxnSpPr>
        <p:spPr>
          <a:xfrm flipV="1">
            <a:off x="4519654" y="3796519"/>
            <a:ext cx="752647" cy="26993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מחבר חץ ישר 89">
            <a:extLst>
              <a:ext uri="{FF2B5EF4-FFF2-40B4-BE49-F238E27FC236}">
                <a16:creationId xmlns:a16="http://schemas.microsoft.com/office/drawing/2014/main" id="{0BCF7F2F-9B2A-4DBE-8F2D-3005E1F88129}"/>
              </a:ext>
            </a:extLst>
          </p:cNvPr>
          <p:cNvCxnSpPr>
            <a:cxnSpLocks/>
          </p:cNvCxnSpPr>
          <p:nvPr/>
        </p:nvCxnSpPr>
        <p:spPr>
          <a:xfrm>
            <a:off x="3800602" y="3341502"/>
            <a:ext cx="61195" cy="58216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>
            <a:stCxn id="34" idx="0"/>
            <a:endCxn id="12" idx="4"/>
          </p:cNvCxnSpPr>
          <p:nvPr/>
        </p:nvCxnSpPr>
        <p:spPr>
          <a:xfrm flipH="1" flipV="1">
            <a:off x="11024312" y="4485170"/>
            <a:ext cx="312276" cy="1181994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מעוקל 42"/>
          <p:cNvCxnSpPr>
            <a:stCxn id="12" idx="1"/>
          </p:cNvCxnSpPr>
          <p:nvPr/>
        </p:nvCxnSpPr>
        <p:spPr>
          <a:xfrm rot="16200000" flipV="1">
            <a:off x="7528362" y="788539"/>
            <a:ext cx="1353484" cy="4330701"/>
          </a:xfrm>
          <a:prstGeom prst="curvedConnector2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מרפקי 82"/>
          <p:cNvCxnSpPr/>
          <p:nvPr/>
        </p:nvCxnSpPr>
        <p:spPr>
          <a:xfrm rot="16200000" flipV="1">
            <a:off x="4798978" y="-1467475"/>
            <a:ext cx="4600016" cy="9847250"/>
          </a:xfrm>
          <a:prstGeom prst="bentConnector3">
            <a:avLst>
              <a:gd name="adj1" fmla="val 112921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34" idx="1"/>
            <a:endCxn id="4" idx="6"/>
          </p:cNvCxnSpPr>
          <p:nvPr/>
        </p:nvCxnSpPr>
        <p:spPr>
          <a:xfrm flipH="1" flipV="1">
            <a:off x="9071146" y="2467635"/>
            <a:ext cx="1679893" cy="3306715"/>
          </a:xfrm>
          <a:prstGeom prst="straightConnector1">
            <a:avLst/>
          </a:prstGeom>
          <a:ln w="381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אליפסה 94"/>
          <p:cNvSpPr/>
          <p:nvPr/>
        </p:nvSpPr>
        <p:spPr>
          <a:xfrm>
            <a:off x="7601803" y="5546037"/>
            <a:ext cx="715765" cy="524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029040" y="2559010"/>
            <a:ext cx="3201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K</a:t>
            </a:r>
            <a:endParaRPr lang="he-IL" sz="1600" dirty="0"/>
          </a:p>
        </p:txBody>
      </p:sp>
      <p:cxnSp>
        <p:nvCxnSpPr>
          <p:cNvPr id="98" name="מחבר חץ ישר 97"/>
          <p:cNvCxnSpPr>
            <a:stCxn id="29" idx="6"/>
            <a:endCxn id="11" idx="1"/>
          </p:cNvCxnSpPr>
          <p:nvPr/>
        </p:nvCxnSpPr>
        <p:spPr>
          <a:xfrm flipV="1">
            <a:off x="2153696" y="2252270"/>
            <a:ext cx="3226359" cy="1329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מחבר חץ ישר 99"/>
          <p:cNvCxnSpPr>
            <a:stCxn id="6" idx="6"/>
          </p:cNvCxnSpPr>
          <p:nvPr/>
        </p:nvCxnSpPr>
        <p:spPr>
          <a:xfrm>
            <a:off x="2578943" y="1608485"/>
            <a:ext cx="2773712" cy="571592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אליפסה 102"/>
          <p:cNvSpPr/>
          <p:nvPr/>
        </p:nvSpPr>
        <p:spPr>
          <a:xfrm>
            <a:off x="2054817" y="3556863"/>
            <a:ext cx="857161" cy="791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64667" y="3737339"/>
            <a:ext cx="49308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UN</a:t>
            </a:r>
            <a:endParaRPr lang="he-IL" sz="1600" b="1" dirty="0"/>
          </a:p>
        </p:txBody>
      </p:sp>
      <p:cxnSp>
        <p:nvCxnSpPr>
          <p:cNvPr id="106" name="מחבר חץ ישר 105"/>
          <p:cNvCxnSpPr>
            <a:stCxn id="29" idx="4"/>
            <a:endCxn id="103" idx="1"/>
          </p:cNvCxnSpPr>
          <p:nvPr/>
        </p:nvCxnSpPr>
        <p:spPr>
          <a:xfrm>
            <a:off x="1649640" y="2699710"/>
            <a:ext cx="530705" cy="97312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מחבר חץ ישר 109"/>
          <p:cNvCxnSpPr>
            <a:stCxn id="23" idx="1"/>
            <a:endCxn id="103" idx="7"/>
          </p:cNvCxnSpPr>
          <p:nvPr/>
        </p:nvCxnSpPr>
        <p:spPr>
          <a:xfrm flipH="1">
            <a:off x="2786450" y="3198986"/>
            <a:ext cx="254615" cy="4738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מחבר חץ ישר 111"/>
          <p:cNvCxnSpPr>
            <a:stCxn id="6" idx="5"/>
            <a:endCxn id="25" idx="1"/>
          </p:cNvCxnSpPr>
          <p:nvPr/>
        </p:nvCxnSpPr>
        <p:spPr>
          <a:xfrm>
            <a:off x="2431308" y="1915475"/>
            <a:ext cx="817031" cy="1952769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מחבר מעוקל 113"/>
          <p:cNvCxnSpPr>
            <a:stCxn id="103" idx="2"/>
            <a:endCxn id="6" idx="2"/>
          </p:cNvCxnSpPr>
          <p:nvPr/>
        </p:nvCxnSpPr>
        <p:spPr>
          <a:xfrm rot="10800000">
            <a:off x="1570831" y="1608486"/>
            <a:ext cx="483986" cy="2344317"/>
          </a:xfrm>
          <a:prstGeom prst="curvedConnector3">
            <a:avLst>
              <a:gd name="adj1" fmla="val 286751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אליפסה 115"/>
          <p:cNvSpPr/>
          <p:nvPr/>
        </p:nvSpPr>
        <p:spPr>
          <a:xfrm>
            <a:off x="4965612" y="2475158"/>
            <a:ext cx="548212" cy="524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011780" y="5651572"/>
            <a:ext cx="22862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Shiite</a:t>
            </a:r>
            <a:endParaRPr lang="he-IL" sz="1600" dirty="0"/>
          </a:p>
        </p:txBody>
      </p:sp>
      <p:cxnSp>
        <p:nvCxnSpPr>
          <p:cNvPr id="119" name="מחבר חץ ישר 118"/>
          <p:cNvCxnSpPr>
            <a:stCxn id="11" idx="5"/>
            <a:endCxn id="14" idx="0"/>
          </p:cNvCxnSpPr>
          <p:nvPr/>
        </p:nvCxnSpPr>
        <p:spPr>
          <a:xfrm>
            <a:off x="6551153" y="2769810"/>
            <a:ext cx="1821431" cy="2165442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>
            <a:stCxn id="11" idx="4"/>
          </p:cNvCxnSpPr>
          <p:nvPr/>
        </p:nvCxnSpPr>
        <p:spPr>
          <a:xfrm>
            <a:off x="5965604" y="2876996"/>
            <a:ext cx="54203" cy="167235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מחבר חץ ישר 128"/>
          <p:cNvCxnSpPr>
            <a:stCxn id="11" idx="7"/>
            <a:endCxn id="4" idx="1"/>
          </p:cNvCxnSpPr>
          <p:nvPr/>
        </p:nvCxnSpPr>
        <p:spPr>
          <a:xfrm flipV="1">
            <a:off x="6551153" y="2083551"/>
            <a:ext cx="851506" cy="16871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 flipV="1">
            <a:off x="6394796" y="1946226"/>
            <a:ext cx="1286501" cy="22499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מחבר חץ ישר 132"/>
          <p:cNvCxnSpPr/>
          <p:nvPr/>
        </p:nvCxnSpPr>
        <p:spPr>
          <a:xfrm flipH="1">
            <a:off x="4260898" y="2641369"/>
            <a:ext cx="2925205" cy="1170811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מחבר חץ ישר 135"/>
          <p:cNvCxnSpPr/>
          <p:nvPr/>
        </p:nvCxnSpPr>
        <p:spPr>
          <a:xfrm flipV="1">
            <a:off x="4546964" y="4206701"/>
            <a:ext cx="5892356" cy="22759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חץ למעלה-למטה 45"/>
          <p:cNvSpPr/>
          <p:nvPr/>
        </p:nvSpPr>
        <p:spPr>
          <a:xfrm rot="2775738">
            <a:off x="6953777" y="2707954"/>
            <a:ext cx="253395" cy="644505"/>
          </a:xfrm>
          <a:prstGeom prst="upDownArrow">
            <a:avLst/>
          </a:prstGeom>
          <a:solidFill>
            <a:srgbClr val="00206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2" name="מחבר חץ ישר 51"/>
          <p:cNvCxnSpPr>
            <a:stCxn id="23" idx="3"/>
            <a:endCxn id="5" idx="1"/>
          </p:cNvCxnSpPr>
          <p:nvPr/>
        </p:nvCxnSpPr>
        <p:spPr>
          <a:xfrm>
            <a:off x="4729803" y="3198986"/>
            <a:ext cx="673608" cy="77147"/>
          </a:xfrm>
          <a:prstGeom prst="straightConnector1">
            <a:avLst/>
          </a:prstGeom>
          <a:ln w="76200">
            <a:solidFill>
              <a:srgbClr val="0070C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מעוקל 90"/>
          <p:cNvCxnSpPr/>
          <p:nvPr/>
        </p:nvCxnSpPr>
        <p:spPr>
          <a:xfrm rot="16200000" flipH="1">
            <a:off x="3086529" y="3745610"/>
            <a:ext cx="144229" cy="1350490"/>
          </a:xfrm>
          <a:prstGeom prst="curvedConnector3">
            <a:avLst>
              <a:gd name="adj1" fmla="val 258498"/>
            </a:avLst>
          </a:prstGeom>
          <a:ln w="3810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>
            <a:stCxn id="16" idx="6"/>
          </p:cNvCxnSpPr>
          <p:nvPr/>
        </p:nvCxnSpPr>
        <p:spPr>
          <a:xfrm>
            <a:off x="6967897" y="5484145"/>
            <a:ext cx="713400" cy="705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חץ ישר 74"/>
          <p:cNvCxnSpPr/>
          <p:nvPr/>
        </p:nvCxnSpPr>
        <p:spPr>
          <a:xfrm>
            <a:off x="254248" y="5667164"/>
            <a:ext cx="56317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/>
          <p:cNvCxnSpPr/>
          <p:nvPr/>
        </p:nvCxnSpPr>
        <p:spPr>
          <a:xfrm>
            <a:off x="238566" y="5932339"/>
            <a:ext cx="56317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/>
          <p:cNvCxnSpPr/>
          <p:nvPr/>
        </p:nvCxnSpPr>
        <p:spPr>
          <a:xfrm>
            <a:off x="238566" y="6183706"/>
            <a:ext cx="56317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חץ שמאלה-ימינה 78"/>
          <p:cNvSpPr/>
          <p:nvPr/>
        </p:nvSpPr>
        <p:spPr>
          <a:xfrm>
            <a:off x="184062" y="6363022"/>
            <a:ext cx="672177" cy="21554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TextBox 80"/>
          <p:cNvSpPr txBox="1"/>
          <p:nvPr/>
        </p:nvSpPr>
        <p:spPr>
          <a:xfrm>
            <a:off x="908824" y="5542274"/>
            <a:ext cx="157051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Positive connection </a:t>
            </a:r>
            <a:endParaRPr lang="he-IL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928034" y="6032319"/>
            <a:ext cx="176957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Weak connection </a:t>
            </a:r>
            <a:endParaRPr lang="he-IL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888175" y="5782312"/>
            <a:ext cx="176957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Negative connection </a:t>
            </a:r>
            <a:endParaRPr lang="he-IL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953794" y="6283960"/>
            <a:ext cx="119990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Significant Effect</a:t>
            </a:r>
            <a:endParaRPr lang="he-IL" sz="1100" dirty="0"/>
          </a:p>
        </p:txBody>
      </p:sp>
      <p:sp>
        <p:nvSpPr>
          <p:cNvPr id="2" name="לחצן פעולה: מידע 1">
            <a:hlinkClick r:id="" action="ppaction://hlinkshowjump?jump=lastslide" highlightClick="1"/>
          </p:cNvPr>
          <p:cNvSpPr/>
          <p:nvPr/>
        </p:nvSpPr>
        <p:spPr>
          <a:xfrm>
            <a:off x="8739456" y="5118189"/>
            <a:ext cx="199367" cy="3146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לחצן פעולה: מידע 9">
            <a:hlinkClick r:id="" action="ppaction://hlinkshowjump?jump=lastslide" highlightClick="1"/>
          </p:cNvPr>
          <p:cNvSpPr/>
          <p:nvPr/>
        </p:nvSpPr>
        <p:spPr>
          <a:xfrm>
            <a:off x="8546829" y="2364829"/>
            <a:ext cx="182270" cy="28573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לחצן פעולה: מידע 84">
            <a:hlinkClick r:id="" action="ppaction://hlinkshowjump?jump=lastslide" highlightClick="1"/>
          </p:cNvPr>
          <p:cNvSpPr/>
          <p:nvPr/>
        </p:nvSpPr>
        <p:spPr>
          <a:xfrm>
            <a:off x="11343753" y="3868244"/>
            <a:ext cx="175941" cy="30655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לחצן פעולה: מידע 87">
            <a:hlinkClick r:id="" action="ppaction://hlinkshowjump?jump=lastslide" highlightClick="1"/>
          </p:cNvPr>
          <p:cNvSpPr/>
          <p:nvPr/>
        </p:nvSpPr>
        <p:spPr>
          <a:xfrm>
            <a:off x="4052601" y="4075893"/>
            <a:ext cx="186047" cy="27773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אליפסה 4"/>
          <p:cNvSpPr/>
          <p:nvPr/>
        </p:nvSpPr>
        <p:spPr>
          <a:xfrm>
            <a:off x="5110122" y="3000229"/>
            <a:ext cx="2002704" cy="18839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0" name="מלבן מעוגל 119"/>
          <p:cNvSpPr/>
          <p:nvPr/>
        </p:nvSpPr>
        <p:spPr>
          <a:xfrm>
            <a:off x="289211" y="3539480"/>
            <a:ext cx="418550" cy="3777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2" name="TextBox 121"/>
          <p:cNvSpPr txBox="1"/>
          <p:nvPr/>
        </p:nvSpPr>
        <p:spPr>
          <a:xfrm>
            <a:off x="836604" y="3656712"/>
            <a:ext cx="98295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Arena</a:t>
            </a:r>
            <a:endParaRPr lang="he-IL" sz="1100" dirty="0"/>
          </a:p>
        </p:txBody>
      </p:sp>
      <p:sp>
        <p:nvSpPr>
          <p:cNvPr id="125" name="צורה חופשית: צורה 72">
            <a:extLst>
              <a:ext uri="{FF2B5EF4-FFF2-40B4-BE49-F238E27FC236}">
                <a16:creationId xmlns:a16="http://schemas.microsoft.com/office/drawing/2014/main" id="{C12435D4-838C-4FB0-9B52-08D118A1946E}"/>
              </a:ext>
            </a:extLst>
          </p:cNvPr>
          <p:cNvSpPr/>
          <p:nvPr/>
        </p:nvSpPr>
        <p:spPr>
          <a:xfrm>
            <a:off x="6240256" y="1318464"/>
            <a:ext cx="4739524" cy="2199533"/>
          </a:xfrm>
          <a:custGeom>
            <a:avLst/>
            <a:gdLst>
              <a:gd name="connsiteX0" fmla="*/ 4739524 w 4739524"/>
              <a:gd name="connsiteY0" fmla="*/ 2199533 h 2199533"/>
              <a:gd name="connsiteX1" fmla="*/ 3092208 w 4739524"/>
              <a:gd name="connsiteY1" fmla="*/ 126428 h 2199533"/>
              <a:gd name="connsiteX2" fmla="*/ 914400 w 4739524"/>
              <a:gd name="connsiteY2" fmla="*/ 419594 h 2199533"/>
              <a:gd name="connsiteX3" fmla="*/ 0 w 4739524"/>
              <a:gd name="connsiteY3" fmla="*/ 1997109 h 2199533"/>
              <a:gd name="connsiteX4" fmla="*/ 0 w 4739524"/>
              <a:gd name="connsiteY4" fmla="*/ 1997109 h 21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524" h="2199533">
                <a:moveTo>
                  <a:pt x="4739524" y="2199533"/>
                </a:moveTo>
                <a:cubicBezTo>
                  <a:pt x="4234626" y="1311308"/>
                  <a:pt x="3729729" y="423084"/>
                  <a:pt x="3092208" y="126428"/>
                </a:cubicBezTo>
                <a:cubicBezTo>
                  <a:pt x="2454687" y="-170229"/>
                  <a:pt x="1429768" y="107814"/>
                  <a:pt x="914400" y="419594"/>
                </a:cubicBezTo>
                <a:cubicBezTo>
                  <a:pt x="399032" y="731374"/>
                  <a:pt x="0" y="1997109"/>
                  <a:pt x="0" y="1997109"/>
                </a:cubicBezTo>
                <a:lnTo>
                  <a:pt x="0" y="1997109"/>
                </a:lnTo>
              </a:path>
            </a:pathLst>
          </a:custGeom>
          <a:noFill/>
          <a:ln w="28575"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6" name="מחבר מעוקל 125"/>
          <p:cNvCxnSpPr/>
          <p:nvPr/>
        </p:nvCxnSpPr>
        <p:spPr>
          <a:xfrm rot="10800000">
            <a:off x="5965605" y="2145085"/>
            <a:ext cx="4878325" cy="1363403"/>
          </a:xfrm>
          <a:prstGeom prst="curvedConnector4">
            <a:avLst>
              <a:gd name="adj1" fmla="val 27322"/>
              <a:gd name="adj2" fmla="val 15700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מחבר מעוקל 126"/>
          <p:cNvCxnSpPr/>
          <p:nvPr/>
        </p:nvCxnSpPr>
        <p:spPr>
          <a:xfrm flipH="1" flipV="1">
            <a:off x="5965604" y="2145084"/>
            <a:ext cx="5014176" cy="1372913"/>
          </a:xfrm>
          <a:prstGeom prst="curvedConnector4">
            <a:avLst>
              <a:gd name="adj1" fmla="val 25401"/>
              <a:gd name="adj2" fmla="val 169248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1779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צורה חופשית 41"/>
          <p:cNvSpPr/>
          <p:nvPr/>
        </p:nvSpPr>
        <p:spPr>
          <a:xfrm>
            <a:off x="3152274" y="2884461"/>
            <a:ext cx="6051884" cy="3315419"/>
          </a:xfrm>
          <a:custGeom>
            <a:avLst/>
            <a:gdLst>
              <a:gd name="connsiteX0" fmla="*/ 6051884 w 6051884"/>
              <a:gd name="connsiteY0" fmla="*/ 2192866 h 3179456"/>
              <a:gd name="connsiteX1" fmla="*/ 6051884 w 6051884"/>
              <a:gd name="connsiteY1" fmla="*/ 2192866 h 3179456"/>
              <a:gd name="connsiteX2" fmla="*/ 5967663 w 6051884"/>
              <a:gd name="connsiteY2" fmla="*/ 2072551 h 3179456"/>
              <a:gd name="connsiteX3" fmla="*/ 5859379 w 6051884"/>
              <a:gd name="connsiteY3" fmla="*/ 1976298 h 3179456"/>
              <a:gd name="connsiteX4" fmla="*/ 5835315 w 6051884"/>
              <a:gd name="connsiteY4" fmla="*/ 1952235 h 3179456"/>
              <a:gd name="connsiteX5" fmla="*/ 5799221 w 6051884"/>
              <a:gd name="connsiteY5" fmla="*/ 1928172 h 3179456"/>
              <a:gd name="connsiteX6" fmla="*/ 5775158 w 6051884"/>
              <a:gd name="connsiteY6" fmla="*/ 1904108 h 3179456"/>
              <a:gd name="connsiteX7" fmla="*/ 5739063 w 6051884"/>
              <a:gd name="connsiteY7" fmla="*/ 1892077 h 3179456"/>
              <a:gd name="connsiteX8" fmla="*/ 5678905 w 6051884"/>
              <a:gd name="connsiteY8" fmla="*/ 1843951 h 3179456"/>
              <a:gd name="connsiteX9" fmla="*/ 5654842 w 6051884"/>
              <a:gd name="connsiteY9" fmla="*/ 1819887 h 3179456"/>
              <a:gd name="connsiteX10" fmla="*/ 5582652 w 6051884"/>
              <a:gd name="connsiteY10" fmla="*/ 1771761 h 3179456"/>
              <a:gd name="connsiteX11" fmla="*/ 5546558 w 6051884"/>
              <a:gd name="connsiteY11" fmla="*/ 1747698 h 3179456"/>
              <a:gd name="connsiteX12" fmla="*/ 5486400 w 6051884"/>
              <a:gd name="connsiteY12" fmla="*/ 1699572 h 3179456"/>
              <a:gd name="connsiteX13" fmla="*/ 5402179 w 6051884"/>
              <a:gd name="connsiteY13" fmla="*/ 1639414 h 3179456"/>
              <a:gd name="connsiteX14" fmla="*/ 5378115 w 6051884"/>
              <a:gd name="connsiteY14" fmla="*/ 1615351 h 3179456"/>
              <a:gd name="connsiteX15" fmla="*/ 5342021 w 6051884"/>
              <a:gd name="connsiteY15" fmla="*/ 1603319 h 3179456"/>
              <a:gd name="connsiteX16" fmla="*/ 5317958 w 6051884"/>
              <a:gd name="connsiteY16" fmla="*/ 1567224 h 3179456"/>
              <a:gd name="connsiteX17" fmla="*/ 5233737 w 6051884"/>
              <a:gd name="connsiteY17" fmla="*/ 1519098 h 3179456"/>
              <a:gd name="connsiteX18" fmla="*/ 5209673 w 6051884"/>
              <a:gd name="connsiteY18" fmla="*/ 1495035 h 3179456"/>
              <a:gd name="connsiteX19" fmla="*/ 5173579 w 6051884"/>
              <a:gd name="connsiteY19" fmla="*/ 1470972 h 3179456"/>
              <a:gd name="connsiteX20" fmla="*/ 5149515 w 6051884"/>
              <a:gd name="connsiteY20" fmla="*/ 1446908 h 3179456"/>
              <a:gd name="connsiteX21" fmla="*/ 5077326 w 6051884"/>
              <a:gd name="connsiteY21" fmla="*/ 1398782 h 3179456"/>
              <a:gd name="connsiteX22" fmla="*/ 4969042 w 6051884"/>
              <a:gd name="connsiteY22" fmla="*/ 1314561 h 3179456"/>
              <a:gd name="connsiteX23" fmla="*/ 4932947 w 6051884"/>
              <a:gd name="connsiteY23" fmla="*/ 1290498 h 3179456"/>
              <a:gd name="connsiteX24" fmla="*/ 4896852 w 6051884"/>
              <a:gd name="connsiteY24" fmla="*/ 1266435 h 3179456"/>
              <a:gd name="connsiteX25" fmla="*/ 4824663 w 6051884"/>
              <a:gd name="connsiteY25" fmla="*/ 1206277 h 3179456"/>
              <a:gd name="connsiteX26" fmla="*/ 4788568 w 6051884"/>
              <a:gd name="connsiteY26" fmla="*/ 1170182 h 3179456"/>
              <a:gd name="connsiteX27" fmla="*/ 4680284 w 6051884"/>
              <a:gd name="connsiteY27" fmla="*/ 1097993 h 3179456"/>
              <a:gd name="connsiteX28" fmla="*/ 4644189 w 6051884"/>
              <a:gd name="connsiteY28" fmla="*/ 1073929 h 3179456"/>
              <a:gd name="connsiteX29" fmla="*/ 4608094 w 6051884"/>
              <a:gd name="connsiteY29" fmla="*/ 1037835 h 3179456"/>
              <a:gd name="connsiteX30" fmla="*/ 4523873 w 6051884"/>
              <a:gd name="connsiteY30" fmla="*/ 989708 h 3179456"/>
              <a:gd name="connsiteX31" fmla="*/ 4487779 w 6051884"/>
              <a:gd name="connsiteY31" fmla="*/ 953614 h 3179456"/>
              <a:gd name="connsiteX32" fmla="*/ 4451684 w 6051884"/>
              <a:gd name="connsiteY32" fmla="*/ 941582 h 3179456"/>
              <a:gd name="connsiteX33" fmla="*/ 4403558 w 6051884"/>
              <a:gd name="connsiteY33" fmla="*/ 917519 h 3179456"/>
              <a:gd name="connsiteX34" fmla="*/ 4379494 w 6051884"/>
              <a:gd name="connsiteY34" fmla="*/ 893456 h 3179456"/>
              <a:gd name="connsiteX35" fmla="*/ 4331368 w 6051884"/>
              <a:gd name="connsiteY35" fmla="*/ 857361 h 3179456"/>
              <a:gd name="connsiteX36" fmla="*/ 4186989 w 6051884"/>
              <a:gd name="connsiteY36" fmla="*/ 761108 h 3179456"/>
              <a:gd name="connsiteX37" fmla="*/ 4126831 w 6051884"/>
              <a:gd name="connsiteY37" fmla="*/ 712982 h 3179456"/>
              <a:gd name="connsiteX38" fmla="*/ 4054642 w 6051884"/>
              <a:gd name="connsiteY38" fmla="*/ 652824 h 3179456"/>
              <a:gd name="connsiteX39" fmla="*/ 4018547 w 6051884"/>
              <a:gd name="connsiteY39" fmla="*/ 640793 h 3179456"/>
              <a:gd name="connsiteX40" fmla="*/ 3922294 w 6051884"/>
              <a:gd name="connsiteY40" fmla="*/ 568603 h 3179456"/>
              <a:gd name="connsiteX41" fmla="*/ 3898231 w 6051884"/>
              <a:gd name="connsiteY41" fmla="*/ 532508 h 3179456"/>
              <a:gd name="connsiteX42" fmla="*/ 3826042 w 6051884"/>
              <a:gd name="connsiteY42" fmla="*/ 496414 h 3179456"/>
              <a:gd name="connsiteX43" fmla="*/ 3789947 w 6051884"/>
              <a:gd name="connsiteY43" fmla="*/ 472351 h 3179456"/>
              <a:gd name="connsiteX44" fmla="*/ 3765884 w 6051884"/>
              <a:gd name="connsiteY44" fmla="*/ 448287 h 3179456"/>
              <a:gd name="connsiteX45" fmla="*/ 3729789 w 6051884"/>
              <a:gd name="connsiteY45" fmla="*/ 436256 h 3179456"/>
              <a:gd name="connsiteX46" fmla="*/ 3669631 w 6051884"/>
              <a:gd name="connsiteY46" fmla="*/ 388129 h 3179456"/>
              <a:gd name="connsiteX47" fmla="*/ 3633537 w 6051884"/>
              <a:gd name="connsiteY47" fmla="*/ 364066 h 3179456"/>
              <a:gd name="connsiteX48" fmla="*/ 3609473 w 6051884"/>
              <a:gd name="connsiteY48" fmla="*/ 340003 h 3179456"/>
              <a:gd name="connsiteX49" fmla="*/ 3525252 w 6051884"/>
              <a:gd name="connsiteY49" fmla="*/ 315940 h 3179456"/>
              <a:gd name="connsiteX50" fmla="*/ 3453063 w 6051884"/>
              <a:gd name="connsiteY50" fmla="*/ 291877 h 3179456"/>
              <a:gd name="connsiteX51" fmla="*/ 3380873 w 6051884"/>
              <a:gd name="connsiteY51" fmla="*/ 267814 h 3179456"/>
              <a:gd name="connsiteX52" fmla="*/ 3344779 w 6051884"/>
              <a:gd name="connsiteY52" fmla="*/ 255782 h 3179456"/>
              <a:gd name="connsiteX53" fmla="*/ 3164305 w 6051884"/>
              <a:gd name="connsiteY53" fmla="*/ 231719 h 3179456"/>
              <a:gd name="connsiteX54" fmla="*/ 3068052 w 6051884"/>
              <a:gd name="connsiteY54" fmla="*/ 207656 h 3179456"/>
              <a:gd name="connsiteX55" fmla="*/ 3019926 w 6051884"/>
              <a:gd name="connsiteY55" fmla="*/ 195624 h 3179456"/>
              <a:gd name="connsiteX56" fmla="*/ 2923673 w 6051884"/>
              <a:gd name="connsiteY56" fmla="*/ 183593 h 3179456"/>
              <a:gd name="connsiteX57" fmla="*/ 2863515 w 6051884"/>
              <a:gd name="connsiteY57" fmla="*/ 171561 h 3179456"/>
              <a:gd name="connsiteX58" fmla="*/ 2779294 w 6051884"/>
              <a:gd name="connsiteY58" fmla="*/ 159529 h 3179456"/>
              <a:gd name="connsiteX59" fmla="*/ 2695073 w 6051884"/>
              <a:gd name="connsiteY59" fmla="*/ 123435 h 3179456"/>
              <a:gd name="connsiteX60" fmla="*/ 2622884 w 6051884"/>
              <a:gd name="connsiteY60" fmla="*/ 99372 h 3179456"/>
              <a:gd name="connsiteX61" fmla="*/ 2586789 w 6051884"/>
              <a:gd name="connsiteY61" fmla="*/ 75308 h 3179456"/>
              <a:gd name="connsiteX62" fmla="*/ 2538663 w 6051884"/>
              <a:gd name="connsiteY62" fmla="*/ 63277 h 3179456"/>
              <a:gd name="connsiteX63" fmla="*/ 2346158 w 6051884"/>
              <a:gd name="connsiteY63" fmla="*/ 39214 h 3179456"/>
              <a:gd name="connsiteX64" fmla="*/ 2237873 w 6051884"/>
              <a:gd name="connsiteY64" fmla="*/ 27182 h 3179456"/>
              <a:gd name="connsiteX65" fmla="*/ 806115 w 6051884"/>
              <a:gd name="connsiteY65" fmla="*/ 15151 h 3179456"/>
              <a:gd name="connsiteX66" fmla="*/ 385010 w 6051884"/>
              <a:gd name="connsiteY66" fmla="*/ 15151 h 3179456"/>
              <a:gd name="connsiteX67" fmla="*/ 336884 w 6051884"/>
              <a:gd name="connsiteY67" fmla="*/ 39214 h 3179456"/>
              <a:gd name="connsiteX68" fmla="*/ 288758 w 6051884"/>
              <a:gd name="connsiteY68" fmla="*/ 51245 h 3179456"/>
              <a:gd name="connsiteX69" fmla="*/ 204537 w 6051884"/>
              <a:gd name="connsiteY69" fmla="*/ 99372 h 3179456"/>
              <a:gd name="connsiteX70" fmla="*/ 144379 w 6051884"/>
              <a:gd name="connsiteY70" fmla="*/ 135466 h 3179456"/>
              <a:gd name="connsiteX71" fmla="*/ 96252 w 6051884"/>
              <a:gd name="connsiteY71" fmla="*/ 207656 h 3179456"/>
              <a:gd name="connsiteX72" fmla="*/ 36094 w 6051884"/>
              <a:gd name="connsiteY72" fmla="*/ 291877 h 3179456"/>
              <a:gd name="connsiteX73" fmla="*/ 12031 w 6051884"/>
              <a:gd name="connsiteY73" fmla="*/ 340003 h 3179456"/>
              <a:gd name="connsiteX74" fmla="*/ 0 w 6051884"/>
              <a:gd name="connsiteY74" fmla="*/ 400161 h 3179456"/>
              <a:gd name="connsiteX75" fmla="*/ 12031 w 6051884"/>
              <a:gd name="connsiteY75" fmla="*/ 496414 h 3179456"/>
              <a:gd name="connsiteX76" fmla="*/ 60158 w 6051884"/>
              <a:gd name="connsiteY76" fmla="*/ 568603 h 3179456"/>
              <a:gd name="connsiteX77" fmla="*/ 96252 w 6051884"/>
              <a:gd name="connsiteY77" fmla="*/ 592666 h 3179456"/>
              <a:gd name="connsiteX78" fmla="*/ 132347 w 6051884"/>
              <a:gd name="connsiteY78" fmla="*/ 604698 h 3179456"/>
              <a:gd name="connsiteX79" fmla="*/ 312821 w 6051884"/>
              <a:gd name="connsiteY79" fmla="*/ 628761 h 3179456"/>
              <a:gd name="connsiteX80" fmla="*/ 457200 w 6051884"/>
              <a:gd name="connsiteY80" fmla="*/ 652824 h 3179456"/>
              <a:gd name="connsiteX81" fmla="*/ 493294 w 6051884"/>
              <a:gd name="connsiteY81" fmla="*/ 664856 h 3179456"/>
              <a:gd name="connsiteX82" fmla="*/ 637673 w 6051884"/>
              <a:gd name="connsiteY82" fmla="*/ 688919 h 3179456"/>
              <a:gd name="connsiteX83" fmla="*/ 709863 w 6051884"/>
              <a:gd name="connsiteY83" fmla="*/ 712982 h 3179456"/>
              <a:gd name="connsiteX84" fmla="*/ 745958 w 6051884"/>
              <a:gd name="connsiteY84" fmla="*/ 725014 h 3179456"/>
              <a:gd name="connsiteX85" fmla="*/ 842210 w 6051884"/>
              <a:gd name="connsiteY85" fmla="*/ 773140 h 3179456"/>
              <a:gd name="connsiteX86" fmla="*/ 902368 w 6051884"/>
              <a:gd name="connsiteY86" fmla="*/ 797203 h 3179456"/>
              <a:gd name="connsiteX87" fmla="*/ 962526 w 6051884"/>
              <a:gd name="connsiteY87" fmla="*/ 833298 h 3179456"/>
              <a:gd name="connsiteX88" fmla="*/ 1082842 w 6051884"/>
              <a:gd name="connsiteY88" fmla="*/ 869393 h 3179456"/>
              <a:gd name="connsiteX89" fmla="*/ 1130968 w 6051884"/>
              <a:gd name="connsiteY89" fmla="*/ 893456 h 3179456"/>
              <a:gd name="connsiteX90" fmla="*/ 1167063 w 6051884"/>
              <a:gd name="connsiteY90" fmla="*/ 905487 h 3179456"/>
              <a:gd name="connsiteX91" fmla="*/ 1215189 w 6051884"/>
              <a:gd name="connsiteY91" fmla="*/ 929551 h 3179456"/>
              <a:gd name="connsiteX92" fmla="*/ 1287379 w 6051884"/>
              <a:gd name="connsiteY92" fmla="*/ 953614 h 3179456"/>
              <a:gd name="connsiteX93" fmla="*/ 1335505 w 6051884"/>
              <a:gd name="connsiteY93" fmla="*/ 989708 h 3179456"/>
              <a:gd name="connsiteX94" fmla="*/ 1407694 w 6051884"/>
              <a:gd name="connsiteY94" fmla="*/ 1037835 h 3179456"/>
              <a:gd name="connsiteX95" fmla="*/ 1467852 w 6051884"/>
              <a:gd name="connsiteY95" fmla="*/ 1085961 h 3179456"/>
              <a:gd name="connsiteX96" fmla="*/ 1540042 w 6051884"/>
              <a:gd name="connsiteY96" fmla="*/ 1134087 h 3179456"/>
              <a:gd name="connsiteX97" fmla="*/ 1612231 w 6051884"/>
              <a:gd name="connsiteY97" fmla="*/ 1182214 h 3179456"/>
              <a:gd name="connsiteX98" fmla="*/ 1684421 w 6051884"/>
              <a:gd name="connsiteY98" fmla="*/ 1230340 h 3179456"/>
              <a:gd name="connsiteX99" fmla="*/ 1792705 w 6051884"/>
              <a:gd name="connsiteY99" fmla="*/ 1314561 h 3179456"/>
              <a:gd name="connsiteX100" fmla="*/ 1828800 w 6051884"/>
              <a:gd name="connsiteY100" fmla="*/ 1350656 h 3179456"/>
              <a:gd name="connsiteX101" fmla="*/ 1876926 w 6051884"/>
              <a:gd name="connsiteY101" fmla="*/ 1374719 h 3179456"/>
              <a:gd name="connsiteX102" fmla="*/ 1937084 w 6051884"/>
              <a:gd name="connsiteY102" fmla="*/ 1410814 h 3179456"/>
              <a:gd name="connsiteX103" fmla="*/ 2021305 w 6051884"/>
              <a:gd name="connsiteY103" fmla="*/ 1483003 h 3179456"/>
              <a:gd name="connsiteX104" fmla="*/ 2129589 w 6051884"/>
              <a:gd name="connsiteY104" fmla="*/ 1567224 h 3179456"/>
              <a:gd name="connsiteX105" fmla="*/ 2165684 w 6051884"/>
              <a:gd name="connsiteY105" fmla="*/ 1591287 h 3179456"/>
              <a:gd name="connsiteX106" fmla="*/ 2261937 w 6051884"/>
              <a:gd name="connsiteY106" fmla="*/ 1663477 h 3179456"/>
              <a:gd name="connsiteX107" fmla="*/ 2298031 w 6051884"/>
              <a:gd name="connsiteY107" fmla="*/ 1675508 h 3179456"/>
              <a:gd name="connsiteX108" fmla="*/ 2418347 w 6051884"/>
              <a:gd name="connsiteY108" fmla="*/ 1747698 h 3179456"/>
              <a:gd name="connsiteX109" fmla="*/ 2478505 w 6051884"/>
              <a:gd name="connsiteY109" fmla="*/ 1771761 h 3179456"/>
              <a:gd name="connsiteX110" fmla="*/ 2514600 w 6051884"/>
              <a:gd name="connsiteY110" fmla="*/ 1795824 h 3179456"/>
              <a:gd name="connsiteX111" fmla="*/ 2550694 w 6051884"/>
              <a:gd name="connsiteY111" fmla="*/ 1807856 h 3179456"/>
              <a:gd name="connsiteX112" fmla="*/ 2598821 w 6051884"/>
              <a:gd name="connsiteY112" fmla="*/ 1831919 h 3179456"/>
              <a:gd name="connsiteX113" fmla="*/ 2695073 w 6051884"/>
              <a:gd name="connsiteY113" fmla="*/ 1855982 h 3179456"/>
              <a:gd name="connsiteX114" fmla="*/ 2743200 w 6051884"/>
              <a:gd name="connsiteY114" fmla="*/ 1880045 h 3179456"/>
              <a:gd name="connsiteX115" fmla="*/ 2827421 w 6051884"/>
              <a:gd name="connsiteY115" fmla="*/ 1892077 h 3179456"/>
              <a:gd name="connsiteX116" fmla="*/ 2887579 w 6051884"/>
              <a:gd name="connsiteY116" fmla="*/ 1904108 h 3179456"/>
              <a:gd name="connsiteX117" fmla="*/ 2971800 w 6051884"/>
              <a:gd name="connsiteY117" fmla="*/ 1916140 h 3179456"/>
              <a:gd name="connsiteX118" fmla="*/ 3007894 w 6051884"/>
              <a:gd name="connsiteY118" fmla="*/ 1928172 h 3179456"/>
              <a:gd name="connsiteX119" fmla="*/ 3128210 w 6051884"/>
              <a:gd name="connsiteY119" fmla="*/ 1952235 h 3179456"/>
              <a:gd name="connsiteX120" fmla="*/ 3296652 w 6051884"/>
              <a:gd name="connsiteY120" fmla="*/ 1988329 h 3179456"/>
              <a:gd name="connsiteX121" fmla="*/ 3368842 w 6051884"/>
              <a:gd name="connsiteY121" fmla="*/ 2012393 h 3179456"/>
              <a:gd name="connsiteX122" fmla="*/ 3537284 w 6051884"/>
              <a:gd name="connsiteY122" fmla="*/ 2036456 h 3179456"/>
              <a:gd name="connsiteX123" fmla="*/ 3573379 w 6051884"/>
              <a:gd name="connsiteY123" fmla="*/ 2048487 h 3179456"/>
              <a:gd name="connsiteX124" fmla="*/ 3621505 w 6051884"/>
              <a:gd name="connsiteY124" fmla="*/ 2060519 h 3179456"/>
              <a:gd name="connsiteX125" fmla="*/ 3693694 w 6051884"/>
              <a:gd name="connsiteY125" fmla="*/ 2084582 h 3179456"/>
              <a:gd name="connsiteX126" fmla="*/ 3789947 w 6051884"/>
              <a:gd name="connsiteY126" fmla="*/ 2132708 h 3179456"/>
              <a:gd name="connsiteX127" fmla="*/ 3862137 w 6051884"/>
              <a:gd name="connsiteY127" fmla="*/ 2156772 h 3179456"/>
              <a:gd name="connsiteX128" fmla="*/ 3898231 w 6051884"/>
              <a:gd name="connsiteY128" fmla="*/ 2168803 h 3179456"/>
              <a:gd name="connsiteX129" fmla="*/ 3958389 w 6051884"/>
              <a:gd name="connsiteY129" fmla="*/ 2192866 h 3179456"/>
              <a:gd name="connsiteX130" fmla="*/ 4006515 w 6051884"/>
              <a:gd name="connsiteY130" fmla="*/ 2216929 h 3179456"/>
              <a:gd name="connsiteX131" fmla="*/ 4054642 w 6051884"/>
              <a:gd name="connsiteY131" fmla="*/ 2228961 h 3179456"/>
              <a:gd name="connsiteX132" fmla="*/ 4126831 w 6051884"/>
              <a:gd name="connsiteY132" fmla="*/ 2265056 h 3179456"/>
              <a:gd name="connsiteX133" fmla="*/ 4199021 w 6051884"/>
              <a:gd name="connsiteY133" fmla="*/ 2325214 h 3179456"/>
              <a:gd name="connsiteX134" fmla="*/ 4235115 w 6051884"/>
              <a:gd name="connsiteY134" fmla="*/ 2349277 h 3179456"/>
              <a:gd name="connsiteX135" fmla="*/ 4259179 w 6051884"/>
              <a:gd name="connsiteY135" fmla="*/ 2373340 h 3179456"/>
              <a:gd name="connsiteX136" fmla="*/ 4295273 w 6051884"/>
              <a:gd name="connsiteY136" fmla="*/ 2397403 h 3179456"/>
              <a:gd name="connsiteX137" fmla="*/ 4319337 w 6051884"/>
              <a:gd name="connsiteY137" fmla="*/ 2421466 h 3179456"/>
              <a:gd name="connsiteX138" fmla="*/ 4355431 w 6051884"/>
              <a:gd name="connsiteY138" fmla="*/ 2445529 h 3179456"/>
              <a:gd name="connsiteX139" fmla="*/ 4427621 w 6051884"/>
              <a:gd name="connsiteY139" fmla="*/ 2529751 h 3179456"/>
              <a:gd name="connsiteX140" fmla="*/ 4463715 w 6051884"/>
              <a:gd name="connsiteY140" fmla="*/ 2577877 h 3179456"/>
              <a:gd name="connsiteX141" fmla="*/ 4511842 w 6051884"/>
              <a:gd name="connsiteY141" fmla="*/ 2698193 h 3179456"/>
              <a:gd name="connsiteX142" fmla="*/ 4535905 w 6051884"/>
              <a:gd name="connsiteY142" fmla="*/ 2746319 h 3179456"/>
              <a:gd name="connsiteX143" fmla="*/ 4584031 w 6051884"/>
              <a:gd name="connsiteY143" fmla="*/ 2842572 h 3179456"/>
              <a:gd name="connsiteX144" fmla="*/ 4596063 w 6051884"/>
              <a:gd name="connsiteY144" fmla="*/ 2902729 h 3179456"/>
              <a:gd name="connsiteX145" fmla="*/ 4608094 w 6051884"/>
              <a:gd name="connsiteY145" fmla="*/ 2986951 h 3179456"/>
              <a:gd name="connsiteX146" fmla="*/ 4632158 w 6051884"/>
              <a:gd name="connsiteY146" fmla="*/ 3011014 h 3179456"/>
              <a:gd name="connsiteX147" fmla="*/ 4680284 w 6051884"/>
              <a:gd name="connsiteY147" fmla="*/ 3071172 h 3179456"/>
              <a:gd name="connsiteX148" fmla="*/ 4752473 w 6051884"/>
              <a:gd name="connsiteY148" fmla="*/ 3119298 h 3179456"/>
              <a:gd name="connsiteX149" fmla="*/ 4812631 w 6051884"/>
              <a:gd name="connsiteY149" fmla="*/ 3167424 h 3179456"/>
              <a:gd name="connsiteX150" fmla="*/ 4848726 w 6051884"/>
              <a:gd name="connsiteY150" fmla="*/ 3179456 h 3179456"/>
              <a:gd name="connsiteX151" fmla="*/ 5185610 w 6051884"/>
              <a:gd name="connsiteY151" fmla="*/ 3155393 h 3179456"/>
              <a:gd name="connsiteX152" fmla="*/ 5293894 w 6051884"/>
              <a:gd name="connsiteY152" fmla="*/ 3095235 h 3179456"/>
              <a:gd name="connsiteX153" fmla="*/ 5317958 w 6051884"/>
              <a:gd name="connsiteY153" fmla="*/ 3071172 h 3179456"/>
              <a:gd name="connsiteX154" fmla="*/ 5390147 w 6051884"/>
              <a:gd name="connsiteY154" fmla="*/ 3023045 h 3179456"/>
              <a:gd name="connsiteX155" fmla="*/ 5426242 w 6051884"/>
              <a:gd name="connsiteY155" fmla="*/ 2998982 h 3179456"/>
              <a:gd name="connsiteX156" fmla="*/ 5498431 w 6051884"/>
              <a:gd name="connsiteY156" fmla="*/ 2974919 h 3179456"/>
              <a:gd name="connsiteX157" fmla="*/ 5570621 w 6051884"/>
              <a:gd name="connsiteY157" fmla="*/ 2926793 h 3179456"/>
              <a:gd name="connsiteX158" fmla="*/ 5630779 w 6051884"/>
              <a:gd name="connsiteY158" fmla="*/ 2866635 h 3179456"/>
              <a:gd name="connsiteX159" fmla="*/ 5690937 w 6051884"/>
              <a:gd name="connsiteY159" fmla="*/ 2818508 h 3179456"/>
              <a:gd name="connsiteX160" fmla="*/ 5739063 w 6051884"/>
              <a:gd name="connsiteY160" fmla="*/ 2758351 h 3179456"/>
              <a:gd name="connsiteX161" fmla="*/ 5799221 w 6051884"/>
              <a:gd name="connsiteY161" fmla="*/ 2674129 h 3179456"/>
              <a:gd name="connsiteX162" fmla="*/ 5907505 w 6051884"/>
              <a:gd name="connsiteY162" fmla="*/ 2589908 h 3179456"/>
              <a:gd name="connsiteX163" fmla="*/ 5943600 w 6051884"/>
              <a:gd name="connsiteY163" fmla="*/ 2517719 h 3179456"/>
              <a:gd name="connsiteX164" fmla="*/ 5979694 w 6051884"/>
              <a:gd name="connsiteY164" fmla="*/ 2481624 h 3179456"/>
              <a:gd name="connsiteX165" fmla="*/ 6027821 w 6051884"/>
              <a:gd name="connsiteY165" fmla="*/ 2373340 h 3179456"/>
              <a:gd name="connsiteX166" fmla="*/ 6051884 w 6051884"/>
              <a:gd name="connsiteY166" fmla="*/ 2192866 h 3179456"/>
              <a:gd name="connsiteX0" fmla="*/ 6051884 w 6051884"/>
              <a:gd name="connsiteY0" fmla="*/ 2192866 h 3179456"/>
              <a:gd name="connsiteX1" fmla="*/ 6051884 w 6051884"/>
              <a:gd name="connsiteY1" fmla="*/ 2192866 h 3179456"/>
              <a:gd name="connsiteX2" fmla="*/ 5967663 w 6051884"/>
              <a:gd name="connsiteY2" fmla="*/ 2072551 h 3179456"/>
              <a:gd name="connsiteX3" fmla="*/ 5859379 w 6051884"/>
              <a:gd name="connsiteY3" fmla="*/ 1976298 h 3179456"/>
              <a:gd name="connsiteX4" fmla="*/ 5835315 w 6051884"/>
              <a:gd name="connsiteY4" fmla="*/ 1952235 h 3179456"/>
              <a:gd name="connsiteX5" fmla="*/ 5799221 w 6051884"/>
              <a:gd name="connsiteY5" fmla="*/ 1928172 h 3179456"/>
              <a:gd name="connsiteX6" fmla="*/ 5775158 w 6051884"/>
              <a:gd name="connsiteY6" fmla="*/ 1904108 h 3179456"/>
              <a:gd name="connsiteX7" fmla="*/ 5739063 w 6051884"/>
              <a:gd name="connsiteY7" fmla="*/ 1892077 h 3179456"/>
              <a:gd name="connsiteX8" fmla="*/ 5678905 w 6051884"/>
              <a:gd name="connsiteY8" fmla="*/ 1843951 h 3179456"/>
              <a:gd name="connsiteX9" fmla="*/ 5654842 w 6051884"/>
              <a:gd name="connsiteY9" fmla="*/ 1819887 h 3179456"/>
              <a:gd name="connsiteX10" fmla="*/ 5582652 w 6051884"/>
              <a:gd name="connsiteY10" fmla="*/ 1771761 h 3179456"/>
              <a:gd name="connsiteX11" fmla="*/ 5546558 w 6051884"/>
              <a:gd name="connsiteY11" fmla="*/ 1747698 h 3179456"/>
              <a:gd name="connsiteX12" fmla="*/ 5486400 w 6051884"/>
              <a:gd name="connsiteY12" fmla="*/ 1699572 h 3179456"/>
              <a:gd name="connsiteX13" fmla="*/ 5402179 w 6051884"/>
              <a:gd name="connsiteY13" fmla="*/ 1639414 h 3179456"/>
              <a:gd name="connsiteX14" fmla="*/ 5378115 w 6051884"/>
              <a:gd name="connsiteY14" fmla="*/ 1615351 h 3179456"/>
              <a:gd name="connsiteX15" fmla="*/ 5342021 w 6051884"/>
              <a:gd name="connsiteY15" fmla="*/ 1603319 h 3179456"/>
              <a:gd name="connsiteX16" fmla="*/ 5317958 w 6051884"/>
              <a:gd name="connsiteY16" fmla="*/ 1567224 h 3179456"/>
              <a:gd name="connsiteX17" fmla="*/ 5233737 w 6051884"/>
              <a:gd name="connsiteY17" fmla="*/ 1519098 h 3179456"/>
              <a:gd name="connsiteX18" fmla="*/ 5209673 w 6051884"/>
              <a:gd name="connsiteY18" fmla="*/ 1495035 h 3179456"/>
              <a:gd name="connsiteX19" fmla="*/ 5173579 w 6051884"/>
              <a:gd name="connsiteY19" fmla="*/ 1470972 h 3179456"/>
              <a:gd name="connsiteX20" fmla="*/ 5149515 w 6051884"/>
              <a:gd name="connsiteY20" fmla="*/ 1446908 h 3179456"/>
              <a:gd name="connsiteX21" fmla="*/ 5077326 w 6051884"/>
              <a:gd name="connsiteY21" fmla="*/ 1398782 h 3179456"/>
              <a:gd name="connsiteX22" fmla="*/ 4969042 w 6051884"/>
              <a:gd name="connsiteY22" fmla="*/ 1314561 h 3179456"/>
              <a:gd name="connsiteX23" fmla="*/ 4932947 w 6051884"/>
              <a:gd name="connsiteY23" fmla="*/ 1290498 h 3179456"/>
              <a:gd name="connsiteX24" fmla="*/ 4896852 w 6051884"/>
              <a:gd name="connsiteY24" fmla="*/ 1266435 h 3179456"/>
              <a:gd name="connsiteX25" fmla="*/ 4824663 w 6051884"/>
              <a:gd name="connsiteY25" fmla="*/ 1206277 h 3179456"/>
              <a:gd name="connsiteX26" fmla="*/ 4788568 w 6051884"/>
              <a:gd name="connsiteY26" fmla="*/ 1170182 h 3179456"/>
              <a:gd name="connsiteX27" fmla="*/ 4680284 w 6051884"/>
              <a:gd name="connsiteY27" fmla="*/ 1097993 h 3179456"/>
              <a:gd name="connsiteX28" fmla="*/ 4644189 w 6051884"/>
              <a:gd name="connsiteY28" fmla="*/ 1073929 h 3179456"/>
              <a:gd name="connsiteX29" fmla="*/ 4608094 w 6051884"/>
              <a:gd name="connsiteY29" fmla="*/ 1037835 h 3179456"/>
              <a:gd name="connsiteX30" fmla="*/ 4523873 w 6051884"/>
              <a:gd name="connsiteY30" fmla="*/ 989708 h 3179456"/>
              <a:gd name="connsiteX31" fmla="*/ 4487779 w 6051884"/>
              <a:gd name="connsiteY31" fmla="*/ 953614 h 3179456"/>
              <a:gd name="connsiteX32" fmla="*/ 4451684 w 6051884"/>
              <a:gd name="connsiteY32" fmla="*/ 941582 h 3179456"/>
              <a:gd name="connsiteX33" fmla="*/ 4403558 w 6051884"/>
              <a:gd name="connsiteY33" fmla="*/ 917519 h 3179456"/>
              <a:gd name="connsiteX34" fmla="*/ 4379494 w 6051884"/>
              <a:gd name="connsiteY34" fmla="*/ 893456 h 3179456"/>
              <a:gd name="connsiteX35" fmla="*/ 4331368 w 6051884"/>
              <a:gd name="connsiteY35" fmla="*/ 857361 h 3179456"/>
              <a:gd name="connsiteX36" fmla="*/ 4186989 w 6051884"/>
              <a:gd name="connsiteY36" fmla="*/ 761108 h 3179456"/>
              <a:gd name="connsiteX37" fmla="*/ 4126831 w 6051884"/>
              <a:gd name="connsiteY37" fmla="*/ 712982 h 3179456"/>
              <a:gd name="connsiteX38" fmla="*/ 4054642 w 6051884"/>
              <a:gd name="connsiteY38" fmla="*/ 652824 h 3179456"/>
              <a:gd name="connsiteX39" fmla="*/ 4018547 w 6051884"/>
              <a:gd name="connsiteY39" fmla="*/ 640793 h 3179456"/>
              <a:gd name="connsiteX40" fmla="*/ 3922294 w 6051884"/>
              <a:gd name="connsiteY40" fmla="*/ 568603 h 3179456"/>
              <a:gd name="connsiteX41" fmla="*/ 3898231 w 6051884"/>
              <a:gd name="connsiteY41" fmla="*/ 532508 h 3179456"/>
              <a:gd name="connsiteX42" fmla="*/ 3826042 w 6051884"/>
              <a:gd name="connsiteY42" fmla="*/ 496414 h 3179456"/>
              <a:gd name="connsiteX43" fmla="*/ 3789947 w 6051884"/>
              <a:gd name="connsiteY43" fmla="*/ 472351 h 3179456"/>
              <a:gd name="connsiteX44" fmla="*/ 3765884 w 6051884"/>
              <a:gd name="connsiteY44" fmla="*/ 448287 h 3179456"/>
              <a:gd name="connsiteX45" fmla="*/ 3729789 w 6051884"/>
              <a:gd name="connsiteY45" fmla="*/ 436256 h 3179456"/>
              <a:gd name="connsiteX46" fmla="*/ 3669631 w 6051884"/>
              <a:gd name="connsiteY46" fmla="*/ 388129 h 3179456"/>
              <a:gd name="connsiteX47" fmla="*/ 3633537 w 6051884"/>
              <a:gd name="connsiteY47" fmla="*/ 364066 h 3179456"/>
              <a:gd name="connsiteX48" fmla="*/ 3609473 w 6051884"/>
              <a:gd name="connsiteY48" fmla="*/ 340003 h 3179456"/>
              <a:gd name="connsiteX49" fmla="*/ 3525252 w 6051884"/>
              <a:gd name="connsiteY49" fmla="*/ 315940 h 3179456"/>
              <a:gd name="connsiteX50" fmla="*/ 3453063 w 6051884"/>
              <a:gd name="connsiteY50" fmla="*/ 291877 h 3179456"/>
              <a:gd name="connsiteX51" fmla="*/ 3380873 w 6051884"/>
              <a:gd name="connsiteY51" fmla="*/ 267814 h 3179456"/>
              <a:gd name="connsiteX52" fmla="*/ 3344779 w 6051884"/>
              <a:gd name="connsiteY52" fmla="*/ 255782 h 3179456"/>
              <a:gd name="connsiteX53" fmla="*/ 3164305 w 6051884"/>
              <a:gd name="connsiteY53" fmla="*/ 231719 h 3179456"/>
              <a:gd name="connsiteX54" fmla="*/ 3068052 w 6051884"/>
              <a:gd name="connsiteY54" fmla="*/ 207656 h 3179456"/>
              <a:gd name="connsiteX55" fmla="*/ 3019926 w 6051884"/>
              <a:gd name="connsiteY55" fmla="*/ 195624 h 3179456"/>
              <a:gd name="connsiteX56" fmla="*/ 2923673 w 6051884"/>
              <a:gd name="connsiteY56" fmla="*/ 183593 h 3179456"/>
              <a:gd name="connsiteX57" fmla="*/ 2863515 w 6051884"/>
              <a:gd name="connsiteY57" fmla="*/ 171561 h 3179456"/>
              <a:gd name="connsiteX58" fmla="*/ 2779294 w 6051884"/>
              <a:gd name="connsiteY58" fmla="*/ 159529 h 3179456"/>
              <a:gd name="connsiteX59" fmla="*/ 2695073 w 6051884"/>
              <a:gd name="connsiteY59" fmla="*/ 123435 h 3179456"/>
              <a:gd name="connsiteX60" fmla="*/ 2622884 w 6051884"/>
              <a:gd name="connsiteY60" fmla="*/ 99372 h 3179456"/>
              <a:gd name="connsiteX61" fmla="*/ 2586789 w 6051884"/>
              <a:gd name="connsiteY61" fmla="*/ 75308 h 3179456"/>
              <a:gd name="connsiteX62" fmla="*/ 2538663 w 6051884"/>
              <a:gd name="connsiteY62" fmla="*/ 63277 h 3179456"/>
              <a:gd name="connsiteX63" fmla="*/ 2346158 w 6051884"/>
              <a:gd name="connsiteY63" fmla="*/ 39214 h 3179456"/>
              <a:gd name="connsiteX64" fmla="*/ 2237873 w 6051884"/>
              <a:gd name="connsiteY64" fmla="*/ 27182 h 3179456"/>
              <a:gd name="connsiteX65" fmla="*/ 806115 w 6051884"/>
              <a:gd name="connsiteY65" fmla="*/ 15151 h 3179456"/>
              <a:gd name="connsiteX66" fmla="*/ 385010 w 6051884"/>
              <a:gd name="connsiteY66" fmla="*/ 15151 h 3179456"/>
              <a:gd name="connsiteX67" fmla="*/ 336884 w 6051884"/>
              <a:gd name="connsiteY67" fmla="*/ 39214 h 3179456"/>
              <a:gd name="connsiteX68" fmla="*/ 288758 w 6051884"/>
              <a:gd name="connsiteY68" fmla="*/ 51245 h 3179456"/>
              <a:gd name="connsiteX69" fmla="*/ 204537 w 6051884"/>
              <a:gd name="connsiteY69" fmla="*/ 99372 h 3179456"/>
              <a:gd name="connsiteX70" fmla="*/ 144379 w 6051884"/>
              <a:gd name="connsiteY70" fmla="*/ 135466 h 3179456"/>
              <a:gd name="connsiteX71" fmla="*/ 96252 w 6051884"/>
              <a:gd name="connsiteY71" fmla="*/ 207656 h 3179456"/>
              <a:gd name="connsiteX72" fmla="*/ 36094 w 6051884"/>
              <a:gd name="connsiteY72" fmla="*/ 291877 h 3179456"/>
              <a:gd name="connsiteX73" fmla="*/ 12031 w 6051884"/>
              <a:gd name="connsiteY73" fmla="*/ 340003 h 3179456"/>
              <a:gd name="connsiteX74" fmla="*/ 0 w 6051884"/>
              <a:gd name="connsiteY74" fmla="*/ 400161 h 3179456"/>
              <a:gd name="connsiteX75" fmla="*/ 12031 w 6051884"/>
              <a:gd name="connsiteY75" fmla="*/ 496414 h 3179456"/>
              <a:gd name="connsiteX76" fmla="*/ 60158 w 6051884"/>
              <a:gd name="connsiteY76" fmla="*/ 568603 h 3179456"/>
              <a:gd name="connsiteX77" fmla="*/ 96252 w 6051884"/>
              <a:gd name="connsiteY77" fmla="*/ 592666 h 3179456"/>
              <a:gd name="connsiteX78" fmla="*/ 132347 w 6051884"/>
              <a:gd name="connsiteY78" fmla="*/ 604698 h 3179456"/>
              <a:gd name="connsiteX79" fmla="*/ 312821 w 6051884"/>
              <a:gd name="connsiteY79" fmla="*/ 628761 h 3179456"/>
              <a:gd name="connsiteX80" fmla="*/ 457200 w 6051884"/>
              <a:gd name="connsiteY80" fmla="*/ 652824 h 3179456"/>
              <a:gd name="connsiteX81" fmla="*/ 493294 w 6051884"/>
              <a:gd name="connsiteY81" fmla="*/ 664856 h 3179456"/>
              <a:gd name="connsiteX82" fmla="*/ 637673 w 6051884"/>
              <a:gd name="connsiteY82" fmla="*/ 688919 h 3179456"/>
              <a:gd name="connsiteX83" fmla="*/ 709863 w 6051884"/>
              <a:gd name="connsiteY83" fmla="*/ 712982 h 3179456"/>
              <a:gd name="connsiteX84" fmla="*/ 745958 w 6051884"/>
              <a:gd name="connsiteY84" fmla="*/ 725014 h 3179456"/>
              <a:gd name="connsiteX85" fmla="*/ 842210 w 6051884"/>
              <a:gd name="connsiteY85" fmla="*/ 773140 h 3179456"/>
              <a:gd name="connsiteX86" fmla="*/ 902368 w 6051884"/>
              <a:gd name="connsiteY86" fmla="*/ 797203 h 3179456"/>
              <a:gd name="connsiteX87" fmla="*/ 962526 w 6051884"/>
              <a:gd name="connsiteY87" fmla="*/ 833298 h 3179456"/>
              <a:gd name="connsiteX88" fmla="*/ 1082842 w 6051884"/>
              <a:gd name="connsiteY88" fmla="*/ 869393 h 3179456"/>
              <a:gd name="connsiteX89" fmla="*/ 1130968 w 6051884"/>
              <a:gd name="connsiteY89" fmla="*/ 893456 h 3179456"/>
              <a:gd name="connsiteX90" fmla="*/ 1167063 w 6051884"/>
              <a:gd name="connsiteY90" fmla="*/ 905487 h 3179456"/>
              <a:gd name="connsiteX91" fmla="*/ 1215189 w 6051884"/>
              <a:gd name="connsiteY91" fmla="*/ 929551 h 3179456"/>
              <a:gd name="connsiteX92" fmla="*/ 1287379 w 6051884"/>
              <a:gd name="connsiteY92" fmla="*/ 953614 h 3179456"/>
              <a:gd name="connsiteX93" fmla="*/ 1335505 w 6051884"/>
              <a:gd name="connsiteY93" fmla="*/ 989708 h 3179456"/>
              <a:gd name="connsiteX94" fmla="*/ 1407694 w 6051884"/>
              <a:gd name="connsiteY94" fmla="*/ 1037835 h 3179456"/>
              <a:gd name="connsiteX95" fmla="*/ 1467852 w 6051884"/>
              <a:gd name="connsiteY95" fmla="*/ 1085961 h 3179456"/>
              <a:gd name="connsiteX96" fmla="*/ 1540042 w 6051884"/>
              <a:gd name="connsiteY96" fmla="*/ 1134087 h 3179456"/>
              <a:gd name="connsiteX97" fmla="*/ 1612231 w 6051884"/>
              <a:gd name="connsiteY97" fmla="*/ 1182214 h 3179456"/>
              <a:gd name="connsiteX98" fmla="*/ 1684421 w 6051884"/>
              <a:gd name="connsiteY98" fmla="*/ 1230340 h 3179456"/>
              <a:gd name="connsiteX99" fmla="*/ 1792705 w 6051884"/>
              <a:gd name="connsiteY99" fmla="*/ 1314561 h 3179456"/>
              <a:gd name="connsiteX100" fmla="*/ 1828800 w 6051884"/>
              <a:gd name="connsiteY100" fmla="*/ 1350656 h 3179456"/>
              <a:gd name="connsiteX101" fmla="*/ 1876926 w 6051884"/>
              <a:gd name="connsiteY101" fmla="*/ 1374719 h 3179456"/>
              <a:gd name="connsiteX102" fmla="*/ 1937084 w 6051884"/>
              <a:gd name="connsiteY102" fmla="*/ 1410814 h 3179456"/>
              <a:gd name="connsiteX103" fmla="*/ 2021305 w 6051884"/>
              <a:gd name="connsiteY103" fmla="*/ 1483003 h 3179456"/>
              <a:gd name="connsiteX104" fmla="*/ 2129589 w 6051884"/>
              <a:gd name="connsiteY104" fmla="*/ 1567224 h 3179456"/>
              <a:gd name="connsiteX105" fmla="*/ 2165684 w 6051884"/>
              <a:gd name="connsiteY105" fmla="*/ 1591287 h 3179456"/>
              <a:gd name="connsiteX106" fmla="*/ 2261937 w 6051884"/>
              <a:gd name="connsiteY106" fmla="*/ 1663477 h 3179456"/>
              <a:gd name="connsiteX107" fmla="*/ 2298031 w 6051884"/>
              <a:gd name="connsiteY107" fmla="*/ 1675508 h 3179456"/>
              <a:gd name="connsiteX108" fmla="*/ 2418347 w 6051884"/>
              <a:gd name="connsiteY108" fmla="*/ 1747698 h 3179456"/>
              <a:gd name="connsiteX109" fmla="*/ 2478505 w 6051884"/>
              <a:gd name="connsiteY109" fmla="*/ 1771761 h 3179456"/>
              <a:gd name="connsiteX110" fmla="*/ 2514600 w 6051884"/>
              <a:gd name="connsiteY110" fmla="*/ 1795824 h 3179456"/>
              <a:gd name="connsiteX111" fmla="*/ 2550694 w 6051884"/>
              <a:gd name="connsiteY111" fmla="*/ 1807856 h 3179456"/>
              <a:gd name="connsiteX112" fmla="*/ 2598821 w 6051884"/>
              <a:gd name="connsiteY112" fmla="*/ 1831919 h 3179456"/>
              <a:gd name="connsiteX113" fmla="*/ 2695073 w 6051884"/>
              <a:gd name="connsiteY113" fmla="*/ 1855982 h 3179456"/>
              <a:gd name="connsiteX114" fmla="*/ 2743200 w 6051884"/>
              <a:gd name="connsiteY114" fmla="*/ 1880045 h 3179456"/>
              <a:gd name="connsiteX115" fmla="*/ 2827421 w 6051884"/>
              <a:gd name="connsiteY115" fmla="*/ 1892077 h 3179456"/>
              <a:gd name="connsiteX116" fmla="*/ 2887579 w 6051884"/>
              <a:gd name="connsiteY116" fmla="*/ 1904108 h 3179456"/>
              <a:gd name="connsiteX117" fmla="*/ 2971800 w 6051884"/>
              <a:gd name="connsiteY117" fmla="*/ 1916140 h 3179456"/>
              <a:gd name="connsiteX118" fmla="*/ 3007894 w 6051884"/>
              <a:gd name="connsiteY118" fmla="*/ 1928172 h 3179456"/>
              <a:gd name="connsiteX119" fmla="*/ 3128210 w 6051884"/>
              <a:gd name="connsiteY119" fmla="*/ 1952235 h 3179456"/>
              <a:gd name="connsiteX120" fmla="*/ 3296652 w 6051884"/>
              <a:gd name="connsiteY120" fmla="*/ 1988329 h 3179456"/>
              <a:gd name="connsiteX121" fmla="*/ 3368842 w 6051884"/>
              <a:gd name="connsiteY121" fmla="*/ 2012393 h 3179456"/>
              <a:gd name="connsiteX122" fmla="*/ 3537284 w 6051884"/>
              <a:gd name="connsiteY122" fmla="*/ 2036456 h 3179456"/>
              <a:gd name="connsiteX123" fmla="*/ 3573379 w 6051884"/>
              <a:gd name="connsiteY123" fmla="*/ 2048487 h 3179456"/>
              <a:gd name="connsiteX124" fmla="*/ 3621505 w 6051884"/>
              <a:gd name="connsiteY124" fmla="*/ 2060519 h 3179456"/>
              <a:gd name="connsiteX125" fmla="*/ 3693694 w 6051884"/>
              <a:gd name="connsiteY125" fmla="*/ 2084582 h 3179456"/>
              <a:gd name="connsiteX126" fmla="*/ 3789947 w 6051884"/>
              <a:gd name="connsiteY126" fmla="*/ 2132708 h 3179456"/>
              <a:gd name="connsiteX127" fmla="*/ 3862137 w 6051884"/>
              <a:gd name="connsiteY127" fmla="*/ 2156772 h 3179456"/>
              <a:gd name="connsiteX128" fmla="*/ 3898231 w 6051884"/>
              <a:gd name="connsiteY128" fmla="*/ 2168803 h 3179456"/>
              <a:gd name="connsiteX129" fmla="*/ 3958389 w 6051884"/>
              <a:gd name="connsiteY129" fmla="*/ 2192866 h 3179456"/>
              <a:gd name="connsiteX130" fmla="*/ 4006515 w 6051884"/>
              <a:gd name="connsiteY130" fmla="*/ 2216929 h 3179456"/>
              <a:gd name="connsiteX131" fmla="*/ 4054642 w 6051884"/>
              <a:gd name="connsiteY131" fmla="*/ 2228961 h 3179456"/>
              <a:gd name="connsiteX132" fmla="*/ 4126831 w 6051884"/>
              <a:gd name="connsiteY132" fmla="*/ 2265056 h 3179456"/>
              <a:gd name="connsiteX133" fmla="*/ 4199021 w 6051884"/>
              <a:gd name="connsiteY133" fmla="*/ 2325214 h 3179456"/>
              <a:gd name="connsiteX134" fmla="*/ 4235115 w 6051884"/>
              <a:gd name="connsiteY134" fmla="*/ 2349277 h 3179456"/>
              <a:gd name="connsiteX135" fmla="*/ 4259179 w 6051884"/>
              <a:gd name="connsiteY135" fmla="*/ 2373340 h 3179456"/>
              <a:gd name="connsiteX136" fmla="*/ 4295273 w 6051884"/>
              <a:gd name="connsiteY136" fmla="*/ 2397403 h 3179456"/>
              <a:gd name="connsiteX137" fmla="*/ 4319337 w 6051884"/>
              <a:gd name="connsiteY137" fmla="*/ 2421466 h 3179456"/>
              <a:gd name="connsiteX138" fmla="*/ 4355431 w 6051884"/>
              <a:gd name="connsiteY138" fmla="*/ 2445529 h 3179456"/>
              <a:gd name="connsiteX139" fmla="*/ 4427621 w 6051884"/>
              <a:gd name="connsiteY139" fmla="*/ 2529751 h 3179456"/>
              <a:gd name="connsiteX140" fmla="*/ 4463715 w 6051884"/>
              <a:gd name="connsiteY140" fmla="*/ 2577877 h 3179456"/>
              <a:gd name="connsiteX141" fmla="*/ 4511842 w 6051884"/>
              <a:gd name="connsiteY141" fmla="*/ 2698193 h 3179456"/>
              <a:gd name="connsiteX142" fmla="*/ 4535905 w 6051884"/>
              <a:gd name="connsiteY142" fmla="*/ 2746319 h 3179456"/>
              <a:gd name="connsiteX143" fmla="*/ 4439652 w 6051884"/>
              <a:gd name="connsiteY143" fmla="*/ 3071172 h 3179456"/>
              <a:gd name="connsiteX144" fmla="*/ 4596063 w 6051884"/>
              <a:gd name="connsiteY144" fmla="*/ 2902729 h 3179456"/>
              <a:gd name="connsiteX145" fmla="*/ 4608094 w 6051884"/>
              <a:gd name="connsiteY145" fmla="*/ 2986951 h 3179456"/>
              <a:gd name="connsiteX146" fmla="*/ 4632158 w 6051884"/>
              <a:gd name="connsiteY146" fmla="*/ 3011014 h 3179456"/>
              <a:gd name="connsiteX147" fmla="*/ 4680284 w 6051884"/>
              <a:gd name="connsiteY147" fmla="*/ 3071172 h 3179456"/>
              <a:gd name="connsiteX148" fmla="*/ 4752473 w 6051884"/>
              <a:gd name="connsiteY148" fmla="*/ 3119298 h 3179456"/>
              <a:gd name="connsiteX149" fmla="*/ 4812631 w 6051884"/>
              <a:gd name="connsiteY149" fmla="*/ 3167424 h 3179456"/>
              <a:gd name="connsiteX150" fmla="*/ 4848726 w 6051884"/>
              <a:gd name="connsiteY150" fmla="*/ 3179456 h 3179456"/>
              <a:gd name="connsiteX151" fmla="*/ 5185610 w 6051884"/>
              <a:gd name="connsiteY151" fmla="*/ 3155393 h 3179456"/>
              <a:gd name="connsiteX152" fmla="*/ 5293894 w 6051884"/>
              <a:gd name="connsiteY152" fmla="*/ 3095235 h 3179456"/>
              <a:gd name="connsiteX153" fmla="*/ 5317958 w 6051884"/>
              <a:gd name="connsiteY153" fmla="*/ 3071172 h 3179456"/>
              <a:gd name="connsiteX154" fmla="*/ 5390147 w 6051884"/>
              <a:gd name="connsiteY154" fmla="*/ 3023045 h 3179456"/>
              <a:gd name="connsiteX155" fmla="*/ 5426242 w 6051884"/>
              <a:gd name="connsiteY155" fmla="*/ 2998982 h 3179456"/>
              <a:gd name="connsiteX156" fmla="*/ 5498431 w 6051884"/>
              <a:gd name="connsiteY156" fmla="*/ 2974919 h 3179456"/>
              <a:gd name="connsiteX157" fmla="*/ 5570621 w 6051884"/>
              <a:gd name="connsiteY157" fmla="*/ 2926793 h 3179456"/>
              <a:gd name="connsiteX158" fmla="*/ 5630779 w 6051884"/>
              <a:gd name="connsiteY158" fmla="*/ 2866635 h 3179456"/>
              <a:gd name="connsiteX159" fmla="*/ 5690937 w 6051884"/>
              <a:gd name="connsiteY159" fmla="*/ 2818508 h 3179456"/>
              <a:gd name="connsiteX160" fmla="*/ 5739063 w 6051884"/>
              <a:gd name="connsiteY160" fmla="*/ 2758351 h 3179456"/>
              <a:gd name="connsiteX161" fmla="*/ 5799221 w 6051884"/>
              <a:gd name="connsiteY161" fmla="*/ 2674129 h 3179456"/>
              <a:gd name="connsiteX162" fmla="*/ 5907505 w 6051884"/>
              <a:gd name="connsiteY162" fmla="*/ 2589908 h 3179456"/>
              <a:gd name="connsiteX163" fmla="*/ 5943600 w 6051884"/>
              <a:gd name="connsiteY163" fmla="*/ 2517719 h 3179456"/>
              <a:gd name="connsiteX164" fmla="*/ 5979694 w 6051884"/>
              <a:gd name="connsiteY164" fmla="*/ 2481624 h 3179456"/>
              <a:gd name="connsiteX165" fmla="*/ 6027821 w 6051884"/>
              <a:gd name="connsiteY165" fmla="*/ 2373340 h 3179456"/>
              <a:gd name="connsiteX166" fmla="*/ 6051884 w 6051884"/>
              <a:gd name="connsiteY166" fmla="*/ 2192866 h 3179456"/>
              <a:gd name="connsiteX0" fmla="*/ 6051884 w 6051884"/>
              <a:gd name="connsiteY0" fmla="*/ 2192866 h 3195640"/>
              <a:gd name="connsiteX1" fmla="*/ 6051884 w 6051884"/>
              <a:gd name="connsiteY1" fmla="*/ 2192866 h 3195640"/>
              <a:gd name="connsiteX2" fmla="*/ 5967663 w 6051884"/>
              <a:gd name="connsiteY2" fmla="*/ 2072551 h 3195640"/>
              <a:gd name="connsiteX3" fmla="*/ 5859379 w 6051884"/>
              <a:gd name="connsiteY3" fmla="*/ 1976298 h 3195640"/>
              <a:gd name="connsiteX4" fmla="*/ 5835315 w 6051884"/>
              <a:gd name="connsiteY4" fmla="*/ 1952235 h 3195640"/>
              <a:gd name="connsiteX5" fmla="*/ 5799221 w 6051884"/>
              <a:gd name="connsiteY5" fmla="*/ 1928172 h 3195640"/>
              <a:gd name="connsiteX6" fmla="*/ 5775158 w 6051884"/>
              <a:gd name="connsiteY6" fmla="*/ 1904108 h 3195640"/>
              <a:gd name="connsiteX7" fmla="*/ 5739063 w 6051884"/>
              <a:gd name="connsiteY7" fmla="*/ 1892077 h 3195640"/>
              <a:gd name="connsiteX8" fmla="*/ 5678905 w 6051884"/>
              <a:gd name="connsiteY8" fmla="*/ 1843951 h 3195640"/>
              <a:gd name="connsiteX9" fmla="*/ 5654842 w 6051884"/>
              <a:gd name="connsiteY9" fmla="*/ 1819887 h 3195640"/>
              <a:gd name="connsiteX10" fmla="*/ 5582652 w 6051884"/>
              <a:gd name="connsiteY10" fmla="*/ 1771761 h 3195640"/>
              <a:gd name="connsiteX11" fmla="*/ 5546558 w 6051884"/>
              <a:gd name="connsiteY11" fmla="*/ 1747698 h 3195640"/>
              <a:gd name="connsiteX12" fmla="*/ 5486400 w 6051884"/>
              <a:gd name="connsiteY12" fmla="*/ 1699572 h 3195640"/>
              <a:gd name="connsiteX13" fmla="*/ 5402179 w 6051884"/>
              <a:gd name="connsiteY13" fmla="*/ 1639414 h 3195640"/>
              <a:gd name="connsiteX14" fmla="*/ 5378115 w 6051884"/>
              <a:gd name="connsiteY14" fmla="*/ 1615351 h 3195640"/>
              <a:gd name="connsiteX15" fmla="*/ 5342021 w 6051884"/>
              <a:gd name="connsiteY15" fmla="*/ 1603319 h 3195640"/>
              <a:gd name="connsiteX16" fmla="*/ 5317958 w 6051884"/>
              <a:gd name="connsiteY16" fmla="*/ 1567224 h 3195640"/>
              <a:gd name="connsiteX17" fmla="*/ 5233737 w 6051884"/>
              <a:gd name="connsiteY17" fmla="*/ 1519098 h 3195640"/>
              <a:gd name="connsiteX18" fmla="*/ 5209673 w 6051884"/>
              <a:gd name="connsiteY18" fmla="*/ 1495035 h 3195640"/>
              <a:gd name="connsiteX19" fmla="*/ 5173579 w 6051884"/>
              <a:gd name="connsiteY19" fmla="*/ 1470972 h 3195640"/>
              <a:gd name="connsiteX20" fmla="*/ 5149515 w 6051884"/>
              <a:gd name="connsiteY20" fmla="*/ 1446908 h 3195640"/>
              <a:gd name="connsiteX21" fmla="*/ 5077326 w 6051884"/>
              <a:gd name="connsiteY21" fmla="*/ 1398782 h 3195640"/>
              <a:gd name="connsiteX22" fmla="*/ 4969042 w 6051884"/>
              <a:gd name="connsiteY22" fmla="*/ 1314561 h 3195640"/>
              <a:gd name="connsiteX23" fmla="*/ 4932947 w 6051884"/>
              <a:gd name="connsiteY23" fmla="*/ 1290498 h 3195640"/>
              <a:gd name="connsiteX24" fmla="*/ 4896852 w 6051884"/>
              <a:gd name="connsiteY24" fmla="*/ 1266435 h 3195640"/>
              <a:gd name="connsiteX25" fmla="*/ 4824663 w 6051884"/>
              <a:gd name="connsiteY25" fmla="*/ 1206277 h 3195640"/>
              <a:gd name="connsiteX26" fmla="*/ 4788568 w 6051884"/>
              <a:gd name="connsiteY26" fmla="*/ 1170182 h 3195640"/>
              <a:gd name="connsiteX27" fmla="*/ 4680284 w 6051884"/>
              <a:gd name="connsiteY27" fmla="*/ 1097993 h 3195640"/>
              <a:gd name="connsiteX28" fmla="*/ 4644189 w 6051884"/>
              <a:gd name="connsiteY28" fmla="*/ 1073929 h 3195640"/>
              <a:gd name="connsiteX29" fmla="*/ 4608094 w 6051884"/>
              <a:gd name="connsiteY29" fmla="*/ 1037835 h 3195640"/>
              <a:gd name="connsiteX30" fmla="*/ 4523873 w 6051884"/>
              <a:gd name="connsiteY30" fmla="*/ 989708 h 3195640"/>
              <a:gd name="connsiteX31" fmla="*/ 4487779 w 6051884"/>
              <a:gd name="connsiteY31" fmla="*/ 953614 h 3195640"/>
              <a:gd name="connsiteX32" fmla="*/ 4451684 w 6051884"/>
              <a:gd name="connsiteY32" fmla="*/ 941582 h 3195640"/>
              <a:gd name="connsiteX33" fmla="*/ 4403558 w 6051884"/>
              <a:gd name="connsiteY33" fmla="*/ 917519 h 3195640"/>
              <a:gd name="connsiteX34" fmla="*/ 4379494 w 6051884"/>
              <a:gd name="connsiteY34" fmla="*/ 893456 h 3195640"/>
              <a:gd name="connsiteX35" fmla="*/ 4331368 w 6051884"/>
              <a:gd name="connsiteY35" fmla="*/ 857361 h 3195640"/>
              <a:gd name="connsiteX36" fmla="*/ 4186989 w 6051884"/>
              <a:gd name="connsiteY36" fmla="*/ 761108 h 3195640"/>
              <a:gd name="connsiteX37" fmla="*/ 4126831 w 6051884"/>
              <a:gd name="connsiteY37" fmla="*/ 712982 h 3195640"/>
              <a:gd name="connsiteX38" fmla="*/ 4054642 w 6051884"/>
              <a:gd name="connsiteY38" fmla="*/ 652824 h 3195640"/>
              <a:gd name="connsiteX39" fmla="*/ 4018547 w 6051884"/>
              <a:gd name="connsiteY39" fmla="*/ 640793 h 3195640"/>
              <a:gd name="connsiteX40" fmla="*/ 3922294 w 6051884"/>
              <a:gd name="connsiteY40" fmla="*/ 568603 h 3195640"/>
              <a:gd name="connsiteX41" fmla="*/ 3898231 w 6051884"/>
              <a:gd name="connsiteY41" fmla="*/ 532508 h 3195640"/>
              <a:gd name="connsiteX42" fmla="*/ 3826042 w 6051884"/>
              <a:gd name="connsiteY42" fmla="*/ 496414 h 3195640"/>
              <a:gd name="connsiteX43" fmla="*/ 3789947 w 6051884"/>
              <a:gd name="connsiteY43" fmla="*/ 472351 h 3195640"/>
              <a:gd name="connsiteX44" fmla="*/ 3765884 w 6051884"/>
              <a:gd name="connsiteY44" fmla="*/ 448287 h 3195640"/>
              <a:gd name="connsiteX45" fmla="*/ 3729789 w 6051884"/>
              <a:gd name="connsiteY45" fmla="*/ 436256 h 3195640"/>
              <a:gd name="connsiteX46" fmla="*/ 3669631 w 6051884"/>
              <a:gd name="connsiteY46" fmla="*/ 388129 h 3195640"/>
              <a:gd name="connsiteX47" fmla="*/ 3633537 w 6051884"/>
              <a:gd name="connsiteY47" fmla="*/ 364066 h 3195640"/>
              <a:gd name="connsiteX48" fmla="*/ 3609473 w 6051884"/>
              <a:gd name="connsiteY48" fmla="*/ 340003 h 3195640"/>
              <a:gd name="connsiteX49" fmla="*/ 3525252 w 6051884"/>
              <a:gd name="connsiteY49" fmla="*/ 315940 h 3195640"/>
              <a:gd name="connsiteX50" fmla="*/ 3453063 w 6051884"/>
              <a:gd name="connsiteY50" fmla="*/ 291877 h 3195640"/>
              <a:gd name="connsiteX51" fmla="*/ 3380873 w 6051884"/>
              <a:gd name="connsiteY51" fmla="*/ 267814 h 3195640"/>
              <a:gd name="connsiteX52" fmla="*/ 3344779 w 6051884"/>
              <a:gd name="connsiteY52" fmla="*/ 255782 h 3195640"/>
              <a:gd name="connsiteX53" fmla="*/ 3164305 w 6051884"/>
              <a:gd name="connsiteY53" fmla="*/ 231719 h 3195640"/>
              <a:gd name="connsiteX54" fmla="*/ 3068052 w 6051884"/>
              <a:gd name="connsiteY54" fmla="*/ 207656 h 3195640"/>
              <a:gd name="connsiteX55" fmla="*/ 3019926 w 6051884"/>
              <a:gd name="connsiteY55" fmla="*/ 195624 h 3195640"/>
              <a:gd name="connsiteX56" fmla="*/ 2923673 w 6051884"/>
              <a:gd name="connsiteY56" fmla="*/ 183593 h 3195640"/>
              <a:gd name="connsiteX57" fmla="*/ 2863515 w 6051884"/>
              <a:gd name="connsiteY57" fmla="*/ 171561 h 3195640"/>
              <a:gd name="connsiteX58" fmla="*/ 2779294 w 6051884"/>
              <a:gd name="connsiteY58" fmla="*/ 159529 h 3195640"/>
              <a:gd name="connsiteX59" fmla="*/ 2695073 w 6051884"/>
              <a:gd name="connsiteY59" fmla="*/ 123435 h 3195640"/>
              <a:gd name="connsiteX60" fmla="*/ 2622884 w 6051884"/>
              <a:gd name="connsiteY60" fmla="*/ 99372 h 3195640"/>
              <a:gd name="connsiteX61" fmla="*/ 2586789 w 6051884"/>
              <a:gd name="connsiteY61" fmla="*/ 75308 h 3195640"/>
              <a:gd name="connsiteX62" fmla="*/ 2538663 w 6051884"/>
              <a:gd name="connsiteY62" fmla="*/ 63277 h 3195640"/>
              <a:gd name="connsiteX63" fmla="*/ 2346158 w 6051884"/>
              <a:gd name="connsiteY63" fmla="*/ 39214 h 3195640"/>
              <a:gd name="connsiteX64" fmla="*/ 2237873 w 6051884"/>
              <a:gd name="connsiteY64" fmla="*/ 27182 h 3195640"/>
              <a:gd name="connsiteX65" fmla="*/ 806115 w 6051884"/>
              <a:gd name="connsiteY65" fmla="*/ 15151 h 3195640"/>
              <a:gd name="connsiteX66" fmla="*/ 385010 w 6051884"/>
              <a:gd name="connsiteY66" fmla="*/ 15151 h 3195640"/>
              <a:gd name="connsiteX67" fmla="*/ 336884 w 6051884"/>
              <a:gd name="connsiteY67" fmla="*/ 39214 h 3195640"/>
              <a:gd name="connsiteX68" fmla="*/ 288758 w 6051884"/>
              <a:gd name="connsiteY68" fmla="*/ 51245 h 3195640"/>
              <a:gd name="connsiteX69" fmla="*/ 204537 w 6051884"/>
              <a:gd name="connsiteY69" fmla="*/ 99372 h 3195640"/>
              <a:gd name="connsiteX70" fmla="*/ 144379 w 6051884"/>
              <a:gd name="connsiteY70" fmla="*/ 135466 h 3195640"/>
              <a:gd name="connsiteX71" fmla="*/ 96252 w 6051884"/>
              <a:gd name="connsiteY71" fmla="*/ 207656 h 3195640"/>
              <a:gd name="connsiteX72" fmla="*/ 36094 w 6051884"/>
              <a:gd name="connsiteY72" fmla="*/ 291877 h 3195640"/>
              <a:gd name="connsiteX73" fmla="*/ 12031 w 6051884"/>
              <a:gd name="connsiteY73" fmla="*/ 340003 h 3195640"/>
              <a:gd name="connsiteX74" fmla="*/ 0 w 6051884"/>
              <a:gd name="connsiteY74" fmla="*/ 400161 h 3195640"/>
              <a:gd name="connsiteX75" fmla="*/ 12031 w 6051884"/>
              <a:gd name="connsiteY75" fmla="*/ 496414 h 3195640"/>
              <a:gd name="connsiteX76" fmla="*/ 60158 w 6051884"/>
              <a:gd name="connsiteY76" fmla="*/ 568603 h 3195640"/>
              <a:gd name="connsiteX77" fmla="*/ 96252 w 6051884"/>
              <a:gd name="connsiteY77" fmla="*/ 592666 h 3195640"/>
              <a:gd name="connsiteX78" fmla="*/ 132347 w 6051884"/>
              <a:gd name="connsiteY78" fmla="*/ 604698 h 3195640"/>
              <a:gd name="connsiteX79" fmla="*/ 312821 w 6051884"/>
              <a:gd name="connsiteY79" fmla="*/ 628761 h 3195640"/>
              <a:gd name="connsiteX80" fmla="*/ 457200 w 6051884"/>
              <a:gd name="connsiteY80" fmla="*/ 652824 h 3195640"/>
              <a:gd name="connsiteX81" fmla="*/ 493294 w 6051884"/>
              <a:gd name="connsiteY81" fmla="*/ 664856 h 3195640"/>
              <a:gd name="connsiteX82" fmla="*/ 637673 w 6051884"/>
              <a:gd name="connsiteY82" fmla="*/ 688919 h 3195640"/>
              <a:gd name="connsiteX83" fmla="*/ 709863 w 6051884"/>
              <a:gd name="connsiteY83" fmla="*/ 712982 h 3195640"/>
              <a:gd name="connsiteX84" fmla="*/ 745958 w 6051884"/>
              <a:gd name="connsiteY84" fmla="*/ 725014 h 3195640"/>
              <a:gd name="connsiteX85" fmla="*/ 842210 w 6051884"/>
              <a:gd name="connsiteY85" fmla="*/ 773140 h 3195640"/>
              <a:gd name="connsiteX86" fmla="*/ 902368 w 6051884"/>
              <a:gd name="connsiteY86" fmla="*/ 797203 h 3195640"/>
              <a:gd name="connsiteX87" fmla="*/ 962526 w 6051884"/>
              <a:gd name="connsiteY87" fmla="*/ 833298 h 3195640"/>
              <a:gd name="connsiteX88" fmla="*/ 1082842 w 6051884"/>
              <a:gd name="connsiteY88" fmla="*/ 869393 h 3195640"/>
              <a:gd name="connsiteX89" fmla="*/ 1130968 w 6051884"/>
              <a:gd name="connsiteY89" fmla="*/ 893456 h 3195640"/>
              <a:gd name="connsiteX90" fmla="*/ 1167063 w 6051884"/>
              <a:gd name="connsiteY90" fmla="*/ 905487 h 3195640"/>
              <a:gd name="connsiteX91" fmla="*/ 1215189 w 6051884"/>
              <a:gd name="connsiteY91" fmla="*/ 929551 h 3195640"/>
              <a:gd name="connsiteX92" fmla="*/ 1287379 w 6051884"/>
              <a:gd name="connsiteY92" fmla="*/ 953614 h 3195640"/>
              <a:gd name="connsiteX93" fmla="*/ 1335505 w 6051884"/>
              <a:gd name="connsiteY93" fmla="*/ 989708 h 3195640"/>
              <a:gd name="connsiteX94" fmla="*/ 1407694 w 6051884"/>
              <a:gd name="connsiteY94" fmla="*/ 1037835 h 3195640"/>
              <a:gd name="connsiteX95" fmla="*/ 1467852 w 6051884"/>
              <a:gd name="connsiteY95" fmla="*/ 1085961 h 3195640"/>
              <a:gd name="connsiteX96" fmla="*/ 1540042 w 6051884"/>
              <a:gd name="connsiteY96" fmla="*/ 1134087 h 3195640"/>
              <a:gd name="connsiteX97" fmla="*/ 1612231 w 6051884"/>
              <a:gd name="connsiteY97" fmla="*/ 1182214 h 3195640"/>
              <a:gd name="connsiteX98" fmla="*/ 1684421 w 6051884"/>
              <a:gd name="connsiteY98" fmla="*/ 1230340 h 3195640"/>
              <a:gd name="connsiteX99" fmla="*/ 1792705 w 6051884"/>
              <a:gd name="connsiteY99" fmla="*/ 1314561 h 3195640"/>
              <a:gd name="connsiteX100" fmla="*/ 1828800 w 6051884"/>
              <a:gd name="connsiteY100" fmla="*/ 1350656 h 3195640"/>
              <a:gd name="connsiteX101" fmla="*/ 1876926 w 6051884"/>
              <a:gd name="connsiteY101" fmla="*/ 1374719 h 3195640"/>
              <a:gd name="connsiteX102" fmla="*/ 1937084 w 6051884"/>
              <a:gd name="connsiteY102" fmla="*/ 1410814 h 3195640"/>
              <a:gd name="connsiteX103" fmla="*/ 2021305 w 6051884"/>
              <a:gd name="connsiteY103" fmla="*/ 1483003 h 3195640"/>
              <a:gd name="connsiteX104" fmla="*/ 2129589 w 6051884"/>
              <a:gd name="connsiteY104" fmla="*/ 1567224 h 3195640"/>
              <a:gd name="connsiteX105" fmla="*/ 2165684 w 6051884"/>
              <a:gd name="connsiteY105" fmla="*/ 1591287 h 3195640"/>
              <a:gd name="connsiteX106" fmla="*/ 2261937 w 6051884"/>
              <a:gd name="connsiteY106" fmla="*/ 1663477 h 3195640"/>
              <a:gd name="connsiteX107" fmla="*/ 2298031 w 6051884"/>
              <a:gd name="connsiteY107" fmla="*/ 1675508 h 3195640"/>
              <a:gd name="connsiteX108" fmla="*/ 2418347 w 6051884"/>
              <a:gd name="connsiteY108" fmla="*/ 1747698 h 3195640"/>
              <a:gd name="connsiteX109" fmla="*/ 2478505 w 6051884"/>
              <a:gd name="connsiteY109" fmla="*/ 1771761 h 3195640"/>
              <a:gd name="connsiteX110" fmla="*/ 2514600 w 6051884"/>
              <a:gd name="connsiteY110" fmla="*/ 1795824 h 3195640"/>
              <a:gd name="connsiteX111" fmla="*/ 2550694 w 6051884"/>
              <a:gd name="connsiteY111" fmla="*/ 1807856 h 3195640"/>
              <a:gd name="connsiteX112" fmla="*/ 2598821 w 6051884"/>
              <a:gd name="connsiteY112" fmla="*/ 1831919 h 3195640"/>
              <a:gd name="connsiteX113" fmla="*/ 2695073 w 6051884"/>
              <a:gd name="connsiteY113" fmla="*/ 1855982 h 3195640"/>
              <a:gd name="connsiteX114" fmla="*/ 2743200 w 6051884"/>
              <a:gd name="connsiteY114" fmla="*/ 1880045 h 3195640"/>
              <a:gd name="connsiteX115" fmla="*/ 2827421 w 6051884"/>
              <a:gd name="connsiteY115" fmla="*/ 1892077 h 3195640"/>
              <a:gd name="connsiteX116" fmla="*/ 2887579 w 6051884"/>
              <a:gd name="connsiteY116" fmla="*/ 1904108 h 3195640"/>
              <a:gd name="connsiteX117" fmla="*/ 2971800 w 6051884"/>
              <a:gd name="connsiteY117" fmla="*/ 1916140 h 3195640"/>
              <a:gd name="connsiteX118" fmla="*/ 3007894 w 6051884"/>
              <a:gd name="connsiteY118" fmla="*/ 1928172 h 3195640"/>
              <a:gd name="connsiteX119" fmla="*/ 3128210 w 6051884"/>
              <a:gd name="connsiteY119" fmla="*/ 1952235 h 3195640"/>
              <a:gd name="connsiteX120" fmla="*/ 3296652 w 6051884"/>
              <a:gd name="connsiteY120" fmla="*/ 1988329 h 3195640"/>
              <a:gd name="connsiteX121" fmla="*/ 3368842 w 6051884"/>
              <a:gd name="connsiteY121" fmla="*/ 2012393 h 3195640"/>
              <a:gd name="connsiteX122" fmla="*/ 3537284 w 6051884"/>
              <a:gd name="connsiteY122" fmla="*/ 2036456 h 3195640"/>
              <a:gd name="connsiteX123" fmla="*/ 3573379 w 6051884"/>
              <a:gd name="connsiteY123" fmla="*/ 2048487 h 3195640"/>
              <a:gd name="connsiteX124" fmla="*/ 3621505 w 6051884"/>
              <a:gd name="connsiteY124" fmla="*/ 2060519 h 3195640"/>
              <a:gd name="connsiteX125" fmla="*/ 3693694 w 6051884"/>
              <a:gd name="connsiteY125" fmla="*/ 2084582 h 3195640"/>
              <a:gd name="connsiteX126" fmla="*/ 3789947 w 6051884"/>
              <a:gd name="connsiteY126" fmla="*/ 2132708 h 3195640"/>
              <a:gd name="connsiteX127" fmla="*/ 3862137 w 6051884"/>
              <a:gd name="connsiteY127" fmla="*/ 2156772 h 3195640"/>
              <a:gd name="connsiteX128" fmla="*/ 3898231 w 6051884"/>
              <a:gd name="connsiteY128" fmla="*/ 2168803 h 3195640"/>
              <a:gd name="connsiteX129" fmla="*/ 3958389 w 6051884"/>
              <a:gd name="connsiteY129" fmla="*/ 2192866 h 3195640"/>
              <a:gd name="connsiteX130" fmla="*/ 4006515 w 6051884"/>
              <a:gd name="connsiteY130" fmla="*/ 2216929 h 3195640"/>
              <a:gd name="connsiteX131" fmla="*/ 4054642 w 6051884"/>
              <a:gd name="connsiteY131" fmla="*/ 2228961 h 3195640"/>
              <a:gd name="connsiteX132" fmla="*/ 4126831 w 6051884"/>
              <a:gd name="connsiteY132" fmla="*/ 2265056 h 3195640"/>
              <a:gd name="connsiteX133" fmla="*/ 4199021 w 6051884"/>
              <a:gd name="connsiteY133" fmla="*/ 2325214 h 3195640"/>
              <a:gd name="connsiteX134" fmla="*/ 4235115 w 6051884"/>
              <a:gd name="connsiteY134" fmla="*/ 2349277 h 3195640"/>
              <a:gd name="connsiteX135" fmla="*/ 4259179 w 6051884"/>
              <a:gd name="connsiteY135" fmla="*/ 2373340 h 3195640"/>
              <a:gd name="connsiteX136" fmla="*/ 4295273 w 6051884"/>
              <a:gd name="connsiteY136" fmla="*/ 2397403 h 3195640"/>
              <a:gd name="connsiteX137" fmla="*/ 4319337 w 6051884"/>
              <a:gd name="connsiteY137" fmla="*/ 2421466 h 3195640"/>
              <a:gd name="connsiteX138" fmla="*/ 4355431 w 6051884"/>
              <a:gd name="connsiteY138" fmla="*/ 2445529 h 3195640"/>
              <a:gd name="connsiteX139" fmla="*/ 4427621 w 6051884"/>
              <a:gd name="connsiteY139" fmla="*/ 2529751 h 3195640"/>
              <a:gd name="connsiteX140" fmla="*/ 4463715 w 6051884"/>
              <a:gd name="connsiteY140" fmla="*/ 2577877 h 3195640"/>
              <a:gd name="connsiteX141" fmla="*/ 4511842 w 6051884"/>
              <a:gd name="connsiteY141" fmla="*/ 2698193 h 3195640"/>
              <a:gd name="connsiteX142" fmla="*/ 4535905 w 6051884"/>
              <a:gd name="connsiteY142" fmla="*/ 2746319 h 3195640"/>
              <a:gd name="connsiteX143" fmla="*/ 4439652 w 6051884"/>
              <a:gd name="connsiteY143" fmla="*/ 3071172 h 3195640"/>
              <a:gd name="connsiteX144" fmla="*/ 4596063 w 6051884"/>
              <a:gd name="connsiteY144" fmla="*/ 2902729 h 3195640"/>
              <a:gd name="connsiteX145" fmla="*/ 4608094 w 6051884"/>
              <a:gd name="connsiteY145" fmla="*/ 2986951 h 3195640"/>
              <a:gd name="connsiteX146" fmla="*/ 4572000 w 6051884"/>
              <a:gd name="connsiteY146" fmla="*/ 3191488 h 3195640"/>
              <a:gd name="connsiteX147" fmla="*/ 4680284 w 6051884"/>
              <a:gd name="connsiteY147" fmla="*/ 3071172 h 3195640"/>
              <a:gd name="connsiteX148" fmla="*/ 4752473 w 6051884"/>
              <a:gd name="connsiteY148" fmla="*/ 3119298 h 3195640"/>
              <a:gd name="connsiteX149" fmla="*/ 4812631 w 6051884"/>
              <a:gd name="connsiteY149" fmla="*/ 3167424 h 3195640"/>
              <a:gd name="connsiteX150" fmla="*/ 4848726 w 6051884"/>
              <a:gd name="connsiteY150" fmla="*/ 3179456 h 3195640"/>
              <a:gd name="connsiteX151" fmla="*/ 5185610 w 6051884"/>
              <a:gd name="connsiteY151" fmla="*/ 3155393 h 3195640"/>
              <a:gd name="connsiteX152" fmla="*/ 5293894 w 6051884"/>
              <a:gd name="connsiteY152" fmla="*/ 3095235 h 3195640"/>
              <a:gd name="connsiteX153" fmla="*/ 5317958 w 6051884"/>
              <a:gd name="connsiteY153" fmla="*/ 3071172 h 3195640"/>
              <a:gd name="connsiteX154" fmla="*/ 5390147 w 6051884"/>
              <a:gd name="connsiteY154" fmla="*/ 3023045 h 3195640"/>
              <a:gd name="connsiteX155" fmla="*/ 5426242 w 6051884"/>
              <a:gd name="connsiteY155" fmla="*/ 2998982 h 3195640"/>
              <a:gd name="connsiteX156" fmla="*/ 5498431 w 6051884"/>
              <a:gd name="connsiteY156" fmla="*/ 2974919 h 3195640"/>
              <a:gd name="connsiteX157" fmla="*/ 5570621 w 6051884"/>
              <a:gd name="connsiteY157" fmla="*/ 2926793 h 3195640"/>
              <a:gd name="connsiteX158" fmla="*/ 5630779 w 6051884"/>
              <a:gd name="connsiteY158" fmla="*/ 2866635 h 3195640"/>
              <a:gd name="connsiteX159" fmla="*/ 5690937 w 6051884"/>
              <a:gd name="connsiteY159" fmla="*/ 2818508 h 3195640"/>
              <a:gd name="connsiteX160" fmla="*/ 5739063 w 6051884"/>
              <a:gd name="connsiteY160" fmla="*/ 2758351 h 3195640"/>
              <a:gd name="connsiteX161" fmla="*/ 5799221 w 6051884"/>
              <a:gd name="connsiteY161" fmla="*/ 2674129 h 3195640"/>
              <a:gd name="connsiteX162" fmla="*/ 5907505 w 6051884"/>
              <a:gd name="connsiteY162" fmla="*/ 2589908 h 3195640"/>
              <a:gd name="connsiteX163" fmla="*/ 5943600 w 6051884"/>
              <a:gd name="connsiteY163" fmla="*/ 2517719 h 3195640"/>
              <a:gd name="connsiteX164" fmla="*/ 5979694 w 6051884"/>
              <a:gd name="connsiteY164" fmla="*/ 2481624 h 3195640"/>
              <a:gd name="connsiteX165" fmla="*/ 6027821 w 6051884"/>
              <a:gd name="connsiteY165" fmla="*/ 2373340 h 3195640"/>
              <a:gd name="connsiteX166" fmla="*/ 6051884 w 6051884"/>
              <a:gd name="connsiteY166" fmla="*/ 2192866 h 3195640"/>
              <a:gd name="connsiteX0" fmla="*/ 6051884 w 6051884"/>
              <a:gd name="connsiteY0" fmla="*/ 2192866 h 3265921"/>
              <a:gd name="connsiteX1" fmla="*/ 6051884 w 6051884"/>
              <a:gd name="connsiteY1" fmla="*/ 2192866 h 3265921"/>
              <a:gd name="connsiteX2" fmla="*/ 5967663 w 6051884"/>
              <a:gd name="connsiteY2" fmla="*/ 2072551 h 3265921"/>
              <a:gd name="connsiteX3" fmla="*/ 5859379 w 6051884"/>
              <a:gd name="connsiteY3" fmla="*/ 1976298 h 3265921"/>
              <a:gd name="connsiteX4" fmla="*/ 5835315 w 6051884"/>
              <a:gd name="connsiteY4" fmla="*/ 1952235 h 3265921"/>
              <a:gd name="connsiteX5" fmla="*/ 5799221 w 6051884"/>
              <a:gd name="connsiteY5" fmla="*/ 1928172 h 3265921"/>
              <a:gd name="connsiteX6" fmla="*/ 5775158 w 6051884"/>
              <a:gd name="connsiteY6" fmla="*/ 1904108 h 3265921"/>
              <a:gd name="connsiteX7" fmla="*/ 5739063 w 6051884"/>
              <a:gd name="connsiteY7" fmla="*/ 1892077 h 3265921"/>
              <a:gd name="connsiteX8" fmla="*/ 5678905 w 6051884"/>
              <a:gd name="connsiteY8" fmla="*/ 1843951 h 3265921"/>
              <a:gd name="connsiteX9" fmla="*/ 5654842 w 6051884"/>
              <a:gd name="connsiteY9" fmla="*/ 1819887 h 3265921"/>
              <a:gd name="connsiteX10" fmla="*/ 5582652 w 6051884"/>
              <a:gd name="connsiteY10" fmla="*/ 1771761 h 3265921"/>
              <a:gd name="connsiteX11" fmla="*/ 5546558 w 6051884"/>
              <a:gd name="connsiteY11" fmla="*/ 1747698 h 3265921"/>
              <a:gd name="connsiteX12" fmla="*/ 5486400 w 6051884"/>
              <a:gd name="connsiteY12" fmla="*/ 1699572 h 3265921"/>
              <a:gd name="connsiteX13" fmla="*/ 5402179 w 6051884"/>
              <a:gd name="connsiteY13" fmla="*/ 1639414 h 3265921"/>
              <a:gd name="connsiteX14" fmla="*/ 5378115 w 6051884"/>
              <a:gd name="connsiteY14" fmla="*/ 1615351 h 3265921"/>
              <a:gd name="connsiteX15" fmla="*/ 5342021 w 6051884"/>
              <a:gd name="connsiteY15" fmla="*/ 1603319 h 3265921"/>
              <a:gd name="connsiteX16" fmla="*/ 5317958 w 6051884"/>
              <a:gd name="connsiteY16" fmla="*/ 1567224 h 3265921"/>
              <a:gd name="connsiteX17" fmla="*/ 5233737 w 6051884"/>
              <a:gd name="connsiteY17" fmla="*/ 1519098 h 3265921"/>
              <a:gd name="connsiteX18" fmla="*/ 5209673 w 6051884"/>
              <a:gd name="connsiteY18" fmla="*/ 1495035 h 3265921"/>
              <a:gd name="connsiteX19" fmla="*/ 5173579 w 6051884"/>
              <a:gd name="connsiteY19" fmla="*/ 1470972 h 3265921"/>
              <a:gd name="connsiteX20" fmla="*/ 5149515 w 6051884"/>
              <a:gd name="connsiteY20" fmla="*/ 1446908 h 3265921"/>
              <a:gd name="connsiteX21" fmla="*/ 5077326 w 6051884"/>
              <a:gd name="connsiteY21" fmla="*/ 1398782 h 3265921"/>
              <a:gd name="connsiteX22" fmla="*/ 4969042 w 6051884"/>
              <a:gd name="connsiteY22" fmla="*/ 1314561 h 3265921"/>
              <a:gd name="connsiteX23" fmla="*/ 4932947 w 6051884"/>
              <a:gd name="connsiteY23" fmla="*/ 1290498 h 3265921"/>
              <a:gd name="connsiteX24" fmla="*/ 4896852 w 6051884"/>
              <a:gd name="connsiteY24" fmla="*/ 1266435 h 3265921"/>
              <a:gd name="connsiteX25" fmla="*/ 4824663 w 6051884"/>
              <a:gd name="connsiteY25" fmla="*/ 1206277 h 3265921"/>
              <a:gd name="connsiteX26" fmla="*/ 4788568 w 6051884"/>
              <a:gd name="connsiteY26" fmla="*/ 1170182 h 3265921"/>
              <a:gd name="connsiteX27" fmla="*/ 4680284 w 6051884"/>
              <a:gd name="connsiteY27" fmla="*/ 1097993 h 3265921"/>
              <a:gd name="connsiteX28" fmla="*/ 4644189 w 6051884"/>
              <a:gd name="connsiteY28" fmla="*/ 1073929 h 3265921"/>
              <a:gd name="connsiteX29" fmla="*/ 4608094 w 6051884"/>
              <a:gd name="connsiteY29" fmla="*/ 1037835 h 3265921"/>
              <a:gd name="connsiteX30" fmla="*/ 4523873 w 6051884"/>
              <a:gd name="connsiteY30" fmla="*/ 989708 h 3265921"/>
              <a:gd name="connsiteX31" fmla="*/ 4487779 w 6051884"/>
              <a:gd name="connsiteY31" fmla="*/ 953614 h 3265921"/>
              <a:gd name="connsiteX32" fmla="*/ 4451684 w 6051884"/>
              <a:gd name="connsiteY32" fmla="*/ 941582 h 3265921"/>
              <a:gd name="connsiteX33" fmla="*/ 4403558 w 6051884"/>
              <a:gd name="connsiteY33" fmla="*/ 917519 h 3265921"/>
              <a:gd name="connsiteX34" fmla="*/ 4379494 w 6051884"/>
              <a:gd name="connsiteY34" fmla="*/ 893456 h 3265921"/>
              <a:gd name="connsiteX35" fmla="*/ 4331368 w 6051884"/>
              <a:gd name="connsiteY35" fmla="*/ 857361 h 3265921"/>
              <a:gd name="connsiteX36" fmla="*/ 4186989 w 6051884"/>
              <a:gd name="connsiteY36" fmla="*/ 761108 h 3265921"/>
              <a:gd name="connsiteX37" fmla="*/ 4126831 w 6051884"/>
              <a:gd name="connsiteY37" fmla="*/ 712982 h 3265921"/>
              <a:gd name="connsiteX38" fmla="*/ 4054642 w 6051884"/>
              <a:gd name="connsiteY38" fmla="*/ 652824 h 3265921"/>
              <a:gd name="connsiteX39" fmla="*/ 4018547 w 6051884"/>
              <a:gd name="connsiteY39" fmla="*/ 640793 h 3265921"/>
              <a:gd name="connsiteX40" fmla="*/ 3922294 w 6051884"/>
              <a:gd name="connsiteY40" fmla="*/ 568603 h 3265921"/>
              <a:gd name="connsiteX41" fmla="*/ 3898231 w 6051884"/>
              <a:gd name="connsiteY41" fmla="*/ 532508 h 3265921"/>
              <a:gd name="connsiteX42" fmla="*/ 3826042 w 6051884"/>
              <a:gd name="connsiteY42" fmla="*/ 496414 h 3265921"/>
              <a:gd name="connsiteX43" fmla="*/ 3789947 w 6051884"/>
              <a:gd name="connsiteY43" fmla="*/ 472351 h 3265921"/>
              <a:gd name="connsiteX44" fmla="*/ 3765884 w 6051884"/>
              <a:gd name="connsiteY44" fmla="*/ 448287 h 3265921"/>
              <a:gd name="connsiteX45" fmla="*/ 3729789 w 6051884"/>
              <a:gd name="connsiteY45" fmla="*/ 436256 h 3265921"/>
              <a:gd name="connsiteX46" fmla="*/ 3669631 w 6051884"/>
              <a:gd name="connsiteY46" fmla="*/ 388129 h 3265921"/>
              <a:gd name="connsiteX47" fmla="*/ 3633537 w 6051884"/>
              <a:gd name="connsiteY47" fmla="*/ 364066 h 3265921"/>
              <a:gd name="connsiteX48" fmla="*/ 3609473 w 6051884"/>
              <a:gd name="connsiteY48" fmla="*/ 340003 h 3265921"/>
              <a:gd name="connsiteX49" fmla="*/ 3525252 w 6051884"/>
              <a:gd name="connsiteY49" fmla="*/ 315940 h 3265921"/>
              <a:gd name="connsiteX50" fmla="*/ 3453063 w 6051884"/>
              <a:gd name="connsiteY50" fmla="*/ 291877 h 3265921"/>
              <a:gd name="connsiteX51" fmla="*/ 3380873 w 6051884"/>
              <a:gd name="connsiteY51" fmla="*/ 267814 h 3265921"/>
              <a:gd name="connsiteX52" fmla="*/ 3344779 w 6051884"/>
              <a:gd name="connsiteY52" fmla="*/ 255782 h 3265921"/>
              <a:gd name="connsiteX53" fmla="*/ 3164305 w 6051884"/>
              <a:gd name="connsiteY53" fmla="*/ 231719 h 3265921"/>
              <a:gd name="connsiteX54" fmla="*/ 3068052 w 6051884"/>
              <a:gd name="connsiteY54" fmla="*/ 207656 h 3265921"/>
              <a:gd name="connsiteX55" fmla="*/ 3019926 w 6051884"/>
              <a:gd name="connsiteY55" fmla="*/ 195624 h 3265921"/>
              <a:gd name="connsiteX56" fmla="*/ 2923673 w 6051884"/>
              <a:gd name="connsiteY56" fmla="*/ 183593 h 3265921"/>
              <a:gd name="connsiteX57" fmla="*/ 2863515 w 6051884"/>
              <a:gd name="connsiteY57" fmla="*/ 171561 h 3265921"/>
              <a:gd name="connsiteX58" fmla="*/ 2779294 w 6051884"/>
              <a:gd name="connsiteY58" fmla="*/ 159529 h 3265921"/>
              <a:gd name="connsiteX59" fmla="*/ 2695073 w 6051884"/>
              <a:gd name="connsiteY59" fmla="*/ 123435 h 3265921"/>
              <a:gd name="connsiteX60" fmla="*/ 2622884 w 6051884"/>
              <a:gd name="connsiteY60" fmla="*/ 99372 h 3265921"/>
              <a:gd name="connsiteX61" fmla="*/ 2586789 w 6051884"/>
              <a:gd name="connsiteY61" fmla="*/ 75308 h 3265921"/>
              <a:gd name="connsiteX62" fmla="*/ 2538663 w 6051884"/>
              <a:gd name="connsiteY62" fmla="*/ 63277 h 3265921"/>
              <a:gd name="connsiteX63" fmla="*/ 2346158 w 6051884"/>
              <a:gd name="connsiteY63" fmla="*/ 39214 h 3265921"/>
              <a:gd name="connsiteX64" fmla="*/ 2237873 w 6051884"/>
              <a:gd name="connsiteY64" fmla="*/ 27182 h 3265921"/>
              <a:gd name="connsiteX65" fmla="*/ 806115 w 6051884"/>
              <a:gd name="connsiteY65" fmla="*/ 15151 h 3265921"/>
              <a:gd name="connsiteX66" fmla="*/ 385010 w 6051884"/>
              <a:gd name="connsiteY66" fmla="*/ 15151 h 3265921"/>
              <a:gd name="connsiteX67" fmla="*/ 336884 w 6051884"/>
              <a:gd name="connsiteY67" fmla="*/ 39214 h 3265921"/>
              <a:gd name="connsiteX68" fmla="*/ 288758 w 6051884"/>
              <a:gd name="connsiteY68" fmla="*/ 51245 h 3265921"/>
              <a:gd name="connsiteX69" fmla="*/ 204537 w 6051884"/>
              <a:gd name="connsiteY69" fmla="*/ 99372 h 3265921"/>
              <a:gd name="connsiteX70" fmla="*/ 144379 w 6051884"/>
              <a:gd name="connsiteY70" fmla="*/ 135466 h 3265921"/>
              <a:gd name="connsiteX71" fmla="*/ 96252 w 6051884"/>
              <a:gd name="connsiteY71" fmla="*/ 207656 h 3265921"/>
              <a:gd name="connsiteX72" fmla="*/ 36094 w 6051884"/>
              <a:gd name="connsiteY72" fmla="*/ 291877 h 3265921"/>
              <a:gd name="connsiteX73" fmla="*/ 12031 w 6051884"/>
              <a:gd name="connsiteY73" fmla="*/ 340003 h 3265921"/>
              <a:gd name="connsiteX74" fmla="*/ 0 w 6051884"/>
              <a:gd name="connsiteY74" fmla="*/ 400161 h 3265921"/>
              <a:gd name="connsiteX75" fmla="*/ 12031 w 6051884"/>
              <a:gd name="connsiteY75" fmla="*/ 496414 h 3265921"/>
              <a:gd name="connsiteX76" fmla="*/ 60158 w 6051884"/>
              <a:gd name="connsiteY76" fmla="*/ 568603 h 3265921"/>
              <a:gd name="connsiteX77" fmla="*/ 96252 w 6051884"/>
              <a:gd name="connsiteY77" fmla="*/ 592666 h 3265921"/>
              <a:gd name="connsiteX78" fmla="*/ 132347 w 6051884"/>
              <a:gd name="connsiteY78" fmla="*/ 604698 h 3265921"/>
              <a:gd name="connsiteX79" fmla="*/ 312821 w 6051884"/>
              <a:gd name="connsiteY79" fmla="*/ 628761 h 3265921"/>
              <a:gd name="connsiteX80" fmla="*/ 457200 w 6051884"/>
              <a:gd name="connsiteY80" fmla="*/ 652824 h 3265921"/>
              <a:gd name="connsiteX81" fmla="*/ 493294 w 6051884"/>
              <a:gd name="connsiteY81" fmla="*/ 664856 h 3265921"/>
              <a:gd name="connsiteX82" fmla="*/ 637673 w 6051884"/>
              <a:gd name="connsiteY82" fmla="*/ 688919 h 3265921"/>
              <a:gd name="connsiteX83" fmla="*/ 709863 w 6051884"/>
              <a:gd name="connsiteY83" fmla="*/ 712982 h 3265921"/>
              <a:gd name="connsiteX84" fmla="*/ 745958 w 6051884"/>
              <a:gd name="connsiteY84" fmla="*/ 725014 h 3265921"/>
              <a:gd name="connsiteX85" fmla="*/ 842210 w 6051884"/>
              <a:gd name="connsiteY85" fmla="*/ 773140 h 3265921"/>
              <a:gd name="connsiteX86" fmla="*/ 902368 w 6051884"/>
              <a:gd name="connsiteY86" fmla="*/ 797203 h 3265921"/>
              <a:gd name="connsiteX87" fmla="*/ 962526 w 6051884"/>
              <a:gd name="connsiteY87" fmla="*/ 833298 h 3265921"/>
              <a:gd name="connsiteX88" fmla="*/ 1082842 w 6051884"/>
              <a:gd name="connsiteY88" fmla="*/ 869393 h 3265921"/>
              <a:gd name="connsiteX89" fmla="*/ 1130968 w 6051884"/>
              <a:gd name="connsiteY89" fmla="*/ 893456 h 3265921"/>
              <a:gd name="connsiteX90" fmla="*/ 1167063 w 6051884"/>
              <a:gd name="connsiteY90" fmla="*/ 905487 h 3265921"/>
              <a:gd name="connsiteX91" fmla="*/ 1215189 w 6051884"/>
              <a:gd name="connsiteY91" fmla="*/ 929551 h 3265921"/>
              <a:gd name="connsiteX92" fmla="*/ 1287379 w 6051884"/>
              <a:gd name="connsiteY92" fmla="*/ 953614 h 3265921"/>
              <a:gd name="connsiteX93" fmla="*/ 1335505 w 6051884"/>
              <a:gd name="connsiteY93" fmla="*/ 989708 h 3265921"/>
              <a:gd name="connsiteX94" fmla="*/ 1407694 w 6051884"/>
              <a:gd name="connsiteY94" fmla="*/ 1037835 h 3265921"/>
              <a:gd name="connsiteX95" fmla="*/ 1467852 w 6051884"/>
              <a:gd name="connsiteY95" fmla="*/ 1085961 h 3265921"/>
              <a:gd name="connsiteX96" fmla="*/ 1540042 w 6051884"/>
              <a:gd name="connsiteY96" fmla="*/ 1134087 h 3265921"/>
              <a:gd name="connsiteX97" fmla="*/ 1612231 w 6051884"/>
              <a:gd name="connsiteY97" fmla="*/ 1182214 h 3265921"/>
              <a:gd name="connsiteX98" fmla="*/ 1684421 w 6051884"/>
              <a:gd name="connsiteY98" fmla="*/ 1230340 h 3265921"/>
              <a:gd name="connsiteX99" fmla="*/ 1792705 w 6051884"/>
              <a:gd name="connsiteY99" fmla="*/ 1314561 h 3265921"/>
              <a:gd name="connsiteX100" fmla="*/ 1828800 w 6051884"/>
              <a:gd name="connsiteY100" fmla="*/ 1350656 h 3265921"/>
              <a:gd name="connsiteX101" fmla="*/ 1876926 w 6051884"/>
              <a:gd name="connsiteY101" fmla="*/ 1374719 h 3265921"/>
              <a:gd name="connsiteX102" fmla="*/ 1937084 w 6051884"/>
              <a:gd name="connsiteY102" fmla="*/ 1410814 h 3265921"/>
              <a:gd name="connsiteX103" fmla="*/ 2021305 w 6051884"/>
              <a:gd name="connsiteY103" fmla="*/ 1483003 h 3265921"/>
              <a:gd name="connsiteX104" fmla="*/ 2129589 w 6051884"/>
              <a:gd name="connsiteY104" fmla="*/ 1567224 h 3265921"/>
              <a:gd name="connsiteX105" fmla="*/ 2165684 w 6051884"/>
              <a:gd name="connsiteY105" fmla="*/ 1591287 h 3265921"/>
              <a:gd name="connsiteX106" fmla="*/ 2261937 w 6051884"/>
              <a:gd name="connsiteY106" fmla="*/ 1663477 h 3265921"/>
              <a:gd name="connsiteX107" fmla="*/ 2298031 w 6051884"/>
              <a:gd name="connsiteY107" fmla="*/ 1675508 h 3265921"/>
              <a:gd name="connsiteX108" fmla="*/ 2418347 w 6051884"/>
              <a:gd name="connsiteY108" fmla="*/ 1747698 h 3265921"/>
              <a:gd name="connsiteX109" fmla="*/ 2478505 w 6051884"/>
              <a:gd name="connsiteY109" fmla="*/ 1771761 h 3265921"/>
              <a:gd name="connsiteX110" fmla="*/ 2514600 w 6051884"/>
              <a:gd name="connsiteY110" fmla="*/ 1795824 h 3265921"/>
              <a:gd name="connsiteX111" fmla="*/ 2550694 w 6051884"/>
              <a:gd name="connsiteY111" fmla="*/ 1807856 h 3265921"/>
              <a:gd name="connsiteX112" fmla="*/ 2598821 w 6051884"/>
              <a:gd name="connsiteY112" fmla="*/ 1831919 h 3265921"/>
              <a:gd name="connsiteX113" fmla="*/ 2695073 w 6051884"/>
              <a:gd name="connsiteY113" fmla="*/ 1855982 h 3265921"/>
              <a:gd name="connsiteX114" fmla="*/ 2743200 w 6051884"/>
              <a:gd name="connsiteY114" fmla="*/ 1880045 h 3265921"/>
              <a:gd name="connsiteX115" fmla="*/ 2827421 w 6051884"/>
              <a:gd name="connsiteY115" fmla="*/ 1892077 h 3265921"/>
              <a:gd name="connsiteX116" fmla="*/ 2887579 w 6051884"/>
              <a:gd name="connsiteY116" fmla="*/ 1904108 h 3265921"/>
              <a:gd name="connsiteX117" fmla="*/ 2971800 w 6051884"/>
              <a:gd name="connsiteY117" fmla="*/ 1916140 h 3265921"/>
              <a:gd name="connsiteX118" fmla="*/ 3007894 w 6051884"/>
              <a:gd name="connsiteY118" fmla="*/ 1928172 h 3265921"/>
              <a:gd name="connsiteX119" fmla="*/ 3128210 w 6051884"/>
              <a:gd name="connsiteY119" fmla="*/ 1952235 h 3265921"/>
              <a:gd name="connsiteX120" fmla="*/ 3296652 w 6051884"/>
              <a:gd name="connsiteY120" fmla="*/ 1988329 h 3265921"/>
              <a:gd name="connsiteX121" fmla="*/ 3368842 w 6051884"/>
              <a:gd name="connsiteY121" fmla="*/ 2012393 h 3265921"/>
              <a:gd name="connsiteX122" fmla="*/ 3537284 w 6051884"/>
              <a:gd name="connsiteY122" fmla="*/ 2036456 h 3265921"/>
              <a:gd name="connsiteX123" fmla="*/ 3573379 w 6051884"/>
              <a:gd name="connsiteY123" fmla="*/ 2048487 h 3265921"/>
              <a:gd name="connsiteX124" fmla="*/ 3621505 w 6051884"/>
              <a:gd name="connsiteY124" fmla="*/ 2060519 h 3265921"/>
              <a:gd name="connsiteX125" fmla="*/ 3693694 w 6051884"/>
              <a:gd name="connsiteY125" fmla="*/ 2084582 h 3265921"/>
              <a:gd name="connsiteX126" fmla="*/ 3789947 w 6051884"/>
              <a:gd name="connsiteY126" fmla="*/ 2132708 h 3265921"/>
              <a:gd name="connsiteX127" fmla="*/ 3862137 w 6051884"/>
              <a:gd name="connsiteY127" fmla="*/ 2156772 h 3265921"/>
              <a:gd name="connsiteX128" fmla="*/ 3898231 w 6051884"/>
              <a:gd name="connsiteY128" fmla="*/ 2168803 h 3265921"/>
              <a:gd name="connsiteX129" fmla="*/ 3958389 w 6051884"/>
              <a:gd name="connsiteY129" fmla="*/ 2192866 h 3265921"/>
              <a:gd name="connsiteX130" fmla="*/ 4006515 w 6051884"/>
              <a:gd name="connsiteY130" fmla="*/ 2216929 h 3265921"/>
              <a:gd name="connsiteX131" fmla="*/ 4054642 w 6051884"/>
              <a:gd name="connsiteY131" fmla="*/ 2228961 h 3265921"/>
              <a:gd name="connsiteX132" fmla="*/ 4126831 w 6051884"/>
              <a:gd name="connsiteY132" fmla="*/ 2265056 h 3265921"/>
              <a:gd name="connsiteX133" fmla="*/ 4199021 w 6051884"/>
              <a:gd name="connsiteY133" fmla="*/ 2325214 h 3265921"/>
              <a:gd name="connsiteX134" fmla="*/ 4235115 w 6051884"/>
              <a:gd name="connsiteY134" fmla="*/ 2349277 h 3265921"/>
              <a:gd name="connsiteX135" fmla="*/ 4259179 w 6051884"/>
              <a:gd name="connsiteY135" fmla="*/ 2373340 h 3265921"/>
              <a:gd name="connsiteX136" fmla="*/ 4295273 w 6051884"/>
              <a:gd name="connsiteY136" fmla="*/ 2397403 h 3265921"/>
              <a:gd name="connsiteX137" fmla="*/ 4319337 w 6051884"/>
              <a:gd name="connsiteY137" fmla="*/ 2421466 h 3265921"/>
              <a:gd name="connsiteX138" fmla="*/ 4355431 w 6051884"/>
              <a:gd name="connsiteY138" fmla="*/ 2445529 h 3265921"/>
              <a:gd name="connsiteX139" fmla="*/ 4427621 w 6051884"/>
              <a:gd name="connsiteY139" fmla="*/ 2529751 h 3265921"/>
              <a:gd name="connsiteX140" fmla="*/ 4463715 w 6051884"/>
              <a:gd name="connsiteY140" fmla="*/ 2577877 h 3265921"/>
              <a:gd name="connsiteX141" fmla="*/ 4511842 w 6051884"/>
              <a:gd name="connsiteY141" fmla="*/ 2698193 h 3265921"/>
              <a:gd name="connsiteX142" fmla="*/ 4535905 w 6051884"/>
              <a:gd name="connsiteY142" fmla="*/ 2746319 h 3265921"/>
              <a:gd name="connsiteX143" fmla="*/ 4439652 w 6051884"/>
              <a:gd name="connsiteY143" fmla="*/ 3071172 h 3265921"/>
              <a:gd name="connsiteX144" fmla="*/ 4596063 w 6051884"/>
              <a:gd name="connsiteY144" fmla="*/ 2902729 h 3265921"/>
              <a:gd name="connsiteX145" fmla="*/ 4608094 w 6051884"/>
              <a:gd name="connsiteY145" fmla="*/ 2986951 h 3265921"/>
              <a:gd name="connsiteX146" fmla="*/ 4572000 w 6051884"/>
              <a:gd name="connsiteY146" fmla="*/ 3191488 h 3265921"/>
              <a:gd name="connsiteX147" fmla="*/ 4704347 w 6051884"/>
              <a:gd name="connsiteY147" fmla="*/ 3263677 h 3265921"/>
              <a:gd name="connsiteX148" fmla="*/ 4752473 w 6051884"/>
              <a:gd name="connsiteY148" fmla="*/ 3119298 h 3265921"/>
              <a:gd name="connsiteX149" fmla="*/ 4812631 w 6051884"/>
              <a:gd name="connsiteY149" fmla="*/ 3167424 h 3265921"/>
              <a:gd name="connsiteX150" fmla="*/ 4848726 w 6051884"/>
              <a:gd name="connsiteY150" fmla="*/ 3179456 h 3265921"/>
              <a:gd name="connsiteX151" fmla="*/ 5185610 w 6051884"/>
              <a:gd name="connsiteY151" fmla="*/ 3155393 h 3265921"/>
              <a:gd name="connsiteX152" fmla="*/ 5293894 w 6051884"/>
              <a:gd name="connsiteY152" fmla="*/ 3095235 h 3265921"/>
              <a:gd name="connsiteX153" fmla="*/ 5317958 w 6051884"/>
              <a:gd name="connsiteY153" fmla="*/ 3071172 h 3265921"/>
              <a:gd name="connsiteX154" fmla="*/ 5390147 w 6051884"/>
              <a:gd name="connsiteY154" fmla="*/ 3023045 h 3265921"/>
              <a:gd name="connsiteX155" fmla="*/ 5426242 w 6051884"/>
              <a:gd name="connsiteY155" fmla="*/ 2998982 h 3265921"/>
              <a:gd name="connsiteX156" fmla="*/ 5498431 w 6051884"/>
              <a:gd name="connsiteY156" fmla="*/ 2974919 h 3265921"/>
              <a:gd name="connsiteX157" fmla="*/ 5570621 w 6051884"/>
              <a:gd name="connsiteY157" fmla="*/ 2926793 h 3265921"/>
              <a:gd name="connsiteX158" fmla="*/ 5630779 w 6051884"/>
              <a:gd name="connsiteY158" fmla="*/ 2866635 h 3265921"/>
              <a:gd name="connsiteX159" fmla="*/ 5690937 w 6051884"/>
              <a:gd name="connsiteY159" fmla="*/ 2818508 h 3265921"/>
              <a:gd name="connsiteX160" fmla="*/ 5739063 w 6051884"/>
              <a:gd name="connsiteY160" fmla="*/ 2758351 h 3265921"/>
              <a:gd name="connsiteX161" fmla="*/ 5799221 w 6051884"/>
              <a:gd name="connsiteY161" fmla="*/ 2674129 h 3265921"/>
              <a:gd name="connsiteX162" fmla="*/ 5907505 w 6051884"/>
              <a:gd name="connsiteY162" fmla="*/ 2589908 h 3265921"/>
              <a:gd name="connsiteX163" fmla="*/ 5943600 w 6051884"/>
              <a:gd name="connsiteY163" fmla="*/ 2517719 h 3265921"/>
              <a:gd name="connsiteX164" fmla="*/ 5979694 w 6051884"/>
              <a:gd name="connsiteY164" fmla="*/ 2481624 h 3265921"/>
              <a:gd name="connsiteX165" fmla="*/ 6027821 w 6051884"/>
              <a:gd name="connsiteY165" fmla="*/ 2373340 h 3265921"/>
              <a:gd name="connsiteX166" fmla="*/ 6051884 w 6051884"/>
              <a:gd name="connsiteY166" fmla="*/ 2192866 h 3265921"/>
              <a:gd name="connsiteX0" fmla="*/ 6051884 w 6051884"/>
              <a:gd name="connsiteY0" fmla="*/ 2192866 h 3266202"/>
              <a:gd name="connsiteX1" fmla="*/ 6051884 w 6051884"/>
              <a:gd name="connsiteY1" fmla="*/ 2192866 h 3266202"/>
              <a:gd name="connsiteX2" fmla="*/ 5967663 w 6051884"/>
              <a:gd name="connsiteY2" fmla="*/ 2072551 h 3266202"/>
              <a:gd name="connsiteX3" fmla="*/ 5859379 w 6051884"/>
              <a:gd name="connsiteY3" fmla="*/ 1976298 h 3266202"/>
              <a:gd name="connsiteX4" fmla="*/ 5835315 w 6051884"/>
              <a:gd name="connsiteY4" fmla="*/ 1952235 h 3266202"/>
              <a:gd name="connsiteX5" fmla="*/ 5799221 w 6051884"/>
              <a:gd name="connsiteY5" fmla="*/ 1928172 h 3266202"/>
              <a:gd name="connsiteX6" fmla="*/ 5775158 w 6051884"/>
              <a:gd name="connsiteY6" fmla="*/ 1904108 h 3266202"/>
              <a:gd name="connsiteX7" fmla="*/ 5739063 w 6051884"/>
              <a:gd name="connsiteY7" fmla="*/ 1892077 h 3266202"/>
              <a:gd name="connsiteX8" fmla="*/ 5678905 w 6051884"/>
              <a:gd name="connsiteY8" fmla="*/ 1843951 h 3266202"/>
              <a:gd name="connsiteX9" fmla="*/ 5654842 w 6051884"/>
              <a:gd name="connsiteY9" fmla="*/ 1819887 h 3266202"/>
              <a:gd name="connsiteX10" fmla="*/ 5582652 w 6051884"/>
              <a:gd name="connsiteY10" fmla="*/ 1771761 h 3266202"/>
              <a:gd name="connsiteX11" fmla="*/ 5546558 w 6051884"/>
              <a:gd name="connsiteY11" fmla="*/ 1747698 h 3266202"/>
              <a:gd name="connsiteX12" fmla="*/ 5486400 w 6051884"/>
              <a:gd name="connsiteY12" fmla="*/ 1699572 h 3266202"/>
              <a:gd name="connsiteX13" fmla="*/ 5402179 w 6051884"/>
              <a:gd name="connsiteY13" fmla="*/ 1639414 h 3266202"/>
              <a:gd name="connsiteX14" fmla="*/ 5378115 w 6051884"/>
              <a:gd name="connsiteY14" fmla="*/ 1615351 h 3266202"/>
              <a:gd name="connsiteX15" fmla="*/ 5342021 w 6051884"/>
              <a:gd name="connsiteY15" fmla="*/ 1603319 h 3266202"/>
              <a:gd name="connsiteX16" fmla="*/ 5317958 w 6051884"/>
              <a:gd name="connsiteY16" fmla="*/ 1567224 h 3266202"/>
              <a:gd name="connsiteX17" fmla="*/ 5233737 w 6051884"/>
              <a:gd name="connsiteY17" fmla="*/ 1519098 h 3266202"/>
              <a:gd name="connsiteX18" fmla="*/ 5209673 w 6051884"/>
              <a:gd name="connsiteY18" fmla="*/ 1495035 h 3266202"/>
              <a:gd name="connsiteX19" fmla="*/ 5173579 w 6051884"/>
              <a:gd name="connsiteY19" fmla="*/ 1470972 h 3266202"/>
              <a:gd name="connsiteX20" fmla="*/ 5149515 w 6051884"/>
              <a:gd name="connsiteY20" fmla="*/ 1446908 h 3266202"/>
              <a:gd name="connsiteX21" fmla="*/ 5077326 w 6051884"/>
              <a:gd name="connsiteY21" fmla="*/ 1398782 h 3266202"/>
              <a:gd name="connsiteX22" fmla="*/ 4969042 w 6051884"/>
              <a:gd name="connsiteY22" fmla="*/ 1314561 h 3266202"/>
              <a:gd name="connsiteX23" fmla="*/ 4932947 w 6051884"/>
              <a:gd name="connsiteY23" fmla="*/ 1290498 h 3266202"/>
              <a:gd name="connsiteX24" fmla="*/ 4896852 w 6051884"/>
              <a:gd name="connsiteY24" fmla="*/ 1266435 h 3266202"/>
              <a:gd name="connsiteX25" fmla="*/ 4824663 w 6051884"/>
              <a:gd name="connsiteY25" fmla="*/ 1206277 h 3266202"/>
              <a:gd name="connsiteX26" fmla="*/ 4788568 w 6051884"/>
              <a:gd name="connsiteY26" fmla="*/ 1170182 h 3266202"/>
              <a:gd name="connsiteX27" fmla="*/ 4680284 w 6051884"/>
              <a:gd name="connsiteY27" fmla="*/ 1097993 h 3266202"/>
              <a:gd name="connsiteX28" fmla="*/ 4644189 w 6051884"/>
              <a:gd name="connsiteY28" fmla="*/ 1073929 h 3266202"/>
              <a:gd name="connsiteX29" fmla="*/ 4608094 w 6051884"/>
              <a:gd name="connsiteY29" fmla="*/ 1037835 h 3266202"/>
              <a:gd name="connsiteX30" fmla="*/ 4523873 w 6051884"/>
              <a:gd name="connsiteY30" fmla="*/ 989708 h 3266202"/>
              <a:gd name="connsiteX31" fmla="*/ 4487779 w 6051884"/>
              <a:gd name="connsiteY31" fmla="*/ 953614 h 3266202"/>
              <a:gd name="connsiteX32" fmla="*/ 4451684 w 6051884"/>
              <a:gd name="connsiteY32" fmla="*/ 941582 h 3266202"/>
              <a:gd name="connsiteX33" fmla="*/ 4403558 w 6051884"/>
              <a:gd name="connsiteY33" fmla="*/ 917519 h 3266202"/>
              <a:gd name="connsiteX34" fmla="*/ 4379494 w 6051884"/>
              <a:gd name="connsiteY34" fmla="*/ 893456 h 3266202"/>
              <a:gd name="connsiteX35" fmla="*/ 4331368 w 6051884"/>
              <a:gd name="connsiteY35" fmla="*/ 857361 h 3266202"/>
              <a:gd name="connsiteX36" fmla="*/ 4186989 w 6051884"/>
              <a:gd name="connsiteY36" fmla="*/ 761108 h 3266202"/>
              <a:gd name="connsiteX37" fmla="*/ 4126831 w 6051884"/>
              <a:gd name="connsiteY37" fmla="*/ 712982 h 3266202"/>
              <a:gd name="connsiteX38" fmla="*/ 4054642 w 6051884"/>
              <a:gd name="connsiteY38" fmla="*/ 652824 h 3266202"/>
              <a:gd name="connsiteX39" fmla="*/ 4018547 w 6051884"/>
              <a:gd name="connsiteY39" fmla="*/ 640793 h 3266202"/>
              <a:gd name="connsiteX40" fmla="*/ 3922294 w 6051884"/>
              <a:gd name="connsiteY40" fmla="*/ 568603 h 3266202"/>
              <a:gd name="connsiteX41" fmla="*/ 3898231 w 6051884"/>
              <a:gd name="connsiteY41" fmla="*/ 532508 h 3266202"/>
              <a:gd name="connsiteX42" fmla="*/ 3826042 w 6051884"/>
              <a:gd name="connsiteY42" fmla="*/ 496414 h 3266202"/>
              <a:gd name="connsiteX43" fmla="*/ 3789947 w 6051884"/>
              <a:gd name="connsiteY43" fmla="*/ 472351 h 3266202"/>
              <a:gd name="connsiteX44" fmla="*/ 3765884 w 6051884"/>
              <a:gd name="connsiteY44" fmla="*/ 448287 h 3266202"/>
              <a:gd name="connsiteX45" fmla="*/ 3729789 w 6051884"/>
              <a:gd name="connsiteY45" fmla="*/ 436256 h 3266202"/>
              <a:gd name="connsiteX46" fmla="*/ 3669631 w 6051884"/>
              <a:gd name="connsiteY46" fmla="*/ 388129 h 3266202"/>
              <a:gd name="connsiteX47" fmla="*/ 3633537 w 6051884"/>
              <a:gd name="connsiteY47" fmla="*/ 364066 h 3266202"/>
              <a:gd name="connsiteX48" fmla="*/ 3609473 w 6051884"/>
              <a:gd name="connsiteY48" fmla="*/ 340003 h 3266202"/>
              <a:gd name="connsiteX49" fmla="*/ 3525252 w 6051884"/>
              <a:gd name="connsiteY49" fmla="*/ 315940 h 3266202"/>
              <a:gd name="connsiteX50" fmla="*/ 3453063 w 6051884"/>
              <a:gd name="connsiteY50" fmla="*/ 291877 h 3266202"/>
              <a:gd name="connsiteX51" fmla="*/ 3380873 w 6051884"/>
              <a:gd name="connsiteY51" fmla="*/ 267814 h 3266202"/>
              <a:gd name="connsiteX52" fmla="*/ 3344779 w 6051884"/>
              <a:gd name="connsiteY52" fmla="*/ 255782 h 3266202"/>
              <a:gd name="connsiteX53" fmla="*/ 3164305 w 6051884"/>
              <a:gd name="connsiteY53" fmla="*/ 231719 h 3266202"/>
              <a:gd name="connsiteX54" fmla="*/ 3068052 w 6051884"/>
              <a:gd name="connsiteY54" fmla="*/ 207656 h 3266202"/>
              <a:gd name="connsiteX55" fmla="*/ 3019926 w 6051884"/>
              <a:gd name="connsiteY55" fmla="*/ 195624 h 3266202"/>
              <a:gd name="connsiteX56" fmla="*/ 2923673 w 6051884"/>
              <a:gd name="connsiteY56" fmla="*/ 183593 h 3266202"/>
              <a:gd name="connsiteX57" fmla="*/ 2863515 w 6051884"/>
              <a:gd name="connsiteY57" fmla="*/ 171561 h 3266202"/>
              <a:gd name="connsiteX58" fmla="*/ 2779294 w 6051884"/>
              <a:gd name="connsiteY58" fmla="*/ 159529 h 3266202"/>
              <a:gd name="connsiteX59" fmla="*/ 2695073 w 6051884"/>
              <a:gd name="connsiteY59" fmla="*/ 123435 h 3266202"/>
              <a:gd name="connsiteX60" fmla="*/ 2622884 w 6051884"/>
              <a:gd name="connsiteY60" fmla="*/ 99372 h 3266202"/>
              <a:gd name="connsiteX61" fmla="*/ 2586789 w 6051884"/>
              <a:gd name="connsiteY61" fmla="*/ 75308 h 3266202"/>
              <a:gd name="connsiteX62" fmla="*/ 2538663 w 6051884"/>
              <a:gd name="connsiteY62" fmla="*/ 63277 h 3266202"/>
              <a:gd name="connsiteX63" fmla="*/ 2346158 w 6051884"/>
              <a:gd name="connsiteY63" fmla="*/ 39214 h 3266202"/>
              <a:gd name="connsiteX64" fmla="*/ 2237873 w 6051884"/>
              <a:gd name="connsiteY64" fmla="*/ 27182 h 3266202"/>
              <a:gd name="connsiteX65" fmla="*/ 806115 w 6051884"/>
              <a:gd name="connsiteY65" fmla="*/ 15151 h 3266202"/>
              <a:gd name="connsiteX66" fmla="*/ 385010 w 6051884"/>
              <a:gd name="connsiteY66" fmla="*/ 15151 h 3266202"/>
              <a:gd name="connsiteX67" fmla="*/ 336884 w 6051884"/>
              <a:gd name="connsiteY67" fmla="*/ 39214 h 3266202"/>
              <a:gd name="connsiteX68" fmla="*/ 288758 w 6051884"/>
              <a:gd name="connsiteY68" fmla="*/ 51245 h 3266202"/>
              <a:gd name="connsiteX69" fmla="*/ 204537 w 6051884"/>
              <a:gd name="connsiteY69" fmla="*/ 99372 h 3266202"/>
              <a:gd name="connsiteX70" fmla="*/ 144379 w 6051884"/>
              <a:gd name="connsiteY70" fmla="*/ 135466 h 3266202"/>
              <a:gd name="connsiteX71" fmla="*/ 96252 w 6051884"/>
              <a:gd name="connsiteY71" fmla="*/ 207656 h 3266202"/>
              <a:gd name="connsiteX72" fmla="*/ 36094 w 6051884"/>
              <a:gd name="connsiteY72" fmla="*/ 291877 h 3266202"/>
              <a:gd name="connsiteX73" fmla="*/ 12031 w 6051884"/>
              <a:gd name="connsiteY73" fmla="*/ 340003 h 3266202"/>
              <a:gd name="connsiteX74" fmla="*/ 0 w 6051884"/>
              <a:gd name="connsiteY74" fmla="*/ 400161 h 3266202"/>
              <a:gd name="connsiteX75" fmla="*/ 12031 w 6051884"/>
              <a:gd name="connsiteY75" fmla="*/ 496414 h 3266202"/>
              <a:gd name="connsiteX76" fmla="*/ 60158 w 6051884"/>
              <a:gd name="connsiteY76" fmla="*/ 568603 h 3266202"/>
              <a:gd name="connsiteX77" fmla="*/ 96252 w 6051884"/>
              <a:gd name="connsiteY77" fmla="*/ 592666 h 3266202"/>
              <a:gd name="connsiteX78" fmla="*/ 132347 w 6051884"/>
              <a:gd name="connsiteY78" fmla="*/ 604698 h 3266202"/>
              <a:gd name="connsiteX79" fmla="*/ 312821 w 6051884"/>
              <a:gd name="connsiteY79" fmla="*/ 628761 h 3266202"/>
              <a:gd name="connsiteX80" fmla="*/ 457200 w 6051884"/>
              <a:gd name="connsiteY80" fmla="*/ 652824 h 3266202"/>
              <a:gd name="connsiteX81" fmla="*/ 493294 w 6051884"/>
              <a:gd name="connsiteY81" fmla="*/ 664856 h 3266202"/>
              <a:gd name="connsiteX82" fmla="*/ 637673 w 6051884"/>
              <a:gd name="connsiteY82" fmla="*/ 688919 h 3266202"/>
              <a:gd name="connsiteX83" fmla="*/ 709863 w 6051884"/>
              <a:gd name="connsiteY83" fmla="*/ 712982 h 3266202"/>
              <a:gd name="connsiteX84" fmla="*/ 745958 w 6051884"/>
              <a:gd name="connsiteY84" fmla="*/ 725014 h 3266202"/>
              <a:gd name="connsiteX85" fmla="*/ 842210 w 6051884"/>
              <a:gd name="connsiteY85" fmla="*/ 773140 h 3266202"/>
              <a:gd name="connsiteX86" fmla="*/ 902368 w 6051884"/>
              <a:gd name="connsiteY86" fmla="*/ 797203 h 3266202"/>
              <a:gd name="connsiteX87" fmla="*/ 962526 w 6051884"/>
              <a:gd name="connsiteY87" fmla="*/ 833298 h 3266202"/>
              <a:gd name="connsiteX88" fmla="*/ 1082842 w 6051884"/>
              <a:gd name="connsiteY88" fmla="*/ 869393 h 3266202"/>
              <a:gd name="connsiteX89" fmla="*/ 1130968 w 6051884"/>
              <a:gd name="connsiteY89" fmla="*/ 893456 h 3266202"/>
              <a:gd name="connsiteX90" fmla="*/ 1167063 w 6051884"/>
              <a:gd name="connsiteY90" fmla="*/ 905487 h 3266202"/>
              <a:gd name="connsiteX91" fmla="*/ 1215189 w 6051884"/>
              <a:gd name="connsiteY91" fmla="*/ 929551 h 3266202"/>
              <a:gd name="connsiteX92" fmla="*/ 1287379 w 6051884"/>
              <a:gd name="connsiteY92" fmla="*/ 953614 h 3266202"/>
              <a:gd name="connsiteX93" fmla="*/ 1335505 w 6051884"/>
              <a:gd name="connsiteY93" fmla="*/ 989708 h 3266202"/>
              <a:gd name="connsiteX94" fmla="*/ 1407694 w 6051884"/>
              <a:gd name="connsiteY94" fmla="*/ 1037835 h 3266202"/>
              <a:gd name="connsiteX95" fmla="*/ 1467852 w 6051884"/>
              <a:gd name="connsiteY95" fmla="*/ 1085961 h 3266202"/>
              <a:gd name="connsiteX96" fmla="*/ 1540042 w 6051884"/>
              <a:gd name="connsiteY96" fmla="*/ 1134087 h 3266202"/>
              <a:gd name="connsiteX97" fmla="*/ 1612231 w 6051884"/>
              <a:gd name="connsiteY97" fmla="*/ 1182214 h 3266202"/>
              <a:gd name="connsiteX98" fmla="*/ 1684421 w 6051884"/>
              <a:gd name="connsiteY98" fmla="*/ 1230340 h 3266202"/>
              <a:gd name="connsiteX99" fmla="*/ 1792705 w 6051884"/>
              <a:gd name="connsiteY99" fmla="*/ 1314561 h 3266202"/>
              <a:gd name="connsiteX100" fmla="*/ 1828800 w 6051884"/>
              <a:gd name="connsiteY100" fmla="*/ 1350656 h 3266202"/>
              <a:gd name="connsiteX101" fmla="*/ 1876926 w 6051884"/>
              <a:gd name="connsiteY101" fmla="*/ 1374719 h 3266202"/>
              <a:gd name="connsiteX102" fmla="*/ 1937084 w 6051884"/>
              <a:gd name="connsiteY102" fmla="*/ 1410814 h 3266202"/>
              <a:gd name="connsiteX103" fmla="*/ 2021305 w 6051884"/>
              <a:gd name="connsiteY103" fmla="*/ 1483003 h 3266202"/>
              <a:gd name="connsiteX104" fmla="*/ 2129589 w 6051884"/>
              <a:gd name="connsiteY104" fmla="*/ 1567224 h 3266202"/>
              <a:gd name="connsiteX105" fmla="*/ 2165684 w 6051884"/>
              <a:gd name="connsiteY105" fmla="*/ 1591287 h 3266202"/>
              <a:gd name="connsiteX106" fmla="*/ 2261937 w 6051884"/>
              <a:gd name="connsiteY106" fmla="*/ 1663477 h 3266202"/>
              <a:gd name="connsiteX107" fmla="*/ 2298031 w 6051884"/>
              <a:gd name="connsiteY107" fmla="*/ 1675508 h 3266202"/>
              <a:gd name="connsiteX108" fmla="*/ 2418347 w 6051884"/>
              <a:gd name="connsiteY108" fmla="*/ 1747698 h 3266202"/>
              <a:gd name="connsiteX109" fmla="*/ 2478505 w 6051884"/>
              <a:gd name="connsiteY109" fmla="*/ 1771761 h 3266202"/>
              <a:gd name="connsiteX110" fmla="*/ 2514600 w 6051884"/>
              <a:gd name="connsiteY110" fmla="*/ 1795824 h 3266202"/>
              <a:gd name="connsiteX111" fmla="*/ 2550694 w 6051884"/>
              <a:gd name="connsiteY111" fmla="*/ 1807856 h 3266202"/>
              <a:gd name="connsiteX112" fmla="*/ 2598821 w 6051884"/>
              <a:gd name="connsiteY112" fmla="*/ 1831919 h 3266202"/>
              <a:gd name="connsiteX113" fmla="*/ 2695073 w 6051884"/>
              <a:gd name="connsiteY113" fmla="*/ 1855982 h 3266202"/>
              <a:gd name="connsiteX114" fmla="*/ 2743200 w 6051884"/>
              <a:gd name="connsiteY114" fmla="*/ 1880045 h 3266202"/>
              <a:gd name="connsiteX115" fmla="*/ 2827421 w 6051884"/>
              <a:gd name="connsiteY115" fmla="*/ 1892077 h 3266202"/>
              <a:gd name="connsiteX116" fmla="*/ 2887579 w 6051884"/>
              <a:gd name="connsiteY116" fmla="*/ 1904108 h 3266202"/>
              <a:gd name="connsiteX117" fmla="*/ 2971800 w 6051884"/>
              <a:gd name="connsiteY117" fmla="*/ 1916140 h 3266202"/>
              <a:gd name="connsiteX118" fmla="*/ 3007894 w 6051884"/>
              <a:gd name="connsiteY118" fmla="*/ 1928172 h 3266202"/>
              <a:gd name="connsiteX119" fmla="*/ 3128210 w 6051884"/>
              <a:gd name="connsiteY119" fmla="*/ 1952235 h 3266202"/>
              <a:gd name="connsiteX120" fmla="*/ 3296652 w 6051884"/>
              <a:gd name="connsiteY120" fmla="*/ 1988329 h 3266202"/>
              <a:gd name="connsiteX121" fmla="*/ 3368842 w 6051884"/>
              <a:gd name="connsiteY121" fmla="*/ 2012393 h 3266202"/>
              <a:gd name="connsiteX122" fmla="*/ 3537284 w 6051884"/>
              <a:gd name="connsiteY122" fmla="*/ 2036456 h 3266202"/>
              <a:gd name="connsiteX123" fmla="*/ 3573379 w 6051884"/>
              <a:gd name="connsiteY123" fmla="*/ 2048487 h 3266202"/>
              <a:gd name="connsiteX124" fmla="*/ 3621505 w 6051884"/>
              <a:gd name="connsiteY124" fmla="*/ 2060519 h 3266202"/>
              <a:gd name="connsiteX125" fmla="*/ 3693694 w 6051884"/>
              <a:gd name="connsiteY125" fmla="*/ 2084582 h 3266202"/>
              <a:gd name="connsiteX126" fmla="*/ 3789947 w 6051884"/>
              <a:gd name="connsiteY126" fmla="*/ 2132708 h 3266202"/>
              <a:gd name="connsiteX127" fmla="*/ 3862137 w 6051884"/>
              <a:gd name="connsiteY127" fmla="*/ 2156772 h 3266202"/>
              <a:gd name="connsiteX128" fmla="*/ 3898231 w 6051884"/>
              <a:gd name="connsiteY128" fmla="*/ 2168803 h 3266202"/>
              <a:gd name="connsiteX129" fmla="*/ 3958389 w 6051884"/>
              <a:gd name="connsiteY129" fmla="*/ 2192866 h 3266202"/>
              <a:gd name="connsiteX130" fmla="*/ 4006515 w 6051884"/>
              <a:gd name="connsiteY130" fmla="*/ 2216929 h 3266202"/>
              <a:gd name="connsiteX131" fmla="*/ 4054642 w 6051884"/>
              <a:gd name="connsiteY131" fmla="*/ 2228961 h 3266202"/>
              <a:gd name="connsiteX132" fmla="*/ 4126831 w 6051884"/>
              <a:gd name="connsiteY132" fmla="*/ 2265056 h 3266202"/>
              <a:gd name="connsiteX133" fmla="*/ 4199021 w 6051884"/>
              <a:gd name="connsiteY133" fmla="*/ 2325214 h 3266202"/>
              <a:gd name="connsiteX134" fmla="*/ 4235115 w 6051884"/>
              <a:gd name="connsiteY134" fmla="*/ 2349277 h 3266202"/>
              <a:gd name="connsiteX135" fmla="*/ 4259179 w 6051884"/>
              <a:gd name="connsiteY135" fmla="*/ 2373340 h 3266202"/>
              <a:gd name="connsiteX136" fmla="*/ 4295273 w 6051884"/>
              <a:gd name="connsiteY136" fmla="*/ 2397403 h 3266202"/>
              <a:gd name="connsiteX137" fmla="*/ 4319337 w 6051884"/>
              <a:gd name="connsiteY137" fmla="*/ 2421466 h 3266202"/>
              <a:gd name="connsiteX138" fmla="*/ 4355431 w 6051884"/>
              <a:gd name="connsiteY138" fmla="*/ 2445529 h 3266202"/>
              <a:gd name="connsiteX139" fmla="*/ 4427621 w 6051884"/>
              <a:gd name="connsiteY139" fmla="*/ 2529751 h 3266202"/>
              <a:gd name="connsiteX140" fmla="*/ 4463715 w 6051884"/>
              <a:gd name="connsiteY140" fmla="*/ 2577877 h 3266202"/>
              <a:gd name="connsiteX141" fmla="*/ 4511842 w 6051884"/>
              <a:gd name="connsiteY141" fmla="*/ 2698193 h 3266202"/>
              <a:gd name="connsiteX142" fmla="*/ 4535905 w 6051884"/>
              <a:gd name="connsiteY142" fmla="*/ 2746319 h 3266202"/>
              <a:gd name="connsiteX143" fmla="*/ 4439652 w 6051884"/>
              <a:gd name="connsiteY143" fmla="*/ 3071172 h 3266202"/>
              <a:gd name="connsiteX144" fmla="*/ 4596063 w 6051884"/>
              <a:gd name="connsiteY144" fmla="*/ 2902729 h 3266202"/>
              <a:gd name="connsiteX145" fmla="*/ 4415589 w 6051884"/>
              <a:gd name="connsiteY145" fmla="*/ 2950856 h 3266202"/>
              <a:gd name="connsiteX146" fmla="*/ 4572000 w 6051884"/>
              <a:gd name="connsiteY146" fmla="*/ 3191488 h 3266202"/>
              <a:gd name="connsiteX147" fmla="*/ 4704347 w 6051884"/>
              <a:gd name="connsiteY147" fmla="*/ 3263677 h 3266202"/>
              <a:gd name="connsiteX148" fmla="*/ 4752473 w 6051884"/>
              <a:gd name="connsiteY148" fmla="*/ 3119298 h 3266202"/>
              <a:gd name="connsiteX149" fmla="*/ 4812631 w 6051884"/>
              <a:gd name="connsiteY149" fmla="*/ 3167424 h 3266202"/>
              <a:gd name="connsiteX150" fmla="*/ 4848726 w 6051884"/>
              <a:gd name="connsiteY150" fmla="*/ 3179456 h 3266202"/>
              <a:gd name="connsiteX151" fmla="*/ 5185610 w 6051884"/>
              <a:gd name="connsiteY151" fmla="*/ 3155393 h 3266202"/>
              <a:gd name="connsiteX152" fmla="*/ 5293894 w 6051884"/>
              <a:gd name="connsiteY152" fmla="*/ 3095235 h 3266202"/>
              <a:gd name="connsiteX153" fmla="*/ 5317958 w 6051884"/>
              <a:gd name="connsiteY153" fmla="*/ 3071172 h 3266202"/>
              <a:gd name="connsiteX154" fmla="*/ 5390147 w 6051884"/>
              <a:gd name="connsiteY154" fmla="*/ 3023045 h 3266202"/>
              <a:gd name="connsiteX155" fmla="*/ 5426242 w 6051884"/>
              <a:gd name="connsiteY155" fmla="*/ 2998982 h 3266202"/>
              <a:gd name="connsiteX156" fmla="*/ 5498431 w 6051884"/>
              <a:gd name="connsiteY156" fmla="*/ 2974919 h 3266202"/>
              <a:gd name="connsiteX157" fmla="*/ 5570621 w 6051884"/>
              <a:gd name="connsiteY157" fmla="*/ 2926793 h 3266202"/>
              <a:gd name="connsiteX158" fmla="*/ 5630779 w 6051884"/>
              <a:gd name="connsiteY158" fmla="*/ 2866635 h 3266202"/>
              <a:gd name="connsiteX159" fmla="*/ 5690937 w 6051884"/>
              <a:gd name="connsiteY159" fmla="*/ 2818508 h 3266202"/>
              <a:gd name="connsiteX160" fmla="*/ 5739063 w 6051884"/>
              <a:gd name="connsiteY160" fmla="*/ 2758351 h 3266202"/>
              <a:gd name="connsiteX161" fmla="*/ 5799221 w 6051884"/>
              <a:gd name="connsiteY161" fmla="*/ 2674129 h 3266202"/>
              <a:gd name="connsiteX162" fmla="*/ 5907505 w 6051884"/>
              <a:gd name="connsiteY162" fmla="*/ 2589908 h 3266202"/>
              <a:gd name="connsiteX163" fmla="*/ 5943600 w 6051884"/>
              <a:gd name="connsiteY163" fmla="*/ 2517719 h 3266202"/>
              <a:gd name="connsiteX164" fmla="*/ 5979694 w 6051884"/>
              <a:gd name="connsiteY164" fmla="*/ 2481624 h 3266202"/>
              <a:gd name="connsiteX165" fmla="*/ 6027821 w 6051884"/>
              <a:gd name="connsiteY165" fmla="*/ 2373340 h 3266202"/>
              <a:gd name="connsiteX166" fmla="*/ 6051884 w 6051884"/>
              <a:gd name="connsiteY166" fmla="*/ 2192866 h 3266202"/>
              <a:gd name="connsiteX0" fmla="*/ 6051884 w 6051884"/>
              <a:gd name="connsiteY0" fmla="*/ 2192866 h 3266202"/>
              <a:gd name="connsiteX1" fmla="*/ 6051884 w 6051884"/>
              <a:gd name="connsiteY1" fmla="*/ 2192866 h 3266202"/>
              <a:gd name="connsiteX2" fmla="*/ 5967663 w 6051884"/>
              <a:gd name="connsiteY2" fmla="*/ 2072551 h 3266202"/>
              <a:gd name="connsiteX3" fmla="*/ 5859379 w 6051884"/>
              <a:gd name="connsiteY3" fmla="*/ 1976298 h 3266202"/>
              <a:gd name="connsiteX4" fmla="*/ 5835315 w 6051884"/>
              <a:gd name="connsiteY4" fmla="*/ 1952235 h 3266202"/>
              <a:gd name="connsiteX5" fmla="*/ 5799221 w 6051884"/>
              <a:gd name="connsiteY5" fmla="*/ 1928172 h 3266202"/>
              <a:gd name="connsiteX6" fmla="*/ 5775158 w 6051884"/>
              <a:gd name="connsiteY6" fmla="*/ 1904108 h 3266202"/>
              <a:gd name="connsiteX7" fmla="*/ 5739063 w 6051884"/>
              <a:gd name="connsiteY7" fmla="*/ 1892077 h 3266202"/>
              <a:gd name="connsiteX8" fmla="*/ 5678905 w 6051884"/>
              <a:gd name="connsiteY8" fmla="*/ 1843951 h 3266202"/>
              <a:gd name="connsiteX9" fmla="*/ 5654842 w 6051884"/>
              <a:gd name="connsiteY9" fmla="*/ 1819887 h 3266202"/>
              <a:gd name="connsiteX10" fmla="*/ 5582652 w 6051884"/>
              <a:gd name="connsiteY10" fmla="*/ 1771761 h 3266202"/>
              <a:gd name="connsiteX11" fmla="*/ 5546558 w 6051884"/>
              <a:gd name="connsiteY11" fmla="*/ 1747698 h 3266202"/>
              <a:gd name="connsiteX12" fmla="*/ 5486400 w 6051884"/>
              <a:gd name="connsiteY12" fmla="*/ 1699572 h 3266202"/>
              <a:gd name="connsiteX13" fmla="*/ 5402179 w 6051884"/>
              <a:gd name="connsiteY13" fmla="*/ 1639414 h 3266202"/>
              <a:gd name="connsiteX14" fmla="*/ 5378115 w 6051884"/>
              <a:gd name="connsiteY14" fmla="*/ 1615351 h 3266202"/>
              <a:gd name="connsiteX15" fmla="*/ 5342021 w 6051884"/>
              <a:gd name="connsiteY15" fmla="*/ 1603319 h 3266202"/>
              <a:gd name="connsiteX16" fmla="*/ 5317958 w 6051884"/>
              <a:gd name="connsiteY16" fmla="*/ 1567224 h 3266202"/>
              <a:gd name="connsiteX17" fmla="*/ 5233737 w 6051884"/>
              <a:gd name="connsiteY17" fmla="*/ 1519098 h 3266202"/>
              <a:gd name="connsiteX18" fmla="*/ 5209673 w 6051884"/>
              <a:gd name="connsiteY18" fmla="*/ 1495035 h 3266202"/>
              <a:gd name="connsiteX19" fmla="*/ 5173579 w 6051884"/>
              <a:gd name="connsiteY19" fmla="*/ 1470972 h 3266202"/>
              <a:gd name="connsiteX20" fmla="*/ 5149515 w 6051884"/>
              <a:gd name="connsiteY20" fmla="*/ 1446908 h 3266202"/>
              <a:gd name="connsiteX21" fmla="*/ 5077326 w 6051884"/>
              <a:gd name="connsiteY21" fmla="*/ 1398782 h 3266202"/>
              <a:gd name="connsiteX22" fmla="*/ 4969042 w 6051884"/>
              <a:gd name="connsiteY22" fmla="*/ 1314561 h 3266202"/>
              <a:gd name="connsiteX23" fmla="*/ 4932947 w 6051884"/>
              <a:gd name="connsiteY23" fmla="*/ 1290498 h 3266202"/>
              <a:gd name="connsiteX24" fmla="*/ 4896852 w 6051884"/>
              <a:gd name="connsiteY24" fmla="*/ 1266435 h 3266202"/>
              <a:gd name="connsiteX25" fmla="*/ 4824663 w 6051884"/>
              <a:gd name="connsiteY25" fmla="*/ 1206277 h 3266202"/>
              <a:gd name="connsiteX26" fmla="*/ 4788568 w 6051884"/>
              <a:gd name="connsiteY26" fmla="*/ 1170182 h 3266202"/>
              <a:gd name="connsiteX27" fmla="*/ 4680284 w 6051884"/>
              <a:gd name="connsiteY27" fmla="*/ 1097993 h 3266202"/>
              <a:gd name="connsiteX28" fmla="*/ 4644189 w 6051884"/>
              <a:gd name="connsiteY28" fmla="*/ 1073929 h 3266202"/>
              <a:gd name="connsiteX29" fmla="*/ 4608094 w 6051884"/>
              <a:gd name="connsiteY29" fmla="*/ 1037835 h 3266202"/>
              <a:gd name="connsiteX30" fmla="*/ 4523873 w 6051884"/>
              <a:gd name="connsiteY30" fmla="*/ 989708 h 3266202"/>
              <a:gd name="connsiteX31" fmla="*/ 4487779 w 6051884"/>
              <a:gd name="connsiteY31" fmla="*/ 953614 h 3266202"/>
              <a:gd name="connsiteX32" fmla="*/ 4451684 w 6051884"/>
              <a:gd name="connsiteY32" fmla="*/ 941582 h 3266202"/>
              <a:gd name="connsiteX33" fmla="*/ 4403558 w 6051884"/>
              <a:gd name="connsiteY33" fmla="*/ 917519 h 3266202"/>
              <a:gd name="connsiteX34" fmla="*/ 4379494 w 6051884"/>
              <a:gd name="connsiteY34" fmla="*/ 893456 h 3266202"/>
              <a:gd name="connsiteX35" fmla="*/ 4331368 w 6051884"/>
              <a:gd name="connsiteY35" fmla="*/ 857361 h 3266202"/>
              <a:gd name="connsiteX36" fmla="*/ 4186989 w 6051884"/>
              <a:gd name="connsiteY36" fmla="*/ 761108 h 3266202"/>
              <a:gd name="connsiteX37" fmla="*/ 4126831 w 6051884"/>
              <a:gd name="connsiteY37" fmla="*/ 712982 h 3266202"/>
              <a:gd name="connsiteX38" fmla="*/ 4054642 w 6051884"/>
              <a:gd name="connsiteY38" fmla="*/ 652824 h 3266202"/>
              <a:gd name="connsiteX39" fmla="*/ 4018547 w 6051884"/>
              <a:gd name="connsiteY39" fmla="*/ 640793 h 3266202"/>
              <a:gd name="connsiteX40" fmla="*/ 3922294 w 6051884"/>
              <a:gd name="connsiteY40" fmla="*/ 568603 h 3266202"/>
              <a:gd name="connsiteX41" fmla="*/ 3898231 w 6051884"/>
              <a:gd name="connsiteY41" fmla="*/ 532508 h 3266202"/>
              <a:gd name="connsiteX42" fmla="*/ 3826042 w 6051884"/>
              <a:gd name="connsiteY42" fmla="*/ 496414 h 3266202"/>
              <a:gd name="connsiteX43" fmla="*/ 3789947 w 6051884"/>
              <a:gd name="connsiteY43" fmla="*/ 472351 h 3266202"/>
              <a:gd name="connsiteX44" fmla="*/ 3765884 w 6051884"/>
              <a:gd name="connsiteY44" fmla="*/ 448287 h 3266202"/>
              <a:gd name="connsiteX45" fmla="*/ 3729789 w 6051884"/>
              <a:gd name="connsiteY45" fmla="*/ 436256 h 3266202"/>
              <a:gd name="connsiteX46" fmla="*/ 3669631 w 6051884"/>
              <a:gd name="connsiteY46" fmla="*/ 388129 h 3266202"/>
              <a:gd name="connsiteX47" fmla="*/ 3633537 w 6051884"/>
              <a:gd name="connsiteY47" fmla="*/ 364066 h 3266202"/>
              <a:gd name="connsiteX48" fmla="*/ 3609473 w 6051884"/>
              <a:gd name="connsiteY48" fmla="*/ 340003 h 3266202"/>
              <a:gd name="connsiteX49" fmla="*/ 3525252 w 6051884"/>
              <a:gd name="connsiteY49" fmla="*/ 315940 h 3266202"/>
              <a:gd name="connsiteX50" fmla="*/ 3453063 w 6051884"/>
              <a:gd name="connsiteY50" fmla="*/ 291877 h 3266202"/>
              <a:gd name="connsiteX51" fmla="*/ 3380873 w 6051884"/>
              <a:gd name="connsiteY51" fmla="*/ 267814 h 3266202"/>
              <a:gd name="connsiteX52" fmla="*/ 3344779 w 6051884"/>
              <a:gd name="connsiteY52" fmla="*/ 255782 h 3266202"/>
              <a:gd name="connsiteX53" fmla="*/ 3164305 w 6051884"/>
              <a:gd name="connsiteY53" fmla="*/ 231719 h 3266202"/>
              <a:gd name="connsiteX54" fmla="*/ 3068052 w 6051884"/>
              <a:gd name="connsiteY54" fmla="*/ 207656 h 3266202"/>
              <a:gd name="connsiteX55" fmla="*/ 3019926 w 6051884"/>
              <a:gd name="connsiteY55" fmla="*/ 195624 h 3266202"/>
              <a:gd name="connsiteX56" fmla="*/ 2923673 w 6051884"/>
              <a:gd name="connsiteY56" fmla="*/ 183593 h 3266202"/>
              <a:gd name="connsiteX57" fmla="*/ 2863515 w 6051884"/>
              <a:gd name="connsiteY57" fmla="*/ 171561 h 3266202"/>
              <a:gd name="connsiteX58" fmla="*/ 2779294 w 6051884"/>
              <a:gd name="connsiteY58" fmla="*/ 159529 h 3266202"/>
              <a:gd name="connsiteX59" fmla="*/ 2695073 w 6051884"/>
              <a:gd name="connsiteY59" fmla="*/ 123435 h 3266202"/>
              <a:gd name="connsiteX60" fmla="*/ 2622884 w 6051884"/>
              <a:gd name="connsiteY60" fmla="*/ 99372 h 3266202"/>
              <a:gd name="connsiteX61" fmla="*/ 2586789 w 6051884"/>
              <a:gd name="connsiteY61" fmla="*/ 75308 h 3266202"/>
              <a:gd name="connsiteX62" fmla="*/ 2538663 w 6051884"/>
              <a:gd name="connsiteY62" fmla="*/ 63277 h 3266202"/>
              <a:gd name="connsiteX63" fmla="*/ 2346158 w 6051884"/>
              <a:gd name="connsiteY63" fmla="*/ 39214 h 3266202"/>
              <a:gd name="connsiteX64" fmla="*/ 2237873 w 6051884"/>
              <a:gd name="connsiteY64" fmla="*/ 27182 h 3266202"/>
              <a:gd name="connsiteX65" fmla="*/ 806115 w 6051884"/>
              <a:gd name="connsiteY65" fmla="*/ 15151 h 3266202"/>
              <a:gd name="connsiteX66" fmla="*/ 385010 w 6051884"/>
              <a:gd name="connsiteY66" fmla="*/ 15151 h 3266202"/>
              <a:gd name="connsiteX67" fmla="*/ 336884 w 6051884"/>
              <a:gd name="connsiteY67" fmla="*/ 39214 h 3266202"/>
              <a:gd name="connsiteX68" fmla="*/ 288758 w 6051884"/>
              <a:gd name="connsiteY68" fmla="*/ 51245 h 3266202"/>
              <a:gd name="connsiteX69" fmla="*/ 204537 w 6051884"/>
              <a:gd name="connsiteY69" fmla="*/ 99372 h 3266202"/>
              <a:gd name="connsiteX70" fmla="*/ 144379 w 6051884"/>
              <a:gd name="connsiteY70" fmla="*/ 135466 h 3266202"/>
              <a:gd name="connsiteX71" fmla="*/ 96252 w 6051884"/>
              <a:gd name="connsiteY71" fmla="*/ 207656 h 3266202"/>
              <a:gd name="connsiteX72" fmla="*/ 36094 w 6051884"/>
              <a:gd name="connsiteY72" fmla="*/ 291877 h 3266202"/>
              <a:gd name="connsiteX73" fmla="*/ 12031 w 6051884"/>
              <a:gd name="connsiteY73" fmla="*/ 340003 h 3266202"/>
              <a:gd name="connsiteX74" fmla="*/ 0 w 6051884"/>
              <a:gd name="connsiteY74" fmla="*/ 400161 h 3266202"/>
              <a:gd name="connsiteX75" fmla="*/ 12031 w 6051884"/>
              <a:gd name="connsiteY75" fmla="*/ 496414 h 3266202"/>
              <a:gd name="connsiteX76" fmla="*/ 60158 w 6051884"/>
              <a:gd name="connsiteY76" fmla="*/ 568603 h 3266202"/>
              <a:gd name="connsiteX77" fmla="*/ 96252 w 6051884"/>
              <a:gd name="connsiteY77" fmla="*/ 592666 h 3266202"/>
              <a:gd name="connsiteX78" fmla="*/ 132347 w 6051884"/>
              <a:gd name="connsiteY78" fmla="*/ 604698 h 3266202"/>
              <a:gd name="connsiteX79" fmla="*/ 312821 w 6051884"/>
              <a:gd name="connsiteY79" fmla="*/ 628761 h 3266202"/>
              <a:gd name="connsiteX80" fmla="*/ 457200 w 6051884"/>
              <a:gd name="connsiteY80" fmla="*/ 652824 h 3266202"/>
              <a:gd name="connsiteX81" fmla="*/ 493294 w 6051884"/>
              <a:gd name="connsiteY81" fmla="*/ 664856 h 3266202"/>
              <a:gd name="connsiteX82" fmla="*/ 637673 w 6051884"/>
              <a:gd name="connsiteY82" fmla="*/ 688919 h 3266202"/>
              <a:gd name="connsiteX83" fmla="*/ 709863 w 6051884"/>
              <a:gd name="connsiteY83" fmla="*/ 712982 h 3266202"/>
              <a:gd name="connsiteX84" fmla="*/ 745958 w 6051884"/>
              <a:gd name="connsiteY84" fmla="*/ 725014 h 3266202"/>
              <a:gd name="connsiteX85" fmla="*/ 842210 w 6051884"/>
              <a:gd name="connsiteY85" fmla="*/ 773140 h 3266202"/>
              <a:gd name="connsiteX86" fmla="*/ 902368 w 6051884"/>
              <a:gd name="connsiteY86" fmla="*/ 797203 h 3266202"/>
              <a:gd name="connsiteX87" fmla="*/ 962526 w 6051884"/>
              <a:gd name="connsiteY87" fmla="*/ 833298 h 3266202"/>
              <a:gd name="connsiteX88" fmla="*/ 1082842 w 6051884"/>
              <a:gd name="connsiteY88" fmla="*/ 869393 h 3266202"/>
              <a:gd name="connsiteX89" fmla="*/ 1130968 w 6051884"/>
              <a:gd name="connsiteY89" fmla="*/ 893456 h 3266202"/>
              <a:gd name="connsiteX90" fmla="*/ 1167063 w 6051884"/>
              <a:gd name="connsiteY90" fmla="*/ 905487 h 3266202"/>
              <a:gd name="connsiteX91" fmla="*/ 1215189 w 6051884"/>
              <a:gd name="connsiteY91" fmla="*/ 929551 h 3266202"/>
              <a:gd name="connsiteX92" fmla="*/ 1287379 w 6051884"/>
              <a:gd name="connsiteY92" fmla="*/ 953614 h 3266202"/>
              <a:gd name="connsiteX93" fmla="*/ 1335505 w 6051884"/>
              <a:gd name="connsiteY93" fmla="*/ 989708 h 3266202"/>
              <a:gd name="connsiteX94" fmla="*/ 1407694 w 6051884"/>
              <a:gd name="connsiteY94" fmla="*/ 1037835 h 3266202"/>
              <a:gd name="connsiteX95" fmla="*/ 1467852 w 6051884"/>
              <a:gd name="connsiteY95" fmla="*/ 1085961 h 3266202"/>
              <a:gd name="connsiteX96" fmla="*/ 1540042 w 6051884"/>
              <a:gd name="connsiteY96" fmla="*/ 1134087 h 3266202"/>
              <a:gd name="connsiteX97" fmla="*/ 1612231 w 6051884"/>
              <a:gd name="connsiteY97" fmla="*/ 1182214 h 3266202"/>
              <a:gd name="connsiteX98" fmla="*/ 1684421 w 6051884"/>
              <a:gd name="connsiteY98" fmla="*/ 1230340 h 3266202"/>
              <a:gd name="connsiteX99" fmla="*/ 1792705 w 6051884"/>
              <a:gd name="connsiteY99" fmla="*/ 1314561 h 3266202"/>
              <a:gd name="connsiteX100" fmla="*/ 1828800 w 6051884"/>
              <a:gd name="connsiteY100" fmla="*/ 1350656 h 3266202"/>
              <a:gd name="connsiteX101" fmla="*/ 1876926 w 6051884"/>
              <a:gd name="connsiteY101" fmla="*/ 1374719 h 3266202"/>
              <a:gd name="connsiteX102" fmla="*/ 1937084 w 6051884"/>
              <a:gd name="connsiteY102" fmla="*/ 1410814 h 3266202"/>
              <a:gd name="connsiteX103" fmla="*/ 2021305 w 6051884"/>
              <a:gd name="connsiteY103" fmla="*/ 1483003 h 3266202"/>
              <a:gd name="connsiteX104" fmla="*/ 2129589 w 6051884"/>
              <a:gd name="connsiteY104" fmla="*/ 1567224 h 3266202"/>
              <a:gd name="connsiteX105" fmla="*/ 2165684 w 6051884"/>
              <a:gd name="connsiteY105" fmla="*/ 1591287 h 3266202"/>
              <a:gd name="connsiteX106" fmla="*/ 2261937 w 6051884"/>
              <a:gd name="connsiteY106" fmla="*/ 1663477 h 3266202"/>
              <a:gd name="connsiteX107" fmla="*/ 2298031 w 6051884"/>
              <a:gd name="connsiteY107" fmla="*/ 1675508 h 3266202"/>
              <a:gd name="connsiteX108" fmla="*/ 2418347 w 6051884"/>
              <a:gd name="connsiteY108" fmla="*/ 1747698 h 3266202"/>
              <a:gd name="connsiteX109" fmla="*/ 2478505 w 6051884"/>
              <a:gd name="connsiteY109" fmla="*/ 1771761 h 3266202"/>
              <a:gd name="connsiteX110" fmla="*/ 2514600 w 6051884"/>
              <a:gd name="connsiteY110" fmla="*/ 1795824 h 3266202"/>
              <a:gd name="connsiteX111" fmla="*/ 2550694 w 6051884"/>
              <a:gd name="connsiteY111" fmla="*/ 1807856 h 3266202"/>
              <a:gd name="connsiteX112" fmla="*/ 2598821 w 6051884"/>
              <a:gd name="connsiteY112" fmla="*/ 1831919 h 3266202"/>
              <a:gd name="connsiteX113" fmla="*/ 2695073 w 6051884"/>
              <a:gd name="connsiteY113" fmla="*/ 1855982 h 3266202"/>
              <a:gd name="connsiteX114" fmla="*/ 2743200 w 6051884"/>
              <a:gd name="connsiteY114" fmla="*/ 1880045 h 3266202"/>
              <a:gd name="connsiteX115" fmla="*/ 2827421 w 6051884"/>
              <a:gd name="connsiteY115" fmla="*/ 1892077 h 3266202"/>
              <a:gd name="connsiteX116" fmla="*/ 2887579 w 6051884"/>
              <a:gd name="connsiteY116" fmla="*/ 1904108 h 3266202"/>
              <a:gd name="connsiteX117" fmla="*/ 2971800 w 6051884"/>
              <a:gd name="connsiteY117" fmla="*/ 1916140 h 3266202"/>
              <a:gd name="connsiteX118" fmla="*/ 3007894 w 6051884"/>
              <a:gd name="connsiteY118" fmla="*/ 1928172 h 3266202"/>
              <a:gd name="connsiteX119" fmla="*/ 3128210 w 6051884"/>
              <a:gd name="connsiteY119" fmla="*/ 1952235 h 3266202"/>
              <a:gd name="connsiteX120" fmla="*/ 3296652 w 6051884"/>
              <a:gd name="connsiteY120" fmla="*/ 1988329 h 3266202"/>
              <a:gd name="connsiteX121" fmla="*/ 3368842 w 6051884"/>
              <a:gd name="connsiteY121" fmla="*/ 2012393 h 3266202"/>
              <a:gd name="connsiteX122" fmla="*/ 3537284 w 6051884"/>
              <a:gd name="connsiteY122" fmla="*/ 2036456 h 3266202"/>
              <a:gd name="connsiteX123" fmla="*/ 3573379 w 6051884"/>
              <a:gd name="connsiteY123" fmla="*/ 2048487 h 3266202"/>
              <a:gd name="connsiteX124" fmla="*/ 3621505 w 6051884"/>
              <a:gd name="connsiteY124" fmla="*/ 2060519 h 3266202"/>
              <a:gd name="connsiteX125" fmla="*/ 3693694 w 6051884"/>
              <a:gd name="connsiteY125" fmla="*/ 2084582 h 3266202"/>
              <a:gd name="connsiteX126" fmla="*/ 3789947 w 6051884"/>
              <a:gd name="connsiteY126" fmla="*/ 2132708 h 3266202"/>
              <a:gd name="connsiteX127" fmla="*/ 3862137 w 6051884"/>
              <a:gd name="connsiteY127" fmla="*/ 2156772 h 3266202"/>
              <a:gd name="connsiteX128" fmla="*/ 3898231 w 6051884"/>
              <a:gd name="connsiteY128" fmla="*/ 2168803 h 3266202"/>
              <a:gd name="connsiteX129" fmla="*/ 3958389 w 6051884"/>
              <a:gd name="connsiteY129" fmla="*/ 2192866 h 3266202"/>
              <a:gd name="connsiteX130" fmla="*/ 4006515 w 6051884"/>
              <a:gd name="connsiteY130" fmla="*/ 2216929 h 3266202"/>
              <a:gd name="connsiteX131" fmla="*/ 4054642 w 6051884"/>
              <a:gd name="connsiteY131" fmla="*/ 2228961 h 3266202"/>
              <a:gd name="connsiteX132" fmla="*/ 4126831 w 6051884"/>
              <a:gd name="connsiteY132" fmla="*/ 2265056 h 3266202"/>
              <a:gd name="connsiteX133" fmla="*/ 4199021 w 6051884"/>
              <a:gd name="connsiteY133" fmla="*/ 2325214 h 3266202"/>
              <a:gd name="connsiteX134" fmla="*/ 4235115 w 6051884"/>
              <a:gd name="connsiteY134" fmla="*/ 2349277 h 3266202"/>
              <a:gd name="connsiteX135" fmla="*/ 4259179 w 6051884"/>
              <a:gd name="connsiteY135" fmla="*/ 2373340 h 3266202"/>
              <a:gd name="connsiteX136" fmla="*/ 4295273 w 6051884"/>
              <a:gd name="connsiteY136" fmla="*/ 2397403 h 3266202"/>
              <a:gd name="connsiteX137" fmla="*/ 4319337 w 6051884"/>
              <a:gd name="connsiteY137" fmla="*/ 2421466 h 3266202"/>
              <a:gd name="connsiteX138" fmla="*/ 4355431 w 6051884"/>
              <a:gd name="connsiteY138" fmla="*/ 2445529 h 3266202"/>
              <a:gd name="connsiteX139" fmla="*/ 4427621 w 6051884"/>
              <a:gd name="connsiteY139" fmla="*/ 2529751 h 3266202"/>
              <a:gd name="connsiteX140" fmla="*/ 4463715 w 6051884"/>
              <a:gd name="connsiteY140" fmla="*/ 2577877 h 3266202"/>
              <a:gd name="connsiteX141" fmla="*/ 4511842 w 6051884"/>
              <a:gd name="connsiteY141" fmla="*/ 2698193 h 3266202"/>
              <a:gd name="connsiteX142" fmla="*/ 4535905 w 6051884"/>
              <a:gd name="connsiteY142" fmla="*/ 2746319 h 3266202"/>
              <a:gd name="connsiteX143" fmla="*/ 4439652 w 6051884"/>
              <a:gd name="connsiteY143" fmla="*/ 3071172 h 3266202"/>
              <a:gd name="connsiteX144" fmla="*/ 4463716 w 6051884"/>
              <a:gd name="connsiteY144" fmla="*/ 2818508 h 3266202"/>
              <a:gd name="connsiteX145" fmla="*/ 4415589 w 6051884"/>
              <a:gd name="connsiteY145" fmla="*/ 2950856 h 3266202"/>
              <a:gd name="connsiteX146" fmla="*/ 4572000 w 6051884"/>
              <a:gd name="connsiteY146" fmla="*/ 3191488 h 3266202"/>
              <a:gd name="connsiteX147" fmla="*/ 4704347 w 6051884"/>
              <a:gd name="connsiteY147" fmla="*/ 3263677 h 3266202"/>
              <a:gd name="connsiteX148" fmla="*/ 4752473 w 6051884"/>
              <a:gd name="connsiteY148" fmla="*/ 3119298 h 3266202"/>
              <a:gd name="connsiteX149" fmla="*/ 4812631 w 6051884"/>
              <a:gd name="connsiteY149" fmla="*/ 3167424 h 3266202"/>
              <a:gd name="connsiteX150" fmla="*/ 4848726 w 6051884"/>
              <a:gd name="connsiteY150" fmla="*/ 3179456 h 3266202"/>
              <a:gd name="connsiteX151" fmla="*/ 5185610 w 6051884"/>
              <a:gd name="connsiteY151" fmla="*/ 3155393 h 3266202"/>
              <a:gd name="connsiteX152" fmla="*/ 5293894 w 6051884"/>
              <a:gd name="connsiteY152" fmla="*/ 3095235 h 3266202"/>
              <a:gd name="connsiteX153" fmla="*/ 5317958 w 6051884"/>
              <a:gd name="connsiteY153" fmla="*/ 3071172 h 3266202"/>
              <a:gd name="connsiteX154" fmla="*/ 5390147 w 6051884"/>
              <a:gd name="connsiteY154" fmla="*/ 3023045 h 3266202"/>
              <a:gd name="connsiteX155" fmla="*/ 5426242 w 6051884"/>
              <a:gd name="connsiteY155" fmla="*/ 2998982 h 3266202"/>
              <a:gd name="connsiteX156" fmla="*/ 5498431 w 6051884"/>
              <a:gd name="connsiteY156" fmla="*/ 2974919 h 3266202"/>
              <a:gd name="connsiteX157" fmla="*/ 5570621 w 6051884"/>
              <a:gd name="connsiteY157" fmla="*/ 2926793 h 3266202"/>
              <a:gd name="connsiteX158" fmla="*/ 5630779 w 6051884"/>
              <a:gd name="connsiteY158" fmla="*/ 2866635 h 3266202"/>
              <a:gd name="connsiteX159" fmla="*/ 5690937 w 6051884"/>
              <a:gd name="connsiteY159" fmla="*/ 2818508 h 3266202"/>
              <a:gd name="connsiteX160" fmla="*/ 5739063 w 6051884"/>
              <a:gd name="connsiteY160" fmla="*/ 2758351 h 3266202"/>
              <a:gd name="connsiteX161" fmla="*/ 5799221 w 6051884"/>
              <a:gd name="connsiteY161" fmla="*/ 2674129 h 3266202"/>
              <a:gd name="connsiteX162" fmla="*/ 5907505 w 6051884"/>
              <a:gd name="connsiteY162" fmla="*/ 2589908 h 3266202"/>
              <a:gd name="connsiteX163" fmla="*/ 5943600 w 6051884"/>
              <a:gd name="connsiteY163" fmla="*/ 2517719 h 3266202"/>
              <a:gd name="connsiteX164" fmla="*/ 5979694 w 6051884"/>
              <a:gd name="connsiteY164" fmla="*/ 2481624 h 3266202"/>
              <a:gd name="connsiteX165" fmla="*/ 6027821 w 6051884"/>
              <a:gd name="connsiteY165" fmla="*/ 2373340 h 3266202"/>
              <a:gd name="connsiteX166" fmla="*/ 6051884 w 6051884"/>
              <a:gd name="connsiteY166" fmla="*/ 2192866 h 3266202"/>
              <a:gd name="connsiteX0" fmla="*/ 6051884 w 6051884"/>
              <a:gd name="connsiteY0" fmla="*/ 2192866 h 3266202"/>
              <a:gd name="connsiteX1" fmla="*/ 6051884 w 6051884"/>
              <a:gd name="connsiteY1" fmla="*/ 2192866 h 3266202"/>
              <a:gd name="connsiteX2" fmla="*/ 5967663 w 6051884"/>
              <a:gd name="connsiteY2" fmla="*/ 2072551 h 3266202"/>
              <a:gd name="connsiteX3" fmla="*/ 5859379 w 6051884"/>
              <a:gd name="connsiteY3" fmla="*/ 1976298 h 3266202"/>
              <a:gd name="connsiteX4" fmla="*/ 5835315 w 6051884"/>
              <a:gd name="connsiteY4" fmla="*/ 1952235 h 3266202"/>
              <a:gd name="connsiteX5" fmla="*/ 5799221 w 6051884"/>
              <a:gd name="connsiteY5" fmla="*/ 1928172 h 3266202"/>
              <a:gd name="connsiteX6" fmla="*/ 5775158 w 6051884"/>
              <a:gd name="connsiteY6" fmla="*/ 1904108 h 3266202"/>
              <a:gd name="connsiteX7" fmla="*/ 5739063 w 6051884"/>
              <a:gd name="connsiteY7" fmla="*/ 1892077 h 3266202"/>
              <a:gd name="connsiteX8" fmla="*/ 5678905 w 6051884"/>
              <a:gd name="connsiteY8" fmla="*/ 1843951 h 3266202"/>
              <a:gd name="connsiteX9" fmla="*/ 5654842 w 6051884"/>
              <a:gd name="connsiteY9" fmla="*/ 1819887 h 3266202"/>
              <a:gd name="connsiteX10" fmla="*/ 5582652 w 6051884"/>
              <a:gd name="connsiteY10" fmla="*/ 1771761 h 3266202"/>
              <a:gd name="connsiteX11" fmla="*/ 5546558 w 6051884"/>
              <a:gd name="connsiteY11" fmla="*/ 1747698 h 3266202"/>
              <a:gd name="connsiteX12" fmla="*/ 5486400 w 6051884"/>
              <a:gd name="connsiteY12" fmla="*/ 1699572 h 3266202"/>
              <a:gd name="connsiteX13" fmla="*/ 5402179 w 6051884"/>
              <a:gd name="connsiteY13" fmla="*/ 1639414 h 3266202"/>
              <a:gd name="connsiteX14" fmla="*/ 5378115 w 6051884"/>
              <a:gd name="connsiteY14" fmla="*/ 1615351 h 3266202"/>
              <a:gd name="connsiteX15" fmla="*/ 5342021 w 6051884"/>
              <a:gd name="connsiteY15" fmla="*/ 1603319 h 3266202"/>
              <a:gd name="connsiteX16" fmla="*/ 5317958 w 6051884"/>
              <a:gd name="connsiteY16" fmla="*/ 1567224 h 3266202"/>
              <a:gd name="connsiteX17" fmla="*/ 5233737 w 6051884"/>
              <a:gd name="connsiteY17" fmla="*/ 1519098 h 3266202"/>
              <a:gd name="connsiteX18" fmla="*/ 5209673 w 6051884"/>
              <a:gd name="connsiteY18" fmla="*/ 1495035 h 3266202"/>
              <a:gd name="connsiteX19" fmla="*/ 5173579 w 6051884"/>
              <a:gd name="connsiteY19" fmla="*/ 1470972 h 3266202"/>
              <a:gd name="connsiteX20" fmla="*/ 5149515 w 6051884"/>
              <a:gd name="connsiteY20" fmla="*/ 1446908 h 3266202"/>
              <a:gd name="connsiteX21" fmla="*/ 5077326 w 6051884"/>
              <a:gd name="connsiteY21" fmla="*/ 1398782 h 3266202"/>
              <a:gd name="connsiteX22" fmla="*/ 4969042 w 6051884"/>
              <a:gd name="connsiteY22" fmla="*/ 1314561 h 3266202"/>
              <a:gd name="connsiteX23" fmla="*/ 4932947 w 6051884"/>
              <a:gd name="connsiteY23" fmla="*/ 1290498 h 3266202"/>
              <a:gd name="connsiteX24" fmla="*/ 4896852 w 6051884"/>
              <a:gd name="connsiteY24" fmla="*/ 1266435 h 3266202"/>
              <a:gd name="connsiteX25" fmla="*/ 4824663 w 6051884"/>
              <a:gd name="connsiteY25" fmla="*/ 1206277 h 3266202"/>
              <a:gd name="connsiteX26" fmla="*/ 4788568 w 6051884"/>
              <a:gd name="connsiteY26" fmla="*/ 1170182 h 3266202"/>
              <a:gd name="connsiteX27" fmla="*/ 4680284 w 6051884"/>
              <a:gd name="connsiteY27" fmla="*/ 1097993 h 3266202"/>
              <a:gd name="connsiteX28" fmla="*/ 4644189 w 6051884"/>
              <a:gd name="connsiteY28" fmla="*/ 1073929 h 3266202"/>
              <a:gd name="connsiteX29" fmla="*/ 4608094 w 6051884"/>
              <a:gd name="connsiteY29" fmla="*/ 1037835 h 3266202"/>
              <a:gd name="connsiteX30" fmla="*/ 4523873 w 6051884"/>
              <a:gd name="connsiteY30" fmla="*/ 989708 h 3266202"/>
              <a:gd name="connsiteX31" fmla="*/ 4487779 w 6051884"/>
              <a:gd name="connsiteY31" fmla="*/ 953614 h 3266202"/>
              <a:gd name="connsiteX32" fmla="*/ 4451684 w 6051884"/>
              <a:gd name="connsiteY32" fmla="*/ 941582 h 3266202"/>
              <a:gd name="connsiteX33" fmla="*/ 4403558 w 6051884"/>
              <a:gd name="connsiteY33" fmla="*/ 917519 h 3266202"/>
              <a:gd name="connsiteX34" fmla="*/ 4379494 w 6051884"/>
              <a:gd name="connsiteY34" fmla="*/ 893456 h 3266202"/>
              <a:gd name="connsiteX35" fmla="*/ 4331368 w 6051884"/>
              <a:gd name="connsiteY35" fmla="*/ 857361 h 3266202"/>
              <a:gd name="connsiteX36" fmla="*/ 4186989 w 6051884"/>
              <a:gd name="connsiteY36" fmla="*/ 761108 h 3266202"/>
              <a:gd name="connsiteX37" fmla="*/ 4126831 w 6051884"/>
              <a:gd name="connsiteY37" fmla="*/ 712982 h 3266202"/>
              <a:gd name="connsiteX38" fmla="*/ 4054642 w 6051884"/>
              <a:gd name="connsiteY38" fmla="*/ 652824 h 3266202"/>
              <a:gd name="connsiteX39" fmla="*/ 4018547 w 6051884"/>
              <a:gd name="connsiteY39" fmla="*/ 640793 h 3266202"/>
              <a:gd name="connsiteX40" fmla="*/ 3922294 w 6051884"/>
              <a:gd name="connsiteY40" fmla="*/ 568603 h 3266202"/>
              <a:gd name="connsiteX41" fmla="*/ 3898231 w 6051884"/>
              <a:gd name="connsiteY41" fmla="*/ 532508 h 3266202"/>
              <a:gd name="connsiteX42" fmla="*/ 3826042 w 6051884"/>
              <a:gd name="connsiteY42" fmla="*/ 496414 h 3266202"/>
              <a:gd name="connsiteX43" fmla="*/ 3789947 w 6051884"/>
              <a:gd name="connsiteY43" fmla="*/ 472351 h 3266202"/>
              <a:gd name="connsiteX44" fmla="*/ 3765884 w 6051884"/>
              <a:gd name="connsiteY44" fmla="*/ 448287 h 3266202"/>
              <a:gd name="connsiteX45" fmla="*/ 3729789 w 6051884"/>
              <a:gd name="connsiteY45" fmla="*/ 436256 h 3266202"/>
              <a:gd name="connsiteX46" fmla="*/ 3669631 w 6051884"/>
              <a:gd name="connsiteY46" fmla="*/ 388129 h 3266202"/>
              <a:gd name="connsiteX47" fmla="*/ 3633537 w 6051884"/>
              <a:gd name="connsiteY47" fmla="*/ 364066 h 3266202"/>
              <a:gd name="connsiteX48" fmla="*/ 3609473 w 6051884"/>
              <a:gd name="connsiteY48" fmla="*/ 340003 h 3266202"/>
              <a:gd name="connsiteX49" fmla="*/ 3525252 w 6051884"/>
              <a:gd name="connsiteY49" fmla="*/ 315940 h 3266202"/>
              <a:gd name="connsiteX50" fmla="*/ 3453063 w 6051884"/>
              <a:gd name="connsiteY50" fmla="*/ 291877 h 3266202"/>
              <a:gd name="connsiteX51" fmla="*/ 3380873 w 6051884"/>
              <a:gd name="connsiteY51" fmla="*/ 267814 h 3266202"/>
              <a:gd name="connsiteX52" fmla="*/ 3344779 w 6051884"/>
              <a:gd name="connsiteY52" fmla="*/ 255782 h 3266202"/>
              <a:gd name="connsiteX53" fmla="*/ 3164305 w 6051884"/>
              <a:gd name="connsiteY53" fmla="*/ 231719 h 3266202"/>
              <a:gd name="connsiteX54" fmla="*/ 3068052 w 6051884"/>
              <a:gd name="connsiteY54" fmla="*/ 207656 h 3266202"/>
              <a:gd name="connsiteX55" fmla="*/ 3019926 w 6051884"/>
              <a:gd name="connsiteY55" fmla="*/ 195624 h 3266202"/>
              <a:gd name="connsiteX56" fmla="*/ 2923673 w 6051884"/>
              <a:gd name="connsiteY56" fmla="*/ 183593 h 3266202"/>
              <a:gd name="connsiteX57" fmla="*/ 2863515 w 6051884"/>
              <a:gd name="connsiteY57" fmla="*/ 171561 h 3266202"/>
              <a:gd name="connsiteX58" fmla="*/ 2779294 w 6051884"/>
              <a:gd name="connsiteY58" fmla="*/ 159529 h 3266202"/>
              <a:gd name="connsiteX59" fmla="*/ 2695073 w 6051884"/>
              <a:gd name="connsiteY59" fmla="*/ 123435 h 3266202"/>
              <a:gd name="connsiteX60" fmla="*/ 2622884 w 6051884"/>
              <a:gd name="connsiteY60" fmla="*/ 99372 h 3266202"/>
              <a:gd name="connsiteX61" fmla="*/ 2586789 w 6051884"/>
              <a:gd name="connsiteY61" fmla="*/ 75308 h 3266202"/>
              <a:gd name="connsiteX62" fmla="*/ 2538663 w 6051884"/>
              <a:gd name="connsiteY62" fmla="*/ 63277 h 3266202"/>
              <a:gd name="connsiteX63" fmla="*/ 2346158 w 6051884"/>
              <a:gd name="connsiteY63" fmla="*/ 39214 h 3266202"/>
              <a:gd name="connsiteX64" fmla="*/ 2237873 w 6051884"/>
              <a:gd name="connsiteY64" fmla="*/ 27182 h 3266202"/>
              <a:gd name="connsiteX65" fmla="*/ 806115 w 6051884"/>
              <a:gd name="connsiteY65" fmla="*/ 15151 h 3266202"/>
              <a:gd name="connsiteX66" fmla="*/ 385010 w 6051884"/>
              <a:gd name="connsiteY66" fmla="*/ 15151 h 3266202"/>
              <a:gd name="connsiteX67" fmla="*/ 336884 w 6051884"/>
              <a:gd name="connsiteY67" fmla="*/ 39214 h 3266202"/>
              <a:gd name="connsiteX68" fmla="*/ 288758 w 6051884"/>
              <a:gd name="connsiteY68" fmla="*/ 51245 h 3266202"/>
              <a:gd name="connsiteX69" fmla="*/ 204537 w 6051884"/>
              <a:gd name="connsiteY69" fmla="*/ 99372 h 3266202"/>
              <a:gd name="connsiteX70" fmla="*/ 144379 w 6051884"/>
              <a:gd name="connsiteY70" fmla="*/ 135466 h 3266202"/>
              <a:gd name="connsiteX71" fmla="*/ 96252 w 6051884"/>
              <a:gd name="connsiteY71" fmla="*/ 207656 h 3266202"/>
              <a:gd name="connsiteX72" fmla="*/ 36094 w 6051884"/>
              <a:gd name="connsiteY72" fmla="*/ 291877 h 3266202"/>
              <a:gd name="connsiteX73" fmla="*/ 12031 w 6051884"/>
              <a:gd name="connsiteY73" fmla="*/ 340003 h 3266202"/>
              <a:gd name="connsiteX74" fmla="*/ 0 w 6051884"/>
              <a:gd name="connsiteY74" fmla="*/ 400161 h 3266202"/>
              <a:gd name="connsiteX75" fmla="*/ 12031 w 6051884"/>
              <a:gd name="connsiteY75" fmla="*/ 496414 h 3266202"/>
              <a:gd name="connsiteX76" fmla="*/ 60158 w 6051884"/>
              <a:gd name="connsiteY76" fmla="*/ 568603 h 3266202"/>
              <a:gd name="connsiteX77" fmla="*/ 96252 w 6051884"/>
              <a:gd name="connsiteY77" fmla="*/ 592666 h 3266202"/>
              <a:gd name="connsiteX78" fmla="*/ 132347 w 6051884"/>
              <a:gd name="connsiteY78" fmla="*/ 604698 h 3266202"/>
              <a:gd name="connsiteX79" fmla="*/ 312821 w 6051884"/>
              <a:gd name="connsiteY79" fmla="*/ 628761 h 3266202"/>
              <a:gd name="connsiteX80" fmla="*/ 457200 w 6051884"/>
              <a:gd name="connsiteY80" fmla="*/ 652824 h 3266202"/>
              <a:gd name="connsiteX81" fmla="*/ 493294 w 6051884"/>
              <a:gd name="connsiteY81" fmla="*/ 664856 h 3266202"/>
              <a:gd name="connsiteX82" fmla="*/ 637673 w 6051884"/>
              <a:gd name="connsiteY82" fmla="*/ 688919 h 3266202"/>
              <a:gd name="connsiteX83" fmla="*/ 709863 w 6051884"/>
              <a:gd name="connsiteY83" fmla="*/ 712982 h 3266202"/>
              <a:gd name="connsiteX84" fmla="*/ 745958 w 6051884"/>
              <a:gd name="connsiteY84" fmla="*/ 725014 h 3266202"/>
              <a:gd name="connsiteX85" fmla="*/ 842210 w 6051884"/>
              <a:gd name="connsiteY85" fmla="*/ 773140 h 3266202"/>
              <a:gd name="connsiteX86" fmla="*/ 902368 w 6051884"/>
              <a:gd name="connsiteY86" fmla="*/ 797203 h 3266202"/>
              <a:gd name="connsiteX87" fmla="*/ 962526 w 6051884"/>
              <a:gd name="connsiteY87" fmla="*/ 833298 h 3266202"/>
              <a:gd name="connsiteX88" fmla="*/ 1082842 w 6051884"/>
              <a:gd name="connsiteY88" fmla="*/ 869393 h 3266202"/>
              <a:gd name="connsiteX89" fmla="*/ 1130968 w 6051884"/>
              <a:gd name="connsiteY89" fmla="*/ 893456 h 3266202"/>
              <a:gd name="connsiteX90" fmla="*/ 1167063 w 6051884"/>
              <a:gd name="connsiteY90" fmla="*/ 905487 h 3266202"/>
              <a:gd name="connsiteX91" fmla="*/ 1215189 w 6051884"/>
              <a:gd name="connsiteY91" fmla="*/ 929551 h 3266202"/>
              <a:gd name="connsiteX92" fmla="*/ 1287379 w 6051884"/>
              <a:gd name="connsiteY92" fmla="*/ 953614 h 3266202"/>
              <a:gd name="connsiteX93" fmla="*/ 1335505 w 6051884"/>
              <a:gd name="connsiteY93" fmla="*/ 989708 h 3266202"/>
              <a:gd name="connsiteX94" fmla="*/ 1407694 w 6051884"/>
              <a:gd name="connsiteY94" fmla="*/ 1037835 h 3266202"/>
              <a:gd name="connsiteX95" fmla="*/ 1467852 w 6051884"/>
              <a:gd name="connsiteY95" fmla="*/ 1085961 h 3266202"/>
              <a:gd name="connsiteX96" fmla="*/ 1540042 w 6051884"/>
              <a:gd name="connsiteY96" fmla="*/ 1134087 h 3266202"/>
              <a:gd name="connsiteX97" fmla="*/ 1612231 w 6051884"/>
              <a:gd name="connsiteY97" fmla="*/ 1182214 h 3266202"/>
              <a:gd name="connsiteX98" fmla="*/ 1684421 w 6051884"/>
              <a:gd name="connsiteY98" fmla="*/ 1230340 h 3266202"/>
              <a:gd name="connsiteX99" fmla="*/ 1792705 w 6051884"/>
              <a:gd name="connsiteY99" fmla="*/ 1314561 h 3266202"/>
              <a:gd name="connsiteX100" fmla="*/ 1828800 w 6051884"/>
              <a:gd name="connsiteY100" fmla="*/ 1350656 h 3266202"/>
              <a:gd name="connsiteX101" fmla="*/ 1876926 w 6051884"/>
              <a:gd name="connsiteY101" fmla="*/ 1374719 h 3266202"/>
              <a:gd name="connsiteX102" fmla="*/ 1937084 w 6051884"/>
              <a:gd name="connsiteY102" fmla="*/ 1410814 h 3266202"/>
              <a:gd name="connsiteX103" fmla="*/ 2021305 w 6051884"/>
              <a:gd name="connsiteY103" fmla="*/ 1483003 h 3266202"/>
              <a:gd name="connsiteX104" fmla="*/ 2129589 w 6051884"/>
              <a:gd name="connsiteY104" fmla="*/ 1567224 h 3266202"/>
              <a:gd name="connsiteX105" fmla="*/ 2165684 w 6051884"/>
              <a:gd name="connsiteY105" fmla="*/ 1591287 h 3266202"/>
              <a:gd name="connsiteX106" fmla="*/ 2261937 w 6051884"/>
              <a:gd name="connsiteY106" fmla="*/ 1663477 h 3266202"/>
              <a:gd name="connsiteX107" fmla="*/ 2298031 w 6051884"/>
              <a:gd name="connsiteY107" fmla="*/ 1675508 h 3266202"/>
              <a:gd name="connsiteX108" fmla="*/ 2418347 w 6051884"/>
              <a:gd name="connsiteY108" fmla="*/ 1747698 h 3266202"/>
              <a:gd name="connsiteX109" fmla="*/ 2478505 w 6051884"/>
              <a:gd name="connsiteY109" fmla="*/ 1771761 h 3266202"/>
              <a:gd name="connsiteX110" fmla="*/ 2514600 w 6051884"/>
              <a:gd name="connsiteY110" fmla="*/ 1795824 h 3266202"/>
              <a:gd name="connsiteX111" fmla="*/ 2550694 w 6051884"/>
              <a:gd name="connsiteY111" fmla="*/ 1807856 h 3266202"/>
              <a:gd name="connsiteX112" fmla="*/ 2598821 w 6051884"/>
              <a:gd name="connsiteY112" fmla="*/ 1831919 h 3266202"/>
              <a:gd name="connsiteX113" fmla="*/ 2695073 w 6051884"/>
              <a:gd name="connsiteY113" fmla="*/ 1855982 h 3266202"/>
              <a:gd name="connsiteX114" fmla="*/ 2743200 w 6051884"/>
              <a:gd name="connsiteY114" fmla="*/ 1880045 h 3266202"/>
              <a:gd name="connsiteX115" fmla="*/ 2827421 w 6051884"/>
              <a:gd name="connsiteY115" fmla="*/ 1892077 h 3266202"/>
              <a:gd name="connsiteX116" fmla="*/ 2887579 w 6051884"/>
              <a:gd name="connsiteY116" fmla="*/ 1904108 h 3266202"/>
              <a:gd name="connsiteX117" fmla="*/ 2971800 w 6051884"/>
              <a:gd name="connsiteY117" fmla="*/ 1916140 h 3266202"/>
              <a:gd name="connsiteX118" fmla="*/ 3007894 w 6051884"/>
              <a:gd name="connsiteY118" fmla="*/ 1928172 h 3266202"/>
              <a:gd name="connsiteX119" fmla="*/ 3128210 w 6051884"/>
              <a:gd name="connsiteY119" fmla="*/ 1952235 h 3266202"/>
              <a:gd name="connsiteX120" fmla="*/ 3296652 w 6051884"/>
              <a:gd name="connsiteY120" fmla="*/ 1988329 h 3266202"/>
              <a:gd name="connsiteX121" fmla="*/ 3368842 w 6051884"/>
              <a:gd name="connsiteY121" fmla="*/ 2012393 h 3266202"/>
              <a:gd name="connsiteX122" fmla="*/ 3537284 w 6051884"/>
              <a:gd name="connsiteY122" fmla="*/ 2036456 h 3266202"/>
              <a:gd name="connsiteX123" fmla="*/ 3573379 w 6051884"/>
              <a:gd name="connsiteY123" fmla="*/ 2048487 h 3266202"/>
              <a:gd name="connsiteX124" fmla="*/ 3621505 w 6051884"/>
              <a:gd name="connsiteY124" fmla="*/ 2060519 h 3266202"/>
              <a:gd name="connsiteX125" fmla="*/ 3693694 w 6051884"/>
              <a:gd name="connsiteY125" fmla="*/ 2084582 h 3266202"/>
              <a:gd name="connsiteX126" fmla="*/ 3789947 w 6051884"/>
              <a:gd name="connsiteY126" fmla="*/ 2132708 h 3266202"/>
              <a:gd name="connsiteX127" fmla="*/ 3862137 w 6051884"/>
              <a:gd name="connsiteY127" fmla="*/ 2156772 h 3266202"/>
              <a:gd name="connsiteX128" fmla="*/ 3898231 w 6051884"/>
              <a:gd name="connsiteY128" fmla="*/ 2168803 h 3266202"/>
              <a:gd name="connsiteX129" fmla="*/ 3958389 w 6051884"/>
              <a:gd name="connsiteY129" fmla="*/ 2192866 h 3266202"/>
              <a:gd name="connsiteX130" fmla="*/ 4006515 w 6051884"/>
              <a:gd name="connsiteY130" fmla="*/ 2216929 h 3266202"/>
              <a:gd name="connsiteX131" fmla="*/ 4054642 w 6051884"/>
              <a:gd name="connsiteY131" fmla="*/ 2228961 h 3266202"/>
              <a:gd name="connsiteX132" fmla="*/ 4126831 w 6051884"/>
              <a:gd name="connsiteY132" fmla="*/ 2265056 h 3266202"/>
              <a:gd name="connsiteX133" fmla="*/ 4199021 w 6051884"/>
              <a:gd name="connsiteY133" fmla="*/ 2325214 h 3266202"/>
              <a:gd name="connsiteX134" fmla="*/ 4235115 w 6051884"/>
              <a:gd name="connsiteY134" fmla="*/ 2349277 h 3266202"/>
              <a:gd name="connsiteX135" fmla="*/ 4259179 w 6051884"/>
              <a:gd name="connsiteY135" fmla="*/ 2373340 h 3266202"/>
              <a:gd name="connsiteX136" fmla="*/ 4295273 w 6051884"/>
              <a:gd name="connsiteY136" fmla="*/ 2397403 h 3266202"/>
              <a:gd name="connsiteX137" fmla="*/ 4319337 w 6051884"/>
              <a:gd name="connsiteY137" fmla="*/ 2421466 h 3266202"/>
              <a:gd name="connsiteX138" fmla="*/ 4355431 w 6051884"/>
              <a:gd name="connsiteY138" fmla="*/ 2445529 h 3266202"/>
              <a:gd name="connsiteX139" fmla="*/ 4427621 w 6051884"/>
              <a:gd name="connsiteY139" fmla="*/ 2529751 h 3266202"/>
              <a:gd name="connsiteX140" fmla="*/ 4463715 w 6051884"/>
              <a:gd name="connsiteY140" fmla="*/ 2577877 h 3266202"/>
              <a:gd name="connsiteX141" fmla="*/ 4511842 w 6051884"/>
              <a:gd name="connsiteY141" fmla="*/ 2698193 h 3266202"/>
              <a:gd name="connsiteX142" fmla="*/ 4535905 w 6051884"/>
              <a:gd name="connsiteY142" fmla="*/ 2746319 h 3266202"/>
              <a:gd name="connsiteX143" fmla="*/ 4439652 w 6051884"/>
              <a:gd name="connsiteY143" fmla="*/ 3071172 h 3266202"/>
              <a:gd name="connsiteX144" fmla="*/ 4463716 w 6051884"/>
              <a:gd name="connsiteY144" fmla="*/ 2818508 h 3266202"/>
              <a:gd name="connsiteX145" fmla="*/ 4415589 w 6051884"/>
              <a:gd name="connsiteY145" fmla="*/ 2950856 h 3266202"/>
              <a:gd name="connsiteX146" fmla="*/ 4572000 w 6051884"/>
              <a:gd name="connsiteY146" fmla="*/ 3191488 h 3266202"/>
              <a:gd name="connsiteX147" fmla="*/ 4704347 w 6051884"/>
              <a:gd name="connsiteY147" fmla="*/ 3263677 h 3266202"/>
              <a:gd name="connsiteX148" fmla="*/ 4752473 w 6051884"/>
              <a:gd name="connsiteY148" fmla="*/ 3119298 h 3266202"/>
              <a:gd name="connsiteX149" fmla="*/ 4812631 w 6051884"/>
              <a:gd name="connsiteY149" fmla="*/ 3167424 h 3266202"/>
              <a:gd name="connsiteX150" fmla="*/ 4872789 w 6051884"/>
              <a:gd name="connsiteY150" fmla="*/ 3251646 h 3266202"/>
              <a:gd name="connsiteX151" fmla="*/ 5185610 w 6051884"/>
              <a:gd name="connsiteY151" fmla="*/ 3155393 h 3266202"/>
              <a:gd name="connsiteX152" fmla="*/ 5293894 w 6051884"/>
              <a:gd name="connsiteY152" fmla="*/ 3095235 h 3266202"/>
              <a:gd name="connsiteX153" fmla="*/ 5317958 w 6051884"/>
              <a:gd name="connsiteY153" fmla="*/ 3071172 h 3266202"/>
              <a:gd name="connsiteX154" fmla="*/ 5390147 w 6051884"/>
              <a:gd name="connsiteY154" fmla="*/ 3023045 h 3266202"/>
              <a:gd name="connsiteX155" fmla="*/ 5426242 w 6051884"/>
              <a:gd name="connsiteY155" fmla="*/ 2998982 h 3266202"/>
              <a:gd name="connsiteX156" fmla="*/ 5498431 w 6051884"/>
              <a:gd name="connsiteY156" fmla="*/ 2974919 h 3266202"/>
              <a:gd name="connsiteX157" fmla="*/ 5570621 w 6051884"/>
              <a:gd name="connsiteY157" fmla="*/ 2926793 h 3266202"/>
              <a:gd name="connsiteX158" fmla="*/ 5630779 w 6051884"/>
              <a:gd name="connsiteY158" fmla="*/ 2866635 h 3266202"/>
              <a:gd name="connsiteX159" fmla="*/ 5690937 w 6051884"/>
              <a:gd name="connsiteY159" fmla="*/ 2818508 h 3266202"/>
              <a:gd name="connsiteX160" fmla="*/ 5739063 w 6051884"/>
              <a:gd name="connsiteY160" fmla="*/ 2758351 h 3266202"/>
              <a:gd name="connsiteX161" fmla="*/ 5799221 w 6051884"/>
              <a:gd name="connsiteY161" fmla="*/ 2674129 h 3266202"/>
              <a:gd name="connsiteX162" fmla="*/ 5907505 w 6051884"/>
              <a:gd name="connsiteY162" fmla="*/ 2589908 h 3266202"/>
              <a:gd name="connsiteX163" fmla="*/ 5943600 w 6051884"/>
              <a:gd name="connsiteY163" fmla="*/ 2517719 h 3266202"/>
              <a:gd name="connsiteX164" fmla="*/ 5979694 w 6051884"/>
              <a:gd name="connsiteY164" fmla="*/ 2481624 h 3266202"/>
              <a:gd name="connsiteX165" fmla="*/ 6027821 w 6051884"/>
              <a:gd name="connsiteY165" fmla="*/ 2373340 h 3266202"/>
              <a:gd name="connsiteX166" fmla="*/ 6051884 w 6051884"/>
              <a:gd name="connsiteY166" fmla="*/ 2192866 h 3266202"/>
              <a:gd name="connsiteX0" fmla="*/ 6051884 w 6051884"/>
              <a:gd name="connsiteY0" fmla="*/ 2192866 h 3315419"/>
              <a:gd name="connsiteX1" fmla="*/ 6051884 w 6051884"/>
              <a:gd name="connsiteY1" fmla="*/ 2192866 h 3315419"/>
              <a:gd name="connsiteX2" fmla="*/ 5967663 w 6051884"/>
              <a:gd name="connsiteY2" fmla="*/ 2072551 h 3315419"/>
              <a:gd name="connsiteX3" fmla="*/ 5859379 w 6051884"/>
              <a:gd name="connsiteY3" fmla="*/ 1976298 h 3315419"/>
              <a:gd name="connsiteX4" fmla="*/ 5835315 w 6051884"/>
              <a:gd name="connsiteY4" fmla="*/ 1952235 h 3315419"/>
              <a:gd name="connsiteX5" fmla="*/ 5799221 w 6051884"/>
              <a:gd name="connsiteY5" fmla="*/ 1928172 h 3315419"/>
              <a:gd name="connsiteX6" fmla="*/ 5775158 w 6051884"/>
              <a:gd name="connsiteY6" fmla="*/ 1904108 h 3315419"/>
              <a:gd name="connsiteX7" fmla="*/ 5739063 w 6051884"/>
              <a:gd name="connsiteY7" fmla="*/ 1892077 h 3315419"/>
              <a:gd name="connsiteX8" fmla="*/ 5678905 w 6051884"/>
              <a:gd name="connsiteY8" fmla="*/ 1843951 h 3315419"/>
              <a:gd name="connsiteX9" fmla="*/ 5654842 w 6051884"/>
              <a:gd name="connsiteY9" fmla="*/ 1819887 h 3315419"/>
              <a:gd name="connsiteX10" fmla="*/ 5582652 w 6051884"/>
              <a:gd name="connsiteY10" fmla="*/ 1771761 h 3315419"/>
              <a:gd name="connsiteX11" fmla="*/ 5546558 w 6051884"/>
              <a:gd name="connsiteY11" fmla="*/ 1747698 h 3315419"/>
              <a:gd name="connsiteX12" fmla="*/ 5486400 w 6051884"/>
              <a:gd name="connsiteY12" fmla="*/ 1699572 h 3315419"/>
              <a:gd name="connsiteX13" fmla="*/ 5402179 w 6051884"/>
              <a:gd name="connsiteY13" fmla="*/ 1639414 h 3315419"/>
              <a:gd name="connsiteX14" fmla="*/ 5378115 w 6051884"/>
              <a:gd name="connsiteY14" fmla="*/ 1615351 h 3315419"/>
              <a:gd name="connsiteX15" fmla="*/ 5342021 w 6051884"/>
              <a:gd name="connsiteY15" fmla="*/ 1603319 h 3315419"/>
              <a:gd name="connsiteX16" fmla="*/ 5317958 w 6051884"/>
              <a:gd name="connsiteY16" fmla="*/ 1567224 h 3315419"/>
              <a:gd name="connsiteX17" fmla="*/ 5233737 w 6051884"/>
              <a:gd name="connsiteY17" fmla="*/ 1519098 h 3315419"/>
              <a:gd name="connsiteX18" fmla="*/ 5209673 w 6051884"/>
              <a:gd name="connsiteY18" fmla="*/ 1495035 h 3315419"/>
              <a:gd name="connsiteX19" fmla="*/ 5173579 w 6051884"/>
              <a:gd name="connsiteY19" fmla="*/ 1470972 h 3315419"/>
              <a:gd name="connsiteX20" fmla="*/ 5149515 w 6051884"/>
              <a:gd name="connsiteY20" fmla="*/ 1446908 h 3315419"/>
              <a:gd name="connsiteX21" fmla="*/ 5077326 w 6051884"/>
              <a:gd name="connsiteY21" fmla="*/ 1398782 h 3315419"/>
              <a:gd name="connsiteX22" fmla="*/ 4969042 w 6051884"/>
              <a:gd name="connsiteY22" fmla="*/ 1314561 h 3315419"/>
              <a:gd name="connsiteX23" fmla="*/ 4932947 w 6051884"/>
              <a:gd name="connsiteY23" fmla="*/ 1290498 h 3315419"/>
              <a:gd name="connsiteX24" fmla="*/ 4896852 w 6051884"/>
              <a:gd name="connsiteY24" fmla="*/ 1266435 h 3315419"/>
              <a:gd name="connsiteX25" fmla="*/ 4824663 w 6051884"/>
              <a:gd name="connsiteY25" fmla="*/ 1206277 h 3315419"/>
              <a:gd name="connsiteX26" fmla="*/ 4788568 w 6051884"/>
              <a:gd name="connsiteY26" fmla="*/ 1170182 h 3315419"/>
              <a:gd name="connsiteX27" fmla="*/ 4680284 w 6051884"/>
              <a:gd name="connsiteY27" fmla="*/ 1097993 h 3315419"/>
              <a:gd name="connsiteX28" fmla="*/ 4644189 w 6051884"/>
              <a:gd name="connsiteY28" fmla="*/ 1073929 h 3315419"/>
              <a:gd name="connsiteX29" fmla="*/ 4608094 w 6051884"/>
              <a:gd name="connsiteY29" fmla="*/ 1037835 h 3315419"/>
              <a:gd name="connsiteX30" fmla="*/ 4523873 w 6051884"/>
              <a:gd name="connsiteY30" fmla="*/ 989708 h 3315419"/>
              <a:gd name="connsiteX31" fmla="*/ 4487779 w 6051884"/>
              <a:gd name="connsiteY31" fmla="*/ 953614 h 3315419"/>
              <a:gd name="connsiteX32" fmla="*/ 4451684 w 6051884"/>
              <a:gd name="connsiteY32" fmla="*/ 941582 h 3315419"/>
              <a:gd name="connsiteX33" fmla="*/ 4403558 w 6051884"/>
              <a:gd name="connsiteY33" fmla="*/ 917519 h 3315419"/>
              <a:gd name="connsiteX34" fmla="*/ 4379494 w 6051884"/>
              <a:gd name="connsiteY34" fmla="*/ 893456 h 3315419"/>
              <a:gd name="connsiteX35" fmla="*/ 4331368 w 6051884"/>
              <a:gd name="connsiteY35" fmla="*/ 857361 h 3315419"/>
              <a:gd name="connsiteX36" fmla="*/ 4186989 w 6051884"/>
              <a:gd name="connsiteY36" fmla="*/ 761108 h 3315419"/>
              <a:gd name="connsiteX37" fmla="*/ 4126831 w 6051884"/>
              <a:gd name="connsiteY37" fmla="*/ 712982 h 3315419"/>
              <a:gd name="connsiteX38" fmla="*/ 4054642 w 6051884"/>
              <a:gd name="connsiteY38" fmla="*/ 652824 h 3315419"/>
              <a:gd name="connsiteX39" fmla="*/ 4018547 w 6051884"/>
              <a:gd name="connsiteY39" fmla="*/ 640793 h 3315419"/>
              <a:gd name="connsiteX40" fmla="*/ 3922294 w 6051884"/>
              <a:gd name="connsiteY40" fmla="*/ 568603 h 3315419"/>
              <a:gd name="connsiteX41" fmla="*/ 3898231 w 6051884"/>
              <a:gd name="connsiteY41" fmla="*/ 532508 h 3315419"/>
              <a:gd name="connsiteX42" fmla="*/ 3826042 w 6051884"/>
              <a:gd name="connsiteY42" fmla="*/ 496414 h 3315419"/>
              <a:gd name="connsiteX43" fmla="*/ 3789947 w 6051884"/>
              <a:gd name="connsiteY43" fmla="*/ 472351 h 3315419"/>
              <a:gd name="connsiteX44" fmla="*/ 3765884 w 6051884"/>
              <a:gd name="connsiteY44" fmla="*/ 448287 h 3315419"/>
              <a:gd name="connsiteX45" fmla="*/ 3729789 w 6051884"/>
              <a:gd name="connsiteY45" fmla="*/ 436256 h 3315419"/>
              <a:gd name="connsiteX46" fmla="*/ 3669631 w 6051884"/>
              <a:gd name="connsiteY46" fmla="*/ 388129 h 3315419"/>
              <a:gd name="connsiteX47" fmla="*/ 3633537 w 6051884"/>
              <a:gd name="connsiteY47" fmla="*/ 364066 h 3315419"/>
              <a:gd name="connsiteX48" fmla="*/ 3609473 w 6051884"/>
              <a:gd name="connsiteY48" fmla="*/ 340003 h 3315419"/>
              <a:gd name="connsiteX49" fmla="*/ 3525252 w 6051884"/>
              <a:gd name="connsiteY49" fmla="*/ 315940 h 3315419"/>
              <a:gd name="connsiteX50" fmla="*/ 3453063 w 6051884"/>
              <a:gd name="connsiteY50" fmla="*/ 291877 h 3315419"/>
              <a:gd name="connsiteX51" fmla="*/ 3380873 w 6051884"/>
              <a:gd name="connsiteY51" fmla="*/ 267814 h 3315419"/>
              <a:gd name="connsiteX52" fmla="*/ 3344779 w 6051884"/>
              <a:gd name="connsiteY52" fmla="*/ 255782 h 3315419"/>
              <a:gd name="connsiteX53" fmla="*/ 3164305 w 6051884"/>
              <a:gd name="connsiteY53" fmla="*/ 231719 h 3315419"/>
              <a:gd name="connsiteX54" fmla="*/ 3068052 w 6051884"/>
              <a:gd name="connsiteY54" fmla="*/ 207656 h 3315419"/>
              <a:gd name="connsiteX55" fmla="*/ 3019926 w 6051884"/>
              <a:gd name="connsiteY55" fmla="*/ 195624 h 3315419"/>
              <a:gd name="connsiteX56" fmla="*/ 2923673 w 6051884"/>
              <a:gd name="connsiteY56" fmla="*/ 183593 h 3315419"/>
              <a:gd name="connsiteX57" fmla="*/ 2863515 w 6051884"/>
              <a:gd name="connsiteY57" fmla="*/ 171561 h 3315419"/>
              <a:gd name="connsiteX58" fmla="*/ 2779294 w 6051884"/>
              <a:gd name="connsiteY58" fmla="*/ 159529 h 3315419"/>
              <a:gd name="connsiteX59" fmla="*/ 2695073 w 6051884"/>
              <a:gd name="connsiteY59" fmla="*/ 123435 h 3315419"/>
              <a:gd name="connsiteX60" fmla="*/ 2622884 w 6051884"/>
              <a:gd name="connsiteY60" fmla="*/ 99372 h 3315419"/>
              <a:gd name="connsiteX61" fmla="*/ 2586789 w 6051884"/>
              <a:gd name="connsiteY61" fmla="*/ 75308 h 3315419"/>
              <a:gd name="connsiteX62" fmla="*/ 2538663 w 6051884"/>
              <a:gd name="connsiteY62" fmla="*/ 63277 h 3315419"/>
              <a:gd name="connsiteX63" fmla="*/ 2346158 w 6051884"/>
              <a:gd name="connsiteY63" fmla="*/ 39214 h 3315419"/>
              <a:gd name="connsiteX64" fmla="*/ 2237873 w 6051884"/>
              <a:gd name="connsiteY64" fmla="*/ 27182 h 3315419"/>
              <a:gd name="connsiteX65" fmla="*/ 806115 w 6051884"/>
              <a:gd name="connsiteY65" fmla="*/ 15151 h 3315419"/>
              <a:gd name="connsiteX66" fmla="*/ 385010 w 6051884"/>
              <a:gd name="connsiteY66" fmla="*/ 15151 h 3315419"/>
              <a:gd name="connsiteX67" fmla="*/ 336884 w 6051884"/>
              <a:gd name="connsiteY67" fmla="*/ 39214 h 3315419"/>
              <a:gd name="connsiteX68" fmla="*/ 288758 w 6051884"/>
              <a:gd name="connsiteY68" fmla="*/ 51245 h 3315419"/>
              <a:gd name="connsiteX69" fmla="*/ 204537 w 6051884"/>
              <a:gd name="connsiteY69" fmla="*/ 99372 h 3315419"/>
              <a:gd name="connsiteX70" fmla="*/ 144379 w 6051884"/>
              <a:gd name="connsiteY70" fmla="*/ 135466 h 3315419"/>
              <a:gd name="connsiteX71" fmla="*/ 96252 w 6051884"/>
              <a:gd name="connsiteY71" fmla="*/ 207656 h 3315419"/>
              <a:gd name="connsiteX72" fmla="*/ 36094 w 6051884"/>
              <a:gd name="connsiteY72" fmla="*/ 291877 h 3315419"/>
              <a:gd name="connsiteX73" fmla="*/ 12031 w 6051884"/>
              <a:gd name="connsiteY73" fmla="*/ 340003 h 3315419"/>
              <a:gd name="connsiteX74" fmla="*/ 0 w 6051884"/>
              <a:gd name="connsiteY74" fmla="*/ 400161 h 3315419"/>
              <a:gd name="connsiteX75" fmla="*/ 12031 w 6051884"/>
              <a:gd name="connsiteY75" fmla="*/ 496414 h 3315419"/>
              <a:gd name="connsiteX76" fmla="*/ 60158 w 6051884"/>
              <a:gd name="connsiteY76" fmla="*/ 568603 h 3315419"/>
              <a:gd name="connsiteX77" fmla="*/ 96252 w 6051884"/>
              <a:gd name="connsiteY77" fmla="*/ 592666 h 3315419"/>
              <a:gd name="connsiteX78" fmla="*/ 132347 w 6051884"/>
              <a:gd name="connsiteY78" fmla="*/ 604698 h 3315419"/>
              <a:gd name="connsiteX79" fmla="*/ 312821 w 6051884"/>
              <a:gd name="connsiteY79" fmla="*/ 628761 h 3315419"/>
              <a:gd name="connsiteX80" fmla="*/ 457200 w 6051884"/>
              <a:gd name="connsiteY80" fmla="*/ 652824 h 3315419"/>
              <a:gd name="connsiteX81" fmla="*/ 493294 w 6051884"/>
              <a:gd name="connsiteY81" fmla="*/ 664856 h 3315419"/>
              <a:gd name="connsiteX82" fmla="*/ 637673 w 6051884"/>
              <a:gd name="connsiteY82" fmla="*/ 688919 h 3315419"/>
              <a:gd name="connsiteX83" fmla="*/ 709863 w 6051884"/>
              <a:gd name="connsiteY83" fmla="*/ 712982 h 3315419"/>
              <a:gd name="connsiteX84" fmla="*/ 745958 w 6051884"/>
              <a:gd name="connsiteY84" fmla="*/ 725014 h 3315419"/>
              <a:gd name="connsiteX85" fmla="*/ 842210 w 6051884"/>
              <a:gd name="connsiteY85" fmla="*/ 773140 h 3315419"/>
              <a:gd name="connsiteX86" fmla="*/ 902368 w 6051884"/>
              <a:gd name="connsiteY86" fmla="*/ 797203 h 3315419"/>
              <a:gd name="connsiteX87" fmla="*/ 962526 w 6051884"/>
              <a:gd name="connsiteY87" fmla="*/ 833298 h 3315419"/>
              <a:gd name="connsiteX88" fmla="*/ 1082842 w 6051884"/>
              <a:gd name="connsiteY88" fmla="*/ 869393 h 3315419"/>
              <a:gd name="connsiteX89" fmla="*/ 1130968 w 6051884"/>
              <a:gd name="connsiteY89" fmla="*/ 893456 h 3315419"/>
              <a:gd name="connsiteX90" fmla="*/ 1167063 w 6051884"/>
              <a:gd name="connsiteY90" fmla="*/ 905487 h 3315419"/>
              <a:gd name="connsiteX91" fmla="*/ 1215189 w 6051884"/>
              <a:gd name="connsiteY91" fmla="*/ 929551 h 3315419"/>
              <a:gd name="connsiteX92" fmla="*/ 1287379 w 6051884"/>
              <a:gd name="connsiteY92" fmla="*/ 953614 h 3315419"/>
              <a:gd name="connsiteX93" fmla="*/ 1335505 w 6051884"/>
              <a:gd name="connsiteY93" fmla="*/ 989708 h 3315419"/>
              <a:gd name="connsiteX94" fmla="*/ 1407694 w 6051884"/>
              <a:gd name="connsiteY94" fmla="*/ 1037835 h 3315419"/>
              <a:gd name="connsiteX95" fmla="*/ 1467852 w 6051884"/>
              <a:gd name="connsiteY95" fmla="*/ 1085961 h 3315419"/>
              <a:gd name="connsiteX96" fmla="*/ 1540042 w 6051884"/>
              <a:gd name="connsiteY96" fmla="*/ 1134087 h 3315419"/>
              <a:gd name="connsiteX97" fmla="*/ 1612231 w 6051884"/>
              <a:gd name="connsiteY97" fmla="*/ 1182214 h 3315419"/>
              <a:gd name="connsiteX98" fmla="*/ 1684421 w 6051884"/>
              <a:gd name="connsiteY98" fmla="*/ 1230340 h 3315419"/>
              <a:gd name="connsiteX99" fmla="*/ 1792705 w 6051884"/>
              <a:gd name="connsiteY99" fmla="*/ 1314561 h 3315419"/>
              <a:gd name="connsiteX100" fmla="*/ 1828800 w 6051884"/>
              <a:gd name="connsiteY100" fmla="*/ 1350656 h 3315419"/>
              <a:gd name="connsiteX101" fmla="*/ 1876926 w 6051884"/>
              <a:gd name="connsiteY101" fmla="*/ 1374719 h 3315419"/>
              <a:gd name="connsiteX102" fmla="*/ 1937084 w 6051884"/>
              <a:gd name="connsiteY102" fmla="*/ 1410814 h 3315419"/>
              <a:gd name="connsiteX103" fmla="*/ 2021305 w 6051884"/>
              <a:gd name="connsiteY103" fmla="*/ 1483003 h 3315419"/>
              <a:gd name="connsiteX104" fmla="*/ 2129589 w 6051884"/>
              <a:gd name="connsiteY104" fmla="*/ 1567224 h 3315419"/>
              <a:gd name="connsiteX105" fmla="*/ 2165684 w 6051884"/>
              <a:gd name="connsiteY105" fmla="*/ 1591287 h 3315419"/>
              <a:gd name="connsiteX106" fmla="*/ 2261937 w 6051884"/>
              <a:gd name="connsiteY106" fmla="*/ 1663477 h 3315419"/>
              <a:gd name="connsiteX107" fmla="*/ 2298031 w 6051884"/>
              <a:gd name="connsiteY107" fmla="*/ 1675508 h 3315419"/>
              <a:gd name="connsiteX108" fmla="*/ 2418347 w 6051884"/>
              <a:gd name="connsiteY108" fmla="*/ 1747698 h 3315419"/>
              <a:gd name="connsiteX109" fmla="*/ 2478505 w 6051884"/>
              <a:gd name="connsiteY109" fmla="*/ 1771761 h 3315419"/>
              <a:gd name="connsiteX110" fmla="*/ 2514600 w 6051884"/>
              <a:gd name="connsiteY110" fmla="*/ 1795824 h 3315419"/>
              <a:gd name="connsiteX111" fmla="*/ 2550694 w 6051884"/>
              <a:gd name="connsiteY111" fmla="*/ 1807856 h 3315419"/>
              <a:gd name="connsiteX112" fmla="*/ 2598821 w 6051884"/>
              <a:gd name="connsiteY112" fmla="*/ 1831919 h 3315419"/>
              <a:gd name="connsiteX113" fmla="*/ 2695073 w 6051884"/>
              <a:gd name="connsiteY113" fmla="*/ 1855982 h 3315419"/>
              <a:gd name="connsiteX114" fmla="*/ 2743200 w 6051884"/>
              <a:gd name="connsiteY114" fmla="*/ 1880045 h 3315419"/>
              <a:gd name="connsiteX115" fmla="*/ 2827421 w 6051884"/>
              <a:gd name="connsiteY115" fmla="*/ 1892077 h 3315419"/>
              <a:gd name="connsiteX116" fmla="*/ 2887579 w 6051884"/>
              <a:gd name="connsiteY116" fmla="*/ 1904108 h 3315419"/>
              <a:gd name="connsiteX117" fmla="*/ 2971800 w 6051884"/>
              <a:gd name="connsiteY117" fmla="*/ 1916140 h 3315419"/>
              <a:gd name="connsiteX118" fmla="*/ 3007894 w 6051884"/>
              <a:gd name="connsiteY118" fmla="*/ 1928172 h 3315419"/>
              <a:gd name="connsiteX119" fmla="*/ 3128210 w 6051884"/>
              <a:gd name="connsiteY119" fmla="*/ 1952235 h 3315419"/>
              <a:gd name="connsiteX120" fmla="*/ 3296652 w 6051884"/>
              <a:gd name="connsiteY120" fmla="*/ 1988329 h 3315419"/>
              <a:gd name="connsiteX121" fmla="*/ 3368842 w 6051884"/>
              <a:gd name="connsiteY121" fmla="*/ 2012393 h 3315419"/>
              <a:gd name="connsiteX122" fmla="*/ 3537284 w 6051884"/>
              <a:gd name="connsiteY122" fmla="*/ 2036456 h 3315419"/>
              <a:gd name="connsiteX123" fmla="*/ 3573379 w 6051884"/>
              <a:gd name="connsiteY123" fmla="*/ 2048487 h 3315419"/>
              <a:gd name="connsiteX124" fmla="*/ 3621505 w 6051884"/>
              <a:gd name="connsiteY124" fmla="*/ 2060519 h 3315419"/>
              <a:gd name="connsiteX125" fmla="*/ 3693694 w 6051884"/>
              <a:gd name="connsiteY125" fmla="*/ 2084582 h 3315419"/>
              <a:gd name="connsiteX126" fmla="*/ 3789947 w 6051884"/>
              <a:gd name="connsiteY126" fmla="*/ 2132708 h 3315419"/>
              <a:gd name="connsiteX127" fmla="*/ 3862137 w 6051884"/>
              <a:gd name="connsiteY127" fmla="*/ 2156772 h 3315419"/>
              <a:gd name="connsiteX128" fmla="*/ 3898231 w 6051884"/>
              <a:gd name="connsiteY128" fmla="*/ 2168803 h 3315419"/>
              <a:gd name="connsiteX129" fmla="*/ 3958389 w 6051884"/>
              <a:gd name="connsiteY129" fmla="*/ 2192866 h 3315419"/>
              <a:gd name="connsiteX130" fmla="*/ 4006515 w 6051884"/>
              <a:gd name="connsiteY130" fmla="*/ 2216929 h 3315419"/>
              <a:gd name="connsiteX131" fmla="*/ 4054642 w 6051884"/>
              <a:gd name="connsiteY131" fmla="*/ 2228961 h 3315419"/>
              <a:gd name="connsiteX132" fmla="*/ 4126831 w 6051884"/>
              <a:gd name="connsiteY132" fmla="*/ 2265056 h 3315419"/>
              <a:gd name="connsiteX133" fmla="*/ 4199021 w 6051884"/>
              <a:gd name="connsiteY133" fmla="*/ 2325214 h 3315419"/>
              <a:gd name="connsiteX134" fmla="*/ 4235115 w 6051884"/>
              <a:gd name="connsiteY134" fmla="*/ 2349277 h 3315419"/>
              <a:gd name="connsiteX135" fmla="*/ 4259179 w 6051884"/>
              <a:gd name="connsiteY135" fmla="*/ 2373340 h 3315419"/>
              <a:gd name="connsiteX136" fmla="*/ 4295273 w 6051884"/>
              <a:gd name="connsiteY136" fmla="*/ 2397403 h 3315419"/>
              <a:gd name="connsiteX137" fmla="*/ 4319337 w 6051884"/>
              <a:gd name="connsiteY137" fmla="*/ 2421466 h 3315419"/>
              <a:gd name="connsiteX138" fmla="*/ 4355431 w 6051884"/>
              <a:gd name="connsiteY138" fmla="*/ 2445529 h 3315419"/>
              <a:gd name="connsiteX139" fmla="*/ 4427621 w 6051884"/>
              <a:gd name="connsiteY139" fmla="*/ 2529751 h 3315419"/>
              <a:gd name="connsiteX140" fmla="*/ 4463715 w 6051884"/>
              <a:gd name="connsiteY140" fmla="*/ 2577877 h 3315419"/>
              <a:gd name="connsiteX141" fmla="*/ 4511842 w 6051884"/>
              <a:gd name="connsiteY141" fmla="*/ 2698193 h 3315419"/>
              <a:gd name="connsiteX142" fmla="*/ 4535905 w 6051884"/>
              <a:gd name="connsiteY142" fmla="*/ 2746319 h 3315419"/>
              <a:gd name="connsiteX143" fmla="*/ 4439652 w 6051884"/>
              <a:gd name="connsiteY143" fmla="*/ 3071172 h 3315419"/>
              <a:gd name="connsiteX144" fmla="*/ 4463716 w 6051884"/>
              <a:gd name="connsiteY144" fmla="*/ 2818508 h 3315419"/>
              <a:gd name="connsiteX145" fmla="*/ 4415589 w 6051884"/>
              <a:gd name="connsiteY145" fmla="*/ 2950856 h 3315419"/>
              <a:gd name="connsiteX146" fmla="*/ 4572000 w 6051884"/>
              <a:gd name="connsiteY146" fmla="*/ 3191488 h 3315419"/>
              <a:gd name="connsiteX147" fmla="*/ 4704347 w 6051884"/>
              <a:gd name="connsiteY147" fmla="*/ 3263677 h 3315419"/>
              <a:gd name="connsiteX148" fmla="*/ 4752473 w 6051884"/>
              <a:gd name="connsiteY148" fmla="*/ 3119298 h 3315419"/>
              <a:gd name="connsiteX149" fmla="*/ 4824663 w 6051884"/>
              <a:gd name="connsiteY149" fmla="*/ 3311803 h 3315419"/>
              <a:gd name="connsiteX150" fmla="*/ 4872789 w 6051884"/>
              <a:gd name="connsiteY150" fmla="*/ 3251646 h 3315419"/>
              <a:gd name="connsiteX151" fmla="*/ 5185610 w 6051884"/>
              <a:gd name="connsiteY151" fmla="*/ 3155393 h 3315419"/>
              <a:gd name="connsiteX152" fmla="*/ 5293894 w 6051884"/>
              <a:gd name="connsiteY152" fmla="*/ 3095235 h 3315419"/>
              <a:gd name="connsiteX153" fmla="*/ 5317958 w 6051884"/>
              <a:gd name="connsiteY153" fmla="*/ 3071172 h 3315419"/>
              <a:gd name="connsiteX154" fmla="*/ 5390147 w 6051884"/>
              <a:gd name="connsiteY154" fmla="*/ 3023045 h 3315419"/>
              <a:gd name="connsiteX155" fmla="*/ 5426242 w 6051884"/>
              <a:gd name="connsiteY155" fmla="*/ 2998982 h 3315419"/>
              <a:gd name="connsiteX156" fmla="*/ 5498431 w 6051884"/>
              <a:gd name="connsiteY156" fmla="*/ 2974919 h 3315419"/>
              <a:gd name="connsiteX157" fmla="*/ 5570621 w 6051884"/>
              <a:gd name="connsiteY157" fmla="*/ 2926793 h 3315419"/>
              <a:gd name="connsiteX158" fmla="*/ 5630779 w 6051884"/>
              <a:gd name="connsiteY158" fmla="*/ 2866635 h 3315419"/>
              <a:gd name="connsiteX159" fmla="*/ 5690937 w 6051884"/>
              <a:gd name="connsiteY159" fmla="*/ 2818508 h 3315419"/>
              <a:gd name="connsiteX160" fmla="*/ 5739063 w 6051884"/>
              <a:gd name="connsiteY160" fmla="*/ 2758351 h 3315419"/>
              <a:gd name="connsiteX161" fmla="*/ 5799221 w 6051884"/>
              <a:gd name="connsiteY161" fmla="*/ 2674129 h 3315419"/>
              <a:gd name="connsiteX162" fmla="*/ 5907505 w 6051884"/>
              <a:gd name="connsiteY162" fmla="*/ 2589908 h 3315419"/>
              <a:gd name="connsiteX163" fmla="*/ 5943600 w 6051884"/>
              <a:gd name="connsiteY163" fmla="*/ 2517719 h 3315419"/>
              <a:gd name="connsiteX164" fmla="*/ 5979694 w 6051884"/>
              <a:gd name="connsiteY164" fmla="*/ 2481624 h 3315419"/>
              <a:gd name="connsiteX165" fmla="*/ 6027821 w 6051884"/>
              <a:gd name="connsiteY165" fmla="*/ 2373340 h 3315419"/>
              <a:gd name="connsiteX166" fmla="*/ 6051884 w 6051884"/>
              <a:gd name="connsiteY166" fmla="*/ 2192866 h 331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6051884" h="3315419">
                <a:moveTo>
                  <a:pt x="6051884" y="2192866"/>
                </a:moveTo>
                <a:lnTo>
                  <a:pt x="6051884" y="2192866"/>
                </a:lnTo>
                <a:cubicBezTo>
                  <a:pt x="6023810" y="2152761"/>
                  <a:pt x="6002279" y="2107167"/>
                  <a:pt x="5967663" y="2072551"/>
                </a:cubicBezTo>
                <a:cubicBezTo>
                  <a:pt x="5784208" y="1889096"/>
                  <a:pt x="5966721" y="2062171"/>
                  <a:pt x="5859379" y="1976298"/>
                </a:cubicBezTo>
                <a:cubicBezTo>
                  <a:pt x="5850521" y="1969212"/>
                  <a:pt x="5844173" y="1959321"/>
                  <a:pt x="5835315" y="1952235"/>
                </a:cubicBezTo>
                <a:cubicBezTo>
                  <a:pt x="5824024" y="1943202"/>
                  <a:pt x="5810512" y="1937205"/>
                  <a:pt x="5799221" y="1928172"/>
                </a:cubicBezTo>
                <a:cubicBezTo>
                  <a:pt x="5790363" y="1921086"/>
                  <a:pt x="5784885" y="1909944"/>
                  <a:pt x="5775158" y="1904108"/>
                </a:cubicBezTo>
                <a:cubicBezTo>
                  <a:pt x="5764283" y="1897583"/>
                  <a:pt x="5751095" y="1896087"/>
                  <a:pt x="5739063" y="1892077"/>
                </a:cubicBezTo>
                <a:cubicBezTo>
                  <a:pt x="5691136" y="1820185"/>
                  <a:pt x="5743479" y="1882695"/>
                  <a:pt x="5678905" y="1843951"/>
                </a:cubicBezTo>
                <a:cubicBezTo>
                  <a:pt x="5669178" y="1838115"/>
                  <a:pt x="5663917" y="1826693"/>
                  <a:pt x="5654842" y="1819887"/>
                </a:cubicBezTo>
                <a:cubicBezTo>
                  <a:pt x="5631706" y="1802535"/>
                  <a:pt x="5606715" y="1787803"/>
                  <a:pt x="5582652" y="1771761"/>
                </a:cubicBezTo>
                <a:cubicBezTo>
                  <a:pt x="5570621" y="1763740"/>
                  <a:pt x="5556783" y="1757922"/>
                  <a:pt x="5546558" y="1747698"/>
                </a:cubicBezTo>
                <a:cubicBezTo>
                  <a:pt x="5464627" y="1665771"/>
                  <a:pt x="5592662" y="1790655"/>
                  <a:pt x="5486400" y="1699572"/>
                </a:cubicBezTo>
                <a:cubicBezTo>
                  <a:pt x="5413735" y="1637288"/>
                  <a:pt x="5468500" y="1661520"/>
                  <a:pt x="5402179" y="1639414"/>
                </a:cubicBezTo>
                <a:cubicBezTo>
                  <a:pt x="5394158" y="1631393"/>
                  <a:pt x="5387842" y="1621187"/>
                  <a:pt x="5378115" y="1615351"/>
                </a:cubicBezTo>
                <a:cubicBezTo>
                  <a:pt x="5367240" y="1608826"/>
                  <a:pt x="5351924" y="1611242"/>
                  <a:pt x="5342021" y="1603319"/>
                </a:cubicBezTo>
                <a:cubicBezTo>
                  <a:pt x="5330730" y="1594286"/>
                  <a:pt x="5328183" y="1577449"/>
                  <a:pt x="5317958" y="1567224"/>
                </a:cubicBezTo>
                <a:cubicBezTo>
                  <a:pt x="5293346" y="1542612"/>
                  <a:pt x="5262044" y="1537969"/>
                  <a:pt x="5233737" y="1519098"/>
                </a:cubicBezTo>
                <a:cubicBezTo>
                  <a:pt x="5224298" y="1512806"/>
                  <a:pt x="5218531" y="1502121"/>
                  <a:pt x="5209673" y="1495035"/>
                </a:cubicBezTo>
                <a:cubicBezTo>
                  <a:pt x="5198382" y="1486002"/>
                  <a:pt x="5184870" y="1480005"/>
                  <a:pt x="5173579" y="1470972"/>
                </a:cubicBezTo>
                <a:cubicBezTo>
                  <a:pt x="5164721" y="1463885"/>
                  <a:pt x="5158590" y="1453714"/>
                  <a:pt x="5149515" y="1446908"/>
                </a:cubicBezTo>
                <a:cubicBezTo>
                  <a:pt x="5126379" y="1429556"/>
                  <a:pt x="5097776" y="1419232"/>
                  <a:pt x="5077326" y="1398782"/>
                </a:cubicBezTo>
                <a:cubicBezTo>
                  <a:pt x="5020782" y="1342238"/>
                  <a:pt x="5055388" y="1372125"/>
                  <a:pt x="4969042" y="1314561"/>
                </a:cubicBezTo>
                <a:lnTo>
                  <a:pt x="4932947" y="1290498"/>
                </a:lnTo>
                <a:cubicBezTo>
                  <a:pt x="4920915" y="1282477"/>
                  <a:pt x="4907077" y="1276660"/>
                  <a:pt x="4896852" y="1266435"/>
                </a:cubicBezTo>
                <a:cubicBezTo>
                  <a:pt x="4791412" y="1160992"/>
                  <a:pt x="4925160" y="1290024"/>
                  <a:pt x="4824663" y="1206277"/>
                </a:cubicBezTo>
                <a:cubicBezTo>
                  <a:pt x="4811591" y="1195384"/>
                  <a:pt x="4801999" y="1180628"/>
                  <a:pt x="4788568" y="1170182"/>
                </a:cubicBezTo>
                <a:cubicBezTo>
                  <a:pt x="4788556" y="1170173"/>
                  <a:pt x="4698337" y="1110029"/>
                  <a:pt x="4680284" y="1097993"/>
                </a:cubicBezTo>
                <a:cubicBezTo>
                  <a:pt x="4668252" y="1089972"/>
                  <a:pt x="4654414" y="1084154"/>
                  <a:pt x="4644189" y="1073929"/>
                </a:cubicBezTo>
                <a:cubicBezTo>
                  <a:pt x="4632157" y="1061898"/>
                  <a:pt x="4621940" y="1047725"/>
                  <a:pt x="4608094" y="1037835"/>
                </a:cubicBezTo>
                <a:cubicBezTo>
                  <a:pt x="4525719" y="978997"/>
                  <a:pt x="4592076" y="1046545"/>
                  <a:pt x="4523873" y="989708"/>
                </a:cubicBezTo>
                <a:cubicBezTo>
                  <a:pt x="4510802" y="978815"/>
                  <a:pt x="4501936" y="963052"/>
                  <a:pt x="4487779" y="953614"/>
                </a:cubicBezTo>
                <a:cubicBezTo>
                  <a:pt x="4477227" y="946579"/>
                  <a:pt x="4463341" y="946578"/>
                  <a:pt x="4451684" y="941582"/>
                </a:cubicBezTo>
                <a:cubicBezTo>
                  <a:pt x="4435199" y="934517"/>
                  <a:pt x="4418481" y="927468"/>
                  <a:pt x="4403558" y="917519"/>
                </a:cubicBezTo>
                <a:cubicBezTo>
                  <a:pt x="4394119" y="911227"/>
                  <a:pt x="4388208" y="900718"/>
                  <a:pt x="4379494" y="893456"/>
                </a:cubicBezTo>
                <a:cubicBezTo>
                  <a:pt x="4364089" y="880619"/>
                  <a:pt x="4348373" y="867989"/>
                  <a:pt x="4331368" y="857361"/>
                </a:cubicBezTo>
                <a:cubicBezTo>
                  <a:pt x="4277766" y="823859"/>
                  <a:pt x="4229624" y="825059"/>
                  <a:pt x="4186989" y="761108"/>
                </a:cubicBezTo>
                <a:cubicBezTo>
                  <a:pt x="4155891" y="714462"/>
                  <a:pt x="4176644" y="729587"/>
                  <a:pt x="4126831" y="712982"/>
                </a:cubicBezTo>
                <a:cubicBezTo>
                  <a:pt x="4100222" y="686372"/>
                  <a:pt x="4088145" y="669575"/>
                  <a:pt x="4054642" y="652824"/>
                </a:cubicBezTo>
                <a:cubicBezTo>
                  <a:pt x="4043298" y="647152"/>
                  <a:pt x="4030579" y="644803"/>
                  <a:pt x="4018547" y="640793"/>
                </a:cubicBezTo>
                <a:cubicBezTo>
                  <a:pt x="3949421" y="571667"/>
                  <a:pt x="3985292" y="589603"/>
                  <a:pt x="3922294" y="568603"/>
                </a:cubicBezTo>
                <a:cubicBezTo>
                  <a:pt x="3914273" y="556571"/>
                  <a:pt x="3908456" y="542733"/>
                  <a:pt x="3898231" y="532508"/>
                </a:cubicBezTo>
                <a:cubicBezTo>
                  <a:pt x="3874907" y="509184"/>
                  <a:pt x="3855399" y="506199"/>
                  <a:pt x="3826042" y="496414"/>
                </a:cubicBezTo>
                <a:cubicBezTo>
                  <a:pt x="3814010" y="488393"/>
                  <a:pt x="3801238" y="481384"/>
                  <a:pt x="3789947" y="472351"/>
                </a:cubicBezTo>
                <a:cubicBezTo>
                  <a:pt x="3781089" y="465265"/>
                  <a:pt x="3775611" y="454123"/>
                  <a:pt x="3765884" y="448287"/>
                </a:cubicBezTo>
                <a:cubicBezTo>
                  <a:pt x="3755009" y="441762"/>
                  <a:pt x="3741821" y="440266"/>
                  <a:pt x="3729789" y="436256"/>
                </a:cubicBezTo>
                <a:cubicBezTo>
                  <a:pt x="3618704" y="362200"/>
                  <a:pt x="3755342" y="456700"/>
                  <a:pt x="3669631" y="388129"/>
                </a:cubicBezTo>
                <a:cubicBezTo>
                  <a:pt x="3658340" y="379096"/>
                  <a:pt x="3644828" y="373099"/>
                  <a:pt x="3633537" y="364066"/>
                </a:cubicBezTo>
                <a:cubicBezTo>
                  <a:pt x="3624679" y="356980"/>
                  <a:pt x="3619200" y="345839"/>
                  <a:pt x="3609473" y="340003"/>
                </a:cubicBezTo>
                <a:cubicBezTo>
                  <a:pt x="3595997" y="331918"/>
                  <a:pt x="3535736" y="319085"/>
                  <a:pt x="3525252" y="315940"/>
                </a:cubicBezTo>
                <a:cubicBezTo>
                  <a:pt x="3500957" y="308651"/>
                  <a:pt x="3477126" y="299898"/>
                  <a:pt x="3453063" y="291877"/>
                </a:cubicBezTo>
                <a:lnTo>
                  <a:pt x="3380873" y="267814"/>
                </a:lnTo>
                <a:cubicBezTo>
                  <a:pt x="3368842" y="263804"/>
                  <a:pt x="3357363" y="257355"/>
                  <a:pt x="3344779" y="255782"/>
                </a:cubicBezTo>
                <a:cubicBezTo>
                  <a:pt x="3220386" y="240234"/>
                  <a:pt x="3280535" y="248324"/>
                  <a:pt x="3164305" y="231719"/>
                </a:cubicBezTo>
                <a:cubicBezTo>
                  <a:pt x="3099803" y="210218"/>
                  <a:pt x="3155170" y="227015"/>
                  <a:pt x="3068052" y="207656"/>
                </a:cubicBezTo>
                <a:cubicBezTo>
                  <a:pt x="3051910" y="204069"/>
                  <a:pt x="3036237" y="198342"/>
                  <a:pt x="3019926" y="195624"/>
                </a:cubicBezTo>
                <a:cubicBezTo>
                  <a:pt x="2988032" y="190308"/>
                  <a:pt x="2955631" y="188510"/>
                  <a:pt x="2923673" y="183593"/>
                </a:cubicBezTo>
                <a:cubicBezTo>
                  <a:pt x="2903461" y="180483"/>
                  <a:pt x="2883687" y="174923"/>
                  <a:pt x="2863515" y="171561"/>
                </a:cubicBezTo>
                <a:cubicBezTo>
                  <a:pt x="2835542" y="166899"/>
                  <a:pt x="2807368" y="163540"/>
                  <a:pt x="2779294" y="159529"/>
                </a:cubicBezTo>
                <a:cubicBezTo>
                  <a:pt x="2663119" y="120805"/>
                  <a:pt x="2843734" y="182899"/>
                  <a:pt x="2695073" y="123435"/>
                </a:cubicBezTo>
                <a:cubicBezTo>
                  <a:pt x="2671523" y="114015"/>
                  <a:pt x="2622884" y="99372"/>
                  <a:pt x="2622884" y="99372"/>
                </a:cubicBezTo>
                <a:cubicBezTo>
                  <a:pt x="2610852" y="91351"/>
                  <a:pt x="2600080" y="81004"/>
                  <a:pt x="2586789" y="75308"/>
                </a:cubicBezTo>
                <a:cubicBezTo>
                  <a:pt x="2571590" y="68794"/>
                  <a:pt x="2555016" y="65730"/>
                  <a:pt x="2538663" y="63277"/>
                </a:cubicBezTo>
                <a:cubicBezTo>
                  <a:pt x="2474711" y="53684"/>
                  <a:pt x="2410430" y="46356"/>
                  <a:pt x="2346158" y="39214"/>
                </a:cubicBezTo>
                <a:cubicBezTo>
                  <a:pt x="2310063" y="35203"/>
                  <a:pt x="2274186" y="27749"/>
                  <a:pt x="2237873" y="27182"/>
                </a:cubicBezTo>
                <a:lnTo>
                  <a:pt x="806115" y="15151"/>
                </a:lnTo>
                <a:cubicBezTo>
                  <a:pt x="628451" y="-1001"/>
                  <a:pt x="607935" y="-8734"/>
                  <a:pt x="385010" y="15151"/>
                </a:cubicBezTo>
                <a:cubicBezTo>
                  <a:pt x="367177" y="17062"/>
                  <a:pt x="353678" y="32917"/>
                  <a:pt x="336884" y="39214"/>
                </a:cubicBezTo>
                <a:cubicBezTo>
                  <a:pt x="321401" y="45020"/>
                  <a:pt x="304800" y="47235"/>
                  <a:pt x="288758" y="51245"/>
                </a:cubicBezTo>
                <a:cubicBezTo>
                  <a:pt x="255814" y="67717"/>
                  <a:pt x="232886" y="76692"/>
                  <a:pt x="204537" y="99372"/>
                </a:cubicBezTo>
                <a:cubicBezTo>
                  <a:pt x="157353" y="137120"/>
                  <a:pt x="207057" y="114574"/>
                  <a:pt x="144379" y="135466"/>
                </a:cubicBezTo>
                <a:cubicBezTo>
                  <a:pt x="75956" y="203889"/>
                  <a:pt x="131076" y="138007"/>
                  <a:pt x="96252" y="207656"/>
                </a:cubicBezTo>
                <a:cubicBezTo>
                  <a:pt x="83522" y="233116"/>
                  <a:pt x="49724" y="270069"/>
                  <a:pt x="36094" y="291877"/>
                </a:cubicBezTo>
                <a:cubicBezTo>
                  <a:pt x="26588" y="307086"/>
                  <a:pt x="20052" y="323961"/>
                  <a:pt x="12031" y="340003"/>
                </a:cubicBezTo>
                <a:cubicBezTo>
                  <a:pt x="8021" y="360056"/>
                  <a:pt x="0" y="379711"/>
                  <a:pt x="0" y="400161"/>
                </a:cubicBezTo>
                <a:cubicBezTo>
                  <a:pt x="0" y="432495"/>
                  <a:pt x="1156" y="465964"/>
                  <a:pt x="12031" y="496414"/>
                </a:cubicBezTo>
                <a:cubicBezTo>
                  <a:pt x="21758" y="523649"/>
                  <a:pt x="36095" y="552561"/>
                  <a:pt x="60158" y="568603"/>
                </a:cubicBezTo>
                <a:cubicBezTo>
                  <a:pt x="72189" y="576624"/>
                  <a:pt x="83319" y="586199"/>
                  <a:pt x="96252" y="592666"/>
                </a:cubicBezTo>
                <a:cubicBezTo>
                  <a:pt x="107596" y="598338"/>
                  <a:pt x="120152" y="601214"/>
                  <a:pt x="132347" y="604698"/>
                </a:cubicBezTo>
                <a:cubicBezTo>
                  <a:pt x="211237" y="627238"/>
                  <a:pt x="196720" y="615860"/>
                  <a:pt x="312821" y="628761"/>
                </a:cubicBezTo>
                <a:cubicBezTo>
                  <a:pt x="349481" y="632835"/>
                  <a:pt x="418129" y="643056"/>
                  <a:pt x="457200" y="652824"/>
                </a:cubicBezTo>
                <a:cubicBezTo>
                  <a:pt x="469504" y="655900"/>
                  <a:pt x="480990" y="661780"/>
                  <a:pt x="493294" y="664856"/>
                </a:cubicBezTo>
                <a:cubicBezTo>
                  <a:pt x="540199" y="676582"/>
                  <a:pt x="590149" y="682130"/>
                  <a:pt x="637673" y="688919"/>
                </a:cubicBezTo>
                <a:lnTo>
                  <a:pt x="709863" y="712982"/>
                </a:lnTo>
                <a:cubicBezTo>
                  <a:pt x="721895" y="716993"/>
                  <a:pt x="734614" y="719342"/>
                  <a:pt x="745958" y="725014"/>
                </a:cubicBezTo>
                <a:cubicBezTo>
                  <a:pt x="778042" y="741056"/>
                  <a:pt x="808905" y="759818"/>
                  <a:pt x="842210" y="773140"/>
                </a:cubicBezTo>
                <a:cubicBezTo>
                  <a:pt x="862263" y="781161"/>
                  <a:pt x="883051" y="787544"/>
                  <a:pt x="902368" y="797203"/>
                </a:cubicBezTo>
                <a:cubicBezTo>
                  <a:pt x="923284" y="807661"/>
                  <a:pt x="941237" y="823621"/>
                  <a:pt x="962526" y="833298"/>
                </a:cubicBezTo>
                <a:cubicBezTo>
                  <a:pt x="1091807" y="892062"/>
                  <a:pt x="983115" y="831995"/>
                  <a:pt x="1082842" y="869393"/>
                </a:cubicBezTo>
                <a:cubicBezTo>
                  <a:pt x="1099636" y="875691"/>
                  <a:pt x="1114483" y="886391"/>
                  <a:pt x="1130968" y="893456"/>
                </a:cubicBezTo>
                <a:cubicBezTo>
                  <a:pt x="1142625" y="898452"/>
                  <a:pt x="1155406" y="900491"/>
                  <a:pt x="1167063" y="905487"/>
                </a:cubicBezTo>
                <a:cubicBezTo>
                  <a:pt x="1183548" y="912552"/>
                  <a:pt x="1198536" y="922890"/>
                  <a:pt x="1215189" y="929551"/>
                </a:cubicBezTo>
                <a:cubicBezTo>
                  <a:pt x="1238740" y="938971"/>
                  <a:pt x="1287379" y="953614"/>
                  <a:pt x="1287379" y="953614"/>
                </a:cubicBezTo>
                <a:cubicBezTo>
                  <a:pt x="1303421" y="965645"/>
                  <a:pt x="1319077" y="978209"/>
                  <a:pt x="1335505" y="989708"/>
                </a:cubicBezTo>
                <a:cubicBezTo>
                  <a:pt x="1359197" y="1006293"/>
                  <a:pt x="1387244" y="1017386"/>
                  <a:pt x="1407694" y="1037835"/>
                </a:cubicBezTo>
                <a:cubicBezTo>
                  <a:pt x="1477712" y="1107851"/>
                  <a:pt x="1376775" y="1010062"/>
                  <a:pt x="1467852" y="1085961"/>
                </a:cubicBezTo>
                <a:cubicBezTo>
                  <a:pt x="1527934" y="1136030"/>
                  <a:pt x="1476610" y="1112944"/>
                  <a:pt x="1540042" y="1134087"/>
                </a:cubicBezTo>
                <a:cubicBezTo>
                  <a:pt x="1564105" y="1150129"/>
                  <a:pt x="1591781" y="1161765"/>
                  <a:pt x="1612231" y="1182214"/>
                </a:cubicBezTo>
                <a:cubicBezTo>
                  <a:pt x="1657294" y="1227276"/>
                  <a:pt x="1632184" y="1212927"/>
                  <a:pt x="1684421" y="1230340"/>
                </a:cubicBezTo>
                <a:cubicBezTo>
                  <a:pt x="1844413" y="1390332"/>
                  <a:pt x="1664095" y="1222697"/>
                  <a:pt x="1792705" y="1314561"/>
                </a:cubicBezTo>
                <a:cubicBezTo>
                  <a:pt x="1806551" y="1324451"/>
                  <a:pt x="1814954" y="1340766"/>
                  <a:pt x="1828800" y="1350656"/>
                </a:cubicBezTo>
                <a:cubicBezTo>
                  <a:pt x="1843395" y="1361081"/>
                  <a:pt x="1861248" y="1366009"/>
                  <a:pt x="1876926" y="1374719"/>
                </a:cubicBezTo>
                <a:cubicBezTo>
                  <a:pt x="1897368" y="1386076"/>
                  <a:pt x="1917031" y="1398782"/>
                  <a:pt x="1937084" y="1410814"/>
                </a:cubicBezTo>
                <a:cubicBezTo>
                  <a:pt x="1988477" y="1487902"/>
                  <a:pt x="1925528" y="1404639"/>
                  <a:pt x="2021305" y="1483003"/>
                </a:cubicBezTo>
                <a:cubicBezTo>
                  <a:pt x="2132895" y="1574305"/>
                  <a:pt x="2049868" y="1540652"/>
                  <a:pt x="2129589" y="1567224"/>
                </a:cubicBezTo>
                <a:cubicBezTo>
                  <a:pt x="2141621" y="1575245"/>
                  <a:pt x="2154393" y="1582254"/>
                  <a:pt x="2165684" y="1591287"/>
                </a:cubicBezTo>
                <a:cubicBezTo>
                  <a:pt x="2206407" y="1623865"/>
                  <a:pt x="2189971" y="1639489"/>
                  <a:pt x="2261937" y="1663477"/>
                </a:cubicBezTo>
                <a:lnTo>
                  <a:pt x="2298031" y="1675508"/>
                </a:lnTo>
                <a:cubicBezTo>
                  <a:pt x="2355316" y="1713698"/>
                  <a:pt x="2362852" y="1723034"/>
                  <a:pt x="2418347" y="1747698"/>
                </a:cubicBezTo>
                <a:cubicBezTo>
                  <a:pt x="2438083" y="1756469"/>
                  <a:pt x="2459188" y="1762102"/>
                  <a:pt x="2478505" y="1771761"/>
                </a:cubicBezTo>
                <a:cubicBezTo>
                  <a:pt x="2491439" y="1778228"/>
                  <a:pt x="2501666" y="1789357"/>
                  <a:pt x="2514600" y="1795824"/>
                </a:cubicBezTo>
                <a:cubicBezTo>
                  <a:pt x="2525943" y="1801496"/>
                  <a:pt x="2539037" y="1802860"/>
                  <a:pt x="2550694" y="1807856"/>
                </a:cubicBezTo>
                <a:cubicBezTo>
                  <a:pt x="2567180" y="1814921"/>
                  <a:pt x="2581806" y="1826247"/>
                  <a:pt x="2598821" y="1831919"/>
                </a:cubicBezTo>
                <a:cubicBezTo>
                  <a:pt x="2630195" y="1842377"/>
                  <a:pt x="2695073" y="1855982"/>
                  <a:pt x="2695073" y="1855982"/>
                </a:cubicBezTo>
                <a:cubicBezTo>
                  <a:pt x="2711115" y="1864003"/>
                  <a:pt x="2725896" y="1875326"/>
                  <a:pt x="2743200" y="1880045"/>
                </a:cubicBezTo>
                <a:cubicBezTo>
                  <a:pt x="2770559" y="1887507"/>
                  <a:pt x="2799448" y="1887415"/>
                  <a:pt x="2827421" y="1892077"/>
                </a:cubicBezTo>
                <a:cubicBezTo>
                  <a:pt x="2847593" y="1895439"/>
                  <a:pt x="2867407" y="1900746"/>
                  <a:pt x="2887579" y="1904108"/>
                </a:cubicBezTo>
                <a:cubicBezTo>
                  <a:pt x="2915552" y="1908770"/>
                  <a:pt x="2943726" y="1912129"/>
                  <a:pt x="2971800" y="1916140"/>
                </a:cubicBezTo>
                <a:cubicBezTo>
                  <a:pt x="2983831" y="1920151"/>
                  <a:pt x="2995537" y="1925320"/>
                  <a:pt x="3007894" y="1928172"/>
                </a:cubicBezTo>
                <a:cubicBezTo>
                  <a:pt x="3047746" y="1937369"/>
                  <a:pt x="3089409" y="1939302"/>
                  <a:pt x="3128210" y="1952235"/>
                </a:cubicBezTo>
                <a:cubicBezTo>
                  <a:pt x="3231074" y="1986523"/>
                  <a:pt x="3175231" y="1973152"/>
                  <a:pt x="3296652" y="1988329"/>
                </a:cubicBezTo>
                <a:cubicBezTo>
                  <a:pt x="3320715" y="1996350"/>
                  <a:pt x="3343632" y="2009592"/>
                  <a:pt x="3368842" y="2012393"/>
                </a:cubicBezTo>
                <a:cubicBezTo>
                  <a:pt x="3436236" y="2019881"/>
                  <a:pt x="3475985" y="2021131"/>
                  <a:pt x="3537284" y="2036456"/>
                </a:cubicBezTo>
                <a:cubicBezTo>
                  <a:pt x="3549588" y="2039532"/>
                  <a:pt x="3561185" y="2045003"/>
                  <a:pt x="3573379" y="2048487"/>
                </a:cubicBezTo>
                <a:cubicBezTo>
                  <a:pt x="3589279" y="2053030"/>
                  <a:pt x="3605667" y="2055767"/>
                  <a:pt x="3621505" y="2060519"/>
                </a:cubicBezTo>
                <a:cubicBezTo>
                  <a:pt x="3645800" y="2067808"/>
                  <a:pt x="3693694" y="2084582"/>
                  <a:pt x="3693694" y="2084582"/>
                </a:cubicBezTo>
                <a:cubicBezTo>
                  <a:pt x="3735694" y="2126580"/>
                  <a:pt x="3706996" y="2105057"/>
                  <a:pt x="3789947" y="2132708"/>
                </a:cubicBezTo>
                <a:lnTo>
                  <a:pt x="3862137" y="2156772"/>
                </a:lnTo>
                <a:cubicBezTo>
                  <a:pt x="3874168" y="2160782"/>
                  <a:pt x="3886456" y="2164093"/>
                  <a:pt x="3898231" y="2168803"/>
                </a:cubicBezTo>
                <a:cubicBezTo>
                  <a:pt x="3918284" y="2176824"/>
                  <a:pt x="3938653" y="2184095"/>
                  <a:pt x="3958389" y="2192866"/>
                </a:cubicBezTo>
                <a:cubicBezTo>
                  <a:pt x="3974779" y="2200150"/>
                  <a:pt x="3989721" y="2210631"/>
                  <a:pt x="4006515" y="2216929"/>
                </a:cubicBezTo>
                <a:cubicBezTo>
                  <a:pt x="4021998" y="2222735"/>
                  <a:pt x="4038600" y="2224950"/>
                  <a:pt x="4054642" y="2228961"/>
                </a:cubicBezTo>
                <a:cubicBezTo>
                  <a:pt x="4158086" y="2297923"/>
                  <a:pt x="4027205" y="2215243"/>
                  <a:pt x="4126831" y="2265056"/>
                </a:cubicBezTo>
                <a:cubicBezTo>
                  <a:pt x="4171641" y="2287461"/>
                  <a:pt x="4159105" y="2291951"/>
                  <a:pt x="4199021" y="2325214"/>
                </a:cubicBezTo>
                <a:cubicBezTo>
                  <a:pt x="4210129" y="2334471"/>
                  <a:pt x="4223824" y="2340244"/>
                  <a:pt x="4235115" y="2349277"/>
                </a:cubicBezTo>
                <a:cubicBezTo>
                  <a:pt x="4243973" y="2356363"/>
                  <a:pt x="4250321" y="2366254"/>
                  <a:pt x="4259179" y="2373340"/>
                </a:cubicBezTo>
                <a:cubicBezTo>
                  <a:pt x="4270470" y="2382373"/>
                  <a:pt x="4283982" y="2388370"/>
                  <a:pt x="4295273" y="2397403"/>
                </a:cubicBezTo>
                <a:cubicBezTo>
                  <a:pt x="4304131" y="2404489"/>
                  <a:pt x="4310479" y="2414380"/>
                  <a:pt x="4319337" y="2421466"/>
                </a:cubicBezTo>
                <a:cubicBezTo>
                  <a:pt x="4330628" y="2430499"/>
                  <a:pt x="4344452" y="2436119"/>
                  <a:pt x="4355431" y="2445529"/>
                </a:cubicBezTo>
                <a:cubicBezTo>
                  <a:pt x="4409020" y="2491463"/>
                  <a:pt x="4394009" y="2482694"/>
                  <a:pt x="4427621" y="2529751"/>
                </a:cubicBezTo>
                <a:cubicBezTo>
                  <a:pt x="4439276" y="2546068"/>
                  <a:pt x="4453087" y="2560873"/>
                  <a:pt x="4463715" y="2577877"/>
                </a:cubicBezTo>
                <a:cubicBezTo>
                  <a:pt x="4516287" y="2661991"/>
                  <a:pt x="4457834" y="2590177"/>
                  <a:pt x="4511842" y="2698193"/>
                </a:cubicBezTo>
                <a:cubicBezTo>
                  <a:pt x="4519863" y="2714235"/>
                  <a:pt x="4547937" y="2684156"/>
                  <a:pt x="4535905" y="2746319"/>
                </a:cubicBezTo>
                <a:cubicBezTo>
                  <a:pt x="4523873" y="2808482"/>
                  <a:pt x="4393532" y="3025050"/>
                  <a:pt x="4439652" y="3071172"/>
                </a:cubicBezTo>
                <a:cubicBezTo>
                  <a:pt x="4443663" y="3091224"/>
                  <a:pt x="4467726" y="2838561"/>
                  <a:pt x="4463716" y="2818508"/>
                </a:cubicBezTo>
                <a:cubicBezTo>
                  <a:pt x="4459706" y="2798455"/>
                  <a:pt x="4397542" y="2888693"/>
                  <a:pt x="4415589" y="2950856"/>
                </a:cubicBezTo>
                <a:cubicBezTo>
                  <a:pt x="4433636" y="3013019"/>
                  <a:pt x="4523874" y="3139351"/>
                  <a:pt x="4572000" y="3191488"/>
                </a:cubicBezTo>
                <a:cubicBezTo>
                  <a:pt x="4620126" y="3243625"/>
                  <a:pt x="4674268" y="3275709"/>
                  <a:pt x="4704347" y="3263677"/>
                </a:cubicBezTo>
                <a:cubicBezTo>
                  <a:pt x="4734426" y="3251645"/>
                  <a:pt x="4732420" y="3111277"/>
                  <a:pt x="4752473" y="3119298"/>
                </a:cubicBezTo>
                <a:cubicBezTo>
                  <a:pt x="4772526" y="3127319"/>
                  <a:pt x="4804610" y="3289745"/>
                  <a:pt x="4824663" y="3311803"/>
                </a:cubicBezTo>
                <a:cubicBezTo>
                  <a:pt x="4844716" y="3333861"/>
                  <a:pt x="4860757" y="3247635"/>
                  <a:pt x="4872789" y="3251646"/>
                </a:cubicBezTo>
                <a:cubicBezTo>
                  <a:pt x="5005196" y="3245889"/>
                  <a:pt x="5115426" y="3181461"/>
                  <a:pt x="5185610" y="3155393"/>
                </a:cubicBezTo>
                <a:cubicBezTo>
                  <a:pt x="5255794" y="3129325"/>
                  <a:pt x="5264024" y="3125104"/>
                  <a:pt x="5293894" y="3095235"/>
                </a:cubicBezTo>
                <a:cubicBezTo>
                  <a:pt x="5301915" y="3087214"/>
                  <a:pt x="5308883" y="3077978"/>
                  <a:pt x="5317958" y="3071172"/>
                </a:cubicBezTo>
                <a:cubicBezTo>
                  <a:pt x="5341094" y="3053820"/>
                  <a:pt x="5366084" y="3039087"/>
                  <a:pt x="5390147" y="3023045"/>
                </a:cubicBezTo>
                <a:cubicBezTo>
                  <a:pt x="5402179" y="3015024"/>
                  <a:pt x="5412524" y="3003555"/>
                  <a:pt x="5426242" y="2998982"/>
                </a:cubicBezTo>
                <a:cubicBezTo>
                  <a:pt x="5450305" y="2990961"/>
                  <a:pt x="5477326" y="2988989"/>
                  <a:pt x="5498431" y="2974919"/>
                </a:cubicBezTo>
                <a:cubicBezTo>
                  <a:pt x="5522494" y="2958877"/>
                  <a:pt x="5550171" y="2947243"/>
                  <a:pt x="5570621" y="2926793"/>
                </a:cubicBezTo>
                <a:cubicBezTo>
                  <a:pt x="5590674" y="2906740"/>
                  <a:pt x="5607183" y="2882366"/>
                  <a:pt x="5630779" y="2866635"/>
                </a:cubicBezTo>
                <a:cubicBezTo>
                  <a:pt x="5676312" y="2836279"/>
                  <a:pt x="5656648" y="2852797"/>
                  <a:pt x="5690937" y="2818508"/>
                </a:cubicBezTo>
                <a:cubicBezTo>
                  <a:pt x="5721178" y="2727784"/>
                  <a:pt x="5676867" y="2836097"/>
                  <a:pt x="5739063" y="2758351"/>
                </a:cubicBezTo>
                <a:cubicBezTo>
                  <a:pt x="5797649" y="2685117"/>
                  <a:pt x="5671678" y="2759158"/>
                  <a:pt x="5799221" y="2674129"/>
                </a:cubicBezTo>
                <a:cubicBezTo>
                  <a:pt x="5849529" y="2640590"/>
                  <a:pt x="5872164" y="2632317"/>
                  <a:pt x="5907505" y="2589908"/>
                </a:cubicBezTo>
                <a:cubicBezTo>
                  <a:pt x="6002152" y="2476332"/>
                  <a:pt x="5871258" y="2626234"/>
                  <a:pt x="5943600" y="2517719"/>
                </a:cubicBezTo>
                <a:cubicBezTo>
                  <a:pt x="5953038" y="2503562"/>
                  <a:pt x="5967663" y="2493656"/>
                  <a:pt x="5979694" y="2481624"/>
                </a:cubicBezTo>
                <a:cubicBezTo>
                  <a:pt x="6008331" y="2395717"/>
                  <a:pt x="5989688" y="2430540"/>
                  <a:pt x="6027821" y="2373340"/>
                </a:cubicBezTo>
                <a:cubicBezTo>
                  <a:pt x="6059493" y="2278323"/>
                  <a:pt x="6047873" y="2222945"/>
                  <a:pt x="6051884" y="219286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/>
          <p:cNvSpPr/>
          <p:nvPr/>
        </p:nvSpPr>
        <p:spPr>
          <a:xfrm>
            <a:off x="4331936" y="2660753"/>
            <a:ext cx="3744416" cy="266429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9" name="חץ שמאלה-ימינה 48"/>
          <p:cNvSpPr/>
          <p:nvPr/>
        </p:nvSpPr>
        <p:spPr>
          <a:xfrm rot="1762073">
            <a:off x="4429256" y="4019761"/>
            <a:ext cx="3442105" cy="255408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9" name="תמונה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6" y="4533816"/>
            <a:ext cx="864428" cy="575016"/>
          </a:xfrm>
          <a:prstGeom prst="rect">
            <a:avLst/>
          </a:prstGeom>
        </p:spPr>
      </p:pic>
      <p:sp>
        <p:nvSpPr>
          <p:cNvPr id="4" name="אליפסה 3"/>
          <p:cNvSpPr/>
          <p:nvPr/>
        </p:nvSpPr>
        <p:spPr>
          <a:xfrm>
            <a:off x="7116392" y="1924458"/>
            <a:ext cx="1954754" cy="108635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1570831" y="1174334"/>
            <a:ext cx="1008112" cy="86830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0675" y="1439207"/>
            <a:ext cx="504056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b="1" dirty="0"/>
              <a:t>EU</a:t>
            </a:r>
            <a:endParaRPr lang="he-IL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608168" y="2278900"/>
            <a:ext cx="864096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1600" b="1" dirty="0"/>
              <a:t>RUSSIA</a:t>
            </a:r>
            <a:endParaRPr lang="he-IL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654849" y="3368317"/>
            <a:ext cx="8796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 smtClean="0"/>
              <a:t>ASSAD</a:t>
            </a:r>
            <a:endParaRPr lang="he-IL" sz="1400" dirty="0"/>
          </a:p>
        </p:txBody>
      </p:sp>
      <p:sp>
        <p:nvSpPr>
          <p:cNvPr id="11" name="אליפסה 10"/>
          <p:cNvSpPr/>
          <p:nvPr/>
        </p:nvSpPr>
        <p:spPr>
          <a:xfrm>
            <a:off x="5137512" y="2145084"/>
            <a:ext cx="1656184" cy="7319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10040956" y="3508487"/>
            <a:ext cx="1849390" cy="100115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22822" y="3812180"/>
            <a:ext cx="792088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USA</a:t>
            </a:r>
          </a:p>
        </p:txBody>
      </p:sp>
      <p:sp>
        <p:nvSpPr>
          <p:cNvPr id="14" name="אליפסה 13"/>
          <p:cNvSpPr/>
          <p:nvPr/>
        </p:nvSpPr>
        <p:spPr>
          <a:xfrm>
            <a:off x="7544492" y="4935252"/>
            <a:ext cx="1656184" cy="7319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TextBox 14">
            <a:hlinkClick r:id="rId3" action="ppaction://hlinksldjump"/>
          </p:cNvPr>
          <p:cNvSpPr txBox="1"/>
          <p:nvPr/>
        </p:nvSpPr>
        <p:spPr>
          <a:xfrm>
            <a:off x="8040216" y="5085184"/>
            <a:ext cx="66473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/>
              <a:t>IRAN</a:t>
            </a:r>
            <a:endParaRPr lang="he-IL" sz="1600" b="1" dirty="0"/>
          </a:p>
        </p:txBody>
      </p:sp>
      <p:sp>
        <p:nvSpPr>
          <p:cNvPr id="19" name="מלבן מעוגל 18"/>
          <p:cNvSpPr/>
          <p:nvPr/>
        </p:nvSpPr>
        <p:spPr>
          <a:xfrm>
            <a:off x="2592924" y="2617454"/>
            <a:ext cx="1702876" cy="137939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/>
          <p:cNvSpPr/>
          <p:nvPr/>
        </p:nvSpPr>
        <p:spPr>
          <a:xfrm>
            <a:off x="5311713" y="5118189"/>
            <a:ext cx="1656184" cy="7319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5648246" y="5299520"/>
            <a:ext cx="92777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SUNNI</a:t>
            </a:r>
            <a:endParaRPr lang="he-IL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54315" y="2260043"/>
            <a:ext cx="990110" cy="369332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b="1" dirty="0"/>
              <a:t>TURKEY</a:t>
            </a:r>
            <a:endParaRPr lang="he-IL" b="1" dirty="0"/>
          </a:p>
        </p:txBody>
      </p:sp>
      <p:pic>
        <p:nvPicPr>
          <p:cNvPr id="23" name="תמונה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065" y="2814904"/>
            <a:ext cx="1688738" cy="7681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90135" y="3005882"/>
            <a:ext cx="76222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HEZ</a:t>
            </a:r>
            <a:endParaRPr lang="he-IL" b="1" dirty="0"/>
          </a:p>
        </p:txBody>
      </p:sp>
      <p:sp>
        <p:nvSpPr>
          <p:cNvPr id="25" name="אליפסה 24"/>
          <p:cNvSpPr/>
          <p:nvPr/>
        </p:nvSpPr>
        <p:spPr>
          <a:xfrm>
            <a:off x="3005796" y="3761058"/>
            <a:ext cx="1656184" cy="731912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TextBox 25"/>
          <p:cNvSpPr txBox="1"/>
          <p:nvPr/>
        </p:nvSpPr>
        <p:spPr>
          <a:xfrm>
            <a:off x="3156496" y="4014606"/>
            <a:ext cx="90950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ISRAEL</a:t>
            </a:r>
            <a:endParaRPr lang="he-IL" sz="1600" b="1" dirty="0"/>
          </a:p>
        </p:txBody>
      </p:sp>
      <p:sp>
        <p:nvSpPr>
          <p:cNvPr id="29" name="אליפסה 28"/>
          <p:cNvSpPr/>
          <p:nvPr/>
        </p:nvSpPr>
        <p:spPr>
          <a:xfrm>
            <a:off x="1221560" y="1831409"/>
            <a:ext cx="932136" cy="815623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7760" y="2084995"/>
            <a:ext cx="742156" cy="33855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r>
              <a:rPr lang="en-US" sz="1600" b="1" dirty="0"/>
              <a:t>NATO</a:t>
            </a:r>
            <a:endParaRPr lang="he-IL" sz="1600" b="1" dirty="0"/>
          </a:p>
        </p:txBody>
      </p:sp>
      <p:sp>
        <p:nvSpPr>
          <p:cNvPr id="31" name="אליפסה 30"/>
          <p:cNvSpPr/>
          <p:nvPr/>
        </p:nvSpPr>
        <p:spPr>
          <a:xfrm>
            <a:off x="174927" y="4131829"/>
            <a:ext cx="626810" cy="34025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TextBox 31"/>
          <p:cNvSpPr txBox="1"/>
          <p:nvPr/>
        </p:nvSpPr>
        <p:spPr>
          <a:xfrm>
            <a:off x="887620" y="4166091"/>
            <a:ext cx="98295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/>
              <a:t>Ally</a:t>
            </a:r>
            <a:endParaRPr lang="he-IL" sz="1100" dirty="0"/>
          </a:p>
        </p:txBody>
      </p:sp>
      <p:sp>
        <p:nvSpPr>
          <p:cNvPr id="33" name="אליפסה 32"/>
          <p:cNvSpPr/>
          <p:nvPr/>
        </p:nvSpPr>
        <p:spPr>
          <a:xfrm>
            <a:off x="167538" y="4614906"/>
            <a:ext cx="626810" cy="32057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TextBox 34"/>
          <p:cNvSpPr txBox="1"/>
          <p:nvPr/>
        </p:nvSpPr>
        <p:spPr>
          <a:xfrm>
            <a:off x="498486" y="4661977"/>
            <a:ext cx="77826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Foe</a:t>
            </a:r>
            <a:endParaRPr lang="he-IL" sz="1100" dirty="0"/>
          </a:p>
        </p:txBody>
      </p:sp>
      <p:sp>
        <p:nvSpPr>
          <p:cNvPr id="36" name="אליפסה 35"/>
          <p:cNvSpPr/>
          <p:nvPr/>
        </p:nvSpPr>
        <p:spPr>
          <a:xfrm>
            <a:off x="165002" y="5073305"/>
            <a:ext cx="626810" cy="32057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>
            <a:off x="624147" y="5102789"/>
            <a:ext cx="77826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Mixed</a:t>
            </a:r>
            <a:endParaRPr lang="he-IL" sz="1100" dirty="0"/>
          </a:p>
        </p:txBody>
      </p:sp>
      <p:pic>
        <p:nvPicPr>
          <p:cNvPr id="107" name="תמונה 1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752" y="2680014"/>
            <a:ext cx="479745" cy="319830"/>
          </a:xfrm>
          <a:prstGeom prst="rect">
            <a:avLst/>
          </a:prstGeom>
        </p:spPr>
      </p:pic>
      <p:sp>
        <p:nvSpPr>
          <p:cNvPr id="34" name="אליפסה 33"/>
          <p:cNvSpPr/>
          <p:nvPr/>
        </p:nvSpPr>
        <p:spPr>
          <a:xfrm>
            <a:off x="10508496" y="5667164"/>
            <a:ext cx="1656184" cy="731912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43929" y="5845152"/>
            <a:ext cx="9095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en-US" sz="1600" b="1" dirty="0"/>
              <a:t>CHINA</a:t>
            </a:r>
            <a:endParaRPr lang="he-IL" sz="1600" b="1" dirty="0"/>
          </a:p>
        </p:txBody>
      </p: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3388F837-F62D-47C0-8020-7530136E039F}"/>
              </a:ext>
            </a:extLst>
          </p:cNvPr>
          <p:cNvCxnSpPr>
            <a:cxnSpLocks/>
          </p:cNvCxnSpPr>
          <p:nvPr/>
        </p:nvCxnSpPr>
        <p:spPr>
          <a:xfrm>
            <a:off x="8417225" y="3007747"/>
            <a:ext cx="252813" cy="183435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מחבר חץ ישר 57">
            <a:extLst>
              <a:ext uri="{FF2B5EF4-FFF2-40B4-BE49-F238E27FC236}">
                <a16:creationId xmlns:a16="http://schemas.microsoft.com/office/drawing/2014/main" id="{0B6D7298-3016-4007-8F3C-C27A0E02BC86}"/>
              </a:ext>
            </a:extLst>
          </p:cNvPr>
          <p:cNvCxnSpPr>
            <a:cxnSpLocks/>
          </p:cNvCxnSpPr>
          <p:nvPr/>
        </p:nvCxnSpPr>
        <p:spPr>
          <a:xfrm flipH="1">
            <a:off x="9294952" y="4509641"/>
            <a:ext cx="1213544" cy="676452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מחבר חץ ישר 64">
            <a:extLst>
              <a:ext uri="{FF2B5EF4-FFF2-40B4-BE49-F238E27FC236}">
                <a16:creationId xmlns:a16="http://schemas.microsoft.com/office/drawing/2014/main" id="{92A8BFA0-9260-4221-ADC9-50A1B1C07569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014312" y="4469916"/>
            <a:ext cx="772723" cy="572522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מחבר חץ ישר 62">
            <a:extLst>
              <a:ext uri="{FF2B5EF4-FFF2-40B4-BE49-F238E27FC236}">
                <a16:creationId xmlns:a16="http://schemas.microsoft.com/office/drawing/2014/main" id="{B432FDD2-A4F3-4FBC-9BD0-F0007687E914}"/>
              </a:ext>
            </a:extLst>
          </p:cNvPr>
          <p:cNvCxnSpPr>
            <a:cxnSpLocks/>
          </p:cNvCxnSpPr>
          <p:nvPr/>
        </p:nvCxnSpPr>
        <p:spPr>
          <a:xfrm>
            <a:off x="8173690" y="3044231"/>
            <a:ext cx="248392" cy="1758878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9" name="מחבר חץ ישר 68">
            <a:extLst>
              <a:ext uri="{FF2B5EF4-FFF2-40B4-BE49-F238E27FC236}">
                <a16:creationId xmlns:a16="http://schemas.microsoft.com/office/drawing/2014/main" id="{D58E3DB9-1762-47DA-A6FB-A3A7F225551D}"/>
              </a:ext>
            </a:extLst>
          </p:cNvPr>
          <p:cNvCxnSpPr>
            <a:cxnSpLocks/>
          </p:cNvCxnSpPr>
          <p:nvPr/>
        </p:nvCxnSpPr>
        <p:spPr>
          <a:xfrm>
            <a:off x="6767439" y="4665419"/>
            <a:ext cx="930458" cy="602942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מחבר חץ ישר 70">
            <a:extLst>
              <a:ext uri="{FF2B5EF4-FFF2-40B4-BE49-F238E27FC236}">
                <a16:creationId xmlns:a16="http://schemas.microsoft.com/office/drawing/2014/main" id="{4BDCCEFF-A1A7-41E7-8414-ED2766AD265B}"/>
              </a:ext>
            </a:extLst>
          </p:cNvPr>
          <p:cNvCxnSpPr>
            <a:cxnSpLocks/>
          </p:cNvCxnSpPr>
          <p:nvPr/>
        </p:nvCxnSpPr>
        <p:spPr>
          <a:xfrm flipH="1">
            <a:off x="5959941" y="4774072"/>
            <a:ext cx="38916" cy="391090"/>
          </a:xfrm>
          <a:prstGeom prst="straightConnector1">
            <a:avLst/>
          </a:prstGeom>
          <a:ln w="38100" cap="flat" cmpd="sng" algn="ctr">
            <a:solidFill>
              <a:srgbClr val="0070C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צורה חופשית: צורה 72">
            <a:extLst>
              <a:ext uri="{FF2B5EF4-FFF2-40B4-BE49-F238E27FC236}">
                <a16:creationId xmlns:a16="http://schemas.microsoft.com/office/drawing/2014/main" id="{C12435D4-838C-4FB0-9B52-08D118A1946E}"/>
              </a:ext>
            </a:extLst>
          </p:cNvPr>
          <p:cNvSpPr/>
          <p:nvPr/>
        </p:nvSpPr>
        <p:spPr>
          <a:xfrm>
            <a:off x="6240256" y="1318464"/>
            <a:ext cx="4739524" cy="2199533"/>
          </a:xfrm>
          <a:custGeom>
            <a:avLst/>
            <a:gdLst>
              <a:gd name="connsiteX0" fmla="*/ 4739524 w 4739524"/>
              <a:gd name="connsiteY0" fmla="*/ 2199533 h 2199533"/>
              <a:gd name="connsiteX1" fmla="*/ 3092208 w 4739524"/>
              <a:gd name="connsiteY1" fmla="*/ 126428 h 2199533"/>
              <a:gd name="connsiteX2" fmla="*/ 914400 w 4739524"/>
              <a:gd name="connsiteY2" fmla="*/ 419594 h 2199533"/>
              <a:gd name="connsiteX3" fmla="*/ 0 w 4739524"/>
              <a:gd name="connsiteY3" fmla="*/ 1997109 h 2199533"/>
              <a:gd name="connsiteX4" fmla="*/ 0 w 4739524"/>
              <a:gd name="connsiteY4" fmla="*/ 1997109 h 2199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524" h="2199533">
                <a:moveTo>
                  <a:pt x="4739524" y="2199533"/>
                </a:moveTo>
                <a:cubicBezTo>
                  <a:pt x="4234626" y="1311308"/>
                  <a:pt x="3729729" y="423084"/>
                  <a:pt x="3092208" y="126428"/>
                </a:cubicBezTo>
                <a:cubicBezTo>
                  <a:pt x="2454687" y="-170229"/>
                  <a:pt x="1429768" y="107814"/>
                  <a:pt x="914400" y="419594"/>
                </a:cubicBezTo>
                <a:cubicBezTo>
                  <a:pt x="399032" y="731374"/>
                  <a:pt x="0" y="1997109"/>
                  <a:pt x="0" y="1997109"/>
                </a:cubicBezTo>
                <a:lnTo>
                  <a:pt x="0" y="1997109"/>
                </a:lnTo>
              </a:path>
            </a:pathLst>
          </a:custGeom>
          <a:noFill/>
          <a:ln w="28575"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צורה חופשית: צורה 77">
            <a:extLst>
              <a:ext uri="{FF2B5EF4-FFF2-40B4-BE49-F238E27FC236}">
                <a16:creationId xmlns:a16="http://schemas.microsoft.com/office/drawing/2014/main" id="{40B42420-96AB-45B4-AE25-27C22C46C74F}"/>
              </a:ext>
            </a:extLst>
          </p:cNvPr>
          <p:cNvSpPr/>
          <p:nvPr/>
        </p:nvSpPr>
        <p:spPr>
          <a:xfrm>
            <a:off x="3552898" y="4523139"/>
            <a:ext cx="4188091" cy="1909835"/>
          </a:xfrm>
          <a:custGeom>
            <a:avLst/>
            <a:gdLst>
              <a:gd name="connsiteX0" fmla="*/ 4188091 w 4188091"/>
              <a:gd name="connsiteY0" fmla="*/ 1088904 h 1909835"/>
              <a:gd name="connsiteX1" fmla="*/ 1221526 w 4188091"/>
              <a:gd name="connsiteY1" fmla="*/ 1870681 h 1909835"/>
              <a:gd name="connsiteX2" fmla="*/ 0 w 4188091"/>
              <a:gd name="connsiteY2" fmla="*/ 0 h 190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8091" h="1909835">
                <a:moveTo>
                  <a:pt x="4188091" y="1088904"/>
                </a:moveTo>
                <a:cubicBezTo>
                  <a:pt x="3053816" y="1570534"/>
                  <a:pt x="1919541" y="2052165"/>
                  <a:pt x="1221526" y="1870681"/>
                </a:cubicBezTo>
                <a:cubicBezTo>
                  <a:pt x="523511" y="1689197"/>
                  <a:pt x="261755" y="844598"/>
                  <a:pt x="0" y="0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מחבר חץ ישר 86">
            <a:extLst>
              <a:ext uri="{FF2B5EF4-FFF2-40B4-BE49-F238E27FC236}">
                <a16:creationId xmlns:a16="http://schemas.microsoft.com/office/drawing/2014/main" id="{ED97F134-F7C3-4D3B-9C47-5120C72C601D}"/>
              </a:ext>
            </a:extLst>
          </p:cNvPr>
          <p:cNvCxnSpPr>
            <a:cxnSpLocks/>
          </p:cNvCxnSpPr>
          <p:nvPr/>
        </p:nvCxnSpPr>
        <p:spPr>
          <a:xfrm flipV="1">
            <a:off x="4441006" y="3730889"/>
            <a:ext cx="752647" cy="269935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מחבר חץ ישר 89">
            <a:extLst>
              <a:ext uri="{FF2B5EF4-FFF2-40B4-BE49-F238E27FC236}">
                <a16:creationId xmlns:a16="http://schemas.microsoft.com/office/drawing/2014/main" id="{0BCF7F2F-9B2A-4DBE-8F2D-3005E1F88129}"/>
              </a:ext>
            </a:extLst>
          </p:cNvPr>
          <p:cNvCxnSpPr>
            <a:cxnSpLocks/>
          </p:cNvCxnSpPr>
          <p:nvPr/>
        </p:nvCxnSpPr>
        <p:spPr>
          <a:xfrm>
            <a:off x="3800602" y="3341502"/>
            <a:ext cx="61195" cy="582168"/>
          </a:xfrm>
          <a:prstGeom prst="straightConnector1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>
            <a:stCxn id="34" idx="0"/>
            <a:endCxn id="12" idx="4"/>
          </p:cNvCxnSpPr>
          <p:nvPr/>
        </p:nvCxnSpPr>
        <p:spPr>
          <a:xfrm flipH="1" flipV="1">
            <a:off x="10965651" y="4509641"/>
            <a:ext cx="370937" cy="1157523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מחבר מעוקל 42"/>
          <p:cNvCxnSpPr/>
          <p:nvPr/>
        </p:nvCxnSpPr>
        <p:spPr>
          <a:xfrm rot="10800000">
            <a:off x="5965605" y="2145085"/>
            <a:ext cx="4878325" cy="1363403"/>
          </a:xfrm>
          <a:prstGeom prst="curvedConnector4">
            <a:avLst>
              <a:gd name="adj1" fmla="val 27322"/>
              <a:gd name="adj2" fmla="val 15700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מחבר מעוקל 53"/>
          <p:cNvCxnSpPr>
            <a:stCxn id="73" idx="0"/>
            <a:endCxn id="11" idx="0"/>
          </p:cNvCxnSpPr>
          <p:nvPr/>
        </p:nvCxnSpPr>
        <p:spPr>
          <a:xfrm flipH="1" flipV="1">
            <a:off x="5965604" y="2145084"/>
            <a:ext cx="5014176" cy="1372913"/>
          </a:xfrm>
          <a:prstGeom prst="curvedConnector4">
            <a:avLst>
              <a:gd name="adj1" fmla="val 25401"/>
              <a:gd name="adj2" fmla="val 169248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מחבר מרפקי 82"/>
          <p:cNvCxnSpPr/>
          <p:nvPr/>
        </p:nvCxnSpPr>
        <p:spPr>
          <a:xfrm rot="16200000" flipV="1">
            <a:off x="4798978" y="-1467475"/>
            <a:ext cx="4600016" cy="9847250"/>
          </a:xfrm>
          <a:prstGeom prst="bentConnector3">
            <a:avLst>
              <a:gd name="adj1" fmla="val 112921"/>
            </a:avLst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מחבר חץ ישר 88"/>
          <p:cNvCxnSpPr>
            <a:stCxn id="34" idx="1"/>
            <a:endCxn id="4" idx="6"/>
          </p:cNvCxnSpPr>
          <p:nvPr/>
        </p:nvCxnSpPr>
        <p:spPr>
          <a:xfrm flipH="1" flipV="1">
            <a:off x="9071146" y="2467635"/>
            <a:ext cx="1679893" cy="3306715"/>
          </a:xfrm>
          <a:prstGeom prst="straightConnector1">
            <a:avLst/>
          </a:prstGeom>
          <a:ln w="38100"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אליפסה 94"/>
          <p:cNvSpPr/>
          <p:nvPr/>
        </p:nvSpPr>
        <p:spPr>
          <a:xfrm>
            <a:off x="7601803" y="5546037"/>
            <a:ext cx="715765" cy="52404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029040" y="2559010"/>
            <a:ext cx="32018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K</a:t>
            </a:r>
            <a:endParaRPr lang="he-IL" sz="1600" dirty="0"/>
          </a:p>
        </p:txBody>
      </p:sp>
      <p:cxnSp>
        <p:nvCxnSpPr>
          <p:cNvPr id="98" name="מחבר חץ ישר 97"/>
          <p:cNvCxnSpPr>
            <a:stCxn id="29" idx="6"/>
            <a:endCxn id="11" idx="1"/>
          </p:cNvCxnSpPr>
          <p:nvPr/>
        </p:nvCxnSpPr>
        <p:spPr>
          <a:xfrm flipV="1">
            <a:off x="2153696" y="2252270"/>
            <a:ext cx="3226359" cy="13290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מחבר חץ ישר 99"/>
          <p:cNvCxnSpPr>
            <a:stCxn id="6" idx="6"/>
          </p:cNvCxnSpPr>
          <p:nvPr/>
        </p:nvCxnSpPr>
        <p:spPr>
          <a:xfrm>
            <a:off x="2578943" y="1608485"/>
            <a:ext cx="2773712" cy="571592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אליפסה 102"/>
          <p:cNvSpPr/>
          <p:nvPr/>
        </p:nvSpPr>
        <p:spPr>
          <a:xfrm>
            <a:off x="2054817" y="3556863"/>
            <a:ext cx="857161" cy="79187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164667" y="3737339"/>
            <a:ext cx="493085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b="1" dirty="0" smtClean="0"/>
              <a:t>UN</a:t>
            </a:r>
            <a:endParaRPr lang="he-IL" sz="1600" b="1" dirty="0"/>
          </a:p>
        </p:txBody>
      </p:sp>
      <p:cxnSp>
        <p:nvCxnSpPr>
          <p:cNvPr id="106" name="מחבר חץ ישר 105"/>
          <p:cNvCxnSpPr>
            <a:stCxn id="29" idx="4"/>
            <a:endCxn id="103" idx="1"/>
          </p:cNvCxnSpPr>
          <p:nvPr/>
        </p:nvCxnSpPr>
        <p:spPr>
          <a:xfrm>
            <a:off x="1649640" y="2699710"/>
            <a:ext cx="530705" cy="97312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מחבר חץ ישר 109"/>
          <p:cNvCxnSpPr>
            <a:stCxn id="23" idx="1"/>
            <a:endCxn id="103" idx="7"/>
          </p:cNvCxnSpPr>
          <p:nvPr/>
        </p:nvCxnSpPr>
        <p:spPr>
          <a:xfrm flipH="1">
            <a:off x="2786450" y="3198986"/>
            <a:ext cx="254615" cy="4738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מחבר חץ ישר 111"/>
          <p:cNvCxnSpPr>
            <a:stCxn id="6" idx="5"/>
            <a:endCxn id="25" idx="1"/>
          </p:cNvCxnSpPr>
          <p:nvPr/>
        </p:nvCxnSpPr>
        <p:spPr>
          <a:xfrm>
            <a:off x="2431308" y="1915475"/>
            <a:ext cx="817031" cy="1952769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מחבר מעוקל 113"/>
          <p:cNvCxnSpPr/>
          <p:nvPr/>
        </p:nvCxnSpPr>
        <p:spPr>
          <a:xfrm rot="10800000">
            <a:off x="1558089" y="1587498"/>
            <a:ext cx="483986" cy="2344317"/>
          </a:xfrm>
          <a:prstGeom prst="curvedConnector3">
            <a:avLst>
              <a:gd name="adj1" fmla="val 219631"/>
            </a:avLst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אליפסה 115"/>
          <p:cNvSpPr/>
          <p:nvPr/>
        </p:nvSpPr>
        <p:spPr>
          <a:xfrm>
            <a:off x="4965612" y="2475158"/>
            <a:ext cx="548212" cy="52404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6011780" y="5651572"/>
            <a:ext cx="228627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600" dirty="0" smtClean="0"/>
              <a:t>Shiite</a:t>
            </a:r>
            <a:endParaRPr lang="he-IL" sz="1600" dirty="0"/>
          </a:p>
        </p:txBody>
      </p:sp>
      <p:cxnSp>
        <p:nvCxnSpPr>
          <p:cNvPr id="119" name="מחבר חץ ישר 118"/>
          <p:cNvCxnSpPr>
            <a:stCxn id="11" idx="5"/>
            <a:endCxn id="14" idx="0"/>
          </p:cNvCxnSpPr>
          <p:nvPr/>
        </p:nvCxnSpPr>
        <p:spPr>
          <a:xfrm>
            <a:off x="6551153" y="2769810"/>
            <a:ext cx="1821431" cy="2165442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מחבר חץ ישר 122"/>
          <p:cNvCxnSpPr>
            <a:stCxn id="11" idx="4"/>
            <a:endCxn id="125" idx="95"/>
          </p:cNvCxnSpPr>
          <p:nvPr/>
        </p:nvCxnSpPr>
        <p:spPr>
          <a:xfrm flipH="1">
            <a:off x="5925961" y="2876996"/>
            <a:ext cx="39643" cy="16715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מחבר חץ ישר 128"/>
          <p:cNvCxnSpPr>
            <a:stCxn id="11" idx="7"/>
            <a:endCxn id="4" idx="1"/>
          </p:cNvCxnSpPr>
          <p:nvPr/>
        </p:nvCxnSpPr>
        <p:spPr>
          <a:xfrm flipV="1">
            <a:off x="6551153" y="2083551"/>
            <a:ext cx="851506" cy="16871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מחבר חץ ישר 130"/>
          <p:cNvCxnSpPr/>
          <p:nvPr/>
        </p:nvCxnSpPr>
        <p:spPr>
          <a:xfrm flipV="1">
            <a:off x="6394796" y="1946226"/>
            <a:ext cx="1286501" cy="224992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מחבר חץ ישר 132"/>
          <p:cNvCxnSpPr/>
          <p:nvPr/>
        </p:nvCxnSpPr>
        <p:spPr>
          <a:xfrm flipH="1">
            <a:off x="4260898" y="2641369"/>
            <a:ext cx="2925205" cy="1170811"/>
          </a:xfrm>
          <a:prstGeom prst="straightConnector1">
            <a:avLst/>
          </a:prstGeom>
          <a:ln w="38100">
            <a:solidFill>
              <a:srgbClr val="0070C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מחבר חץ ישר 135"/>
          <p:cNvCxnSpPr/>
          <p:nvPr/>
        </p:nvCxnSpPr>
        <p:spPr>
          <a:xfrm flipV="1">
            <a:off x="4448122" y="4350608"/>
            <a:ext cx="5892356" cy="22759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חץ למעלה-למטה 45"/>
          <p:cNvSpPr/>
          <p:nvPr/>
        </p:nvSpPr>
        <p:spPr>
          <a:xfrm rot="2775738">
            <a:off x="6857063" y="2593038"/>
            <a:ext cx="299545" cy="806450"/>
          </a:xfrm>
          <a:prstGeom prst="up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52" name="מחבר חץ ישר 51"/>
          <p:cNvCxnSpPr>
            <a:stCxn id="23" idx="3"/>
          </p:cNvCxnSpPr>
          <p:nvPr/>
        </p:nvCxnSpPr>
        <p:spPr>
          <a:xfrm>
            <a:off x="4729803" y="3198986"/>
            <a:ext cx="581910" cy="169331"/>
          </a:xfrm>
          <a:prstGeom prst="straightConnector1">
            <a:avLst/>
          </a:prstGeom>
          <a:ln w="76200">
            <a:solidFill>
              <a:srgbClr val="0070C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מחבר מעוקל 90"/>
          <p:cNvCxnSpPr/>
          <p:nvPr/>
        </p:nvCxnSpPr>
        <p:spPr>
          <a:xfrm rot="16200000" flipH="1">
            <a:off x="3086529" y="3745610"/>
            <a:ext cx="144229" cy="1350490"/>
          </a:xfrm>
          <a:prstGeom prst="curvedConnector3">
            <a:avLst>
              <a:gd name="adj1" fmla="val 258498"/>
            </a:avLst>
          </a:prstGeom>
          <a:ln w="38100">
            <a:solidFill>
              <a:srgbClr val="0070C0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מחבר חץ ישר 54"/>
          <p:cNvCxnSpPr>
            <a:stCxn id="16" idx="6"/>
          </p:cNvCxnSpPr>
          <p:nvPr/>
        </p:nvCxnSpPr>
        <p:spPr>
          <a:xfrm>
            <a:off x="6967897" y="5484145"/>
            <a:ext cx="713400" cy="705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מחבר חץ ישר 74"/>
          <p:cNvCxnSpPr/>
          <p:nvPr/>
        </p:nvCxnSpPr>
        <p:spPr>
          <a:xfrm>
            <a:off x="254248" y="5667164"/>
            <a:ext cx="563171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מחבר חץ ישר 75"/>
          <p:cNvCxnSpPr/>
          <p:nvPr/>
        </p:nvCxnSpPr>
        <p:spPr>
          <a:xfrm>
            <a:off x="238566" y="5932339"/>
            <a:ext cx="563171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מחבר חץ ישר 76"/>
          <p:cNvCxnSpPr/>
          <p:nvPr/>
        </p:nvCxnSpPr>
        <p:spPr>
          <a:xfrm>
            <a:off x="238566" y="6183706"/>
            <a:ext cx="56317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חץ שמאלה-ימינה 78"/>
          <p:cNvSpPr/>
          <p:nvPr/>
        </p:nvSpPr>
        <p:spPr>
          <a:xfrm>
            <a:off x="184062" y="6363022"/>
            <a:ext cx="672177" cy="215548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1" name="TextBox 80"/>
          <p:cNvSpPr txBox="1"/>
          <p:nvPr/>
        </p:nvSpPr>
        <p:spPr>
          <a:xfrm>
            <a:off x="908824" y="5542274"/>
            <a:ext cx="157051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Positive connection </a:t>
            </a:r>
            <a:endParaRPr lang="he-IL" sz="1100" dirty="0"/>
          </a:p>
        </p:txBody>
      </p:sp>
      <p:sp>
        <p:nvSpPr>
          <p:cNvPr id="82" name="TextBox 81"/>
          <p:cNvSpPr txBox="1"/>
          <p:nvPr/>
        </p:nvSpPr>
        <p:spPr>
          <a:xfrm>
            <a:off x="928034" y="6032319"/>
            <a:ext cx="176957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Weak connection </a:t>
            </a:r>
            <a:endParaRPr lang="he-IL" sz="1100" dirty="0"/>
          </a:p>
        </p:txBody>
      </p:sp>
      <p:sp>
        <p:nvSpPr>
          <p:cNvPr id="84" name="TextBox 83"/>
          <p:cNvSpPr txBox="1"/>
          <p:nvPr/>
        </p:nvSpPr>
        <p:spPr>
          <a:xfrm>
            <a:off x="888175" y="5782312"/>
            <a:ext cx="176957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Negative connection </a:t>
            </a:r>
            <a:endParaRPr lang="he-IL" sz="1100" dirty="0"/>
          </a:p>
        </p:txBody>
      </p:sp>
      <p:sp>
        <p:nvSpPr>
          <p:cNvPr id="86" name="TextBox 85"/>
          <p:cNvSpPr txBox="1"/>
          <p:nvPr/>
        </p:nvSpPr>
        <p:spPr>
          <a:xfrm>
            <a:off x="953794" y="6283960"/>
            <a:ext cx="119990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Significant Effect</a:t>
            </a:r>
            <a:endParaRPr lang="he-IL" sz="1100" dirty="0"/>
          </a:p>
        </p:txBody>
      </p:sp>
      <p:sp>
        <p:nvSpPr>
          <p:cNvPr id="2" name="לחצן פעולה: מידע 1">
            <a:hlinkClick r:id="" action="ppaction://hlinkshowjump?jump=lastslide" highlightClick="1"/>
          </p:cNvPr>
          <p:cNvSpPr/>
          <p:nvPr/>
        </p:nvSpPr>
        <p:spPr>
          <a:xfrm>
            <a:off x="8739456" y="5118189"/>
            <a:ext cx="199367" cy="3146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לחצן פעולה: מידע 9">
            <a:hlinkClick r:id="" action="ppaction://hlinkshowjump?jump=lastslide" highlightClick="1"/>
          </p:cNvPr>
          <p:cNvSpPr/>
          <p:nvPr/>
        </p:nvSpPr>
        <p:spPr>
          <a:xfrm>
            <a:off x="8546829" y="2364829"/>
            <a:ext cx="182270" cy="28573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5" name="לחצן פעולה: מידע 84">
            <a:hlinkClick r:id="" action="ppaction://hlinkshowjump?jump=lastslide" highlightClick="1"/>
          </p:cNvPr>
          <p:cNvSpPr/>
          <p:nvPr/>
        </p:nvSpPr>
        <p:spPr>
          <a:xfrm>
            <a:off x="11343753" y="3868244"/>
            <a:ext cx="175941" cy="306550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8" name="לחצן פעולה: מידע 87">
            <a:hlinkClick r:id="" action="ppaction://hlinkshowjump?jump=lastslide" highlightClick="1"/>
          </p:cNvPr>
          <p:cNvSpPr/>
          <p:nvPr/>
        </p:nvSpPr>
        <p:spPr>
          <a:xfrm>
            <a:off x="4052601" y="4075893"/>
            <a:ext cx="186047" cy="277734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2" name="גרפיקה 6" descr="עגורן">
            <a:extLst>
              <a:ext uri="{FF2B5EF4-FFF2-40B4-BE49-F238E27FC236}">
                <a16:creationId xmlns:a16="http://schemas.microsoft.com/office/drawing/2014/main" id="{22145CCE-5F3B-402E-B9CC-6618D15EA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76143" y="3286844"/>
            <a:ext cx="298579" cy="298579"/>
          </a:xfrm>
          <a:prstGeom prst="rect">
            <a:avLst/>
          </a:prstGeom>
        </p:spPr>
      </p:pic>
      <p:pic>
        <p:nvPicPr>
          <p:cNvPr id="94" name="גרפיקה 6" descr="עגורן">
            <a:extLst>
              <a:ext uri="{FF2B5EF4-FFF2-40B4-BE49-F238E27FC236}">
                <a16:creationId xmlns:a16="http://schemas.microsoft.com/office/drawing/2014/main" id="{22145CCE-5F3B-402E-B9CC-6618D15EA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483631" y="4639833"/>
            <a:ext cx="268478" cy="268478"/>
          </a:xfrm>
          <a:prstGeom prst="rect">
            <a:avLst/>
          </a:prstGeom>
        </p:spPr>
      </p:pic>
      <p:pic>
        <p:nvPicPr>
          <p:cNvPr id="96" name="Picture 4" descr="Image result for terrorist icon transparent">
            <a:extLst>
              <a:ext uri="{FF2B5EF4-FFF2-40B4-BE49-F238E27FC236}">
                <a16:creationId xmlns:a16="http://schemas.microsoft.com/office/drawing/2014/main" id="{2C53D4D6-9CE7-48F5-B8F0-8F7B667E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35" y="4191531"/>
            <a:ext cx="246542" cy="2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גרפיקה 4" descr="כסף">
            <a:extLst>
              <a:ext uri="{FF2B5EF4-FFF2-40B4-BE49-F238E27FC236}">
                <a16:creationId xmlns:a16="http://schemas.microsoft.com/office/drawing/2014/main" id="{2E366D25-E064-4064-A3EF-7F501F23B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4457529" y="3394738"/>
            <a:ext cx="281252" cy="281252"/>
          </a:xfrm>
          <a:prstGeom prst="rect">
            <a:avLst/>
          </a:prstGeom>
        </p:spPr>
      </p:pic>
      <p:pic>
        <p:nvPicPr>
          <p:cNvPr id="102" name="גרפיקה 4" descr="כסף">
            <a:extLst>
              <a:ext uri="{FF2B5EF4-FFF2-40B4-BE49-F238E27FC236}">
                <a16:creationId xmlns:a16="http://schemas.microsoft.com/office/drawing/2014/main" id="{2E366D25-E064-4064-A3EF-7F501F23B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1214910" y="4803109"/>
            <a:ext cx="333252" cy="333252"/>
          </a:xfrm>
          <a:prstGeom prst="rect">
            <a:avLst/>
          </a:prstGeom>
        </p:spPr>
      </p:pic>
      <p:pic>
        <p:nvPicPr>
          <p:cNvPr id="104" name="גרפיקה 11" descr="אנטנה סלולרית">
            <a:extLst>
              <a:ext uri="{FF2B5EF4-FFF2-40B4-BE49-F238E27FC236}">
                <a16:creationId xmlns:a16="http://schemas.microsoft.com/office/drawing/2014/main" id="{34E96338-7148-4CFC-89C3-C4DB4C3B5A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133118" y="5405000"/>
            <a:ext cx="347191" cy="347191"/>
          </a:xfrm>
          <a:prstGeom prst="rect">
            <a:avLst/>
          </a:prstGeom>
        </p:spPr>
      </p:pic>
      <p:pic>
        <p:nvPicPr>
          <p:cNvPr id="105" name="גרפיקה 11" descr="אנטנה סלולרית">
            <a:extLst>
              <a:ext uri="{FF2B5EF4-FFF2-40B4-BE49-F238E27FC236}">
                <a16:creationId xmlns:a16="http://schemas.microsoft.com/office/drawing/2014/main" id="{34E96338-7148-4CFC-89C3-C4DB4C3B5A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085900" y="4280207"/>
            <a:ext cx="334779" cy="334779"/>
          </a:xfrm>
          <a:prstGeom prst="rect">
            <a:avLst/>
          </a:prstGeom>
        </p:spPr>
      </p:pic>
      <p:pic>
        <p:nvPicPr>
          <p:cNvPr id="108" name="גרפיקה 4" descr="כסף">
            <a:extLst>
              <a:ext uri="{FF2B5EF4-FFF2-40B4-BE49-F238E27FC236}">
                <a16:creationId xmlns:a16="http://schemas.microsoft.com/office/drawing/2014/main" id="{2E366D25-E064-4064-A3EF-7F501F23B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428481" y="4823722"/>
            <a:ext cx="333252" cy="333252"/>
          </a:xfrm>
          <a:prstGeom prst="rect">
            <a:avLst/>
          </a:prstGeom>
        </p:spPr>
      </p:pic>
      <p:pic>
        <p:nvPicPr>
          <p:cNvPr id="111" name="גרפיקה 11" descr="אנטנה סלולרית">
            <a:extLst>
              <a:ext uri="{FF2B5EF4-FFF2-40B4-BE49-F238E27FC236}">
                <a16:creationId xmlns:a16="http://schemas.microsoft.com/office/drawing/2014/main" id="{34E96338-7148-4CFC-89C3-C4DB4C3B5A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52834" y="4572164"/>
            <a:ext cx="347191" cy="347191"/>
          </a:xfrm>
          <a:prstGeom prst="rect">
            <a:avLst/>
          </a:prstGeom>
        </p:spPr>
      </p:pic>
      <p:pic>
        <p:nvPicPr>
          <p:cNvPr id="113" name="גרפיקה 4" descr="כסף">
            <a:extLst>
              <a:ext uri="{FF2B5EF4-FFF2-40B4-BE49-F238E27FC236}">
                <a16:creationId xmlns:a16="http://schemas.microsoft.com/office/drawing/2014/main" id="{2E366D25-E064-4064-A3EF-7F501F23B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9783338" y="4440820"/>
            <a:ext cx="333252" cy="333252"/>
          </a:xfrm>
          <a:prstGeom prst="rect">
            <a:avLst/>
          </a:prstGeom>
        </p:spPr>
      </p:pic>
      <p:pic>
        <p:nvPicPr>
          <p:cNvPr id="115" name="Picture 2" descr="Related image">
            <a:extLst>
              <a:ext uri="{FF2B5EF4-FFF2-40B4-BE49-F238E27FC236}">
                <a16:creationId xmlns:a16="http://schemas.microsoft.com/office/drawing/2014/main" id="{904D65C7-FBB7-439A-84D4-E6798373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348" y="4700287"/>
            <a:ext cx="413731" cy="4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Related image">
            <a:extLst>
              <a:ext uri="{FF2B5EF4-FFF2-40B4-BE49-F238E27FC236}">
                <a16:creationId xmlns:a16="http://schemas.microsoft.com/office/drawing/2014/main" id="{904D65C7-FBB7-439A-84D4-E6798373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653" y="5449792"/>
            <a:ext cx="397232" cy="3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גרפיקה 6" descr="עגורן">
            <a:extLst>
              <a:ext uri="{FF2B5EF4-FFF2-40B4-BE49-F238E27FC236}">
                <a16:creationId xmlns:a16="http://schemas.microsoft.com/office/drawing/2014/main" id="{22145CCE-5F3B-402E-B9CC-6618D15EA0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604400" y="5850354"/>
            <a:ext cx="268478" cy="268478"/>
          </a:xfrm>
          <a:prstGeom prst="rect">
            <a:avLst/>
          </a:prstGeom>
        </p:spPr>
      </p:pic>
      <p:pic>
        <p:nvPicPr>
          <p:cNvPr id="121" name="גרפיקה 11" descr="אנטנה סלולרית">
            <a:extLst>
              <a:ext uri="{FF2B5EF4-FFF2-40B4-BE49-F238E27FC236}">
                <a16:creationId xmlns:a16="http://schemas.microsoft.com/office/drawing/2014/main" id="{34E96338-7148-4CFC-89C3-C4DB4C3B5A3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558614" y="6210123"/>
            <a:ext cx="334779" cy="334779"/>
          </a:xfrm>
          <a:prstGeom prst="rect">
            <a:avLst/>
          </a:prstGeom>
        </p:spPr>
      </p:pic>
      <p:pic>
        <p:nvPicPr>
          <p:cNvPr id="122" name="Picture 4" descr="Image result for terrorist icon transparent">
            <a:extLst>
              <a:ext uri="{FF2B5EF4-FFF2-40B4-BE49-F238E27FC236}">
                <a16:creationId xmlns:a16="http://schemas.microsoft.com/office/drawing/2014/main" id="{2C53D4D6-9CE7-48F5-B8F0-8F7B667E2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66" y="5179527"/>
            <a:ext cx="246542" cy="2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גרפיקה 4" descr="כסף">
            <a:extLst>
              <a:ext uri="{FF2B5EF4-FFF2-40B4-BE49-F238E27FC236}">
                <a16:creationId xmlns:a16="http://schemas.microsoft.com/office/drawing/2014/main" id="{2E366D25-E064-4064-A3EF-7F501F23B7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536296" y="4813709"/>
            <a:ext cx="333252" cy="33325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813201" y="6139433"/>
            <a:ext cx="761079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Ideology</a:t>
            </a:r>
            <a:endParaRPr lang="he-IL" sz="1200" dirty="0"/>
          </a:p>
        </p:txBody>
      </p:sp>
      <p:sp>
        <p:nvSpPr>
          <p:cNvPr id="126" name="TextBox 125"/>
          <p:cNvSpPr txBox="1"/>
          <p:nvPr/>
        </p:nvSpPr>
        <p:spPr>
          <a:xfrm>
            <a:off x="2798136" y="5834733"/>
            <a:ext cx="9385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200" dirty="0" smtClean="0"/>
              <a:t>Restoration</a:t>
            </a:r>
            <a:endParaRPr lang="he-IL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2724465" y="5556547"/>
            <a:ext cx="9385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Military</a:t>
            </a:r>
            <a:endParaRPr lang="he-IL" sz="1200" dirty="0"/>
          </a:p>
        </p:txBody>
      </p:sp>
      <p:sp>
        <p:nvSpPr>
          <p:cNvPr id="128" name="TextBox 127"/>
          <p:cNvSpPr txBox="1"/>
          <p:nvPr/>
        </p:nvSpPr>
        <p:spPr>
          <a:xfrm>
            <a:off x="2674376" y="5242615"/>
            <a:ext cx="9385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Terror</a:t>
            </a:r>
            <a:endParaRPr lang="he-IL" sz="1200" dirty="0"/>
          </a:p>
        </p:txBody>
      </p:sp>
      <p:sp>
        <p:nvSpPr>
          <p:cNvPr id="130" name="TextBox 129"/>
          <p:cNvSpPr txBox="1"/>
          <p:nvPr/>
        </p:nvSpPr>
        <p:spPr>
          <a:xfrm>
            <a:off x="2757765" y="4928683"/>
            <a:ext cx="9385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economy</a:t>
            </a:r>
            <a:endParaRPr lang="he-IL" sz="1200" dirty="0"/>
          </a:p>
        </p:txBody>
      </p:sp>
      <p:sp>
        <p:nvSpPr>
          <p:cNvPr id="125" name="צורה חופשית 124"/>
          <p:cNvSpPr/>
          <p:nvPr/>
        </p:nvSpPr>
        <p:spPr>
          <a:xfrm>
            <a:off x="5083438" y="1780126"/>
            <a:ext cx="4153486" cy="4020670"/>
          </a:xfrm>
          <a:custGeom>
            <a:avLst/>
            <a:gdLst>
              <a:gd name="connsiteX0" fmla="*/ 2837330 w 3778624"/>
              <a:gd name="connsiteY0" fmla="*/ 13447 h 4020670"/>
              <a:gd name="connsiteX1" fmla="*/ 2904565 w 3778624"/>
              <a:gd name="connsiteY1" fmla="*/ 0 h 4020670"/>
              <a:gd name="connsiteX2" fmla="*/ 3079377 w 3778624"/>
              <a:gd name="connsiteY2" fmla="*/ 26894 h 4020670"/>
              <a:gd name="connsiteX3" fmla="*/ 3133165 w 3778624"/>
              <a:gd name="connsiteY3" fmla="*/ 53788 h 4020670"/>
              <a:gd name="connsiteX4" fmla="*/ 3173506 w 3778624"/>
              <a:gd name="connsiteY4" fmla="*/ 67235 h 4020670"/>
              <a:gd name="connsiteX5" fmla="*/ 3213847 w 3778624"/>
              <a:gd name="connsiteY5" fmla="*/ 94129 h 4020670"/>
              <a:gd name="connsiteX6" fmla="*/ 3294530 w 3778624"/>
              <a:gd name="connsiteY6" fmla="*/ 121023 h 4020670"/>
              <a:gd name="connsiteX7" fmla="*/ 3334871 w 3778624"/>
              <a:gd name="connsiteY7" fmla="*/ 134470 h 4020670"/>
              <a:gd name="connsiteX8" fmla="*/ 3375212 w 3778624"/>
              <a:gd name="connsiteY8" fmla="*/ 147917 h 4020670"/>
              <a:gd name="connsiteX9" fmla="*/ 3455894 w 3778624"/>
              <a:gd name="connsiteY9" fmla="*/ 201706 h 4020670"/>
              <a:gd name="connsiteX10" fmla="*/ 3496236 w 3778624"/>
              <a:gd name="connsiteY10" fmla="*/ 228600 h 4020670"/>
              <a:gd name="connsiteX11" fmla="*/ 3523130 w 3778624"/>
              <a:gd name="connsiteY11" fmla="*/ 268941 h 4020670"/>
              <a:gd name="connsiteX12" fmla="*/ 3590365 w 3778624"/>
              <a:gd name="connsiteY12" fmla="*/ 349623 h 4020670"/>
              <a:gd name="connsiteX13" fmla="*/ 3617259 w 3778624"/>
              <a:gd name="connsiteY13" fmla="*/ 430306 h 4020670"/>
              <a:gd name="connsiteX14" fmla="*/ 3644153 w 3778624"/>
              <a:gd name="connsiteY14" fmla="*/ 470647 h 4020670"/>
              <a:gd name="connsiteX15" fmla="*/ 3671047 w 3778624"/>
              <a:gd name="connsiteY15" fmla="*/ 551329 h 4020670"/>
              <a:gd name="connsiteX16" fmla="*/ 3724836 w 3778624"/>
              <a:gd name="connsiteY16" fmla="*/ 712694 h 4020670"/>
              <a:gd name="connsiteX17" fmla="*/ 3738283 w 3778624"/>
              <a:gd name="connsiteY17" fmla="*/ 753035 h 4020670"/>
              <a:gd name="connsiteX18" fmla="*/ 3765177 w 3778624"/>
              <a:gd name="connsiteY18" fmla="*/ 887506 h 4020670"/>
              <a:gd name="connsiteX19" fmla="*/ 3778624 w 3778624"/>
              <a:gd name="connsiteY19" fmla="*/ 1519517 h 4020670"/>
              <a:gd name="connsiteX20" fmla="*/ 3765177 w 3778624"/>
              <a:gd name="connsiteY20" fmla="*/ 1976717 h 4020670"/>
              <a:gd name="connsiteX21" fmla="*/ 3751730 w 3778624"/>
              <a:gd name="connsiteY21" fmla="*/ 2057400 h 4020670"/>
              <a:gd name="connsiteX22" fmla="*/ 3724836 w 3778624"/>
              <a:gd name="connsiteY22" fmla="*/ 2138082 h 4020670"/>
              <a:gd name="connsiteX23" fmla="*/ 3684494 w 3778624"/>
              <a:gd name="connsiteY23" fmla="*/ 2245659 h 4020670"/>
              <a:gd name="connsiteX24" fmla="*/ 3671047 w 3778624"/>
              <a:gd name="connsiteY24" fmla="*/ 2339788 h 4020670"/>
              <a:gd name="connsiteX25" fmla="*/ 3644153 w 3778624"/>
              <a:gd name="connsiteY25" fmla="*/ 2447365 h 4020670"/>
              <a:gd name="connsiteX26" fmla="*/ 3671047 w 3778624"/>
              <a:gd name="connsiteY26" fmla="*/ 2864223 h 4020670"/>
              <a:gd name="connsiteX27" fmla="*/ 3684494 w 3778624"/>
              <a:gd name="connsiteY27" fmla="*/ 2958353 h 4020670"/>
              <a:gd name="connsiteX28" fmla="*/ 3711388 w 3778624"/>
              <a:gd name="connsiteY28" fmla="*/ 3052482 h 4020670"/>
              <a:gd name="connsiteX29" fmla="*/ 3697941 w 3778624"/>
              <a:gd name="connsiteY29" fmla="*/ 3469341 h 4020670"/>
              <a:gd name="connsiteX30" fmla="*/ 3684494 w 3778624"/>
              <a:gd name="connsiteY30" fmla="*/ 3509682 h 4020670"/>
              <a:gd name="connsiteX31" fmla="*/ 3671047 w 3778624"/>
              <a:gd name="connsiteY31" fmla="*/ 3563470 h 4020670"/>
              <a:gd name="connsiteX32" fmla="*/ 3657600 w 3778624"/>
              <a:gd name="connsiteY32" fmla="*/ 3671047 h 4020670"/>
              <a:gd name="connsiteX33" fmla="*/ 3644153 w 3778624"/>
              <a:gd name="connsiteY33" fmla="*/ 3913094 h 4020670"/>
              <a:gd name="connsiteX34" fmla="*/ 3550024 w 3778624"/>
              <a:gd name="connsiteY34" fmla="*/ 4007223 h 4020670"/>
              <a:gd name="connsiteX35" fmla="*/ 3429000 w 3778624"/>
              <a:gd name="connsiteY35" fmla="*/ 4020670 h 4020670"/>
              <a:gd name="connsiteX36" fmla="*/ 3334871 w 3778624"/>
              <a:gd name="connsiteY36" fmla="*/ 4007223 h 4020670"/>
              <a:gd name="connsiteX37" fmla="*/ 3294530 w 3778624"/>
              <a:gd name="connsiteY37" fmla="*/ 3993776 h 4020670"/>
              <a:gd name="connsiteX38" fmla="*/ 3213847 w 3778624"/>
              <a:gd name="connsiteY38" fmla="*/ 3980329 h 4020670"/>
              <a:gd name="connsiteX39" fmla="*/ 3173506 w 3778624"/>
              <a:gd name="connsiteY39" fmla="*/ 3966882 h 4020670"/>
              <a:gd name="connsiteX40" fmla="*/ 3079377 w 3778624"/>
              <a:gd name="connsiteY40" fmla="*/ 3939988 h 4020670"/>
              <a:gd name="connsiteX41" fmla="*/ 2944906 w 3778624"/>
              <a:gd name="connsiteY41" fmla="*/ 3886200 h 4020670"/>
              <a:gd name="connsiteX42" fmla="*/ 2904565 w 3778624"/>
              <a:gd name="connsiteY42" fmla="*/ 3872753 h 4020670"/>
              <a:gd name="connsiteX43" fmla="*/ 2474259 w 3778624"/>
              <a:gd name="connsiteY43" fmla="*/ 3859306 h 4020670"/>
              <a:gd name="connsiteX44" fmla="*/ 2407024 w 3778624"/>
              <a:gd name="connsiteY44" fmla="*/ 3845859 h 4020670"/>
              <a:gd name="connsiteX45" fmla="*/ 2326341 w 3778624"/>
              <a:gd name="connsiteY45" fmla="*/ 3832412 h 4020670"/>
              <a:gd name="connsiteX46" fmla="*/ 2272553 w 3778624"/>
              <a:gd name="connsiteY46" fmla="*/ 3805517 h 4020670"/>
              <a:gd name="connsiteX47" fmla="*/ 2232212 w 3778624"/>
              <a:gd name="connsiteY47" fmla="*/ 3792070 h 4020670"/>
              <a:gd name="connsiteX48" fmla="*/ 2191871 w 3778624"/>
              <a:gd name="connsiteY48" fmla="*/ 3765176 h 4020670"/>
              <a:gd name="connsiteX49" fmla="*/ 2097741 w 3778624"/>
              <a:gd name="connsiteY49" fmla="*/ 3724835 h 4020670"/>
              <a:gd name="connsiteX50" fmla="*/ 2057400 w 3778624"/>
              <a:gd name="connsiteY50" fmla="*/ 3697941 h 4020670"/>
              <a:gd name="connsiteX51" fmla="*/ 2003612 w 3778624"/>
              <a:gd name="connsiteY51" fmla="*/ 3684494 h 4020670"/>
              <a:gd name="connsiteX52" fmla="*/ 1963271 w 3778624"/>
              <a:gd name="connsiteY52" fmla="*/ 3671047 h 4020670"/>
              <a:gd name="connsiteX53" fmla="*/ 1922930 w 3778624"/>
              <a:gd name="connsiteY53" fmla="*/ 3630706 h 4020670"/>
              <a:gd name="connsiteX54" fmla="*/ 1855694 w 3778624"/>
              <a:gd name="connsiteY54" fmla="*/ 3617259 h 4020670"/>
              <a:gd name="connsiteX55" fmla="*/ 1801906 w 3778624"/>
              <a:gd name="connsiteY55" fmla="*/ 3603812 h 4020670"/>
              <a:gd name="connsiteX56" fmla="*/ 1694330 w 3778624"/>
              <a:gd name="connsiteY56" fmla="*/ 3550023 h 4020670"/>
              <a:gd name="connsiteX57" fmla="*/ 1640541 w 3778624"/>
              <a:gd name="connsiteY57" fmla="*/ 3523129 h 4020670"/>
              <a:gd name="connsiteX58" fmla="*/ 1586753 w 3778624"/>
              <a:gd name="connsiteY58" fmla="*/ 3509682 h 4020670"/>
              <a:gd name="connsiteX59" fmla="*/ 1519518 w 3778624"/>
              <a:gd name="connsiteY59" fmla="*/ 3482788 h 4020670"/>
              <a:gd name="connsiteX60" fmla="*/ 1398494 w 3778624"/>
              <a:gd name="connsiteY60" fmla="*/ 3442447 h 4020670"/>
              <a:gd name="connsiteX61" fmla="*/ 1317812 w 3778624"/>
              <a:gd name="connsiteY61" fmla="*/ 3388659 h 4020670"/>
              <a:gd name="connsiteX62" fmla="*/ 1277471 w 3778624"/>
              <a:gd name="connsiteY62" fmla="*/ 3361765 h 4020670"/>
              <a:gd name="connsiteX63" fmla="*/ 1156447 w 3778624"/>
              <a:gd name="connsiteY63" fmla="*/ 3254188 h 4020670"/>
              <a:gd name="connsiteX64" fmla="*/ 1102659 w 3778624"/>
              <a:gd name="connsiteY64" fmla="*/ 3173506 h 4020670"/>
              <a:gd name="connsiteX65" fmla="*/ 1008530 w 3778624"/>
              <a:gd name="connsiteY65" fmla="*/ 3106270 h 4020670"/>
              <a:gd name="connsiteX66" fmla="*/ 968188 w 3778624"/>
              <a:gd name="connsiteY66" fmla="*/ 3065929 h 4020670"/>
              <a:gd name="connsiteX67" fmla="*/ 927847 w 3778624"/>
              <a:gd name="connsiteY67" fmla="*/ 3039035 h 4020670"/>
              <a:gd name="connsiteX68" fmla="*/ 874059 w 3778624"/>
              <a:gd name="connsiteY68" fmla="*/ 2998694 h 4020670"/>
              <a:gd name="connsiteX69" fmla="*/ 793377 w 3778624"/>
              <a:gd name="connsiteY69" fmla="*/ 2944906 h 4020670"/>
              <a:gd name="connsiteX70" fmla="*/ 739588 w 3778624"/>
              <a:gd name="connsiteY70" fmla="*/ 2891117 h 4020670"/>
              <a:gd name="connsiteX71" fmla="*/ 699247 w 3778624"/>
              <a:gd name="connsiteY71" fmla="*/ 2877670 h 4020670"/>
              <a:gd name="connsiteX72" fmla="*/ 658906 w 3778624"/>
              <a:gd name="connsiteY72" fmla="*/ 2850776 h 4020670"/>
              <a:gd name="connsiteX73" fmla="*/ 605118 w 3778624"/>
              <a:gd name="connsiteY73" fmla="*/ 2810435 h 4020670"/>
              <a:gd name="connsiteX74" fmla="*/ 470647 w 3778624"/>
              <a:gd name="connsiteY74" fmla="*/ 2770094 h 4020670"/>
              <a:gd name="connsiteX75" fmla="*/ 389965 w 3778624"/>
              <a:gd name="connsiteY75" fmla="*/ 2729753 h 4020670"/>
              <a:gd name="connsiteX76" fmla="*/ 322730 w 3778624"/>
              <a:gd name="connsiteY76" fmla="*/ 2662517 h 4020670"/>
              <a:gd name="connsiteX77" fmla="*/ 242047 w 3778624"/>
              <a:gd name="connsiteY77" fmla="*/ 2541494 h 4020670"/>
              <a:gd name="connsiteX78" fmla="*/ 188259 w 3778624"/>
              <a:gd name="connsiteY78" fmla="*/ 2460812 h 4020670"/>
              <a:gd name="connsiteX79" fmla="*/ 134471 w 3778624"/>
              <a:gd name="connsiteY79" fmla="*/ 2380129 h 4020670"/>
              <a:gd name="connsiteX80" fmla="*/ 94130 w 3778624"/>
              <a:gd name="connsiteY80" fmla="*/ 2312894 h 4020670"/>
              <a:gd name="connsiteX81" fmla="*/ 53788 w 3778624"/>
              <a:gd name="connsiteY81" fmla="*/ 2164976 h 4020670"/>
              <a:gd name="connsiteX82" fmla="*/ 40341 w 3778624"/>
              <a:gd name="connsiteY82" fmla="*/ 2124635 h 4020670"/>
              <a:gd name="connsiteX83" fmla="*/ 13447 w 3778624"/>
              <a:gd name="connsiteY83" fmla="*/ 2030506 h 4020670"/>
              <a:gd name="connsiteX84" fmla="*/ 0 w 3778624"/>
              <a:gd name="connsiteY84" fmla="*/ 1909482 h 4020670"/>
              <a:gd name="connsiteX85" fmla="*/ 40341 w 3778624"/>
              <a:gd name="connsiteY85" fmla="*/ 1694329 h 4020670"/>
              <a:gd name="connsiteX86" fmla="*/ 67236 w 3778624"/>
              <a:gd name="connsiteY86" fmla="*/ 1653988 h 4020670"/>
              <a:gd name="connsiteX87" fmla="*/ 80683 w 3778624"/>
              <a:gd name="connsiteY87" fmla="*/ 1613647 h 4020670"/>
              <a:gd name="connsiteX88" fmla="*/ 201706 w 3778624"/>
              <a:gd name="connsiteY88" fmla="*/ 1479176 h 4020670"/>
              <a:gd name="connsiteX89" fmla="*/ 282388 w 3778624"/>
              <a:gd name="connsiteY89" fmla="*/ 1411941 h 4020670"/>
              <a:gd name="connsiteX90" fmla="*/ 322730 w 3778624"/>
              <a:gd name="connsiteY90" fmla="*/ 1398494 h 4020670"/>
              <a:gd name="connsiteX91" fmla="*/ 430306 w 3778624"/>
              <a:gd name="connsiteY91" fmla="*/ 1344706 h 4020670"/>
              <a:gd name="connsiteX92" fmla="*/ 470647 w 3778624"/>
              <a:gd name="connsiteY92" fmla="*/ 1331259 h 4020670"/>
              <a:gd name="connsiteX93" fmla="*/ 510988 w 3778624"/>
              <a:gd name="connsiteY93" fmla="*/ 1304365 h 4020670"/>
              <a:gd name="connsiteX94" fmla="*/ 699247 w 3778624"/>
              <a:gd name="connsiteY94" fmla="*/ 1277470 h 4020670"/>
              <a:gd name="connsiteX95" fmla="*/ 766483 w 3778624"/>
              <a:gd name="connsiteY95" fmla="*/ 1264023 h 4020670"/>
              <a:gd name="connsiteX96" fmla="*/ 1035424 w 3778624"/>
              <a:gd name="connsiteY96" fmla="*/ 1290917 h 4020670"/>
              <a:gd name="connsiteX97" fmla="*/ 1116106 w 3778624"/>
              <a:gd name="connsiteY97" fmla="*/ 1317812 h 4020670"/>
              <a:gd name="connsiteX98" fmla="*/ 1196788 w 3778624"/>
              <a:gd name="connsiteY98" fmla="*/ 1358153 h 4020670"/>
              <a:gd name="connsiteX99" fmla="*/ 1237130 w 3778624"/>
              <a:gd name="connsiteY99" fmla="*/ 1398494 h 4020670"/>
              <a:gd name="connsiteX100" fmla="*/ 1317812 w 3778624"/>
              <a:gd name="connsiteY100" fmla="*/ 1452282 h 4020670"/>
              <a:gd name="connsiteX101" fmla="*/ 1398494 w 3778624"/>
              <a:gd name="connsiteY101" fmla="*/ 1506070 h 4020670"/>
              <a:gd name="connsiteX102" fmla="*/ 1492624 w 3778624"/>
              <a:gd name="connsiteY102" fmla="*/ 1586753 h 4020670"/>
              <a:gd name="connsiteX103" fmla="*/ 1627094 w 3778624"/>
              <a:gd name="connsiteY103" fmla="*/ 1627094 h 4020670"/>
              <a:gd name="connsiteX104" fmla="*/ 1775012 w 3778624"/>
              <a:gd name="connsiteY104" fmla="*/ 1613647 h 4020670"/>
              <a:gd name="connsiteX105" fmla="*/ 1828800 w 3778624"/>
              <a:gd name="connsiteY105" fmla="*/ 1532965 h 4020670"/>
              <a:gd name="connsiteX106" fmla="*/ 1855694 w 3778624"/>
              <a:gd name="connsiteY106" fmla="*/ 1492623 h 4020670"/>
              <a:gd name="connsiteX107" fmla="*/ 1842247 w 3778624"/>
              <a:gd name="connsiteY107" fmla="*/ 1250576 h 4020670"/>
              <a:gd name="connsiteX108" fmla="*/ 1828800 w 3778624"/>
              <a:gd name="connsiteY108" fmla="*/ 1196788 h 4020670"/>
              <a:gd name="connsiteX109" fmla="*/ 1788459 w 3778624"/>
              <a:gd name="connsiteY109" fmla="*/ 1169894 h 4020670"/>
              <a:gd name="connsiteX110" fmla="*/ 1761565 w 3778624"/>
              <a:gd name="connsiteY110" fmla="*/ 1129553 h 4020670"/>
              <a:gd name="connsiteX111" fmla="*/ 1734671 w 3778624"/>
              <a:gd name="connsiteY111" fmla="*/ 1075765 h 4020670"/>
              <a:gd name="connsiteX112" fmla="*/ 1653988 w 3778624"/>
              <a:gd name="connsiteY112" fmla="*/ 1008529 h 4020670"/>
              <a:gd name="connsiteX113" fmla="*/ 1600200 w 3778624"/>
              <a:gd name="connsiteY113" fmla="*/ 927847 h 4020670"/>
              <a:gd name="connsiteX114" fmla="*/ 1398494 w 3778624"/>
              <a:gd name="connsiteY114" fmla="*/ 779929 h 4020670"/>
              <a:gd name="connsiteX115" fmla="*/ 1317812 w 3778624"/>
              <a:gd name="connsiteY115" fmla="*/ 685800 h 4020670"/>
              <a:gd name="connsiteX116" fmla="*/ 1277471 w 3778624"/>
              <a:gd name="connsiteY116" fmla="*/ 632012 h 4020670"/>
              <a:gd name="connsiteX117" fmla="*/ 1317812 w 3778624"/>
              <a:gd name="connsiteY117" fmla="*/ 510988 h 4020670"/>
              <a:gd name="connsiteX118" fmla="*/ 1358153 w 3778624"/>
              <a:gd name="connsiteY118" fmla="*/ 497541 h 4020670"/>
              <a:gd name="connsiteX119" fmla="*/ 1425388 w 3778624"/>
              <a:gd name="connsiteY119" fmla="*/ 443753 h 4020670"/>
              <a:gd name="connsiteX120" fmla="*/ 1492624 w 3778624"/>
              <a:gd name="connsiteY120" fmla="*/ 376517 h 4020670"/>
              <a:gd name="connsiteX121" fmla="*/ 1573306 w 3778624"/>
              <a:gd name="connsiteY121" fmla="*/ 322729 h 4020670"/>
              <a:gd name="connsiteX122" fmla="*/ 1640541 w 3778624"/>
              <a:gd name="connsiteY122" fmla="*/ 282388 h 4020670"/>
              <a:gd name="connsiteX123" fmla="*/ 1667436 w 3778624"/>
              <a:gd name="connsiteY123" fmla="*/ 255494 h 4020670"/>
              <a:gd name="connsiteX124" fmla="*/ 1748118 w 3778624"/>
              <a:gd name="connsiteY124" fmla="*/ 228600 h 4020670"/>
              <a:gd name="connsiteX125" fmla="*/ 1788459 w 3778624"/>
              <a:gd name="connsiteY125" fmla="*/ 215153 h 4020670"/>
              <a:gd name="connsiteX126" fmla="*/ 1828800 w 3778624"/>
              <a:gd name="connsiteY126" fmla="*/ 201706 h 4020670"/>
              <a:gd name="connsiteX127" fmla="*/ 1882588 w 3778624"/>
              <a:gd name="connsiteY127" fmla="*/ 188259 h 4020670"/>
              <a:gd name="connsiteX128" fmla="*/ 1949824 w 3778624"/>
              <a:gd name="connsiteY128" fmla="*/ 174812 h 4020670"/>
              <a:gd name="connsiteX129" fmla="*/ 2111188 w 3778624"/>
              <a:gd name="connsiteY129" fmla="*/ 161365 h 4020670"/>
              <a:gd name="connsiteX130" fmla="*/ 2259106 w 3778624"/>
              <a:gd name="connsiteY130" fmla="*/ 134470 h 4020670"/>
              <a:gd name="connsiteX131" fmla="*/ 2312894 w 3778624"/>
              <a:gd name="connsiteY131" fmla="*/ 121023 h 4020670"/>
              <a:gd name="connsiteX132" fmla="*/ 2393577 w 3778624"/>
              <a:gd name="connsiteY132" fmla="*/ 107576 h 4020670"/>
              <a:gd name="connsiteX133" fmla="*/ 2487706 w 3778624"/>
              <a:gd name="connsiteY133" fmla="*/ 94129 h 4020670"/>
              <a:gd name="connsiteX134" fmla="*/ 2595283 w 3778624"/>
              <a:gd name="connsiteY134" fmla="*/ 67235 h 4020670"/>
              <a:gd name="connsiteX135" fmla="*/ 2635624 w 3778624"/>
              <a:gd name="connsiteY135" fmla="*/ 53788 h 4020670"/>
              <a:gd name="connsiteX136" fmla="*/ 2716306 w 3778624"/>
              <a:gd name="connsiteY136" fmla="*/ 13447 h 4020670"/>
              <a:gd name="connsiteX137" fmla="*/ 2837330 w 3778624"/>
              <a:gd name="connsiteY137" fmla="*/ 13447 h 4020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</a:cxnLst>
            <a:rect l="l" t="t" r="r" b="b"/>
            <a:pathLst>
              <a:path w="3778624" h="4020670">
                <a:moveTo>
                  <a:pt x="2837330" y="13447"/>
                </a:moveTo>
                <a:cubicBezTo>
                  <a:pt x="2868706" y="11206"/>
                  <a:pt x="2881709" y="0"/>
                  <a:pt x="2904565" y="0"/>
                </a:cubicBezTo>
                <a:cubicBezTo>
                  <a:pt x="2959801" y="0"/>
                  <a:pt x="3025670" y="3877"/>
                  <a:pt x="3079377" y="26894"/>
                </a:cubicBezTo>
                <a:cubicBezTo>
                  <a:pt x="3097802" y="34790"/>
                  <a:pt x="3114740" y="45892"/>
                  <a:pt x="3133165" y="53788"/>
                </a:cubicBezTo>
                <a:cubicBezTo>
                  <a:pt x="3146193" y="59372"/>
                  <a:pt x="3160828" y="60896"/>
                  <a:pt x="3173506" y="67235"/>
                </a:cubicBezTo>
                <a:cubicBezTo>
                  <a:pt x="3187961" y="74463"/>
                  <a:pt x="3199079" y="87565"/>
                  <a:pt x="3213847" y="94129"/>
                </a:cubicBezTo>
                <a:cubicBezTo>
                  <a:pt x="3239753" y="105643"/>
                  <a:pt x="3267636" y="112058"/>
                  <a:pt x="3294530" y="121023"/>
                </a:cubicBezTo>
                <a:lnTo>
                  <a:pt x="3334871" y="134470"/>
                </a:lnTo>
                <a:lnTo>
                  <a:pt x="3375212" y="147917"/>
                </a:lnTo>
                <a:lnTo>
                  <a:pt x="3455894" y="201706"/>
                </a:lnTo>
                <a:lnTo>
                  <a:pt x="3496236" y="228600"/>
                </a:lnTo>
                <a:cubicBezTo>
                  <a:pt x="3505201" y="242047"/>
                  <a:pt x="3512784" y="256526"/>
                  <a:pt x="3523130" y="268941"/>
                </a:cubicBezTo>
                <a:cubicBezTo>
                  <a:pt x="3609411" y="372479"/>
                  <a:pt x="3523592" y="249464"/>
                  <a:pt x="3590365" y="349623"/>
                </a:cubicBezTo>
                <a:cubicBezTo>
                  <a:pt x="3599330" y="376517"/>
                  <a:pt x="3601534" y="406718"/>
                  <a:pt x="3617259" y="430306"/>
                </a:cubicBezTo>
                <a:cubicBezTo>
                  <a:pt x="3626224" y="443753"/>
                  <a:pt x="3637589" y="455879"/>
                  <a:pt x="3644153" y="470647"/>
                </a:cubicBezTo>
                <a:cubicBezTo>
                  <a:pt x="3655667" y="496552"/>
                  <a:pt x="3662082" y="524435"/>
                  <a:pt x="3671047" y="551329"/>
                </a:cubicBezTo>
                <a:lnTo>
                  <a:pt x="3724836" y="712694"/>
                </a:lnTo>
                <a:cubicBezTo>
                  <a:pt x="3729318" y="726141"/>
                  <a:pt x="3735503" y="739136"/>
                  <a:pt x="3738283" y="753035"/>
                </a:cubicBezTo>
                <a:lnTo>
                  <a:pt x="3765177" y="887506"/>
                </a:lnTo>
                <a:cubicBezTo>
                  <a:pt x="3769659" y="1098176"/>
                  <a:pt x="3778624" y="1308799"/>
                  <a:pt x="3778624" y="1519517"/>
                </a:cubicBezTo>
                <a:cubicBezTo>
                  <a:pt x="3778624" y="1671983"/>
                  <a:pt x="3772791" y="1824441"/>
                  <a:pt x="3765177" y="1976717"/>
                </a:cubicBezTo>
                <a:cubicBezTo>
                  <a:pt x="3763815" y="2003948"/>
                  <a:pt x="3758343" y="2030949"/>
                  <a:pt x="3751730" y="2057400"/>
                </a:cubicBezTo>
                <a:cubicBezTo>
                  <a:pt x="3744854" y="2084902"/>
                  <a:pt x="3733801" y="2111188"/>
                  <a:pt x="3724836" y="2138082"/>
                </a:cubicBezTo>
                <a:cubicBezTo>
                  <a:pt x="3703761" y="2201307"/>
                  <a:pt x="3716642" y="2165289"/>
                  <a:pt x="3684494" y="2245659"/>
                </a:cubicBezTo>
                <a:cubicBezTo>
                  <a:pt x="3680012" y="2277035"/>
                  <a:pt x="3677263" y="2308709"/>
                  <a:pt x="3671047" y="2339788"/>
                </a:cubicBezTo>
                <a:cubicBezTo>
                  <a:pt x="3663798" y="2376033"/>
                  <a:pt x="3644153" y="2447365"/>
                  <a:pt x="3644153" y="2447365"/>
                </a:cubicBezTo>
                <a:cubicBezTo>
                  <a:pt x="3667745" y="3060766"/>
                  <a:pt x="3632911" y="2635409"/>
                  <a:pt x="3671047" y="2864223"/>
                </a:cubicBezTo>
                <a:cubicBezTo>
                  <a:pt x="3676258" y="2895487"/>
                  <a:pt x="3678824" y="2927169"/>
                  <a:pt x="3684494" y="2958353"/>
                </a:cubicBezTo>
                <a:cubicBezTo>
                  <a:pt x="3691248" y="2995499"/>
                  <a:pt x="3699867" y="3017919"/>
                  <a:pt x="3711388" y="3052482"/>
                </a:cubicBezTo>
                <a:cubicBezTo>
                  <a:pt x="3706906" y="3191435"/>
                  <a:pt x="3706105" y="3330556"/>
                  <a:pt x="3697941" y="3469341"/>
                </a:cubicBezTo>
                <a:cubicBezTo>
                  <a:pt x="3697109" y="3483491"/>
                  <a:pt x="3688388" y="3496053"/>
                  <a:pt x="3684494" y="3509682"/>
                </a:cubicBezTo>
                <a:cubicBezTo>
                  <a:pt x="3679417" y="3527452"/>
                  <a:pt x="3675529" y="3545541"/>
                  <a:pt x="3671047" y="3563470"/>
                </a:cubicBezTo>
                <a:cubicBezTo>
                  <a:pt x="3666565" y="3599329"/>
                  <a:pt x="3660372" y="3635015"/>
                  <a:pt x="3657600" y="3671047"/>
                </a:cubicBezTo>
                <a:cubicBezTo>
                  <a:pt x="3651402" y="3751616"/>
                  <a:pt x="3660634" y="3833986"/>
                  <a:pt x="3644153" y="3913094"/>
                </a:cubicBezTo>
                <a:cubicBezTo>
                  <a:pt x="3632236" y="3970295"/>
                  <a:pt x="3599219" y="3999024"/>
                  <a:pt x="3550024" y="4007223"/>
                </a:cubicBezTo>
                <a:cubicBezTo>
                  <a:pt x="3509987" y="4013896"/>
                  <a:pt x="3469341" y="4016188"/>
                  <a:pt x="3429000" y="4020670"/>
                </a:cubicBezTo>
                <a:cubicBezTo>
                  <a:pt x="3397624" y="4016188"/>
                  <a:pt x="3365950" y="4013439"/>
                  <a:pt x="3334871" y="4007223"/>
                </a:cubicBezTo>
                <a:cubicBezTo>
                  <a:pt x="3320972" y="4004443"/>
                  <a:pt x="3308367" y="3996851"/>
                  <a:pt x="3294530" y="3993776"/>
                </a:cubicBezTo>
                <a:cubicBezTo>
                  <a:pt x="3267914" y="3987861"/>
                  <a:pt x="3240741" y="3984811"/>
                  <a:pt x="3213847" y="3980329"/>
                </a:cubicBezTo>
                <a:cubicBezTo>
                  <a:pt x="3200400" y="3975847"/>
                  <a:pt x="3187135" y="3970776"/>
                  <a:pt x="3173506" y="3966882"/>
                </a:cubicBezTo>
                <a:cubicBezTo>
                  <a:pt x="3139386" y="3957133"/>
                  <a:pt x="3111619" y="3953806"/>
                  <a:pt x="3079377" y="3939988"/>
                </a:cubicBezTo>
                <a:cubicBezTo>
                  <a:pt x="2940874" y="3880630"/>
                  <a:pt x="3128548" y="3947414"/>
                  <a:pt x="2944906" y="3886200"/>
                </a:cubicBezTo>
                <a:cubicBezTo>
                  <a:pt x="2931459" y="3881718"/>
                  <a:pt x="2918732" y="3873196"/>
                  <a:pt x="2904565" y="3872753"/>
                </a:cubicBezTo>
                <a:lnTo>
                  <a:pt x="2474259" y="3859306"/>
                </a:lnTo>
                <a:lnTo>
                  <a:pt x="2407024" y="3845859"/>
                </a:lnTo>
                <a:cubicBezTo>
                  <a:pt x="2380198" y="3840982"/>
                  <a:pt x="2352456" y="3840247"/>
                  <a:pt x="2326341" y="3832412"/>
                </a:cubicBezTo>
                <a:cubicBezTo>
                  <a:pt x="2307141" y="3826652"/>
                  <a:pt x="2290978" y="3813414"/>
                  <a:pt x="2272553" y="3805517"/>
                </a:cubicBezTo>
                <a:cubicBezTo>
                  <a:pt x="2259525" y="3799933"/>
                  <a:pt x="2244890" y="3798409"/>
                  <a:pt x="2232212" y="3792070"/>
                </a:cubicBezTo>
                <a:cubicBezTo>
                  <a:pt x="2217757" y="3784842"/>
                  <a:pt x="2205903" y="3773194"/>
                  <a:pt x="2191871" y="3765176"/>
                </a:cubicBezTo>
                <a:cubicBezTo>
                  <a:pt x="2145344" y="3738589"/>
                  <a:pt x="2143001" y="3739921"/>
                  <a:pt x="2097741" y="3724835"/>
                </a:cubicBezTo>
                <a:cubicBezTo>
                  <a:pt x="2084294" y="3715870"/>
                  <a:pt x="2072255" y="3704307"/>
                  <a:pt x="2057400" y="3697941"/>
                </a:cubicBezTo>
                <a:cubicBezTo>
                  <a:pt x="2040413" y="3690661"/>
                  <a:pt x="2021382" y="3689571"/>
                  <a:pt x="2003612" y="3684494"/>
                </a:cubicBezTo>
                <a:cubicBezTo>
                  <a:pt x="1989983" y="3680600"/>
                  <a:pt x="1976718" y="3675529"/>
                  <a:pt x="1963271" y="3671047"/>
                </a:cubicBezTo>
                <a:cubicBezTo>
                  <a:pt x="1949824" y="3657600"/>
                  <a:pt x="1939939" y="3639211"/>
                  <a:pt x="1922930" y="3630706"/>
                </a:cubicBezTo>
                <a:cubicBezTo>
                  <a:pt x="1902487" y="3620485"/>
                  <a:pt x="1878006" y="3622217"/>
                  <a:pt x="1855694" y="3617259"/>
                </a:cubicBezTo>
                <a:cubicBezTo>
                  <a:pt x="1837653" y="3613250"/>
                  <a:pt x="1819835" y="3608294"/>
                  <a:pt x="1801906" y="3603812"/>
                </a:cubicBezTo>
                <a:cubicBezTo>
                  <a:pt x="1750360" y="3552265"/>
                  <a:pt x="1797340" y="3591226"/>
                  <a:pt x="1694330" y="3550023"/>
                </a:cubicBezTo>
                <a:cubicBezTo>
                  <a:pt x="1675718" y="3542578"/>
                  <a:pt x="1659311" y="3530168"/>
                  <a:pt x="1640541" y="3523129"/>
                </a:cubicBezTo>
                <a:cubicBezTo>
                  <a:pt x="1623237" y="3516640"/>
                  <a:pt x="1604286" y="3515526"/>
                  <a:pt x="1586753" y="3509682"/>
                </a:cubicBezTo>
                <a:cubicBezTo>
                  <a:pt x="1563854" y="3502049"/>
                  <a:pt x="1542417" y="3490421"/>
                  <a:pt x="1519518" y="3482788"/>
                </a:cubicBezTo>
                <a:cubicBezTo>
                  <a:pt x="1456290" y="3461712"/>
                  <a:pt x="1464632" y="3478522"/>
                  <a:pt x="1398494" y="3442447"/>
                </a:cubicBezTo>
                <a:cubicBezTo>
                  <a:pt x="1370118" y="3426969"/>
                  <a:pt x="1344706" y="3406588"/>
                  <a:pt x="1317812" y="3388659"/>
                </a:cubicBezTo>
                <a:lnTo>
                  <a:pt x="1277471" y="3361765"/>
                </a:lnTo>
                <a:cubicBezTo>
                  <a:pt x="1228970" y="3329430"/>
                  <a:pt x="1193287" y="3309448"/>
                  <a:pt x="1156447" y="3254188"/>
                </a:cubicBezTo>
                <a:cubicBezTo>
                  <a:pt x="1138518" y="3227294"/>
                  <a:pt x="1129553" y="3191435"/>
                  <a:pt x="1102659" y="3173506"/>
                </a:cubicBezTo>
                <a:cubicBezTo>
                  <a:pt x="1070727" y="3152218"/>
                  <a:pt x="1037725" y="3131294"/>
                  <a:pt x="1008530" y="3106270"/>
                </a:cubicBezTo>
                <a:cubicBezTo>
                  <a:pt x="994091" y="3093894"/>
                  <a:pt x="982797" y="3078103"/>
                  <a:pt x="968188" y="3065929"/>
                </a:cubicBezTo>
                <a:cubicBezTo>
                  <a:pt x="955772" y="3055583"/>
                  <a:pt x="940998" y="3048429"/>
                  <a:pt x="927847" y="3039035"/>
                </a:cubicBezTo>
                <a:cubicBezTo>
                  <a:pt x="909610" y="3026008"/>
                  <a:pt x="892419" y="3011546"/>
                  <a:pt x="874059" y="2998694"/>
                </a:cubicBezTo>
                <a:cubicBezTo>
                  <a:pt x="847579" y="2980158"/>
                  <a:pt x="816233" y="2967762"/>
                  <a:pt x="793377" y="2944906"/>
                </a:cubicBezTo>
                <a:cubicBezTo>
                  <a:pt x="775447" y="2926976"/>
                  <a:pt x="760221" y="2905855"/>
                  <a:pt x="739588" y="2891117"/>
                </a:cubicBezTo>
                <a:cubicBezTo>
                  <a:pt x="728054" y="2882878"/>
                  <a:pt x="711925" y="2884009"/>
                  <a:pt x="699247" y="2877670"/>
                </a:cubicBezTo>
                <a:cubicBezTo>
                  <a:pt x="684792" y="2870442"/>
                  <a:pt x="672057" y="2860170"/>
                  <a:pt x="658906" y="2850776"/>
                </a:cubicBezTo>
                <a:cubicBezTo>
                  <a:pt x="640669" y="2837749"/>
                  <a:pt x="625164" y="2820458"/>
                  <a:pt x="605118" y="2810435"/>
                </a:cubicBezTo>
                <a:cubicBezTo>
                  <a:pt x="529949" y="2772851"/>
                  <a:pt x="559472" y="2829311"/>
                  <a:pt x="470647" y="2770094"/>
                </a:cubicBezTo>
                <a:cubicBezTo>
                  <a:pt x="418512" y="2735337"/>
                  <a:pt x="445638" y="2748311"/>
                  <a:pt x="389965" y="2729753"/>
                </a:cubicBezTo>
                <a:cubicBezTo>
                  <a:pt x="367553" y="2707341"/>
                  <a:pt x="339037" y="2689695"/>
                  <a:pt x="322730" y="2662517"/>
                </a:cubicBezTo>
                <a:cubicBezTo>
                  <a:pt x="244719" y="2532502"/>
                  <a:pt x="320483" y="2653545"/>
                  <a:pt x="242047" y="2541494"/>
                </a:cubicBezTo>
                <a:cubicBezTo>
                  <a:pt x="223511" y="2515014"/>
                  <a:pt x="211114" y="2483668"/>
                  <a:pt x="188259" y="2460812"/>
                </a:cubicBezTo>
                <a:cubicBezTo>
                  <a:pt x="142042" y="2414593"/>
                  <a:pt x="175176" y="2453398"/>
                  <a:pt x="134471" y="2380129"/>
                </a:cubicBezTo>
                <a:cubicBezTo>
                  <a:pt x="121778" y="2357282"/>
                  <a:pt x="104945" y="2336688"/>
                  <a:pt x="94130" y="2312894"/>
                </a:cubicBezTo>
                <a:cubicBezTo>
                  <a:pt x="62078" y="2242380"/>
                  <a:pt x="71127" y="2234331"/>
                  <a:pt x="53788" y="2164976"/>
                </a:cubicBezTo>
                <a:cubicBezTo>
                  <a:pt x="50350" y="2151225"/>
                  <a:pt x="44235" y="2138264"/>
                  <a:pt x="40341" y="2124635"/>
                </a:cubicBezTo>
                <a:cubicBezTo>
                  <a:pt x="6571" y="2006441"/>
                  <a:pt x="45688" y="2127230"/>
                  <a:pt x="13447" y="2030506"/>
                </a:cubicBezTo>
                <a:cubicBezTo>
                  <a:pt x="8965" y="1990165"/>
                  <a:pt x="0" y="1950072"/>
                  <a:pt x="0" y="1909482"/>
                </a:cubicBezTo>
                <a:cubicBezTo>
                  <a:pt x="0" y="1869266"/>
                  <a:pt x="9440" y="1740679"/>
                  <a:pt x="40341" y="1694329"/>
                </a:cubicBezTo>
                <a:lnTo>
                  <a:pt x="67236" y="1653988"/>
                </a:lnTo>
                <a:cubicBezTo>
                  <a:pt x="71718" y="1640541"/>
                  <a:pt x="73651" y="1625954"/>
                  <a:pt x="80683" y="1613647"/>
                </a:cubicBezTo>
                <a:cubicBezTo>
                  <a:pt x="108754" y="1564523"/>
                  <a:pt x="164727" y="1516155"/>
                  <a:pt x="201706" y="1479176"/>
                </a:cubicBezTo>
                <a:cubicBezTo>
                  <a:pt x="231444" y="1449437"/>
                  <a:pt x="244946" y="1430662"/>
                  <a:pt x="282388" y="1411941"/>
                </a:cubicBezTo>
                <a:cubicBezTo>
                  <a:pt x="295066" y="1405602"/>
                  <a:pt x="309826" y="1404359"/>
                  <a:pt x="322730" y="1398494"/>
                </a:cubicBezTo>
                <a:cubicBezTo>
                  <a:pt x="359228" y="1381904"/>
                  <a:pt x="392272" y="1357384"/>
                  <a:pt x="430306" y="1344706"/>
                </a:cubicBezTo>
                <a:cubicBezTo>
                  <a:pt x="443753" y="1340224"/>
                  <a:pt x="457969" y="1337598"/>
                  <a:pt x="470647" y="1331259"/>
                </a:cubicBezTo>
                <a:cubicBezTo>
                  <a:pt x="485102" y="1324031"/>
                  <a:pt x="495256" y="1308067"/>
                  <a:pt x="510988" y="1304365"/>
                </a:cubicBezTo>
                <a:cubicBezTo>
                  <a:pt x="572693" y="1289846"/>
                  <a:pt x="637088" y="1289902"/>
                  <a:pt x="699247" y="1277470"/>
                </a:cubicBezTo>
                <a:lnTo>
                  <a:pt x="766483" y="1264023"/>
                </a:lnTo>
                <a:cubicBezTo>
                  <a:pt x="852264" y="1269742"/>
                  <a:pt x="949167" y="1267392"/>
                  <a:pt x="1035424" y="1290917"/>
                </a:cubicBezTo>
                <a:cubicBezTo>
                  <a:pt x="1062774" y="1298376"/>
                  <a:pt x="1092518" y="1302087"/>
                  <a:pt x="1116106" y="1317812"/>
                </a:cubicBezTo>
                <a:cubicBezTo>
                  <a:pt x="1168241" y="1352569"/>
                  <a:pt x="1141115" y="1339595"/>
                  <a:pt x="1196788" y="1358153"/>
                </a:cubicBezTo>
                <a:cubicBezTo>
                  <a:pt x="1210235" y="1371600"/>
                  <a:pt x="1222119" y="1386819"/>
                  <a:pt x="1237130" y="1398494"/>
                </a:cubicBezTo>
                <a:cubicBezTo>
                  <a:pt x="1262644" y="1418338"/>
                  <a:pt x="1294956" y="1429426"/>
                  <a:pt x="1317812" y="1452282"/>
                </a:cubicBezTo>
                <a:cubicBezTo>
                  <a:pt x="1368176" y="1502646"/>
                  <a:pt x="1340112" y="1486609"/>
                  <a:pt x="1398494" y="1506070"/>
                </a:cubicBezTo>
                <a:cubicBezTo>
                  <a:pt x="1425153" y="1532729"/>
                  <a:pt x="1455761" y="1570369"/>
                  <a:pt x="1492624" y="1586753"/>
                </a:cubicBezTo>
                <a:cubicBezTo>
                  <a:pt x="1534716" y="1605461"/>
                  <a:pt x="1582391" y="1615918"/>
                  <a:pt x="1627094" y="1627094"/>
                </a:cubicBezTo>
                <a:cubicBezTo>
                  <a:pt x="1676400" y="1622612"/>
                  <a:pt x="1730147" y="1634584"/>
                  <a:pt x="1775012" y="1613647"/>
                </a:cubicBezTo>
                <a:cubicBezTo>
                  <a:pt x="1804302" y="1599978"/>
                  <a:pt x="1810871" y="1559859"/>
                  <a:pt x="1828800" y="1532965"/>
                </a:cubicBezTo>
                <a:lnTo>
                  <a:pt x="1855694" y="1492623"/>
                </a:lnTo>
                <a:cubicBezTo>
                  <a:pt x="1851212" y="1411941"/>
                  <a:pt x="1849563" y="1331051"/>
                  <a:pt x="1842247" y="1250576"/>
                </a:cubicBezTo>
                <a:cubicBezTo>
                  <a:pt x="1840574" y="1232171"/>
                  <a:pt x="1839051" y="1212165"/>
                  <a:pt x="1828800" y="1196788"/>
                </a:cubicBezTo>
                <a:cubicBezTo>
                  <a:pt x="1819835" y="1183341"/>
                  <a:pt x="1801906" y="1178859"/>
                  <a:pt x="1788459" y="1169894"/>
                </a:cubicBezTo>
                <a:cubicBezTo>
                  <a:pt x="1779494" y="1156447"/>
                  <a:pt x="1769583" y="1143585"/>
                  <a:pt x="1761565" y="1129553"/>
                </a:cubicBezTo>
                <a:cubicBezTo>
                  <a:pt x="1751620" y="1112149"/>
                  <a:pt x="1746322" y="1092077"/>
                  <a:pt x="1734671" y="1075765"/>
                </a:cubicBezTo>
                <a:cubicBezTo>
                  <a:pt x="1711138" y="1042818"/>
                  <a:pt x="1686158" y="1029975"/>
                  <a:pt x="1653988" y="1008529"/>
                </a:cubicBezTo>
                <a:cubicBezTo>
                  <a:pt x="1636059" y="981635"/>
                  <a:pt x="1627094" y="945776"/>
                  <a:pt x="1600200" y="927847"/>
                </a:cubicBezTo>
                <a:cubicBezTo>
                  <a:pt x="1554226" y="897197"/>
                  <a:pt x="1422917" y="812494"/>
                  <a:pt x="1398494" y="779929"/>
                </a:cubicBezTo>
                <a:cubicBezTo>
                  <a:pt x="1280524" y="622636"/>
                  <a:pt x="1430189" y="816906"/>
                  <a:pt x="1317812" y="685800"/>
                </a:cubicBezTo>
                <a:cubicBezTo>
                  <a:pt x="1303227" y="668784"/>
                  <a:pt x="1290918" y="649941"/>
                  <a:pt x="1277471" y="632012"/>
                </a:cubicBezTo>
                <a:cubicBezTo>
                  <a:pt x="1284270" y="598018"/>
                  <a:pt x="1289975" y="538825"/>
                  <a:pt x="1317812" y="510988"/>
                </a:cubicBezTo>
                <a:cubicBezTo>
                  <a:pt x="1327835" y="500965"/>
                  <a:pt x="1344706" y="502023"/>
                  <a:pt x="1358153" y="497541"/>
                </a:cubicBezTo>
                <a:cubicBezTo>
                  <a:pt x="1428175" y="392508"/>
                  <a:pt x="1338785" y="508705"/>
                  <a:pt x="1425388" y="443753"/>
                </a:cubicBezTo>
                <a:cubicBezTo>
                  <a:pt x="1450744" y="424736"/>
                  <a:pt x="1466252" y="394098"/>
                  <a:pt x="1492624" y="376517"/>
                </a:cubicBezTo>
                <a:cubicBezTo>
                  <a:pt x="1519518" y="358588"/>
                  <a:pt x="1546037" y="340082"/>
                  <a:pt x="1573306" y="322729"/>
                </a:cubicBezTo>
                <a:cubicBezTo>
                  <a:pt x="1595356" y="308697"/>
                  <a:pt x="1622060" y="300869"/>
                  <a:pt x="1640541" y="282388"/>
                </a:cubicBezTo>
                <a:cubicBezTo>
                  <a:pt x="1649506" y="273423"/>
                  <a:pt x="1656096" y="261164"/>
                  <a:pt x="1667436" y="255494"/>
                </a:cubicBezTo>
                <a:cubicBezTo>
                  <a:pt x="1692792" y="242816"/>
                  <a:pt x="1721224" y="237565"/>
                  <a:pt x="1748118" y="228600"/>
                </a:cubicBezTo>
                <a:lnTo>
                  <a:pt x="1788459" y="215153"/>
                </a:lnTo>
                <a:cubicBezTo>
                  <a:pt x="1801906" y="210671"/>
                  <a:pt x="1815049" y="205144"/>
                  <a:pt x="1828800" y="201706"/>
                </a:cubicBezTo>
                <a:cubicBezTo>
                  <a:pt x="1846729" y="197224"/>
                  <a:pt x="1864547" y="192268"/>
                  <a:pt x="1882588" y="188259"/>
                </a:cubicBezTo>
                <a:cubicBezTo>
                  <a:pt x="1904900" y="183301"/>
                  <a:pt x="1927125" y="177482"/>
                  <a:pt x="1949824" y="174812"/>
                </a:cubicBezTo>
                <a:cubicBezTo>
                  <a:pt x="2003429" y="168506"/>
                  <a:pt x="2057400" y="165847"/>
                  <a:pt x="2111188" y="161365"/>
                </a:cubicBezTo>
                <a:cubicBezTo>
                  <a:pt x="2197740" y="132513"/>
                  <a:pt x="2107057" y="159811"/>
                  <a:pt x="2259106" y="134470"/>
                </a:cubicBezTo>
                <a:cubicBezTo>
                  <a:pt x="2277336" y="131432"/>
                  <a:pt x="2294772" y="124647"/>
                  <a:pt x="2312894" y="121023"/>
                </a:cubicBezTo>
                <a:cubicBezTo>
                  <a:pt x="2339630" y="115676"/>
                  <a:pt x="2366629" y="111722"/>
                  <a:pt x="2393577" y="107576"/>
                </a:cubicBezTo>
                <a:cubicBezTo>
                  <a:pt x="2424903" y="102757"/>
                  <a:pt x="2456627" y="100345"/>
                  <a:pt x="2487706" y="94129"/>
                </a:cubicBezTo>
                <a:cubicBezTo>
                  <a:pt x="2523951" y="86880"/>
                  <a:pt x="2560217" y="78924"/>
                  <a:pt x="2595283" y="67235"/>
                </a:cubicBezTo>
                <a:cubicBezTo>
                  <a:pt x="2608730" y="62753"/>
                  <a:pt x="2622946" y="60127"/>
                  <a:pt x="2635624" y="53788"/>
                </a:cubicBezTo>
                <a:cubicBezTo>
                  <a:pt x="2670527" y="36337"/>
                  <a:pt x="2675747" y="16827"/>
                  <a:pt x="2716306" y="13447"/>
                </a:cubicBezTo>
                <a:cubicBezTo>
                  <a:pt x="2756508" y="10097"/>
                  <a:pt x="2805954" y="15688"/>
                  <a:pt x="2837330" y="13447"/>
                </a:cubicBezTo>
                <a:close/>
              </a:path>
            </a:pathLst>
          </a:custGeom>
          <a:solidFill>
            <a:srgbClr val="E86E48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2" name="אליפסה 131"/>
          <p:cNvSpPr/>
          <p:nvPr/>
        </p:nvSpPr>
        <p:spPr>
          <a:xfrm>
            <a:off x="5110122" y="3000229"/>
            <a:ext cx="2002704" cy="188399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7" name="מלבן מעוגל 136"/>
          <p:cNvSpPr/>
          <p:nvPr/>
        </p:nvSpPr>
        <p:spPr>
          <a:xfrm>
            <a:off x="289211" y="3539480"/>
            <a:ext cx="418550" cy="3777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8" name="TextBox 137"/>
          <p:cNvSpPr txBox="1"/>
          <p:nvPr/>
        </p:nvSpPr>
        <p:spPr>
          <a:xfrm>
            <a:off x="847441" y="3657028"/>
            <a:ext cx="98295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100" dirty="0" smtClean="0"/>
              <a:t>Arena</a:t>
            </a:r>
            <a:endParaRPr lang="he-IL" sz="1100" dirty="0"/>
          </a:p>
        </p:txBody>
      </p:sp>
      <p:pic>
        <p:nvPicPr>
          <p:cNvPr id="139" name="Picture 2" descr="Related image">
            <a:extLst>
              <a:ext uri="{FF2B5EF4-FFF2-40B4-BE49-F238E27FC236}">
                <a16:creationId xmlns:a16="http://schemas.microsoft.com/office/drawing/2014/main" id="{904D65C7-FBB7-439A-84D4-E6798373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838" y="2928225"/>
            <a:ext cx="413731" cy="41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Related image">
            <a:extLst>
              <a:ext uri="{FF2B5EF4-FFF2-40B4-BE49-F238E27FC236}">
                <a16:creationId xmlns:a16="http://schemas.microsoft.com/office/drawing/2014/main" id="{904D65C7-FBB7-439A-84D4-E67983735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539" y="2931245"/>
            <a:ext cx="397232" cy="3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צורה חופשית 40"/>
          <p:cNvSpPr/>
          <p:nvPr/>
        </p:nvSpPr>
        <p:spPr>
          <a:xfrm>
            <a:off x="2600703" y="6568790"/>
            <a:ext cx="247524" cy="253553"/>
          </a:xfrm>
          <a:custGeom>
            <a:avLst/>
            <a:gdLst>
              <a:gd name="connsiteX0" fmla="*/ 288757 w 518536"/>
              <a:gd name="connsiteY0" fmla="*/ 457200 h 517979"/>
              <a:gd name="connsiteX1" fmla="*/ 288757 w 518536"/>
              <a:gd name="connsiteY1" fmla="*/ 457200 h 517979"/>
              <a:gd name="connsiteX2" fmla="*/ 397042 w 518536"/>
              <a:gd name="connsiteY2" fmla="*/ 445168 h 517979"/>
              <a:gd name="connsiteX3" fmla="*/ 433136 w 518536"/>
              <a:gd name="connsiteY3" fmla="*/ 433137 h 517979"/>
              <a:gd name="connsiteX4" fmla="*/ 505326 w 518536"/>
              <a:gd name="connsiteY4" fmla="*/ 348916 h 517979"/>
              <a:gd name="connsiteX5" fmla="*/ 505326 w 518536"/>
              <a:gd name="connsiteY5" fmla="*/ 240632 h 517979"/>
              <a:gd name="connsiteX6" fmla="*/ 493294 w 518536"/>
              <a:gd name="connsiteY6" fmla="*/ 204537 h 517979"/>
              <a:gd name="connsiteX7" fmla="*/ 421105 w 518536"/>
              <a:gd name="connsiteY7" fmla="*/ 180474 h 517979"/>
              <a:gd name="connsiteX8" fmla="*/ 180473 w 518536"/>
              <a:gd name="connsiteY8" fmla="*/ 192505 h 517979"/>
              <a:gd name="connsiteX9" fmla="*/ 156410 w 518536"/>
              <a:gd name="connsiteY9" fmla="*/ 156410 h 517979"/>
              <a:gd name="connsiteX10" fmla="*/ 132347 w 518536"/>
              <a:gd name="connsiteY10" fmla="*/ 108284 h 517979"/>
              <a:gd name="connsiteX11" fmla="*/ 96252 w 518536"/>
              <a:gd name="connsiteY11" fmla="*/ 24063 h 517979"/>
              <a:gd name="connsiteX12" fmla="*/ 60157 w 518536"/>
              <a:gd name="connsiteY12" fmla="*/ 0 h 517979"/>
              <a:gd name="connsiteX13" fmla="*/ 24063 w 518536"/>
              <a:gd name="connsiteY13" fmla="*/ 12032 h 517979"/>
              <a:gd name="connsiteX14" fmla="*/ 0 w 518536"/>
              <a:gd name="connsiteY14" fmla="*/ 84221 h 517979"/>
              <a:gd name="connsiteX15" fmla="*/ 36094 w 518536"/>
              <a:gd name="connsiteY15" fmla="*/ 276726 h 517979"/>
              <a:gd name="connsiteX16" fmla="*/ 48126 w 518536"/>
              <a:gd name="connsiteY16" fmla="*/ 312821 h 517979"/>
              <a:gd name="connsiteX17" fmla="*/ 96252 w 518536"/>
              <a:gd name="connsiteY17" fmla="*/ 324853 h 517979"/>
              <a:gd name="connsiteX18" fmla="*/ 60157 w 518536"/>
              <a:gd name="connsiteY18" fmla="*/ 336884 h 517979"/>
              <a:gd name="connsiteX19" fmla="*/ 48126 w 518536"/>
              <a:gd name="connsiteY19" fmla="*/ 421105 h 517979"/>
              <a:gd name="connsiteX20" fmla="*/ 132347 w 518536"/>
              <a:gd name="connsiteY20" fmla="*/ 457200 h 517979"/>
              <a:gd name="connsiteX21" fmla="*/ 144379 w 518536"/>
              <a:gd name="connsiteY21" fmla="*/ 493295 h 517979"/>
              <a:gd name="connsiteX22" fmla="*/ 252663 w 518536"/>
              <a:gd name="connsiteY22" fmla="*/ 505326 h 517979"/>
              <a:gd name="connsiteX23" fmla="*/ 288757 w 518536"/>
              <a:gd name="connsiteY23" fmla="*/ 481263 h 517979"/>
              <a:gd name="connsiteX24" fmla="*/ 312821 w 518536"/>
              <a:gd name="connsiteY24" fmla="*/ 457200 h 517979"/>
              <a:gd name="connsiteX25" fmla="*/ 348915 w 518536"/>
              <a:gd name="connsiteY25" fmla="*/ 445168 h 517979"/>
              <a:gd name="connsiteX26" fmla="*/ 288757 w 518536"/>
              <a:gd name="connsiteY26" fmla="*/ 457200 h 517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18536" h="517979">
                <a:moveTo>
                  <a:pt x="288757" y="457200"/>
                </a:moveTo>
                <a:lnTo>
                  <a:pt x="288757" y="457200"/>
                </a:lnTo>
                <a:cubicBezTo>
                  <a:pt x="324852" y="453189"/>
                  <a:pt x="361219" y="451138"/>
                  <a:pt x="397042" y="445168"/>
                </a:cubicBezTo>
                <a:cubicBezTo>
                  <a:pt x="409552" y="443083"/>
                  <a:pt x="422816" y="440508"/>
                  <a:pt x="433136" y="433137"/>
                </a:cubicBezTo>
                <a:cubicBezTo>
                  <a:pt x="470268" y="406614"/>
                  <a:pt x="482203" y="383601"/>
                  <a:pt x="505326" y="348916"/>
                </a:cubicBezTo>
                <a:cubicBezTo>
                  <a:pt x="523603" y="294082"/>
                  <a:pt x="522265" y="316860"/>
                  <a:pt x="505326" y="240632"/>
                </a:cubicBezTo>
                <a:cubicBezTo>
                  <a:pt x="502575" y="228251"/>
                  <a:pt x="503614" y="211909"/>
                  <a:pt x="493294" y="204537"/>
                </a:cubicBezTo>
                <a:cubicBezTo>
                  <a:pt x="472654" y="189794"/>
                  <a:pt x="421105" y="180474"/>
                  <a:pt x="421105" y="180474"/>
                </a:cubicBezTo>
                <a:cubicBezTo>
                  <a:pt x="340894" y="184484"/>
                  <a:pt x="260454" y="199776"/>
                  <a:pt x="180473" y="192505"/>
                </a:cubicBezTo>
                <a:cubicBezTo>
                  <a:pt x="166072" y="191196"/>
                  <a:pt x="163584" y="168965"/>
                  <a:pt x="156410" y="156410"/>
                </a:cubicBezTo>
                <a:cubicBezTo>
                  <a:pt x="147512" y="140838"/>
                  <a:pt x="138645" y="125078"/>
                  <a:pt x="132347" y="108284"/>
                </a:cubicBezTo>
                <a:cubicBezTo>
                  <a:pt x="115780" y="64105"/>
                  <a:pt x="130386" y="58197"/>
                  <a:pt x="96252" y="24063"/>
                </a:cubicBezTo>
                <a:cubicBezTo>
                  <a:pt x="86027" y="13838"/>
                  <a:pt x="72189" y="8021"/>
                  <a:pt x="60157" y="0"/>
                </a:cubicBezTo>
                <a:cubicBezTo>
                  <a:pt x="48126" y="4011"/>
                  <a:pt x="31434" y="1712"/>
                  <a:pt x="24063" y="12032"/>
                </a:cubicBezTo>
                <a:cubicBezTo>
                  <a:pt x="9320" y="32672"/>
                  <a:pt x="0" y="84221"/>
                  <a:pt x="0" y="84221"/>
                </a:cubicBezTo>
                <a:cubicBezTo>
                  <a:pt x="14555" y="229773"/>
                  <a:pt x="-715" y="166301"/>
                  <a:pt x="36094" y="276726"/>
                </a:cubicBezTo>
                <a:cubicBezTo>
                  <a:pt x="40105" y="288758"/>
                  <a:pt x="35822" y="309745"/>
                  <a:pt x="48126" y="312821"/>
                </a:cubicBezTo>
                <a:lnTo>
                  <a:pt x="96252" y="324853"/>
                </a:lnTo>
                <a:cubicBezTo>
                  <a:pt x="84220" y="328863"/>
                  <a:pt x="70060" y="328961"/>
                  <a:pt x="60157" y="336884"/>
                </a:cubicBezTo>
                <a:cubicBezTo>
                  <a:pt x="31576" y="359749"/>
                  <a:pt x="27265" y="389813"/>
                  <a:pt x="48126" y="421105"/>
                </a:cubicBezTo>
                <a:cubicBezTo>
                  <a:pt x="64744" y="446031"/>
                  <a:pt x="108199" y="451163"/>
                  <a:pt x="132347" y="457200"/>
                </a:cubicBezTo>
                <a:cubicBezTo>
                  <a:pt x="136358" y="469232"/>
                  <a:pt x="136456" y="483392"/>
                  <a:pt x="144379" y="493295"/>
                </a:cubicBezTo>
                <a:cubicBezTo>
                  <a:pt x="177551" y="534760"/>
                  <a:pt x="205384" y="513206"/>
                  <a:pt x="252663" y="505326"/>
                </a:cubicBezTo>
                <a:cubicBezTo>
                  <a:pt x="264694" y="497305"/>
                  <a:pt x="277466" y="490296"/>
                  <a:pt x="288757" y="481263"/>
                </a:cubicBezTo>
                <a:cubicBezTo>
                  <a:pt x="297615" y="474177"/>
                  <a:pt x="303094" y="463036"/>
                  <a:pt x="312821" y="457200"/>
                </a:cubicBezTo>
                <a:cubicBezTo>
                  <a:pt x="323696" y="450675"/>
                  <a:pt x="336884" y="449179"/>
                  <a:pt x="348915" y="445168"/>
                </a:cubicBezTo>
                <a:cubicBezTo>
                  <a:pt x="322016" y="472068"/>
                  <a:pt x="298783" y="455195"/>
                  <a:pt x="288757" y="457200"/>
                </a:cubicBezTo>
                <a:close/>
              </a:path>
            </a:pathLst>
          </a:custGeom>
          <a:solidFill>
            <a:srgbClr val="E86E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3" name="TextBox 142"/>
          <p:cNvSpPr txBox="1"/>
          <p:nvPr/>
        </p:nvSpPr>
        <p:spPr>
          <a:xfrm>
            <a:off x="2788330" y="6550533"/>
            <a:ext cx="938567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00" dirty="0" smtClean="0"/>
              <a:t>Partnership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41686895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C:\Users\u26617\Downloads\WhatsApp Image 2019-01-09 at 08.42.32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60648"/>
            <a:ext cx="11161240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183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ציין מיקום טקסט 9"/>
          <p:cNvSpPr>
            <a:spLocks noGrp="1"/>
          </p:cNvSpPr>
          <p:nvPr>
            <p:ph type="body" idx="1"/>
          </p:nvPr>
        </p:nvSpPr>
        <p:spPr>
          <a:xfrm>
            <a:off x="335360" y="116632"/>
            <a:ext cx="5616624" cy="666516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rtl="0"/>
            <a:r>
              <a:rPr lang="en-US" sz="2400" b="1" dirty="0" smtClean="0">
                <a:solidFill>
                  <a:schemeClr val="tx1"/>
                </a:solidFill>
              </a:rPr>
              <a:t>Trends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Syrian regime and army are back in the game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PGA project is continued in Lebanon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Hezbollah became a key regional player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Russia stays as key player &amp; uses Syria as training area and Mediterranean approach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Sanctions against Iran and Hezbollah can be a game changer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Iran limited by </a:t>
            </a:r>
            <a:r>
              <a:rPr lang="en-US" sz="2000" dirty="0">
                <a:solidFill>
                  <a:schemeClr val="tx1"/>
                </a:solidFill>
              </a:rPr>
              <a:t>Russia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USA losses interest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restoration of Syria creates Economic </a:t>
            </a:r>
            <a:r>
              <a:rPr lang="en-US" sz="2000" dirty="0" smtClean="0">
                <a:solidFill>
                  <a:schemeClr val="tx1"/>
                </a:solidFill>
              </a:rPr>
              <a:t>opportunity</a:t>
            </a:r>
            <a:endParaRPr lang="en-US" sz="2000" dirty="0">
              <a:solidFill>
                <a:schemeClr val="tx1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ISIS defeated &amp; Kurds become a new </a:t>
            </a:r>
            <a:r>
              <a:rPr lang="en-US" sz="2000" dirty="0" smtClean="0">
                <a:solidFill>
                  <a:schemeClr val="tx1"/>
                </a:solidFill>
              </a:rPr>
              <a:t>player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285750" indent="-285750" rtl="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rtl="0"/>
            <a:endParaRPr lang="he-IL" sz="2000" dirty="0"/>
          </a:p>
        </p:txBody>
      </p:sp>
      <p:sp>
        <p:nvSpPr>
          <p:cNvPr id="11" name="מציין מיקום טקסט 9"/>
          <p:cNvSpPr txBox="1">
            <a:spLocks/>
          </p:cNvSpPr>
          <p:nvPr/>
        </p:nvSpPr>
        <p:spPr>
          <a:xfrm>
            <a:off x="6600056" y="116632"/>
            <a:ext cx="5256585" cy="666516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1" anchor="ctr">
            <a:noAutofit/>
          </a:bodyPr>
          <a:lstStyle>
            <a:lvl1pPr marL="0" indent="0" algn="l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sz="2400" b="1" dirty="0" smtClean="0">
                <a:solidFill>
                  <a:schemeClr val="tx1"/>
                </a:solidFill>
              </a:rPr>
              <a:t>The Israeli interests</a:t>
            </a:r>
          </a:p>
          <a:p>
            <a:pPr rtl="0"/>
            <a:r>
              <a:rPr lang="en-US" sz="2400" b="1" dirty="0" smtClean="0">
                <a:solidFill>
                  <a:schemeClr val="tx1"/>
                </a:solidFill>
              </a:rPr>
              <a:t>Defense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Israel as a strong and significant player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Deterrence and Freedom of action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Mitigate </a:t>
            </a:r>
            <a:r>
              <a:rPr lang="en-US" sz="2000" dirty="0" smtClean="0">
                <a:solidFill>
                  <a:schemeClr val="tx1"/>
                </a:solidFill>
              </a:rPr>
              <a:t>PGA </a:t>
            </a:r>
            <a:r>
              <a:rPr lang="en-US" sz="2000" dirty="0">
                <a:solidFill>
                  <a:schemeClr val="tx1"/>
                </a:solidFill>
              </a:rPr>
              <a:t>capabilities of Hezbollah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Prevent Iranian presence in Syria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Pushing away the Iranians from the border</a:t>
            </a:r>
          </a:p>
          <a:p>
            <a:pPr rtl="0"/>
            <a:r>
              <a:rPr lang="en-US" sz="2400" b="1" dirty="0">
                <a:solidFill>
                  <a:schemeClr val="tx1"/>
                </a:solidFill>
              </a:rPr>
              <a:t>Diplomacy –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USA &amp; Russia as influencing factors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Optimization of Russian coordination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Syria as a state with a distinct regime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Sunni states cooperation – my enemy’s enemy..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International legitimacy</a:t>
            </a:r>
          </a:p>
          <a:p>
            <a:pPr rtl="0"/>
            <a:r>
              <a:rPr lang="en-US" sz="2400" b="1" dirty="0">
                <a:solidFill>
                  <a:schemeClr val="tx1"/>
                </a:solidFill>
              </a:rPr>
              <a:t>Economy – </a:t>
            </a:r>
          </a:p>
          <a:p>
            <a:pPr marL="800100" lvl="1" indent="-342900" algn="l" rtl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Syria restoration as a </a:t>
            </a:r>
            <a:r>
              <a:rPr lang="en-US" sz="2000" dirty="0" smtClean="0">
                <a:solidFill>
                  <a:schemeClr val="tx1"/>
                </a:solidFill>
              </a:rPr>
              <a:t>stabilizing factor</a:t>
            </a:r>
            <a:endParaRPr lang="he-I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11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1091208"/>
          </a:xfrm>
        </p:spPr>
        <p:txBody>
          <a:bodyPr>
            <a:normAutofit/>
          </a:bodyPr>
          <a:lstStyle/>
          <a:p>
            <a:pPr algn="ctr" rtl="0"/>
            <a:r>
              <a:rPr lang="en-US" b="1" dirty="0" smtClean="0"/>
              <a:t>Main tensions</a:t>
            </a:r>
            <a:endParaRPr lang="he-IL" b="1" dirty="0"/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420714"/>
              </p:ext>
            </p:extLst>
          </p:nvPr>
        </p:nvGraphicFramePr>
        <p:xfrm>
          <a:off x="3935760" y="1871591"/>
          <a:ext cx="6336705" cy="4833125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112235">
                  <a:extLst>
                    <a:ext uri="{9D8B030D-6E8A-4147-A177-3AD203B41FA5}">
                      <a16:colId xmlns:a16="http://schemas.microsoft.com/office/drawing/2014/main" val="1385712033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4170327962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val="3545331616"/>
                    </a:ext>
                  </a:extLst>
                </a:gridCol>
              </a:tblGrid>
              <a:tr h="527713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Secular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Religious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1529096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Sunni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Shiite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471016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1 single arena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2 separate arenas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85989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Strikes</a:t>
                      </a:r>
                      <a:r>
                        <a:rPr lang="en-US" b="1" baseline="0" dirty="0" smtClean="0"/>
                        <a:t> in Russia and freedom of action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Stability</a:t>
                      </a:r>
                      <a:r>
                        <a:rPr lang="en-US" b="1" baseline="0" dirty="0" smtClean="0"/>
                        <a:t> &amp; Russia Satisfied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743735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USA &amp; NATO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Russia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7532641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Hezbollah in Syria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Hezbollah</a:t>
                      </a:r>
                      <a:r>
                        <a:rPr lang="en-US" b="1" baseline="0" dirty="0" smtClean="0"/>
                        <a:t> focused in Lebanon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0751243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Syrian regime and</a:t>
                      </a:r>
                      <a:r>
                        <a:rPr lang="en-US" b="1" baseline="0" dirty="0" smtClean="0"/>
                        <a:t> army as a thereat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Syrian</a:t>
                      </a:r>
                      <a:r>
                        <a:rPr lang="en-US" b="1" baseline="0" dirty="0" smtClean="0"/>
                        <a:t> regime and army as an opportunity</a:t>
                      </a:r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1523032"/>
                  </a:ext>
                </a:extLst>
              </a:tr>
              <a:tr h="527713">
                <a:tc>
                  <a:txBody>
                    <a:bodyPr/>
                    <a:lstStyle/>
                    <a:p>
                      <a:pPr algn="ctr" rtl="0"/>
                      <a:endParaRPr lang="he-IL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he-IL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0714608"/>
                  </a:ext>
                </a:extLst>
              </a:tr>
            </a:tbl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6168008" y="2636912"/>
            <a:ext cx="180020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>
            <a:off x="6168008" y="3140968"/>
            <a:ext cx="180020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מחבר חץ ישר 7"/>
          <p:cNvCxnSpPr/>
          <p:nvPr/>
        </p:nvCxnSpPr>
        <p:spPr>
          <a:xfrm>
            <a:off x="6168008" y="3717032"/>
            <a:ext cx="180020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מחבר חץ ישר 8"/>
          <p:cNvCxnSpPr/>
          <p:nvPr/>
        </p:nvCxnSpPr>
        <p:spPr>
          <a:xfrm>
            <a:off x="6168008" y="2060848"/>
            <a:ext cx="180020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מחבר חץ ישר 9"/>
          <p:cNvCxnSpPr/>
          <p:nvPr/>
        </p:nvCxnSpPr>
        <p:spPr>
          <a:xfrm>
            <a:off x="6168008" y="4293096"/>
            <a:ext cx="180020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מחבר חץ ישר 10"/>
          <p:cNvCxnSpPr/>
          <p:nvPr/>
        </p:nvCxnSpPr>
        <p:spPr>
          <a:xfrm>
            <a:off x="6168008" y="4869160"/>
            <a:ext cx="180020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מחבר חץ ישר 11"/>
          <p:cNvCxnSpPr/>
          <p:nvPr/>
        </p:nvCxnSpPr>
        <p:spPr>
          <a:xfrm>
            <a:off x="6168008" y="5517232"/>
            <a:ext cx="1800200" cy="0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2078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של Offic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9175</TotalTime>
  <Words>793</Words>
  <Application>Microsoft Office PowerPoint</Application>
  <PresentationFormat>מסך רחב</PresentationFormat>
  <Paragraphs>178</Paragraphs>
  <Slides>16</Slides>
  <Notes>0</Notes>
  <HiddenSlides>2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David</vt:lpstr>
      <vt:lpstr>Gisha</vt:lpstr>
      <vt:lpstr>Tahoma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Main tensions</vt:lpstr>
      <vt:lpstr>The Offset</vt:lpstr>
      <vt:lpstr>Potentials</vt:lpstr>
      <vt:lpstr>Preliminary Strategy</vt:lpstr>
      <vt:lpstr>Insights from the team work process</vt:lpstr>
      <vt:lpstr>Additional Questions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מב"ל לדרום</dc:title>
  <dc:creator>USER</dc:creator>
  <cp:lastModifiedBy>u26678</cp:lastModifiedBy>
  <cp:revision>428</cp:revision>
  <cp:lastPrinted>2017-10-15T04:06:39Z</cp:lastPrinted>
  <dcterms:created xsi:type="dcterms:W3CDTF">2017-09-23T04:50:33Z</dcterms:created>
  <dcterms:modified xsi:type="dcterms:W3CDTF">2019-01-09T23:43:09Z</dcterms:modified>
</cp:coreProperties>
</file>