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handoutMasterIdLst>
    <p:handoutMasterId r:id="rId30"/>
  </p:handout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5" r:id="rId26"/>
    <p:sldId id="282" r:id="rId27"/>
    <p:sldId id="283" r:id="rId28"/>
    <p:sldId id="284" r:id="rId29"/>
  </p:sldIdLst>
  <p:sldSz cx="7019925" cy="2339975"/>
  <p:notesSz cx="9926638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44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126" y="13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2468" cy="343559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621863" y="0"/>
            <a:ext cx="4302468" cy="343559"/>
          </a:xfrm>
          <a:prstGeom prst="rect">
            <a:avLst/>
          </a:prstGeom>
        </p:spPr>
        <p:txBody>
          <a:bodyPr vert="horz" lIns="91687" tIns="45843" rIns="91687" bIns="45843" rtlCol="0"/>
          <a:lstStyle>
            <a:lvl1pPr algn="l">
              <a:defRPr sz="1200"/>
            </a:lvl1pPr>
          </a:lstStyle>
          <a:p>
            <a:fld id="{EBDAC1C1-C23A-4B39-8B8F-9D1194D5CBF2}" type="datetimeFigureOut">
              <a:rPr lang="he-IL" smtClean="0"/>
              <a:t>י"ז/אייר/תשע"ט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6514442"/>
            <a:ext cx="4302468" cy="343559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621863" y="6514442"/>
            <a:ext cx="4302468" cy="343559"/>
          </a:xfrm>
          <a:prstGeom prst="rect">
            <a:avLst/>
          </a:prstGeom>
        </p:spPr>
        <p:txBody>
          <a:bodyPr vert="horz" lIns="91687" tIns="45843" rIns="91687" bIns="45843" rtlCol="0" anchor="b"/>
          <a:lstStyle>
            <a:lvl1pPr algn="l">
              <a:defRPr sz="1200"/>
            </a:lvl1pPr>
          </a:lstStyle>
          <a:p>
            <a:fld id="{F932DFAA-EFBF-401F-9DD6-25735BE3AD1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885206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2889"/>
            <a:ext cx="7019925" cy="2342864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7741" y="820436"/>
            <a:ext cx="4472056" cy="561724"/>
          </a:xfrm>
        </p:spPr>
        <p:txBody>
          <a:bodyPr anchor="b">
            <a:noAutofit/>
          </a:bodyPr>
          <a:lstStyle>
            <a:lvl1pPr algn="r">
              <a:defRPr sz="1842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7741" y="1382159"/>
            <a:ext cx="4472056" cy="37426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55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119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7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23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99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35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919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4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3797-DD2B-4AA7-B328-53FF91FD6341}" type="datetimeFigureOut">
              <a:rPr lang="he-IL" smtClean="0"/>
              <a:t>י"ז/אייר/תשע"ט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2DD4-0BF8-4590-9344-4B65660AAB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91859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97" y="207998"/>
            <a:ext cx="4949800" cy="1161321"/>
          </a:xfrm>
        </p:spPr>
        <p:txBody>
          <a:bodyPr anchor="ctr">
            <a:normAutofit/>
          </a:bodyPr>
          <a:lstStyle>
            <a:lvl1pPr algn="l">
              <a:defRPr sz="150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997" y="1525317"/>
            <a:ext cx="4949800" cy="536018"/>
          </a:xfrm>
        </p:spPr>
        <p:txBody>
          <a:bodyPr anchor="ctr">
            <a:normAutofit/>
          </a:bodyPr>
          <a:lstStyle>
            <a:lvl1pPr marL="0" indent="0" algn="l">
              <a:buNone/>
              <a:defRPr sz="61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5997" indent="0">
              <a:buNone/>
              <a:defRPr sz="614">
                <a:solidFill>
                  <a:schemeClr val="tx1">
                    <a:tint val="75000"/>
                  </a:schemeClr>
                </a:solidFill>
              </a:defRPr>
            </a:lvl2pPr>
            <a:lvl3pPr marL="311993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3pPr>
            <a:lvl4pPr marL="467990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4pPr>
            <a:lvl5pPr marL="623987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5pPr>
            <a:lvl6pPr marL="779983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6pPr>
            <a:lvl7pPr marL="935980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7pPr>
            <a:lvl8pPr marL="1091976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8pPr>
            <a:lvl9pPr marL="1247973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3797-DD2B-4AA7-B328-53FF91FD6341}" type="datetimeFigureOut">
              <a:rPr lang="he-IL" smtClean="0"/>
              <a:t>י"ז/אייר/תשע"ט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2DD4-0BF8-4590-9344-4B65660AAB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98142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244" y="207998"/>
            <a:ext cx="4660451" cy="1031322"/>
          </a:xfrm>
        </p:spPr>
        <p:txBody>
          <a:bodyPr anchor="ctr">
            <a:normAutofit/>
          </a:bodyPr>
          <a:lstStyle>
            <a:lvl1pPr algn="l">
              <a:defRPr sz="150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86597" y="1239320"/>
            <a:ext cx="4159745" cy="12999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5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55997" indent="0">
              <a:buFontTx/>
              <a:buNone/>
              <a:defRPr/>
            </a:lvl2pPr>
            <a:lvl3pPr marL="311993" indent="0">
              <a:buFontTx/>
              <a:buNone/>
              <a:defRPr/>
            </a:lvl3pPr>
            <a:lvl4pPr marL="467990" indent="0">
              <a:buFontTx/>
              <a:buNone/>
              <a:defRPr/>
            </a:lvl4pPr>
            <a:lvl5pPr marL="623987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997" y="1525317"/>
            <a:ext cx="4949800" cy="536018"/>
          </a:xfrm>
        </p:spPr>
        <p:txBody>
          <a:bodyPr anchor="ctr">
            <a:normAutofit/>
          </a:bodyPr>
          <a:lstStyle>
            <a:lvl1pPr marL="0" indent="0" algn="l">
              <a:buNone/>
              <a:defRPr sz="61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5997" indent="0">
              <a:buNone/>
              <a:defRPr sz="614">
                <a:solidFill>
                  <a:schemeClr val="tx1">
                    <a:tint val="75000"/>
                  </a:schemeClr>
                </a:solidFill>
              </a:defRPr>
            </a:lvl2pPr>
            <a:lvl3pPr marL="311993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3pPr>
            <a:lvl4pPr marL="467990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4pPr>
            <a:lvl5pPr marL="623987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5pPr>
            <a:lvl6pPr marL="779983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6pPr>
            <a:lvl7pPr marL="935980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7pPr>
            <a:lvl8pPr marL="1091976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8pPr>
            <a:lvl9pPr marL="1247973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3797-DD2B-4AA7-B328-53FF91FD6341}" type="datetimeFigureOut">
              <a:rPr lang="he-IL" smtClean="0"/>
              <a:t>י"ז/אייר/תשע"ט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2DD4-0BF8-4590-9344-4B65660AABB8}" type="slidenum">
              <a:rPr lang="he-IL" smtClean="0"/>
              <a:t>‹#›</a:t>
            </a:fld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311999" y="269680"/>
            <a:ext cx="350996" cy="199528"/>
          </a:xfrm>
          <a:prstGeom prst="rect">
            <a:avLst/>
          </a:prstGeom>
        </p:spPr>
        <p:txBody>
          <a:bodyPr vert="horz" lIns="31200" tIns="15600" rIns="31200" bIns="15600" rtlCol="0" anchor="ctr">
            <a:noAutofit/>
          </a:bodyPr>
          <a:lstStyle/>
          <a:p>
            <a:pPr lvl="0"/>
            <a:r>
              <a:rPr lang="en-US" sz="27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20429" y="984903"/>
            <a:ext cx="350996" cy="199528"/>
          </a:xfrm>
          <a:prstGeom prst="rect">
            <a:avLst/>
          </a:prstGeom>
        </p:spPr>
        <p:txBody>
          <a:bodyPr vert="horz" lIns="31200" tIns="15600" rIns="31200" bIns="15600" rtlCol="0" anchor="ctr">
            <a:noAutofit/>
          </a:bodyPr>
          <a:lstStyle/>
          <a:p>
            <a:pPr lvl="0"/>
            <a:r>
              <a:rPr lang="en-US" sz="27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529103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97" y="659201"/>
            <a:ext cx="4949800" cy="885581"/>
          </a:xfrm>
        </p:spPr>
        <p:txBody>
          <a:bodyPr anchor="b">
            <a:normAutofit/>
          </a:bodyPr>
          <a:lstStyle>
            <a:lvl1pPr algn="l">
              <a:defRPr sz="150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997" y="1544782"/>
            <a:ext cx="4949800" cy="516553"/>
          </a:xfrm>
        </p:spPr>
        <p:txBody>
          <a:bodyPr anchor="t">
            <a:normAutofit/>
          </a:bodyPr>
          <a:lstStyle>
            <a:lvl1pPr marL="0" indent="0" algn="l">
              <a:buNone/>
              <a:defRPr sz="614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5997" indent="0">
              <a:buNone/>
              <a:defRPr sz="614">
                <a:solidFill>
                  <a:schemeClr val="tx1">
                    <a:tint val="75000"/>
                  </a:schemeClr>
                </a:solidFill>
              </a:defRPr>
            </a:lvl2pPr>
            <a:lvl3pPr marL="311993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3pPr>
            <a:lvl4pPr marL="467990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4pPr>
            <a:lvl5pPr marL="623987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5pPr>
            <a:lvl6pPr marL="779983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6pPr>
            <a:lvl7pPr marL="935980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7pPr>
            <a:lvl8pPr marL="1091976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8pPr>
            <a:lvl9pPr marL="1247973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3797-DD2B-4AA7-B328-53FF91FD6341}" type="datetimeFigureOut">
              <a:rPr lang="he-IL" smtClean="0"/>
              <a:t>י"ז/אייר/תשע"ט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2DD4-0BF8-4590-9344-4B65660AAB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572122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244" y="207998"/>
            <a:ext cx="4660451" cy="1031322"/>
          </a:xfrm>
        </p:spPr>
        <p:txBody>
          <a:bodyPr anchor="ctr">
            <a:normAutofit/>
          </a:bodyPr>
          <a:lstStyle>
            <a:lvl1pPr algn="l">
              <a:defRPr sz="150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9995" y="1369319"/>
            <a:ext cx="4949801" cy="1754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819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155997" indent="0">
              <a:buFontTx/>
              <a:buNone/>
              <a:defRPr/>
            </a:lvl2pPr>
            <a:lvl3pPr marL="311993" indent="0">
              <a:buFontTx/>
              <a:buNone/>
              <a:defRPr/>
            </a:lvl3pPr>
            <a:lvl4pPr marL="467990" indent="0">
              <a:buFontTx/>
              <a:buNone/>
              <a:defRPr/>
            </a:lvl4pPr>
            <a:lvl5pPr marL="623987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997" y="1544782"/>
            <a:ext cx="4949800" cy="516553"/>
          </a:xfrm>
        </p:spPr>
        <p:txBody>
          <a:bodyPr anchor="t">
            <a:normAutofit/>
          </a:bodyPr>
          <a:lstStyle>
            <a:lvl1pPr marL="0" indent="0" algn="l">
              <a:buNone/>
              <a:defRPr sz="61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55997" indent="0">
              <a:buNone/>
              <a:defRPr sz="614">
                <a:solidFill>
                  <a:schemeClr val="tx1">
                    <a:tint val="75000"/>
                  </a:schemeClr>
                </a:solidFill>
              </a:defRPr>
            </a:lvl2pPr>
            <a:lvl3pPr marL="311993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3pPr>
            <a:lvl4pPr marL="467990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4pPr>
            <a:lvl5pPr marL="623987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5pPr>
            <a:lvl6pPr marL="779983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6pPr>
            <a:lvl7pPr marL="935980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7pPr>
            <a:lvl8pPr marL="1091976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8pPr>
            <a:lvl9pPr marL="1247973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3797-DD2B-4AA7-B328-53FF91FD6341}" type="datetimeFigureOut">
              <a:rPr lang="he-IL" smtClean="0"/>
              <a:t>י"ז/אייר/תשע"ט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2DD4-0BF8-4590-9344-4B65660AABB8}" type="slidenum">
              <a:rPr lang="he-IL" smtClean="0"/>
              <a:t>‹#›</a:t>
            </a:fld>
            <a:endParaRPr lang="he-IL"/>
          </a:p>
        </p:txBody>
      </p:sp>
      <p:sp>
        <p:nvSpPr>
          <p:cNvPr id="24" name="TextBox 23"/>
          <p:cNvSpPr txBox="1"/>
          <p:nvPr/>
        </p:nvSpPr>
        <p:spPr>
          <a:xfrm>
            <a:off x="311999" y="269680"/>
            <a:ext cx="350996" cy="199528"/>
          </a:xfrm>
          <a:prstGeom prst="rect">
            <a:avLst/>
          </a:prstGeom>
        </p:spPr>
        <p:txBody>
          <a:bodyPr vert="horz" lIns="31200" tIns="15600" rIns="31200" bIns="15600" rtlCol="0" anchor="ctr">
            <a:noAutofit/>
          </a:bodyPr>
          <a:lstStyle/>
          <a:p>
            <a:pPr lvl="0"/>
            <a:r>
              <a:rPr lang="en-US" sz="27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120429" y="984903"/>
            <a:ext cx="350996" cy="199528"/>
          </a:xfrm>
          <a:prstGeom prst="rect">
            <a:avLst/>
          </a:prstGeom>
        </p:spPr>
        <p:txBody>
          <a:bodyPr vert="horz" lIns="31200" tIns="15600" rIns="31200" bIns="15600" rtlCol="0" anchor="ctr">
            <a:noAutofit/>
          </a:bodyPr>
          <a:lstStyle/>
          <a:p>
            <a:pPr lvl="0"/>
            <a:r>
              <a:rPr lang="en-US" sz="273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40267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4871" y="207998"/>
            <a:ext cx="4944926" cy="1031322"/>
          </a:xfrm>
        </p:spPr>
        <p:txBody>
          <a:bodyPr anchor="ctr">
            <a:normAutofit/>
          </a:bodyPr>
          <a:lstStyle>
            <a:lvl1pPr algn="l">
              <a:defRPr sz="1501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89995" y="1369319"/>
            <a:ext cx="4949801" cy="17546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819">
                <a:solidFill>
                  <a:schemeClr val="accent1"/>
                </a:solidFill>
              </a:defRPr>
            </a:lvl1pPr>
            <a:lvl2pPr marL="155997" indent="0">
              <a:buFontTx/>
              <a:buNone/>
              <a:defRPr/>
            </a:lvl2pPr>
            <a:lvl3pPr marL="311993" indent="0">
              <a:buFontTx/>
              <a:buNone/>
              <a:defRPr/>
            </a:lvl3pPr>
            <a:lvl4pPr marL="467990" indent="0">
              <a:buFontTx/>
              <a:buNone/>
              <a:defRPr/>
            </a:lvl4pPr>
            <a:lvl5pPr marL="623987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997" y="1544782"/>
            <a:ext cx="4949800" cy="516553"/>
          </a:xfrm>
        </p:spPr>
        <p:txBody>
          <a:bodyPr anchor="t">
            <a:normAutofit/>
          </a:bodyPr>
          <a:lstStyle>
            <a:lvl1pPr marL="0" indent="0" algn="l">
              <a:buNone/>
              <a:defRPr sz="614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55997" indent="0">
              <a:buNone/>
              <a:defRPr sz="614">
                <a:solidFill>
                  <a:schemeClr val="tx1">
                    <a:tint val="75000"/>
                  </a:schemeClr>
                </a:solidFill>
              </a:defRPr>
            </a:lvl2pPr>
            <a:lvl3pPr marL="311993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3pPr>
            <a:lvl4pPr marL="467990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4pPr>
            <a:lvl5pPr marL="623987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5pPr>
            <a:lvl6pPr marL="779983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6pPr>
            <a:lvl7pPr marL="935980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7pPr>
            <a:lvl8pPr marL="1091976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8pPr>
            <a:lvl9pPr marL="1247973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3797-DD2B-4AA7-B328-53FF91FD6341}" type="datetimeFigureOut">
              <a:rPr lang="he-IL" smtClean="0"/>
              <a:t>י"ז/אייר/תשע"ט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2DD4-0BF8-4590-9344-4B65660AAB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406159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3797-DD2B-4AA7-B328-53FF91FD6341}" type="datetimeFigureOut">
              <a:rPr lang="he-IL" smtClean="0"/>
              <a:t>י"ז/אייר/תשע"ט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2DD4-0BF8-4590-9344-4B65660AAB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2113887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87637" y="207997"/>
            <a:ext cx="751247" cy="1791815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9997" y="207998"/>
            <a:ext cx="4065102" cy="179181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3797-DD2B-4AA7-B328-53FF91FD6341}" type="datetimeFigureOut">
              <a:rPr lang="he-IL" smtClean="0"/>
              <a:t>י"ז/אייר/תשע"ט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2DD4-0BF8-4590-9344-4B65660AAB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2190705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3797-DD2B-4AA7-B328-53FF91FD6341}" type="datetimeFigureOut">
              <a:rPr lang="he-IL" smtClean="0"/>
              <a:t>י"ז/אייר/תשע"ט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2DD4-0BF8-4590-9344-4B65660AAB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781091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97" y="921546"/>
            <a:ext cx="4949800" cy="623236"/>
          </a:xfrm>
        </p:spPr>
        <p:txBody>
          <a:bodyPr anchor="b"/>
          <a:lstStyle>
            <a:lvl1pPr algn="l">
              <a:defRPr sz="1365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997" y="1544782"/>
            <a:ext cx="4949800" cy="293572"/>
          </a:xfrm>
        </p:spPr>
        <p:txBody>
          <a:bodyPr anchor="t"/>
          <a:lstStyle>
            <a:lvl1pPr marL="0" indent="0" algn="l">
              <a:buNone/>
              <a:defRPr sz="68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155997" indent="0">
              <a:buNone/>
              <a:defRPr sz="614">
                <a:solidFill>
                  <a:schemeClr val="tx1">
                    <a:tint val="75000"/>
                  </a:schemeClr>
                </a:solidFill>
              </a:defRPr>
            </a:lvl2pPr>
            <a:lvl3pPr marL="311993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3pPr>
            <a:lvl4pPr marL="467990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4pPr>
            <a:lvl5pPr marL="623987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5pPr>
            <a:lvl6pPr marL="779983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6pPr>
            <a:lvl7pPr marL="935980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7pPr>
            <a:lvl8pPr marL="1091976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8pPr>
            <a:lvl9pPr marL="1247973" indent="0">
              <a:buNone/>
              <a:defRPr sz="47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3797-DD2B-4AA7-B328-53FF91FD6341}" type="datetimeFigureOut">
              <a:rPr lang="he-IL" smtClean="0"/>
              <a:t>י"ז/אייר/תשע"ט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2DD4-0BF8-4590-9344-4B65660AAB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18323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9996" y="737201"/>
            <a:ext cx="2409089" cy="13241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30709" y="737201"/>
            <a:ext cx="2409088" cy="132413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3797-DD2B-4AA7-B328-53FF91FD6341}" type="datetimeFigureOut">
              <a:rPr lang="he-IL" smtClean="0"/>
              <a:t>י"ז/אייר/תשע"ט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2DD4-0BF8-4590-9344-4B65660AAB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832562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082" y="737335"/>
            <a:ext cx="2410003" cy="196623"/>
          </a:xfrm>
        </p:spPr>
        <p:txBody>
          <a:bodyPr anchor="b">
            <a:noAutofit/>
          </a:bodyPr>
          <a:lstStyle>
            <a:lvl1pPr marL="0" indent="0">
              <a:buNone/>
              <a:defRPr sz="819" b="0"/>
            </a:lvl1pPr>
            <a:lvl2pPr marL="155997" indent="0">
              <a:buNone/>
              <a:defRPr sz="682" b="1"/>
            </a:lvl2pPr>
            <a:lvl3pPr marL="311993" indent="0">
              <a:buNone/>
              <a:defRPr sz="614" b="1"/>
            </a:lvl3pPr>
            <a:lvl4pPr marL="467990" indent="0">
              <a:buNone/>
              <a:defRPr sz="546" b="1"/>
            </a:lvl4pPr>
            <a:lvl5pPr marL="623987" indent="0">
              <a:buNone/>
              <a:defRPr sz="546" b="1"/>
            </a:lvl5pPr>
            <a:lvl6pPr marL="779983" indent="0">
              <a:buNone/>
              <a:defRPr sz="546" b="1"/>
            </a:lvl6pPr>
            <a:lvl7pPr marL="935980" indent="0">
              <a:buNone/>
              <a:defRPr sz="546" b="1"/>
            </a:lvl7pPr>
            <a:lvl8pPr marL="1091976" indent="0">
              <a:buNone/>
              <a:defRPr sz="546" b="1"/>
            </a:lvl8pPr>
            <a:lvl9pPr marL="1247973" indent="0">
              <a:buNone/>
              <a:defRPr sz="54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9082" y="933958"/>
            <a:ext cx="2410003" cy="112737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29796" y="737335"/>
            <a:ext cx="2410000" cy="196623"/>
          </a:xfrm>
        </p:spPr>
        <p:txBody>
          <a:bodyPr anchor="b">
            <a:noAutofit/>
          </a:bodyPr>
          <a:lstStyle>
            <a:lvl1pPr marL="0" indent="0">
              <a:buNone/>
              <a:defRPr sz="819" b="0"/>
            </a:lvl1pPr>
            <a:lvl2pPr marL="155997" indent="0">
              <a:buNone/>
              <a:defRPr sz="682" b="1"/>
            </a:lvl2pPr>
            <a:lvl3pPr marL="311993" indent="0">
              <a:buNone/>
              <a:defRPr sz="614" b="1"/>
            </a:lvl3pPr>
            <a:lvl4pPr marL="467990" indent="0">
              <a:buNone/>
              <a:defRPr sz="546" b="1"/>
            </a:lvl4pPr>
            <a:lvl5pPr marL="623987" indent="0">
              <a:buNone/>
              <a:defRPr sz="546" b="1"/>
            </a:lvl5pPr>
            <a:lvl6pPr marL="779983" indent="0">
              <a:buNone/>
              <a:defRPr sz="546" b="1"/>
            </a:lvl6pPr>
            <a:lvl7pPr marL="935980" indent="0">
              <a:buNone/>
              <a:defRPr sz="546" b="1"/>
            </a:lvl7pPr>
            <a:lvl8pPr marL="1091976" indent="0">
              <a:buNone/>
              <a:defRPr sz="546" b="1"/>
            </a:lvl8pPr>
            <a:lvl9pPr marL="1247973" indent="0">
              <a:buNone/>
              <a:defRPr sz="546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929796" y="933958"/>
            <a:ext cx="2410000" cy="112737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3797-DD2B-4AA7-B328-53FF91FD6341}" type="datetimeFigureOut">
              <a:rPr lang="he-IL" smtClean="0"/>
              <a:t>י"ז/אייר/תשע"ט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2DD4-0BF8-4590-9344-4B65660AAB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969182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96" y="207998"/>
            <a:ext cx="4949800" cy="4506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3797-DD2B-4AA7-B328-53FF91FD6341}" type="datetimeFigureOut">
              <a:rPr lang="he-IL" smtClean="0"/>
              <a:t>י"ז/אייר/תשע"ט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2DD4-0BF8-4590-9344-4B65660AAB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902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3797-DD2B-4AA7-B328-53FF91FD6341}" type="datetimeFigureOut">
              <a:rPr lang="he-IL" smtClean="0"/>
              <a:t>י"ז/אייר/תשע"ט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2DD4-0BF8-4590-9344-4B65660AAB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47815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96" y="511329"/>
            <a:ext cx="2219365" cy="436217"/>
          </a:xfrm>
        </p:spPr>
        <p:txBody>
          <a:bodyPr anchor="b">
            <a:normAutofit/>
          </a:bodyPr>
          <a:lstStyle>
            <a:lvl1pPr>
              <a:defRPr sz="68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0985" y="175694"/>
            <a:ext cx="2598812" cy="188564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9996" y="947546"/>
            <a:ext cx="2219365" cy="881824"/>
          </a:xfrm>
        </p:spPr>
        <p:txBody>
          <a:bodyPr>
            <a:normAutofit/>
          </a:bodyPr>
          <a:lstStyle>
            <a:lvl1pPr marL="0" indent="0">
              <a:buNone/>
              <a:defRPr sz="478"/>
            </a:lvl1pPr>
            <a:lvl2pPr marL="155950" indent="0">
              <a:buNone/>
              <a:defRPr sz="478"/>
            </a:lvl2pPr>
            <a:lvl3pPr marL="311900" indent="0">
              <a:buNone/>
              <a:defRPr sz="409"/>
            </a:lvl3pPr>
            <a:lvl4pPr marL="467850" indent="0">
              <a:buNone/>
              <a:defRPr sz="341"/>
            </a:lvl4pPr>
            <a:lvl5pPr marL="623799" indent="0">
              <a:buNone/>
              <a:defRPr sz="341"/>
            </a:lvl5pPr>
            <a:lvl6pPr marL="779749" indent="0">
              <a:buNone/>
              <a:defRPr sz="341"/>
            </a:lvl6pPr>
            <a:lvl7pPr marL="935699" indent="0">
              <a:buNone/>
              <a:defRPr sz="341"/>
            </a:lvl7pPr>
            <a:lvl8pPr marL="1091649" indent="0">
              <a:buNone/>
              <a:defRPr sz="341"/>
            </a:lvl8pPr>
            <a:lvl9pPr marL="1247599" indent="0">
              <a:buNone/>
              <a:defRPr sz="34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3797-DD2B-4AA7-B328-53FF91FD6341}" type="datetimeFigureOut">
              <a:rPr lang="he-IL" smtClean="0"/>
              <a:t>י"ז/אייר/תשע"ט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2DD4-0BF8-4590-9344-4B65660AAB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5027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9996" y="1637983"/>
            <a:ext cx="4949800" cy="193373"/>
          </a:xfrm>
        </p:spPr>
        <p:txBody>
          <a:bodyPr anchor="b">
            <a:normAutofit/>
          </a:bodyPr>
          <a:lstStyle>
            <a:lvl1pPr algn="l">
              <a:defRPr sz="819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9996" y="207998"/>
            <a:ext cx="4949800" cy="1312173"/>
          </a:xfrm>
        </p:spPr>
        <p:txBody>
          <a:bodyPr anchor="t">
            <a:normAutofit/>
          </a:bodyPr>
          <a:lstStyle>
            <a:lvl1pPr marL="0" indent="0" algn="ctr">
              <a:buNone/>
              <a:defRPr sz="546"/>
            </a:lvl1pPr>
            <a:lvl2pPr marL="155997" indent="0">
              <a:buNone/>
              <a:defRPr sz="546"/>
            </a:lvl2pPr>
            <a:lvl3pPr marL="311993" indent="0">
              <a:buNone/>
              <a:defRPr sz="546"/>
            </a:lvl3pPr>
            <a:lvl4pPr marL="467990" indent="0">
              <a:buNone/>
              <a:defRPr sz="546"/>
            </a:lvl4pPr>
            <a:lvl5pPr marL="623987" indent="0">
              <a:buNone/>
              <a:defRPr sz="546"/>
            </a:lvl5pPr>
            <a:lvl6pPr marL="779983" indent="0">
              <a:buNone/>
              <a:defRPr sz="546"/>
            </a:lvl6pPr>
            <a:lvl7pPr marL="935980" indent="0">
              <a:buNone/>
              <a:defRPr sz="546"/>
            </a:lvl7pPr>
            <a:lvl8pPr marL="1091976" indent="0">
              <a:buNone/>
              <a:defRPr sz="546"/>
            </a:lvl8pPr>
            <a:lvl9pPr marL="1247973" indent="0">
              <a:buNone/>
              <a:defRPr sz="54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9996" y="1831356"/>
            <a:ext cx="4949800" cy="229979"/>
          </a:xfrm>
        </p:spPr>
        <p:txBody>
          <a:bodyPr>
            <a:normAutofit/>
          </a:bodyPr>
          <a:lstStyle>
            <a:lvl1pPr marL="0" indent="0">
              <a:buNone/>
              <a:defRPr sz="409"/>
            </a:lvl1pPr>
            <a:lvl2pPr marL="155997" indent="0">
              <a:buNone/>
              <a:defRPr sz="409"/>
            </a:lvl2pPr>
            <a:lvl3pPr marL="311993" indent="0">
              <a:buNone/>
              <a:defRPr sz="341"/>
            </a:lvl3pPr>
            <a:lvl4pPr marL="467990" indent="0">
              <a:buNone/>
              <a:defRPr sz="307"/>
            </a:lvl4pPr>
            <a:lvl5pPr marL="623987" indent="0">
              <a:buNone/>
              <a:defRPr sz="307"/>
            </a:lvl5pPr>
            <a:lvl6pPr marL="779983" indent="0">
              <a:buNone/>
              <a:defRPr sz="307"/>
            </a:lvl6pPr>
            <a:lvl7pPr marL="935980" indent="0">
              <a:buNone/>
              <a:defRPr sz="307"/>
            </a:lvl7pPr>
            <a:lvl8pPr marL="1091976" indent="0">
              <a:buNone/>
              <a:defRPr sz="307"/>
            </a:lvl8pPr>
            <a:lvl9pPr marL="1247973" indent="0">
              <a:buNone/>
              <a:defRPr sz="30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792DD4-0BF8-4590-9344-4B65660AABB8}" type="slidenum">
              <a:rPr lang="he-IL" smtClean="0"/>
              <a:t>‹#›</a:t>
            </a:fld>
            <a:endParaRPr lang="he-I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3797-DD2B-4AA7-B328-53FF91FD6341}" type="datetimeFigureOut">
              <a:rPr lang="he-IL" smtClean="0"/>
              <a:t>י"ז/אייר/תשע"ט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28971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2889"/>
            <a:ext cx="7019925" cy="2342864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9996" y="207998"/>
            <a:ext cx="4949800" cy="45066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9996" y="737201"/>
            <a:ext cx="4949800" cy="1324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148581" y="2061335"/>
            <a:ext cx="525077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A3797-DD2B-4AA7-B328-53FF91FD6341}" type="datetimeFigureOut">
              <a:rPr lang="he-IL" smtClean="0"/>
              <a:t>י"ז/אייר/תשע"ט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9996" y="2061335"/>
            <a:ext cx="3626047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46343" y="2061335"/>
            <a:ext cx="393454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07">
                <a:solidFill>
                  <a:schemeClr val="accent1"/>
                </a:solidFill>
              </a:defRPr>
            </a:lvl1pPr>
          </a:lstStyle>
          <a:p>
            <a:fld id="{2B792DD4-0BF8-4590-9344-4B65660AABB8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7641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  <p:sldLayoutId id="2147483747" r:id="rId12"/>
    <p:sldLayoutId id="2147483748" r:id="rId13"/>
    <p:sldLayoutId id="2147483749" r:id="rId14"/>
    <p:sldLayoutId id="2147483750" r:id="rId15"/>
    <p:sldLayoutId id="2147483751" r:id="rId16"/>
  </p:sldLayoutIdLst>
  <p:txStyles>
    <p:titleStyle>
      <a:lvl1pPr algn="l" defTabSz="155997" rtl="1" eaLnBrk="1" latinLnBrk="0" hangingPunct="1">
        <a:spcBef>
          <a:spcPct val="0"/>
        </a:spcBef>
        <a:buNone/>
        <a:defRPr sz="1228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116997" indent="-116997" algn="r" defTabSz="155997" rtl="1" eaLnBrk="1" latinLnBrk="0" hangingPunct="1">
        <a:spcBef>
          <a:spcPts val="34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1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253495" indent="-97498" algn="r" defTabSz="155997" rtl="1" eaLnBrk="1" latinLnBrk="0" hangingPunct="1">
        <a:spcBef>
          <a:spcPts val="34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4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389992" indent="-77998" algn="r" defTabSz="155997" rtl="1" eaLnBrk="1" latinLnBrk="0" hangingPunct="1">
        <a:spcBef>
          <a:spcPts val="34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7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545988" indent="-77998" algn="r" defTabSz="155997" rtl="1" eaLnBrk="1" latinLnBrk="0" hangingPunct="1">
        <a:spcBef>
          <a:spcPts val="34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0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701985" indent="-77998" algn="r" defTabSz="155997" rtl="1" eaLnBrk="1" latinLnBrk="0" hangingPunct="1">
        <a:spcBef>
          <a:spcPts val="34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0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857982" indent="-77998" algn="r" defTabSz="155997" rtl="1" eaLnBrk="1" latinLnBrk="0" hangingPunct="1">
        <a:spcBef>
          <a:spcPts val="34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0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013978" indent="-77998" algn="r" defTabSz="155997" rtl="1" eaLnBrk="1" latinLnBrk="0" hangingPunct="1">
        <a:spcBef>
          <a:spcPts val="34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0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169975" indent="-77998" algn="r" defTabSz="155997" rtl="1" eaLnBrk="1" latinLnBrk="0" hangingPunct="1">
        <a:spcBef>
          <a:spcPts val="34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0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325971" indent="-77998" algn="r" defTabSz="155997" rtl="1" eaLnBrk="1" latinLnBrk="0" hangingPunct="1">
        <a:spcBef>
          <a:spcPts val="341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409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155997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1pPr>
      <a:lvl2pPr marL="155997" algn="r" defTabSz="155997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2pPr>
      <a:lvl3pPr marL="311993" algn="r" defTabSz="155997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3pPr>
      <a:lvl4pPr marL="467990" algn="r" defTabSz="155997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4pPr>
      <a:lvl5pPr marL="623987" algn="r" defTabSz="155997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5pPr>
      <a:lvl6pPr marL="779983" algn="r" defTabSz="155997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6pPr>
      <a:lvl7pPr marL="935980" algn="r" defTabSz="155997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7pPr>
      <a:lvl8pPr marL="1091976" algn="r" defTabSz="155997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8pPr>
      <a:lvl9pPr marL="1247973" algn="r" defTabSz="155997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gif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</a:rPr>
              <a:t>Mr. Stephen Prince</a:t>
            </a:r>
            <a:endParaRPr lang="he-IL" sz="429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23" y="497161"/>
            <a:ext cx="879638" cy="439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486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</a:rPr>
              <a:t>Col </a:t>
            </a:r>
            <a:r>
              <a:rPr lang="en-US" sz="4290" dirty="0" err="1" smtClean="0">
                <a:solidFill>
                  <a:prstClr val="black"/>
                </a:solidFill>
                <a:latin typeface="Trebuchet MS" panose="020B0603020202020204"/>
              </a:rPr>
              <a:t>Negassi</a:t>
            </a:r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</a:rPr>
              <a:t> </a:t>
            </a:r>
            <a:r>
              <a:rPr lang="en-US" sz="4290" dirty="0" err="1" smtClean="0">
                <a:solidFill>
                  <a:prstClr val="black"/>
                </a:solidFill>
                <a:latin typeface="Trebuchet MS" panose="020B0603020202020204"/>
              </a:rPr>
              <a:t>Cheru</a:t>
            </a:r>
            <a:endParaRPr lang="he-IL" sz="429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  <p:pic>
        <p:nvPicPr>
          <p:cNvPr id="2060" name="Picture 12" descr="×ª××¦××ª ×ª××× × ×¢×××¨ âªethiopia flagâ¬â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267" y="497162"/>
            <a:ext cx="803575" cy="418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512744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72000" rtlCol="1" anchor="b">
            <a:noAutofit/>
          </a:bodyPr>
          <a:lstStyle/>
          <a:p>
            <a:pPr algn="ctr" defTabSz="445816"/>
            <a:r>
              <a:rPr lang="en-US" sz="3600" dirty="0" smtClean="0">
                <a:solidFill>
                  <a:prstClr val="black"/>
                </a:solidFill>
                <a:latin typeface="Trebuchet MS" panose="020B0603020202020204"/>
              </a:rPr>
              <a:t>HRH Prince Guillaume de</a:t>
            </a:r>
          </a:p>
          <a:p>
            <a:pPr algn="ctr" defTabSz="445816"/>
            <a:r>
              <a:rPr lang="en-US" sz="3600" dirty="0" smtClean="0">
                <a:solidFill>
                  <a:prstClr val="black"/>
                </a:solidFill>
                <a:latin typeface="Trebuchet MS" panose="020B0603020202020204"/>
              </a:rPr>
              <a:t> Luxembourg</a:t>
            </a:r>
            <a:endParaRPr lang="he-IL" sz="360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6595" y="-5854654"/>
            <a:ext cx="879638" cy="439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  <p:pic>
        <p:nvPicPr>
          <p:cNvPr id="3074" name="Picture 2" descr="×ª××¦××ª ×ª××× × ×¢×××¨ âªluxembourg flagâ¬â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5336" y="493439"/>
            <a:ext cx="869506" cy="446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24347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06" y="0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  <a:cs typeface="Gisha" panose="020B0502040204020203" pitchFamily="34" charset="-79"/>
              </a:rPr>
              <a:t>Col Andre Isola</a:t>
            </a:r>
            <a:endParaRPr lang="he-IL" sz="429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  <p:pic>
        <p:nvPicPr>
          <p:cNvPr id="4098" name="Picture 2" descr="×ª××¦××ª ×ª××× × ×¢×××¨ âªbrazil flagâ¬â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006" y="497162"/>
            <a:ext cx="877729" cy="43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40094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err="1" smtClean="0">
                <a:solidFill>
                  <a:prstClr val="black"/>
                </a:solidFill>
                <a:latin typeface="Trebuchet MS" panose="020B0603020202020204"/>
              </a:rPr>
              <a:t>Capt</a:t>
            </a:r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</a:rPr>
              <a:t> Akihito </a:t>
            </a:r>
            <a:r>
              <a:rPr lang="en-US" sz="4290" dirty="0" err="1" smtClean="0">
                <a:solidFill>
                  <a:prstClr val="black"/>
                </a:solidFill>
                <a:latin typeface="Trebuchet MS" panose="020B0603020202020204"/>
              </a:rPr>
              <a:t>Kado</a:t>
            </a:r>
            <a:endParaRPr lang="he-IL" sz="429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  <p:pic>
        <p:nvPicPr>
          <p:cNvPr id="5122" name="Picture 2" descr="×ª××¦××ª ×ª××× × ×¢×××¨ âªjapan flagâ¬â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170" y="497162"/>
            <a:ext cx="877671" cy="43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542859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</a:rPr>
              <a:t>Col </a:t>
            </a:r>
            <a:r>
              <a:rPr lang="en-US" sz="4290" dirty="0" err="1" smtClean="0">
                <a:solidFill>
                  <a:prstClr val="black"/>
                </a:solidFill>
                <a:latin typeface="Trebuchet MS" panose="020B0603020202020204"/>
              </a:rPr>
              <a:t>Xianghui</a:t>
            </a:r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</a:rPr>
              <a:t> Liu</a:t>
            </a:r>
            <a:endParaRPr lang="he-IL" sz="429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  <p:pic>
        <p:nvPicPr>
          <p:cNvPr id="6148" name="Picture 4" descr="×ª××¦××ª ×ª××× × ×¢×××¨ âªchina flagâ¬â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5529" y="497162"/>
            <a:ext cx="959313" cy="43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220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</a:rPr>
              <a:t>Capt. Christopher Cook</a:t>
            </a:r>
            <a:endParaRPr lang="he-IL" sz="429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23" y="497161"/>
            <a:ext cx="879638" cy="439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8237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</a:rPr>
              <a:t>Col Leonardo Brown </a:t>
            </a:r>
            <a:endParaRPr lang="he-IL" sz="429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23" y="497161"/>
            <a:ext cx="879638" cy="439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1522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err="1" smtClean="0">
                <a:solidFill>
                  <a:prstClr val="black"/>
                </a:solidFill>
                <a:latin typeface="Trebuchet MS" panose="020B0603020202020204"/>
              </a:rPr>
              <a:t>Mr</a:t>
            </a:r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</a:rPr>
              <a:t> . Mel Cooper</a:t>
            </a:r>
            <a:endParaRPr lang="he-IL" sz="429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29303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  <a:cs typeface="Gisha" panose="020B0502040204020203" pitchFamily="34" charset="-79"/>
              </a:rPr>
              <a:t>Mr. </a:t>
            </a:r>
            <a:r>
              <a:rPr lang="en-US" sz="4290" dirty="0" err="1" smtClean="0">
                <a:solidFill>
                  <a:prstClr val="black"/>
                </a:solidFill>
                <a:latin typeface="Trebuchet MS" panose="020B0603020202020204"/>
                <a:cs typeface="Gisha" panose="020B0502040204020203" pitchFamily="34" charset="-79"/>
              </a:rPr>
              <a:t>Llir</a:t>
            </a:r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  <a:cs typeface="Gisha" panose="020B0502040204020203" pitchFamily="34" charset="-79"/>
              </a:rPr>
              <a:t> </a:t>
            </a:r>
            <a:r>
              <a:rPr lang="en-US" sz="4290" dirty="0" err="1" smtClean="0">
                <a:solidFill>
                  <a:prstClr val="black"/>
                </a:solidFill>
                <a:latin typeface="Trebuchet MS" panose="020B0603020202020204"/>
                <a:cs typeface="Gisha" panose="020B0502040204020203" pitchFamily="34" charset="-79"/>
              </a:rPr>
              <a:t>Pujo</a:t>
            </a:r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  <a:cs typeface="Gisha" panose="020B0502040204020203" pitchFamily="34" charset="-79"/>
              </a:rPr>
              <a:t> </a:t>
            </a:r>
            <a:endParaRPr lang="he-IL" sz="429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  <p:pic>
        <p:nvPicPr>
          <p:cNvPr id="7170" name="Picture 2" descr="http://nationalflagstore.com/wp-content/uploads/2014/07/albania-flag1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171" y="505728"/>
            <a:ext cx="967317" cy="43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04004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-9716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  <a:cs typeface="Gisha" panose="020B0502040204020203" pitchFamily="34" charset="-79"/>
              </a:rPr>
              <a:t>Mr. David </a:t>
            </a:r>
            <a:r>
              <a:rPr lang="en-US" sz="4290" dirty="0" err="1" smtClean="0">
                <a:solidFill>
                  <a:prstClr val="black"/>
                </a:solidFill>
                <a:latin typeface="Trebuchet MS" panose="020B0603020202020204"/>
                <a:cs typeface="Gisha" panose="020B0502040204020203" pitchFamily="34" charset="-79"/>
              </a:rPr>
              <a:t>Sakhvadze</a:t>
            </a:r>
            <a:endParaRPr lang="he-IL" sz="429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01267" y="497162"/>
            <a:ext cx="795867" cy="43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890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marL="0" marR="0" lvl="0" indent="0" algn="ctr" defTabSz="44581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</a:rPr>
              <a:t>Brig Michael </a:t>
            </a:r>
            <a:r>
              <a:rPr lang="en-US" sz="4290" dirty="0" err="1" smtClean="0">
                <a:solidFill>
                  <a:prstClr val="black"/>
                </a:solidFill>
                <a:latin typeface="Trebuchet MS" panose="020B0603020202020204"/>
              </a:rPr>
              <a:t>Elviss</a:t>
            </a:r>
            <a:endParaRPr kumimoji="0" lang="he-IL" sz="429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23" y="497161"/>
            <a:ext cx="879638" cy="439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615996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  <a:cs typeface="Gisha" panose="020B0502040204020203" pitchFamily="34" charset="-79"/>
              </a:rPr>
              <a:t>Brig Rajesh </a:t>
            </a:r>
            <a:r>
              <a:rPr lang="en-US" sz="4290" dirty="0" err="1" smtClean="0">
                <a:solidFill>
                  <a:prstClr val="black"/>
                </a:solidFill>
                <a:latin typeface="Trebuchet MS" panose="020B0603020202020204"/>
                <a:cs typeface="Gisha" panose="020B0502040204020203" pitchFamily="34" charset="-79"/>
              </a:rPr>
              <a:t>Moghe</a:t>
            </a:r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  <a:cs typeface="Gisha" panose="020B0502040204020203" pitchFamily="34" charset="-79"/>
              </a:rPr>
              <a:t> </a:t>
            </a:r>
            <a:endParaRPr lang="he-IL" sz="429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  <p:sp>
        <p:nvSpPr>
          <p:cNvPr id="2" name="AutoShape 2" descr="×ª××¦××ª ×ª××× × ×¢×××¨ âªindia flag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sp>
        <p:nvSpPr>
          <p:cNvPr id="3" name="AutoShape 4" descr="×ª××¦××ª ×ª××× × ×¢×××¨ âªindia flagâ¬â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e-IL"/>
          </a:p>
        </p:txBody>
      </p:sp>
      <p:pic>
        <p:nvPicPr>
          <p:cNvPr id="8200" name="Picture 8" descr="Flag of India.sv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01267" y="496749"/>
            <a:ext cx="803575" cy="43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818655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  <a:cs typeface="Gisha" panose="020B0502040204020203" pitchFamily="34" charset="-79"/>
              </a:rPr>
              <a:t>Col </a:t>
            </a:r>
            <a:r>
              <a:rPr lang="en-US" sz="4290" dirty="0" err="1" smtClean="0">
                <a:solidFill>
                  <a:prstClr val="black"/>
                </a:solidFill>
                <a:latin typeface="Trebuchet MS" panose="020B0603020202020204"/>
                <a:cs typeface="Gisha" panose="020B0502040204020203" pitchFamily="34" charset="-79"/>
              </a:rPr>
              <a:t>Kefa</a:t>
            </a:r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  <a:cs typeface="Gisha" panose="020B0502040204020203" pitchFamily="34" charset="-79"/>
              </a:rPr>
              <a:t> </a:t>
            </a:r>
            <a:r>
              <a:rPr lang="en-US" sz="4290" dirty="0" err="1" smtClean="0">
                <a:solidFill>
                  <a:prstClr val="black"/>
                </a:solidFill>
                <a:latin typeface="Trebuchet MS" panose="020B0603020202020204"/>
                <a:cs typeface="Gisha" panose="020B0502040204020203" pitchFamily="34" charset="-79"/>
              </a:rPr>
              <a:t>Nangeso</a:t>
            </a:r>
            <a:endParaRPr lang="he-IL" sz="429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  <p:pic>
        <p:nvPicPr>
          <p:cNvPr id="9220" name="Picture 4" descr="×ª××¦××ª ×ª××× × ×¢×××¨ âªuganda flagâ¬â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2212" y="496749"/>
            <a:ext cx="730061" cy="43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5049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cs typeface="Gisha" panose="020B0502040204020203" pitchFamily="34" charset="-79"/>
              </a:rPr>
              <a:t>MG Itai </a:t>
            </a:r>
            <a:r>
              <a:rPr lang="en-US" sz="4290" dirty="0" err="1" smtClean="0">
                <a:solidFill>
                  <a:prstClr val="black"/>
                </a:solidFill>
                <a:cs typeface="Gisha" panose="020B0502040204020203" pitchFamily="34" charset="-79"/>
              </a:rPr>
              <a:t>Veruv</a:t>
            </a:r>
            <a:endParaRPr lang="en-US" sz="4290" dirty="0" smtClean="0">
              <a:solidFill>
                <a:prstClr val="black"/>
              </a:solidFill>
              <a:cs typeface="Gisha" panose="020B0502040204020203" pitchFamily="34" charset="-79"/>
            </a:endParaRPr>
          </a:p>
          <a:p>
            <a:pPr algn="ctr" defTabSz="445816"/>
            <a:r>
              <a:rPr lang="en-US" sz="1600" dirty="0" smtClean="0">
                <a:solidFill>
                  <a:prstClr val="black"/>
                </a:solidFill>
                <a:cs typeface="Gisha" panose="020B0502040204020203" pitchFamily="34" charset="-79"/>
              </a:rPr>
              <a:t>Commandant of the INDC and IDF Military Colleges</a:t>
            </a:r>
            <a:endParaRPr lang="he-IL" sz="1600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5157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cs typeface="Gisha" panose="020B0502040204020203" pitchFamily="34" charset="-79"/>
              </a:rPr>
              <a:t>CAPT (N) Guy Levy</a:t>
            </a:r>
          </a:p>
          <a:p>
            <a:pPr algn="ctr" defTabSz="445816"/>
            <a:r>
              <a:rPr lang="en-US" sz="1600" dirty="0" smtClean="0">
                <a:solidFill>
                  <a:prstClr val="black"/>
                </a:solidFill>
                <a:cs typeface="Gisha" panose="020B0502040204020203" pitchFamily="34" charset="-79"/>
              </a:rPr>
              <a:t>INDC Participant</a:t>
            </a:r>
            <a:endParaRPr lang="he-IL" sz="1600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23498"/>
            <a:ext cx="893221" cy="89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8164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cs typeface="Gisha" panose="020B0502040204020203" pitchFamily="34" charset="-79"/>
              </a:rPr>
              <a:t>Col Omer </a:t>
            </a:r>
            <a:r>
              <a:rPr lang="en-US" sz="4290" dirty="0" err="1" smtClean="0">
                <a:solidFill>
                  <a:prstClr val="black"/>
                </a:solidFill>
                <a:cs typeface="Gisha" panose="020B0502040204020203" pitchFamily="34" charset="-79"/>
              </a:rPr>
              <a:t>Tishler</a:t>
            </a:r>
            <a:endParaRPr lang="en-US" sz="4290" dirty="0" smtClean="0">
              <a:solidFill>
                <a:prstClr val="black"/>
              </a:solidFill>
              <a:cs typeface="Gisha" panose="020B0502040204020203" pitchFamily="34" charset="-79"/>
            </a:endParaRPr>
          </a:p>
          <a:p>
            <a:pPr algn="ctr" defTabSz="445816"/>
            <a:r>
              <a:rPr lang="en-US" sz="1600" dirty="0" smtClean="0">
                <a:solidFill>
                  <a:prstClr val="black"/>
                </a:solidFill>
                <a:cs typeface="Gisha" panose="020B0502040204020203" pitchFamily="34" charset="-79"/>
              </a:rPr>
              <a:t>INDC Participant</a:t>
            </a:r>
            <a:endParaRPr lang="he-IL" sz="1600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15" y="223498"/>
            <a:ext cx="893221" cy="89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2690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smtClean="0">
                <a:solidFill>
                  <a:prstClr val="black"/>
                </a:solidFill>
                <a:cs typeface="Gisha" panose="020B0502040204020203" pitchFamily="34" charset="-79"/>
              </a:rPr>
              <a:t>Col </a:t>
            </a:r>
            <a:r>
              <a:rPr lang="en-US" sz="4400"/>
              <a:t>Samuel Boumendil</a:t>
            </a:r>
            <a:r>
              <a:rPr lang="en-US" sz="4400"/>
              <a:t> </a:t>
            </a:r>
            <a:endParaRPr lang="en-US" sz="4290" dirty="0" smtClean="0">
              <a:solidFill>
                <a:prstClr val="black"/>
              </a:solidFill>
              <a:cs typeface="Gisha" panose="020B0502040204020203" pitchFamily="34" charset="-79"/>
            </a:endParaRPr>
          </a:p>
          <a:p>
            <a:pPr algn="ctr" defTabSz="445816"/>
            <a:r>
              <a:rPr lang="en-US" sz="1600" dirty="0" smtClean="0">
                <a:solidFill>
                  <a:prstClr val="black"/>
                </a:solidFill>
                <a:cs typeface="Gisha" panose="020B0502040204020203" pitchFamily="34" charset="-79"/>
              </a:rPr>
              <a:t>INDC Participant</a:t>
            </a:r>
            <a:endParaRPr lang="he-IL" sz="1600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15" y="223498"/>
            <a:ext cx="893221" cy="89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4768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cs typeface="Gisha" panose="020B0502040204020203" pitchFamily="34" charset="-79"/>
              </a:rPr>
              <a:t>MAJ Ido Soceanu </a:t>
            </a:r>
          </a:p>
          <a:p>
            <a:pPr algn="ctr" defTabSz="445816"/>
            <a:r>
              <a:rPr lang="en-US" sz="1600" dirty="0" smtClean="0">
                <a:solidFill>
                  <a:prstClr val="black"/>
                </a:solidFill>
                <a:cs typeface="Gisha" panose="020B0502040204020203" pitchFamily="34" charset="-79"/>
              </a:rPr>
              <a:t>Head of the International Fellowship &amp; Relations Desk</a:t>
            </a:r>
            <a:endParaRPr lang="he-IL" sz="1600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15" y="223498"/>
            <a:ext cx="893221" cy="89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20691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cs typeface="Gisha" panose="020B0502040204020203" pitchFamily="34" charset="-79"/>
              </a:rPr>
              <a:t>COL (res.) </a:t>
            </a:r>
            <a:r>
              <a:rPr lang="en-US" sz="4290" dirty="0" err="1" smtClean="0">
                <a:solidFill>
                  <a:prstClr val="black"/>
                </a:solidFill>
                <a:cs typeface="Gisha" panose="020B0502040204020203" pitchFamily="34" charset="-79"/>
              </a:rPr>
              <a:t>Itamar</a:t>
            </a:r>
            <a:r>
              <a:rPr lang="en-US" sz="4290" dirty="0" smtClean="0">
                <a:solidFill>
                  <a:prstClr val="black"/>
                </a:solidFill>
                <a:cs typeface="Gisha" panose="020B0502040204020203" pitchFamily="34" charset="-79"/>
              </a:rPr>
              <a:t> </a:t>
            </a:r>
            <a:r>
              <a:rPr lang="en-US" sz="4290" dirty="0" err="1" smtClean="0">
                <a:solidFill>
                  <a:prstClr val="black"/>
                </a:solidFill>
                <a:cs typeface="Gisha" panose="020B0502040204020203" pitchFamily="34" charset="-79"/>
              </a:rPr>
              <a:t>Yaar</a:t>
            </a:r>
            <a:endParaRPr lang="en-US" sz="4290" dirty="0" smtClean="0">
              <a:solidFill>
                <a:prstClr val="black"/>
              </a:solidFill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15" y="223498"/>
            <a:ext cx="893221" cy="89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66253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cs typeface="Gisha" panose="020B0502040204020203" pitchFamily="34" charset="-79"/>
              </a:rPr>
              <a:t>LTC Oren</a:t>
            </a:r>
          </a:p>
          <a:p>
            <a:pPr algn="ctr" defTabSz="445816"/>
            <a:r>
              <a:rPr lang="en-US" sz="1600" smtClean="0">
                <a:solidFill>
                  <a:prstClr val="black"/>
                </a:solidFill>
                <a:cs typeface="Gisha" panose="020B0502040204020203" pitchFamily="34" charset="-79"/>
              </a:rPr>
              <a:t>IDI</a:t>
            </a:r>
            <a:endParaRPr lang="he-IL" sz="1600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415" y="223498"/>
            <a:ext cx="893221" cy="89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6964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000" dirty="0" smtClean="0">
                <a:solidFill>
                  <a:prstClr val="black"/>
                </a:solidFill>
                <a:latin typeface="Trebuchet MS" panose="020B0603020202020204"/>
              </a:rPr>
              <a:t>Col Stephen William </a:t>
            </a:r>
            <a:r>
              <a:rPr lang="en-US" sz="4000" dirty="0" err="1" smtClean="0">
                <a:solidFill>
                  <a:prstClr val="black"/>
                </a:solidFill>
                <a:latin typeface="Trebuchet MS" panose="020B0603020202020204"/>
              </a:rPr>
              <a:t>Rayson</a:t>
            </a:r>
            <a:endParaRPr lang="he-IL" sz="400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23" y="497161"/>
            <a:ext cx="879638" cy="439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42162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</a:rPr>
              <a:t>Mr. Alan Jackson</a:t>
            </a:r>
            <a:endParaRPr lang="he-IL" sz="429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23" y="497161"/>
            <a:ext cx="879638" cy="439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7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</a:rPr>
              <a:t>AVM (**) Garry </a:t>
            </a:r>
            <a:r>
              <a:rPr lang="en-US" sz="4290" dirty="0" err="1" smtClean="0">
                <a:solidFill>
                  <a:prstClr val="black"/>
                </a:solidFill>
                <a:latin typeface="Trebuchet MS" panose="020B0603020202020204"/>
              </a:rPr>
              <a:t>Tunnicliffe</a:t>
            </a:r>
            <a:endParaRPr lang="he-IL" sz="429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23" y="497161"/>
            <a:ext cx="879638" cy="439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3304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</a:rPr>
              <a:t>Col Lucinda </a:t>
            </a:r>
            <a:r>
              <a:rPr lang="en-US" sz="4290" dirty="0" err="1" smtClean="0">
                <a:solidFill>
                  <a:prstClr val="black"/>
                </a:solidFill>
                <a:latin typeface="Trebuchet MS" panose="020B0603020202020204"/>
              </a:rPr>
              <a:t>Westerman</a:t>
            </a:r>
            <a:endParaRPr lang="he-IL" sz="429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23" y="497161"/>
            <a:ext cx="879638" cy="439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2203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290" dirty="0" err="1" smtClean="0">
                <a:solidFill>
                  <a:prstClr val="black"/>
                </a:solidFill>
                <a:latin typeface="Trebuchet MS" panose="020B0603020202020204"/>
              </a:rPr>
              <a:t>Wg</a:t>
            </a:r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</a:rPr>
              <a:t> </a:t>
            </a:r>
            <a:r>
              <a:rPr lang="en-US" sz="4290" dirty="0" err="1" smtClean="0">
                <a:solidFill>
                  <a:prstClr val="black"/>
                </a:solidFill>
                <a:latin typeface="Trebuchet MS" panose="020B0603020202020204"/>
              </a:rPr>
              <a:t>Cdr</a:t>
            </a:r>
            <a:r>
              <a:rPr lang="en-US" sz="4290" dirty="0" smtClean="0">
                <a:solidFill>
                  <a:prstClr val="black"/>
                </a:solidFill>
                <a:latin typeface="Trebuchet MS" panose="020B0603020202020204"/>
              </a:rPr>
              <a:t> John Dunne</a:t>
            </a:r>
            <a:endParaRPr lang="he-IL" sz="429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23" y="497161"/>
            <a:ext cx="879638" cy="439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105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4000" dirty="0" smtClean="0">
                <a:solidFill>
                  <a:prstClr val="black"/>
                </a:solidFill>
                <a:latin typeface="Trebuchet MS" panose="020B0603020202020204"/>
                <a:cs typeface="Gisha" panose="020B0502040204020203" pitchFamily="34" charset="-79"/>
              </a:rPr>
              <a:t>Staff Sergeant Andrew Porte</a:t>
            </a:r>
            <a:endParaRPr lang="he-IL" sz="400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323" y="497161"/>
            <a:ext cx="879638" cy="43981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282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9153"/>
            <a:ext cx="7019925" cy="2281669"/>
          </a:xfrm>
          <a:prstGeom prst="rect">
            <a:avLst/>
          </a:prstGeom>
          <a:noFill/>
        </p:spPr>
        <p:txBody>
          <a:bodyPr wrap="square" bIns="421236" rtlCol="1" anchor="b">
            <a:noAutofit/>
          </a:bodyPr>
          <a:lstStyle/>
          <a:p>
            <a:pPr algn="ctr" defTabSz="445816"/>
            <a:r>
              <a:rPr lang="en-US" sz="2800" smtClean="0">
                <a:solidFill>
                  <a:prstClr val="black"/>
                </a:solidFill>
                <a:latin typeface="Trebuchet MS" panose="020B0603020202020204"/>
              </a:rPr>
              <a:t>CAPT (N) </a:t>
            </a:r>
            <a:r>
              <a:rPr lang="en-US" sz="2800" dirty="0" smtClean="0">
                <a:solidFill>
                  <a:prstClr val="black"/>
                </a:solidFill>
                <a:latin typeface="Trebuchet MS" panose="020B0603020202020204"/>
              </a:rPr>
              <a:t>Marcel </a:t>
            </a:r>
            <a:r>
              <a:rPr lang="en-US" sz="2800" dirty="0" err="1" smtClean="0">
                <a:solidFill>
                  <a:prstClr val="black"/>
                </a:solidFill>
                <a:latin typeface="Trebuchet MS" panose="020B0603020202020204"/>
              </a:rPr>
              <a:t>Chassin-Trubert</a:t>
            </a:r>
            <a:r>
              <a:rPr lang="en-US" sz="2800" dirty="0" smtClean="0">
                <a:solidFill>
                  <a:prstClr val="black"/>
                </a:solidFill>
                <a:latin typeface="Trebuchet MS" panose="020B0603020202020204"/>
              </a:rPr>
              <a:t> Arellano</a:t>
            </a:r>
            <a:endParaRPr lang="he-IL" sz="2800" dirty="0">
              <a:solidFill>
                <a:prstClr val="black"/>
              </a:solidFill>
              <a:latin typeface="Trebuchet MS" panose="020B0603020202020204"/>
              <a:cs typeface="Gisha" panose="020B0502040204020203" pitchFamily="34" charset="-79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6" y="237899"/>
            <a:ext cx="555909" cy="84498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015" y="237898"/>
            <a:ext cx="893221" cy="89322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4488" y="497162"/>
            <a:ext cx="835791" cy="438787"/>
          </a:xfrm>
          <a:prstGeom prst="rect">
            <a:avLst/>
          </a:prstGeom>
        </p:spPr>
      </p:pic>
      <p:pic>
        <p:nvPicPr>
          <p:cNvPr id="1026" name="Picture 2" descr="×ª××¦××ª ×ª××× × ×¢×××¨ âªchile flagâ¬â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9007" y="497162"/>
            <a:ext cx="918331" cy="438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239021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314</TotalTime>
  <Words>129</Words>
  <Application>Microsoft Office PowerPoint</Application>
  <PresentationFormat>Custom</PresentationFormat>
  <Paragraphs>35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Gisha</vt:lpstr>
      <vt:lpstr>Trebuchet MS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IDF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u26688</dc:creator>
  <cp:lastModifiedBy>Mamram</cp:lastModifiedBy>
  <cp:revision>23</cp:revision>
  <cp:lastPrinted>2019-05-22T11:15:55Z</cp:lastPrinted>
  <dcterms:created xsi:type="dcterms:W3CDTF">2019-05-14T08:01:19Z</dcterms:created>
  <dcterms:modified xsi:type="dcterms:W3CDTF">2019-05-22T11:16:26Z</dcterms:modified>
</cp:coreProperties>
</file>