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handoutMasterIdLst>
    <p:handoutMasterId r:id="rId3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5" r:id="rId26"/>
    <p:sldId id="282" r:id="rId27"/>
    <p:sldId id="283" r:id="rId28"/>
    <p:sldId id="284" r:id="rId29"/>
  </p:sldIdLst>
  <p:sldSz cx="7019925" cy="2339975"/>
  <p:notesSz cx="992663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4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26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468" cy="343559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863" y="0"/>
            <a:ext cx="4302468" cy="343559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fld id="{EBDAC1C1-C23A-4B39-8B8F-9D1194D5CBF2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14442"/>
            <a:ext cx="4302468" cy="343559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863" y="6514442"/>
            <a:ext cx="4302468" cy="343559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fld id="{F932DFAA-EFBF-401F-9DD6-25735BE3AD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520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889"/>
            <a:ext cx="7019925" cy="2342864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7741" y="820436"/>
            <a:ext cx="4472056" cy="561724"/>
          </a:xfrm>
        </p:spPr>
        <p:txBody>
          <a:bodyPr anchor="b">
            <a:noAutofit/>
          </a:bodyPr>
          <a:lstStyle>
            <a:lvl1pPr algn="r">
              <a:defRPr sz="1842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7741" y="1382159"/>
            <a:ext cx="4472056" cy="37426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5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1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3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9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5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1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4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18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97" y="207998"/>
            <a:ext cx="4949800" cy="1161321"/>
          </a:xfrm>
        </p:spPr>
        <p:txBody>
          <a:bodyPr anchor="ctr">
            <a:normAutofit/>
          </a:bodyPr>
          <a:lstStyle>
            <a:lvl1pPr algn="l">
              <a:defRPr sz="150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7" y="1525317"/>
            <a:ext cx="4949800" cy="536018"/>
          </a:xfrm>
        </p:spPr>
        <p:txBody>
          <a:bodyPr anchor="ctr">
            <a:normAutofit/>
          </a:bodyPr>
          <a:lstStyle>
            <a:lvl1pPr marL="0" indent="0" algn="l">
              <a:buNone/>
              <a:defRPr sz="61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5997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814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244" y="207998"/>
            <a:ext cx="4660451" cy="1031322"/>
          </a:xfrm>
        </p:spPr>
        <p:txBody>
          <a:bodyPr anchor="ctr">
            <a:normAutofit/>
          </a:bodyPr>
          <a:lstStyle>
            <a:lvl1pPr algn="l">
              <a:defRPr sz="150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86597" y="1239320"/>
            <a:ext cx="4159745" cy="12999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5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5997" indent="0">
              <a:buFontTx/>
              <a:buNone/>
              <a:defRPr/>
            </a:lvl2pPr>
            <a:lvl3pPr marL="311993" indent="0">
              <a:buFontTx/>
              <a:buNone/>
              <a:defRPr/>
            </a:lvl3pPr>
            <a:lvl4pPr marL="467990" indent="0">
              <a:buFontTx/>
              <a:buNone/>
              <a:defRPr/>
            </a:lvl4pPr>
            <a:lvl5pPr marL="623987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7" y="1525317"/>
            <a:ext cx="4949800" cy="536018"/>
          </a:xfrm>
        </p:spPr>
        <p:txBody>
          <a:bodyPr anchor="ctr">
            <a:normAutofit/>
          </a:bodyPr>
          <a:lstStyle>
            <a:lvl1pPr marL="0" indent="0" algn="l">
              <a:buNone/>
              <a:defRPr sz="61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5997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311999" y="269680"/>
            <a:ext cx="350996" cy="199528"/>
          </a:xfrm>
          <a:prstGeom prst="rect">
            <a:avLst/>
          </a:prstGeom>
        </p:spPr>
        <p:txBody>
          <a:bodyPr vert="horz" lIns="31200" tIns="15600" rIns="31200" bIns="15600" rtlCol="0" anchor="ctr">
            <a:noAutofit/>
          </a:bodyPr>
          <a:lstStyle/>
          <a:p>
            <a:pPr lvl="0"/>
            <a:r>
              <a:rPr lang="en-US" sz="27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20429" y="984903"/>
            <a:ext cx="350996" cy="199528"/>
          </a:xfrm>
          <a:prstGeom prst="rect">
            <a:avLst/>
          </a:prstGeom>
        </p:spPr>
        <p:txBody>
          <a:bodyPr vert="horz" lIns="31200" tIns="15600" rIns="31200" bIns="15600" rtlCol="0" anchor="ctr">
            <a:noAutofit/>
          </a:bodyPr>
          <a:lstStyle/>
          <a:p>
            <a:pPr lvl="0"/>
            <a:r>
              <a:rPr lang="en-US" sz="27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2910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97" y="659201"/>
            <a:ext cx="4949800" cy="885581"/>
          </a:xfrm>
        </p:spPr>
        <p:txBody>
          <a:bodyPr anchor="b">
            <a:normAutofit/>
          </a:bodyPr>
          <a:lstStyle>
            <a:lvl1pPr algn="l">
              <a:defRPr sz="150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7" y="1544782"/>
            <a:ext cx="4949800" cy="516553"/>
          </a:xfrm>
        </p:spPr>
        <p:txBody>
          <a:bodyPr anchor="t">
            <a:normAutofit/>
          </a:bodyPr>
          <a:lstStyle>
            <a:lvl1pPr marL="0" indent="0" algn="l">
              <a:buNone/>
              <a:defRPr sz="61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5997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7212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244" y="207998"/>
            <a:ext cx="4660451" cy="1031322"/>
          </a:xfrm>
        </p:spPr>
        <p:txBody>
          <a:bodyPr anchor="ctr">
            <a:normAutofit/>
          </a:bodyPr>
          <a:lstStyle>
            <a:lvl1pPr algn="l">
              <a:defRPr sz="150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9995" y="1369319"/>
            <a:ext cx="4949801" cy="1754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81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5997" indent="0">
              <a:buFontTx/>
              <a:buNone/>
              <a:defRPr/>
            </a:lvl2pPr>
            <a:lvl3pPr marL="311993" indent="0">
              <a:buFontTx/>
              <a:buNone/>
              <a:defRPr/>
            </a:lvl3pPr>
            <a:lvl4pPr marL="467990" indent="0">
              <a:buFontTx/>
              <a:buNone/>
              <a:defRPr/>
            </a:lvl4pPr>
            <a:lvl5pPr marL="623987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7" y="1544782"/>
            <a:ext cx="4949800" cy="516553"/>
          </a:xfrm>
        </p:spPr>
        <p:txBody>
          <a:bodyPr anchor="t">
            <a:normAutofit/>
          </a:bodyPr>
          <a:lstStyle>
            <a:lvl1pPr marL="0" indent="0" algn="l">
              <a:buNone/>
              <a:defRPr sz="61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5997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311999" y="269680"/>
            <a:ext cx="350996" cy="199528"/>
          </a:xfrm>
          <a:prstGeom prst="rect">
            <a:avLst/>
          </a:prstGeom>
        </p:spPr>
        <p:txBody>
          <a:bodyPr vert="horz" lIns="31200" tIns="15600" rIns="31200" bIns="15600" rtlCol="0" anchor="ctr">
            <a:noAutofit/>
          </a:bodyPr>
          <a:lstStyle/>
          <a:p>
            <a:pPr lvl="0"/>
            <a:r>
              <a:rPr lang="en-US" sz="27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20429" y="984903"/>
            <a:ext cx="350996" cy="199528"/>
          </a:xfrm>
          <a:prstGeom prst="rect">
            <a:avLst/>
          </a:prstGeom>
        </p:spPr>
        <p:txBody>
          <a:bodyPr vert="horz" lIns="31200" tIns="15600" rIns="31200" bIns="15600" rtlCol="0" anchor="ctr">
            <a:noAutofit/>
          </a:bodyPr>
          <a:lstStyle/>
          <a:p>
            <a:pPr lvl="0"/>
            <a:r>
              <a:rPr lang="en-US" sz="273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267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871" y="207998"/>
            <a:ext cx="4944926" cy="1031322"/>
          </a:xfrm>
        </p:spPr>
        <p:txBody>
          <a:bodyPr anchor="ctr">
            <a:normAutofit/>
          </a:bodyPr>
          <a:lstStyle>
            <a:lvl1pPr algn="l">
              <a:defRPr sz="150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9995" y="1369319"/>
            <a:ext cx="4949801" cy="1754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819">
                <a:solidFill>
                  <a:schemeClr val="accent1"/>
                </a:solidFill>
              </a:defRPr>
            </a:lvl1pPr>
            <a:lvl2pPr marL="155997" indent="0">
              <a:buFontTx/>
              <a:buNone/>
              <a:defRPr/>
            </a:lvl2pPr>
            <a:lvl3pPr marL="311993" indent="0">
              <a:buFontTx/>
              <a:buNone/>
              <a:defRPr/>
            </a:lvl3pPr>
            <a:lvl4pPr marL="467990" indent="0">
              <a:buFontTx/>
              <a:buNone/>
              <a:defRPr/>
            </a:lvl4pPr>
            <a:lvl5pPr marL="623987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7" y="1544782"/>
            <a:ext cx="4949800" cy="516553"/>
          </a:xfrm>
        </p:spPr>
        <p:txBody>
          <a:bodyPr anchor="t">
            <a:normAutofit/>
          </a:bodyPr>
          <a:lstStyle>
            <a:lvl1pPr marL="0" indent="0" algn="l">
              <a:buNone/>
              <a:defRPr sz="61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5997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0615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1138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7637" y="207997"/>
            <a:ext cx="751247" cy="179181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9997" y="207998"/>
            <a:ext cx="4065102" cy="179181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907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10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97" y="921546"/>
            <a:ext cx="4949800" cy="623236"/>
          </a:xfrm>
        </p:spPr>
        <p:txBody>
          <a:bodyPr anchor="b"/>
          <a:lstStyle>
            <a:lvl1pPr algn="l">
              <a:defRPr sz="1365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7" y="1544782"/>
            <a:ext cx="4949800" cy="293572"/>
          </a:xfrm>
        </p:spPr>
        <p:txBody>
          <a:bodyPr anchor="t"/>
          <a:lstStyle>
            <a:lvl1pPr marL="0" indent="0" algn="l">
              <a:buNone/>
              <a:defRPr sz="68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55997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832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996" y="737201"/>
            <a:ext cx="2409089" cy="13241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0709" y="737201"/>
            <a:ext cx="2409088" cy="13241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32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082" y="737335"/>
            <a:ext cx="2410003" cy="196623"/>
          </a:xfrm>
        </p:spPr>
        <p:txBody>
          <a:bodyPr anchor="b">
            <a:noAutofit/>
          </a:bodyPr>
          <a:lstStyle>
            <a:lvl1pPr marL="0" indent="0">
              <a:buNone/>
              <a:defRPr sz="819" b="0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82" y="933958"/>
            <a:ext cx="2410003" cy="112737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9796" y="737335"/>
            <a:ext cx="2410000" cy="196623"/>
          </a:xfrm>
        </p:spPr>
        <p:txBody>
          <a:bodyPr anchor="b">
            <a:noAutofit/>
          </a:bodyPr>
          <a:lstStyle>
            <a:lvl1pPr marL="0" indent="0">
              <a:buNone/>
              <a:defRPr sz="819" b="0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9796" y="933958"/>
            <a:ext cx="2410000" cy="112737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691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96" y="207998"/>
            <a:ext cx="4949800" cy="450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90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781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96" y="511329"/>
            <a:ext cx="2219365" cy="436217"/>
          </a:xfrm>
        </p:spPr>
        <p:txBody>
          <a:bodyPr anchor="b">
            <a:normAutofit/>
          </a:bodyPr>
          <a:lstStyle>
            <a:lvl1pPr>
              <a:defRPr sz="68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0985" y="175694"/>
            <a:ext cx="2598812" cy="188564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9996" y="947546"/>
            <a:ext cx="2219365" cy="881824"/>
          </a:xfrm>
        </p:spPr>
        <p:txBody>
          <a:bodyPr>
            <a:normAutofit/>
          </a:bodyPr>
          <a:lstStyle>
            <a:lvl1pPr marL="0" indent="0">
              <a:buNone/>
              <a:defRPr sz="478"/>
            </a:lvl1pPr>
            <a:lvl2pPr marL="155950" indent="0">
              <a:buNone/>
              <a:defRPr sz="478"/>
            </a:lvl2pPr>
            <a:lvl3pPr marL="311900" indent="0">
              <a:buNone/>
              <a:defRPr sz="409"/>
            </a:lvl3pPr>
            <a:lvl4pPr marL="467850" indent="0">
              <a:buNone/>
              <a:defRPr sz="341"/>
            </a:lvl4pPr>
            <a:lvl5pPr marL="623799" indent="0">
              <a:buNone/>
              <a:defRPr sz="341"/>
            </a:lvl5pPr>
            <a:lvl6pPr marL="779749" indent="0">
              <a:buNone/>
              <a:defRPr sz="341"/>
            </a:lvl6pPr>
            <a:lvl7pPr marL="935699" indent="0">
              <a:buNone/>
              <a:defRPr sz="341"/>
            </a:lvl7pPr>
            <a:lvl8pPr marL="1091649" indent="0">
              <a:buNone/>
              <a:defRPr sz="341"/>
            </a:lvl8pPr>
            <a:lvl9pPr marL="1247599" indent="0">
              <a:buNone/>
              <a:defRPr sz="34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502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996" y="1637983"/>
            <a:ext cx="4949800" cy="193373"/>
          </a:xfrm>
        </p:spPr>
        <p:txBody>
          <a:bodyPr anchor="b">
            <a:normAutofit/>
          </a:bodyPr>
          <a:lstStyle>
            <a:lvl1pPr algn="l">
              <a:defRPr sz="81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9996" y="207998"/>
            <a:ext cx="4949800" cy="1312173"/>
          </a:xfrm>
        </p:spPr>
        <p:txBody>
          <a:bodyPr anchor="t">
            <a:normAutofit/>
          </a:bodyPr>
          <a:lstStyle>
            <a:lvl1pPr marL="0" indent="0" algn="ctr">
              <a:buNone/>
              <a:defRPr sz="546"/>
            </a:lvl1pPr>
            <a:lvl2pPr marL="155997" indent="0">
              <a:buNone/>
              <a:defRPr sz="546"/>
            </a:lvl2pPr>
            <a:lvl3pPr marL="311993" indent="0">
              <a:buNone/>
              <a:defRPr sz="546"/>
            </a:lvl3pPr>
            <a:lvl4pPr marL="467990" indent="0">
              <a:buNone/>
              <a:defRPr sz="546"/>
            </a:lvl4pPr>
            <a:lvl5pPr marL="623987" indent="0">
              <a:buNone/>
              <a:defRPr sz="546"/>
            </a:lvl5pPr>
            <a:lvl6pPr marL="779983" indent="0">
              <a:buNone/>
              <a:defRPr sz="546"/>
            </a:lvl6pPr>
            <a:lvl7pPr marL="935980" indent="0">
              <a:buNone/>
              <a:defRPr sz="546"/>
            </a:lvl7pPr>
            <a:lvl8pPr marL="1091976" indent="0">
              <a:buNone/>
              <a:defRPr sz="546"/>
            </a:lvl8pPr>
            <a:lvl9pPr marL="1247973" indent="0">
              <a:buNone/>
              <a:defRPr sz="54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9996" y="1831356"/>
            <a:ext cx="4949800" cy="229979"/>
          </a:xfrm>
        </p:spPr>
        <p:txBody>
          <a:bodyPr>
            <a:normAutofit/>
          </a:bodyPr>
          <a:lstStyle>
            <a:lvl1pPr marL="0" indent="0">
              <a:buNone/>
              <a:defRPr sz="409"/>
            </a:lvl1pPr>
            <a:lvl2pPr marL="155997" indent="0">
              <a:buNone/>
              <a:defRPr sz="409"/>
            </a:lvl2pPr>
            <a:lvl3pPr marL="311993" indent="0">
              <a:buNone/>
              <a:defRPr sz="341"/>
            </a:lvl3pPr>
            <a:lvl4pPr marL="467990" indent="0">
              <a:buNone/>
              <a:defRPr sz="307"/>
            </a:lvl4pPr>
            <a:lvl5pPr marL="623987" indent="0">
              <a:buNone/>
              <a:defRPr sz="307"/>
            </a:lvl5pPr>
            <a:lvl6pPr marL="779983" indent="0">
              <a:buNone/>
              <a:defRPr sz="307"/>
            </a:lvl6pPr>
            <a:lvl7pPr marL="935980" indent="0">
              <a:buNone/>
              <a:defRPr sz="307"/>
            </a:lvl7pPr>
            <a:lvl8pPr marL="1091976" indent="0">
              <a:buNone/>
              <a:defRPr sz="307"/>
            </a:lvl8pPr>
            <a:lvl9pPr marL="1247973" indent="0">
              <a:buNone/>
              <a:defRPr sz="3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897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2889"/>
            <a:ext cx="7019925" cy="2342864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996" y="207998"/>
            <a:ext cx="4949800" cy="4506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996" y="737201"/>
            <a:ext cx="4949800" cy="1324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48581" y="2061335"/>
            <a:ext cx="525077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3797-DD2B-4AA7-B328-53FF91FD6341}" type="datetimeFigureOut">
              <a:rPr lang="he-IL" smtClean="0"/>
              <a:t>י"ז/אייר/תשע"ט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9996" y="2061335"/>
            <a:ext cx="3626047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6343" y="2061335"/>
            <a:ext cx="393454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">
                <a:solidFill>
                  <a:schemeClr val="accent1"/>
                </a:solidFill>
              </a:defRPr>
            </a:lvl1pPr>
          </a:lstStyle>
          <a:p>
            <a:fld id="{2B792DD4-0BF8-4590-9344-4B65660AAB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764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155997" rtl="1" eaLnBrk="1" latinLnBrk="0" hangingPunct="1">
        <a:spcBef>
          <a:spcPct val="0"/>
        </a:spcBef>
        <a:buNone/>
        <a:defRPr sz="1228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116997" indent="-116997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53495" indent="-974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4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89992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45988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01985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57982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013978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69975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325971" indent="-77998" algn="r" defTabSz="155997" rtl="1" eaLnBrk="1" latinLnBrk="0" hangingPunct="1">
        <a:spcBef>
          <a:spcPts val="34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4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1pPr>
      <a:lvl2pPr marL="155997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2pPr>
      <a:lvl3pPr marL="311993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3pPr>
      <a:lvl4pPr marL="467990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623987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779983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935980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091976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247973" algn="r" defTabSz="155997" rtl="1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Mr. Stephen Prince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86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Col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Negassi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Cheru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2060" name="Picture 12" descr="×ª××¦××ª ×ª××× × ×¢×××¨ âªethiopia flagâ¬â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267" y="497162"/>
            <a:ext cx="803575" cy="41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127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72000" rtlCol="1" anchor="b">
            <a:noAutofit/>
          </a:bodyPr>
          <a:lstStyle/>
          <a:p>
            <a:pPr algn="ctr" defTabSz="445816"/>
            <a:r>
              <a:rPr lang="en-US" sz="3600" dirty="0" smtClean="0">
                <a:solidFill>
                  <a:prstClr val="black"/>
                </a:solidFill>
                <a:latin typeface="Trebuchet MS" panose="020B0603020202020204"/>
              </a:rPr>
              <a:t>HRH Prince Guillaume de</a:t>
            </a:r>
          </a:p>
          <a:p>
            <a:pPr algn="ctr" defTabSz="445816"/>
            <a:r>
              <a:rPr lang="en-US" sz="3600" dirty="0" smtClean="0">
                <a:solidFill>
                  <a:prstClr val="black"/>
                </a:solidFill>
                <a:latin typeface="Trebuchet MS" panose="020B0603020202020204"/>
              </a:rPr>
              <a:t> Luxembourg</a:t>
            </a:r>
            <a:endParaRPr lang="he-IL" sz="360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95" y="-5854654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3074" name="Picture 2" descr="×ª××¦××ª ×ª××× × ×¢×××¨ âªluxembourg flagâ¬â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336" y="493439"/>
            <a:ext cx="869506" cy="44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434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6" y="0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Col Andre Isola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4098" name="Picture 2" descr="×ª××¦××ª ×ª××× × ×¢×××¨ âªbrazil flagâ¬â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006" y="497162"/>
            <a:ext cx="877729" cy="43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009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Capt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 Akihito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Kado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5122" name="Picture 2" descr="×ª××¦××ª ×ª××× × ×¢×××¨ âªjapan flagâ¬â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70" y="497162"/>
            <a:ext cx="877671" cy="43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428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Col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Xianghui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 Liu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6148" name="Picture 4" descr="×ª××¦××ª ×ª××× × ×¢×××¨ âªchina flagâ¬â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29" y="497162"/>
            <a:ext cx="959313" cy="43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220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Capt. Christopher Cook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23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Col Leonardo Brown 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52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Mr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 . Mel Cooper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930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Mr.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Llir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Pujo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 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7170" name="Picture 2" descr="http://nationalflagstore.com/wp-content/uploads/2014/07/albania-flag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71" y="505728"/>
            <a:ext cx="967317" cy="43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400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9716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Mr. David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Sakhvadze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1267" y="497162"/>
            <a:ext cx="795867" cy="43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marL="0" marR="0" lvl="0" indent="0" algn="ctr" defTabSz="445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Brig Michael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Elviss</a:t>
            </a:r>
            <a:endParaRPr kumimoji="0" lang="he-IL" sz="429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59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Brig Rajesh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Moghe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 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sp>
        <p:nvSpPr>
          <p:cNvPr id="2" name="AutoShape 2" descr="×ª××¦××ª ×ª××× × ×¢×××¨ âªindia flag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" name="AutoShape 4" descr="×ª××¦××ª ×ª××× × ×¢×××¨ âªindia flagâ¬â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200" name="Picture 8" descr="Flag of India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267" y="496749"/>
            <a:ext cx="803575" cy="43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865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Col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Kefa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Nangeso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9220" name="Picture 4" descr="×ª××¦××ª ×ª××× × ×¢×××¨ âªuganda flagâ¬â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212" y="496749"/>
            <a:ext cx="730061" cy="43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049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MG Itai </a:t>
            </a:r>
            <a:r>
              <a:rPr lang="en-US" sz="4290" dirty="0" err="1" smtClean="0">
                <a:solidFill>
                  <a:prstClr val="black"/>
                </a:solidFill>
                <a:cs typeface="Gisha" panose="020B0502040204020203" pitchFamily="34" charset="-79"/>
              </a:rPr>
              <a:t>Veruv</a:t>
            </a:r>
            <a:endParaRPr lang="en-US" sz="4290" dirty="0" smtClean="0">
              <a:solidFill>
                <a:prstClr val="black"/>
              </a:solidFill>
              <a:cs typeface="Gisha" panose="020B0502040204020203" pitchFamily="34" charset="-79"/>
            </a:endParaRPr>
          </a:p>
          <a:p>
            <a:pPr algn="ctr" defTabSz="445816"/>
            <a:r>
              <a:rPr lang="en-US" sz="1600" dirty="0" smtClean="0">
                <a:solidFill>
                  <a:prstClr val="black"/>
                </a:solidFill>
                <a:cs typeface="Gisha" panose="020B0502040204020203" pitchFamily="34" charset="-79"/>
              </a:rPr>
              <a:t>Commandant of the INDC and IDF Military Colleges</a:t>
            </a:r>
            <a:endParaRPr lang="he-IL" sz="1600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15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CAPT (N) Guy Levy</a:t>
            </a:r>
          </a:p>
          <a:p>
            <a:pPr algn="ctr" defTabSz="445816"/>
            <a:r>
              <a:rPr lang="en-US" sz="1600" dirty="0" smtClean="0">
                <a:solidFill>
                  <a:prstClr val="black"/>
                </a:solidFill>
                <a:cs typeface="Gisha" panose="020B0502040204020203" pitchFamily="34" charset="-79"/>
              </a:rPr>
              <a:t>INDC Participant</a:t>
            </a:r>
            <a:endParaRPr lang="he-IL" sz="1600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234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6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Col Omer </a:t>
            </a:r>
            <a:r>
              <a:rPr lang="en-US" sz="4290" dirty="0" err="1" smtClean="0">
                <a:solidFill>
                  <a:prstClr val="black"/>
                </a:solidFill>
                <a:cs typeface="Gisha" panose="020B0502040204020203" pitchFamily="34" charset="-79"/>
              </a:rPr>
              <a:t>Tishler</a:t>
            </a:r>
            <a:endParaRPr lang="en-US" sz="4290" dirty="0" smtClean="0">
              <a:solidFill>
                <a:prstClr val="black"/>
              </a:solidFill>
              <a:cs typeface="Gisha" panose="020B0502040204020203" pitchFamily="34" charset="-79"/>
            </a:endParaRPr>
          </a:p>
          <a:p>
            <a:pPr algn="ctr" defTabSz="445816"/>
            <a:r>
              <a:rPr lang="en-US" sz="1600" dirty="0" smtClean="0">
                <a:solidFill>
                  <a:prstClr val="black"/>
                </a:solidFill>
                <a:cs typeface="Gisha" panose="020B0502040204020203" pitchFamily="34" charset="-79"/>
              </a:rPr>
              <a:t>INDC Participant</a:t>
            </a:r>
            <a:endParaRPr lang="he-IL" sz="1600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5" y="2234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6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smtClean="0">
                <a:solidFill>
                  <a:prstClr val="black"/>
                </a:solidFill>
                <a:cs typeface="Gisha" panose="020B0502040204020203" pitchFamily="34" charset="-79"/>
              </a:rPr>
              <a:t>Col </a:t>
            </a:r>
            <a:r>
              <a:rPr lang="en-US" sz="4400"/>
              <a:t>Samuel Boumendil</a:t>
            </a:r>
            <a:r>
              <a:rPr lang="en-US" sz="4400"/>
              <a:t> </a:t>
            </a:r>
            <a:endParaRPr lang="en-US" sz="4290" dirty="0" smtClean="0">
              <a:solidFill>
                <a:prstClr val="black"/>
              </a:solidFill>
              <a:cs typeface="Gisha" panose="020B0502040204020203" pitchFamily="34" charset="-79"/>
            </a:endParaRPr>
          </a:p>
          <a:p>
            <a:pPr algn="ctr" defTabSz="445816"/>
            <a:r>
              <a:rPr lang="en-US" sz="1600" dirty="0" smtClean="0">
                <a:solidFill>
                  <a:prstClr val="black"/>
                </a:solidFill>
                <a:cs typeface="Gisha" panose="020B0502040204020203" pitchFamily="34" charset="-79"/>
              </a:rPr>
              <a:t>INDC Participant</a:t>
            </a:r>
            <a:endParaRPr lang="he-IL" sz="1600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5" y="2234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6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MAJ Ido Soceanu </a:t>
            </a:r>
          </a:p>
          <a:p>
            <a:pPr algn="ctr" defTabSz="445816"/>
            <a:r>
              <a:rPr lang="en-US" sz="1600" dirty="0" smtClean="0">
                <a:solidFill>
                  <a:prstClr val="black"/>
                </a:solidFill>
                <a:cs typeface="Gisha" panose="020B0502040204020203" pitchFamily="34" charset="-79"/>
              </a:rPr>
              <a:t>Head of the International Fellowship &amp; Relations Desk</a:t>
            </a:r>
            <a:endParaRPr lang="he-IL" sz="1600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5" y="2234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06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COL (res.) </a:t>
            </a:r>
            <a:r>
              <a:rPr lang="en-US" sz="4290" dirty="0" err="1" smtClean="0">
                <a:solidFill>
                  <a:prstClr val="black"/>
                </a:solidFill>
                <a:cs typeface="Gisha" panose="020B0502040204020203" pitchFamily="34" charset="-79"/>
              </a:rPr>
              <a:t>Itamar</a:t>
            </a:r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 </a:t>
            </a:r>
            <a:r>
              <a:rPr lang="en-US" sz="4290" dirty="0" err="1" smtClean="0">
                <a:solidFill>
                  <a:prstClr val="black"/>
                </a:solidFill>
                <a:cs typeface="Gisha" panose="020B0502040204020203" pitchFamily="34" charset="-79"/>
              </a:rPr>
              <a:t>Yaar</a:t>
            </a:r>
            <a:endParaRPr lang="en-US" sz="4290" dirty="0" smtClean="0">
              <a:solidFill>
                <a:prstClr val="black"/>
              </a:solidFill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5" y="2234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25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cs typeface="Gisha" panose="020B0502040204020203" pitchFamily="34" charset="-79"/>
              </a:rPr>
              <a:t>LTC Oren</a:t>
            </a:r>
          </a:p>
          <a:p>
            <a:pPr algn="ctr" defTabSz="445816"/>
            <a:r>
              <a:rPr lang="en-US" sz="1600" smtClean="0">
                <a:solidFill>
                  <a:prstClr val="black"/>
                </a:solidFill>
                <a:cs typeface="Gisha" panose="020B0502040204020203" pitchFamily="34" charset="-79"/>
              </a:rPr>
              <a:t>IDI</a:t>
            </a:r>
            <a:endParaRPr lang="he-IL" sz="1600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5" y="2234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96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000" dirty="0" smtClean="0">
                <a:solidFill>
                  <a:prstClr val="black"/>
                </a:solidFill>
                <a:latin typeface="Trebuchet MS" panose="020B0603020202020204"/>
              </a:rPr>
              <a:t>Col Stephen William </a:t>
            </a:r>
            <a:r>
              <a:rPr lang="en-US" sz="4000" dirty="0" err="1" smtClean="0">
                <a:solidFill>
                  <a:prstClr val="black"/>
                </a:solidFill>
                <a:latin typeface="Trebuchet MS" panose="020B0603020202020204"/>
              </a:rPr>
              <a:t>Rayson</a:t>
            </a:r>
            <a:endParaRPr lang="he-IL" sz="400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1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Mr. Alan Jackson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AVM (**) Garry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Tunnicliffe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30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Col Lucinda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Westerman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20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Wg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 </a:t>
            </a:r>
            <a:r>
              <a:rPr lang="en-US" sz="4290" dirty="0" err="1" smtClean="0">
                <a:solidFill>
                  <a:prstClr val="black"/>
                </a:solidFill>
                <a:latin typeface="Trebuchet MS" panose="020B0603020202020204"/>
              </a:rPr>
              <a:t>Cdr</a:t>
            </a:r>
            <a:r>
              <a:rPr lang="en-US" sz="4290" dirty="0" smtClean="0">
                <a:solidFill>
                  <a:prstClr val="black"/>
                </a:solidFill>
                <a:latin typeface="Trebuchet MS" panose="020B0603020202020204"/>
              </a:rPr>
              <a:t> John Dunne</a:t>
            </a:r>
            <a:endParaRPr lang="he-IL" sz="429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0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4000" dirty="0" smtClean="0">
                <a:solidFill>
                  <a:prstClr val="black"/>
                </a:solidFill>
                <a:latin typeface="Trebuchet MS" panose="020B0603020202020204"/>
                <a:cs typeface="Gisha" panose="020B0502040204020203" pitchFamily="34" charset="-79"/>
              </a:rPr>
              <a:t>Staff Sergeant Andrew Porte</a:t>
            </a:r>
            <a:endParaRPr lang="he-IL" sz="400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323" y="497161"/>
            <a:ext cx="879638" cy="439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82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153"/>
            <a:ext cx="7019925" cy="2281669"/>
          </a:xfrm>
          <a:prstGeom prst="rect">
            <a:avLst/>
          </a:prstGeom>
          <a:noFill/>
        </p:spPr>
        <p:txBody>
          <a:bodyPr wrap="square" bIns="421236" rtlCol="1" anchor="b">
            <a:noAutofit/>
          </a:bodyPr>
          <a:lstStyle/>
          <a:p>
            <a:pPr algn="ctr" defTabSz="445816"/>
            <a:r>
              <a:rPr lang="en-US" sz="2800" smtClean="0">
                <a:solidFill>
                  <a:prstClr val="black"/>
                </a:solidFill>
                <a:latin typeface="Trebuchet MS" panose="020B0603020202020204"/>
              </a:rPr>
              <a:t>CAPT (N) </a:t>
            </a:r>
            <a:r>
              <a:rPr lang="en-US" sz="2800" dirty="0" smtClean="0">
                <a:solidFill>
                  <a:prstClr val="black"/>
                </a:solidFill>
                <a:latin typeface="Trebuchet MS" panose="020B0603020202020204"/>
              </a:rPr>
              <a:t>Marcel </a:t>
            </a:r>
            <a:r>
              <a:rPr lang="en-US" sz="2800" dirty="0" err="1" smtClean="0">
                <a:solidFill>
                  <a:prstClr val="black"/>
                </a:solidFill>
                <a:latin typeface="Trebuchet MS" panose="020B0603020202020204"/>
              </a:rPr>
              <a:t>Chassin-Trubert</a:t>
            </a:r>
            <a:r>
              <a:rPr lang="en-US" sz="2800" dirty="0" smtClean="0">
                <a:solidFill>
                  <a:prstClr val="black"/>
                </a:solidFill>
                <a:latin typeface="Trebuchet MS" panose="020B0603020202020204"/>
              </a:rPr>
              <a:t> Arellano</a:t>
            </a:r>
            <a:endParaRPr lang="he-IL" sz="2800" dirty="0">
              <a:solidFill>
                <a:prstClr val="black"/>
              </a:solidFill>
              <a:latin typeface="Trebuchet MS" panose="020B0603020202020204"/>
              <a:cs typeface="Gisha" panose="020B0502040204020203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" y="237899"/>
            <a:ext cx="555909" cy="8449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15" y="237898"/>
            <a:ext cx="893221" cy="893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88" y="497162"/>
            <a:ext cx="835791" cy="438787"/>
          </a:xfrm>
          <a:prstGeom prst="rect">
            <a:avLst/>
          </a:prstGeom>
        </p:spPr>
      </p:pic>
      <p:pic>
        <p:nvPicPr>
          <p:cNvPr id="1026" name="Picture 2" descr="×ª××¦××ª ×ª××× × ×¢×××¨ âªchile flagâ¬â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007" y="497162"/>
            <a:ext cx="918331" cy="43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3902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314</TotalTime>
  <Words>129</Words>
  <Application>Microsoft Office PowerPoint</Application>
  <PresentationFormat>Custom</PresentationFormat>
  <Paragraphs>35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Gisha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u26688</dc:creator>
  <cp:lastModifiedBy>Mamram</cp:lastModifiedBy>
  <cp:revision>23</cp:revision>
  <cp:lastPrinted>2019-05-22T11:15:55Z</cp:lastPrinted>
  <dcterms:created xsi:type="dcterms:W3CDTF">2019-05-14T08:01:19Z</dcterms:created>
  <dcterms:modified xsi:type="dcterms:W3CDTF">2019-05-22T11:16:26Z</dcterms:modified>
</cp:coreProperties>
</file>