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3.xml" ContentType="application/vnd.openxmlformats-officedocument.theme+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theme/theme4.xml" ContentType="application/vnd.openxmlformats-officedocument.theme+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theme/theme5.xml" ContentType="application/vnd.openxmlformats-officedocument.theme+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theme/theme6.xml" ContentType="application/vnd.openxmlformats-officedocument.theme+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theme/theme7.xml" ContentType="application/vnd.openxmlformats-officedocument.theme+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theme/theme8.xml" ContentType="application/vnd.openxmlformats-officedocument.theme+xml"/>
  <Override PartName="/ppt/theme/theme9.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660" r:id="rId1"/>
    <p:sldMasterId id="2147484883" r:id="rId2"/>
    <p:sldMasterId id="2147484895" r:id="rId3"/>
    <p:sldMasterId id="2147485404" r:id="rId4"/>
    <p:sldMasterId id="2147485820" r:id="rId5"/>
    <p:sldMasterId id="2147487746" r:id="rId6"/>
    <p:sldMasterId id="2147488211" r:id="rId7"/>
    <p:sldMasterId id="2147489915" r:id="rId8"/>
  </p:sldMasterIdLst>
  <p:notesMasterIdLst>
    <p:notesMasterId r:id="rId36"/>
  </p:notesMasterIdLst>
  <p:sldIdLst>
    <p:sldId id="275" r:id="rId9"/>
    <p:sldId id="815" r:id="rId10"/>
    <p:sldId id="798" r:id="rId11"/>
    <p:sldId id="812" r:id="rId12"/>
    <p:sldId id="799" r:id="rId13"/>
    <p:sldId id="756" r:id="rId14"/>
    <p:sldId id="796" r:id="rId15"/>
    <p:sldId id="797" r:id="rId16"/>
    <p:sldId id="823" r:id="rId17"/>
    <p:sldId id="826" r:id="rId18"/>
    <p:sldId id="827" r:id="rId19"/>
    <p:sldId id="828" r:id="rId20"/>
    <p:sldId id="829" r:id="rId21"/>
    <p:sldId id="830" r:id="rId22"/>
    <p:sldId id="831" r:id="rId23"/>
    <p:sldId id="832" r:id="rId24"/>
    <p:sldId id="833" r:id="rId25"/>
    <p:sldId id="834" r:id="rId26"/>
    <p:sldId id="835" r:id="rId27"/>
    <p:sldId id="836" r:id="rId28"/>
    <p:sldId id="817" r:id="rId29"/>
    <p:sldId id="818" r:id="rId30"/>
    <p:sldId id="819" r:id="rId31"/>
    <p:sldId id="820" r:id="rId32"/>
    <p:sldId id="824" r:id="rId33"/>
    <p:sldId id="825" r:id="rId34"/>
    <p:sldId id="821" r:id="rId35"/>
  </p:sldIdLst>
  <p:sldSz cx="9144000" cy="6858000" type="screen4x3"/>
  <p:notesSz cx="6858000" cy="9926638"/>
  <p:custShowLst>
    <p:custShow name="מתבת" id="0">
      <p:sldLst/>
    </p:custShow>
    <p:custShow name="מאמן השטח" id="1">
      <p:sldLst/>
    </p:custShow>
    <p:custShow name="מאמן השטח- אנימציה וסרט" id="2">
      <p:sldLst/>
    </p:custShow>
    <p:custShow name="אימונים דוץ בהכשרות" id="3">
      <p:sldLst/>
    </p:custShow>
    <p:custShow name="ציד במתבת" id="4">
      <p:sldLst/>
    </p:custShow>
    <p:custShow name="החלפת חומרה ותקשורת במתב&quot;ת" id="5">
      <p:sldLst/>
    </p:custShow>
    <p:custShow name="מאמן שטח1" id="6">
      <p:sldLst/>
    </p:custShow>
    <p:custShow name="מאמן שטח חלופות" id="7">
      <p:sldLst/>
    </p:custShow>
    <p:custShow name="לשב ברטוב" id="8">
      <p:sldLst/>
    </p:custShow>
    <p:custShow name="באח 84" id="9">
      <p:sldLst/>
    </p:custShow>
    <p:custShow name="באח 35" id="10">
      <p:sldLst/>
    </p:custShow>
    <p:custShow name="באח933" id="11">
      <p:sldLst/>
    </p:custShow>
    <p:custShow name="באח 1" id="12">
      <p:sldLst/>
    </p:custShow>
    <p:custShow name="זעורה" id="13">
      <p:sldLst/>
    </p:custShow>
    <p:custShow name="שניר" id="14">
      <p:sldLst/>
    </p:custShow>
    <p:custShow name="שניר העמקה דמץ" id="15">
      <p:sldLst/>
    </p:custShow>
    <p:custShow name="שניר העמקה דמץ2" id="16">
      <p:sldLst/>
    </p:custShow>
    <p:custShow name="חלופות למיקום" id="17">
      <p:sldLst/>
    </p:custShow>
    <p:custShow name="זעורה הדמיה" id="18">
      <p:sldLst/>
    </p:custShow>
    <p:custShow name="כיפת נשרים הדמיה" id="19">
      <p:sldLst/>
    </p:custShow>
    <p:custShow name="הערכת עלויות" id="20">
      <p:sldLst/>
    </p:custShow>
    <p:custShow name="ניתוח סטוטוטורי" id="21">
      <p:sldLst/>
    </p:custShow>
    <p:custShow name="רעיון מרכזי - סרט בלבד" id="22">
      <p:sldLst/>
    </p:custShow>
    <p:custShow name="מאמן השטח- המצב הרצוי-מערכת 2" id="23">
      <p:sldLst/>
    </p:custShow>
  </p:custShowLst>
  <p:defaultTextStyle>
    <a:defPPr>
      <a:defRPr lang="he-IL"/>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50021"/>
    <a:srgbClr val="FF66CC"/>
    <a:srgbClr val="B3F6B0"/>
    <a:srgbClr val="FFCC00"/>
    <a:srgbClr val="00CCFF"/>
    <a:srgbClr val="0066FF"/>
    <a:srgbClr val="99CCFF"/>
    <a:srgbClr val="FFFE7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סגנון ביניים 2 - הדגשה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FD0F851-EC5A-4D38-B0AD-8093EC10F338}" styleName="סגנון בהיר 1 - הדגשה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 styleId="{68D230F3-CF80-4859-8CE7-A43EE81993B5}" styleName="סגנון בהיר 1 - הדגשה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C083E6E3-FA7D-4D7B-A595-EF9225AFEA82}" styleName="סגנון בהיר 1 - הדגשה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EB344D84-9AFB-497E-A393-DC336BA19D2E}" styleName="סגנון ביניים 3 - הדגשה 3">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3"/>
          </a:solidFill>
        </a:fill>
      </a:tcStyle>
    </a:lastCol>
    <a:firstCol>
      <a:tcTxStyle b="on">
        <a:fontRef idx="minor">
          <a:scrgbClr r="0" g="0" b="0"/>
        </a:fontRef>
        <a:schemeClr val="lt1"/>
      </a:tcTxStyle>
      <a:tcStyle>
        <a:tcBdr/>
        <a:fill>
          <a:solidFill>
            <a:schemeClr val="accent3"/>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3"/>
          </a:solidFill>
        </a:fill>
      </a:tcStyle>
    </a:firstRow>
  </a:tblStyle>
  <a:tblStyle styleId="{F5AB1C69-6EDB-4FF4-983F-18BD219EF322}" styleName="סגנון ביניים 2 - הדגשה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10A1B5D5-9B99-4C35-A422-299274C87663}" styleName="סגנון ביניים 1 - הדגשה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 styleId="{D03447BB-5D67-496B-8E87-E561075AD55C}" styleName="סגנון כהה 1 - הדגשה 3">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3"/>
          </a:solidFill>
        </a:fill>
      </a:tcStyle>
    </a:wholeTbl>
    <a:band1H>
      <a:tcStyle>
        <a:tcBdr/>
        <a:fill>
          <a:solidFill>
            <a:schemeClr val="accent3">
              <a:shade val="60000"/>
            </a:schemeClr>
          </a:solidFill>
        </a:fill>
      </a:tcStyle>
    </a:band1H>
    <a:band1V>
      <a:tcStyle>
        <a:tcBdr/>
        <a:fill>
          <a:solidFill>
            <a:schemeClr val="accent3">
              <a:shade val="60000"/>
            </a:schemeClr>
          </a:solidFill>
        </a:fill>
      </a:tcStyle>
    </a:band1V>
    <a:lastCol>
      <a:tcTxStyle b="on"/>
      <a:tcStyle>
        <a:tcBdr>
          <a:left>
            <a:ln w="25400" cmpd="sng">
              <a:solidFill>
                <a:schemeClr val="lt1"/>
              </a:solidFill>
            </a:ln>
          </a:left>
        </a:tcBdr>
        <a:fill>
          <a:solidFill>
            <a:schemeClr val="accent3">
              <a:shade val="60000"/>
            </a:schemeClr>
          </a:solidFill>
        </a:fill>
      </a:tcStyle>
    </a:lastCol>
    <a:firstCol>
      <a:tcTxStyle b="on"/>
      <a:tcStyle>
        <a:tcBdr>
          <a:right>
            <a:ln w="25400" cmpd="sng">
              <a:solidFill>
                <a:schemeClr val="lt1"/>
              </a:solidFill>
            </a:ln>
          </a:right>
        </a:tcBdr>
        <a:fill>
          <a:solidFill>
            <a:schemeClr val="accent3">
              <a:shade val="60000"/>
            </a:schemeClr>
          </a:solidFill>
        </a:fill>
      </a:tcStyle>
    </a:firstCol>
    <a:lastRow>
      <a:tcTxStyle b="on"/>
      <a:tcStyle>
        <a:tcBdr>
          <a:top>
            <a:ln w="25400" cmpd="sng">
              <a:solidFill>
                <a:schemeClr val="lt1"/>
              </a:solidFill>
            </a:ln>
          </a:top>
        </a:tcBdr>
        <a:fill>
          <a:solidFill>
            <a:schemeClr val="accent3">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EB9631B5-78F2-41C9-869B-9F39066F8104}" styleName="סגנון ביניים 3 - הדגשה 4">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4"/>
          </a:solidFill>
        </a:fill>
      </a:tcStyle>
    </a:lastCol>
    <a:firstCol>
      <a:tcTxStyle b="on">
        <a:fontRef idx="minor">
          <a:scrgbClr r="0" g="0" b="0"/>
        </a:fontRef>
        <a:schemeClr val="lt1"/>
      </a:tcTxStyle>
      <a:tcStyle>
        <a:tcBdr/>
        <a:fill>
          <a:solidFill>
            <a:schemeClr val="accent4"/>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4"/>
          </a:solidFill>
        </a:fill>
      </a:tcStyle>
    </a:firstRow>
  </a:tblStyle>
  <a:tblStyle styleId="{0505E3EF-67EA-436B-97B2-0124C06EBD24}" styleName="סגנון ביניים 4 - הדגשה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 styleId="{1FECB4D8-DB02-4DC6-A0A2-4F2EBAE1DC90}" styleName="סגנון ביניים 1 - הדגשה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 styleId="{1E171933-4619-4E11-9A3F-F7608DF75F80}" styleName="סגנון ביניים 1 - הדגשה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a:noFill/>
            </a:ln>
          </a:insideV>
        </a:tcBdr>
        <a:fill>
          <a:solidFill>
            <a:schemeClr val="lt1"/>
          </a:solidFill>
        </a:fill>
      </a:tcStyle>
    </a:wholeTbl>
    <a:band1H>
      <a:tcStyle>
        <a:tcBdr/>
        <a:fill>
          <a:solidFill>
            <a:schemeClr val="accent4">
              <a:tint val="20000"/>
            </a:schemeClr>
          </a:solidFill>
        </a:fill>
      </a:tcStyle>
    </a:band1H>
    <a:band1V>
      <a:tcStyle>
        <a:tcBdr/>
        <a:fill>
          <a:solidFill>
            <a:schemeClr val="accent4">
              <a:tint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solidFill>
            <a:schemeClr val="lt1"/>
          </a:solidFill>
        </a:fill>
      </a:tcStyle>
    </a:lastRow>
    <a:firstRow>
      <a:tcTxStyle b="on">
        <a:fontRef idx="minor">
          <a:scrgbClr r="0" g="0" b="0"/>
        </a:fontRef>
        <a:schemeClr val="lt1"/>
      </a:tcTxStyle>
      <a:tcStyle>
        <a:tcBdr/>
        <a:fill>
          <a:solidFill>
            <a:schemeClr val="accent4"/>
          </a:solidFill>
        </a:fill>
      </a:tcStyle>
    </a:firstRow>
  </a:tblStyle>
  <a:tblStyle styleId="{073A0DAA-6AF3-43AB-8588-CEC1D06C72B9}" styleName="סגנון ביניים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8EC20E35-A176-4012-BC5E-935CFFF8708E}" styleName="סגנון ביניים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8799B23B-EC83-4686-B30A-512413B5E67A}" styleName="סגנון בהיר 3 - הדגשה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793D81CF-94F2-401A-BA57-92F5A7B2D0C5}" styleName="סגנון ביניים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 styleId="{00A15C55-8517-42AA-B614-E9B94910E393}" styleName="סגנון ביניים 2 - הדגשה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775DCB02-9BB8-47FD-8907-85C794F793BA}" styleName="סגנון ערכת נושא 1 - הדגשה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 styleId="{C4B1156A-380E-4F78-BDF5-A606A8083BF9}" styleName="סגנון ביניים 4 - הדגשה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solidFill>
            <a:schemeClr val="accent4">
              <a:tint val="20000"/>
            </a:schemeClr>
          </a:solidFill>
        </a:fill>
      </a:tcStyle>
    </a:wholeTbl>
    <a:band1H>
      <a:tcStyle>
        <a:tcBdr/>
        <a:fill>
          <a:solidFill>
            <a:schemeClr val="accent4">
              <a:tint val="40000"/>
            </a:schemeClr>
          </a:solidFill>
        </a:fill>
      </a:tcStyle>
    </a:band1H>
    <a:band1V>
      <a:tcStyle>
        <a:tcBdr/>
        <a:fill>
          <a:solidFill>
            <a:schemeClr val="accent4">
              <a:tint val="40000"/>
            </a:schemeClr>
          </a:solidFill>
        </a:fill>
      </a:tcStyle>
    </a:band1V>
    <a:lastCol>
      <a:tcTxStyle b="on"/>
      <a:tcStyle>
        <a:tcBdr/>
      </a:tcStyle>
    </a:lastCol>
    <a:firstCol>
      <a:tcTxStyle b="on"/>
      <a:tcStyle>
        <a:tcBdr/>
      </a:tcStyle>
    </a:firstCol>
    <a:lastRow>
      <a:tcTxStyle b="on"/>
      <a:tcStyle>
        <a:tcBdr>
          <a:top>
            <a:ln w="25400" cmpd="sng">
              <a:solidFill>
                <a:schemeClr val="accent4"/>
              </a:solidFill>
            </a:ln>
          </a:top>
        </a:tcBdr>
        <a:fill>
          <a:solidFill>
            <a:schemeClr val="accent4">
              <a:tint val="20000"/>
            </a:schemeClr>
          </a:solidFill>
        </a:fill>
      </a:tcStyle>
    </a:lastRow>
    <a:firstRow>
      <a:tcTxStyle b="on"/>
      <a:tcStyle>
        <a:tcBdr/>
        <a:fill>
          <a:solidFill>
            <a:schemeClr val="accent4">
              <a:tint val="20000"/>
            </a:schemeClr>
          </a:solidFill>
        </a:fill>
      </a:tcStyle>
    </a:firstRow>
  </a:tblStyle>
  <a:tblStyle styleId="{ED083AE6-46FA-4A59-8FB0-9F97EB10719F}" styleName="סגנון בהיר 3 - הדגשה 4">
    <a:wholeTbl>
      <a:tcTxStyle>
        <a:fontRef idx="minor">
          <a:scrgbClr r="0" g="0" b="0"/>
        </a:fontRef>
        <a:schemeClr val="tx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noFill/>
        </a:fill>
      </a:tcStyle>
    </a:wholeTbl>
    <a:band1H>
      <a:tcStyle>
        <a:tcBdr/>
        <a:fill>
          <a:solidFill>
            <a:schemeClr val="accent4">
              <a:alpha val="20000"/>
            </a:schemeClr>
          </a:solidFill>
        </a:fill>
      </a:tcStyle>
    </a:band1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noFill/>
        </a:fill>
      </a:tcStyle>
    </a:lastRow>
    <a:firstRow>
      <a:tcTxStyle b="on"/>
      <a:tcStyle>
        <a:tcBdr>
          <a:bottom>
            <a:ln w="25400" cmpd="sng">
              <a:solidFill>
                <a:schemeClr val="accent4"/>
              </a:solidFill>
            </a:ln>
          </a:bottom>
        </a:tcBdr>
        <a:fill>
          <a:noFill/>
        </a:fill>
      </a:tcStyle>
    </a:firstRow>
  </a:tblStyle>
  <a:tblStyle styleId="{35758FB7-9AC5-4552-8A53-C91805E547FA}" styleName="סגנון ערכת נושא 1 - הדגשה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0E3FDE45-AF77-4B5C-9715-49D594BDF05E}" styleName="סגנון בהיר 1 - הדגשה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80957" autoAdjust="0"/>
    <p:restoredTop sz="94654" autoAdjust="0"/>
  </p:normalViewPr>
  <p:slideViewPr>
    <p:cSldViewPr>
      <p:cViewPr>
        <p:scale>
          <a:sx n="75" d="100"/>
          <a:sy n="75" d="100"/>
        </p:scale>
        <p:origin x="54" y="672"/>
      </p:cViewPr>
      <p:guideLst>
        <p:guide orient="horz" pos="2160"/>
        <p:guide pos="2880"/>
      </p:guideLst>
    </p:cSldViewPr>
  </p:slideViewPr>
  <p:outlineViewPr>
    <p:cViewPr>
      <p:scale>
        <a:sx n="33" d="100"/>
        <a:sy n="33" d="100"/>
      </p:scale>
      <p:origin x="0" y="2928"/>
    </p:cViewPr>
  </p:outlineViewPr>
  <p:notesTextViewPr>
    <p:cViewPr>
      <p:scale>
        <a:sx n="100" d="100"/>
        <a:sy n="100" d="100"/>
      </p:scale>
      <p:origin x="0" y="0"/>
    </p:cViewPr>
  </p:notesTextViewPr>
  <p:sorterViewPr>
    <p:cViewPr>
      <p:scale>
        <a:sx n="100" d="100"/>
        <a:sy n="100" d="100"/>
      </p:scale>
      <p:origin x="0" y="4284"/>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8.xml"/><Relationship Id="rId13" Type="http://schemas.openxmlformats.org/officeDocument/2006/relationships/slide" Target="slides/slide5.xml"/><Relationship Id="rId18" Type="http://schemas.openxmlformats.org/officeDocument/2006/relationships/slide" Target="slides/slide10.xml"/><Relationship Id="rId26" Type="http://schemas.openxmlformats.org/officeDocument/2006/relationships/slide" Target="slides/slide18.xml"/><Relationship Id="rId39" Type="http://schemas.openxmlformats.org/officeDocument/2006/relationships/theme" Target="theme/theme1.xml"/><Relationship Id="rId3" Type="http://schemas.openxmlformats.org/officeDocument/2006/relationships/slideMaster" Target="slideMasters/slideMaster3.xml"/><Relationship Id="rId21" Type="http://schemas.openxmlformats.org/officeDocument/2006/relationships/slide" Target="slides/slide13.xml"/><Relationship Id="rId34" Type="http://schemas.openxmlformats.org/officeDocument/2006/relationships/slide" Target="slides/slide26.xml"/><Relationship Id="rId7" Type="http://schemas.openxmlformats.org/officeDocument/2006/relationships/slideMaster" Target="slideMasters/slideMaster7.xml"/><Relationship Id="rId12" Type="http://schemas.openxmlformats.org/officeDocument/2006/relationships/slide" Target="slides/slide4.xml"/><Relationship Id="rId17" Type="http://schemas.openxmlformats.org/officeDocument/2006/relationships/slide" Target="slides/slide9.xml"/><Relationship Id="rId25" Type="http://schemas.openxmlformats.org/officeDocument/2006/relationships/slide" Target="slides/slide17.xml"/><Relationship Id="rId33" Type="http://schemas.openxmlformats.org/officeDocument/2006/relationships/slide" Target="slides/slide25.xml"/><Relationship Id="rId38"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8.xml"/><Relationship Id="rId20" Type="http://schemas.openxmlformats.org/officeDocument/2006/relationships/slide" Target="slides/slide12.xml"/><Relationship Id="rId29" Type="http://schemas.openxmlformats.org/officeDocument/2006/relationships/slide" Target="slides/slide21.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3.xml"/><Relationship Id="rId24" Type="http://schemas.openxmlformats.org/officeDocument/2006/relationships/slide" Target="slides/slide16.xml"/><Relationship Id="rId32" Type="http://schemas.openxmlformats.org/officeDocument/2006/relationships/slide" Target="slides/slide24.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Master" Target="slideMasters/slideMaster5.xml"/><Relationship Id="rId15" Type="http://schemas.openxmlformats.org/officeDocument/2006/relationships/slide" Target="slides/slide7.xml"/><Relationship Id="rId23" Type="http://schemas.openxmlformats.org/officeDocument/2006/relationships/slide" Target="slides/slide15.xml"/><Relationship Id="rId28" Type="http://schemas.openxmlformats.org/officeDocument/2006/relationships/slide" Target="slides/slide20.xml"/><Relationship Id="rId36" Type="http://schemas.openxmlformats.org/officeDocument/2006/relationships/notesMaster" Target="notesMasters/notesMaster1.xml"/><Relationship Id="rId10" Type="http://schemas.openxmlformats.org/officeDocument/2006/relationships/slide" Target="slides/slide2.xml"/><Relationship Id="rId19" Type="http://schemas.openxmlformats.org/officeDocument/2006/relationships/slide" Target="slides/slide11.xml"/><Relationship Id="rId31" Type="http://schemas.openxmlformats.org/officeDocument/2006/relationships/slide" Target="slides/slide23.xml"/><Relationship Id="rId4" Type="http://schemas.openxmlformats.org/officeDocument/2006/relationships/slideMaster" Target="slideMasters/slideMaster4.xml"/><Relationship Id="rId9" Type="http://schemas.openxmlformats.org/officeDocument/2006/relationships/slide" Target="slides/slide1.xml"/><Relationship Id="rId14" Type="http://schemas.openxmlformats.org/officeDocument/2006/relationships/slide" Target="slides/slide6.xml"/><Relationship Id="rId22" Type="http://schemas.openxmlformats.org/officeDocument/2006/relationships/slide" Target="slides/slide14.xml"/><Relationship Id="rId27" Type="http://schemas.openxmlformats.org/officeDocument/2006/relationships/slide" Target="slides/slide19.xml"/><Relationship Id="rId30" Type="http://schemas.openxmlformats.org/officeDocument/2006/relationships/slide" Target="slides/slide22.xml"/><Relationship Id="rId35" Type="http://schemas.openxmlformats.org/officeDocument/2006/relationships/slide" Target="slides/slide27.xml"/></Relationships>
</file>

<file path=ppt/diagrams/_rels/data1.xml.rels><?xml version="1.0" encoding="UTF-8" standalone="yes"?>
<Relationships xmlns="http://schemas.openxmlformats.org/package/2006/relationships"><Relationship Id="rId1" Type="http://schemas.openxmlformats.org/officeDocument/2006/relationships/image" Target="../media/image7.jpeg"/></Relationships>
</file>

<file path=ppt/diagrams/_rels/drawing1.xml.rels><?xml version="1.0" encoding="UTF-8" standalone="yes"?>
<Relationships xmlns="http://schemas.openxmlformats.org/package/2006/relationships"><Relationship Id="rId1" Type="http://schemas.openxmlformats.org/officeDocument/2006/relationships/image" Target="../media/image7.jpeg"/></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4">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181ADF7-94B0-4EC3-8F12-3E811A19660B}" type="doc">
      <dgm:prSet loTypeId="urn:microsoft.com/office/officeart/2005/8/layout/hList7#1" loCatId="list" qsTypeId="urn:microsoft.com/office/officeart/2005/8/quickstyle/simple1" qsCatId="simple" csTypeId="urn:microsoft.com/office/officeart/2005/8/colors/colorful5" csCatId="colorful" phldr="1"/>
      <dgm:spPr/>
    </dgm:pt>
    <dgm:pt modelId="{5D16B2B8-ACF5-43C2-80EF-ADECE9794D7F}">
      <dgm:prSet phldrT="[טקסט]"/>
      <dgm:spPr/>
      <dgm:t>
        <a:bodyPr/>
        <a:lstStyle/>
        <a:p>
          <a:pPr rtl="0"/>
          <a:r>
            <a:rPr lang="en-US" b="1" dirty="0" smtClean="0">
              <a:solidFill>
                <a:srgbClr val="002060"/>
              </a:solidFill>
            </a:rPr>
            <a:t>The Ability </a:t>
          </a:r>
          <a:r>
            <a:rPr lang="en-US" b="1" dirty="0" smtClean="0">
              <a:solidFill>
                <a:srgbClr val="002060"/>
              </a:solidFill>
            </a:rPr>
            <a:t>to Command</a:t>
          </a:r>
          <a:endParaRPr lang="he-IL" b="1" dirty="0">
            <a:solidFill>
              <a:srgbClr val="002060"/>
            </a:solidFill>
          </a:endParaRPr>
        </a:p>
      </dgm:t>
    </dgm:pt>
    <dgm:pt modelId="{F783A0CB-3D4F-44AF-B35A-BEDC191FFF89}" type="parTrans" cxnId="{C6A58745-D0AC-4218-9BEE-9B537EB322B4}">
      <dgm:prSet/>
      <dgm:spPr/>
      <dgm:t>
        <a:bodyPr/>
        <a:lstStyle/>
        <a:p>
          <a:pPr rtl="1"/>
          <a:endParaRPr lang="he-IL"/>
        </a:p>
      </dgm:t>
    </dgm:pt>
    <dgm:pt modelId="{DC6F4406-F2EB-4F51-824A-A4FDF49977EA}" type="sibTrans" cxnId="{C6A58745-D0AC-4218-9BEE-9B537EB322B4}">
      <dgm:prSet/>
      <dgm:spPr/>
      <dgm:t>
        <a:bodyPr/>
        <a:lstStyle/>
        <a:p>
          <a:pPr rtl="1"/>
          <a:endParaRPr lang="he-IL"/>
        </a:p>
      </dgm:t>
    </dgm:pt>
    <dgm:pt modelId="{55DB0275-9A98-4044-9B00-FF8525D188FD}">
      <dgm:prSet phldrT="[טקסט]"/>
      <dgm:spPr/>
      <dgm:t>
        <a:bodyPr/>
        <a:lstStyle/>
        <a:p>
          <a:pPr rtl="0"/>
          <a:r>
            <a:rPr lang="en-US" b="1" dirty="0" smtClean="0">
              <a:solidFill>
                <a:srgbClr val="002060"/>
              </a:solidFill>
            </a:rPr>
            <a:t>Connecting </a:t>
          </a:r>
          <a:r>
            <a:rPr lang="en-US" b="1" dirty="0">
              <a:solidFill>
                <a:srgbClr val="002060"/>
              </a:solidFill>
            </a:rPr>
            <a:t>the </a:t>
          </a:r>
          <a:r>
            <a:rPr lang="en-US" b="1" dirty="0" smtClean="0">
              <a:solidFill>
                <a:srgbClr val="002060"/>
              </a:solidFill>
            </a:rPr>
            <a:t>Head, the Legs and </a:t>
          </a:r>
          <a:r>
            <a:rPr lang="en-US" b="1" dirty="0">
              <a:solidFill>
                <a:srgbClr val="002060"/>
              </a:solidFill>
            </a:rPr>
            <a:t>the joints</a:t>
          </a:r>
          <a:endParaRPr lang="he-IL" b="1" dirty="0">
            <a:solidFill>
              <a:srgbClr val="002060"/>
            </a:solidFill>
          </a:endParaRPr>
        </a:p>
      </dgm:t>
    </dgm:pt>
    <dgm:pt modelId="{838300FF-1166-4AAB-BEDC-C8339BD51AF6}" type="parTrans" cxnId="{FB84E00B-94BC-46FA-AD89-0EB8BD8EEBE4}">
      <dgm:prSet/>
      <dgm:spPr/>
      <dgm:t>
        <a:bodyPr/>
        <a:lstStyle/>
        <a:p>
          <a:pPr rtl="1"/>
          <a:endParaRPr lang="he-IL"/>
        </a:p>
      </dgm:t>
    </dgm:pt>
    <dgm:pt modelId="{04781FE8-E020-4FCF-994C-D49A0234B9B2}" type="sibTrans" cxnId="{FB84E00B-94BC-46FA-AD89-0EB8BD8EEBE4}">
      <dgm:prSet/>
      <dgm:spPr/>
      <dgm:t>
        <a:bodyPr/>
        <a:lstStyle/>
        <a:p>
          <a:pPr rtl="1"/>
          <a:endParaRPr lang="he-IL"/>
        </a:p>
      </dgm:t>
    </dgm:pt>
    <dgm:pt modelId="{DD2A221C-A674-48C3-B1A8-714D8B1A3A03}">
      <dgm:prSet phldrT="[טקסט]"/>
      <dgm:spPr/>
      <dgm:t>
        <a:bodyPr/>
        <a:lstStyle/>
        <a:p>
          <a:pPr rtl="0"/>
          <a:r>
            <a:rPr lang="en-US" b="1" dirty="0" smtClean="0">
              <a:solidFill>
                <a:srgbClr val="002060"/>
              </a:solidFill>
            </a:rPr>
            <a:t>Living a Healthy </a:t>
          </a:r>
          <a:r>
            <a:rPr lang="en-US" b="1" dirty="0">
              <a:solidFill>
                <a:srgbClr val="002060"/>
              </a:solidFill>
            </a:rPr>
            <a:t>Lifestyle</a:t>
          </a:r>
          <a:endParaRPr lang="he-IL" b="1" dirty="0">
            <a:solidFill>
              <a:srgbClr val="002060"/>
            </a:solidFill>
          </a:endParaRPr>
        </a:p>
      </dgm:t>
    </dgm:pt>
    <dgm:pt modelId="{84B63296-13D9-42E5-924E-613269DBCF8A}" type="parTrans" cxnId="{52FEC364-22DD-4497-B8AF-2237A7714150}">
      <dgm:prSet/>
      <dgm:spPr/>
      <dgm:t>
        <a:bodyPr/>
        <a:lstStyle/>
        <a:p>
          <a:pPr rtl="1"/>
          <a:endParaRPr lang="he-IL"/>
        </a:p>
      </dgm:t>
    </dgm:pt>
    <dgm:pt modelId="{D6E4A507-3BA6-4E32-B9B5-CE49085B9E54}" type="sibTrans" cxnId="{52FEC364-22DD-4497-B8AF-2237A7714150}">
      <dgm:prSet/>
      <dgm:spPr/>
      <dgm:t>
        <a:bodyPr/>
        <a:lstStyle/>
        <a:p>
          <a:pPr rtl="1"/>
          <a:endParaRPr lang="he-IL"/>
        </a:p>
      </dgm:t>
    </dgm:pt>
    <dgm:pt modelId="{91CDEFE4-70EA-43A7-BF60-062F0B505858}" type="pres">
      <dgm:prSet presAssocID="{A181ADF7-94B0-4EC3-8F12-3E811A19660B}" presName="Name0" presStyleCnt="0">
        <dgm:presLayoutVars>
          <dgm:dir/>
          <dgm:resizeHandles val="exact"/>
        </dgm:presLayoutVars>
      </dgm:prSet>
      <dgm:spPr/>
    </dgm:pt>
    <dgm:pt modelId="{9A207354-AC00-4F10-ABDA-90A0479FCA87}" type="pres">
      <dgm:prSet presAssocID="{A181ADF7-94B0-4EC3-8F12-3E811A19660B}" presName="fgShape" presStyleLbl="fgShp" presStyleIdx="0" presStyleCnt="1" custScaleY="169255"/>
      <dgm:spPr/>
    </dgm:pt>
    <dgm:pt modelId="{AEB5983D-E704-4221-8737-D8291F47D12E}" type="pres">
      <dgm:prSet presAssocID="{A181ADF7-94B0-4EC3-8F12-3E811A19660B}" presName="linComp" presStyleCnt="0"/>
      <dgm:spPr/>
    </dgm:pt>
    <dgm:pt modelId="{D71D6EE9-6751-4E21-BEFF-F324430F04A8}" type="pres">
      <dgm:prSet presAssocID="{5D16B2B8-ACF5-43C2-80EF-ADECE9794D7F}" presName="compNode" presStyleCnt="0"/>
      <dgm:spPr/>
    </dgm:pt>
    <dgm:pt modelId="{8E716121-332E-4CF2-B60E-A0155CA8D31D}" type="pres">
      <dgm:prSet presAssocID="{5D16B2B8-ACF5-43C2-80EF-ADECE9794D7F}" presName="bkgdShape" presStyleLbl="node1" presStyleIdx="0" presStyleCnt="3"/>
      <dgm:spPr/>
      <dgm:t>
        <a:bodyPr/>
        <a:lstStyle/>
        <a:p>
          <a:pPr rtl="1"/>
          <a:endParaRPr lang="he-IL"/>
        </a:p>
      </dgm:t>
    </dgm:pt>
    <dgm:pt modelId="{E48FAF08-18B0-477E-92F9-7260408409EF}" type="pres">
      <dgm:prSet presAssocID="{5D16B2B8-ACF5-43C2-80EF-ADECE9794D7F}" presName="nodeTx" presStyleLbl="node1" presStyleIdx="0" presStyleCnt="3">
        <dgm:presLayoutVars>
          <dgm:bulletEnabled val="1"/>
        </dgm:presLayoutVars>
      </dgm:prSet>
      <dgm:spPr/>
      <dgm:t>
        <a:bodyPr/>
        <a:lstStyle/>
        <a:p>
          <a:pPr rtl="1"/>
          <a:endParaRPr lang="he-IL"/>
        </a:p>
      </dgm:t>
    </dgm:pt>
    <dgm:pt modelId="{C4700EB1-D94C-4D25-8BAB-74E5E98D56FB}" type="pres">
      <dgm:prSet presAssocID="{5D16B2B8-ACF5-43C2-80EF-ADECE9794D7F}" presName="invisiNode" presStyleLbl="node1" presStyleIdx="0" presStyleCnt="3"/>
      <dgm:spPr/>
    </dgm:pt>
    <dgm:pt modelId="{42BC19F3-B43F-4524-B012-414920FB5863}" type="pres">
      <dgm:prSet presAssocID="{5D16B2B8-ACF5-43C2-80EF-ADECE9794D7F}" presName="imagNode" presStyleLbl="fgImgPlace1" presStyleIdx="0" presStyleCnt="3"/>
      <dgm:spPr/>
    </dgm:pt>
    <dgm:pt modelId="{2F99F086-B363-41E6-B7DE-B0C01D424CA4}" type="pres">
      <dgm:prSet presAssocID="{DC6F4406-F2EB-4F51-824A-A4FDF49977EA}" presName="sibTrans" presStyleLbl="sibTrans2D1" presStyleIdx="0" presStyleCnt="0"/>
      <dgm:spPr/>
      <dgm:t>
        <a:bodyPr/>
        <a:lstStyle/>
        <a:p>
          <a:pPr rtl="1"/>
          <a:endParaRPr lang="he-IL"/>
        </a:p>
      </dgm:t>
    </dgm:pt>
    <dgm:pt modelId="{40744C45-A17B-457C-BEFC-C3EA1AB845AF}" type="pres">
      <dgm:prSet presAssocID="{55DB0275-9A98-4044-9B00-FF8525D188FD}" presName="compNode" presStyleCnt="0"/>
      <dgm:spPr/>
    </dgm:pt>
    <dgm:pt modelId="{5E10C0E0-DF25-4B4F-96DD-1FB79966313D}" type="pres">
      <dgm:prSet presAssocID="{55DB0275-9A98-4044-9B00-FF8525D188FD}" presName="bkgdShape" presStyleLbl="node1" presStyleIdx="1" presStyleCnt="3"/>
      <dgm:spPr/>
      <dgm:t>
        <a:bodyPr/>
        <a:lstStyle/>
        <a:p>
          <a:pPr rtl="1"/>
          <a:endParaRPr lang="he-IL"/>
        </a:p>
      </dgm:t>
    </dgm:pt>
    <dgm:pt modelId="{0D91D3A5-31CD-44ED-8869-ECE0F33493CB}" type="pres">
      <dgm:prSet presAssocID="{55DB0275-9A98-4044-9B00-FF8525D188FD}" presName="nodeTx" presStyleLbl="node1" presStyleIdx="1" presStyleCnt="3">
        <dgm:presLayoutVars>
          <dgm:bulletEnabled val="1"/>
        </dgm:presLayoutVars>
      </dgm:prSet>
      <dgm:spPr/>
      <dgm:t>
        <a:bodyPr/>
        <a:lstStyle/>
        <a:p>
          <a:pPr rtl="1"/>
          <a:endParaRPr lang="he-IL"/>
        </a:p>
      </dgm:t>
    </dgm:pt>
    <dgm:pt modelId="{B52E9C2A-103A-49F9-B9A9-DFA032A10146}" type="pres">
      <dgm:prSet presAssocID="{55DB0275-9A98-4044-9B00-FF8525D188FD}" presName="invisiNode" presStyleLbl="node1" presStyleIdx="1" presStyleCnt="3"/>
      <dgm:spPr/>
    </dgm:pt>
    <dgm:pt modelId="{0C13DF79-3BDB-49FF-9E0A-53E0415F1185}" type="pres">
      <dgm:prSet presAssocID="{55DB0275-9A98-4044-9B00-FF8525D188FD}" presName="imagNode" presStyleLbl="fgImgPlace1" presStyleIdx="1" presStyleCnt="3"/>
      <dgm:spPr/>
    </dgm:pt>
    <dgm:pt modelId="{85AB98A0-FDDB-469A-8890-042B8887579B}" type="pres">
      <dgm:prSet presAssocID="{04781FE8-E020-4FCF-994C-D49A0234B9B2}" presName="sibTrans" presStyleLbl="sibTrans2D1" presStyleIdx="0" presStyleCnt="0"/>
      <dgm:spPr/>
      <dgm:t>
        <a:bodyPr/>
        <a:lstStyle/>
        <a:p>
          <a:pPr rtl="1"/>
          <a:endParaRPr lang="he-IL"/>
        </a:p>
      </dgm:t>
    </dgm:pt>
    <dgm:pt modelId="{78AC8186-E745-49E9-9886-14F03CE72982}" type="pres">
      <dgm:prSet presAssocID="{DD2A221C-A674-48C3-B1A8-714D8B1A3A03}" presName="compNode" presStyleCnt="0"/>
      <dgm:spPr/>
    </dgm:pt>
    <dgm:pt modelId="{F9E914C9-501C-46A3-9FEC-9A67077559FB}" type="pres">
      <dgm:prSet presAssocID="{DD2A221C-A674-48C3-B1A8-714D8B1A3A03}" presName="bkgdShape" presStyleLbl="node1" presStyleIdx="2" presStyleCnt="3" custLinFactNeighborX="1120" custLinFactNeighborY="107"/>
      <dgm:spPr/>
      <dgm:t>
        <a:bodyPr/>
        <a:lstStyle/>
        <a:p>
          <a:pPr rtl="1"/>
          <a:endParaRPr lang="he-IL"/>
        </a:p>
      </dgm:t>
    </dgm:pt>
    <dgm:pt modelId="{4D435965-37F4-490F-8512-7BDE375A01B1}" type="pres">
      <dgm:prSet presAssocID="{DD2A221C-A674-48C3-B1A8-714D8B1A3A03}" presName="nodeTx" presStyleLbl="node1" presStyleIdx="2" presStyleCnt="3">
        <dgm:presLayoutVars>
          <dgm:bulletEnabled val="1"/>
        </dgm:presLayoutVars>
      </dgm:prSet>
      <dgm:spPr/>
      <dgm:t>
        <a:bodyPr/>
        <a:lstStyle/>
        <a:p>
          <a:pPr rtl="1"/>
          <a:endParaRPr lang="he-IL"/>
        </a:p>
      </dgm:t>
    </dgm:pt>
    <dgm:pt modelId="{48774591-8CD9-44AE-900E-BCD7A08A363C}" type="pres">
      <dgm:prSet presAssocID="{DD2A221C-A674-48C3-B1A8-714D8B1A3A03}" presName="invisiNode" presStyleLbl="node1" presStyleIdx="2" presStyleCnt="3"/>
      <dgm:spPr/>
    </dgm:pt>
    <dgm:pt modelId="{5755B09B-7F51-4CA7-8655-1908546F3F1F}" type="pres">
      <dgm:prSet presAssocID="{DD2A221C-A674-48C3-B1A8-714D8B1A3A03}" presName="imagNode" presStyleLbl="fgImgPlace1" presStyleIdx="2" presStyleCnt="3"/>
      <dgm:spPr>
        <a:blipFill>
          <a:blip xmlns:r="http://schemas.openxmlformats.org/officeDocument/2006/relationships" r:embed="rId1">
            <a:extLst>
              <a:ext uri="{28A0092B-C50C-407E-A947-70E740481C1C}">
                <a14:useLocalDpi xmlns:a14="http://schemas.microsoft.com/office/drawing/2010/main" val="0"/>
              </a:ext>
            </a:extLst>
          </a:blip>
          <a:srcRect/>
          <a:stretch>
            <a:fillRect l="-40000" r="-40000"/>
          </a:stretch>
        </a:blipFill>
      </dgm:spPr>
    </dgm:pt>
  </dgm:ptLst>
  <dgm:cxnLst>
    <dgm:cxn modelId="{FF074179-FA41-409E-B23D-23DA53B37627}" type="presOf" srcId="{55DB0275-9A98-4044-9B00-FF8525D188FD}" destId="{5E10C0E0-DF25-4B4F-96DD-1FB79966313D}" srcOrd="0" destOrd="0" presId="urn:microsoft.com/office/officeart/2005/8/layout/hList7#1"/>
    <dgm:cxn modelId="{034881AD-D507-4621-946C-E5D7B6AEF6EA}" type="presOf" srcId="{A181ADF7-94B0-4EC3-8F12-3E811A19660B}" destId="{91CDEFE4-70EA-43A7-BF60-062F0B505858}" srcOrd="0" destOrd="0" presId="urn:microsoft.com/office/officeart/2005/8/layout/hList7#1"/>
    <dgm:cxn modelId="{EF944334-CB0B-46F1-8A6D-486D9A53654F}" type="presOf" srcId="{5D16B2B8-ACF5-43C2-80EF-ADECE9794D7F}" destId="{E48FAF08-18B0-477E-92F9-7260408409EF}" srcOrd="1" destOrd="0" presId="urn:microsoft.com/office/officeart/2005/8/layout/hList7#1"/>
    <dgm:cxn modelId="{FB84E00B-94BC-46FA-AD89-0EB8BD8EEBE4}" srcId="{A181ADF7-94B0-4EC3-8F12-3E811A19660B}" destId="{55DB0275-9A98-4044-9B00-FF8525D188FD}" srcOrd="1" destOrd="0" parTransId="{838300FF-1166-4AAB-BEDC-C8339BD51AF6}" sibTransId="{04781FE8-E020-4FCF-994C-D49A0234B9B2}"/>
    <dgm:cxn modelId="{6EE7449D-872A-4208-9C13-B3859AA2F0B1}" type="presOf" srcId="{04781FE8-E020-4FCF-994C-D49A0234B9B2}" destId="{85AB98A0-FDDB-469A-8890-042B8887579B}" srcOrd="0" destOrd="0" presId="urn:microsoft.com/office/officeart/2005/8/layout/hList7#1"/>
    <dgm:cxn modelId="{BC3A619C-A070-423C-98E5-526CF2EF31A8}" type="presOf" srcId="{DD2A221C-A674-48C3-B1A8-714D8B1A3A03}" destId="{4D435965-37F4-490F-8512-7BDE375A01B1}" srcOrd="1" destOrd="0" presId="urn:microsoft.com/office/officeart/2005/8/layout/hList7#1"/>
    <dgm:cxn modelId="{178CD41F-C7C6-4DF8-937C-B84210D4A612}" type="presOf" srcId="{55DB0275-9A98-4044-9B00-FF8525D188FD}" destId="{0D91D3A5-31CD-44ED-8869-ECE0F33493CB}" srcOrd="1" destOrd="0" presId="urn:microsoft.com/office/officeart/2005/8/layout/hList7#1"/>
    <dgm:cxn modelId="{52FEC364-22DD-4497-B8AF-2237A7714150}" srcId="{A181ADF7-94B0-4EC3-8F12-3E811A19660B}" destId="{DD2A221C-A674-48C3-B1A8-714D8B1A3A03}" srcOrd="2" destOrd="0" parTransId="{84B63296-13D9-42E5-924E-613269DBCF8A}" sibTransId="{D6E4A507-3BA6-4E32-B9B5-CE49085B9E54}"/>
    <dgm:cxn modelId="{C6A58745-D0AC-4218-9BEE-9B537EB322B4}" srcId="{A181ADF7-94B0-4EC3-8F12-3E811A19660B}" destId="{5D16B2B8-ACF5-43C2-80EF-ADECE9794D7F}" srcOrd="0" destOrd="0" parTransId="{F783A0CB-3D4F-44AF-B35A-BEDC191FFF89}" sibTransId="{DC6F4406-F2EB-4F51-824A-A4FDF49977EA}"/>
    <dgm:cxn modelId="{08401236-A7FE-437B-98CD-094E34E2C856}" type="presOf" srcId="{DD2A221C-A674-48C3-B1A8-714D8B1A3A03}" destId="{F9E914C9-501C-46A3-9FEC-9A67077559FB}" srcOrd="0" destOrd="0" presId="urn:microsoft.com/office/officeart/2005/8/layout/hList7#1"/>
    <dgm:cxn modelId="{8C0573FC-167B-4EC8-ADCD-A54802FB240C}" type="presOf" srcId="{DC6F4406-F2EB-4F51-824A-A4FDF49977EA}" destId="{2F99F086-B363-41E6-B7DE-B0C01D424CA4}" srcOrd="0" destOrd="0" presId="urn:microsoft.com/office/officeart/2005/8/layout/hList7#1"/>
    <dgm:cxn modelId="{B9BCA5C4-0909-4F84-8C81-C02EF2A54558}" type="presOf" srcId="{5D16B2B8-ACF5-43C2-80EF-ADECE9794D7F}" destId="{8E716121-332E-4CF2-B60E-A0155CA8D31D}" srcOrd="0" destOrd="0" presId="urn:microsoft.com/office/officeart/2005/8/layout/hList7#1"/>
    <dgm:cxn modelId="{9E5EE559-8C6F-409B-B268-C9B4E9CE0571}" type="presParOf" srcId="{91CDEFE4-70EA-43A7-BF60-062F0B505858}" destId="{9A207354-AC00-4F10-ABDA-90A0479FCA87}" srcOrd="0" destOrd="0" presId="urn:microsoft.com/office/officeart/2005/8/layout/hList7#1"/>
    <dgm:cxn modelId="{9BFA513D-DCC4-4A43-AC3A-F9A22EBD3722}" type="presParOf" srcId="{91CDEFE4-70EA-43A7-BF60-062F0B505858}" destId="{AEB5983D-E704-4221-8737-D8291F47D12E}" srcOrd="1" destOrd="0" presId="urn:microsoft.com/office/officeart/2005/8/layout/hList7#1"/>
    <dgm:cxn modelId="{70AB84AF-5CED-41DC-965F-548BFF818FA6}" type="presParOf" srcId="{AEB5983D-E704-4221-8737-D8291F47D12E}" destId="{D71D6EE9-6751-4E21-BEFF-F324430F04A8}" srcOrd="0" destOrd="0" presId="urn:microsoft.com/office/officeart/2005/8/layout/hList7#1"/>
    <dgm:cxn modelId="{53F5A022-4CA5-4937-9037-1688B7423E86}" type="presParOf" srcId="{D71D6EE9-6751-4E21-BEFF-F324430F04A8}" destId="{8E716121-332E-4CF2-B60E-A0155CA8D31D}" srcOrd="0" destOrd="0" presId="urn:microsoft.com/office/officeart/2005/8/layout/hList7#1"/>
    <dgm:cxn modelId="{35DF6299-4963-4E96-BC57-5B9582C6AA0B}" type="presParOf" srcId="{D71D6EE9-6751-4E21-BEFF-F324430F04A8}" destId="{E48FAF08-18B0-477E-92F9-7260408409EF}" srcOrd="1" destOrd="0" presId="urn:microsoft.com/office/officeart/2005/8/layout/hList7#1"/>
    <dgm:cxn modelId="{81157765-4F77-4D7C-A7F3-6E597FF3104F}" type="presParOf" srcId="{D71D6EE9-6751-4E21-BEFF-F324430F04A8}" destId="{C4700EB1-D94C-4D25-8BAB-74E5E98D56FB}" srcOrd="2" destOrd="0" presId="urn:microsoft.com/office/officeart/2005/8/layout/hList7#1"/>
    <dgm:cxn modelId="{A29E0522-6A80-43D7-B494-A2EDD0F7484A}" type="presParOf" srcId="{D71D6EE9-6751-4E21-BEFF-F324430F04A8}" destId="{42BC19F3-B43F-4524-B012-414920FB5863}" srcOrd="3" destOrd="0" presId="urn:microsoft.com/office/officeart/2005/8/layout/hList7#1"/>
    <dgm:cxn modelId="{12D481D9-833C-4B43-8743-06201706559B}" type="presParOf" srcId="{AEB5983D-E704-4221-8737-D8291F47D12E}" destId="{2F99F086-B363-41E6-B7DE-B0C01D424CA4}" srcOrd="1" destOrd="0" presId="urn:microsoft.com/office/officeart/2005/8/layout/hList7#1"/>
    <dgm:cxn modelId="{C1CA2744-705D-466B-8048-0330A19C1D42}" type="presParOf" srcId="{AEB5983D-E704-4221-8737-D8291F47D12E}" destId="{40744C45-A17B-457C-BEFC-C3EA1AB845AF}" srcOrd="2" destOrd="0" presId="urn:microsoft.com/office/officeart/2005/8/layout/hList7#1"/>
    <dgm:cxn modelId="{1074265B-7BA2-40AA-9A8F-2E5A6BDBEC38}" type="presParOf" srcId="{40744C45-A17B-457C-BEFC-C3EA1AB845AF}" destId="{5E10C0E0-DF25-4B4F-96DD-1FB79966313D}" srcOrd="0" destOrd="0" presId="urn:microsoft.com/office/officeart/2005/8/layout/hList7#1"/>
    <dgm:cxn modelId="{86EAC2EB-B6FF-4EA0-BC8C-3386CBBF22F0}" type="presParOf" srcId="{40744C45-A17B-457C-BEFC-C3EA1AB845AF}" destId="{0D91D3A5-31CD-44ED-8869-ECE0F33493CB}" srcOrd="1" destOrd="0" presId="urn:microsoft.com/office/officeart/2005/8/layout/hList7#1"/>
    <dgm:cxn modelId="{DCDAE828-0CFB-431A-88E6-CB6AA6CB6A3C}" type="presParOf" srcId="{40744C45-A17B-457C-BEFC-C3EA1AB845AF}" destId="{B52E9C2A-103A-49F9-B9A9-DFA032A10146}" srcOrd="2" destOrd="0" presId="urn:microsoft.com/office/officeart/2005/8/layout/hList7#1"/>
    <dgm:cxn modelId="{93DFEA39-A994-4FD8-A8C0-F50EACFDF15F}" type="presParOf" srcId="{40744C45-A17B-457C-BEFC-C3EA1AB845AF}" destId="{0C13DF79-3BDB-49FF-9E0A-53E0415F1185}" srcOrd="3" destOrd="0" presId="urn:microsoft.com/office/officeart/2005/8/layout/hList7#1"/>
    <dgm:cxn modelId="{ACF84F1A-21FE-4178-8738-D52306502B9F}" type="presParOf" srcId="{AEB5983D-E704-4221-8737-D8291F47D12E}" destId="{85AB98A0-FDDB-469A-8890-042B8887579B}" srcOrd="3" destOrd="0" presId="urn:microsoft.com/office/officeart/2005/8/layout/hList7#1"/>
    <dgm:cxn modelId="{31564932-027C-488A-81ED-CF9F5A722088}" type="presParOf" srcId="{AEB5983D-E704-4221-8737-D8291F47D12E}" destId="{78AC8186-E745-49E9-9886-14F03CE72982}" srcOrd="4" destOrd="0" presId="urn:microsoft.com/office/officeart/2005/8/layout/hList7#1"/>
    <dgm:cxn modelId="{385E0F75-E567-46B6-B359-5DE65E0C9931}" type="presParOf" srcId="{78AC8186-E745-49E9-9886-14F03CE72982}" destId="{F9E914C9-501C-46A3-9FEC-9A67077559FB}" srcOrd="0" destOrd="0" presId="urn:microsoft.com/office/officeart/2005/8/layout/hList7#1"/>
    <dgm:cxn modelId="{DC4E6CB4-9CB9-4204-8193-C2A30B46A0A9}" type="presParOf" srcId="{78AC8186-E745-49E9-9886-14F03CE72982}" destId="{4D435965-37F4-490F-8512-7BDE375A01B1}" srcOrd="1" destOrd="0" presId="urn:microsoft.com/office/officeart/2005/8/layout/hList7#1"/>
    <dgm:cxn modelId="{E97FC2CB-1F96-46A5-BE8F-F0B17D77B3E1}" type="presParOf" srcId="{78AC8186-E745-49E9-9886-14F03CE72982}" destId="{48774591-8CD9-44AE-900E-BCD7A08A363C}" srcOrd="2" destOrd="0" presId="urn:microsoft.com/office/officeart/2005/8/layout/hList7#1"/>
    <dgm:cxn modelId="{8A84B11C-9A1B-4DC1-9C9B-DED7A6310362}" type="presParOf" srcId="{78AC8186-E745-49E9-9886-14F03CE72982}" destId="{5755B09B-7F51-4CA7-8655-1908546F3F1F}" srcOrd="3" destOrd="0" presId="urn:microsoft.com/office/officeart/2005/8/layout/hList7#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4457C84B-BAF8-4745-A50A-A665ACBE1B75}" type="doc">
      <dgm:prSet loTypeId="urn:microsoft.com/office/officeart/2005/8/layout/arrow3" loCatId="relationship" qsTypeId="urn:microsoft.com/office/officeart/2005/8/quickstyle/simple1" qsCatId="simple" csTypeId="urn:microsoft.com/office/officeart/2005/8/colors/colorful1#4" csCatId="colorful" phldr="1"/>
      <dgm:spPr/>
      <dgm:t>
        <a:bodyPr/>
        <a:lstStyle/>
        <a:p>
          <a:pPr rtl="1"/>
          <a:endParaRPr lang="he-IL"/>
        </a:p>
      </dgm:t>
    </dgm:pt>
    <dgm:pt modelId="{07E1AEF6-98D4-4F49-85A6-E0C0581A0CA5}">
      <dgm:prSet phldrT="[טקסט]" custT="1"/>
      <dgm:spPr/>
      <dgm:t>
        <a:bodyPr/>
        <a:lstStyle/>
        <a:p>
          <a:pPr rtl="1"/>
          <a:r>
            <a:rPr lang="en-US" sz="4000" b="1" dirty="0">
              <a:latin typeface="David" pitchFamily="34" charset="-79"/>
              <a:cs typeface="David" pitchFamily="34" charset="-79"/>
            </a:rPr>
            <a:t>Building</a:t>
          </a:r>
          <a:endParaRPr lang="he-IL" sz="4000" b="1" dirty="0">
            <a:latin typeface="David" pitchFamily="34" charset="-79"/>
            <a:cs typeface="David" pitchFamily="34" charset="-79"/>
          </a:endParaRPr>
        </a:p>
      </dgm:t>
    </dgm:pt>
    <dgm:pt modelId="{E2E8D86C-08C8-47D3-ACAC-436A928EEDC8}" type="parTrans" cxnId="{8FBA029E-52C4-4874-B812-2811E6FE9877}">
      <dgm:prSet/>
      <dgm:spPr/>
      <dgm:t>
        <a:bodyPr/>
        <a:lstStyle/>
        <a:p>
          <a:pPr rtl="1"/>
          <a:endParaRPr lang="he-IL" sz="4400">
            <a:latin typeface="David" pitchFamily="34" charset="-79"/>
            <a:cs typeface="David" pitchFamily="34" charset="-79"/>
          </a:endParaRPr>
        </a:p>
      </dgm:t>
    </dgm:pt>
    <dgm:pt modelId="{1326A178-41F3-4492-BA8E-1C8324B93285}" type="sibTrans" cxnId="{8FBA029E-52C4-4874-B812-2811E6FE9877}">
      <dgm:prSet/>
      <dgm:spPr/>
      <dgm:t>
        <a:bodyPr/>
        <a:lstStyle/>
        <a:p>
          <a:pPr rtl="1"/>
          <a:endParaRPr lang="he-IL" sz="4400">
            <a:latin typeface="David" pitchFamily="34" charset="-79"/>
            <a:cs typeface="David" pitchFamily="34" charset="-79"/>
          </a:endParaRPr>
        </a:p>
      </dgm:t>
    </dgm:pt>
    <dgm:pt modelId="{03D95381-AACD-4C12-A04C-0A1666253B2D}">
      <dgm:prSet phldrT="[טקסט]" custT="1"/>
      <dgm:spPr/>
      <dgm:t>
        <a:bodyPr/>
        <a:lstStyle/>
        <a:p>
          <a:pPr rtl="1"/>
          <a:r>
            <a:rPr lang="en-US" sz="4000" b="1" dirty="0">
              <a:latin typeface="David" pitchFamily="34" charset="-79"/>
              <a:cs typeface="David" pitchFamily="34" charset="-79"/>
            </a:rPr>
            <a:t>Destroying</a:t>
          </a:r>
          <a:endParaRPr lang="he-IL" sz="4000" b="1" dirty="0">
            <a:latin typeface="David" pitchFamily="34" charset="-79"/>
            <a:cs typeface="David" pitchFamily="34" charset="-79"/>
          </a:endParaRPr>
        </a:p>
      </dgm:t>
    </dgm:pt>
    <dgm:pt modelId="{E9E1E3D8-0E37-44DD-A3D9-15F102B6FA57}" type="parTrans" cxnId="{4BD15B7C-D373-4F3C-B9FF-20EF8996384E}">
      <dgm:prSet/>
      <dgm:spPr/>
      <dgm:t>
        <a:bodyPr/>
        <a:lstStyle/>
        <a:p>
          <a:pPr rtl="1"/>
          <a:endParaRPr lang="he-IL" sz="4400">
            <a:latin typeface="David" pitchFamily="34" charset="-79"/>
            <a:cs typeface="David" pitchFamily="34" charset="-79"/>
          </a:endParaRPr>
        </a:p>
      </dgm:t>
    </dgm:pt>
    <dgm:pt modelId="{5E71CE06-FEC5-46E5-9644-4351ABC5889A}" type="sibTrans" cxnId="{4BD15B7C-D373-4F3C-B9FF-20EF8996384E}">
      <dgm:prSet/>
      <dgm:spPr/>
      <dgm:t>
        <a:bodyPr/>
        <a:lstStyle/>
        <a:p>
          <a:pPr rtl="1"/>
          <a:endParaRPr lang="he-IL" sz="4400">
            <a:latin typeface="David" pitchFamily="34" charset="-79"/>
            <a:cs typeface="David" pitchFamily="34" charset="-79"/>
          </a:endParaRPr>
        </a:p>
      </dgm:t>
    </dgm:pt>
    <dgm:pt modelId="{3E4943FE-FE5F-4051-BFFE-9367203409AB}" type="pres">
      <dgm:prSet presAssocID="{4457C84B-BAF8-4745-A50A-A665ACBE1B75}" presName="compositeShape" presStyleCnt="0">
        <dgm:presLayoutVars>
          <dgm:chMax val="2"/>
          <dgm:dir/>
          <dgm:resizeHandles val="exact"/>
        </dgm:presLayoutVars>
      </dgm:prSet>
      <dgm:spPr/>
      <dgm:t>
        <a:bodyPr/>
        <a:lstStyle/>
        <a:p>
          <a:pPr rtl="1"/>
          <a:endParaRPr lang="he-IL"/>
        </a:p>
      </dgm:t>
    </dgm:pt>
    <dgm:pt modelId="{070F2464-0C9A-43B6-B544-3B3F7ED4FCA5}" type="pres">
      <dgm:prSet presAssocID="{4457C84B-BAF8-4745-A50A-A665ACBE1B75}" presName="divider" presStyleLbl="fgShp" presStyleIdx="0" presStyleCnt="1"/>
      <dgm:spPr>
        <a:solidFill>
          <a:schemeClr val="tx2">
            <a:lumMod val="50000"/>
          </a:schemeClr>
        </a:solidFill>
      </dgm:spPr>
    </dgm:pt>
    <dgm:pt modelId="{C86DDCC8-9053-4807-8BC3-84FDFC53D7AB}" type="pres">
      <dgm:prSet presAssocID="{07E1AEF6-98D4-4F49-85A6-E0C0581A0CA5}" presName="downArrow" presStyleLbl="node1" presStyleIdx="0" presStyleCnt="2"/>
      <dgm:spPr/>
    </dgm:pt>
    <dgm:pt modelId="{74750593-E9D7-4AFF-B714-7B05B64A82B2}" type="pres">
      <dgm:prSet presAssocID="{07E1AEF6-98D4-4F49-85A6-E0C0581A0CA5}" presName="downArrowText" presStyleLbl="revTx" presStyleIdx="0" presStyleCnt="2" custScaleX="138686">
        <dgm:presLayoutVars>
          <dgm:bulletEnabled val="1"/>
        </dgm:presLayoutVars>
      </dgm:prSet>
      <dgm:spPr/>
      <dgm:t>
        <a:bodyPr/>
        <a:lstStyle/>
        <a:p>
          <a:pPr rtl="1"/>
          <a:endParaRPr lang="he-IL"/>
        </a:p>
      </dgm:t>
    </dgm:pt>
    <dgm:pt modelId="{3ABC2EF9-7BDC-4595-AA78-E69463D2A6C8}" type="pres">
      <dgm:prSet presAssocID="{03D95381-AACD-4C12-A04C-0A1666253B2D}" presName="upArrow" presStyleLbl="node1" presStyleIdx="1" presStyleCnt="2"/>
      <dgm:spPr/>
    </dgm:pt>
    <dgm:pt modelId="{AADEDCD8-6ED6-4EAB-B813-81245038A73E}" type="pres">
      <dgm:prSet presAssocID="{03D95381-AACD-4C12-A04C-0A1666253B2D}" presName="upArrowText" presStyleLbl="revTx" presStyleIdx="1" presStyleCnt="2" custScaleX="162104">
        <dgm:presLayoutVars>
          <dgm:bulletEnabled val="1"/>
        </dgm:presLayoutVars>
      </dgm:prSet>
      <dgm:spPr/>
      <dgm:t>
        <a:bodyPr/>
        <a:lstStyle/>
        <a:p>
          <a:pPr rtl="1"/>
          <a:endParaRPr lang="he-IL"/>
        </a:p>
      </dgm:t>
    </dgm:pt>
  </dgm:ptLst>
  <dgm:cxnLst>
    <dgm:cxn modelId="{32C34639-BF60-4F87-93FE-7158AF6495BC}" type="presOf" srcId="{07E1AEF6-98D4-4F49-85A6-E0C0581A0CA5}" destId="{74750593-E9D7-4AFF-B714-7B05B64A82B2}" srcOrd="0" destOrd="0" presId="urn:microsoft.com/office/officeart/2005/8/layout/arrow3"/>
    <dgm:cxn modelId="{4BD15B7C-D373-4F3C-B9FF-20EF8996384E}" srcId="{4457C84B-BAF8-4745-A50A-A665ACBE1B75}" destId="{03D95381-AACD-4C12-A04C-0A1666253B2D}" srcOrd="1" destOrd="0" parTransId="{E9E1E3D8-0E37-44DD-A3D9-15F102B6FA57}" sibTransId="{5E71CE06-FEC5-46E5-9644-4351ABC5889A}"/>
    <dgm:cxn modelId="{604C0AB7-937D-4469-A989-A1E8A4696346}" type="presOf" srcId="{4457C84B-BAF8-4745-A50A-A665ACBE1B75}" destId="{3E4943FE-FE5F-4051-BFFE-9367203409AB}" srcOrd="0" destOrd="0" presId="urn:microsoft.com/office/officeart/2005/8/layout/arrow3"/>
    <dgm:cxn modelId="{8FBA029E-52C4-4874-B812-2811E6FE9877}" srcId="{4457C84B-BAF8-4745-A50A-A665ACBE1B75}" destId="{07E1AEF6-98D4-4F49-85A6-E0C0581A0CA5}" srcOrd="0" destOrd="0" parTransId="{E2E8D86C-08C8-47D3-ACAC-436A928EEDC8}" sibTransId="{1326A178-41F3-4492-BA8E-1C8324B93285}"/>
    <dgm:cxn modelId="{C387B3DE-0C67-420A-9CCA-E525999FECA6}" type="presOf" srcId="{03D95381-AACD-4C12-A04C-0A1666253B2D}" destId="{AADEDCD8-6ED6-4EAB-B813-81245038A73E}" srcOrd="0" destOrd="0" presId="urn:microsoft.com/office/officeart/2005/8/layout/arrow3"/>
    <dgm:cxn modelId="{B460384D-B89F-404D-91C7-AFF288BFFBAE}" type="presParOf" srcId="{3E4943FE-FE5F-4051-BFFE-9367203409AB}" destId="{070F2464-0C9A-43B6-B544-3B3F7ED4FCA5}" srcOrd="0" destOrd="0" presId="urn:microsoft.com/office/officeart/2005/8/layout/arrow3"/>
    <dgm:cxn modelId="{1AAC9E4D-BB8F-40A9-87A8-01C3B56D5D12}" type="presParOf" srcId="{3E4943FE-FE5F-4051-BFFE-9367203409AB}" destId="{C86DDCC8-9053-4807-8BC3-84FDFC53D7AB}" srcOrd="1" destOrd="0" presId="urn:microsoft.com/office/officeart/2005/8/layout/arrow3"/>
    <dgm:cxn modelId="{4B7C7E4E-E2DE-4E6B-9101-65003C378F98}" type="presParOf" srcId="{3E4943FE-FE5F-4051-BFFE-9367203409AB}" destId="{74750593-E9D7-4AFF-B714-7B05B64A82B2}" srcOrd="2" destOrd="0" presId="urn:microsoft.com/office/officeart/2005/8/layout/arrow3"/>
    <dgm:cxn modelId="{0A5B323B-70BD-4EC9-89D5-FD83F9694322}" type="presParOf" srcId="{3E4943FE-FE5F-4051-BFFE-9367203409AB}" destId="{3ABC2EF9-7BDC-4595-AA78-E69463D2A6C8}" srcOrd="3" destOrd="0" presId="urn:microsoft.com/office/officeart/2005/8/layout/arrow3"/>
    <dgm:cxn modelId="{E9DC222A-0ACA-45DE-B5B0-7D6E324F5BE1}" type="presParOf" srcId="{3E4943FE-FE5F-4051-BFFE-9367203409AB}" destId="{AADEDCD8-6ED6-4EAB-B813-81245038A73E}" srcOrd="4" destOrd="0" presId="urn:microsoft.com/office/officeart/2005/8/layout/arrow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1FCA7974-194B-4A77-A76F-952A8AE05CEA}" type="doc">
      <dgm:prSet loTypeId="urn:microsoft.com/office/officeart/2005/8/layout/hierarchy1" loCatId="hierarchy" qsTypeId="urn:microsoft.com/office/officeart/2005/8/quickstyle/simple1" qsCatId="simple" csTypeId="urn:microsoft.com/office/officeart/2005/8/colors/accent1_2" csCatId="accent1" phldr="1"/>
      <dgm:spPr/>
      <dgm:t>
        <a:bodyPr/>
        <a:lstStyle/>
        <a:p>
          <a:pPr rtl="1"/>
          <a:endParaRPr lang="he-IL"/>
        </a:p>
      </dgm:t>
    </dgm:pt>
    <dgm:pt modelId="{74BD9F48-C9A8-4EDE-8CE9-FD21829B14D9}">
      <dgm:prSet phldrT="[טקסט]" custT="1"/>
      <dgm:spPr/>
      <dgm:t>
        <a:bodyPr/>
        <a:lstStyle/>
        <a:p>
          <a:pPr rtl="1"/>
          <a:r>
            <a:rPr lang="en-US" sz="3200" dirty="0">
              <a:latin typeface="David" pitchFamily="34" charset="-79"/>
              <a:cs typeface="David" pitchFamily="34" charset="-79"/>
            </a:rPr>
            <a:t>Muscle Activity</a:t>
          </a:r>
          <a:endParaRPr lang="he-IL" sz="3200" dirty="0">
            <a:latin typeface="David" pitchFamily="34" charset="-79"/>
            <a:cs typeface="David" pitchFamily="34" charset="-79"/>
          </a:endParaRPr>
        </a:p>
      </dgm:t>
    </dgm:pt>
    <dgm:pt modelId="{3FB7E0E4-DC33-4C77-B739-D38E3831F9B6}" type="parTrans" cxnId="{1F3CA960-D855-4BB3-9D6C-97EBF4FF979F}">
      <dgm:prSet/>
      <dgm:spPr/>
      <dgm:t>
        <a:bodyPr/>
        <a:lstStyle/>
        <a:p>
          <a:pPr rtl="1"/>
          <a:endParaRPr lang="he-IL"/>
        </a:p>
      </dgm:t>
    </dgm:pt>
    <dgm:pt modelId="{CA009C9E-EBCA-46B4-B0C2-E3C9C90329A2}" type="sibTrans" cxnId="{1F3CA960-D855-4BB3-9D6C-97EBF4FF979F}">
      <dgm:prSet/>
      <dgm:spPr/>
      <dgm:t>
        <a:bodyPr/>
        <a:lstStyle/>
        <a:p>
          <a:pPr rtl="1"/>
          <a:endParaRPr lang="he-IL"/>
        </a:p>
      </dgm:t>
    </dgm:pt>
    <dgm:pt modelId="{29BCD53A-3AC4-4B5D-B77F-D2BE0968FE8D}">
      <dgm:prSet phldrT="[טקסט]" custT="1"/>
      <dgm:spPr/>
      <dgm:t>
        <a:bodyPr/>
        <a:lstStyle/>
        <a:p>
          <a:pPr rtl="1"/>
          <a:r>
            <a:rPr lang="en-US" altLang="he-IL" sz="2000" b="1" dirty="0">
              <a:latin typeface="David" pitchFamily="34" charset="-79"/>
              <a:cs typeface="David" pitchFamily="34" charset="-79"/>
            </a:rPr>
            <a:t>Eccentric </a:t>
          </a:r>
          <a:endParaRPr lang="he-IL" altLang="he-IL" sz="2000" b="1" dirty="0">
            <a:latin typeface="David" pitchFamily="34" charset="-79"/>
            <a:cs typeface="David" pitchFamily="34" charset="-79"/>
          </a:endParaRPr>
        </a:p>
        <a:p>
          <a:pPr rtl="1"/>
          <a:r>
            <a:rPr lang="en-US" sz="2000" dirty="0" smtClean="0">
              <a:latin typeface="David" pitchFamily="34" charset="-79"/>
              <a:cs typeface="David" pitchFamily="34" charset="-79"/>
            </a:rPr>
            <a:t>Tightening the </a:t>
          </a:r>
          <a:r>
            <a:rPr lang="en-US" sz="2000" dirty="0">
              <a:latin typeface="David" pitchFamily="34" charset="-79"/>
              <a:cs typeface="David" pitchFamily="34" charset="-79"/>
            </a:rPr>
            <a:t>muscle contracts  and </a:t>
          </a:r>
          <a:r>
            <a:rPr lang="en-US" sz="2000" b="1" dirty="0">
              <a:latin typeface="David" pitchFamily="34" charset="-79"/>
              <a:cs typeface="David" pitchFamily="34" charset="-79"/>
            </a:rPr>
            <a:t>lengthens</a:t>
          </a:r>
        </a:p>
        <a:p>
          <a:pPr rtl="1"/>
          <a:r>
            <a:rPr lang="en-US" sz="2000" b="1" dirty="0">
              <a:latin typeface="David" pitchFamily="34" charset="-79"/>
              <a:cs typeface="David" pitchFamily="34" charset="-79"/>
            </a:rPr>
            <a:t>Ex. Phase going down rock/step</a:t>
          </a:r>
          <a:endParaRPr lang="he-IL" sz="2400" b="1" dirty="0">
            <a:latin typeface="David" pitchFamily="34" charset="-79"/>
            <a:cs typeface="David" pitchFamily="34" charset="-79"/>
          </a:endParaRPr>
        </a:p>
      </dgm:t>
    </dgm:pt>
    <dgm:pt modelId="{03918400-8702-4E9D-827E-0A5504E5ABCA}" type="parTrans" cxnId="{8AA6931D-218D-4FD6-9BB4-3EB511053C3E}">
      <dgm:prSet/>
      <dgm:spPr/>
      <dgm:t>
        <a:bodyPr/>
        <a:lstStyle/>
        <a:p>
          <a:pPr rtl="1"/>
          <a:endParaRPr lang="he-IL"/>
        </a:p>
      </dgm:t>
    </dgm:pt>
    <dgm:pt modelId="{D30EC9AC-5FE8-41AE-B31A-CCBEF1F90BC1}" type="sibTrans" cxnId="{8AA6931D-218D-4FD6-9BB4-3EB511053C3E}">
      <dgm:prSet/>
      <dgm:spPr/>
      <dgm:t>
        <a:bodyPr/>
        <a:lstStyle/>
        <a:p>
          <a:pPr rtl="1"/>
          <a:endParaRPr lang="he-IL"/>
        </a:p>
      </dgm:t>
    </dgm:pt>
    <dgm:pt modelId="{E196EBB3-33BE-470D-8E12-00B6B0CF0E93}">
      <dgm:prSet phldrT="[טקסט]" custT="1"/>
      <dgm:spPr/>
      <dgm:t>
        <a:bodyPr/>
        <a:lstStyle/>
        <a:p>
          <a:pPr rtl="0"/>
          <a:r>
            <a:rPr lang="en-US" altLang="he-IL" sz="2000" b="1" dirty="0">
              <a:latin typeface="David" pitchFamily="34" charset="-79"/>
              <a:cs typeface="David" pitchFamily="34" charset="-79"/>
            </a:rPr>
            <a:t>Concentric</a:t>
          </a:r>
        </a:p>
        <a:p>
          <a:pPr rtl="0"/>
          <a:r>
            <a:rPr lang="en-US" sz="2000" dirty="0">
              <a:latin typeface="David" pitchFamily="34" charset="-79"/>
              <a:cs typeface="David" pitchFamily="34" charset="-79"/>
            </a:rPr>
            <a:t>Muscle cramps which contracts and </a:t>
          </a:r>
          <a:r>
            <a:rPr lang="en-US" sz="2000" b="1" dirty="0">
              <a:latin typeface="David" pitchFamily="34" charset="-79"/>
              <a:cs typeface="David" pitchFamily="34" charset="-79"/>
            </a:rPr>
            <a:t>shortens</a:t>
          </a:r>
        </a:p>
        <a:p>
          <a:pPr rtl="0"/>
          <a:r>
            <a:rPr lang="en-US" sz="2000" b="1" dirty="0">
              <a:latin typeface="David" pitchFamily="34" charset="-79"/>
              <a:cs typeface="David" pitchFamily="34" charset="-79"/>
            </a:rPr>
            <a:t>Ex. Phase of increased pain/strain</a:t>
          </a:r>
        </a:p>
      </dgm:t>
    </dgm:pt>
    <dgm:pt modelId="{30C50D2F-513E-4612-B9C6-7581EE025194}" type="parTrans" cxnId="{5209DE43-FB59-4EC1-911C-FF729B9D1527}">
      <dgm:prSet/>
      <dgm:spPr/>
      <dgm:t>
        <a:bodyPr/>
        <a:lstStyle/>
        <a:p>
          <a:pPr rtl="1"/>
          <a:endParaRPr lang="he-IL"/>
        </a:p>
      </dgm:t>
    </dgm:pt>
    <dgm:pt modelId="{488C2B43-43C9-463C-AE81-68CC0B43ED88}" type="sibTrans" cxnId="{5209DE43-FB59-4EC1-911C-FF729B9D1527}">
      <dgm:prSet/>
      <dgm:spPr/>
      <dgm:t>
        <a:bodyPr/>
        <a:lstStyle/>
        <a:p>
          <a:pPr rtl="1"/>
          <a:endParaRPr lang="he-IL"/>
        </a:p>
      </dgm:t>
    </dgm:pt>
    <dgm:pt modelId="{208573FF-1F95-453A-A8F4-BC7E12ED6A37}" type="pres">
      <dgm:prSet presAssocID="{1FCA7974-194B-4A77-A76F-952A8AE05CEA}" presName="hierChild1" presStyleCnt="0">
        <dgm:presLayoutVars>
          <dgm:chPref val="1"/>
          <dgm:dir/>
          <dgm:animOne val="branch"/>
          <dgm:animLvl val="lvl"/>
          <dgm:resizeHandles/>
        </dgm:presLayoutVars>
      </dgm:prSet>
      <dgm:spPr/>
      <dgm:t>
        <a:bodyPr/>
        <a:lstStyle/>
        <a:p>
          <a:pPr rtl="1"/>
          <a:endParaRPr lang="he-IL"/>
        </a:p>
      </dgm:t>
    </dgm:pt>
    <dgm:pt modelId="{2F8B423A-06E3-466F-A377-2E09EE14253B}" type="pres">
      <dgm:prSet presAssocID="{74BD9F48-C9A8-4EDE-8CE9-FD21829B14D9}" presName="hierRoot1" presStyleCnt="0"/>
      <dgm:spPr/>
    </dgm:pt>
    <dgm:pt modelId="{E5C22240-5208-4947-9DA1-4416AC2223E9}" type="pres">
      <dgm:prSet presAssocID="{74BD9F48-C9A8-4EDE-8CE9-FD21829B14D9}" presName="composite" presStyleCnt="0"/>
      <dgm:spPr/>
    </dgm:pt>
    <dgm:pt modelId="{4E8D7564-6F23-41BD-A701-3E9BFD291D74}" type="pres">
      <dgm:prSet presAssocID="{74BD9F48-C9A8-4EDE-8CE9-FD21829B14D9}" presName="background" presStyleLbl="node0" presStyleIdx="0" presStyleCnt="1"/>
      <dgm:spPr/>
    </dgm:pt>
    <dgm:pt modelId="{7AFD18F1-313F-44F7-ACB7-2F246F1751B3}" type="pres">
      <dgm:prSet presAssocID="{74BD9F48-C9A8-4EDE-8CE9-FD21829B14D9}" presName="text" presStyleLbl="fgAcc0" presStyleIdx="0" presStyleCnt="1" custScaleX="152129" custScaleY="39368">
        <dgm:presLayoutVars>
          <dgm:chPref val="3"/>
        </dgm:presLayoutVars>
      </dgm:prSet>
      <dgm:spPr/>
      <dgm:t>
        <a:bodyPr/>
        <a:lstStyle/>
        <a:p>
          <a:pPr rtl="1"/>
          <a:endParaRPr lang="he-IL"/>
        </a:p>
      </dgm:t>
    </dgm:pt>
    <dgm:pt modelId="{575E32B5-2B12-473D-9054-D2177BF48B5C}" type="pres">
      <dgm:prSet presAssocID="{74BD9F48-C9A8-4EDE-8CE9-FD21829B14D9}" presName="hierChild2" presStyleCnt="0"/>
      <dgm:spPr/>
    </dgm:pt>
    <dgm:pt modelId="{CC72A59E-4176-4830-985E-D3A6BFD56B0F}" type="pres">
      <dgm:prSet presAssocID="{03918400-8702-4E9D-827E-0A5504E5ABCA}" presName="Name10" presStyleLbl="parChTrans1D2" presStyleIdx="0" presStyleCnt="2"/>
      <dgm:spPr/>
      <dgm:t>
        <a:bodyPr/>
        <a:lstStyle/>
        <a:p>
          <a:pPr rtl="1"/>
          <a:endParaRPr lang="he-IL"/>
        </a:p>
      </dgm:t>
    </dgm:pt>
    <dgm:pt modelId="{B3F59227-6446-4B28-B4A4-3FF0DFB26496}" type="pres">
      <dgm:prSet presAssocID="{29BCD53A-3AC4-4B5D-B77F-D2BE0968FE8D}" presName="hierRoot2" presStyleCnt="0"/>
      <dgm:spPr/>
    </dgm:pt>
    <dgm:pt modelId="{867FFB28-15A9-4261-BF41-4618EFA9EC58}" type="pres">
      <dgm:prSet presAssocID="{29BCD53A-3AC4-4B5D-B77F-D2BE0968FE8D}" presName="composite2" presStyleCnt="0"/>
      <dgm:spPr/>
    </dgm:pt>
    <dgm:pt modelId="{539368B4-255A-4C2A-977F-E076FD2319E4}" type="pres">
      <dgm:prSet presAssocID="{29BCD53A-3AC4-4B5D-B77F-D2BE0968FE8D}" presName="background2" presStyleLbl="node2" presStyleIdx="0" presStyleCnt="2"/>
      <dgm:spPr/>
    </dgm:pt>
    <dgm:pt modelId="{D659B17E-107B-4C46-B043-73370000CBE7}" type="pres">
      <dgm:prSet presAssocID="{29BCD53A-3AC4-4B5D-B77F-D2BE0968FE8D}" presName="text2" presStyleLbl="fgAcc2" presStyleIdx="0" presStyleCnt="2" custScaleY="121995">
        <dgm:presLayoutVars>
          <dgm:chPref val="3"/>
        </dgm:presLayoutVars>
      </dgm:prSet>
      <dgm:spPr/>
      <dgm:t>
        <a:bodyPr/>
        <a:lstStyle/>
        <a:p>
          <a:pPr rtl="1"/>
          <a:endParaRPr lang="he-IL"/>
        </a:p>
      </dgm:t>
    </dgm:pt>
    <dgm:pt modelId="{458B1851-8702-493C-BBC7-CED2858345D2}" type="pres">
      <dgm:prSet presAssocID="{29BCD53A-3AC4-4B5D-B77F-D2BE0968FE8D}" presName="hierChild3" presStyleCnt="0"/>
      <dgm:spPr/>
    </dgm:pt>
    <dgm:pt modelId="{606701A6-D102-4435-A41E-66AD83B3CC8E}" type="pres">
      <dgm:prSet presAssocID="{30C50D2F-513E-4612-B9C6-7581EE025194}" presName="Name10" presStyleLbl="parChTrans1D2" presStyleIdx="1" presStyleCnt="2"/>
      <dgm:spPr/>
      <dgm:t>
        <a:bodyPr/>
        <a:lstStyle/>
        <a:p>
          <a:pPr rtl="1"/>
          <a:endParaRPr lang="he-IL"/>
        </a:p>
      </dgm:t>
    </dgm:pt>
    <dgm:pt modelId="{23164FDC-1FD3-45B3-B1DA-1E768D4E3D78}" type="pres">
      <dgm:prSet presAssocID="{E196EBB3-33BE-470D-8E12-00B6B0CF0E93}" presName="hierRoot2" presStyleCnt="0"/>
      <dgm:spPr/>
    </dgm:pt>
    <dgm:pt modelId="{A0BF79B3-46D7-4A84-ADC7-FC808C149FD7}" type="pres">
      <dgm:prSet presAssocID="{E196EBB3-33BE-470D-8E12-00B6B0CF0E93}" presName="composite2" presStyleCnt="0"/>
      <dgm:spPr/>
    </dgm:pt>
    <dgm:pt modelId="{C3458746-FF12-486A-B66E-ED01EC49EA6C}" type="pres">
      <dgm:prSet presAssocID="{E196EBB3-33BE-470D-8E12-00B6B0CF0E93}" presName="background2" presStyleLbl="node2" presStyleIdx="1" presStyleCnt="2"/>
      <dgm:spPr/>
    </dgm:pt>
    <dgm:pt modelId="{6FC0F88C-9A38-4757-BBED-EA09C48DF4A2}" type="pres">
      <dgm:prSet presAssocID="{E196EBB3-33BE-470D-8E12-00B6B0CF0E93}" presName="text2" presStyleLbl="fgAcc2" presStyleIdx="1" presStyleCnt="2" custScaleY="125506">
        <dgm:presLayoutVars>
          <dgm:chPref val="3"/>
        </dgm:presLayoutVars>
      </dgm:prSet>
      <dgm:spPr/>
      <dgm:t>
        <a:bodyPr/>
        <a:lstStyle/>
        <a:p>
          <a:pPr rtl="1"/>
          <a:endParaRPr lang="he-IL"/>
        </a:p>
      </dgm:t>
    </dgm:pt>
    <dgm:pt modelId="{3B999CE3-8752-481A-8F8D-D3A5145E51BF}" type="pres">
      <dgm:prSet presAssocID="{E196EBB3-33BE-470D-8E12-00B6B0CF0E93}" presName="hierChild3" presStyleCnt="0"/>
      <dgm:spPr/>
    </dgm:pt>
  </dgm:ptLst>
  <dgm:cxnLst>
    <dgm:cxn modelId="{4DE47772-75ED-4F12-86A8-EB6FC5BF2003}" type="presOf" srcId="{74BD9F48-C9A8-4EDE-8CE9-FD21829B14D9}" destId="{7AFD18F1-313F-44F7-ACB7-2F246F1751B3}" srcOrd="0" destOrd="0" presId="urn:microsoft.com/office/officeart/2005/8/layout/hierarchy1"/>
    <dgm:cxn modelId="{8D27AECA-BE92-4A4D-B24E-D9D06A85446F}" type="presOf" srcId="{E196EBB3-33BE-470D-8E12-00B6B0CF0E93}" destId="{6FC0F88C-9A38-4757-BBED-EA09C48DF4A2}" srcOrd="0" destOrd="0" presId="urn:microsoft.com/office/officeart/2005/8/layout/hierarchy1"/>
    <dgm:cxn modelId="{1F3CA960-D855-4BB3-9D6C-97EBF4FF979F}" srcId="{1FCA7974-194B-4A77-A76F-952A8AE05CEA}" destId="{74BD9F48-C9A8-4EDE-8CE9-FD21829B14D9}" srcOrd="0" destOrd="0" parTransId="{3FB7E0E4-DC33-4C77-B739-D38E3831F9B6}" sibTransId="{CA009C9E-EBCA-46B4-B0C2-E3C9C90329A2}"/>
    <dgm:cxn modelId="{BDC29994-4E55-496B-B711-C44D1E7A01F6}" type="presOf" srcId="{30C50D2F-513E-4612-B9C6-7581EE025194}" destId="{606701A6-D102-4435-A41E-66AD83B3CC8E}" srcOrd="0" destOrd="0" presId="urn:microsoft.com/office/officeart/2005/8/layout/hierarchy1"/>
    <dgm:cxn modelId="{0140FCBE-B612-418C-B5A0-B709D7B5C263}" type="presOf" srcId="{1FCA7974-194B-4A77-A76F-952A8AE05CEA}" destId="{208573FF-1F95-453A-A8F4-BC7E12ED6A37}" srcOrd="0" destOrd="0" presId="urn:microsoft.com/office/officeart/2005/8/layout/hierarchy1"/>
    <dgm:cxn modelId="{8AA6931D-218D-4FD6-9BB4-3EB511053C3E}" srcId="{74BD9F48-C9A8-4EDE-8CE9-FD21829B14D9}" destId="{29BCD53A-3AC4-4B5D-B77F-D2BE0968FE8D}" srcOrd="0" destOrd="0" parTransId="{03918400-8702-4E9D-827E-0A5504E5ABCA}" sibTransId="{D30EC9AC-5FE8-41AE-B31A-CCBEF1F90BC1}"/>
    <dgm:cxn modelId="{88550FA3-F7E3-42FE-9B7C-184AD0A95118}" type="presOf" srcId="{29BCD53A-3AC4-4B5D-B77F-D2BE0968FE8D}" destId="{D659B17E-107B-4C46-B043-73370000CBE7}" srcOrd="0" destOrd="0" presId="urn:microsoft.com/office/officeart/2005/8/layout/hierarchy1"/>
    <dgm:cxn modelId="{5209DE43-FB59-4EC1-911C-FF729B9D1527}" srcId="{74BD9F48-C9A8-4EDE-8CE9-FD21829B14D9}" destId="{E196EBB3-33BE-470D-8E12-00B6B0CF0E93}" srcOrd="1" destOrd="0" parTransId="{30C50D2F-513E-4612-B9C6-7581EE025194}" sibTransId="{488C2B43-43C9-463C-AE81-68CC0B43ED88}"/>
    <dgm:cxn modelId="{3BE4BB93-F984-4BE1-8AE4-B36776E9E632}" type="presOf" srcId="{03918400-8702-4E9D-827E-0A5504E5ABCA}" destId="{CC72A59E-4176-4830-985E-D3A6BFD56B0F}" srcOrd="0" destOrd="0" presId="urn:microsoft.com/office/officeart/2005/8/layout/hierarchy1"/>
    <dgm:cxn modelId="{F4345911-C758-4871-A688-8A519C004DD2}" type="presParOf" srcId="{208573FF-1F95-453A-A8F4-BC7E12ED6A37}" destId="{2F8B423A-06E3-466F-A377-2E09EE14253B}" srcOrd="0" destOrd="0" presId="urn:microsoft.com/office/officeart/2005/8/layout/hierarchy1"/>
    <dgm:cxn modelId="{09FC2C8C-4E1D-4E31-9D5B-447AAB086D4F}" type="presParOf" srcId="{2F8B423A-06E3-466F-A377-2E09EE14253B}" destId="{E5C22240-5208-4947-9DA1-4416AC2223E9}" srcOrd="0" destOrd="0" presId="urn:microsoft.com/office/officeart/2005/8/layout/hierarchy1"/>
    <dgm:cxn modelId="{F4D1002E-1E11-496B-B1BC-9448FC81E6DB}" type="presParOf" srcId="{E5C22240-5208-4947-9DA1-4416AC2223E9}" destId="{4E8D7564-6F23-41BD-A701-3E9BFD291D74}" srcOrd="0" destOrd="0" presId="urn:microsoft.com/office/officeart/2005/8/layout/hierarchy1"/>
    <dgm:cxn modelId="{18410926-8CFF-4DDD-80A5-C189E3E5C4C1}" type="presParOf" srcId="{E5C22240-5208-4947-9DA1-4416AC2223E9}" destId="{7AFD18F1-313F-44F7-ACB7-2F246F1751B3}" srcOrd="1" destOrd="0" presId="urn:microsoft.com/office/officeart/2005/8/layout/hierarchy1"/>
    <dgm:cxn modelId="{548FEFF3-FD19-498D-B1DC-3A60702E168E}" type="presParOf" srcId="{2F8B423A-06E3-466F-A377-2E09EE14253B}" destId="{575E32B5-2B12-473D-9054-D2177BF48B5C}" srcOrd="1" destOrd="0" presId="urn:microsoft.com/office/officeart/2005/8/layout/hierarchy1"/>
    <dgm:cxn modelId="{1226FAF5-2C7B-42F3-B974-A18B6DB3F1CD}" type="presParOf" srcId="{575E32B5-2B12-473D-9054-D2177BF48B5C}" destId="{CC72A59E-4176-4830-985E-D3A6BFD56B0F}" srcOrd="0" destOrd="0" presId="urn:microsoft.com/office/officeart/2005/8/layout/hierarchy1"/>
    <dgm:cxn modelId="{FD08E4E7-E133-46AC-BFD4-BBB0A980E75A}" type="presParOf" srcId="{575E32B5-2B12-473D-9054-D2177BF48B5C}" destId="{B3F59227-6446-4B28-B4A4-3FF0DFB26496}" srcOrd="1" destOrd="0" presId="urn:microsoft.com/office/officeart/2005/8/layout/hierarchy1"/>
    <dgm:cxn modelId="{EE3D6305-BB44-4F2E-B27B-A0245BD1C1C6}" type="presParOf" srcId="{B3F59227-6446-4B28-B4A4-3FF0DFB26496}" destId="{867FFB28-15A9-4261-BF41-4618EFA9EC58}" srcOrd="0" destOrd="0" presId="urn:microsoft.com/office/officeart/2005/8/layout/hierarchy1"/>
    <dgm:cxn modelId="{37355A28-0556-45A5-A60F-6E5FDAACCC14}" type="presParOf" srcId="{867FFB28-15A9-4261-BF41-4618EFA9EC58}" destId="{539368B4-255A-4C2A-977F-E076FD2319E4}" srcOrd="0" destOrd="0" presId="urn:microsoft.com/office/officeart/2005/8/layout/hierarchy1"/>
    <dgm:cxn modelId="{130BF199-3E1C-4961-A4B4-D9900702B038}" type="presParOf" srcId="{867FFB28-15A9-4261-BF41-4618EFA9EC58}" destId="{D659B17E-107B-4C46-B043-73370000CBE7}" srcOrd="1" destOrd="0" presId="urn:microsoft.com/office/officeart/2005/8/layout/hierarchy1"/>
    <dgm:cxn modelId="{82224B3A-EACB-421D-8A8E-69C3D4B44C1B}" type="presParOf" srcId="{B3F59227-6446-4B28-B4A4-3FF0DFB26496}" destId="{458B1851-8702-493C-BBC7-CED2858345D2}" srcOrd="1" destOrd="0" presId="urn:microsoft.com/office/officeart/2005/8/layout/hierarchy1"/>
    <dgm:cxn modelId="{7C9F20B9-3C44-4E73-9BA1-35195E497173}" type="presParOf" srcId="{575E32B5-2B12-473D-9054-D2177BF48B5C}" destId="{606701A6-D102-4435-A41E-66AD83B3CC8E}" srcOrd="2" destOrd="0" presId="urn:microsoft.com/office/officeart/2005/8/layout/hierarchy1"/>
    <dgm:cxn modelId="{858CA030-88B7-40B1-8762-B86C0B7D04A1}" type="presParOf" srcId="{575E32B5-2B12-473D-9054-D2177BF48B5C}" destId="{23164FDC-1FD3-45B3-B1DA-1E768D4E3D78}" srcOrd="3" destOrd="0" presId="urn:microsoft.com/office/officeart/2005/8/layout/hierarchy1"/>
    <dgm:cxn modelId="{F0572B89-492D-4016-8AFE-4CB9191760A0}" type="presParOf" srcId="{23164FDC-1FD3-45B3-B1DA-1E768D4E3D78}" destId="{A0BF79B3-46D7-4A84-ADC7-FC808C149FD7}" srcOrd="0" destOrd="0" presId="urn:microsoft.com/office/officeart/2005/8/layout/hierarchy1"/>
    <dgm:cxn modelId="{A43BB22F-3752-4C9B-8EEE-C85B1B661DA6}" type="presParOf" srcId="{A0BF79B3-46D7-4A84-ADC7-FC808C149FD7}" destId="{C3458746-FF12-486A-B66E-ED01EC49EA6C}" srcOrd="0" destOrd="0" presId="urn:microsoft.com/office/officeart/2005/8/layout/hierarchy1"/>
    <dgm:cxn modelId="{7292C106-1FBA-4FE6-BD39-69DFE6F170A2}" type="presParOf" srcId="{A0BF79B3-46D7-4A84-ADC7-FC808C149FD7}" destId="{6FC0F88C-9A38-4757-BBED-EA09C48DF4A2}" srcOrd="1" destOrd="0" presId="urn:microsoft.com/office/officeart/2005/8/layout/hierarchy1"/>
    <dgm:cxn modelId="{ECE3DAEE-1063-4E63-84AD-F26B87C925FF}" type="presParOf" srcId="{23164FDC-1FD3-45B3-B1DA-1E768D4E3D78}" destId="{3B999CE3-8752-481A-8F8D-D3A5145E51BF}" srcOrd="1" destOrd="0" presId="urn:microsoft.com/office/officeart/2005/8/layout/hierarchy1"/>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E716121-332E-4CF2-B60E-A0155CA8D31D}">
      <dsp:nvSpPr>
        <dsp:cNvPr id="0" name=""/>
        <dsp:cNvSpPr/>
      </dsp:nvSpPr>
      <dsp:spPr>
        <a:xfrm>
          <a:off x="1526" y="-4822"/>
          <a:ext cx="2375583" cy="4968874"/>
        </a:xfrm>
        <a:prstGeom prst="roundRect">
          <a:avLst>
            <a:gd name="adj" fmla="val 10000"/>
          </a:avLst>
        </a:prstGeom>
        <a:solidFill>
          <a:schemeClr val="accent5">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0" tIns="177800" rIns="177800" bIns="177800" numCol="1" spcCol="1270" anchor="ctr" anchorCtr="0">
          <a:noAutofit/>
        </a:bodyPr>
        <a:lstStyle/>
        <a:p>
          <a:pPr lvl="0" algn="ctr" defTabSz="1111250" rtl="0">
            <a:lnSpc>
              <a:spcPct val="90000"/>
            </a:lnSpc>
            <a:spcBef>
              <a:spcPct val="0"/>
            </a:spcBef>
            <a:spcAft>
              <a:spcPct val="35000"/>
            </a:spcAft>
          </a:pPr>
          <a:r>
            <a:rPr lang="en-US" sz="2500" b="1" kern="1200" dirty="0" smtClean="0">
              <a:solidFill>
                <a:srgbClr val="002060"/>
              </a:solidFill>
            </a:rPr>
            <a:t>The Ability </a:t>
          </a:r>
          <a:r>
            <a:rPr lang="en-US" sz="2500" b="1" kern="1200" dirty="0" smtClean="0">
              <a:solidFill>
                <a:srgbClr val="002060"/>
              </a:solidFill>
            </a:rPr>
            <a:t>to Command</a:t>
          </a:r>
          <a:endParaRPr lang="he-IL" sz="2500" b="1" kern="1200" dirty="0">
            <a:solidFill>
              <a:srgbClr val="002060"/>
            </a:solidFill>
          </a:endParaRPr>
        </a:p>
      </dsp:txBody>
      <dsp:txXfrm>
        <a:off x="1526" y="1982727"/>
        <a:ext cx="2375583" cy="1987550"/>
      </dsp:txXfrm>
    </dsp:sp>
    <dsp:sp modelId="{42BC19F3-B43F-4524-B012-414920FB5863}">
      <dsp:nvSpPr>
        <dsp:cNvPr id="0" name=""/>
        <dsp:cNvSpPr/>
      </dsp:nvSpPr>
      <dsp:spPr>
        <a:xfrm>
          <a:off x="362000" y="293309"/>
          <a:ext cx="1654635" cy="1654635"/>
        </a:xfrm>
        <a:prstGeom prst="ellipse">
          <a:avLst/>
        </a:prstGeom>
        <a:solidFill>
          <a:schemeClr val="accent5">
            <a:tint val="50000"/>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5E10C0E0-DF25-4B4F-96DD-1FB79966313D}">
      <dsp:nvSpPr>
        <dsp:cNvPr id="0" name=""/>
        <dsp:cNvSpPr/>
      </dsp:nvSpPr>
      <dsp:spPr>
        <a:xfrm>
          <a:off x="2448377" y="-4822"/>
          <a:ext cx="2375583" cy="4968874"/>
        </a:xfrm>
        <a:prstGeom prst="roundRect">
          <a:avLst>
            <a:gd name="adj" fmla="val 10000"/>
          </a:avLst>
        </a:prstGeom>
        <a:solidFill>
          <a:schemeClr val="accent5">
            <a:hueOff val="2404066"/>
            <a:satOff val="-4882"/>
            <a:lumOff val="3137"/>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0" tIns="177800" rIns="177800" bIns="177800" numCol="1" spcCol="1270" anchor="ctr" anchorCtr="0">
          <a:noAutofit/>
        </a:bodyPr>
        <a:lstStyle/>
        <a:p>
          <a:pPr lvl="0" algn="ctr" defTabSz="1111250" rtl="0">
            <a:lnSpc>
              <a:spcPct val="90000"/>
            </a:lnSpc>
            <a:spcBef>
              <a:spcPct val="0"/>
            </a:spcBef>
            <a:spcAft>
              <a:spcPct val="35000"/>
            </a:spcAft>
          </a:pPr>
          <a:r>
            <a:rPr lang="en-US" sz="2500" b="1" kern="1200" dirty="0" smtClean="0">
              <a:solidFill>
                <a:srgbClr val="002060"/>
              </a:solidFill>
            </a:rPr>
            <a:t>Connecting </a:t>
          </a:r>
          <a:r>
            <a:rPr lang="en-US" sz="2500" b="1" kern="1200" dirty="0">
              <a:solidFill>
                <a:srgbClr val="002060"/>
              </a:solidFill>
            </a:rPr>
            <a:t>the </a:t>
          </a:r>
          <a:r>
            <a:rPr lang="en-US" sz="2500" b="1" kern="1200" dirty="0" smtClean="0">
              <a:solidFill>
                <a:srgbClr val="002060"/>
              </a:solidFill>
            </a:rPr>
            <a:t>Head, the Legs and </a:t>
          </a:r>
          <a:r>
            <a:rPr lang="en-US" sz="2500" b="1" kern="1200" dirty="0">
              <a:solidFill>
                <a:srgbClr val="002060"/>
              </a:solidFill>
            </a:rPr>
            <a:t>the joints</a:t>
          </a:r>
          <a:endParaRPr lang="he-IL" sz="2500" b="1" kern="1200" dirty="0">
            <a:solidFill>
              <a:srgbClr val="002060"/>
            </a:solidFill>
          </a:endParaRPr>
        </a:p>
      </dsp:txBody>
      <dsp:txXfrm>
        <a:off x="2448377" y="1982727"/>
        <a:ext cx="2375583" cy="1987550"/>
      </dsp:txXfrm>
    </dsp:sp>
    <dsp:sp modelId="{0C13DF79-3BDB-49FF-9E0A-53E0415F1185}">
      <dsp:nvSpPr>
        <dsp:cNvPr id="0" name=""/>
        <dsp:cNvSpPr/>
      </dsp:nvSpPr>
      <dsp:spPr>
        <a:xfrm>
          <a:off x="2808851" y="293309"/>
          <a:ext cx="1654635" cy="1654635"/>
        </a:xfrm>
        <a:prstGeom prst="ellipse">
          <a:avLst/>
        </a:prstGeom>
        <a:solidFill>
          <a:schemeClr val="accent5">
            <a:tint val="50000"/>
            <a:hueOff val="2165609"/>
            <a:satOff val="-1824"/>
            <a:lumOff val="628"/>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F9E914C9-501C-46A3-9FEC-9A67077559FB}">
      <dsp:nvSpPr>
        <dsp:cNvPr id="0" name=""/>
        <dsp:cNvSpPr/>
      </dsp:nvSpPr>
      <dsp:spPr>
        <a:xfrm>
          <a:off x="4896754" y="0"/>
          <a:ext cx="2375583" cy="4968874"/>
        </a:xfrm>
        <a:prstGeom prst="roundRect">
          <a:avLst>
            <a:gd name="adj" fmla="val 10000"/>
          </a:avLst>
        </a:prstGeom>
        <a:solidFill>
          <a:schemeClr val="accent5">
            <a:hueOff val="4808133"/>
            <a:satOff val="-9764"/>
            <a:lumOff val="6275"/>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0" tIns="177800" rIns="177800" bIns="177800" numCol="1" spcCol="1270" anchor="ctr" anchorCtr="0">
          <a:noAutofit/>
        </a:bodyPr>
        <a:lstStyle/>
        <a:p>
          <a:pPr lvl="0" algn="ctr" defTabSz="1111250" rtl="0">
            <a:lnSpc>
              <a:spcPct val="90000"/>
            </a:lnSpc>
            <a:spcBef>
              <a:spcPct val="0"/>
            </a:spcBef>
            <a:spcAft>
              <a:spcPct val="35000"/>
            </a:spcAft>
          </a:pPr>
          <a:r>
            <a:rPr lang="en-US" sz="2500" b="1" kern="1200" dirty="0" smtClean="0">
              <a:solidFill>
                <a:srgbClr val="002060"/>
              </a:solidFill>
            </a:rPr>
            <a:t>Living a Healthy </a:t>
          </a:r>
          <a:r>
            <a:rPr lang="en-US" sz="2500" b="1" kern="1200" dirty="0">
              <a:solidFill>
                <a:srgbClr val="002060"/>
              </a:solidFill>
            </a:rPr>
            <a:t>Lifestyle</a:t>
          </a:r>
          <a:endParaRPr lang="he-IL" sz="2500" b="1" kern="1200" dirty="0">
            <a:solidFill>
              <a:srgbClr val="002060"/>
            </a:solidFill>
          </a:endParaRPr>
        </a:p>
      </dsp:txBody>
      <dsp:txXfrm>
        <a:off x="4896754" y="1987549"/>
        <a:ext cx="2375583" cy="1987550"/>
      </dsp:txXfrm>
    </dsp:sp>
    <dsp:sp modelId="{5755B09B-7F51-4CA7-8655-1908546F3F1F}">
      <dsp:nvSpPr>
        <dsp:cNvPr id="0" name=""/>
        <dsp:cNvSpPr/>
      </dsp:nvSpPr>
      <dsp:spPr>
        <a:xfrm>
          <a:off x="5255701" y="293309"/>
          <a:ext cx="1654635" cy="1654635"/>
        </a:xfrm>
        <a:prstGeom prst="ellipse">
          <a:avLst/>
        </a:prstGeom>
        <a:blipFill>
          <a:blip xmlns:r="http://schemas.openxmlformats.org/officeDocument/2006/relationships" r:embed="rId1">
            <a:extLst>
              <a:ext uri="{28A0092B-C50C-407E-A947-70E740481C1C}">
                <a14:useLocalDpi xmlns:a14="http://schemas.microsoft.com/office/drawing/2010/main" val="0"/>
              </a:ext>
            </a:extLst>
          </a:blip>
          <a:srcRect/>
          <a:stretch>
            <a:fillRect l="-40000" r="-40000"/>
          </a:stretch>
        </a:blip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9A207354-AC00-4F10-ABDA-90A0479FCA87}">
      <dsp:nvSpPr>
        <dsp:cNvPr id="0" name=""/>
        <dsp:cNvSpPr/>
      </dsp:nvSpPr>
      <dsp:spPr>
        <a:xfrm>
          <a:off x="290893" y="3712187"/>
          <a:ext cx="6690550" cy="1261510"/>
        </a:xfrm>
        <a:prstGeom prst="leftRightArrow">
          <a:avLst/>
        </a:prstGeom>
        <a:solidFill>
          <a:schemeClr val="accent5">
            <a:tint val="40000"/>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70F2464-0C9A-43B6-B544-3B3F7ED4FCA5}">
      <dsp:nvSpPr>
        <dsp:cNvPr id="0" name=""/>
        <dsp:cNvSpPr/>
      </dsp:nvSpPr>
      <dsp:spPr>
        <a:xfrm rot="21300000">
          <a:off x="12030" y="1007183"/>
          <a:ext cx="5664570" cy="523398"/>
        </a:xfrm>
        <a:prstGeom prst="mathMinus">
          <a:avLst/>
        </a:prstGeom>
        <a:solidFill>
          <a:schemeClr val="tx2">
            <a:lumMod val="5000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C86DDCC8-9053-4807-8BC3-84FDFC53D7AB}">
      <dsp:nvSpPr>
        <dsp:cNvPr id="0" name=""/>
        <dsp:cNvSpPr/>
      </dsp:nvSpPr>
      <dsp:spPr>
        <a:xfrm>
          <a:off x="682635" y="126888"/>
          <a:ext cx="1706589" cy="1015106"/>
        </a:xfrm>
        <a:prstGeom prst="downArrow">
          <a:avLst/>
        </a:prstGeom>
        <a:solidFill>
          <a:schemeClr val="accent2">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4750593-E9D7-4AFF-B714-7B05B64A82B2}">
      <dsp:nvSpPr>
        <dsp:cNvPr id="0" name=""/>
        <dsp:cNvSpPr/>
      </dsp:nvSpPr>
      <dsp:spPr>
        <a:xfrm>
          <a:off x="2662862" y="0"/>
          <a:ext cx="2524587" cy="106586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84480" tIns="284480" rIns="284480" bIns="284480" numCol="1" spcCol="1270" anchor="ctr" anchorCtr="0">
          <a:noAutofit/>
        </a:bodyPr>
        <a:lstStyle/>
        <a:p>
          <a:pPr lvl="0" algn="ctr" defTabSz="1778000" rtl="1">
            <a:lnSpc>
              <a:spcPct val="90000"/>
            </a:lnSpc>
            <a:spcBef>
              <a:spcPct val="0"/>
            </a:spcBef>
            <a:spcAft>
              <a:spcPct val="35000"/>
            </a:spcAft>
          </a:pPr>
          <a:r>
            <a:rPr lang="en-US" sz="4000" b="1" kern="1200" dirty="0">
              <a:latin typeface="David" pitchFamily="34" charset="-79"/>
              <a:cs typeface="David" pitchFamily="34" charset="-79"/>
            </a:rPr>
            <a:t>Building</a:t>
          </a:r>
          <a:endParaRPr lang="he-IL" sz="4000" b="1" kern="1200" dirty="0">
            <a:latin typeface="David" pitchFamily="34" charset="-79"/>
            <a:cs typeface="David" pitchFamily="34" charset="-79"/>
          </a:endParaRPr>
        </a:p>
      </dsp:txBody>
      <dsp:txXfrm>
        <a:off x="2662862" y="0"/>
        <a:ext cx="2524587" cy="1065861"/>
      </dsp:txXfrm>
    </dsp:sp>
    <dsp:sp modelId="{3ABC2EF9-7BDC-4595-AA78-E69463D2A6C8}">
      <dsp:nvSpPr>
        <dsp:cNvPr id="0" name=""/>
        <dsp:cNvSpPr/>
      </dsp:nvSpPr>
      <dsp:spPr>
        <a:xfrm>
          <a:off x="3299406" y="1395771"/>
          <a:ext cx="1706589" cy="1015106"/>
        </a:xfrm>
        <a:prstGeom prst="upArrow">
          <a:avLst/>
        </a:prstGeom>
        <a:solidFill>
          <a:schemeClr val="accent3">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ADEDCD8-6ED6-4EAB-B813-81245038A73E}">
      <dsp:nvSpPr>
        <dsp:cNvPr id="0" name=""/>
        <dsp:cNvSpPr/>
      </dsp:nvSpPr>
      <dsp:spPr>
        <a:xfrm>
          <a:off x="288035" y="1471904"/>
          <a:ext cx="2950880" cy="106586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84480" tIns="284480" rIns="284480" bIns="284480" numCol="1" spcCol="1270" anchor="ctr" anchorCtr="0">
          <a:noAutofit/>
        </a:bodyPr>
        <a:lstStyle/>
        <a:p>
          <a:pPr lvl="0" algn="ctr" defTabSz="1778000" rtl="1">
            <a:lnSpc>
              <a:spcPct val="90000"/>
            </a:lnSpc>
            <a:spcBef>
              <a:spcPct val="0"/>
            </a:spcBef>
            <a:spcAft>
              <a:spcPct val="35000"/>
            </a:spcAft>
          </a:pPr>
          <a:r>
            <a:rPr lang="en-US" sz="4000" b="1" kern="1200" dirty="0">
              <a:latin typeface="David" pitchFamily="34" charset="-79"/>
              <a:cs typeface="David" pitchFamily="34" charset="-79"/>
            </a:rPr>
            <a:t>Destroying</a:t>
          </a:r>
          <a:endParaRPr lang="he-IL" sz="4000" b="1" kern="1200" dirty="0">
            <a:latin typeface="David" pitchFamily="34" charset="-79"/>
            <a:cs typeface="David" pitchFamily="34" charset="-79"/>
          </a:endParaRPr>
        </a:p>
      </dsp:txBody>
      <dsp:txXfrm>
        <a:off x="288035" y="1471904"/>
        <a:ext cx="2950880" cy="1065861"/>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06701A6-D102-4435-A41E-66AD83B3CC8E}">
      <dsp:nvSpPr>
        <dsp:cNvPr id="0" name=""/>
        <dsp:cNvSpPr/>
      </dsp:nvSpPr>
      <dsp:spPr>
        <a:xfrm>
          <a:off x="2585406" y="1081598"/>
          <a:ext cx="1421609" cy="676556"/>
        </a:xfrm>
        <a:custGeom>
          <a:avLst/>
          <a:gdLst/>
          <a:ahLst/>
          <a:cxnLst/>
          <a:rect l="0" t="0" r="0" b="0"/>
          <a:pathLst>
            <a:path>
              <a:moveTo>
                <a:pt x="0" y="0"/>
              </a:moveTo>
              <a:lnTo>
                <a:pt x="0" y="461053"/>
              </a:lnTo>
              <a:lnTo>
                <a:pt x="1421609" y="461053"/>
              </a:lnTo>
              <a:lnTo>
                <a:pt x="1421609" y="676556"/>
              </a:lnTo>
            </a:path>
          </a:pathLst>
        </a:custGeom>
        <a:noFill/>
        <a:ln w="15875" cap="rnd"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CC72A59E-4176-4830-985E-D3A6BFD56B0F}">
      <dsp:nvSpPr>
        <dsp:cNvPr id="0" name=""/>
        <dsp:cNvSpPr/>
      </dsp:nvSpPr>
      <dsp:spPr>
        <a:xfrm>
          <a:off x="1163797" y="1081598"/>
          <a:ext cx="1421609" cy="676556"/>
        </a:xfrm>
        <a:custGeom>
          <a:avLst/>
          <a:gdLst/>
          <a:ahLst/>
          <a:cxnLst/>
          <a:rect l="0" t="0" r="0" b="0"/>
          <a:pathLst>
            <a:path>
              <a:moveTo>
                <a:pt x="1421609" y="0"/>
              </a:moveTo>
              <a:lnTo>
                <a:pt x="1421609" y="461053"/>
              </a:lnTo>
              <a:lnTo>
                <a:pt x="0" y="461053"/>
              </a:lnTo>
              <a:lnTo>
                <a:pt x="0" y="676556"/>
              </a:lnTo>
            </a:path>
          </a:pathLst>
        </a:custGeom>
        <a:noFill/>
        <a:ln w="15875" cap="rnd"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4E8D7564-6F23-41BD-A701-3E9BFD291D74}">
      <dsp:nvSpPr>
        <dsp:cNvPr id="0" name=""/>
        <dsp:cNvSpPr/>
      </dsp:nvSpPr>
      <dsp:spPr>
        <a:xfrm>
          <a:off x="815941" y="500061"/>
          <a:ext cx="3538930" cy="581536"/>
        </a:xfrm>
        <a:prstGeom prst="roundRect">
          <a:avLst>
            <a:gd name="adj" fmla="val 10000"/>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AFD18F1-313F-44F7-ACB7-2F246F1751B3}">
      <dsp:nvSpPr>
        <dsp:cNvPr id="0" name=""/>
        <dsp:cNvSpPr/>
      </dsp:nvSpPr>
      <dsp:spPr>
        <a:xfrm>
          <a:off x="1074415" y="745612"/>
          <a:ext cx="3538930" cy="581536"/>
        </a:xfrm>
        <a:prstGeom prst="roundRect">
          <a:avLst>
            <a:gd name="adj" fmla="val 10000"/>
          </a:avLst>
        </a:prstGeom>
        <a:solidFill>
          <a:schemeClr val="lt1">
            <a:alpha val="90000"/>
            <a:hueOff val="0"/>
            <a:satOff val="0"/>
            <a:lumOff val="0"/>
            <a:alphaOff val="0"/>
          </a:schemeClr>
        </a:solidFill>
        <a:ln w="15875"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1920" tIns="121920" rIns="121920" bIns="121920" numCol="1" spcCol="1270" anchor="ctr" anchorCtr="0">
          <a:noAutofit/>
        </a:bodyPr>
        <a:lstStyle/>
        <a:p>
          <a:pPr lvl="0" algn="ctr" defTabSz="1422400" rtl="1">
            <a:lnSpc>
              <a:spcPct val="90000"/>
            </a:lnSpc>
            <a:spcBef>
              <a:spcPct val="0"/>
            </a:spcBef>
            <a:spcAft>
              <a:spcPct val="35000"/>
            </a:spcAft>
          </a:pPr>
          <a:r>
            <a:rPr lang="en-US" sz="3200" kern="1200" dirty="0">
              <a:latin typeface="David" pitchFamily="34" charset="-79"/>
              <a:cs typeface="David" pitchFamily="34" charset="-79"/>
            </a:rPr>
            <a:t>Muscle Activity</a:t>
          </a:r>
          <a:endParaRPr lang="he-IL" sz="3200" kern="1200" dirty="0">
            <a:latin typeface="David" pitchFamily="34" charset="-79"/>
            <a:cs typeface="David" pitchFamily="34" charset="-79"/>
          </a:endParaRPr>
        </a:p>
      </dsp:txBody>
      <dsp:txXfrm>
        <a:off x="1091448" y="762645"/>
        <a:ext cx="3504864" cy="547470"/>
      </dsp:txXfrm>
    </dsp:sp>
    <dsp:sp modelId="{539368B4-255A-4C2A-977F-E076FD2319E4}">
      <dsp:nvSpPr>
        <dsp:cNvPr id="0" name=""/>
        <dsp:cNvSpPr/>
      </dsp:nvSpPr>
      <dsp:spPr>
        <a:xfrm>
          <a:off x="662" y="1758154"/>
          <a:ext cx="2326269" cy="1802087"/>
        </a:xfrm>
        <a:prstGeom prst="roundRect">
          <a:avLst>
            <a:gd name="adj" fmla="val 10000"/>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659B17E-107B-4C46-B043-73370000CBE7}">
      <dsp:nvSpPr>
        <dsp:cNvPr id="0" name=""/>
        <dsp:cNvSpPr/>
      </dsp:nvSpPr>
      <dsp:spPr>
        <a:xfrm>
          <a:off x="259137" y="2003705"/>
          <a:ext cx="2326269" cy="1802087"/>
        </a:xfrm>
        <a:prstGeom prst="roundRect">
          <a:avLst>
            <a:gd name="adj" fmla="val 10000"/>
          </a:avLst>
        </a:prstGeom>
        <a:solidFill>
          <a:schemeClr val="lt1">
            <a:alpha val="90000"/>
            <a:hueOff val="0"/>
            <a:satOff val="0"/>
            <a:lumOff val="0"/>
            <a:alphaOff val="0"/>
          </a:schemeClr>
        </a:solidFill>
        <a:ln w="15875"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6200" tIns="76200" rIns="76200" bIns="76200" numCol="1" spcCol="1270" anchor="ctr" anchorCtr="0">
          <a:noAutofit/>
        </a:bodyPr>
        <a:lstStyle/>
        <a:p>
          <a:pPr lvl="0" algn="ctr" defTabSz="889000" rtl="1">
            <a:lnSpc>
              <a:spcPct val="90000"/>
            </a:lnSpc>
            <a:spcBef>
              <a:spcPct val="0"/>
            </a:spcBef>
            <a:spcAft>
              <a:spcPct val="35000"/>
            </a:spcAft>
          </a:pPr>
          <a:r>
            <a:rPr lang="en-US" altLang="he-IL" sz="2000" b="1" kern="1200" dirty="0">
              <a:latin typeface="David" pitchFamily="34" charset="-79"/>
              <a:cs typeface="David" pitchFamily="34" charset="-79"/>
            </a:rPr>
            <a:t>Eccentric </a:t>
          </a:r>
          <a:endParaRPr lang="he-IL" altLang="he-IL" sz="2000" b="1" kern="1200" dirty="0">
            <a:latin typeface="David" pitchFamily="34" charset="-79"/>
            <a:cs typeface="David" pitchFamily="34" charset="-79"/>
          </a:endParaRPr>
        </a:p>
        <a:p>
          <a:pPr lvl="0" algn="ctr" defTabSz="889000" rtl="1">
            <a:lnSpc>
              <a:spcPct val="90000"/>
            </a:lnSpc>
            <a:spcBef>
              <a:spcPct val="0"/>
            </a:spcBef>
            <a:spcAft>
              <a:spcPct val="35000"/>
            </a:spcAft>
          </a:pPr>
          <a:r>
            <a:rPr lang="en-US" sz="2000" kern="1200" dirty="0" smtClean="0">
              <a:latin typeface="David" pitchFamily="34" charset="-79"/>
              <a:cs typeface="David" pitchFamily="34" charset="-79"/>
            </a:rPr>
            <a:t>Tightening the </a:t>
          </a:r>
          <a:r>
            <a:rPr lang="en-US" sz="2000" kern="1200" dirty="0">
              <a:latin typeface="David" pitchFamily="34" charset="-79"/>
              <a:cs typeface="David" pitchFamily="34" charset="-79"/>
            </a:rPr>
            <a:t>muscle contracts  and </a:t>
          </a:r>
          <a:r>
            <a:rPr lang="en-US" sz="2000" b="1" kern="1200" dirty="0">
              <a:latin typeface="David" pitchFamily="34" charset="-79"/>
              <a:cs typeface="David" pitchFamily="34" charset="-79"/>
            </a:rPr>
            <a:t>lengthens</a:t>
          </a:r>
        </a:p>
        <a:p>
          <a:pPr lvl="0" algn="ctr" defTabSz="889000" rtl="1">
            <a:lnSpc>
              <a:spcPct val="90000"/>
            </a:lnSpc>
            <a:spcBef>
              <a:spcPct val="0"/>
            </a:spcBef>
            <a:spcAft>
              <a:spcPct val="35000"/>
            </a:spcAft>
          </a:pPr>
          <a:r>
            <a:rPr lang="en-US" sz="2000" b="1" kern="1200" dirty="0">
              <a:latin typeface="David" pitchFamily="34" charset="-79"/>
              <a:cs typeface="David" pitchFamily="34" charset="-79"/>
            </a:rPr>
            <a:t>Ex. Phase going down rock/step</a:t>
          </a:r>
          <a:endParaRPr lang="he-IL" sz="2400" b="1" kern="1200" dirty="0">
            <a:latin typeface="David" pitchFamily="34" charset="-79"/>
            <a:cs typeface="David" pitchFamily="34" charset="-79"/>
          </a:endParaRPr>
        </a:p>
      </dsp:txBody>
      <dsp:txXfrm>
        <a:off x="311918" y="2056486"/>
        <a:ext cx="2220707" cy="1696525"/>
      </dsp:txXfrm>
    </dsp:sp>
    <dsp:sp modelId="{C3458746-FF12-486A-B66E-ED01EC49EA6C}">
      <dsp:nvSpPr>
        <dsp:cNvPr id="0" name=""/>
        <dsp:cNvSpPr/>
      </dsp:nvSpPr>
      <dsp:spPr>
        <a:xfrm>
          <a:off x="2843881" y="1758154"/>
          <a:ext cx="2326269" cy="1853951"/>
        </a:xfrm>
        <a:prstGeom prst="roundRect">
          <a:avLst>
            <a:gd name="adj" fmla="val 10000"/>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FC0F88C-9A38-4757-BBED-EA09C48DF4A2}">
      <dsp:nvSpPr>
        <dsp:cNvPr id="0" name=""/>
        <dsp:cNvSpPr/>
      </dsp:nvSpPr>
      <dsp:spPr>
        <a:xfrm>
          <a:off x="3102355" y="2003705"/>
          <a:ext cx="2326269" cy="1853951"/>
        </a:xfrm>
        <a:prstGeom prst="roundRect">
          <a:avLst>
            <a:gd name="adj" fmla="val 10000"/>
          </a:avLst>
        </a:prstGeom>
        <a:solidFill>
          <a:schemeClr val="lt1">
            <a:alpha val="90000"/>
            <a:hueOff val="0"/>
            <a:satOff val="0"/>
            <a:lumOff val="0"/>
            <a:alphaOff val="0"/>
          </a:schemeClr>
        </a:solidFill>
        <a:ln w="15875"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6200" tIns="76200" rIns="76200" bIns="76200" numCol="1" spcCol="1270" anchor="ctr" anchorCtr="0">
          <a:noAutofit/>
        </a:bodyPr>
        <a:lstStyle/>
        <a:p>
          <a:pPr lvl="0" algn="ctr" defTabSz="889000" rtl="0">
            <a:lnSpc>
              <a:spcPct val="90000"/>
            </a:lnSpc>
            <a:spcBef>
              <a:spcPct val="0"/>
            </a:spcBef>
            <a:spcAft>
              <a:spcPct val="35000"/>
            </a:spcAft>
          </a:pPr>
          <a:r>
            <a:rPr lang="en-US" altLang="he-IL" sz="2000" b="1" kern="1200" dirty="0">
              <a:latin typeface="David" pitchFamily="34" charset="-79"/>
              <a:cs typeface="David" pitchFamily="34" charset="-79"/>
            </a:rPr>
            <a:t>Concentric</a:t>
          </a:r>
        </a:p>
        <a:p>
          <a:pPr lvl="0" algn="ctr" defTabSz="889000" rtl="0">
            <a:lnSpc>
              <a:spcPct val="90000"/>
            </a:lnSpc>
            <a:spcBef>
              <a:spcPct val="0"/>
            </a:spcBef>
            <a:spcAft>
              <a:spcPct val="35000"/>
            </a:spcAft>
          </a:pPr>
          <a:r>
            <a:rPr lang="en-US" sz="2000" kern="1200" dirty="0">
              <a:latin typeface="David" pitchFamily="34" charset="-79"/>
              <a:cs typeface="David" pitchFamily="34" charset="-79"/>
            </a:rPr>
            <a:t>Muscle cramps which contracts and </a:t>
          </a:r>
          <a:r>
            <a:rPr lang="en-US" sz="2000" b="1" kern="1200" dirty="0">
              <a:latin typeface="David" pitchFamily="34" charset="-79"/>
              <a:cs typeface="David" pitchFamily="34" charset="-79"/>
            </a:rPr>
            <a:t>shortens</a:t>
          </a:r>
        </a:p>
        <a:p>
          <a:pPr lvl="0" algn="ctr" defTabSz="889000" rtl="0">
            <a:lnSpc>
              <a:spcPct val="90000"/>
            </a:lnSpc>
            <a:spcBef>
              <a:spcPct val="0"/>
            </a:spcBef>
            <a:spcAft>
              <a:spcPct val="35000"/>
            </a:spcAft>
          </a:pPr>
          <a:r>
            <a:rPr lang="en-US" sz="2000" b="1" kern="1200" dirty="0">
              <a:latin typeface="David" pitchFamily="34" charset="-79"/>
              <a:cs typeface="David" pitchFamily="34" charset="-79"/>
            </a:rPr>
            <a:t>Ex. Phase of increased pain/strain</a:t>
          </a:r>
        </a:p>
      </dsp:txBody>
      <dsp:txXfrm>
        <a:off x="3156655" y="2058005"/>
        <a:ext cx="2217669" cy="1745351"/>
      </dsp:txXfrm>
    </dsp:sp>
  </dsp:spTree>
</dsp:drawing>
</file>

<file path=ppt/diagrams/layout1.xml><?xml version="1.0" encoding="utf-8"?>
<dgm:layoutDef xmlns:dgm="http://schemas.openxmlformats.org/drawingml/2006/diagram" xmlns:a="http://schemas.openxmlformats.org/drawingml/2006/main" uniqueId="urn:microsoft.com/office/officeart/2005/8/layout/hList7#1">
  <dgm:title val=""/>
  <dgm:desc val=""/>
  <dgm:catLst>
    <dgm:cat type="list" pri="12000"/>
    <dgm:cat type="process" pri="20000"/>
    <dgm:cat type="relationship" pri="14000"/>
    <dgm:cat type="convert" pri="8000"/>
    <dgm:cat type="picture" pri="25000"/>
    <dgm:cat type="pictureconvert" pri="2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onstrLst>
      <dgm:constr type="w" for="ch" forName="fgShape" refType="w" fact="0.92"/>
      <dgm:constr type="h" for="ch" forName="fgShape" refType="h" fact="0.15"/>
      <dgm:constr type="b" for="ch" forName="fgShape" refType="h" fact="0.95"/>
      <dgm:constr type="ctrX" for="ch" forName="fgShape" refType="w" fact="0.5"/>
      <dgm:constr type="w" for="ch" forName="linComp" refType="w"/>
      <dgm:constr type="h" for="ch" forName="linComp" refType="h"/>
      <dgm:constr type="ctrX" for="ch" forName="linComp" refType="w" fact="0.5"/>
    </dgm:constrLst>
    <dgm:ruleLst/>
    <dgm:layoutNode name="fgShape" styleLbl="fgShp">
      <dgm:alg type="sp"/>
      <dgm:shape xmlns:r="http://schemas.openxmlformats.org/officeDocument/2006/relationships" type="leftRightArrow" r:blip="" zOrderOff="99999">
        <dgm:adjLst/>
      </dgm:shape>
      <dgm:presOf/>
      <dgm:constrLst/>
      <dgm:ruleLst/>
    </dgm:layoutNode>
    <dgm:layoutNode name="linComp">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ptType="sibTrans" refType="w" refFor="ch" refForName="compNode" fact="0.03"/>
        <dgm:constr type="primFontSz" for="des" ptType="node" op="equ" val="65"/>
      </dgm:constrLst>
      <dgm:ruleLst/>
      <dgm:forEach name="nodesForEach" axis="ch" ptType="node">
        <dgm:layoutNode name="compNode">
          <dgm:alg type="composite"/>
          <dgm:shape xmlns:r="http://schemas.openxmlformats.org/officeDocument/2006/relationships" r:blip="">
            <dgm:adjLst/>
          </dgm:shape>
          <dgm:presOf/>
          <dgm:constrLst>
            <dgm:constr type="w" for="ch" forName="bkgdShape" refType="w"/>
            <dgm:constr type="h" for="ch" forName="bkgdShape" refType="h"/>
            <dgm:constr type="w" for="ch" forName="nodeTx" refType="w"/>
            <dgm:constr type="h" for="ch" forName="nodeTx" refType="h" fact="0.4"/>
            <dgm:constr type="b" for="ch" forName="nodeTx" refType="h" fact="0.8"/>
            <dgm:constr type="w" for="ch" forName="invisiNode" refType="w" fact="0.01"/>
            <dgm:constr type="h" for="ch" forName="invisiNode" refType="h" fact="0.06"/>
            <dgm:constr type="t" for="ch" forName="invisiNode"/>
            <dgm:constr type="ctrX" for="ch" forName="invisiNode" refType="w" fact="0.5"/>
            <dgm:constr type="h" for="ch" forName="imagNode" refType="h" fact="0.333"/>
            <dgm:constr type="w" for="ch" forName="imagNode" refType="h" refFor="ch" refForName="imagNode"/>
            <dgm:constr type="ctrX" for="ch" forName="imagNode" refType="w" fact="0.5"/>
            <dgm:constr type="t" for="ch" forName="imagNode" refType="h" fact="0.06"/>
            <dgm:constr type="w" for="ch" forName="imagNode" refType="w" op="lte" fact="0.94"/>
          </dgm:constrLst>
          <dgm:ruleLst/>
          <dgm:layoutNode name="bkgdShape">
            <dgm:alg type="sp"/>
            <dgm:shape xmlns:r="http://schemas.openxmlformats.org/officeDocument/2006/relationships" type="roundRect" r:blip="">
              <dgm:adjLst>
                <dgm:adj idx="1" val="0.1"/>
              </dgm:adjLst>
            </dgm:shape>
            <dgm:presOf axis="desOrSelf" ptType="node"/>
            <dgm:constrLst/>
            <dgm:ruleLst/>
          </dgm:layoutNode>
          <dgm:layoutNode name="nodeTx">
            <dgm:varLst>
              <dgm:bulletEnabled val="1"/>
            </dgm:varLst>
            <dgm:alg type="tx">
              <dgm:param type="txAnchorVert" val="mid"/>
              <dgm:param type="txAnchorHorzCh" val="ctr"/>
              <dgm:param type="stBulletLvl" val="2"/>
            </dgm:alg>
            <dgm:shape xmlns:r="http://schemas.openxmlformats.org/officeDocument/2006/relationships" type="rect" r:blip="" hideGeom="1">
              <dgm:adjLst/>
            </dgm:shape>
            <dgm:presOf axis="desOrSelf" ptType="node"/>
            <dgm:constrLst/>
            <dgm:ruleLst>
              <dgm:rule type="primFontSz" val="5" fact="NaN" max="NaN"/>
            </dgm:ruleLst>
          </dgm:layoutNode>
          <dgm:layoutNode name="invisiNode">
            <dgm:alg type="sp"/>
            <dgm:shape xmlns:r="http://schemas.openxmlformats.org/officeDocument/2006/relationships" type="roundRect" r:blip="" hideGeom="1">
              <dgm:adjLst>
                <dgm:adj idx="1" val="0.1"/>
              </dgm:adjLst>
            </dgm:shape>
            <dgm:presOf/>
            <dgm:constrLst/>
            <dgm:ruleLst/>
          </dgm:layoutNode>
          <dgm:layoutNode name="imagNode" styleLbl="fgImgPlace1">
            <dgm:alg type="sp"/>
            <dgm:shape xmlns:r="http://schemas.openxmlformats.org/officeDocument/2006/relationships" type="ellipse" r:blip="" blipPhldr="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Node>
</dgm:layoutDef>
</file>

<file path=ppt/diagrams/layout2.xml><?xml version="1.0" encoding="utf-8"?>
<dgm:layoutDef xmlns:dgm="http://schemas.openxmlformats.org/drawingml/2006/diagram" xmlns:a="http://schemas.openxmlformats.org/drawingml/2006/main" uniqueId="urn:microsoft.com/office/officeart/2005/8/layout/arrow3">
  <dgm:title val=""/>
  <dgm:desc val=""/>
  <dgm:catLst>
    <dgm:cat type="relationship" pri="5000"/>
  </dgm:catLst>
  <dgm:sampData>
    <dgm:dataModel>
      <dgm:ptLst>
        <dgm:pt modelId="0" type="doc"/>
        <dgm:pt modelId="1">
          <dgm:prSet phldr="1"/>
        </dgm:pt>
        <dgm:pt modelId="2">
          <dgm:prSet phldr="1"/>
        </dgm:pt>
      </dgm:ptLst>
      <dgm:cxnLst>
        <dgm:cxn modelId="4" srcId="0" destId="1" srcOrd="0" destOrd="0"/>
        <dgm:cxn modelId="5" srcId="0" destId="2" srcOrd="1"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Lst>
      <dgm:cxnLst>
        <dgm:cxn modelId="3" srcId="0" destId="1" srcOrd="0" destOrd="0"/>
        <dgm:cxn modelId="4" srcId="0" destId="2" srcOrd="1" destOrd="0"/>
      </dgm:cxnLst>
      <dgm:bg/>
      <dgm:whole/>
    </dgm:dataModel>
  </dgm:clrData>
  <dgm:layoutNode name="compositeShape">
    <dgm:varLst>
      <dgm:chMax val="2"/>
      <dgm:dir/>
      <dgm:resizeHandles val="exact"/>
    </dgm:varLst>
    <dgm:alg type="composite">
      <dgm:param type="horzAlign" val="none"/>
      <dgm:param type="vertAlign" val="none"/>
    </dgm:alg>
    <dgm:shape xmlns:r="http://schemas.openxmlformats.org/officeDocument/2006/relationships" r:blip="">
      <dgm:adjLst/>
    </dgm:shape>
    <dgm:presOf/>
    <dgm:choose name="Name0">
      <dgm:if name="Name1" func="var" arg="dir" op="equ" val="norm">
        <dgm:choose name="Name2">
          <dgm:if name="Name3" axis="ch" ptType="node" func="cnt" op="gte" val="2">
            <dgm:constrLst>
              <dgm:constr type="w" for="ch" forName="divider" refType="w"/>
              <dgm:constr type="h" for="ch" forName="divider" refType="w" fact="0.2"/>
              <dgm:constr type="h" for="ch" forName="divider" refType="h" op="gte" fact="0.2"/>
              <dgm:constr type="h" for="ch" forName="divider" refType="h" op="lte" fact="0.4"/>
              <dgm:constr type="ctrX" for="ch" forName="divider" refType="w" fact="0.5"/>
              <dgm:constr type="ctrY" for="ch" forName="divider" refType="h" fact="0.5"/>
              <dgm:constr type="w" for="ch" forName="downArrow" refType="w" fact="0.3"/>
              <dgm:constr type="h" for="ch" forName="downArrow" refType="h" fact="0.4"/>
              <dgm:constr type="l" for="ch" forName="downArrow" refType="w" fact="0.1"/>
              <dgm:constr type="t" for="ch" forName="downArrow" refType="h" fact="0.05"/>
              <dgm:constr type="lOff" for="ch" forName="downArrow" refType="w" fact="0.02"/>
              <dgm:constr type="w" for="ch" forName="downArrowText" refType="w" fact="0.32"/>
              <dgm:constr type="h" for="ch" forName="downArrowText" refType="h" fact="0.42"/>
              <dgm:constr type="t" for="ch" forName="downArrowText"/>
              <dgm:constr type="r" for="ch" forName="downArrowText" refType="w" fact="0.85"/>
              <dgm:constr type="w" for="ch" forName="upArrow" refType="w" fact="0.3"/>
              <dgm:constr type="h" for="ch" forName="upArrow" refType="h" fact="0.4"/>
              <dgm:constr type="b" for="ch" forName="upArrow" refType="h" fact="0.95"/>
              <dgm:constr type="r" for="ch" forName="upArrow" refType="w" fact="0.9"/>
              <dgm:constr type="rOff" for="ch" forName="upArrow" refType="w" fact="-0.02"/>
              <dgm:constr type="w" for="ch" forName="upArrowText" refType="w" fact="0.32"/>
              <dgm:constr type="h" for="ch" forName="upArrowText" refType="h" fact="0.42"/>
              <dgm:constr type="b" for="ch" forName="upArrowText" refType="h"/>
              <dgm:constr type="l" for="ch" forName="upArrowText" refType="w" fact="0.15"/>
              <dgm:constr type="primFontSz" for="ch" ptType="node" op="equ" val="65"/>
            </dgm:constrLst>
          </dgm:if>
          <dgm:else name="Name4">
            <dgm:constrLst>
              <dgm:constr type="w" for="ch" forName="downArrow" refType="w" fact="0.4"/>
              <dgm:constr type="h" for="ch" forName="downArrow" refType="h" fact="0.8"/>
              <dgm:constr type="l" for="ch" forName="downArrow" refType="w" fact="0.02"/>
              <dgm:constr type="t" for="ch" forName="downArrow" refType="h" fact="0.05"/>
              <dgm:constr type="lOff" for="ch" forName="downArrow" refType="w" fact="0.02"/>
              <dgm:constr type="w" for="ch" forName="downArrowText" refType="w" fact="0.5"/>
              <dgm:constr type="h" for="ch" forName="downArrowText" refType="h"/>
              <dgm:constr type="t" for="ch" forName="downArrowText"/>
              <dgm:constr type="r" for="ch" forName="downArrowText" refType="w"/>
              <dgm:constr type="primFontSz" for="ch" ptType="node" op="equ" val="65"/>
            </dgm:constrLst>
          </dgm:else>
        </dgm:choose>
      </dgm:if>
      <dgm:else name="Name5">
        <dgm:choose name="Name6">
          <dgm:if name="Name7" axis="ch" ptType="node" func="cnt" op="gte" val="2">
            <dgm:constrLst>
              <dgm:constr type="w" for="ch" forName="divider" refType="w"/>
              <dgm:constr type="h" for="ch" forName="divider" refType="w" fact="0.2"/>
              <dgm:constr type="h" for="ch" forName="divider" refType="h" op="gte" fact="0.2"/>
              <dgm:constr type="h" for="ch" forName="divider" refType="h" op="lte" fact="0.4"/>
              <dgm:constr type="ctrX" for="ch" forName="divider" refType="w" fact="0.5"/>
              <dgm:constr type="ctrY" for="ch" forName="divider" refType="h" fact="0.5"/>
              <dgm:constr type="w" for="ch" forName="downArrow" refType="w" fact="0.3"/>
              <dgm:constr type="h" for="ch" forName="downArrow" refType="h" fact="0.4"/>
              <dgm:constr type="r" for="ch" forName="downArrow" refType="w" fact="0.9"/>
              <dgm:constr type="t" for="ch" forName="downArrow" refType="h" fact="0.05"/>
              <dgm:constr type="rOff" for="ch" forName="downArrow" refType="w" fact="-0.02"/>
              <dgm:constr type="w" for="ch" forName="downArrowText" refType="w" fact="0.32"/>
              <dgm:constr type="h" for="ch" forName="downArrowText" refType="h" fact="0.42"/>
              <dgm:constr type="t" for="ch" forName="downArrowText"/>
              <dgm:constr type="l" for="ch" forName="downArrowText" refType="w" fact="0.15"/>
              <dgm:constr type="w" for="ch" forName="upArrow" refType="w" fact="0.3"/>
              <dgm:constr type="h" for="ch" forName="upArrow" refType="h" fact="0.4"/>
              <dgm:constr type="b" for="ch" forName="upArrow" refType="h" fact="0.95"/>
              <dgm:constr type="l" for="ch" forName="upArrow" refType="w" fact="0.1"/>
              <dgm:constr type="lOff" for="ch" forName="upArrow" refType="w" fact="0.02"/>
              <dgm:constr type="w" for="ch" forName="upArrowText" refType="w" fact="0.32"/>
              <dgm:constr type="h" for="ch" forName="upArrowText" refType="h" fact="0.42"/>
              <dgm:constr type="b" for="ch" forName="upArrowText" refType="h"/>
              <dgm:constr type="r" for="ch" forName="upArrowText" refType="w" fact="0.85"/>
              <dgm:constr type="primFontSz" for="ch" ptType="node" op="equ" val="65"/>
            </dgm:constrLst>
          </dgm:if>
          <dgm:else name="Name8">
            <dgm:constrLst>
              <dgm:constr type="w" for="ch" forName="downArrow" refType="w" fact="0.4"/>
              <dgm:constr type="h" for="ch" forName="downArrow" refType="h" fact="0.8"/>
              <dgm:constr type="r" for="ch" forName="downArrow" refType="w" fact="0.98"/>
              <dgm:constr type="t" for="ch" forName="downArrow" refType="h" fact="0.05"/>
              <dgm:constr type="rOff" for="ch" forName="downArrow" refType="w" fact="-0.02"/>
              <dgm:constr type="w" for="ch" forName="downArrowText" refType="w" fact="0.5"/>
              <dgm:constr type="h" for="ch" forName="downArrowText" refType="h"/>
              <dgm:constr type="t" for="ch" forName="downArrowText"/>
              <dgm:constr type="l" for="ch" forName="downArrowText"/>
              <dgm:constr type="primFontSz" for="ch" ptType="node" op="equ" val="65"/>
            </dgm:constrLst>
          </dgm:else>
        </dgm:choose>
      </dgm:else>
    </dgm:choose>
    <dgm:ruleLst/>
    <dgm:choose name="Name9">
      <dgm:if name="Name10" axis="ch" ptType="node" func="cnt" op="gte" val="2">
        <dgm:layoutNode name="divider" styleLbl="fgShp">
          <dgm:alg type="sp"/>
          <dgm:choose name="Name11">
            <dgm:if name="Name12" func="var" arg="dir" op="equ" val="norm">
              <dgm:shape xmlns:r="http://schemas.openxmlformats.org/officeDocument/2006/relationships" rot="-5" type="mathMinus" r:blip="">
                <dgm:adjLst/>
              </dgm:shape>
            </dgm:if>
            <dgm:else name="Name13">
              <dgm:shape xmlns:r="http://schemas.openxmlformats.org/officeDocument/2006/relationships" rot="5" type="mathMinus" r:blip="">
                <dgm:adjLst/>
              </dgm:shape>
            </dgm:else>
          </dgm:choose>
          <dgm:presOf/>
          <dgm:constrLst/>
          <dgm:ruleLst/>
        </dgm:layoutNode>
      </dgm:if>
      <dgm:else name="Name14"/>
    </dgm:choose>
    <dgm:forEach name="Name15" axis="ch" ptType="node" cnt="1">
      <dgm:layoutNode name="downArrow" styleLbl="node1">
        <dgm:alg type="sp"/>
        <dgm:shape xmlns:r="http://schemas.openxmlformats.org/officeDocument/2006/relationships" type="downArrow" r:blip="">
          <dgm:adjLst/>
        </dgm:shape>
        <dgm:presOf/>
        <dgm:constrLst/>
        <dgm:ruleLst/>
      </dgm:layoutNode>
      <dgm:layoutNode name="downArrowText" styleLbl="revTx">
        <dgm:varLst>
          <dgm:bulletEnabled val="1"/>
        </dgm:varLst>
        <dgm:alg type="tx">
          <dgm:param type="txAnchorVertCh" val="mid"/>
        </dgm:alg>
        <dgm:shape xmlns:r="http://schemas.openxmlformats.org/officeDocument/2006/relationships" type="rect" r:blip="">
          <dgm:adjLst/>
        </dgm:shape>
        <dgm:presOf axis="desOrSelf" ptType="node"/>
        <dgm:constrLst/>
        <dgm:ruleLst>
          <dgm:rule type="primFontSz" val="5" fact="NaN" max="NaN"/>
        </dgm:ruleLst>
      </dgm:layoutNode>
    </dgm:forEach>
    <dgm:forEach name="Name16" axis="ch" ptType="node" st="2" cnt="1">
      <dgm:layoutNode name="upArrow" styleLbl="node1">
        <dgm:alg type="sp"/>
        <dgm:shape xmlns:r="http://schemas.openxmlformats.org/officeDocument/2006/relationships" type="upArrow" r:blip="">
          <dgm:adjLst/>
        </dgm:shape>
        <dgm:presOf/>
        <dgm:constrLst/>
        <dgm:ruleLst/>
      </dgm:layoutNode>
      <dgm:layoutNode name="upArrowText" styleLbl="revTx">
        <dgm:varLst>
          <dgm:bulletEnabled val="1"/>
        </dgm:varLst>
        <dgm:alg type="tx">
          <dgm:param type="txAnchorVertCh" val="mid"/>
        </dgm:alg>
        <dgm:shape xmlns:r="http://schemas.openxmlformats.org/officeDocument/2006/relationships" type="rect" r:blip="">
          <dgm:adjLst/>
        </dgm:shape>
        <dgm:presOf axis="desOrSelf" ptType="node"/>
        <dgm:constrLst/>
        <dgm:ruleLst>
          <dgm:rule type="primFontSz" val="5" fact="NaN" max="NaN"/>
        </dgm:ruleLst>
      </dgm:layoutNode>
    </dgm:forEach>
  </dgm:layoutNode>
</dgm:layoutDef>
</file>

<file path=ppt/diagrams/layout3.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9.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מציין מיקום של כותרת עליונה 1"/>
          <p:cNvSpPr>
            <a:spLocks noGrp="1"/>
          </p:cNvSpPr>
          <p:nvPr>
            <p:ph type="hdr" sz="quarter"/>
          </p:nvPr>
        </p:nvSpPr>
        <p:spPr>
          <a:xfrm>
            <a:off x="3886200" y="0"/>
            <a:ext cx="2971800" cy="496888"/>
          </a:xfrm>
          <a:prstGeom prst="rect">
            <a:avLst/>
          </a:prstGeom>
        </p:spPr>
        <p:txBody>
          <a:bodyPr vert="horz" lIns="91440" tIns="45720" rIns="91440" bIns="45720" rtlCol="1"/>
          <a:lstStyle>
            <a:lvl1pPr algn="r" rtl="1" eaLnBrk="1" fontAlgn="auto" hangingPunct="1">
              <a:spcBef>
                <a:spcPts val="0"/>
              </a:spcBef>
              <a:spcAft>
                <a:spcPts val="0"/>
              </a:spcAft>
              <a:defRPr sz="1200">
                <a:latin typeface="+mn-lt"/>
                <a:cs typeface="+mn-cs"/>
              </a:defRPr>
            </a:lvl1pPr>
          </a:lstStyle>
          <a:p>
            <a:pPr>
              <a:defRPr/>
            </a:pPr>
            <a:endParaRPr lang="he-IL"/>
          </a:p>
        </p:txBody>
      </p:sp>
      <p:sp>
        <p:nvSpPr>
          <p:cNvPr id="3" name="מציין מיקום של תאריך 2"/>
          <p:cNvSpPr>
            <a:spLocks noGrp="1"/>
          </p:cNvSpPr>
          <p:nvPr>
            <p:ph type="dt" idx="1"/>
          </p:nvPr>
        </p:nvSpPr>
        <p:spPr>
          <a:xfrm>
            <a:off x="1588" y="0"/>
            <a:ext cx="2971800" cy="496888"/>
          </a:xfrm>
          <a:prstGeom prst="rect">
            <a:avLst/>
          </a:prstGeom>
        </p:spPr>
        <p:txBody>
          <a:bodyPr vert="horz" lIns="91440" tIns="45720" rIns="91440" bIns="45720" rtlCol="1"/>
          <a:lstStyle>
            <a:lvl1pPr algn="l" rtl="1" eaLnBrk="1" fontAlgn="auto" hangingPunct="1">
              <a:spcBef>
                <a:spcPts val="0"/>
              </a:spcBef>
              <a:spcAft>
                <a:spcPts val="0"/>
              </a:spcAft>
              <a:defRPr sz="1200">
                <a:latin typeface="+mn-lt"/>
                <a:cs typeface="+mn-cs"/>
              </a:defRPr>
            </a:lvl1pPr>
          </a:lstStyle>
          <a:p>
            <a:pPr>
              <a:defRPr/>
            </a:pPr>
            <a:fld id="{8F459EA9-0E22-4A73-A3B7-6102E2047FE9}" type="datetimeFigureOut">
              <a:rPr lang="he-IL"/>
              <a:pPr>
                <a:defRPr/>
              </a:pPr>
              <a:t>ח'/אלול/תשע"ט</a:t>
            </a:fld>
            <a:endParaRPr lang="he-IL"/>
          </a:p>
        </p:txBody>
      </p:sp>
      <p:sp>
        <p:nvSpPr>
          <p:cNvPr id="4" name="מציין מיקום של תמונת שקופית 3"/>
          <p:cNvSpPr>
            <a:spLocks noGrp="1" noRot="1" noChangeAspect="1"/>
          </p:cNvSpPr>
          <p:nvPr>
            <p:ph type="sldImg" idx="2"/>
          </p:nvPr>
        </p:nvSpPr>
        <p:spPr>
          <a:xfrm>
            <a:off x="947738" y="744538"/>
            <a:ext cx="4962525" cy="3722687"/>
          </a:xfrm>
          <a:prstGeom prst="rect">
            <a:avLst/>
          </a:prstGeom>
          <a:noFill/>
          <a:ln w="12700">
            <a:solidFill>
              <a:prstClr val="black"/>
            </a:solidFill>
          </a:ln>
        </p:spPr>
        <p:txBody>
          <a:bodyPr vert="horz" lIns="91440" tIns="45720" rIns="91440" bIns="45720" rtlCol="1" anchor="ctr"/>
          <a:lstStyle/>
          <a:p>
            <a:pPr lvl="0"/>
            <a:endParaRPr lang="he-IL" noProof="0"/>
          </a:p>
        </p:txBody>
      </p:sp>
      <p:sp>
        <p:nvSpPr>
          <p:cNvPr id="5" name="מציין מיקום של הערות 4"/>
          <p:cNvSpPr>
            <a:spLocks noGrp="1"/>
          </p:cNvSpPr>
          <p:nvPr>
            <p:ph type="body" sz="quarter" idx="3"/>
          </p:nvPr>
        </p:nvSpPr>
        <p:spPr>
          <a:xfrm>
            <a:off x="685800" y="4714875"/>
            <a:ext cx="5486400" cy="4467225"/>
          </a:xfrm>
          <a:prstGeom prst="rect">
            <a:avLst/>
          </a:prstGeom>
        </p:spPr>
        <p:txBody>
          <a:bodyPr vert="horz" lIns="91440" tIns="45720" rIns="91440" bIns="45720" rtlCol="1">
            <a:normAutofit/>
          </a:bodyPr>
          <a:lstStyle/>
          <a:p>
            <a:pPr lvl="0"/>
            <a:r>
              <a:rPr lang="he-IL" noProof="0"/>
              <a:t>לחץ כדי לערוך סגנונות טקסט של תבנית בסיס</a:t>
            </a:r>
          </a:p>
          <a:p>
            <a:pPr lvl="1"/>
            <a:r>
              <a:rPr lang="he-IL" noProof="0"/>
              <a:t>רמה שנייה</a:t>
            </a:r>
          </a:p>
          <a:p>
            <a:pPr lvl="2"/>
            <a:r>
              <a:rPr lang="he-IL" noProof="0"/>
              <a:t>רמה שלישית</a:t>
            </a:r>
          </a:p>
          <a:p>
            <a:pPr lvl="3"/>
            <a:r>
              <a:rPr lang="he-IL" noProof="0"/>
              <a:t>רמה רביעית</a:t>
            </a:r>
          </a:p>
          <a:p>
            <a:pPr lvl="4"/>
            <a:r>
              <a:rPr lang="he-IL" noProof="0"/>
              <a:t>רמה חמישית</a:t>
            </a:r>
          </a:p>
        </p:txBody>
      </p:sp>
      <p:sp>
        <p:nvSpPr>
          <p:cNvPr id="6" name="מציין מיקום של כותרת תחתונה 5"/>
          <p:cNvSpPr>
            <a:spLocks noGrp="1"/>
          </p:cNvSpPr>
          <p:nvPr>
            <p:ph type="ftr" sz="quarter" idx="4"/>
          </p:nvPr>
        </p:nvSpPr>
        <p:spPr>
          <a:xfrm>
            <a:off x="3886200" y="9428163"/>
            <a:ext cx="2971800" cy="496887"/>
          </a:xfrm>
          <a:prstGeom prst="rect">
            <a:avLst/>
          </a:prstGeom>
        </p:spPr>
        <p:txBody>
          <a:bodyPr vert="horz" lIns="91440" tIns="45720" rIns="91440" bIns="45720" rtlCol="1" anchor="b"/>
          <a:lstStyle>
            <a:lvl1pPr algn="r" rtl="1" eaLnBrk="1" fontAlgn="auto" hangingPunct="1">
              <a:spcBef>
                <a:spcPts val="0"/>
              </a:spcBef>
              <a:spcAft>
                <a:spcPts val="0"/>
              </a:spcAft>
              <a:defRPr sz="1200">
                <a:latin typeface="+mn-lt"/>
                <a:cs typeface="+mn-cs"/>
              </a:defRPr>
            </a:lvl1pPr>
          </a:lstStyle>
          <a:p>
            <a:pPr>
              <a:defRPr/>
            </a:pPr>
            <a:endParaRPr lang="he-IL"/>
          </a:p>
        </p:txBody>
      </p:sp>
      <p:sp>
        <p:nvSpPr>
          <p:cNvPr id="7" name="מציין מיקום של מספר שקופית 6"/>
          <p:cNvSpPr>
            <a:spLocks noGrp="1"/>
          </p:cNvSpPr>
          <p:nvPr>
            <p:ph type="sldNum" sz="quarter" idx="5"/>
          </p:nvPr>
        </p:nvSpPr>
        <p:spPr>
          <a:xfrm>
            <a:off x="1588" y="9428163"/>
            <a:ext cx="2971800" cy="496887"/>
          </a:xfrm>
          <a:prstGeom prst="rect">
            <a:avLst/>
          </a:prstGeom>
        </p:spPr>
        <p:txBody>
          <a:bodyPr vert="horz" wrap="square" lIns="91440" tIns="45720" rIns="91440" bIns="45720" numCol="1" anchor="b" anchorCtr="0" compatLnSpc="1">
            <a:prstTxWarp prst="textNoShape">
              <a:avLst/>
            </a:prstTxWarp>
          </a:bodyPr>
          <a:lstStyle>
            <a:lvl1pPr algn="l" rtl="1" eaLnBrk="1" hangingPunct="1">
              <a:defRPr sz="1200">
                <a:latin typeface="Calibri" panose="020F0502020204030204" pitchFamily="34" charset="0"/>
              </a:defRPr>
            </a:lvl1pPr>
          </a:lstStyle>
          <a:p>
            <a:pPr>
              <a:defRPr/>
            </a:pPr>
            <a:fld id="{446A6706-22D3-4675-9AD1-C2D7B80B1A2D}" type="slidenum">
              <a:rPr lang="he-IL" altLang="he-IL"/>
              <a:pPr>
                <a:defRPr/>
              </a:pPr>
              <a:t>‹#›</a:t>
            </a:fld>
            <a:endParaRPr lang="he-IL" altLang="he-IL"/>
          </a:p>
        </p:txBody>
      </p:sp>
    </p:spTree>
    <p:extLst>
      <p:ext uri="{BB962C8B-B14F-4D97-AF65-F5344CB8AC3E}">
        <p14:creationId xmlns:p14="http://schemas.microsoft.com/office/powerpoint/2010/main" val="3962098361"/>
      </p:ext>
    </p:extLst>
  </p:cSld>
  <p:clrMap bg1="lt1" tx1="dk1" bg2="lt2" tx2="dk2" accent1="accent1" accent2="accent2" accent3="accent3" accent4="accent4" accent5="accent5" accent6="accent6" hlink="hlink" folHlink="folHlink"/>
  <p:notesStyle>
    <a:lvl1pPr algn="r" rtl="1" eaLnBrk="0" fontAlgn="base" hangingPunct="0">
      <a:spcBef>
        <a:spcPct val="30000"/>
      </a:spcBef>
      <a:spcAft>
        <a:spcPct val="0"/>
      </a:spcAft>
      <a:defRPr sz="1200" kern="1200">
        <a:solidFill>
          <a:schemeClr val="tx1"/>
        </a:solidFill>
        <a:latin typeface="+mn-lt"/>
        <a:ea typeface="+mn-ea"/>
        <a:cs typeface="+mn-cs"/>
      </a:defRPr>
    </a:lvl1pPr>
    <a:lvl2pPr marL="457200" algn="r" rtl="1" eaLnBrk="0" fontAlgn="base" hangingPunct="0">
      <a:spcBef>
        <a:spcPct val="30000"/>
      </a:spcBef>
      <a:spcAft>
        <a:spcPct val="0"/>
      </a:spcAft>
      <a:defRPr sz="1200" kern="1200">
        <a:solidFill>
          <a:schemeClr val="tx1"/>
        </a:solidFill>
        <a:latin typeface="+mn-lt"/>
        <a:ea typeface="+mn-ea"/>
        <a:cs typeface="+mn-cs"/>
      </a:defRPr>
    </a:lvl2pPr>
    <a:lvl3pPr marL="914400" algn="r" rtl="1" eaLnBrk="0" fontAlgn="base" hangingPunct="0">
      <a:spcBef>
        <a:spcPct val="30000"/>
      </a:spcBef>
      <a:spcAft>
        <a:spcPct val="0"/>
      </a:spcAft>
      <a:defRPr sz="1200" kern="1200">
        <a:solidFill>
          <a:schemeClr val="tx1"/>
        </a:solidFill>
        <a:latin typeface="+mn-lt"/>
        <a:ea typeface="+mn-ea"/>
        <a:cs typeface="+mn-cs"/>
      </a:defRPr>
    </a:lvl3pPr>
    <a:lvl4pPr marL="1371600" algn="r" rtl="1" eaLnBrk="0" fontAlgn="base" hangingPunct="0">
      <a:spcBef>
        <a:spcPct val="30000"/>
      </a:spcBef>
      <a:spcAft>
        <a:spcPct val="0"/>
      </a:spcAft>
      <a:defRPr sz="1200" kern="1200">
        <a:solidFill>
          <a:schemeClr val="tx1"/>
        </a:solidFill>
        <a:latin typeface="+mn-lt"/>
        <a:ea typeface="+mn-ea"/>
        <a:cs typeface="+mn-cs"/>
      </a:defRPr>
    </a:lvl4pPr>
    <a:lvl5pPr marL="1828800" algn="r" rtl="1" eaLnBrk="0" fontAlgn="base" hangingPunct="0">
      <a:spcBef>
        <a:spcPct val="30000"/>
      </a:spcBef>
      <a:spcAft>
        <a:spcPct val="0"/>
      </a:spcAft>
      <a:defRPr sz="1200" kern="1200">
        <a:solidFill>
          <a:schemeClr val="tx1"/>
        </a:solidFill>
        <a:latin typeface="+mn-lt"/>
        <a:ea typeface="+mn-ea"/>
        <a:cs typeface="+mn-cs"/>
      </a:defRPr>
    </a:lvl5pPr>
    <a:lvl6pPr marL="2286000" algn="r" defTabSz="914400" rtl="1" eaLnBrk="1" latinLnBrk="0" hangingPunct="1">
      <a:defRPr sz="1200" kern="1200">
        <a:solidFill>
          <a:schemeClr val="tx1"/>
        </a:solidFill>
        <a:latin typeface="+mn-lt"/>
        <a:ea typeface="+mn-ea"/>
        <a:cs typeface="+mn-cs"/>
      </a:defRPr>
    </a:lvl6pPr>
    <a:lvl7pPr marL="2743200" algn="r" defTabSz="914400" rtl="1" eaLnBrk="1" latinLnBrk="0" hangingPunct="1">
      <a:defRPr sz="1200" kern="1200">
        <a:solidFill>
          <a:schemeClr val="tx1"/>
        </a:solidFill>
        <a:latin typeface="+mn-lt"/>
        <a:ea typeface="+mn-ea"/>
        <a:cs typeface="+mn-cs"/>
      </a:defRPr>
    </a:lvl7pPr>
    <a:lvl8pPr marL="3200400" algn="r" defTabSz="914400" rtl="1" eaLnBrk="1" latinLnBrk="0" hangingPunct="1">
      <a:defRPr sz="1200" kern="1200">
        <a:solidFill>
          <a:schemeClr val="tx1"/>
        </a:solidFill>
        <a:latin typeface="+mn-lt"/>
        <a:ea typeface="+mn-ea"/>
        <a:cs typeface="+mn-cs"/>
      </a:defRPr>
    </a:lvl8pPr>
    <a:lvl9pPr marL="3657600" algn="r" defTabSz="914400" rtl="1"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458" name="מציין מיקום של תמונת שקופית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7459" name="מציין מיקום של הערות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he-IL" altLang="he-IL"/>
          </a:p>
        </p:txBody>
      </p:sp>
      <p:sp>
        <p:nvSpPr>
          <p:cNvPr id="147460" name="מציין מיקום של מספר שקופית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r" rtl="1">
              <a:spcBef>
                <a:spcPct val="30000"/>
              </a:spcBef>
              <a:defRPr sz="1200">
                <a:solidFill>
                  <a:schemeClr val="tx1"/>
                </a:solidFill>
                <a:latin typeface="Calibri" panose="020F0502020204030204" pitchFamily="34" charset="0"/>
                <a:cs typeface="Arial" panose="020B0604020202020204" pitchFamily="34" charset="0"/>
              </a:defRPr>
            </a:lvl1pPr>
            <a:lvl2pPr marL="742950" indent="-285750" algn="r" rtl="1">
              <a:spcBef>
                <a:spcPct val="30000"/>
              </a:spcBef>
              <a:defRPr sz="1200">
                <a:solidFill>
                  <a:schemeClr val="tx1"/>
                </a:solidFill>
                <a:latin typeface="Calibri" panose="020F0502020204030204" pitchFamily="34" charset="0"/>
                <a:cs typeface="Arial" panose="020B0604020202020204" pitchFamily="34" charset="0"/>
              </a:defRPr>
            </a:lvl2pPr>
            <a:lvl3pPr marL="1143000" indent="-228600" algn="r" rtl="1">
              <a:spcBef>
                <a:spcPct val="30000"/>
              </a:spcBef>
              <a:defRPr sz="1200">
                <a:solidFill>
                  <a:schemeClr val="tx1"/>
                </a:solidFill>
                <a:latin typeface="Calibri" panose="020F0502020204030204" pitchFamily="34" charset="0"/>
                <a:cs typeface="Arial" panose="020B0604020202020204" pitchFamily="34" charset="0"/>
              </a:defRPr>
            </a:lvl3pPr>
            <a:lvl4pPr marL="1600200" indent="-228600" algn="r" rtl="1">
              <a:spcBef>
                <a:spcPct val="30000"/>
              </a:spcBef>
              <a:defRPr sz="1200">
                <a:solidFill>
                  <a:schemeClr val="tx1"/>
                </a:solidFill>
                <a:latin typeface="Calibri" panose="020F0502020204030204" pitchFamily="34" charset="0"/>
                <a:cs typeface="Arial" panose="020B0604020202020204" pitchFamily="34" charset="0"/>
              </a:defRPr>
            </a:lvl4pPr>
            <a:lvl5pPr marL="2057400" indent="-228600" algn="r" rtl="1">
              <a:spcBef>
                <a:spcPct val="30000"/>
              </a:spcBef>
              <a:defRPr sz="1200">
                <a:solidFill>
                  <a:schemeClr val="tx1"/>
                </a:solidFill>
                <a:latin typeface="Calibri" panose="020F0502020204030204" pitchFamily="34" charset="0"/>
                <a:cs typeface="Arial" panose="020B0604020202020204" pitchFamily="34" charset="0"/>
              </a:defRPr>
            </a:lvl5pPr>
            <a:lvl6pPr marL="2514600" indent="-228600" algn="r" rtl="1"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6pPr>
            <a:lvl7pPr marL="2971800" indent="-228600" algn="r" rtl="1"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7pPr>
            <a:lvl8pPr marL="3429000" indent="-228600" algn="r" rtl="1"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8pPr>
            <a:lvl9pPr marL="3886200" indent="-228600" algn="r" rtl="1"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9pPr>
          </a:lstStyle>
          <a:p>
            <a:pPr algn="l">
              <a:spcBef>
                <a:spcPct val="0"/>
              </a:spcBef>
            </a:pPr>
            <a:fld id="{C84080B8-C257-4F0C-B5A8-6E6B311A308D}" type="slidenum">
              <a:rPr lang="he-IL" altLang="he-IL" smtClean="0"/>
              <a:pPr algn="l">
                <a:spcBef>
                  <a:spcPct val="0"/>
                </a:spcBef>
              </a:pPr>
              <a:t>1</a:t>
            </a:fld>
            <a:endParaRPr lang="he-IL" altLang="he-IL"/>
          </a:p>
        </p:txBody>
      </p:sp>
    </p:spTree>
    <p:extLst>
      <p:ext uri="{BB962C8B-B14F-4D97-AF65-F5344CB8AC3E}">
        <p14:creationId xmlns:p14="http://schemas.microsoft.com/office/powerpoint/2010/main" val="312566436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1010" name="מציין מיקום של תמונת שקופית 1"/>
          <p:cNvSpPr>
            <a:spLocks noGrp="1" noRot="1" noChangeAspect="1" noTextEdit="1"/>
          </p:cNvSpPr>
          <p:nvPr>
            <p:ph type="sldImg"/>
          </p:nvPr>
        </p:nvSpPr>
        <p:spPr bwMode="auto">
          <a:noFill/>
          <a:ln>
            <a:solidFill>
              <a:srgbClr val="000000"/>
            </a:solidFill>
            <a:miter lim="800000"/>
            <a:headEnd/>
            <a:tailEnd/>
          </a:ln>
        </p:spPr>
      </p:sp>
      <p:sp>
        <p:nvSpPr>
          <p:cNvPr id="171011" name="מציין מיקום של הערות 2"/>
          <p:cNvSpPr>
            <a:spLocks noGrp="1"/>
          </p:cNvSpPr>
          <p:nvPr>
            <p:ph type="body" idx="1"/>
          </p:nvPr>
        </p:nvSpPr>
        <p:spPr bwMode="auto">
          <a:noFill/>
        </p:spPr>
        <p:txBody>
          <a:bodyPr wrap="square" numCol="1" anchor="t" anchorCtr="0" compatLnSpc="1">
            <a:prstTxWarp prst="textNoShape">
              <a:avLst/>
            </a:prstTxWarp>
          </a:bodyPr>
          <a:lstStyle/>
          <a:p>
            <a:endParaRPr lang="he-IL" altLang="he-IL"/>
          </a:p>
        </p:txBody>
      </p:sp>
      <p:sp>
        <p:nvSpPr>
          <p:cNvPr id="171012" name="מציין מיקום של מספר שקופית 3"/>
          <p:cNvSpPr>
            <a:spLocks noGrp="1"/>
          </p:cNvSpPr>
          <p:nvPr>
            <p:ph type="sldNum" sz="quarter" idx="5"/>
          </p:nvPr>
        </p:nvSpPr>
        <p:spPr bwMode="auto">
          <a:noFill/>
          <a:ln>
            <a:miter lim="800000"/>
            <a:headEnd/>
            <a:tailEnd/>
          </a:ln>
        </p:spPr>
        <p:txBody>
          <a:bodyPr/>
          <a:lstStyle/>
          <a:p>
            <a:fld id="{00A98E4F-06F3-4B5E-B931-FC727246BAC2}" type="slidenum">
              <a:rPr lang="he-IL" altLang="he-IL"/>
              <a:pPr/>
              <a:t>10</a:t>
            </a:fld>
            <a:endParaRPr lang="he-IL" altLang="he-IL"/>
          </a:p>
        </p:txBody>
      </p:sp>
    </p:spTree>
    <p:extLst>
      <p:ext uri="{BB962C8B-B14F-4D97-AF65-F5344CB8AC3E}">
        <p14:creationId xmlns:p14="http://schemas.microsoft.com/office/powerpoint/2010/main" val="228830845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2034" name="מציין מיקום של תמונת שקופית 1"/>
          <p:cNvSpPr>
            <a:spLocks noGrp="1" noRot="1" noChangeAspect="1" noTextEdit="1"/>
          </p:cNvSpPr>
          <p:nvPr>
            <p:ph type="sldImg"/>
          </p:nvPr>
        </p:nvSpPr>
        <p:spPr bwMode="auto">
          <a:noFill/>
          <a:ln>
            <a:solidFill>
              <a:srgbClr val="000000"/>
            </a:solidFill>
            <a:miter lim="800000"/>
            <a:headEnd/>
            <a:tailEnd/>
          </a:ln>
        </p:spPr>
      </p:sp>
      <p:sp>
        <p:nvSpPr>
          <p:cNvPr id="172035" name="מציין מיקום של הערות 2"/>
          <p:cNvSpPr>
            <a:spLocks noGrp="1"/>
          </p:cNvSpPr>
          <p:nvPr>
            <p:ph type="body" idx="1"/>
          </p:nvPr>
        </p:nvSpPr>
        <p:spPr bwMode="auto">
          <a:noFill/>
        </p:spPr>
        <p:txBody>
          <a:bodyPr wrap="square" numCol="1" anchor="t" anchorCtr="0" compatLnSpc="1">
            <a:prstTxWarp prst="textNoShape">
              <a:avLst/>
            </a:prstTxWarp>
          </a:bodyPr>
          <a:lstStyle/>
          <a:p>
            <a:endParaRPr lang="he-IL" altLang="he-IL"/>
          </a:p>
        </p:txBody>
      </p:sp>
      <p:sp>
        <p:nvSpPr>
          <p:cNvPr id="172036" name="מציין מיקום של מספר שקופית 3"/>
          <p:cNvSpPr>
            <a:spLocks noGrp="1"/>
          </p:cNvSpPr>
          <p:nvPr>
            <p:ph type="sldNum" sz="quarter" idx="5"/>
          </p:nvPr>
        </p:nvSpPr>
        <p:spPr bwMode="auto">
          <a:noFill/>
          <a:ln>
            <a:miter lim="800000"/>
            <a:headEnd/>
            <a:tailEnd/>
          </a:ln>
        </p:spPr>
        <p:txBody>
          <a:bodyPr/>
          <a:lstStyle/>
          <a:p>
            <a:fld id="{BD0B5B8D-6C8A-444A-914F-1E1D482CEB31}" type="slidenum">
              <a:rPr lang="he-IL" altLang="he-IL"/>
              <a:pPr/>
              <a:t>11</a:t>
            </a:fld>
            <a:endParaRPr lang="he-IL" altLang="he-IL"/>
          </a:p>
        </p:txBody>
      </p:sp>
    </p:spTree>
    <p:extLst>
      <p:ext uri="{BB962C8B-B14F-4D97-AF65-F5344CB8AC3E}">
        <p14:creationId xmlns:p14="http://schemas.microsoft.com/office/powerpoint/2010/main" val="337831275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3058" name="מציין מיקום של תמונת שקופית 1"/>
          <p:cNvSpPr>
            <a:spLocks noGrp="1" noRot="1" noChangeAspect="1" noTextEdit="1"/>
          </p:cNvSpPr>
          <p:nvPr>
            <p:ph type="sldImg"/>
          </p:nvPr>
        </p:nvSpPr>
        <p:spPr bwMode="auto">
          <a:noFill/>
          <a:ln>
            <a:solidFill>
              <a:srgbClr val="000000"/>
            </a:solidFill>
            <a:miter lim="800000"/>
            <a:headEnd/>
            <a:tailEnd/>
          </a:ln>
        </p:spPr>
      </p:sp>
      <p:sp>
        <p:nvSpPr>
          <p:cNvPr id="173059" name="מציין מיקום של הערות 2"/>
          <p:cNvSpPr>
            <a:spLocks noGrp="1"/>
          </p:cNvSpPr>
          <p:nvPr>
            <p:ph type="body" idx="1"/>
          </p:nvPr>
        </p:nvSpPr>
        <p:spPr bwMode="auto">
          <a:noFill/>
        </p:spPr>
        <p:txBody>
          <a:bodyPr wrap="square" numCol="1" anchor="t" anchorCtr="0" compatLnSpc="1">
            <a:prstTxWarp prst="textNoShape">
              <a:avLst/>
            </a:prstTxWarp>
          </a:bodyPr>
          <a:lstStyle/>
          <a:p>
            <a:endParaRPr lang="he-IL" altLang="he-IL"/>
          </a:p>
        </p:txBody>
      </p:sp>
      <p:sp>
        <p:nvSpPr>
          <p:cNvPr id="173060" name="מציין מיקום של מספר שקופית 3"/>
          <p:cNvSpPr>
            <a:spLocks noGrp="1"/>
          </p:cNvSpPr>
          <p:nvPr>
            <p:ph type="sldNum" sz="quarter" idx="5"/>
          </p:nvPr>
        </p:nvSpPr>
        <p:spPr bwMode="auto">
          <a:noFill/>
          <a:ln>
            <a:miter lim="800000"/>
            <a:headEnd/>
            <a:tailEnd/>
          </a:ln>
        </p:spPr>
        <p:txBody>
          <a:bodyPr/>
          <a:lstStyle/>
          <a:p>
            <a:fld id="{1850F693-CC96-483E-9FC8-0BCECBCBB4EB}" type="slidenum">
              <a:rPr lang="he-IL" altLang="he-IL"/>
              <a:pPr/>
              <a:t>12</a:t>
            </a:fld>
            <a:endParaRPr lang="he-IL" altLang="he-IL"/>
          </a:p>
        </p:txBody>
      </p:sp>
    </p:spTree>
    <p:extLst>
      <p:ext uri="{BB962C8B-B14F-4D97-AF65-F5344CB8AC3E}">
        <p14:creationId xmlns:p14="http://schemas.microsoft.com/office/powerpoint/2010/main" val="366074150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82" name="מציין מיקום של תמונת שקופית 1"/>
          <p:cNvSpPr>
            <a:spLocks noGrp="1" noRot="1" noChangeAspect="1" noTextEdit="1"/>
          </p:cNvSpPr>
          <p:nvPr>
            <p:ph type="sldImg"/>
          </p:nvPr>
        </p:nvSpPr>
        <p:spPr bwMode="auto">
          <a:noFill/>
          <a:ln>
            <a:solidFill>
              <a:srgbClr val="000000"/>
            </a:solidFill>
            <a:miter lim="800000"/>
            <a:headEnd/>
            <a:tailEnd/>
          </a:ln>
        </p:spPr>
      </p:sp>
      <p:sp>
        <p:nvSpPr>
          <p:cNvPr id="174083" name="מציין מיקום של הערות 2"/>
          <p:cNvSpPr>
            <a:spLocks noGrp="1"/>
          </p:cNvSpPr>
          <p:nvPr>
            <p:ph type="body" idx="1"/>
          </p:nvPr>
        </p:nvSpPr>
        <p:spPr bwMode="auto">
          <a:noFill/>
        </p:spPr>
        <p:txBody>
          <a:bodyPr wrap="square" numCol="1" anchor="t" anchorCtr="0" compatLnSpc="1">
            <a:prstTxWarp prst="textNoShape">
              <a:avLst/>
            </a:prstTxWarp>
          </a:bodyPr>
          <a:lstStyle/>
          <a:p>
            <a:endParaRPr lang="he-IL" altLang="he-IL"/>
          </a:p>
        </p:txBody>
      </p:sp>
      <p:sp>
        <p:nvSpPr>
          <p:cNvPr id="174084" name="מציין מיקום של מספר שקופית 3"/>
          <p:cNvSpPr>
            <a:spLocks noGrp="1"/>
          </p:cNvSpPr>
          <p:nvPr>
            <p:ph type="sldNum" sz="quarter" idx="5"/>
          </p:nvPr>
        </p:nvSpPr>
        <p:spPr bwMode="auto">
          <a:noFill/>
          <a:ln>
            <a:miter lim="800000"/>
            <a:headEnd/>
            <a:tailEnd/>
          </a:ln>
        </p:spPr>
        <p:txBody>
          <a:bodyPr/>
          <a:lstStyle/>
          <a:p>
            <a:fld id="{B0703FAD-5627-44A9-A119-D758EBE80307}" type="slidenum">
              <a:rPr lang="he-IL" altLang="he-IL"/>
              <a:pPr/>
              <a:t>13</a:t>
            </a:fld>
            <a:endParaRPr lang="he-IL" altLang="he-IL"/>
          </a:p>
        </p:txBody>
      </p:sp>
    </p:spTree>
    <p:extLst>
      <p:ext uri="{BB962C8B-B14F-4D97-AF65-F5344CB8AC3E}">
        <p14:creationId xmlns:p14="http://schemas.microsoft.com/office/powerpoint/2010/main" val="47281920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5106" name="מציין מיקום של תמונת שקופית 1"/>
          <p:cNvSpPr>
            <a:spLocks noGrp="1" noRot="1" noChangeAspect="1" noTextEdit="1"/>
          </p:cNvSpPr>
          <p:nvPr>
            <p:ph type="sldImg"/>
          </p:nvPr>
        </p:nvSpPr>
        <p:spPr bwMode="auto">
          <a:noFill/>
          <a:ln>
            <a:solidFill>
              <a:srgbClr val="000000"/>
            </a:solidFill>
            <a:miter lim="800000"/>
            <a:headEnd/>
            <a:tailEnd/>
          </a:ln>
        </p:spPr>
      </p:sp>
      <p:sp>
        <p:nvSpPr>
          <p:cNvPr id="175107" name="מציין מיקום של הערות 2"/>
          <p:cNvSpPr>
            <a:spLocks noGrp="1"/>
          </p:cNvSpPr>
          <p:nvPr>
            <p:ph type="body" idx="1"/>
          </p:nvPr>
        </p:nvSpPr>
        <p:spPr bwMode="auto">
          <a:noFill/>
        </p:spPr>
        <p:txBody>
          <a:bodyPr wrap="square" numCol="1" anchor="t" anchorCtr="0" compatLnSpc="1">
            <a:prstTxWarp prst="textNoShape">
              <a:avLst/>
            </a:prstTxWarp>
          </a:bodyPr>
          <a:lstStyle/>
          <a:p>
            <a:endParaRPr lang="he-IL" altLang="he-IL"/>
          </a:p>
        </p:txBody>
      </p:sp>
      <p:sp>
        <p:nvSpPr>
          <p:cNvPr id="175108" name="מציין מיקום של מספר שקופית 3"/>
          <p:cNvSpPr>
            <a:spLocks noGrp="1"/>
          </p:cNvSpPr>
          <p:nvPr>
            <p:ph type="sldNum" sz="quarter" idx="5"/>
          </p:nvPr>
        </p:nvSpPr>
        <p:spPr bwMode="auto">
          <a:noFill/>
          <a:ln>
            <a:miter lim="800000"/>
            <a:headEnd/>
            <a:tailEnd/>
          </a:ln>
        </p:spPr>
        <p:txBody>
          <a:bodyPr/>
          <a:lstStyle/>
          <a:p>
            <a:fld id="{CB0A15E2-A4FD-4941-88FB-034FD9408653}" type="slidenum">
              <a:rPr lang="he-IL" altLang="he-IL"/>
              <a:pPr/>
              <a:t>16</a:t>
            </a:fld>
            <a:endParaRPr lang="he-IL" altLang="he-IL"/>
          </a:p>
        </p:txBody>
      </p:sp>
    </p:spTree>
    <p:extLst>
      <p:ext uri="{BB962C8B-B14F-4D97-AF65-F5344CB8AC3E}">
        <p14:creationId xmlns:p14="http://schemas.microsoft.com/office/powerpoint/2010/main" val="341673806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6130" name="מציין מיקום של תמונת שקופית 1"/>
          <p:cNvSpPr>
            <a:spLocks noGrp="1" noRot="1" noChangeAspect="1" noTextEdit="1"/>
          </p:cNvSpPr>
          <p:nvPr>
            <p:ph type="sldImg"/>
          </p:nvPr>
        </p:nvSpPr>
        <p:spPr bwMode="auto">
          <a:noFill/>
          <a:ln>
            <a:solidFill>
              <a:srgbClr val="000000"/>
            </a:solidFill>
            <a:miter lim="800000"/>
            <a:headEnd/>
            <a:tailEnd/>
          </a:ln>
        </p:spPr>
      </p:sp>
      <p:sp>
        <p:nvSpPr>
          <p:cNvPr id="176131" name="מציין מיקום של הערות 2"/>
          <p:cNvSpPr>
            <a:spLocks noGrp="1"/>
          </p:cNvSpPr>
          <p:nvPr>
            <p:ph type="body" idx="1"/>
          </p:nvPr>
        </p:nvSpPr>
        <p:spPr bwMode="auto">
          <a:noFill/>
        </p:spPr>
        <p:txBody>
          <a:bodyPr wrap="square" numCol="1" anchor="t" anchorCtr="0" compatLnSpc="1">
            <a:prstTxWarp prst="textNoShape">
              <a:avLst/>
            </a:prstTxWarp>
          </a:bodyPr>
          <a:lstStyle/>
          <a:p>
            <a:endParaRPr lang="he-IL" altLang="he-IL"/>
          </a:p>
        </p:txBody>
      </p:sp>
      <p:sp>
        <p:nvSpPr>
          <p:cNvPr id="176132" name="מציין מיקום של מספר שקופית 3"/>
          <p:cNvSpPr>
            <a:spLocks noGrp="1"/>
          </p:cNvSpPr>
          <p:nvPr>
            <p:ph type="sldNum" sz="quarter" idx="5"/>
          </p:nvPr>
        </p:nvSpPr>
        <p:spPr bwMode="auto">
          <a:noFill/>
          <a:ln>
            <a:miter lim="800000"/>
            <a:headEnd/>
            <a:tailEnd/>
          </a:ln>
        </p:spPr>
        <p:txBody>
          <a:bodyPr/>
          <a:lstStyle/>
          <a:p>
            <a:fld id="{CB2C93FF-2DF7-446D-A354-38FDD305E0BB}" type="slidenum">
              <a:rPr lang="he-IL" altLang="he-IL"/>
              <a:pPr/>
              <a:t>17</a:t>
            </a:fld>
            <a:endParaRPr lang="he-IL" altLang="he-IL"/>
          </a:p>
        </p:txBody>
      </p:sp>
    </p:spTree>
    <p:extLst>
      <p:ext uri="{BB962C8B-B14F-4D97-AF65-F5344CB8AC3E}">
        <p14:creationId xmlns:p14="http://schemas.microsoft.com/office/powerpoint/2010/main" val="107063959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7154" name="מציין מיקום של תמונת שקופית 1"/>
          <p:cNvSpPr>
            <a:spLocks noGrp="1" noRot="1" noChangeAspect="1" noTextEdit="1"/>
          </p:cNvSpPr>
          <p:nvPr>
            <p:ph type="sldImg"/>
          </p:nvPr>
        </p:nvSpPr>
        <p:spPr bwMode="auto">
          <a:noFill/>
          <a:ln>
            <a:solidFill>
              <a:srgbClr val="000000"/>
            </a:solidFill>
            <a:miter lim="800000"/>
            <a:headEnd/>
            <a:tailEnd/>
          </a:ln>
        </p:spPr>
      </p:sp>
      <p:sp>
        <p:nvSpPr>
          <p:cNvPr id="177155" name="מציין מיקום של הערות 2"/>
          <p:cNvSpPr>
            <a:spLocks noGrp="1"/>
          </p:cNvSpPr>
          <p:nvPr>
            <p:ph type="body" idx="1"/>
          </p:nvPr>
        </p:nvSpPr>
        <p:spPr bwMode="auto">
          <a:noFill/>
        </p:spPr>
        <p:txBody>
          <a:bodyPr wrap="square" numCol="1" anchor="t" anchorCtr="0" compatLnSpc="1">
            <a:prstTxWarp prst="textNoShape">
              <a:avLst/>
            </a:prstTxWarp>
          </a:bodyPr>
          <a:lstStyle/>
          <a:p>
            <a:endParaRPr lang="he-IL" altLang="he-IL"/>
          </a:p>
        </p:txBody>
      </p:sp>
      <p:sp>
        <p:nvSpPr>
          <p:cNvPr id="177156" name="מציין מיקום של מספר שקופית 3"/>
          <p:cNvSpPr>
            <a:spLocks noGrp="1"/>
          </p:cNvSpPr>
          <p:nvPr>
            <p:ph type="sldNum" sz="quarter" idx="5"/>
          </p:nvPr>
        </p:nvSpPr>
        <p:spPr bwMode="auto">
          <a:noFill/>
          <a:ln>
            <a:miter lim="800000"/>
            <a:headEnd/>
            <a:tailEnd/>
          </a:ln>
        </p:spPr>
        <p:txBody>
          <a:bodyPr/>
          <a:lstStyle/>
          <a:p>
            <a:fld id="{E9526AEA-E68E-4FF5-991C-3FB4ECD0FAC6}" type="slidenum">
              <a:rPr lang="he-IL" altLang="he-IL"/>
              <a:pPr/>
              <a:t>18</a:t>
            </a:fld>
            <a:endParaRPr lang="he-IL" altLang="he-IL"/>
          </a:p>
        </p:txBody>
      </p:sp>
    </p:spTree>
    <p:extLst>
      <p:ext uri="{BB962C8B-B14F-4D97-AF65-F5344CB8AC3E}">
        <p14:creationId xmlns:p14="http://schemas.microsoft.com/office/powerpoint/2010/main" val="37303925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8178" name="מציין מיקום של תמונת שקופית 1"/>
          <p:cNvSpPr>
            <a:spLocks noGrp="1" noRot="1" noChangeAspect="1" noTextEdit="1"/>
          </p:cNvSpPr>
          <p:nvPr>
            <p:ph type="sldImg"/>
          </p:nvPr>
        </p:nvSpPr>
        <p:spPr bwMode="auto">
          <a:noFill/>
          <a:ln>
            <a:solidFill>
              <a:srgbClr val="000000"/>
            </a:solidFill>
            <a:miter lim="800000"/>
            <a:headEnd/>
            <a:tailEnd/>
          </a:ln>
        </p:spPr>
      </p:sp>
      <p:sp>
        <p:nvSpPr>
          <p:cNvPr id="178179" name="מציין מיקום של הערות 2"/>
          <p:cNvSpPr>
            <a:spLocks noGrp="1"/>
          </p:cNvSpPr>
          <p:nvPr>
            <p:ph type="body" idx="1"/>
          </p:nvPr>
        </p:nvSpPr>
        <p:spPr bwMode="auto">
          <a:noFill/>
        </p:spPr>
        <p:txBody>
          <a:bodyPr wrap="square" numCol="1" anchor="t" anchorCtr="0" compatLnSpc="1">
            <a:prstTxWarp prst="textNoShape">
              <a:avLst/>
            </a:prstTxWarp>
          </a:bodyPr>
          <a:lstStyle/>
          <a:p>
            <a:endParaRPr lang="he-IL" altLang="he-IL"/>
          </a:p>
        </p:txBody>
      </p:sp>
      <p:sp>
        <p:nvSpPr>
          <p:cNvPr id="178180" name="מציין מיקום של מספר שקופית 3"/>
          <p:cNvSpPr>
            <a:spLocks noGrp="1"/>
          </p:cNvSpPr>
          <p:nvPr>
            <p:ph type="sldNum" sz="quarter" idx="5"/>
          </p:nvPr>
        </p:nvSpPr>
        <p:spPr bwMode="auto">
          <a:noFill/>
          <a:ln>
            <a:miter lim="800000"/>
            <a:headEnd/>
            <a:tailEnd/>
          </a:ln>
        </p:spPr>
        <p:txBody>
          <a:bodyPr/>
          <a:lstStyle/>
          <a:p>
            <a:fld id="{62534753-28D4-4F7C-82A5-934F70530788}" type="slidenum">
              <a:rPr lang="he-IL" altLang="he-IL"/>
              <a:pPr/>
              <a:t>21</a:t>
            </a:fld>
            <a:endParaRPr lang="he-IL" altLang="he-IL"/>
          </a:p>
        </p:txBody>
      </p:sp>
    </p:spTree>
    <p:extLst>
      <p:ext uri="{BB962C8B-B14F-4D97-AF65-F5344CB8AC3E}">
        <p14:creationId xmlns:p14="http://schemas.microsoft.com/office/powerpoint/2010/main" val="191063268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9202" name="מציין מיקום של תמונת שקופית 1"/>
          <p:cNvSpPr>
            <a:spLocks noGrp="1" noRot="1" noChangeAspect="1" noTextEdit="1"/>
          </p:cNvSpPr>
          <p:nvPr>
            <p:ph type="sldImg"/>
          </p:nvPr>
        </p:nvSpPr>
        <p:spPr bwMode="auto">
          <a:noFill/>
          <a:ln>
            <a:solidFill>
              <a:srgbClr val="000000"/>
            </a:solidFill>
            <a:miter lim="800000"/>
            <a:headEnd/>
            <a:tailEnd/>
          </a:ln>
        </p:spPr>
      </p:sp>
      <p:sp>
        <p:nvSpPr>
          <p:cNvPr id="179203" name="מציין מיקום של הערות 2"/>
          <p:cNvSpPr>
            <a:spLocks noGrp="1"/>
          </p:cNvSpPr>
          <p:nvPr>
            <p:ph type="body" idx="1"/>
          </p:nvPr>
        </p:nvSpPr>
        <p:spPr bwMode="auto">
          <a:noFill/>
        </p:spPr>
        <p:txBody>
          <a:bodyPr wrap="square" numCol="1" anchor="t" anchorCtr="0" compatLnSpc="1">
            <a:prstTxWarp prst="textNoShape">
              <a:avLst/>
            </a:prstTxWarp>
          </a:bodyPr>
          <a:lstStyle/>
          <a:p>
            <a:endParaRPr lang="he-IL" altLang="he-IL"/>
          </a:p>
        </p:txBody>
      </p:sp>
      <p:sp>
        <p:nvSpPr>
          <p:cNvPr id="179204" name="מציין מיקום של מספר שקופית 3"/>
          <p:cNvSpPr>
            <a:spLocks noGrp="1"/>
          </p:cNvSpPr>
          <p:nvPr>
            <p:ph type="sldNum" sz="quarter" idx="5"/>
          </p:nvPr>
        </p:nvSpPr>
        <p:spPr bwMode="auto">
          <a:noFill/>
          <a:ln>
            <a:miter lim="800000"/>
            <a:headEnd/>
            <a:tailEnd/>
          </a:ln>
        </p:spPr>
        <p:txBody>
          <a:bodyPr/>
          <a:lstStyle/>
          <a:p>
            <a:fld id="{F5E4E6AA-8523-4510-B65F-851DFBF076AB}" type="slidenum">
              <a:rPr lang="he-IL" altLang="he-IL"/>
              <a:pPr/>
              <a:t>22</a:t>
            </a:fld>
            <a:endParaRPr lang="he-IL" altLang="he-IL"/>
          </a:p>
        </p:txBody>
      </p:sp>
    </p:spTree>
    <p:extLst>
      <p:ext uri="{BB962C8B-B14F-4D97-AF65-F5344CB8AC3E}">
        <p14:creationId xmlns:p14="http://schemas.microsoft.com/office/powerpoint/2010/main" val="91145076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8962" name="מציין מיקום של תמונת שקופית 1"/>
          <p:cNvSpPr>
            <a:spLocks noGrp="1" noRot="1" noChangeAspect="1" noTextEdit="1"/>
          </p:cNvSpPr>
          <p:nvPr>
            <p:ph type="sldImg"/>
          </p:nvPr>
        </p:nvSpPr>
        <p:spPr bwMode="auto">
          <a:noFill/>
          <a:ln>
            <a:solidFill>
              <a:srgbClr val="000000"/>
            </a:solidFill>
            <a:miter lim="800000"/>
            <a:headEnd/>
            <a:tailEnd/>
          </a:ln>
        </p:spPr>
      </p:sp>
      <p:sp>
        <p:nvSpPr>
          <p:cNvPr id="168963" name="מציין מיקום של הערות 2"/>
          <p:cNvSpPr>
            <a:spLocks noGrp="1"/>
          </p:cNvSpPr>
          <p:nvPr>
            <p:ph type="body" idx="1"/>
          </p:nvPr>
        </p:nvSpPr>
        <p:spPr bwMode="auto">
          <a:noFill/>
        </p:spPr>
        <p:txBody>
          <a:bodyPr wrap="square" numCol="1" anchor="t" anchorCtr="0" compatLnSpc="1">
            <a:prstTxWarp prst="textNoShape">
              <a:avLst/>
            </a:prstTxWarp>
          </a:bodyPr>
          <a:lstStyle/>
          <a:p>
            <a:endParaRPr lang="he-IL" altLang="he-IL"/>
          </a:p>
        </p:txBody>
      </p:sp>
      <p:sp>
        <p:nvSpPr>
          <p:cNvPr id="168964" name="מציין מיקום של מספר שקופית 3"/>
          <p:cNvSpPr>
            <a:spLocks noGrp="1"/>
          </p:cNvSpPr>
          <p:nvPr>
            <p:ph type="sldNum" sz="quarter" idx="5"/>
          </p:nvPr>
        </p:nvSpPr>
        <p:spPr bwMode="auto">
          <a:noFill/>
          <a:ln>
            <a:miter lim="800000"/>
            <a:headEnd/>
            <a:tailEnd/>
          </a:ln>
        </p:spPr>
        <p:txBody>
          <a:bodyPr/>
          <a:lstStyle/>
          <a:p>
            <a:fld id="{EB0F8B42-331A-40B1-B6DB-37416F40022A}" type="slidenum">
              <a:rPr lang="he-IL" altLang="he-IL"/>
              <a:pPr/>
              <a:t>25</a:t>
            </a:fld>
            <a:endParaRPr lang="he-IL" altLang="he-IL"/>
          </a:p>
        </p:txBody>
      </p:sp>
    </p:spTree>
    <p:extLst>
      <p:ext uri="{BB962C8B-B14F-4D97-AF65-F5344CB8AC3E}">
        <p14:creationId xmlns:p14="http://schemas.microsoft.com/office/powerpoint/2010/main" val="299913158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506" name="מציין מיקום של תמונת שקופית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9507" name="מציין מיקום של הערות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he-IL" altLang="he-IL"/>
          </a:p>
        </p:txBody>
      </p:sp>
      <p:sp>
        <p:nvSpPr>
          <p:cNvPr id="149508" name="מציין מיקום של מספר שקופית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r" rtl="1">
              <a:spcBef>
                <a:spcPct val="30000"/>
              </a:spcBef>
              <a:defRPr sz="1200">
                <a:solidFill>
                  <a:schemeClr val="tx1"/>
                </a:solidFill>
                <a:latin typeface="Calibri" panose="020F0502020204030204" pitchFamily="34" charset="0"/>
                <a:cs typeface="Arial" panose="020B0604020202020204" pitchFamily="34" charset="0"/>
              </a:defRPr>
            </a:lvl1pPr>
            <a:lvl2pPr marL="742950" indent="-285750" algn="r" rtl="1">
              <a:spcBef>
                <a:spcPct val="30000"/>
              </a:spcBef>
              <a:defRPr sz="1200">
                <a:solidFill>
                  <a:schemeClr val="tx1"/>
                </a:solidFill>
                <a:latin typeface="Calibri" panose="020F0502020204030204" pitchFamily="34" charset="0"/>
                <a:cs typeface="Arial" panose="020B0604020202020204" pitchFamily="34" charset="0"/>
              </a:defRPr>
            </a:lvl2pPr>
            <a:lvl3pPr marL="1143000" indent="-228600" algn="r" rtl="1">
              <a:spcBef>
                <a:spcPct val="30000"/>
              </a:spcBef>
              <a:defRPr sz="1200">
                <a:solidFill>
                  <a:schemeClr val="tx1"/>
                </a:solidFill>
                <a:latin typeface="Calibri" panose="020F0502020204030204" pitchFamily="34" charset="0"/>
                <a:cs typeface="Arial" panose="020B0604020202020204" pitchFamily="34" charset="0"/>
              </a:defRPr>
            </a:lvl3pPr>
            <a:lvl4pPr marL="1600200" indent="-228600" algn="r" rtl="1">
              <a:spcBef>
                <a:spcPct val="30000"/>
              </a:spcBef>
              <a:defRPr sz="1200">
                <a:solidFill>
                  <a:schemeClr val="tx1"/>
                </a:solidFill>
                <a:latin typeface="Calibri" panose="020F0502020204030204" pitchFamily="34" charset="0"/>
                <a:cs typeface="Arial" panose="020B0604020202020204" pitchFamily="34" charset="0"/>
              </a:defRPr>
            </a:lvl4pPr>
            <a:lvl5pPr marL="2057400" indent="-228600" algn="r" rtl="1">
              <a:spcBef>
                <a:spcPct val="30000"/>
              </a:spcBef>
              <a:defRPr sz="1200">
                <a:solidFill>
                  <a:schemeClr val="tx1"/>
                </a:solidFill>
                <a:latin typeface="Calibri" panose="020F0502020204030204" pitchFamily="34" charset="0"/>
                <a:cs typeface="Arial" panose="020B0604020202020204" pitchFamily="34" charset="0"/>
              </a:defRPr>
            </a:lvl5pPr>
            <a:lvl6pPr marL="2514600" indent="-228600" algn="r" rtl="1"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6pPr>
            <a:lvl7pPr marL="2971800" indent="-228600" algn="r" rtl="1"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7pPr>
            <a:lvl8pPr marL="3429000" indent="-228600" algn="r" rtl="1"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8pPr>
            <a:lvl9pPr marL="3886200" indent="-228600" algn="r" rtl="1"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9pPr>
          </a:lstStyle>
          <a:p>
            <a:pPr algn="l">
              <a:spcBef>
                <a:spcPct val="0"/>
              </a:spcBef>
            </a:pPr>
            <a:fld id="{E81F04BD-D66B-478A-9210-AF106FBD8E31}" type="slidenum">
              <a:rPr lang="he-IL" altLang="he-IL" smtClean="0">
                <a:solidFill>
                  <a:srgbClr val="000000"/>
                </a:solidFill>
              </a:rPr>
              <a:pPr algn="l">
                <a:spcBef>
                  <a:spcPct val="0"/>
                </a:spcBef>
              </a:pPr>
              <a:t>2</a:t>
            </a:fld>
            <a:endParaRPr lang="he-IL" altLang="he-IL">
              <a:solidFill>
                <a:srgbClr val="000000"/>
              </a:solidFill>
            </a:endParaRPr>
          </a:p>
        </p:txBody>
      </p:sp>
    </p:spTree>
    <p:extLst>
      <p:ext uri="{BB962C8B-B14F-4D97-AF65-F5344CB8AC3E}">
        <p14:creationId xmlns:p14="http://schemas.microsoft.com/office/powerpoint/2010/main" val="36389080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9986" name="מציין מיקום של תמונת שקופית 1"/>
          <p:cNvSpPr>
            <a:spLocks noGrp="1" noRot="1" noChangeAspect="1" noTextEdit="1"/>
          </p:cNvSpPr>
          <p:nvPr>
            <p:ph type="sldImg"/>
          </p:nvPr>
        </p:nvSpPr>
        <p:spPr bwMode="auto">
          <a:noFill/>
          <a:ln>
            <a:solidFill>
              <a:srgbClr val="000000"/>
            </a:solidFill>
            <a:miter lim="800000"/>
            <a:headEnd/>
            <a:tailEnd/>
          </a:ln>
        </p:spPr>
      </p:sp>
      <p:sp>
        <p:nvSpPr>
          <p:cNvPr id="169987" name="מציין מיקום של הערות 2"/>
          <p:cNvSpPr>
            <a:spLocks noGrp="1"/>
          </p:cNvSpPr>
          <p:nvPr>
            <p:ph type="body" idx="1"/>
          </p:nvPr>
        </p:nvSpPr>
        <p:spPr bwMode="auto">
          <a:noFill/>
        </p:spPr>
        <p:txBody>
          <a:bodyPr wrap="square" numCol="1" anchor="t" anchorCtr="0" compatLnSpc="1">
            <a:prstTxWarp prst="textNoShape">
              <a:avLst/>
            </a:prstTxWarp>
          </a:bodyPr>
          <a:lstStyle/>
          <a:p>
            <a:endParaRPr lang="he-IL" altLang="he-IL"/>
          </a:p>
        </p:txBody>
      </p:sp>
      <p:sp>
        <p:nvSpPr>
          <p:cNvPr id="169988" name="מציין מיקום של מספר שקופית 3"/>
          <p:cNvSpPr>
            <a:spLocks noGrp="1"/>
          </p:cNvSpPr>
          <p:nvPr>
            <p:ph type="sldNum" sz="quarter" idx="5"/>
          </p:nvPr>
        </p:nvSpPr>
        <p:spPr bwMode="auto">
          <a:noFill/>
          <a:ln>
            <a:miter lim="800000"/>
            <a:headEnd/>
            <a:tailEnd/>
          </a:ln>
        </p:spPr>
        <p:txBody>
          <a:bodyPr/>
          <a:lstStyle/>
          <a:p>
            <a:fld id="{7592B0C3-15C4-4169-96EE-D72E7ED94232}" type="slidenum">
              <a:rPr lang="he-IL" altLang="he-IL"/>
              <a:pPr/>
              <a:t>26</a:t>
            </a:fld>
            <a:endParaRPr lang="he-IL" altLang="he-IL"/>
          </a:p>
        </p:txBody>
      </p:sp>
    </p:spTree>
    <p:extLst>
      <p:ext uri="{BB962C8B-B14F-4D97-AF65-F5344CB8AC3E}">
        <p14:creationId xmlns:p14="http://schemas.microsoft.com/office/powerpoint/2010/main" val="158134829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226" name="מציין מיקום של תמונת שקופית 1"/>
          <p:cNvSpPr>
            <a:spLocks noGrp="1" noRot="1" noChangeAspect="1" noTextEdit="1"/>
          </p:cNvSpPr>
          <p:nvPr>
            <p:ph type="sldImg"/>
          </p:nvPr>
        </p:nvSpPr>
        <p:spPr bwMode="auto">
          <a:noFill/>
          <a:ln>
            <a:solidFill>
              <a:srgbClr val="000000"/>
            </a:solidFill>
            <a:miter lim="800000"/>
            <a:headEnd/>
            <a:tailEnd/>
          </a:ln>
        </p:spPr>
      </p:sp>
      <p:sp>
        <p:nvSpPr>
          <p:cNvPr id="180227" name="מציין מיקום של הערות 2"/>
          <p:cNvSpPr>
            <a:spLocks noGrp="1"/>
          </p:cNvSpPr>
          <p:nvPr>
            <p:ph type="body" idx="1"/>
          </p:nvPr>
        </p:nvSpPr>
        <p:spPr bwMode="auto">
          <a:noFill/>
        </p:spPr>
        <p:txBody>
          <a:bodyPr wrap="square" numCol="1" anchor="t" anchorCtr="0" compatLnSpc="1">
            <a:prstTxWarp prst="textNoShape">
              <a:avLst/>
            </a:prstTxWarp>
          </a:bodyPr>
          <a:lstStyle/>
          <a:p>
            <a:endParaRPr lang="he-IL" altLang="he-IL"/>
          </a:p>
        </p:txBody>
      </p:sp>
      <p:sp>
        <p:nvSpPr>
          <p:cNvPr id="180228" name="מציין מיקום של מספר שקופית 3"/>
          <p:cNvSpPr>
            <a:spLocks noGrp="1"/>
          </p:cNvSpPr>
          <p:nvPr>
            <p:ph type="sldNum" sz="quarter" idx="5"/>
          </p:nvPr>
        </p:nvSpPr>
        <p:spPr bwMode="auto">
          <a:noFill/>
          <a:ln>
            <a:miter lim="800000"/>
            <a:headEnd/>
            <a:tailEnd/>
          </a:ln>
        </p:spPr>
        <p:txBody>
          <a:bodyPr/>
          <a:lstStyle/>
          <a:p>
            <a:fld id="{F7D3B269-1D71-4636-8580-4381B0AD5B2E}" type="slidenum">
              <a:rPr lang="he-IL" altLang="he-IL"/>
              <a:pPr/>
              <a:t>27</a:t>
            </a:fld>
            <a:endParaRPr lang="he-IL" altLang="he-IL"/>
          </a:p>
        </p:txBody>
      </p:sp>
    </p:spTree>
    <p:extLst>
      <p:ext uri="{BB962C8B-B14F-4D97-AF65-F5344CB8AC3E}">
        <p14:creationId xmlns:p14="http://schemas.microsoft.com/office/powerpoint/2010/main" val="72635992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554" name="מציין מיקום של תמונת שקופית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1555" name="מציין מיקום של הערות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he-IL" altLang="he-IL"/>
          </a:p>
        </p:txBody>
      </p:sp>
      <p:sp>
        <p:nvSpPr>
          <p:cNvPr id="151556" name="מציין מיקום של מספר שקופית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r" rtl="1">
              <a:spcBef>
                <a:spcPct val="30000"/>
              </a:spcBef>
              <a:defRPr sz="1200">
                <a:solidFill>
                  <a:schemeClr val="tx1"/>
                </a:solidFill>
                <a:latin typeface="Calibri" panose="020F0502020204030204" pitchFamily="34" charset="0"/>
                <a:cs typeface="Arial" panose="020B0604020202020204" pitchFamily="34" charset="0"/>
              </a:defRPr>
            </a:lvl1pPr>
            <a:lvl2pPr marL="742950" indent="-285750" algn="r" rtl="1">
              <a:spcBef>
                <a:spcPct val="30000"/>
              </a:spcBef>
              <a:defRPr sz="1200">
                <a:solidFill>
                  <a:schemeClr val="tx1"/>
                </a:solidFill>
                <a:latin typeface="Calibri" panose="020F0502020204030204" pitchFamily="34" charset="0"/>
                <a:cs typeface="Arial" panose="020B0604020202020204" pitchFamily="34" charset="0"/>
              </a:defRPr>
            </a:lvl2pPr>
            <a:lvl3pPr marL="1143000" indent="-228600" algn="r" rtl="1">
              <a:spcBef>
                <a:spcPct val="30000"/>
              </a:spcBef>
              <a:defRPr sz="1200">
                <a:solidFill>
                  <a:schemeClr val="tx1"/>
                </a:solidFill>
                <a:latin typeface="Calibri" panose="020F0502020204030204" pitchFamily="34" charset="0"/>
                <a:cs typeface="Arial" panose="020B0604020202020204" pitchFamily="34" charset="0"/>
              </a:defRPr>
            </a:lvl3pPr>
            <a:lvl4pPr marL="1600200" indent="-228600" algn="r" rtl="1">
              <a:spcBef>
                <a:spcPct val="30000"/>
              </a:spcBef>
              <a:defRPr sz="1200">
                <a:solidFill>
                  <a:schemeClr val="tx1"/>
                </a:solidFill>
                <a:latin typeface="Calibri" panose="020F0502020204030204" pitchFamily="34" charset="0"/>
                <a:cs typeface="Arial" panose="020B0604020202020204" pitchFamily="34" charset="0"/>
              </a:defRPr>
            </a:lvl4pPr>
            <a:lvl5pPr marL="2057400" indent="-228600" algn="r" rtl="1">
              <a:spcBef>
                <a:spcPct val="30000"/>
              </a:spcBef>
              <a:defRPr sz="1200">
                <a:solidFill>
                  <a:schemeClr val="tx1"/>
                </a:solidFill>
                <a:latin typeface="Calibri" panose="020F0502020204030204" pitchFamily="34" charset="0"/>
                <a:cs typeface="Arial" panose="020B0604020202020204" pitchFamily="34" charset="0"/>
              </a:defRPr>
            </a:lvl5pPr>
            <a:lvl6pPr marL="2514600" indent="-228600" algn="r" rtl="1"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6pPr>
            <a:lvl7pPr marL="2971800" indent="-228600" algn="r" rtl="1"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7pPr>
            <a:lvl8pPr marL="3429000" indent="-228600" algn="r" rtl="1"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8pPr>
            <a:lvl9pPr marL="3886200" indent="-228600" algn="r" rtl="1"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9pPr>
          </a:lstStyle>
          <a:p>
            <a:pPr algn="l">
              <a:spcBef>
                <a:spcPct val="0"/>
              </a:spcBef>
            </a:pPr>
            <a:fld id="{EC609603-780B-42B7-A31B-CC3E20540133}" type="slidenum">
              <a:rPr lang="he-IL" altLang="he-IL" smtClean="0"/>
              <a:pPr algn="l">
                <a:spcBef>
                  <a:spcPct val="0"/>
                </a:spcBef>
              </a:pPr>
              <a:t>3</a:t>
            </a:fld>
            <a:endParaRPr lang="he-IL" altLang="he-IL"/>
          </a:p>
        </p:txBody>
      </p:sp>
    </p:spTree>
    <p:extLst>
      <p:ext uri="{BB962C8B-B14F-4D97-AF65-F5344CB8AC3E}">
        <p14:creationId xmlns:p14="http://schemas.microsoft.com/office/powerpoint/2010/main" val="386135443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02" name="מציין מיקום של תמונת שקופית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3603" name="מציין מיקום של הערות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he-IL" altLang="he-IL"/>
          </a:p>
        </p:txBody>
      </p:sp>
      <p:sp>
        <p:nvSpPr>
          <p:cNvPr id="153604" name="מציין מיקום של מספר שקופית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r" rtl="1">
              <a:spcBef>
                <a:spcPct val="30000"/>
              </a:spcBef>
              <a:defRPr sz="1200">
                <a:solidFill>
                  <a:schemeClr val="tx1"/>
                </a:solidFill>
                <a:latin typeface="Calibri" panose="020F0502020204030204" pitchFamily="34" charset="0"/>
                <a:cs typeface="Arial" panose="020B0604020202020204" pitchFamily="34" charset="0"/>
              </a:defRPr>
            </a:lvl1pPr>
            <a:lvl2pPr marL="742950" indent="-285750" algn="r" rtl="1">
              <a:spcBef>
                <a:spcPct val="30000"/>
              </a:spcBef>
              <a:defRPr sz="1200">
                <a:solidFill>
                  <a:schemeClr val="tx1"/>
                </a:solidFill>
                <a:latin typeface="Calibri" panose="020F0502020204030204" pitchFamily="34" charset="0"/>
                <a:cs typeface="Arial" panose="020B0604020202020204" pitchFamily="34" charset="0"/>
              </a:defRPr>
            </a:lvl2pPr>
            <a:lvl3pPr marL="1143000" indent="-228600" algn="r" rtl="1">
              <a:spcBef>
                <a:spcPct val="30000"/>
              </a:spcBef>
              <a:defRPr sz="1200">
                <a:solidFill>
                  <a:schemeClr val="tx1"/>
                </a:solidFill>
                <a:latin typeface="Calibri" panose="020F0502020204030204" pitchFamily="34" charset="0"/>
                <a:cs typeface="Arial" panose="020B0604020202020204" pitchFamily="34" charset="0"/>
              </a:defRPr>
            </a:lvl3pPr>
            <a:lvl4pPr marL="1600200" indent="-228600" algn="r" rtl="1">
              <a:spcBef>
                <a:spcPct val="30000"/>
              </a:spcBef>
              <a:defRPr sz="1200">
                <a:solidFill>
                  <a:schemeClr val="tx1"/>
                </a:solidFill>
                <a:latin typeface="Calibri" panose="020F0502020204030204" pitchFamily="34" charset="0"/>
                <a:cs typeface="Arial" panose="020B0604020202020204" pitchFamily="34" charset="0"/>
              </a:defRPr>
            </a:lvl4pPr>
            <a:lvl5pPr marL="2057400" indent="-228600" algn="r" rtl="1">
              <a:spcBef>
                <a:spcPct val="30000"/>
              </a:spcBef>
              <a:defRPr sz="1200">
                <a:solidFill>
                  <a:schemeClr val="tx1"/>
                </a:solidFill>
                <a:latin typeface="Calibri" panose="020F0502020204030204" pitchFamily="34" charset="0"/>
                <a:cs typeface="Arial" panose="020B0604020202020204" pitchFamily="34" charset="0"/>
              </a:defRPr>
            </a:lvl5pPr>
            <a:lvl6pPr marL="2514600" indent="-228600" algn="r" rtl="1"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6pPr>
            <a:lvl7pPr marL="2971800" indent="-228600" algn="r" rtl="1"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7pPr>
            <a:lvl8pPr marL="3429000" indent="-228600" algn="r" rtl="1"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8pPr>
            <a:lvl9pPr marL="3886200" indent="-228600" algn="r" rtl="1"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9pPr>
          </a:lstStyle>
          <a:p>
            <a:pPr algn="l">
              <a:spcBef>
                <a:spcPct val="0"/>
              </a:spcBef>
            </a:pPr>
            <a:fld id="{AB3CA689-8583-4797-A29E-F36BC583DCE3}" type="slidenum">
              <a:rPr lang="he-IL" altLang="he-IL" smtClean="0"/>
              <a:pPr algn="l">
                <a:spcBef>
                  <a:spcPct val="0"/>
                </a:spcBef>
              </a:pPr>
              <a:t>4</a:t>
            </a:fld>
            <a:endParaRPr lang="he-IL" altLang="he-IL"/>
          </a:p>
        </p:txBody>
      </p:sp>
    </p:spTree>
    <p:extLst>
      <p:ext uri="{BB962C8B-B14F-4D97-AF65-F5344CB8AC3E}">
        <p14:creationId xmlns:p14="http://schemas.microsoft.com/office/powerpoint/2010/main" val="157997843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650" name="מציין מיקום של תמונת שקופית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5651" name="מציין מיקום של הערות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he-IL" altLang="he-IL"/>
          </a:p>
        </p:txBody>
      </p:sp>
      <p:sp>
        <p:nvSpPr>
          <p:cNvPr id="155652" name="מציין מיקום של מספר שקופית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r" rtl="1">
              <a:spcBef>
                <a:spcPct val="30000"/>
              </a:spcBef>
              <a:defRPr sz="1200">
                <a:solidFill>
                  <a:schemeClr val="tx1"/>
                </a:solidFill>
                <a:latin typeface="Calibri" panose="020F0502020204030204" pitchFamily="34" charset="0"/>
                <a:cs typeface="Arial" panose="020B0604020202020204" pitchFamily="34" charset="0"/>
              </a:defRPr>
            </a:lvl1pPr>
            <a:lvl2pPr marL="742950" indent="-285750" algn="r" rtl="1">
              <a:spcBef>
                <a:spcPct val="30000"/>
              </a:spcBef>
              <a:defRPr sz="1200">
                <a:solidFill>
                  <a:schemeClr val="tx1"/>
                </a:solidFill>
                <a:latin typeface="Calibri" panose="020F0502020204030204" pitchFamily="34" charset="0"/>
                <a:cs typeface="Arial" panose="020B0604020202020204" pitchFamily="34" charset="0"/>
              </a:defRPr>
            </a:lvl2pPr>
            <a:lvl3pPr marL="1143000" indent="-228600" algn="r" rtl="1">
              <a:spcBef>
                <a:spcPct val="30000"/>
              </a:spcBef>
              <a:defRPr sz="1200">
                <a:solidFill>
                  <a:schemeClr val="tx1"/>
                </a:solidFill>
                <a:latin typeface="Calibri" panose="020F0502020204030204" pitchFamily="34" charset="0"/>
                <a:cs typeface="Arial" panose="020B0604020202020204" pitchFamily="34" charset="0"/>
              </a:defRPr>
            </a:lvl3pPr>
            <a:lvl4pPr marL="1600200" indent="-228600" algn="r" rtl="1">
              <a:spcBef>
                <a:spcPct val="30000"/>
              </a:spcBef>
              <a:defRPr sz="1200">
                <a:solidFill>
                  <a:schemeClr val="tx1"/>
                </a:solidFill>
                <a:latin typeface="Calibri" panose="020F0502020204030204" pitchFamily="34" charset="0"/>
                <a:cs typeface="Arial" panose="020B0604020202020204" pitchFamily="34" charset="0"/>
              </a:defRPr>
            </a:lvl4pPr>
            <a:lvl5pPr marL="2057400" indent="-228600" algn="r" rtl="1">
              <a:spcBef>
                <a:spcPct val="30000"/>
              </a:spcBef>
              <a:defRPr sz="1200">
                <a:solidFill>
                  <a:schemeClr val="tx1"/>
                </a:solidFill>
                <a:latin typeface="Calibri" panose="020F0502020204030204" pitchFamily="34" charset="0"/>
                <a:cs typeface="Arial" panose="020B0604020202020204" pitchFamily="34" charset="0"/>
              </a:defRPr>
            </a:lvl5pPr>
            <a:lvl6pPr marL="2514600" indent="-228600" algn="r" rtl="1"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6pPr>
            <a:lvl7pPr marL="2971800" indent="-228600" algn="r" rtl="1"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7pPr>
            <a:lvl8pPr marL="3429000" indent="-228600" algn="r" rtl="1"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8pPr>
            <a:lvl9pPr marL="3886200" indent="-228600" algn="r" rtl="1"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9pPr>
          </a:lstStyle>
          <a:p>
            <a:pPr algn="l">
              <a:spcBef>
                <a:spcPct val="0"/>
              </a:spcBef>
            </a:pPr>
            <a:fld id="{6920F38F-AA6F-4BD4-A14D-5226FDC01847}" type="slidenum">
              <a:rPr lang="he-IL" altLang="he-IL" smtClean="0"/>
              <a:pPr algn="l">
                <a:spcBef>
                  <a:spcPct val="0"/>
                </a:spcBef>
              </a:pPr>
              <a:t>5</a:t>
            </a:fld>
            <a:endParaRPr lang="he-IL" altLang="he-IL"/>
          </a:p>
        </p:txBody>
      </p:sp>
    </p:spTree>
    <p:extLst>
      <p:ext uri="{BB962C8B-B14F-4D97-AF65-F5344CB8AC3E}">
        <p14:creationId xmlns:p14="http://schemas.microsoft.com/office/powerpoint/2010/main" val="65908669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698" name="מציין מיקום של תמונת שקופית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7699" name="מציין מיקום של הערות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he-IL" altLang="he-IL"/>
          </a:p>
        </p:txBody>
      </p:sp>
      <p:sp>
        <p:nvSpPr>
          <p:cNvPr id="157700" name="מציין מיקום של מספר שקופית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r" rtl="1">
              <a:spcBef>
                <a:spcPct val="30000"/>
              </a:spcBef>
              <a:defRPr sz="1200">
                <a:solidFill>
                  <a:schemeClr val="tx1"/>
                </a:solidFill>
                <a:latin typeface="Calibri" panose="020F0502020204030204" pitchFamily="34" charset="0"/>
                <a:cs typeface="Arial" panose="020B0604020202020204" pitchFamily="34" charset="0"/>
              </a:defRPr>
            </a:lvl1pPr>
            <a:lvl2pPr marL="742950" indent="-285750" algn="r" rtl="1">
              <a:spcBef>
                <a:spcPct val="30000"/>
              </a:spcBef>
              <a:defRPr sz="1200">
                <a:solidFill>
                  <a:schemeClr val="tx1"/>
                </a:solidFill>
                <a:latin typeface="Calibri" panose="020F0502020204030204" pitchFamily="34" charset="0"/>
                <a:cs typeface="Arial" panose="020B0604020202020204" pitchFamily="34" charset="0"/>
              </a:defRPr>
            </a:lvl2pPr>
            <a:lvl3pPr marL="1143000" indent="-228600" algn="r" rtl="1">
              <a:spcBef>
                <a:spcPct val="30000"/>
              </a:spcBef>
              <a:defRPr sz="1200">
                <a:solidFill>
                  <a:schemeClr val="tx1"/>
                </a:solidFill>
                <a:latin typeface="Calibri" panose="020F0502020204030204" pitchFamily="34" charset="0"/>
                <a:cs typeface="Arial" panose="020B0604020202020204" pitchFamily="34" charset="0"/>
              </a:defRPr>
            </a:lvl3pPr>
            <a:lvl4pPr marL="1600200" indent="-228600" algn="r" rtl="1">
              <a:spcBef>
                <a:spcPct val="30000"/>
              </a:spcBef>
              <a:defRPr sz="1200">
                <a:solidFill>
                  <a:schemeClr val="tx1"/>
                </a:solidFill>
                <a:latin typeface="Calibri" panose="020F0502020204030204" pitchFamily="34" charset="0"/>
                <a:cs typeface="Arial" panose="020B0604020202020204" pitchFamily="34" charset="0"/>
              </a:defRPr>
            </a:lvl4pPr>
            <a:lvl5pPr marL="2057400" indent="-228600" algn="r" rtl="1">
              <a:spcBef>
                <a:spcPct val="30000"/>
              </a:spcBef>
              <a:defRPr sz="1200">
                <a:solidFill>
                  <a:schemeClr val="tx1"/>
                </a:solidFill>
                <a:latin typeface="Calibri" panose="020F0502020204030204" pitchFamily="34" charset="0"/>
                <a:cs typeface="Arial" panose="020B0604020202020204" pitchFamily="34" charset="0"/>
              </a:defRPr>
            </a:lvl5pPr>
            <a:lvl6pPr marL="2514600" indent="-228600" algn="r" rtl="1"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6pPr>
            <a:lvl7pPr marL="2971800" indent="-228600" algn="r" rtl="1"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7pPr>
            <a:lvl8pPr marL="3429000" indent="-228600" algn="r" rtl="1"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8pPr>
            <a:lvl9pPr marL="3886200" indent="-228600" algn="r" rtl="1"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9pPr>
          </a:lstStyle>
          <a:p>
            <a:pPr algn="l">
              <a:spcBef>
                <a:spcPct val="0"/>
              </a:spcBef>
            </a:pPr>
            <a:fld id="{DB427AF0-D944-44DA-8EA0-7BFE1BC69E32}" type="slidenum">
              <a:rPr lang="he-IL" altLang="he-IL" smtClean="0"/>
              <a:pPr algn="l">
                <a:spcBef>
                  <a:spcPct val="0"/>
                </a:spcBef>
              </a:pPr>
              <a:t>6</a:t>
            </a:fld>
            <a:endParaRPr lang="he-IL" altLang="he-IL"/>
          </a:p>
        </p:txBody>
      </p:sp>
    </p:spTree>
    <p:extLst>
      <p:ext uri="{BB962C8B-B14F-4D97-AF65-F5344CB8AC3E}">
        <p14:creationId xmlns:p14="http://schemas.microsoft.com/office/powerpoint/2010/main" val="120995681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9746" name="מציין מיקום של תמונת שקופית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9747" name="מציין מיקום של הערות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he-IL" altLang="he-IL"/>
          </a:p>
        </p:txBody>
      </p:sp>
      <p:sp>
        <p:nvSpPr>
          <p:cNvPr id="159748" name="מציין מיקום של מספר שקופית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r" rtl="1">
              <a:spcBef>
                <a:spcPct val="30000"/>
              </a:spcBef>
              <a:defRPr sz="1200">
                <a:solidFill>
                  <a:schemeClr val="tx1"/>
                </a:solidFill>
                <a:latin typeface="Calibri" panose="020F0502020204030204" pitchFamily="34" charset="0"/>
                <a:cs typeface="Arial" panose="020B0604020202020204" pitchFamily="34" charset="0"/>
              </a:defRPr>
            </a:lvl1pPr>
            <a:lvl2pPr marL="742950" indent="-285750" algn="r" rtl="1">
              <a:spcBef>
                <a:spcPct val="30000"/>
              </a:spcBef>
              <a:defRPr sz="1200">
                <a:solidFill>
                  <a:schemeClr val="tx1"/>
                </a:solidFill>
                <a:latin typeface="Calibri" panose="020F0502020204030204" pitchFamily="34" charset="0"/>
                <a:cs typeface="Arial" panose="020B0604020202020204" pitchFamily="34" charset="0"/>
              </a:defRPr>
            </a:lvl2pPr>
            <a:lvl3pPr marL="1143000" indent="-228600" algn="r" rtl="1">
              <a:spcBef>
                <a:spcPct val="30000"/>
              </a:spcBef>
              <a:defRPr sz="1200">
                <a:solidFill>
                  <a:schemeClr val="tx1"/>
                </a:solidFill>
                <a:latin typeface="Calibri" panose="020F0502020204030204" pitchFamily="34" charset="0"/>
                <a:cs typeface="Arial" panose="020B0604020202020204" pitchFamily="34" charset="0"/>
              </a:defRPr>
            </a:lvl3pPr>
            <a:lvl4pPr marL="1600200" indent="-228600" algn="r" rtl="1">
              <a:spcBef>
                <a:spcPct val="30000"/>
              </a:spcBef>
              <a:defRPr sz="1200">
                <a:solidFill>
                  <a:schemeClr val="tx1"/>
                </a:solidFill>
                <a:latin typeface="Calibri" panose="020F0502020204030204" pitchFamily="34" charset="0"/>
                <a:cs typeface="Arial" panose="020B0604020202020204" pitchFamily="34" charset="0"/>
              </a:defRPr>
            </a:lvl4pPr>
            <a:lvl5pPr marL="2057400" indent="-228600" algn="r" rtl="1">
              <a:spcBef>
                <a:spcPct val="30000"/>
              </a:spcBef>
              <a:defRPr sz="1200">
                <a:solidFill>
                  <a:schemeClr val="tx1"/>
                </a:solidFill>
                <a:latin typeface="Calibri" panose="020F0502020204030204" pitchFamily="34" charset="0"/>
                <a:cs typeface="Arial" panose="020B0604020202020204" pitchFamily="34" charset="0"/>
              </a:defRPr>
            </a:lvl5pPr>
            <a:lvl6pPr marL="2514600" indent="-228600" algn="r" rtl="1"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6pPr>
            <a:lvl7pPr marL="2971800" indent="-228600" algn="r" rtl="1"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7pPr>
            <a:lvl8pPr marL="3429000" indent="-228600" algn="r" rtl="1"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8pPr>
            <a:lvl9pPr marL="3886200" indent="-228600" algn="r" rtl="1"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9pPr>
          </a:lstStyle>
          <a:p>
            <a:pPr algn="l">
              <a:spcBef>
                <a:spcPct val="0"/>
              </a:spcBef>
            </a:pPr>
            <a:fld id="{F05CDD60-0BA0-47A9-9FB0-204A8B1892D9}" type="slidenum">
              <a:rPr lang="he-IL" altLang="he-IL" smtClean="0"/>
              <a:pPr algn="l">
                <a:spcBef>
                  <a:spcPct val="0"/>
                </a:spcBef>
              </a:pPr>
              <a:t>7</a:t>
            </a:fld>
            <a:endParaRPr lang="he-IL" altLang="he-IL"/>
          </a:p>
        </p:txBody>
      </p:sp>
    </p:spTree>
    <p:extLst>
      <p:ext uri="{BB962C8B-B14F-4D97-AF65-F5344CB8AC3E}">
        <p14:creationId xmlns:p14="http://schemas.microsoft.com/office/powerpoint/2010/main" val="213546344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794" name="מציין מיקום של תמונת שקופית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1795" name="מציין מיקום של הערות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he-IL" altLang="he-IL"/>
          </a:p>
        </p:txBody>
      </p:sp>
      <p:sp>
        <p:nvSpPr>
          <p:cNvPr id="161796" name="מציין מיקום של מספר שקופית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r" rtl="1">
              <a:spcBef>
                <a:spcPct val="30000"/>
              </a:spcBef>
              <a:defRPr sz="1200">
                <a:solidFill>
                  <a:schemeClr val="tx1"/>
                </a:solidFill>
                <a:latin typeface="Calibri" panose="020F0502020204030204" pitchFamily="34" charset="0"/>
                <a:cs typeface="Arial" panose="020B0604020202020204" pitchFamily="34" charset="0"/>
              </a:defRPr>
            </a:lvl1pPr>
            <a:lvl2pPr marL="742950" indent="-285750" algn="r" rtl="1">
              <a:spcBef>
                <a:spcPct val="30000"/>
              </a:spcBef>
              <a:defRPr sz="1200">
                <a:solidFill>
                  <a:schemeClr val="tx1"/>
                </a:solidFill>
                <a:latin typeface="Calibri" panose="020F0502020204030204" pitchFamily="34" charset="0"/>
                <a:cs typeface="Arial" panose="020B0604020202020204" pitchFamily="34" charset="0"/>
              </a:defRPr>
            </a:lvl2pPr>
            <a:lvl3pPr marL="1143000" indent="-228600" algn="r" rtl="1">
              <a:spcBef>
                <a:spcPct val="30000"/>
              </a:spcBef>
              <a:defRPr sz="1200">
                <a:solidFill>
                  <a:schemeClr val="tx1"/>
                </a:solidFill>
                <a:latin typeface="Calibri" panose="020F0502020204030204" pitchFamily="34" charset="0"/>
                <a:cs typeface="Arial" panose="020B0604020202020204" pitchFamily="34" charset="0"/>
              </a:defRPr>
            </a:lvl3pPr>
            <a:lvl4pPr marL="1600200" indent="-228600" algn="r" rtl="1">
              <a:spcBef>
                <a:spcPct val="30000"/>
              </a:spcBef>
              <a:defRPr sz="1200">
                <a:solidFill>
                  <a:schemeClr val="tx1"/>
                </a:solidFill>
                <a:latin typeface="Calibri" panose="020F0502020204030204" pitchFamily="34" charset="0"/>
                <a:cs typeface="Arial" panose="020B0604020202020204" pitchFamily="34" charset="0"/>
              </a:defRPr>
            </a:lvl4pPr>
            <a:lvl5pPr marL="2057400" indent="-228600" algn="r" rtl="1">
              <a:spcBef>
                <a:spcPct val="30000"/>
              </a:spcBef>
              <a:defRPr sz="1200">
                <a:solidFill>
                  <a:schemeClr val="tx1"/>
                </a:solidFill>
                <a:latin typeface="Calibri" panose="020F0502020204030204" pitchFamily="34" charset="0"/>
                <a:cs typeface="Arial" panose="020B0604020202020204" pitchFamily="34" charset="0"/>
              </a:defRPr>
            </a:lvl5pPr>
            <a:lvl6pPr marL="2514600" indent="-228600" algn="r" rtl="1"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6pPr>
            <a:lvl7pPr marL="2971800" indent="-228600" algn="r" rtl="1"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7pPr>
            <a:lvl8pPr marL="3429000" indent="-228600" algn="r" rtl="1"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8pPr>
            <a:lvl9pPr marL="3886200" indent="-228600" algn="r" rtl="1"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9pPr>
          </a:lstStyle>
          <a:p>
            <a:pPr algn="l">
              <a:spcBef>
                <a:spcPct val="0"/>
              </a:spcBef>
            </a:pPr>
            <a:fld id="{31C3F4DF-7076-4EEB-965F-CD6AC2F78417}" type="slidenum">
              <a:rPr lang="he-IL" altLang="he-IL" smtClean="0"/>
              <a:pPr algn="l">
                <a:spcBef>
                  <a:spcPct val="0"/>
                </a:spcBef>
              </a:pPr>
              <a:t>8</a:t>
            </a:fld>
            <a:endParaRPr lang="he-IL" altLang="he-IL"/>
          </a:p>
        </p:txBody>
      </p:sp>
    </p:spTree>
    <p:extLst>
      <p:ext uri="{BB962C8B-B14F-4D97-AF65-F5344CB8AC3E}">
        <p14:creationId xmlns:p14="http://schemas.microsoft.com/office/powerpoint/2010/main" val="420557833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7938" name="מציין מיקום של תמונת שקופית 1"/>
          <p:cNvSpPr>
            <a:spLocks noGrp="1" noRot="1" noChangeAspect="1" noTextEdit="1"/>
          </p:cNvSpPr>
          <p:nvPr>
            <p:ph type="sldImg"/>
          </p:nvPr>
        </p:nvSpPr>
        <p:spPr bwMode="auto">
          <a:noFill/>
          <a:ln>
            <a:solidFill>
              <a:srgbClr val="000000"/>
            </a:solidFill>
            <a:miter lim="800000"/>
            <a:headEnd/>
            <a:tailEnd/>
          </a:ln>
        </p:spPr>
      </p:sp>
      <p:sp>
        <p:nvSpPr>
          <p:cNvPr id="167939" name="מציין מיקום של הערות 2"/>
          <p:cNvSpPr>
            <a:spLocks noGrp="1"/>
          </p:cNvSpPr>
          <p:nvPr>
            <p:ph type="body" idx="1"/>
          </p:nvPr>
        </p:nvSpPr>
        <p:spPr bwMode="auto">
          <a:noFill/>
        </p:spPr>
        <p:txBody>
          <a:bodyPr wrap="square" numCol="1" anchor="t" anchorCtr="0" compatLnSpc="1">
            <a:prstTxWarp prst="textNoShape">
              <a:avLst/>
            </a:prstTxWarp>
          </a:bodyPr>
          <a:lstStyle/>
          <a:p>
            <a:endParaRPr lang="he-IL" altLang="he-IL"/>
          </a:p>
        </p:txBody>
      </p:sp>
      <p:sp>
        <p:nvSpPr>
          <p:cNvPr id="167940" name="מציין מיקום של מספר שקופית 3"/>
          <p:cNvSpPr>
            <a:spLocks noGrp="1"/>
          </p:cNvSpPr>
          <p:nvPr>
            <p:ph type="sldNum" sz="quarter" idx="5"/>
          </p:nvPr>
        </p:nvSpPr>
        <p:spPr bwMode="auto">
          <a:noFill/>
          <a:ln>
            <a:miter lim="800000"/>
            <a:headEnd/>
            <a:tailEnd/>
          </a:ln>
        </p:spPr>
        <p:txBody>
          <a:bodyPr/>
          <a:lstStyle/>
          <a:p>
            <a:fld id="{31DB2544-BB40-4628-9A8C-A899BD576ACC}" type="slidenum">
              <a:rPr lang="he-IL" altLang="he-IL"/>
              <a:pPr/>
              <a:t>9</a:t>
            </a:fld>
            <a:endParaRPr lang="he-IL" altLang="he-IL"/>
          </a:p>
        </p:txBody>
      </p:sp>
    </p:spTree>
    <p:extLst>
      <p:ext uri="{BB962C8B-B14F-4D97-AF65-F5344CB8AC3E}">
        <p14:creationId xmlns:p14="http://schemas.microsoft.com/office/powerpoint/2010/main" val="212133152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8.xml"/></Relationships>
</file>

<file path=ppt/slideLayouts/_rels/slideLayout10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8.xml"/></Relationships>
</file>

<file path=ppt/slideLayouts/_rels/slideLayout10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8.xml"/></Relationships>
</file>

<file path=ppt/slideLayouts/_rels/slideLayout10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8.xml"/></Relationships>
</file>

<file path=ppt/slideLayouts/_rels/slideLayout10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8.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8.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8.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8.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9.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8.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שקופית כותרת">
    <p:spTree>
      <p:nvGrpSpPr>
        <p:cNvPr id="1" name=""/>
        <p:cNvGrpSpPr/>
        <p:nvPr/>
      </p:nvGrpSpPr>
      <p:grpSpPr>
        <a:xfrm>
          <a:off x="0" y="0"/>
          <a:ext cx="0" cy="0"/>
          <a:chOff x="0" y="0"/>
          <a:chExt cx="0" cy="0"/>
        </a:xfrm>
      </p:grpSpPr>
      <p:sp>
        <p:nvSpPr>
          <p:cNvPr id="2" name="כותרת 1"/>
          <p:cNvSpPr>
            <a:spLocks noGrp="1"/>
          </p:cNvSpPr>
          <p:nvPr>
            <p:ph type="ctrTitle"/>
          </p:nvPr>
        </p:nvSpPr>
        <p:spPr>
          <a:xfrm>
            <a:off x="685800" y="2130425"/>
            <a:ext cx="7772400" cy="1470025"/>
          </a:xfrm>
          <a:prstGeom prst="rect">
            <a:avLst/>
          </a:prstGeom>
        </p:spPr>
        <p:txBody>
          <a:bodyPr/>
          <a:lstStyle/>
          <a:p>
            <a:r>
              <a:rPr lang="he-IL"/>
              <a:t>לחץ כדי לערוך סגנון כותרת של תבנית בסיס</a:t>
            </a:r>
          </a:p>
        </p:txBody>
      </p:sp>
      <p:sp>
        <p:nvSpPr>
          <p:cNvPr id="3" name="כותרת משנה 2"/>
          <p:cNvSpPr>
            <a:spLocks noGrp="1"/>
          </p:cNvSpPr>
          <p:nvPr>
            <p:ph type="subTitle" idx="1"/>
          </p:nvPr>
        </p:nvSpPr>
        <p:spPr>
          <a:xfrm>
            <a:off x="1371600" y="3886200"/>
            <a:ext cx="64008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he-IL"/>
              <a:t>לחץ כדי לערוך סגנון כותרת משנה של תבנית בסיס</a:t>
            </a:r>
          </a:p>
        </p:txBody>
      </p:sp>
      <p:sp>
        <p:nvSpPr>
          <p:cNvPr id="4" name="מציין מיקום של תאריך 3"/>
          <p:cNvSpPr>
            <a:spLocks noGrp="1"/>
          </p:cNvSpPr>
          <p:nvPr>
            <p:ph type="dt" sz="half" idx="10"/>
          </p:nvPr>
        </p:nvSpPr>
        <p:spPr>
          <a:xfrm>
            <a:off x="6553200" y="6356350"/>
            <a:ext cx="2133600" cy="365125"/>
          </a:xfrm>
          <a:prstGeom prst="rect">
            <a:avLst/>
          </a:prstGeom>
        </p:spPr>
        <p:txBody>
          <a:bodyPr/>
          <a:lstStyle>
            <a:lvl1pPr algn="r" rtl="1" eaLnBrk="1" hangingPunct="1">
              <a:defRPr/>
            </a:lvl1pPr>
          </a:lstStyle>
          <a:p>
            <a:pPr>
              <a:defRPr/>
            </a:pPr>
            <a:fld id="{8F239331-3681-4042-9818-5C14C87C4A66}" type="datetimeFigureOut">
              <a:rPr lang="he-IL"/>
              <a:pPr>
                <a:defRPr/>
              </a:pPr>
              <a:t>ח'/אלול/תשע"ט</a:t>
            </a:fld>
            <a:endParaRPr lang="he-IL"/>
          </a:p>
        </p:txBody>
      </p:sp>
      <p:sp>
        <p:nvSpPr>
          <p:cNvPr id="5" name="מציין מיקום של כותרת תחתונה 4"/>
          <p:cNvSpPr>
            <a:spLocks noGrp="1"/>
          </p:cNvSpPr>
          <p:nvPr>
            <p:ph type="ftr" sz="quarter" idx="11"/>
          </p:nvPr>
        </p:nvSpPr>
        <p:spPr>
          <a:xfrm>
            <a:off x="3124200" y="6356350"/>
            <a:ext cx="2895600" cy="365125"/>
          </a:xfrm>
          <a:prstGeom prst="rect">
            <a:avLst/>
          </a:prstGeom>
        </p:spPr>
        <p:txBody>
          <a:bodyPr/>
          <a:lstStyle>
            <a:lvl1pPr algn="r" rtl="1" eaLnBrk="1" hangingPunct="1">
              <a:defRPr/>
            </a:lvl1pPr>
          </a:lstStyle>
          <a:p>
            <a:pPr>
              <a:defRPr/>
            </a:pPr>
            <a:endParaRPr lang="he-IL"/>
          </a:p>
        </p:txBody>
      </p:sp>
      <p:sp>
        <p:nvSpPr>
          <p:cNvPr id="6" name="מציין מיקום של מספר שקופית 5"/>
          <p:cNvSpPr>
            <a:spLocks noGrp="1"/>
          </p:cNvSpPr>
          <p:nvPr>
            <p:ph type="sldNum" sz="quarter" idx="12"/>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algn="r" rtl="1" eaLnBrk="1" hangingPunct="1">
              <a:defRPr/>
            </a:lvl1pPr>
          </a:lstStyle>
          <a:p>
            <a:pPr>
              <a:defRPr/>
            </a:pPr>
            <a:fld id="{B2B5723F-FFB3-46F9-99DF-267B0E3C2D01}" type="slidenum">
              <a:rPr lang="he-IL" altLang="he-IL"/>
              <a:pPr>
                <a:defRPr/>
              </a:pPr>
              <a:t>‹#›</a:t>
            </a:fld>
            <a:endParaRPr lang="he-IL" altLang="he-IL"/>
          </a:p>
        </p:txBody>
      </p:sp>
    </p:spTree>
    <p:extLst>
      <p:ext uri="{BB962C8B-B14F-4D97-AF65-F5344CB8AC3E}">
        <p14:creationId xmlns:p14="http://schemas.microsoft.com/office/powerpoint/2010/main" val="365494978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כותרת וטקסט אנכי">
    <p:spTree>
      <p:nvGrpSpPr>
        <p:cNvPr id="1" name=""/>
        <p:cNvGrpSpPr/>
        <p:nvPr/>
      </p:nvGrpSpPr>
      <p:grpSpPr>
        <a:xfrm>
          <a:off x="0" y="0"/>
          <a:ext cx="0" cy="0"/>
          <a:chOff x="0" y="0"/>
          <a:chExt cx="0" cy="0"/>
        </a:xfrm>
      </p:grpSpPr>
      <p:sp>
        <p:nvSpPr>
          <p:cNvPr id="2" name="כותרת 1"/>
          <p:cNvSpPr>
            <a:spLocks noGrp="1"/>
          </p:cNvSpPr>
          <p:nvPr>
            <p:ph type="title"/>
          </p:nvPr>
        </p:nvSpPr>
        <p:spPr>
          <a:xfrm>
            <a:off x="457200" y="274638"/>
            <a:ext cx="8229600" cy="1143000"/>
          </a:xfrm>
          <a:prstGeom prst="rect">
            <a:avLst/>
          </a:prstGeom>
        </p:spPr>
        <p:txBody>
          <a:bodyPr/>
          <a:lstStyle/>
          <a:p>
            <a:r>
              <a:rPr lang="he-IL"/>
              <a:t>לחץ כדי לערוך סגנון כותרת של תבנית בסיס</a:t>
            </a:r>
          </a:p>
        </p:txBody>
      </p:sp>
      <p:sp>
        <p:nvSpPr>
          <p:cNvPr id="3" name="מציין מיקום של טקסט אנכי 2"/>
          <p:cNvSpPr>
            <a:spLocks noGrp="1"/>
          </p:cNvSpPr>
          <p:nvPr>
            <p:ph type="body" orient="vert" idx="1"/>
          </p:nvPr>
        </p:nvSpPr>
        <p:spPr>
          <a:xfrm>
            <a:off x="0" y="928670"/>
            <a:ext cx="7943816" cy="5857916"/>
          </a:xfrm>
          <a:prstGeom prst="rect">
            <a:avLst/>
          </a:prstGeom>
        </p:spPr>
        <p:txBody>
          <a:bodyPr vert="eaVert"/>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4" name="מציין מיקום של תאריך 3"/>
          <p:cNvSpPr>
            <a:spLocks noGrp="1"/>
          </p:cNvSpPr>
          <p:nvPr>
            <p:ph type="dt" sz="half" idx="10"/>
          </p:nvPr>
        </p:nvSpPr>
        <p:spPr>
          <a:xfrm>
            <a:off x="6553200" y="6356350"/>
            <a:ext cx="2133600" cy="365125"/>
          </a:xfrm>
          <a:prstGeom prst="rect">
            <a:avLst/>
          </a:prstGeom>
        </p:spPr>
        <p:txBody>
          <a:bodyPr/>
          <a:lstStyle>
            <a:lvl1pPr algn="r" rtl="1" eaLnBrk="1" hangingPunct="1">
              <a:defRPr/>
            </a:lvl1pPr>
          </a:lstStyle>
          <a:p>
            <a:pPr>
              <a:defRPr/>
            </a:pPr>
            <a:fld id="{041FFCCC-62CD-490F-A752-4A40D42BB1A8}" type="datetimeFigureOut">
              <a:rPr lang="he-IL"/>
              <a:pPr>
                <a:defRPr/>
              </a:pPr>
              <a:t>ח'/אלול/תשע"ט</a:t>
            </a:fld>
            <a:endParaRPr lang="he-IL"/>
          </a:p>
        </p:txBody>
      </p:sp>
      <p:sp>
        <p:nvSpPr>
          <p:cNvPr id="5" name="מציין מיקום של כותרת תחתונה 4"/>
          <p:cNvSpPr>
            <a:spLocks noGrp="1"/>
          </p:cNvSpPr>
          <p:nvPr>
            <p:ph type="ftr" sz="quarter" idx="11"/>
          </p:nvPr>
        </p:nvSpPr>
        <p:spPr>
          <a:xfrm>
            <a:off x="3124200" y="6356350"/>
            <a:ext cx="2895600" cy="365125"/>
          </a:xfrm>
          <a:prstGeom prst="rect">
            <a:avLst/>
          </a:prstGeom>
        </p:spPr>
        <p:txBody>
          <a:bodyPr/>
          <a:lstStyle>
            <a:lvl1pPr algn="r" rtl="1" eaLnBrk="1" hangingPunct="1">
              <a:defRPr/>
            </a:lvl1pPr>
          </a:lstStyle>
          <a:p>
            <a:pPr>
              <a:defRPr/>
            </a:pPr>
            <a:endParaRPr lang="he-IL"/>
          </a:p>
        </p:txBody>
      </p:sp>
      <p:sp>
        <p:nvSpPr>
          <p:cNvPr id="6" name="מציין מיקום של מספר שקופית 5"/>
          <p:cNvSpPr>
            <a:spLocks noGrp="1"/>
          </p:cNvSpPr>
          <p:nvPr>
            <p:ph type="sldNum" sz="quarter" idx="12"/>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algn="r" rtl="1" eaLnBrk="1" hangingPunct="1">
              <a:defRPr/>
            </a:lvl1pPr>
          </a:lstStyle>
          <a:p>
            <a:pPr>
              <a:defRPr/>
            </a:pPr>
            <a:fld id="{92838ADD-CC69-405B-B46F-91EDAA00DCDB}" type="slidenum">
              <a:rPr lang="he-IL" altLang="he-IL"/>
              <a:pPr>
                <a:defRPr/>
              </a:pPr>
              <a:t>‹#›</a:t>
            </a:fld>
            <a:endParaRPr lang="he-IL" altLang="he-IL"/>
          </a:p>
        </p:txBody>
      </p:sp>
    </p:spTree>
    <p:extLst>
      <p:ext uri="{BB962C8B-B14F-4D97-AF65-F5344CB8AC3E}">
        <p14:creationId xmlns:p14="http://schemas.microsoft.com/office/powerpoint/2010/main" val="431262087"/>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grpSp>
        <p:nvGrpSpPr>
          <p:cNvPr id="5" name="Group 26"/>
          <p:cNvGrpSpPr>
            <a:grpSpLocks/>
          </p:cNvGrpSpPr>
          <p:nvPr/>
        </p:nvGrpSpPr>
        <p:grpSpPr bwMode="auto">
          <a:xfrm>
            <a:off x="-1588" y="0"/>
            <a:ext cx="9145588" cy="6861175"/>
            <a:chOff x="-1588" y="0"/>
            <a:chExt cx="9145588" cy="6860798"/>
          </a:xfrm>
        </p:grpSpPr>
        <p:sp>
          <p:nvSpPr>
            <p:cNvPr id="6" name="Rectangle 5"/>
            <p:cNvSpPr/>
            <p:nvPr/>
          </p:nvSpPr>
          <p:spPr>
            <a:xfrm>
              <a:off x="0" y="0"/>
              <a:ext cx="9118832" cy="6858000"/>
            </a:xfrm>
            <a:prstGeom prst="rect">
              <a:avLst/>
            </a:prstGeom>
            <a:blipFill>
              <a:blip r:embed="rId2" cstate="print">
                <a:duotone>
                  <a:schemeClr val="dk2">
                    <a:shade val="69000"/>
                    <a:hueMod val="91000"/>
                    <a:satMod val="164000"/>
                    <a:lumMod val="74000"/>
                  </a:schemeClr>
                  <a:schemeClr val="dk2">
                    <a:hueMod val="124000"/>
                    <a:satMod val="140000"/>
                    <a:lumMod val="142000"/>
                  </a:schemeClr>
                </a:duotone>
              </a:blip>
              <a:srcRect/>
              <a:stretch>
                <a:fillRect l="-16713" r="-16989"/>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7" name="Oval 6"/>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8" name="Oval 7"/>
            <p:cNvSpPr/>
            <p:nvPr/>
          </p:nvSpPr>
          <p:spPr>
            <a:xfrm>
              <a:off x="629943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9" name="Oval 8"/>
            <p:cNvSpPr/>
            <p:nvPr/>
          </p:nvSpPr>
          <p:spPr>
            <a:xfrm>
              <a:off x="5689832" y="0"/>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0" name="Oval 9"/>
            <p:cNvSpPr/>
            <p:nvPr/>
          </p:nvSpPr>
          <p:spPr>
            <a:xfrm>
              <a:off x="6299432" y="5870198"/>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1" name="Oval 10"/>
            <p:cNvSpPr/>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2" name="Rectangle 11"/>
            <p:cNvSpPr/>
            <p:nvPr/>
          </p:nvSpPr>
          <p:spPr>
            <a:xfrm>
              <a:off x="5283200" y="401616"/>
              <a:ext cx="3465513" cy="605439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3" name="Freeform 34"/>
            <p:cNvSpPr>
              <a:spLocks/>
            </p:cNvSpPr>
            <p:nvPr/>
          </p:nvSpPr>
          <p:spPr bwMode="gray">
            <a:xfrm rot="-5400000">
              <a:off x="2852610" y="1765596"/>
              <a:ext cx="5995993" cy="3326809"/>
            </a:xfrm>
            <a:custGeom>
              <a:avLst/>
              <a:gdLst>
                <a:gd name="T0" fmla="*/ 0 w 4960"/>
                <a:gd name="T1" fmla="*/ 0 h 2752"/>
                <a:gd name="T2" fmla="*/ 0 w 4960"/>
                <a:gd name="T3" fmla="*/ 391674 h 2752"/>
                <a:gd name="T4" fmla="*/ 0 w 4960"/>
                <a:gd name="T5" fmla="*/ 2408068 h 2752"/>
                <a:gd name="T6" fmla="*/ 0 w 4960"/>
                <a:gd name="T7" fmla="*/ 3326809 h 2752"/>
                <a:gd name="T8" fmla="*/ 5995993 w 4960"/>
                <a:gd name="T9" fmla="*/ 3326809 h 2752"/>
                <a:gd name="T10" fmla="*/ 5995993 w 4960"/>
                <a:gd name="T11" fmla="*/ 2408068 h 2752"/>
                <a:gd name="T12" fmla="*/ 5995993 w 4960"/>
                <a:gd name="T13" fmla="*/ 391674 h 2752"/>
                <a:gd name="T14" fmla="*/ 5995993 w 4960"/>
                <a:gd name="T15" fmla="*/ 0 h 2752"/>
                <a:gd name="T16" fmla="*/ 5995993 w 4960"/>
                <a:gd name="T17" fmla="*/ 0 h 2752"/>
                <a:gd name="T18" fmla="*/ 5722788 w 4960"/>
                <a:gd name="T19" fmla="*/ 41102 h 2752"/>
                <a:gd name="T20" fmla="*/ 5452002 w 4960"/>
                <a:gd name="T21" fmla="*/ 77368 h 2752"/>
                <a:gd name="T22" fmla="*/ 5178797 w 4960"/>
                <a:gd name="T23" fmla="*/ 108798 h 2752"/>
                <a:gd name="T24" fmla="*/ 4908010 w 4960"/>
                <a:gd name="T25" fmla="*/ 137811 h 2752"/>
                <a:gd name="T26" fmla="*/ 4637224 w 4960"/>
                <a:gd name="T27" fmla="*/ 159571 h 2752"/>
                <a:gd name="T28" fmla="*/ 4368855 w 4960"/>
                <a:gd name="T29" fmla="*/ 176495 h 2752"/>
                <a:gd name="T30" fmla="*/ 4100486 w 4960"/>
                <a:gd name="T31" fmla="*/ 191001 h 2752"/>
                <a:gd name="T32" fmla="*/ 3836952 w 4960"/>
                <a:gd name="T33" fmla="*/ 200672 h 2752"/>
                <a:gd name="T34" fmla="*/ 3578254 w 4960"/>
                <a:gd name="T35" fmla="*/ 207926 h 2752"/>
                <a:gd name="T36" fmla="*/ 3321974 w 4960"/>
                <a:gd name="T37" fmla="*/ 210343 h 2752"/>
                <a:gd name="T38" fmla="*/ 3072946 w 4960"/>
                <a:gd name="T39" fmla="*/ 210343 h 2752"/>
                <a:gd name="T40" fmla="*/ 2826337 w 4960"/>
                <a:gd name="T41" fmla="*/ 210343 h 2752"/>
                <a:gd name="T42" fmla="*/ 2586981 w 4960"/>
                <a:gd name="T43" fmla="*/ 205508 h 2752"/>
                <a:gd name="T44" fmla="*/ 2354878 w 4960"/>
                <a:gd name="T45" fmla="*/ 198255 h 2752"/>
                <a:gd name="T46" fmla="*/ 2130028 w 4960"/>
                <a:gd name="T47" fmla="*/ 188584 h 2752"/>
                <a:gd name="T48" fmla="*/ 1912432 w 4960"/>
                <a:gd name="T49" fmla="*/ 178913 h 2752"/>
                <a:gd name="T50" fmla="*/ 1704506 w 4960"/>
                <a:gd name="T51" fmla="*/ 166824 h 2752"/>
                <a:gd name="T52" fmla="*/ 1503834 w 4960"/>
                <a:gd name="T53" fmla="*/ 154735 h 2752"/>
                <a:gd name="T54" fmla="*/ 1315250 w 4960"/>
                <a:gd name="T55" fmla="*/ 140229 h 2752"/>
                <a:gd name="T56" fmla="*/ 1133920 w 4960"/>
                <a:gd name="T57" fmla="*/ 125722 h 2752"/>
                <a:gd name="T58" fmla="*/ 807525 w 4960"/>
                <a:gd name="T59" fmla="*/ 94292 h 2752"/>
                <a:gd name="T60" fmla="*/ 529485 w 4960"/>
                <a:gd name="T61" fmla="*/ 65279 h 2752"/>
                <a:gd name="T62" fmla="*/ 307053 w 4960"/>
                <a:gd name="T63" fmla="*/ 41102 h 2752"/>
                <a:gd name="T64" fmla="*/ 140229 w 4960"/>
                <a:gd name="T65" fmla="*/ 19342 h 2752"/>
                <a:gd name="T66" fmla="*/ 0 w 4960"/>
                <a:gd name="T67" fmla="*/ 0 h 2752"/>
                <a:gd name="T68" fmla="*/ 0 w 4960"/>
                <a:gd name="T69" fmla="*/ 0 h 2752"/>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4960" h="2752">
                  <a:moveTo>
                    <a:pt x="0" y="0"/>
                  </a:moveTo>
                  <a:lnTo>
                    <a:pt x="0" y="324"/>
                  </a:lnTo>
                  <a:lnTo>
                    <a:pt x="0" y="1992"/>
                  </a:lnTo>
                  <a:lnTo>
                    <a:pt x="0" y="2752"/>
                  </a:lnTo>
                  <a:lnTo>
                    <a:pt x="4960" y="2752"/>
                  </a:lnTo>
                  <a:lnTo>
                    <a:pt x="4960" y="1992"/>
                  </a:lnTo>
                  <a:lnTo>
                    <a:pt x="4960" y="324"/>
                  </a:lnTo>
                  <a:lnTo>
                    <a:pt x="4960" y="0"/>
                  </a:lnTo>
                  <a:lnTo>
                    <a:pt x="4734" y="34"/>
                  </a:lnTo>
                  <a:lnTo>
                    <a:pt x="4510" y="64"/>
                  </a:lnTo>
                  <a:lnTo>
                    <a:pt x="4284" y="90"/>
                  </a:lnTo>
                  <a:lnTo>
                    <a:pt x="4060" y="114"/>
                  </a:lnTo>
                  <a:lnTo>
                    <a:pt x="3836" y="132"/>
                  </a:lnTo>
                  <a:lnTo>
                    <a:pt x="3614" y="146"/>
                  </a:lnTo>
                  <a:lnTo>
                    <a:pt x="3392" y="158"/>
                  </a:lnTo>
                  <a:lnTo>
                    <a:pt x="3174" y="166"/>
                  </a:lnTo>
                  <a:lnTo>
                    <a:pt x="2960" y="172"/>
                  </a:lnTo>
                  <a:lnTo>
                    <a:pt x="2748" y="174"/>
                  </a:lnTo>
                  <a:lnTo>
                    <a:pt x="2542" y="174"/>
                  </a:lnTo>
                  <a:lnTo>
                    <a:pt x="2338" y="174"/>
                  </a:lnTo>
                  <a:lnTo>
                    <a:pt x="2140" y="170"/>
                  </a:lnTo>
                  <a:lnTo>
                    <a:pt x="1948" y="164"/>
                  </a:lnTo>
                  <a:lnTo>
                    <a:pt x="1762" y="156"/>
                  </a:lnTo>
                  <a:lnTo>
                    <a:pt x="1582" y="148"/>
                  </a:lnTo>
                  <a:lnTo>
                    <a:pt x="1410" y="138"/>
                  </a:lnTo>
                  <a:lnTo>
                    <a:pt x="1244" y="128"/>
                  </a:lnTo>
                  <a:lnTo>
                    <a:pt x="1088" y="116"/>
                  </a:lnTo>
                  <a:lnTo>
                    <a:pt x="938" y="104"/>
                  </a:lnTo>
                  <a:lnTo>
                    <a:pt x="668" y="78"/>
                  </a:lnTo>
                  <a:lnTo>
                    <a:pt x="438" y="54"/>
                  </a:lnTo>
                  <a:lnTo>
                    <a:pt x="254" y="34"/>
                  </a:lnTo>
                  <a:lnTo>
                    <a:pt x="116" y="16"/>
                  </a:lnTo>
                  <a:lnTo>
                    <a:pt x="0"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4" name="Freeform 5"/>
            <p:cNvSpPr>
              <a:spLocks/>
            </p:cNvSpPr>
            <p:nvPr/>
          </p:nvSpPr>
          <p:spPr bwMode="gray">
            <a:xfrm rot="-5912394">
              <a:off x="3074559" y="1458373"/>
              <a:ext cx="2377690" cy="317748"/>
            </a:xfrm>
            <a:custGeom>
              <a:avLst/>
              <a:gdLst>
                <a:gd name="T0" fmla="*/ 20210 w 10000"/>
                <a:gd name="T1" fmla="*/ 152058 h 5291"/>
                <a:gd name="T2" fmla="*/ 2367704 w 10000"/>
                <a:gd name="T3" fmla="*/ 317748 h 5291"/>
                <a:gd name="T4" fmla="*/ 2377690 w 10000"/>
                <a:gd name="T5" fmla="*/ 0 h 5291"/>
                <a:gd name="T6" fmla="*/ 2377690 w 10000"/>
                <a:gd name="T7" fmla="*/ 0 h 5291"/>
                <a:gd name="T8" fmla="*/ 2298513 w 10000"/>
                <a:gd name="T9" fmla="*/ 12251 h 5291"/>
                <a:gd name="T10" fmla="*/ 2219336 w 10000"/>
                <a:gd name="T11" fmla="*/ 24022 h 5291"/>
                <a:gd name="T12" fmla="*/ 2140159 w 10000"/>
                <a:gd name="T13" fmla="*/ 35432 h 5291"/>
                <a:gd name="T14" fmla="*/ 2060744 w 10000"/>
                <a:gd name="T15" fmla="*/ 45221 h 5291"/>
                <a:gd name="T16" fmla="*/ 1981329 w 10000"/>
                <a:gd name="T17" fmla="*/ 55070 h 5291"/>
                <a:gd name="T18" fmla="*/ 1901914 w 10000"/>
                <a:gd name="T19" fmla="*/ 64318 h 5291"/>
                <a:gd name="T20" fmla="*/ 1823450 w 10000"/>
                <a:gd name="T21" fmla="*/ 72185 h 5291"/>
                <a:gd name="T22" fmla="*/ 1743560 w 10000"/>
                <a:gd name="T23" fmla="*/ 79572 h 5291"/>
                <a:gd name="T24" fmla="*/ 1664383 w 10000"/>
                <a:gd name="T25" fmla="*/ 86478 h 5291"/>
                <a:gd name="T26" fmla="*/ 1586633 w 10000"/>
                <a:gd name="T27" fmla="*/ 92364 h 5291"/>
                <a:gd name="T28" fmla="*/ 1507455 w 10000"/>
                <a:gd name="T29" fmla="*/ 98249 h 5291"/>
                <a:gd name="T30" fmla="*/ 1429705 w 10000"/>
                <a:gd name="T31" fmla="*/ 103234 h 5291"/>
                <a:gd name="T32" fmla="*/ 1351955 w 10000"/>
                <a:gd name="T33" fmla="*/ 107137 h 5291"/>
                <a:gd name="T34" fmla="*/ 1274204 w 10000"/>
                <a:gd name="T35" fmla="*/ 111101 h 5291"/>
                <a:gd name="T36" fmla="*/ 1197405 w 10000"/>
                <a:gd name="T37" fmla="*/ 114464 h 5291"/>
                <a:gd name="T38" fmla="*/ 1121556 w 10000"/>
                <a:gd name="T39" fmla="*/ 116986 h 5291"/>
                <a:gd name="T40" fmla="*/ 1045233 w 10000"/>
                <a:gd name="T41" fmla="*/ 118908 h 5291"/>
                <a:gd name="T42" fmla="*/ 969860 w 10000"/>
                <a:gd name="T43" fmla="*/ 120890 h 5291"/>
                <a:gd name="T44" fmla="*/ 895438 w 10000"/>
                <a:gd name="T45" fmla="*/ 121850 h 5291"/>
                <a:gd name="T46" fmla="*/ 821254 w 10000"/>
                <a:gd name="T47" fmla="*/ 122871 h 5291"/>
                <a:gd name="T48" fmla="*/ 747784 w 10000"/>
                <a:gd name="T49" fmla="*/ 123292 h 5291"/>
                <a:gd name="T50" fmla="*/ 675026 w 10000"/>
                <a:gd name="T51" fmla="*/ 122871 h 5291"/>
                <a:gd name="T52" fmla="*/ 603220 w 10000"/>
                <a:gd name="T53" fmla="*/ 122871 h 5291"/>
                <a:gd name="T54" fmla="*/ 532127 w 10000"/>
                <a:gd name="T55" fmla="*/ 121850 h 5291"/>
                <a:gd name="T56" fmla="*/ 461985 w 10000"/>
                <a:gd name="T57" fmla="*/ 120349 h 5291"/>
                <a:gd name="T58" fmla="*/ 393032 w 10000"/>
                <a:gd name="T59" fmla="*/ 118908 h 5291"/>
                <a:gd name="T60" fmla="*/ 325268 w 10000"/>
                <a:gd name="T61" fmla="*/ 117406 h 5291"/>
                <a:gd name="T62" fmla="*/ 257979 w 10000"/>
                <a:gd name="T63" fmla="*/ 115004 h 5291"/>
                <a:gd name="T64" fmla="*/ 191642 w 10000"/>
                <a:gd name="T65" fmla="*/ 112482 h 5291"/>
                <a:gd name="T66" fmla="*/ 126731 w 10000"/>
                <a:gd name="T67" fmla="*/ 110080 h 5291"/>
                <a:gd name="T68" fmla="*/ 0 w 10000"/>
                <a:gd name="T69" fmla="*/ 103654 h 5291"/>
                <a:gd name="T70" fmla="*/ 20210 w 10000"/>
                <a:gd name="T71" fmla="*/ 152058 h 5291"/>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10000" h="5291">
                  <a:moveTo>
                    <a:pt x="85" y="2532"/>
                  </a:moveTo>
                  <a:cubicBezTo>
                    <a:pt x="1736" y="3911"/>
                    <a:pt x="7524" y="5298"/>
                    <a:pt x="9958" y="5291"/>
                  </a:cubicBezTo>
                  <a:cubicBezTo>
                    <a:pt x="9989" y="1958"/>
                    <a:pt x="9969" y="3333"/>
                    <a:pt x="10000" y="0"/>
                  </a:cubicBez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5" name="Freeform 5"/>
            <p:cNvSpPr>
              <a:spLocks noEditPoints="1"/>
            </p:cNvSpPr>
            <p:nvPr/>
          </p:nvSpPr>
          <p:spPr bwMode="gray">
            <a:xfrm>
              <a:off x="0" y="0"/>
              <a:ext cx="9144000" cy="6858000"/>
            </a:xfrm>
            <a:custGeom>
              <a:avLst/>
              <a:gdLst>
                <a:gd name="T0" fmla="*/ 0 w 5760"/>
                <a:gd name="T1" fmla="*/ 0 h 4320"/>
                <a:gd name="T2" fmla="*/ 0 w 5760"/>
                <a:gd name="T3" fmla="*/ 6858000 h 4320"/>
                <a:gd name="T4" fmla="*/ 9144000 w 5760"/>
                <a:gd name="T5" fmla="*/ 6858000 h 4320"/>
                <a:gd name="T6" fmla="*/ 9144000 w 5760"/>
                <a:gd name="T7" fmla="*/ 0 h 4320"/>
                <a:gd name="T8" fmla="*/ 0 w 5760"/>
                <a:gd name="T9" fmla="*/ 0 h 4320"/>
                <a:gd name="T10" fmla="*/ 8642350 w 5760"/>
                <a:gd name="T11" fmla="*/ 6356350 h 4320"/>
                <a:gd name="T12" fmla="*/ 514350 w 5760"/>
                <a:gd name="T13" fmla="*/ 6356350 h 4320"/>
                <a:gd name="T14" fmla="*/ 514350 w 5760"/>
                <a:gd name="T15" fmla="*/ 514350 h 4320"/>
                <a:gd name="T16" fmla="*/ 8642350 w 5760"/>
                <a:gd name="T17" fmla="*/ 514350 h 4320"/>
                <a:gd name="T18" fmla="*/ 8642350 w 5760"/>
                <a:gd name="T19" fmla="*/ 6356350 h 432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sp>
        <p:nvSpPr>
          <p:cNvPr id="16" name="Rectangle 15"/>
          <p:cNvSpPr/>
          <p:nvPr/>
        </p:nvSpPr>
        <p:spPr>
          <a:xfrm>
            <a:off x="7745413" y="0"/>
            <a:ext cx="685800" cy="110013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866440" y="1381390"/>
            <a:ext cx="2987089" cy="157480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4722909" y="1320800"/>
            <a:ext cx="2791102" cy="4216400"/>
          </a:xfrm>
          <a:prstGeom prst="roundRect">
            <a:avLst>
              <a:gd name="adj" fmla="val 1858"/>
            </a:avLst>
          </a:prstGeom>
          <a:effectLst>
            <a:outerShdw blurRad="50800" dist="50800" dir="5400000" algn="tl" rotWithShape="0">
              <a:srgbClr val="000000">
                <a:alpha val="43000"/>
              </a:srgbClr>
            </a:outerShdw>
          </a:effectLst>
        </p:spPr>
        <p:txBody>
          <a:bodyPr rtlCol="0">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noProof="0"/>
              <a:t>Click icon to add picture</a:t>
            </a:r>
            <a:endParaRPr lang="en-US" noProof="0" dirty="0"/>
          </a:p>
        </p:txBody>
      </p:sp>
      <p:sp>
        <p:nvSpPr>
          <p:cNvPr id="4" name="Text Placeholder 3"/>
          <p:cNvSpPr>
            <a:spLocks noGrp="1"/>
          </p:cNvSpPr>
          <p:nvPr>
            <p:ph type="body" sz="half" idx="2"/>
          </p:nvPr>
        </p:nvSpPr>
        <p:spPr>
          <a:xfrm>
            <a:off x="866440" y="3086100"/>
            <a:ext cx="2987089" cy="2451100"/>
          </a:xfrm>
        </p:spPr>
        <p:txBody>
          <a:bodyPr>
            <a:normAutofit/>
          </a:bodyPr>
          <a:lstStyle>
            <a:lvl1pPr marL="0" indent="0">
              <a:buNone/>
              <a:defRPr sz="14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7" name="Date Placeholder 4"/>
          <p:cNvSpPr>
            <a:spLocks noGrp="1"/>
          </p:cNvSpPr>
          <p:nvPr>
            <p:ph type="dt" sz="half" idx="10"/>
          </p:nvPr>
        </p:nvSpPr>
        <p:spPr/>
        <p:txBody>
          <a:bodyPr/>
          <a:lstStyle>
            <a:lvl1pPr>
              <a:defRPr/>
            </a:lvl1pPr>
          </a:lstStyle>
          <a:p>
            <a:pPr>
              <a:defRPr/>
            </a:pPr>
            <a:fld id="{30698356-D83A-419D-9F99-8E2688E260AD}" type="datetimeFigureOut">
              <a:rPr lang="en-US"/>
              <a:pPr>
                <a:defRPr/>
              </a:pPr>
              <a:t>9/8/2019</a:t>
            </a:fld>
            <a:endParaRPr lang="en-US"/>
          </a:p>
        </p:txBody>
      </p:sp>
      <p:sp>
        <p:nvSpPr>
          <p:cNvPr id="18" name="Footer Placeholder 5"/>
          <p:cNvSpPr>
            <a:spLocks noGrp="1"/>
          </p:cNvSpPr>
          <p:nvPr>
            <p:ph type="ftr" sz="quarter" idx="11"/>
          </p:nvPr>
        </p:nvSpPr>
        <p:spPr/>
        <p:txBody>
          <a:bodyPr/>
          <a:lstStyle>
            <a:lvl1pPr>
              <a:defRPr/>
            </a:lvl1pPr>
          </a:lstStyle>
          <a:p>
            <a:pPr>
              <a:defRPr/>
            </a:pPr>
            <a:endParaRPr lang="en-US"/>
          </a:p>
        </p:txBody>
      </p:sp>
      <p:sp>
        <p:nvSpPr>
          <p:cNvPr id="19" name="Slide Number Placeholder 6"/>
          <p:cNvSpPr>
            <a:spLocks noGrp="1"/>
          </p:cNvSpPr>
          <p:nvPr>
            <p:ph type="sldNum" sz="quarter" idx="12"/>
          </p:nvPr>
        </p:nvSpPr>
        <p:spPr/>
        <p:txBody>
          <a:bodyPr/>
          <a:lstStyle>
            <a:lvl1pPr algn="ctr">
              <a:defRPr sz="2800"/>
            </a:lvl1pPr>
          </a:lstStyle>
          <a:p>
            <a:pPr>
              <a:defRPr/>
            </a:pPr>
            <a:fld id="{8B62D0D4-E896-4FBC-9D69-4ED6B8EC73D1}" type="slidenum">
              <a:rPr lang="en-US"/>
              <a:pPr>
                <a:defRPr/>
              </a:pPr>
              <a:t>‹#›</a:t>
            </a:fld>
            <a:endParaRPr lang="en-US"/>
          </a:p>
        </p:txBody>
      </p:sp>
    </p:spTree>
    <p:extLst>
      <p:ext uri="{BB962C8B-B14F-4D97-AF65-F5344CB8AC3E}">
        <p14:creationId xmlns:p14="http://schemas.microsoft.com/office/powerpoint/2010/main" val="3247582500"/>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showMasterSp="0" preserve="1">
  <p:cSld name="Panoramic Picture with Caption">
    <p:spTree>
      <p:nvGrpSpPr>
        <p:cNvPr id="1" name=""/>
        <p:cNvGrpSpPr/>
        <p:nvPr/>
      </p:nvGrpSpPr>
      <p:grpSpPr>
        <a:xfrm>
          <a:off x="0" y="0"/>
          <a:ext cx="0" cy="0"/>
          <a:chOff x="0" y="0"/>
          <a:chExt cx="0" cy="0"/>
        </a:xfrm>
      </p:grpSpPr>
      <p:grpSp>
        <p:nvGrpSpPr>
          <p:cNvPr id="5" name="Group 26"/>
          <p:cNvGrpSpPr>
            <a:grpSpLocks/>
          </p:cNvGrpSpPr>
          <p:nvPr/>
        </p:nvGrpSpPr>
        <p:grpSpPr bwMode="auto">
          <a:xfrm>
            <a:off x="-1588" y="0"/>
            <a:ext cx="9145588" cy="6861175"/>
            <a:chOff x="-1588" y="0"/>
            <a:chExt cx="9145588" cy="6860798"/>
          </a:xfrm>
        </p:grpSpPr>
        <p:sp>
          <p:nvSpPr>
            <p:cNvPr id="6" name="Rectangle 5"/>
            <p:cNvSpPr/>
            <p:nvPr/>
          </p:nvSpPr>
          <p:spPr>
            <a:xfrm>
              <a:off x="0" y="0"/>
              <a:ext cx="9118832" cy="6858000"/>
            </a:xfrm>
            <a:prstGeom prst="rect">
              <a:avLst/>
            </a:prstGeom>
            <a:blipFill>
              <a:blip r:embed="rId2" cstate="print">
                <a:duotone>
                  <a:schemeClr val="dk2">
                    <a:shade val="69000"/>
                    <a:hueMod val="91000"/>
                    <a:satMod val="164000"/>
                    <a:lumMod val="74000"/>
                  </a:schemeClr>
                  <a:schemeClr val="dk2">
                    <a:hueMod val="124000"/>
                    <a:satMod val="140000"/>
                    <a:lumMod val="142000"/>
                  </a:schemeClr>
                </a:duotone>
              </a:blip>
              <a:srcRect/>
              <a:stretch>
                <a:fillRect l="-16713" r="-16989"/>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7" name="Oval 6"/>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8" name="Oval 7"/>
            <p:cNvSpPr/>
            <p:nvPr/>
          </p:nvSpPr>
          <p:spPr>
            <a:xfrm>
              <a:off x="629943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9" name="Oval 8"/>
            <p:cNvSpPr/>
            <p:nvPr/>
          </p:nvSpPr>
          <p:spPr>
            <a:xfrm>
              <a:off x="5689832" y="0"/>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0" name="Oval 9"/>
            <p:cNvSpPr/>
            <p:nvPr/>
          </p:nvSpPr>
          <p:spPr>
            <a:xfrm>
              <a:off x="6299432" y="5870198"/>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1" name="Oval 10"/>
            <p:cNvSpPr/>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2" name="Freeform 5"/>
            <p:cNvSpPr>
              <a:spLocks/>
            </p:cNvSpPr>
            <p:nvPr/>
          </p:nvSpPr>
          <p:spPr bwMode="gray">
            <a:xfrm rot="10204164">
              <a:off x="426788" y="4564241"/>
              <a:ext cx="2377690" cy="317748"/>
            </a:xfrm>
            <a:custGeom>
              <a:avLst/>
              <a:gdLst>
                <a:gd name="T0" fmla="*/ 20210 w 10000"/>
                <a:gd name="T1" fmla="*/ 152058 h 5291"/>
                <a:gd name="T2" fmla="*/ 2367704 w 10000"/>
                <a:gd name="T3" fmla="*/ 317748 h 5291"/>
                <a:gd name="T4" fmla="*/ 2377690 w 10000"/>
                <a:gd name="T5" fmla="*/ 0 h 5291"/>
                <a:gd name="T6" fmla="*/ 2377690 w 10000"/>
                <a:gd name="T7" fmla="*/ 0 h 5291"/>
                <a:gd name="T8" fmla="*/ 2298513 w 10000"/>
                <a:gd name="T9" fmla="*/ 12251 h 5291"/>
                <a:gd name="T10" fmla="*/ 2219336 w 10000"/>
                <a:gd name="T11" fmla="*/ 24022 h 5291"/>
                <a:gd name="T12" fmla="*/ 2140159 w 10000"/>
                <a:gd name="T13" fmla="*/ 35432 h 5291"/>
                <a:gd name="T14" fmla="*/ 2060744 w 10000"/>
                <a:gd name="T15" fmla="*/ 45221 h 5291"/>
                <a:gd name="T16" fmla="*/ 1981329 w 10000"/>
                <a:gd name="T17" fmla="*/ 55070 h 5291"/>
                <a:gd name="T18" fmla="*/ 1901914 w 10000"/>
                <a:gd name="T19" fmla="*/ 64318 h 5291"/>
                <a:gd name="T20" fmla="*/ 1823450 w 10000"/>
                <a:gd name="T21" fmla="*/ 72185 h 5291"/>
                <a:gd name="T22" fmla="*/ 1743560 w 10000"/>
                <a:gd name="T23" fmla="*/ 79572 h 5291"/>
                <a:gd name="T24" fmla="*/ 1664383 w 10000"/>
                <a:gd name="T25" fmla="*/ 86478 h 5291"/>
                <a:gd name="T26" fmla="*/ 1586633 w 10000"/>
                <a:gd name="T27" fmla="*/ 92364 h 5291"/>
                <a:gd name="T28" fmla="*/ 1507455 w 10000"/>
                <a:gd name="T29" fmla="*/ 98249 h 5291"/>
                <a:gd name="T30" fmla="*/ 1429705 w 10000"/>
                <a:gd name="T31" fmla="*/ 103234 h 5291"/>
                <a:gd name="T32" fmla="*/ 1351955 w 10000"/>
                <a:gd name="T33" fmla="*/ 107137 h 5291"/>
                <a:gd name="T34" fmla="*/ 1274204 w 10000"/>
                <a:gd name="T35" fmla="*/ 111101 h 5291"/>
                <a:gd name="T36" fmla="*/ 1197405 w 10000"/>
                <a:gd name="T37" fmla="*/ 114464 h 5291"/>
                <a:gd name="T38" fmla="*/ 1121556 w 10000"/>
                <a:gd name="T39" fmla="*/ 116986 h 5291"/>
                <a:gd name="T40" fmla="*/ 1045233 w 10000"/>
                <a:gd name="T41" fmla="*/ 118908 h 5291"/>
                <a:gd name="T42" fmla="*/ 969860 w 10000"/>
                <a:gd name="T43" fmla="*/ 120890 h 5291"/>
                <a:gd name="T44" fmla="*/ 895438 w 10000"/>
                <a:gd name="T45" fmla="*/ 121850 h 5291"/>
                <a:gd name="T46" fmla="*/ 821254 w 10000"/>
                <a:gd name="T47" fmla="*/ 122871 h 5291"/>
                <a:gd name="T48" fmla="*/ 747784 w 10000"/>
                <a:gd name="T49" fmla="*/ 123292 h 5291"/>
                <a:gd name="T50" fmla="*/ 675026 w 10000"/>
                <a:gd name="T51" fmla="*/ 122871 h 5291"/>
                <a:gd name="T52" fmla="*/ 603220 w 10000"/>
                <a:gd name="T53" fmla="*/ 122871 h 5291"/>
                <a:gd name="T54" fmla="*/ 532127 w 10000"/>
                <a:gd name="T55" fmla="*/ 121850 h 5291"/>
                <a:gd name="T56" fmla="*/ 461985 w 10000"/>
                <a:gd name="T57" fmla="*/ 120349 h 5291"/>
                <a:gd name="T58" fmla="*/ 393032 w 10000"/>
                <a:gd name="T59" fmla="*/ 118908 h 5291"/>
                <a:gd name="T60" fmla="*/ 325268 w 10000"/>
                <a:gd name="T61" fmla="*/ 117406 h 5291"/>
                <a:gd name="T62" fmla="*/ 257979 w 10000"/>
                <a:gd name="T63" fmla="*/ 115004 h 5291"/>
                <a:gd name="T64" fmla="*/ 191642 w 10000"/>
                <a:gd name="T65" fmla="*/ 112482 h 5291"/>
                <a:gd name="T66" fmla="*/ 126731 w 10000"/>
                <a:gd name="T67" fmla="*/ 110080 h 5291"/>
                <a:gd name="T68" fmla="*/ 0 w 10000"/>
                <a:gd name="T69" fmla="*/ 103654 h 5291"/>
                <a:gd name="T70" fmla="*/ 20210 w 10000"/>
                <a:gd name="T71" fmla="*/ 152058 h 5291"/>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10000" h="5291">
                  <a:moveTo>
                    <a:pt x="85" y="2532"/>
                  </a:moveTo>
                  <a:cubicBezTo>
                    <a:pt x="1736" y="3911"/>
                    <a:pt x="7524" y="5298"/>
                    <a:pt x="9958" y="5291"/>
                  </a:cubicBezTo>
                  <a:cubicBezTo>
                    <a:pt x="9989" y="1958"/>
                    <a:pt x="9969" y="3333"/>
                    <a:pt x="10000" y="0"/>
                  </a:cubicBez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 name="Rectangle 12"/>
            <p:cNvSpPr/>
            <p:nvPr/>
          </p:nvSpPr>
          <p:spPr>
            <a:xfrm>
              <a:off x="422275" y="401616"/>
              <a:ext cx="8326438" cy="3141489"/>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4" name="Freeform 35"/>
            <p:cNvSpPr>
              <a:spLocks/>
            </p:cNvSpPr>
            <p:nvPr/>
          </p:nvSpPr>
          <p:spPr bwMode="gray">
            <a:xfrm rot="10800000">
              <a:off x="485023" y="2670079"/>
              <a:ext cx="8182128" cy="2130508"/>
            </a:xfrm>
            <a:custGeom>
              <a:avLst/>
              <a:gdLst>
                <a:gd name="T0" fmla="*/ 0 w 10000"/>
                <a:gd name="T1" fmla="*/ 0 h 9621"/>
                <a:gd name="T2" fmla="*/ 0 w 10000"/>
                <a:gd name="T3" fmla="*/ 533900 h 9621"/>
                <a:gd name="T4" fmla="*/ 0 w 10000"/>
                <a:gd name="T5" fmla="*/ 2122757 h 9621"/>
                <a:gd name="T6" fmla="*/ 0 w 10000"/>
                <a:gd name="T7" fmla="*/ 2130508 h 9621"/>
                <a:gd name="T8" fmla="*/ 8182128 w 10000"/>
                <a:gd name="T9" fmla="*/ 2122536 h 9621"/>
                <a:gd name="T10" fmla="*/ 8182128 w 10000"/>
                <a:gd name="T11" fmla="*/ 2122757 h 9621"/>
                <a:gd name="T12" fmla="*/ 8173946 w 10000"/>
                <a:gd name="T13" fmla="*/ 533900 h 9621"/>
                <a:gd name="T14" fmla="*/ 8173946 w 10000"/>
                <a:gd name="T15" fmla="*/ 0 h 9621"/>
                <a:gd name="T16" fmla="*/ 8173946 w 10000"/>
                <a:gd name="T17" fmla="*/ 0 h 9621"/>
                <a:gd name="T18" fmla="*/ 7800841 w 10000"/>
                <a:gd name="T19" fmla="*/ 56025 h 9621"/>
                <a:gd name="T20" fmla="*/ 7432645 w 10000"/>
                <a:gd name="T21" fmla="*/ 105629 h 9621"/>
                <a:gd name="T22" fmla="*/ 7059540 w 10000"/>
                <a:gd name="T23" fmla="*/ 148146 h 9621"/>
                <a:gd name="T24" fmla="*/ 6690526 w 10000"/>
                <a:gd name="T25" fmla="*/ 187563 h 9621"/>
                <a:gd name="T26" fmla="*/ 6321512 w 10000"/>
                <a:gd name="T27" fmla="*/ 217900 h 9621"/>
                <a:gd name="T28" fmla="*/ 5955771 w 10000"/>
                <a:gd name="T29" fmla="*/ 240709 h 9621"/>
                <a:gd name="T30" fmla="*/ 5590030 w 10000"/>
                <a:gd name="T31" fmla="*/ 260418 h 9621"/>
                <a:gd name="T32" fmla="*/ 5230834 w 10000"/>
                <a:gd name="T33" fmla="*/ 273704 h 9621"/>
                <a:gd name="T34" fmla="*/ 4878185 w 10000"/>
                <a:gd name="T35" fmla="*/ 283226 h 9621"/>
                <a:gd name="T36" fmla="*/ 4527990 w 10000"/>
                <a:gd name="T37" fmla="*/ 286548 h 9621"/>
                <a:gd name="T38" fmla="*/ 4189250 w 10000"/>
                <a:gd name="T39" fmla="*/ 286548 h 9621"/>
                <a:gd name="T40" fmla="*/ 3852964 w 10000"/>
                <a:gd name="T41" fmla="*/ 286548 h 9621"/>
                <a:gd name="T42" fmla="*/ 3527315 w 10000"/>
                <a:gd name="T43" fmla="*/ 280347 h 9621"/>
                <a:gd name="T44" fmla="*/ 3209849 w 10000"/>
                <a:gd name="T45" fmla="*/ 270383 h 9621"/>
                <a:gd name="T46" fmla="*/ 2903019 w 10000"/>
                <a:gd name="T47" fmla="*/ 257096 h 9621"/>
                <a:gd name="T48" fmla="*/ 2607644 w 10000"/>
                <a:gd name="T49" fmla="*/ 243809 h 9621"/>
                <a:gd name="T50" fmla="*/ 2323724 w 10000"/>
                <a:gd name="T51" fmla="*/ 227201 h 9621"/>
                <a:gd name="T52" fmla="*/ 2049623 w 10000"/>
                <a:gd name="T53" fmla="*/ 211257 h 9621"/>
                <a:gd name="T54" fmla="*/ 1793522 w 10000"/>
                <a:gd name="T55" fmla="*/ 191549 h 9621"/>
                <a:gd name="T56" fmla="*/ 1545604 w 10000"/>
                <a:gd name="T57" fmla="*/ 171619 h 9621"/>
                <a:gd name="T58" fmla="*/ 1101314 w 10000"/>
                <a:gd name="T59" fmla="*/ 128216 h 9621"/>
                <a:gd name="T60" fmla="*/ 721664 w 10000"/>
                <a:gd name="T61" fmla="*/ 88577 h 9621"/>
                <a:gd name="T62" fmla="*/ 418107 w 10000"/>
                <a:gd name="T63" fmla="*/ 56025 h 9621"/>
                <a:gd name="T64" fmla="*/ 191462 w 10000"/>
                <a:gd name="T65" fmla="*/ 26130 h 9621"/>
                <a:gd name="T66" fmla="*/ 0 w 10000"/>
                <a:gd name="T67" fmla="*/ 0 h 9621"/>
                <a:gd name="T68" fmla="*/ 0 w 10000"/>
                <a:gd name="T69" fmla="*/ 0 h 9621"/>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10000" h="9621">
                  <a:moveTo>
                    <a:pt x="0" y="0"/>
                  </a:moveTo>
                  <a:lnTo>
                    <a:pt x="0" y="2411"/>
                  </a:lnTo>
                  <a:lnTo>
                    <a:pt x="0" y="9586"/>
                  </a:lnTo>
                  <a:lnTo>
                    <a:pt x="0" y="9621"/>
                  </a:lnTo>
                  <a:lnTo>
                    <a:pt x="10000" y="9585"/>
                  </a:lnTo>
                  <a:cubicBezTo>
                    <a:pt x="9997" y="8144"/>
                    <a:pt x="10003" y="9571"/>
                    <a:pt x="10000" y="9586"/>
                  </a:cubicBezTo>
                  <a:cubicBezTo>
                    <a:pt x="9997" y="7194"/>
                    <a:pt x="9993" y="4803"/>
                    <a:pt x="9990" y="2411"/>
                  </a:cubicBezTo>
                  <a:lnTo>
                    <a:pt x="9990" y="0"/>
                  </a:lnTo>
                  <a:lnTo>
                    <a:pt x="9534" y="253"/>
                  </a:lnTo>
                  <a:lnTo>
                    <a:pt x="9084" y="477"/>
                  </a:lnTo>
                  <a:lnTo>
                    <a:pt x="8628" y="669"/>
                  </a:lnTo>
                  <a:lnTo>
                    <a:pt x="8177" y="847"/>
                  </a:lnTo>
                  <a:lnTo>
                    <a:pt x="7726" y="984"/>
                  </a:lnTo>
                  <a:lnTo>
                    <a:pt x="7279" y="1087"/>
                  </a:lnTo>
                  <a:lnTo>
                    <a:pt x="6832" y="1176"/>
                  </a:lnTo>
                  <a:lnTo>
                    <a:pt x="6393" y="1236"/>
                  </a:lnTo>
                  <a:lnTo>
                    <a:pt x="5962" y="1279"/>
                  </a:lnTo>
                  <a:lnTo>
                    <a:pt x="5534" y="1294"/>
                  </a:lnTo>
                  <a:lnTo>
                    <a:pt x="5120" y="1294"/>
                  </a:lnTo>
                  <a:lnTo>
                    <a:pt x="4709" y="1294"/>
                  </a:lnTo>
                  <a:lnTo>
                    <a:pt x="4311" y="1266"/>
                  </a:lnTo>
                  <a:lnTo>
                    <a:pt x="3923" y="1221"/>
                  </a:lnTo>
                  <a:lnTo>
                    <a:pt x="3548" y="1161"/>
                  </a:lnTo>
                  <a:lnTo>
                    <a:pt x="3187" y="1101"/>
                  </a:lnTo>
                  <a:lnTo>
                    <a:pt x="2840" y="1026"/>
                  </a:lnTo>
                  <a:lnTo>
                    <a:pt x="2505" y="954"/>
                  </a:lnTo>
                  <a:lnTo>
                    <a:pt x="2192" y="865"/>
                  </a:lnTo>
                  <a:lnTo>
                    <a:pt x="1889" y="775"/>
                  </a:lnTo>
                  <a:lnTo>
                    <a:pt x="1346" y="579"/>
                  </a:lnTo>
                  <a:lnTo>
                    <a:pt x="882" y="400"/>
                  </a:lnTo>
                  <a:lnTo>
                    <a:pt x="511" y="253"/>
                  </a:lnTo>
                  <a:lnTo>
                    <a:pt x="234" y="118"/>
                  </a:lnTo>
                  <a:lnTo>
                    <a:pt x="0"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5" name="Freeform 5"/>
            <p:cNvSpPr>
              <a:spLocks noEditPoints="1"/>
            </p:cNvSpPr>
            <p:nvPr/>
          </p:nvSpPr>
          <p:spPr bwMode="gray">
            <a:xfrm>
              <a:off x="0" y="0"/>
              <a:ext cx="9144000" cy="6858000"/>
            </a:xfrm>
            <a:custGeom>
              <a:avLst/>
              <a:gdLst>
                <a:gd name="T0" fmla="*/ 0 w 5760"/>
                <a:gd name="T1" fmla="*/ 0 h 4320"/>
                <a:gd name="T2" fmla="*/ 0 w 5760"/>
                <a:gd name="T3" fmla="*/ 6858000 h 4320"/>
                <a:gd name="T4" fmla="*/ 9144000 w 5760"/>
                <a:gd name="T5" fmla="*/ 6858000 h 4320"/>
                <a:gd name="T6" fmla="*/ 9144000 w 5760"/>
                <a:gd name="T7" fmla="*/ 0 h 4320"/>
                <a:gd name="T8" fmla="*/ 0 w 5760"/>
                <a:gd name="T9" fmla="*/ 0 h 4320"/>
                <a:gd name="T10" fmla="*/ 8642350 w 5760"/>
                <a:gd name="T11" fmla="*/ 6356350 h 4320"/>
                <a:gd name="T12" fmla="*/ 514350 w 5760"/>
                <a:gd name="T13" fmla="*/ 6356350 h 4320"/>
                <a:gd name="T14" fmla="*/ 514350 w 5760"/>
                <a:gd name="T15" fmla="*/ 514350 h 4320"/>
                <a:gd name="T16" fmla="*/ 8642350 w 5760"/>
                <a:gd name="T17" fmla="*/ 514350 h 4320"/>
                <a:gd name="T18" fmla="*/ 8642350 w 5760"/>
                <a:gd name="T19" fmla="*/ 6356350 h 432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sp>
        <p:nvSpPr>
          <p:cNvPr id="16" name="Rectangle 15"/>
          <p:cNvSpPr/>
          <p:nvPr/>
        </p:nvSpPr>
        <p:spPr>
          <a:xfrm>
            <a:off x="7745413" y="0"/>
            <a:ext cx="685800" cy="110013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866441" y="4961454"/>
            <a:ext cx="6422004"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866441" y="685800"/>
            <a:ext cx="6422004" cy="3429000"/>
          </a:xfrm>
          <a:prstGeom prst="roundRect">
            <a:avLst>
              <a:gd name="adj" fmla="val 1858"/>
            </a:avLst>
          </a:prstGeom>
          <a:effectLst>
            <a:outerShdw blurRad="50800" dist="50800" dir="5400000" algn="tl" rotWithShape="0">
              <a:srgbClr val="000000">
                <a:alpha val="43000"/>
              </a:srgbClr>
            </a:outerShdw>
          </a:effectLst>
        </p:spPr>
        <p:txBody>
          <a:bodyPr rtlCol="0">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noProof="0"/>
              <a:t>Click icon to add picture</a:t>
            </a:r>
            <a:endParaRPr lang="en-US" noProof="0" dirty="0"/>
          </a:p>
        </p:txBody>
      </p:sp>
      <p:sp>
        <p:nvSpPr>
          <p:cNvPr id="4" name="Text Placeholder 3"/>
          <p:cNvSpPr>
            <a:spLocks noGrp="1"/>
          </p:cNvSpPr>
          <p:nvPr>
            <p:ph type="body" sz="half" idx="2"/>
          </p:nvPr>
        </p:nvSpPr>
        <p:spPr bwMode="gray">
          <a:xfrm>
            <a:off x="866440" y="5528192"/>
            <a:ext cx="6422004" cy="493712"/>
          </a:xfrm>
        </p:spPr>
        <p:txBody>
          <a:bodyPr>
            <a:normAutofit/>
          </a:bodyPr>
          <a:lstStyle>
            <a:lvl1pPr marL="0" indent="0">
              <a:buNone/>
              <a:defRPr sz="12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7" name="Date Placeholder 4"/>
          <p:cNvSpPr>
            <a:spLocks noGrp="1"/>
          </p:cNvSpPr>
          <p:nvPr>
            <p:ph type="dt" sz="half" idx="10"/>
          </p:nvPr>
        </p:nvSpPr>
        <p:spPr/>
        <p:txBody>
          <a:bodyPr/>
          <a:lstStyle>
            <a:lvl1pPr>
              <a:defRPr/>
            </a:lvl1pPr>
          </a:lstStyle>
          <a:p>
            <a:pPr>
              <a:defRPr/>
            </a:pPr>
            <a:fld id="{49219008-B561-4118-8097-BF2206178A96}" type="datetimeFigureOut">
              <a:rPr lang="en-US"/>
              <a:pPr>
                <a:defRPr/>
              </a:pPr>
              <a:t>9/8/2019</a:t>
            </a:fld>
            <a:endParaRPr lang="en-US"/>
          </a:p>
        </p:txBody>
      </p:sp>
      <p:sp>
        <p:nvSpPr>
          <p:cNvPr id="18" name="Footer Placeholder 5"/>
          <p:cNvSpPr>
            <a:spLocks noGrp="1"/>
          </p:cNvSpPr>
          <p:nvPr>
            <p:ph type="ftr" sz="quarter" idx="11"/>
          </p:nvPr>
        </p:nvSpPr>
        <p:spPr/>
        <p:txBody>
          <a:bodyPr/>
          <a:lstStyle>
            <a:lvl1pPr>
              <a:defRPr/>
            </a:lvl1pPr>
          </a:lstStyle>
          <a:p>
            <a:pPr>
              <a:defRPr/>
            </a:pPr>
            <a:endParaRPr lang="en-US"/>
          </a:p>
        </p:txBody>
      </p:sp>
      <p:sp>
        <p:nvSpPr>
          <p:cNvPr id="19" name="Slide Number Placeholder 6"/>
          <p:cNvSpPr>
            <a:spLocks noGrp="1"/>
          </p:cNvSpPr>
          <p:nvPr>
            <p:ph type="sldNum" sz="quarter" idx="12"/>
          </p:nvPr>
        </p:nvSpPr>
        <p:spPr/>
        <p:txBody>
          <a:bodyPr/>
          <a:lstStyle>
            <a:lvl1pPr algn="ctr">
              <a:defRPr sz="2800"/>
            </a:lvl1pPr>
          </a:lstStyle>
          <a:p>
            <a:pPr>
              <a:defRPr/>
            </a:pPr>
            <a:fld id="{0948F50E-0286-4453-8DAA-9F834845CD9E}" type="slidenum">
              <a:rPr lang="en-US"/>
              <a:pPr>
                <a:defRPr/>
              </a:pPr>
              <a:t>‹#›</a:t>
            </a:fld>
            <a:endParaRPr lang="en-US"/>
          </a:p>
        </p:txBody>
      </p:sp>
    </p:spTree>
    <p:extLst>
      <p:ext uri="{BB962C8B-B14F-4D97-AF65-F5344CB8AC3E}">
        <p14:creationId xmlns:p14="http://schemas.microsoft.com/office/powerpoint/2010/main" val="73748187"/>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showMasterSp="0" preserve="1">
  <p:cSld name="Title and Caption">
    <p:spTree>
      <p:nvGrpSpPr>
        <p:cNvPr id="1" name=""/>
        <p:cNvGrpSpPr/>
        <p:nvPr/>
      </p:nvGrpSpPr>
      <p:grpSpPr>
        <a:xfrm>
          <a:off x="0" y="0"/>
          <a:ext cx="0" cy="0"/>
          <a:chOff x="0" y="0"/>
          <a:chExt cx="0" cy="0"/>
        </a:xfrm>
      </p:grpSpPr>
      <p:grpSp>
        <p:nvGrpSpPr>
          <p:cNvPr id="4" name="Group 26"/>
          <p:cNvGrpSpPr>
            <a:grpSpLocks/>
          </p:cNvGrpSpPr>
          <p:nvPr/>
        </p:nvGrpSpPr>
        <p:grpSpPr bwMode="auto">
          <a:xfrm>
            <a:off x="-1588" y="0"/>
            <a:ext cx="9145588" cy="6861175"/>
            <a:chOff x="-1588" y="0"/>
            <a:chExt cx="9145588" cy="6860798"/>
          </a:xfrm>
        </p:grpSpPr>
        <p:sp>
          <p:nvSpPr>
            <p:cNvPr id="5" name="Rectangle 4"/>
            <p:cNvSpPr/>
            <p:nvPr/>
          </p:nvSpPr>
          <p:spPr>
            <a:xfrm>
              <a:off x="0" y="0"/>
              <a:ext cx="9118832" cy="6858000"/>
            </a:xfrm>
            <a:prstGeom prst="rect">
              <a:avLst/>
            </a:prstGeom>
            <a:blipFill>
              <a:blip r:embed="rId2" cstate="print">
                <a:duotone>
                  <a:schemeClr val="dk2">
                    <a:shade val="69000"/>
                    <a:hueMod val="91000"/>
                    <a:satMod val="164000"/>
                    <a:lumMod val="74000"/>
                  </a:schemeClr>
                  <a:schemeClr val="dk2">
                    <a:hueMod val="124000"/>
                    <a:satMod val="140000"/>
                    <a:lumMod val="142000"/>
                  </a:schemeClr>
                </a:duotone>
              </a:blip>
              <a:srcRect/>
              <a:stretch>
                <a:fillRect l="-16713" r="-16989"/>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6" name="Oval 5"/>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 name="Oval 6"/>
            <p:cNvSpPr/>
            <p:nvPr/>
          </p:nvSpPr>
          <p:spPr>
            <a:xfrm>
              <a:off x="629943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8" name="Oval 7"/>
            <p:cNvSpPr/>
            <p:nvPr/>
          </p:nvSpPr>
          <p:spPr>
            <a:xfrm>
              <a:off x="5689832" y="0"/>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9" name="Oval 8"/>
            <p:cNvSpPr/>
            <p:nvPr/>
          </p:nvSpPr>
          <p:spPr>
            <a:xfrm>
              <a:off x="6299432" y="5870198"/>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0" name="Oval 9"/>
            <p:cNvSpPr/>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1" name="Freeform 5"/>
            <p:cNvSpPr>
              <a:spLocks/>
            </p:cNvSpPr>
            <p:nvPr/>
          </p:nvSpPr>
          <p:spPr bwMode="gray">
            <a:xfrm rot="-589932">
              <a:off x="6359946" y="2780895"/>
              <a:ext cx="2377690" cy="317748"/>
            </a:xfrm>
            <a:custGeom>
              <a:avLst/>
              <a:gdLst>
                <a:gd name="T0" fmla="*/ 20210 w 10000"/>
                <a:gd name="T1" fmla="*/ 152058 h 5291"/>
                <a:gd name="T2" fmla="*/ 2367704 w 10000"/>
                <a:gd name="T3" fmla="*/ 317748 h 5291"/>
                <a:gd name="T4" fmla="*/ 2377690 w 10000"/>
                <a:gd name="T5" fmla="*/ 0 h 5291"/>
                <a:gd name="T6" fmla="*/ 2377690 w 10000"/>
                <a:gd name="T7" fmla="*/ 0 h 5291"/>
                <a:gd name="T8" fmla="*/ 2298513 w 10000"/>
                <a:gd name="T9" fmla="*/ 12251 h 5291"/>
                <a:gd name="T10" fmla="*/ 2219336 w 10000"/>
                <a:gd name="T11" fmla="*/ 24022 h 5291"/>
                <a:gd name="T12" fmla="*/ 2140159 w 10000"/>
                <a:gd name="T13" fmla="*/ 35432 h 5291"/>
                <a:gd name="T14" fmla="*/ 2060744 w 10000"/>
                <a:gd name="T15" fmla="*/ 45221 h 5291"/>
                <a:gd name="T16" fmla="*/ 1981329 w 10000"/>
                <a:gd name="T17" fmla="*/ 55070 h 5291"/>
                <a:gd name="T18" fmla="*/ 1901914 w 10000"/>
                <a:gd name="T19" fmla="*/ 64318 h 5291"/>
                <a:gd name="T20" fmla="*/ 1823450 w 10000"/>
                <a:gd name="T21" fmla="*/ 72185 h 5291"/>
                <a:gd name="T22" fmla="*/ 1743560 w 10000"/>
                <a:gd name="T23" fmla="*/ 79572 h 5291"/>
                <a:gd name="T24" fmla="*/ 1664383 w 10000"/>
                <a:gd name="T25" fmla="*/ 86478 h 5291"/>
                <a:gd name="T26" fmla="*/ 1586633 w 10000"/>
                <a:gd name="T27" fmla="*/ 92364 h 5291"/>
                <a:gd name="T28" fmla="*/ 1507455 w 10000"/>
                <a:gd name="T29" fmla="*/ 98249 h 5291"/>
                <a:gd name="T30" fmla="*/ 1429705 w 10000"/>
                <a:gd name="T31" fmla="*/ 103234 h 5291"/>
                <a:gd name="T32" fmla="*/ 1351955 w 10000"/>
                <a:gd name="T33" fmla="*/ 107137 h 5291"/>
                <a:gd name="T34" fmla="*/ 1274204 w 10000"/>
                <a:gd name="T35" fmla="*/ 111101 h 5291"/>
                <a:gd name="T36" fmla="*/ 1197405 w 10000"/>
                <a:gd name="T37" fmla="*/ 114464 h 5291"/>
                <a:gd name="T38" fmla="*/ 1121556 w 10000"/>
                <a:gd name="T39" fmla="*/ 116986 h 5291"/>
                <a:gd name="T40" fmla="*/ 1045233 w 10000"/>
                <a:gd name="T41" fmla="*/ 118908 h 5291"/>
                <a:gd name="T42" fmla="*/ 969860 w 10000"/>
                <a:gd name="T43" fmla="*/ 120890 h 5291"/>
                <a:gd name="T44" fmla="*/ 895438 w 10000"/>
                <a:gd name="T45" fmla="*/ 121850 h 5291"/>
                <a:gd name="T46" fmla="*/ 821254 w 10000"/>
                <a:gd name="T47" fmla="*/ 122871 h 5291"/>
                <a:gd name="T48" fmla="*/ 747784 w 10000"/>
                <a:gd name="T49" fmla="*/ 123292 h 5291"/>
                <a:gd name="T50" fmla="*/ 675026 w 10000"/>
                <a:gd name="T51" fmla="*/ 122871 h 5291"/>
                <a:gd name="T52" fmla="*/ 603220 w 10000"/>
                <a:gd name="T53" fmla="*/ 122871 h 5291"/>
                <a:gd name="T54" fmla="*/ 532127 w 10000"/>
                <a:gd name="T55" fmla="*/ 121850 h 5291"/>
                <a:gd name="T56" fmla="*/ 461985 w 10000"/>
                <a:gd name="T57" fmla="*/ 120349 h 5291"/>
                <a:gd name="T58" fmla="*/ 393032 w 10000"/>
                <a:gd name="T59" fmla="*/ 118908 h 5291"/>
                <a:gd name="T60" fmla="*/ 325268 w 10000"/>
                <a:gd name="T61" fmla="*/ 117406 h 5291"/>
                <a:gd name="T62" fmla="*/ 257979 w 10000"/>
                <a:gd name="T63" fmla="*/ 115004 h 5291"/>
                <a:gd name="T64" fmla="*/ 191642 w 10000"/>
                <a:gd name="T65" fmla="*/ 112482 h 5291"/>
                <a:gd name="T66" fmla="*/ 126731 w 10000"/>
                <a:gd name="T67" fmla="*/ 110080 h 5291"/>
                <a:gd name="T68" fmla="*/ 0 w 10000"/>
                <a:gd name="T69" fmla="*/ 103654 h 5291"/>
                <a:gd name="T70" fmla="*/ 20210 w 10000"/>
                <a:gd name="T71" fmla="*/ 152058 h 5291"/>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10000" h="5291">
                  <a:moveTo>
                    <a:pt x="85" y="2532"/>
                  </a:moveTo>
                  <a:cubicBezTo>
                    <a:pt x="1736" y="3911"/>
                    <a:pt x="7524" y="5298"/>
                    <a:pt x="9958" y="5291"/>
                  </a:cubicBezTo>
                  <a:cubicBezTo>
                    <a:pt x="9989" y="1958"/>
                    <a:pt x="9969" y="3333"/>
                    <a:pt x="10000" y="0"/>
                  </a:cubicBez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2" name="Rectangle 11"/>
            <p:cNvSpPr/>
            <p:nvPr/>
          </p:nvSpPr>
          <p:spPr>
            <a:xfrm>
              <a:off x="485775" y="4343161"/>
              <a:ext cx="8181975" cy="2112847"/>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4" name="Freeform 35"/>
            <p:cNvSpPr>
              <a:spLocks/>
            </p:cNvSpPr>
            <p:nvPr/>
          </p:nvSpPr>
          <p:spPr bwMode="gray">
            <a:xfrm>
              <a:off x="485023" y="2854646"/>
              <a:ext cx="8182128" cy="2130508"/>
            </a:xfrm>
            <a:custGeom>
              <a:avLst/>
              <a:gdLst>
                <a:gd name="T0" fmla="*/ 0 w 10000"/>
                <a:gd name="T1" fmla="*/ 0 h 9621"/>
                <a:gd name="T2" fmla="*/ 0 w 10000"/>
                <a:gd name="T3" fmla="*/ 533900 h 9621"/>
                <a:gd name="T4" fmla="*/ 0 w 10000"/>
                <a:gd name="T5" fmla="*/ 2122757 h 9621"/>
                <a:gd name="T6" fmla="*/ 0 w 10000"/>
                <a:gd name="T7" fmla="*/ 2130508 h 9621"/>
                <a:gd name="T8" fmla="*/ 8182128 w 10000"/>
                <a:gd name="T9" fmla="*/ 2122536 h 9621"/>
                <a:gd name="T10" fmla="*/ 8182128 w 10000"/>
                <a:gd name="T11" fmla="*/ 2122757 h 9621"/>
                <a:gd name="T12" fmla="*/ 8173946 w 10000"/>
                <a:gd name="T13" fmla="*/ 533900 h 9621"/>
                <a:gd name="T14" fmla="*/ 8173946 w 10000"/>
                <a:gd name="T15" fmla="*/ 0 h 9621"/>
                <a:gd name="T16" fmla="*/ 8173946 w 10000"/>
                <a:gd name="T17" fmla="*/ 0 h 9621"/>
                <a:gd name="T18" fmla="*/ 7800841 w 10000"/>
                <a:gd name="T19" fmla="*/ 56025 h 9621"/>
                <a:gd name="T20" fmla="*/ 7432645 w 10000"/>
                <a:gd name="T21" fmla="*/ 105629 h 9621"/>
                <a:gd name="T22" fmla="*/ 7059540 w 10000"/>
                <a:gd name="T23" fmla="*/ 148146 h 9621"/>
                <a:gd name="T24" fmla="*/ 6690526 w 10000"/>
                <a:gd name="T25" fmla="*/ 187563 h 9621"/>
                <a:gd name="T26" fmla="*/ 6321512 w 10000"/>
                <a:gd name="T27" fmla="*/ 217900 h 9621"/>
                <a:gd name="T28" fmla="*/ 5955771 w 10000"/>
                <a:gd name="T29" fmla="*/ 240709 h 9621"/>
                <a:gd name="T30" fmla="*/ 5590030 w 10000"/>
                <a:gd name="T31" fmla="*/ 260418 h 9621"/>
                <a:gd name="T32" fmla="*/ 5230834 w 10000"/>
                <a:gd name="T33" fmla="*/ 273704 h 9621"/>
                <a:gd name="T34" fmla="*/ 4878185 w 10000"/>
                <a:gd name="T35" fmla="*/ 283226 h 9621"/>
                <a:gd name="T36" fmla="*/ 4527990 w 10000"/>
                <a:gd name="T37" fmla="*/ 286548 h 9621"/>
                <a:gd name="T38" fmla="*/ 4189250 w 10000"/>
                <a:gd name="T39" fmla="*/ 286548 h 9621"/>
                <a:gd name="T40" fmla="*/ 3852964 w 10000"/>
                <a:gd name="T41" fmla="*/ 286548 h 9621"/>
                <a:gd name="T42" fmla="*/ 3527315 w 10000"/>
                <a:gd name="T43" fmla="*/ 280347 h 9621"/>
                <a:gd name="T44" fmla="*/ 3209849 w 10000"/>
                <a:gd name="T45" fmla="*/ 270383 h 9621"/>
                <a:gd name="T46" fmla="*/ 2903019 w 10000"/>
                <a:gd name="T47" fmla="*/ 257096 h 9621"/>
                <a:gd name="T48" fmla="*/ 2607644 w 10000"/>
                <a:gd name="T49" fmla="*/ 243809 h 9621"/>
                <a:gd name="T50" fmla="*/ 2323724 w 10000"/>
                <a:gd name="T51" fmla="*/ 227201 h 9621"/>
                <a:gd name="T52" fmla="*/ 2049623 w 10000"/>
                <a:gd name="T53" fmla="*/ 211257 h 9621"/>
                <a:gd name="T54" fmla="*/ 1793522 w 10000"/>
                <a:gd name="T55" fmla="*/ 191549 h 9621"/>
                <a:gd name="T56" fmla="*/ 1545604 w 10000"/>
                <a:gd name="T57" fmla="*/ 171619 h 9621"/>
                <a:gd name="T58" fmla="*/ 1101314 w 10000"/>
                <a:gd name="T59" fmla="*/ 128216 h 9621"/>
                <a:gd name="T60" fmla="*/ 721664 w 10000"/>
                <a:gd name="T61" fmla="*/ 88577 h 9621"/>
                <a:gd name="T62" fmla="*/ 418107 w 10000"/>
                <a:gd name="T63" fmla="*/ 56025 h 9621"/>
                <a:gd name="T64" fmla="*/ 191462 w 10000"/>
                <a:gd name="T65" fmla="*/ 26130 h 9621"/>
                <a:gd name="T66" fmla="*/ 0 w 10000"/>
                <a:gd name="T67" fmla="*/ 0 h 9621"/>
                <a:gd name="T68" fmla="*/ 0 w 10000"/>
                <a:gd name="T69" fmla="*/ 0 h 9621"/>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10000" h="9621">
                  <a:moveTo>
                    <a:pt x="0" y="0"/>
                  </a:moveTo>
                  <a:lnTo>
                    <a:pt x="0" y="2411"/>
                  </a:lnTo>
                  <a:lnTo>
                    <a:pt x="0" y="9586"/>
                  </a:lnTo>
                  <a:lnTo>
                    <a:pt x="0" y="9621"/>
                  </a:lnTo>
                  <a:lnTo>
                    <a:pt x="10000" y="9585"/>
                  </a:lnTo>
                  <a:cubicBezTo>
                    <a:pt x="9997" y="8144"/>
                    <a:pt x="10003" y="9571"/>
                    <a:pt x="10000" y="9586"/>
                  </a:cubicBezTo>
                  <a:cubicBezTo>
                    <a:pt x="9997" y="7194"/>
                    <a:pt x="9993" y="4803"/>
                    <a:pt x="9990" y="2411"/>
                  </a:cubicBezTo>
                  <a:lnTo>
                    <a:pt x="9990" y="0"/>
                  </a:lnTo>
                  <a:lnTo>
                    <a:pt x="9534" y="253"/>
                  </a:lnTo>
                  <a:lnTo>
                    <a:pt x="9084" y="477"/>
                  </a:lnTo>
                  <a:lnTo>
                    <a:pt x="8628" y="669"/>
                  </a:lnTo>
                  <a:lnTo>
                    <a:pt x="8177" y="847"/>
                  </a:lnTo>
                  <a:lnTo>
                    <a:pt x="7726" y="984"/>
                  </a:lnTo>
                  <a:lnTo>
                    <a:pt x="7279" y="1087"/>
                  </a:lnTo>
                  <a:lnTo>
                    <a:pt x="6832" y="1176"/>
                  </a:lnTo>
                  <a:lnTo>
                    <a:pt x="6393" y="1236"/>
                  </a:lnTo>
                  <a:lnTo>
                    <a:pt x="5962" y="1279"/>
                  </a:lnTo>
                  <a:lnTo>
                    <a:pt x="5534" y="1294"/>
                  </a:lnTo>
                  <a:lnTo>
                    <a:pt x="5120" y="1294"/>
                  </a:lnTo>
                  <a:lnTo>
                    <a:pt x="4709" y="1294"/>
                  </a:lnTo>
                  <a:lnTo>
                    <a:pt x="4311" y="1266"/>
                  </a:lnTo>
                  <a:lnTo>
                    <a:pt x="3923" y="1221"/>
                  </a:lnTo>
                  <a:lnTo>
                    <a:pt x="3548" y="1161"/>
                  </a:lnTo>
                  <a:lnTo>
                    <a:pt x="3187" y="1101"/>
                  </a:lnTo>
                  <a:lnTo>
                    <a:pt x="2840" y="1026"/>
                  </a:lnTo>
                  <a:lnTo>
                    <a:pt x="2505" y="954"/>
                  </a:lnTo>
                  <a:lnTo>
                    <a:pt x="2192" y="865"/>
                  </a:lnTo>
                  <a:lnTo>
                    <a:pt x="1889" y="775"/>
                  </a:lnTo>
                  <a:lnTo>
                    <a:pt x="1346" y="579"/>
                  </a:lnTo>
                  <a:lnTo>
                    <a:pt x="882" y="400"/>
                  </a:lnTo>
                  <a:lnTo>
                    <a:pt x="511" y="253"/>
                  </a:lnTo>
                  <a:lnTo>
                    <a:pt x="234" y="118"/>
                  </a:lnTo>
                  <a:lnTo>
                    <a:pt x="0"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5" name="Freeform 5"/>
            <p:cNvSpPr>
              <a:spLocks noEditPoints="1"/>
            </p:cNvSpPr>
            <p:nvPr/>
          </p:nvSpPr>
          <p:spPr bwMode="gray">
            <a:xfrm>
              <a:off x="0" y="0"/>
              <a:ext cx="9144000" cy="6858000"/>
            </a:xfrm>
            <a:custGeom>
              <a:avLst/>
              <a:gdLst>
                <a:gd name="T0" fmla="*/ 0 w 5760"/>
                <a:gd name="T1" fmla="*/ 0 h 4320"/>
                <a:gd name="T2" fmla="*/ 0 w 5760"/>
                <a:gd name="T3" fmla="*/ 6858000 h 4320"/>
                <a:gd name="T4" fmla="*/ 9144000 w 5760"/>
                <a:gd name="T5" fmla="*/ 6858000 h 4320"/>
                <a:gd name="T6" fmla="*/ 9144000 w 5760"/>
                <a:gd name="T7" fmla="*/ 0 h 4320"/>
                <a:gd name="T8" fmla="*/ 0 w 5760"/>
                <a:gd name="T9" fmla="*/ 0 h 4320"/>
                <a:gd name="T10" fmla="*/ 8642350 w 5760"/>
                <a:gd name="T11" fmla="*/ 6356350 h 4320"/>
                <a:gd name="T12" fmla="*/ 514350 w 5760"/>
                <a:gd name="T13" fmla="*/ 6356350 h 4320"/>
                <a:gd name="T14" fmla="*/ 514350 w 5760"/>
                <a:gd name="T15" fmla="*/ 514350 h 4320"/>
                <a:gd name="T16" fmla="*/ 8642350 w 5760"/>
                <a:gd name="T17" fmla="*/ 514350 h 4320"/>
                <a:gd name="T18" fmla="*/ 8642350 w 5760"/>
                <a:gd name="T19" fmla="*/ 6356350 h 432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sp>
        <p:nvSpPr>
          <p:cNvPr id="16" name="Rectangle 15"/>
          <p:cNvSpPr/>
          <p:nvPr/>
        </p:nvSpPr>
        <p:spPr>
          <a:xfrm>
            <a:off x="7745413" y="0"/>
            <a:ext cx="685800" cy="110013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866440" y="927100"/>
            <a:ext cx="6422005" cy="1692720"/>
          </a:xfrm>
        </p:spPr>
        <p:txBody>
          <a:bodyPr/>
          <a:lstStyle>
            <a:lvl1pPr>
              <a:defRPr sz="3600"/>
            </a:lvl1pPr>
          </a:lstStyle>
          <a:p>
            <a:r>
              <a:rPr lang="en-US"/>
              <a:t>Click to edit Master title style</a:t>
            </a:r>
            <a:endParaRPr lang="en-US" dirty="0"/>
          </a:p>
        </p:txBody>
      </p:sp>
      <p:sp>
        <p:nvSpPr>
          <p:cNvPr id="13" name="Text Placeholder 3"/>
          <p:cNvSpPr>
            <a:spLocks noGrp="1"/>
          </p:cNvSpPr>
          <p:nvPr>
            <p:ph type="body" sz="half" idx="2"/>
          </p:nvPr>
        </p:nvSpPr>
        <p:spPr>
          <a:xfrm>
            <a:off x="866440" y="3488023"/>
            <a:ext cx="6422005" cy="2536857"/>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7" name="Date Placeholder 3"/>
          <p:cNvSpPr>
            <a:spLocks noGrp="1"/>
          </p:cNvSpPr>
          <p:nvPr>
            <p:ph type="dt" sz="half" idx="10"/>
          </p:nvPr>
        </p:nvSpPr>
        <p:spPr/>
        <p:txBody>
          <a:bodyPr/>
          <a:lstStyle>
            <a:lvl1pPr>
              <a:defRPr/>
            </a:lvl1pPr>
          </a:lstStyle>
          <a:p>
            <a:pPr>
              <a:defRPr/>
            </a:pPr>
            <a:fld id="{2F548E31-1CEA-4FC2-B724-3C069420C42E}" type="datetimeFigureOut">
              <a:rPr lang="en-US"/>
              <a:pPr>
                <a:defRPr/>
              </a:pPr>
              <a:t>9/8/2019</a:t>
            </a:fld>
            <a:endParaRPr lang="en-US"/>
          </a:p>
        </p:txBody>
      </p:sp>
      <p:sp>
        <p:nvSpPr>
          <p:cNvPr id="18" name="Footer Placeholder 4"/>
          <p:cNvSpPr>
            <a:spLocks noGrp="1"/>
          </p:cNvSpPr>
          <p:nvPr>
            <p:ph type="ftr" sz="quarter" idx="11"/>
          </p:nvPr>
        </p:nvSpPr>
        <p:spPr/>
        <p:txBody>
          <a:bodyPr/>
          <a:lstStyle>
            <a:lvl1pPr>
              <a:defRPr/>
            </a:lvl1pPr>
          </a:lstStyle>
          <a:p>
            <a:pPr>
              <a:defRPr/>
            </a:pPr>
            <a:endParaRPr lang="en-US"/>
          </a:p>
        </p:txBody>
      </p:sp>
      <p:sp>
        <p:nvSpPr>
          <p:cNvPr id="19" name="Slide Number Placeholder 5"/>
          <p:cNvSpPr>
            <a:spLocks noGrp="1"/>
          </p:cNvSpPr>
          <p:nvPr>
            <p:ph type="sldNum" sz="quarter" idx="12"/>
          </p:nvPr>
        </p:nvSpPr>
        <p:spPr/>
        <p:txBody>
          <a:bodyPr/>
          <a:lstStyle>
            <a:lvl1pPr algn="ctr">
              <a:defRPr sz="2800"/>
            </a:lvl1pPr>
          </a:lstStyle>
          <a:p>
            <a:pPr>
              <a:defRPr/>
            </a:pPr>
            <a:fld id="{131B8654-47A9-417B-9BED-408777C996AF}" type="slidenum">
              <a:rPr lang="en-US"/>
              <a:pPr>
                <a:defRPr/>
              </a:pPr>
              <a:t>‹#›</a:t>
            </a:fld>
            <a:endParaRPr lang="en-US"/>
          </a:p>
        </p:txBody>
      </p:sp>
    </p:spTree>
    <p:extLst>
      <p:ext uri="{BB962C8B-B14F-4D97-AF65-F5344CB8AC3E}">
        <p14:creationId xmlns:p14="http://schemas.microsoft.com/office/powerpoint/2010/main" val="2430919601"/>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showMasterSp="0" preserve="1">
  <p:cSld name="Quote with Caption">
    <p:spTree>
      <p:nvGrpSpPr>
        <p:cNvPr id="1" name=""/>
        <p:cNvGrpSpPr/>
        <p:nvPr/>
      </p:nvGrpSpPr>
      <p:grpSpPr>
        <a:xfrm>
          <a:off x="0" y="0"/>
          <a:ext cx="0" cy="0"/>
          <a:chOff x="0" y="0"/>
          <a:chExt cx="0" cy="0"/>
        </a:xfrm>
      </p:grpSpPr>
      <p:grpSp>
        <p:nvGrpSpPr>
          <p:cNvPr id="5" name="Group 26"/>
          <p:cNvGrpSpPr>
            <a:grpSpLocks/>
          </p:cNvGrpSpPr>
          <p:nvPr/>
        </p:nvGrpSpPr>
        <p:grpSpPr bwMode="auto">
          <a:xfrm>
            <a:off x="-1588" y="0"/>
            <a:ext cx="9145588" cy="6861175"/>
            <a:chOff x="-1588" y="0"/>
            <a:chExt cx="9145588" cy="6860798"/>
          </a:xfrm>
        </p:grpSpPr>
        <p:sp>
          <p:nvSpPr>
            <p:cNvPr id="6" name="Rectangle 5"/>
            <p:cNvSpPr/>
            <p:nvPr/>
          </p:nvSpPr>
          <p:spPr>
            <a:xfrm>
              <a:off x="0" y="0"/>
              <a:ext cx="9118832" cy="6858000"/>
            </a:xfrm>
            <a:prstGeom prst="rect">
              <a:avLst/>
            </a:prstGeom>
            <a:blipFill>
              <a:blip r:embed="rId2" cstate="print">
                <a:duotone>
                  <a:schemeClr val="dk2">
                    <a:shade val="69000"/>
                    <a:hueMod val="91000"/>
                    <a:satMod val="164000"/>
                    <a:lumMod val="74000"/>
                  </a:schemeClr>
                  <a:schemeClr val="dk2">
                    <a:hueMod val="124000"/>
                    <a:satMod val="140000"/>
                    <a:lumMod val="142000"/>
                  </a:schemeClr>
                </a:duotone>
              </a:blip>
              <a:srcRect/>
              <a:stretch>
                <a:fillRect l="-16713" r="-16989"/>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7" name="Oval 6"/>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8" name="Oval 7"/>
            <p:cNvSpPr/>
            <p:nvPr/>
          </p:nvSpPr>
          <p:spPr>
            <a:xfrm>
              <a:off x="629943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9" name="Oval 8"/>
            <p:cNvSpPr/>
            <p:nvPr/>
          </p:nvSpPr>
          <p:spPr>
            <a:xfrm>
              <a:off x="5689832" y="0"/>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0" name="Oval 9"/>
            <p:cNvSpPr/>
            <p:nvPr/>
          </p:nvSpPr>
          <p:spPr>
            <a:xfrm>
              <a:off x="6299432" y="5870198"/>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1" name="Oval 10"/>
            <p:cNvSpPr/>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2" name="Freeform 5"/>
            <p:cNvSpPr>
              <a:spLocks/>
            </p:cNvSpPr>
            <p:nvPr/>
          </p:nvSpPr>
          <p:spPr bwMode="gray">
            <a:xfrm rot="-589932">
              <a:off x="6359946" y="4309201"/>
              <a:ext cx="2377690" cy="317748"/>
            </a:xfrm>
            <a:custGeom>
              <a:avLst/>
              <a:gdLst>
                <a:gd name="T0" fmla="*/ 20210 w 10000"/>
                <a:gd name="T1" fmla="*/ 152058 h 5291"/>
                <a:gd name="T2" fmla="*/ 2367704 w 10000"/>
                <a:gd name="T3" fmla="*/ 317748 h 5291"/>
                <a:gd name="T4" fmla="*/ 2377690 w 10000"/>
                <a:gd name="T5" fmla="*/ 0 h 5291"/>
                <a:gd name="T6" fmla="*/ 2377690 w 10000"/>
                <a:gd name="T7" fmla="*/ 0 h 5291"/>
                <a:gd name="T8" fmla="*/ 2298513 w 10000"/>
                <a:gd name="T9" fmla="*/ 12251 h 5291"/>
                <a:gd name="T10" fmla="*/ 2219336 w 10000"/>
                <a:gd name="T11" fmla="*/ 24022 h 5291"/>
                <a:gd name="T12" fmla="*/ 2140159 w 10000"/>
                <a:gd name="T13" fmla="*/ 35432 h 5291"/>
                <a:gd name="T14" fmla="*/ 2060744 w 10000"/>
                <a:gd name="T15" fmla="*/ 45221 h 5291"/>
                <a:gd name="T16" fmla="*/ 1981329 w 10000"/>
                <a:gd name="T17" fmla="*/ 55070 h 5291"/>
                <a:gd name="T18" fmla="*/ 1901914 w 10000"/>
                <a:gd name="T19" fmla="*/ 64318 h 5291"/>
                <a:gd name="T20" fmla="*/ 1823450 w 10000"/>
                <a:gd name="T21" fmla="*/ 72185 h 5291"/>
                <a:gd name="T22" fmla="*/ 1743560 w 10000"/>
                <a:gd name="T23" fmla="*/ 79572 h 5291"/>
                <a:gd name="T24" fmla="*/ 1664383 w 10000"/>
                <a:gd name="T25" fmla="*/ 86478 h 5291"/>
                <a:gd name="T26" fmla="*/ 1586633 w 10000"/>
                <a:gd name="T27" fmla="*/ 92364 h 5291"/>
                <a:gd name="T28" fmla="*/ 1507455 w 10000"/>
                <a:gd name="T29" fmla="*/ 98249 h 5291"/>
                <a:gd name="T30" fmla="*/ 1429705 w 10000"/>
                <a:gd name="T31" fmla="*/ 103234 h 5291"/>
                <a:gd name="T32" fmla="*/ 1351955 w 10000"/>
                <a:gd name="T33" fmla="*/ 107137 h 5291"/>
                <a:gd name="T34" fmla="*/ 1274204 w 10000"/>
                <a:gd name="T35" fmla="*/ 111101 h 5291"/>
                <a:gd name="T36" fmla="*/ 1197405 w 10000"/>
                <a:gd name="T37" fmla="*/ 114464 h 5291"/>
                <a:gd name="T38" fmla="*/ 1121556 w 10000"/>
                <a:gd name="T39" fmla="*/ 116986 h 5291"/>
                <a:gd name="T40" fmla="*/ 1045233 w 10000"/>
                <a:gd name="T41" fmla="*/ 118908 h 5291"/>
                <a:gd name="T42" fmla="*/ 969860 w 10000"/>
                <a:gd name="T43" fmla="*/ 120890 h 5291"/>
                <a:gd name="T44" fmla="*/ 895438 w 10000"/>
                <a:gd name="T45" fmla="*/ 121850 h 5291"/>
                <a:gd name="T46" fmla="*/ 821254 w 10000"/>
                <a:gd name="T47" fmla="*/ 122871 h 5291"/>
                <a:gd name="T48" fmla="*/ 747784 w 10000"/>
                <a:gd name="T49" fmla="*/ 123292 h 5291"/>
                <a:gd name="T50" fmla="*/ 675026 w 10000"/>
                <a:gd name="T51" fmla="*/ 122871 h 5291"/>
                <a:gd name="T52" fmla="*/ 603220 w 10000"/>
                <a:gd name="T53" fmla="*/ 122871 h 5291"/>
                <a:gd name="T54" fmla="*/ 532127 w 10000"/>
                <a:gd name="T55" fmla="*/ 121850 h 5291"/>
                <a:gd name="T56" fmla="*/ 461985 w 10000"/>
                <a:gd name="T57" fmla="*/ 120349 h 5291"/>
                <a:gd name="T58" fmla="*/ 393032 w 10000"/>
                <a:gd name="T59" fmla="*/ 118908 h 5291"/>
                <a:gd name="T60" fmla="*/ 325268 w 10000"/>
                <a:gd name="T61" fmla="*/ 117406 h 5291"/>
                <a:gd name="T62" fmla="*/ 257979 w 10000"/>
                <a:gd name="T63" fmla="*/ 115004 h 5291"/>
                <a:gd name="T64" fmla="*/ 191642 w 10000"/>
                <a:gd name="T65" fmla="*/ 112482 h 5291"/>
                <a:gd name="T66" fmla="*/ 126731 w 10000"/>
                <a:gd name="T67" fmla="*/ 110080 h 5291"/>
                <a:gd name="T68" fmla="*/ 0 w 10000"/>
                <a:gd name="T69" fmla="*/ 103654 h 5291"/>
                <a:gd name="T70" fmla="*/ 20210 w 10000"/>
                <a:gd name="T71" fmla="*/ 152058 h 5291"/>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10000" h="5291">
                  <a:moveTo>
                    <a:pt x="85" y="2532"/>
                  </a:moveTo>
                  <a:cubicBezTo>
                    <a:pt x="1736" y="3911"/>
                    <a:pt x="7524" y="5298"/>
                    <a:pt x="9958" y="5291"/>
                  </a:cubicBezTo>
                  <a:cubicBezTo>
                    <a:pt x="9989" y="1958"/>
                    <a:pt x="9969" y="3333"/>
                    <a:pt x="10000" y="0"/>
                  </a:cubicBez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 name="Freeform 34"/>
            <p:cNvSpPr>
              <a:spLocks/>
            </p:cNvSpPr>
            <p:nvPr/>
          </p:nvSpPr>
          <p:spPr bwMode="gray">
            <a:xfrm>
              <a:off x="485023" y="4381500"/>
              <a:ext cx="8182128" cy="2130508"/>
            </a:xfrm>
            <a:custGeom>
              <a:avLst/>
              <a:gdLst>
                <a:gd name="T0" fmla="*/ 0 w 10000"/>
                <a:gd name="T1" fmla="*/ 0 h 9621"/>
                <a:gd name="T2" fmla="*/ 0 w 10000"/>
                <a:gd name="T3" fmla="*/ 533900 h 9621"/>
                <a:gd name="T4" fmla="*/ 0 w 10000"/>
                <a:gd name="T5" fmla="*/ 2122757 h 9621"/>
                <a:gd name="T6" fmla="*/ 0 w 10000"/>
                <a:gd name="T7" fmla="*/ 2130508 h 9621"/>
                <a:gd name="T8" fmla="*/ 8182128 w 10000"/>
                <a:gd name="T9" fmla="*/ 2122536 h 9621"/>
                <a:gd name="T10" fmla="*/ 8182128 w 10000"/>
                <a:gd name="T11" fmla="*/ 2122757 h 9621"/>
                <a:gd name="T12" fmla="*/ 8173946 w 10000"/>
                <a:gd name="T13" fmla="*/ 533900 h 9621"/>
                <a:gd name="T14" fmla="*/ 8173946 w 10000"/>
                <a:gd name="T15" fmla="*/ 0 h 9621"/>
                <a:gd name="T16" fmla="*/ 8173946 w 10000"/>
                <a:gd name="T17" fmla="*/ 0 h 9621"/>
                <a:gd name="T18" fmla="*/ 7800841 w 10000"/>
                <a:gd name="T19" fmla="*/ 56025 h 9621"/>
                <a:gd name="T20" fmla="*/ 7432645 w 10000"/>
                <a:gd name="T21" fmla="*/ 105629 h 9621"/>
                <a:gd name="T22" fmla="*/ 7059540 w 10000"/>
                <a:gd name="T23" fmla="*/ 148146 h 9621"/>
                <a:gd name="T24" fmla="*/ 6690526 w 10000"/>
                <a:gd name="T25" fmla="*/ 187563 h 9621"/>
                <a:gd name="T26" fmla="*/ 6321512 w 10000"/>
                <a:gd name="T27" fmla="*/ 217900 h 9621"/>
                <a:gd name="T28" fmla="*/ 5955771 w 10000"/>
                <a:gd name="T29" fmla="*/ 240709 h 9621"/>
                <a:gd name="T30" fmla="*/ 5590030 w 10000"/>
                <a:gd name="T31" fmla="*/ 260418 h 9621"/>
                <a:gd name="T32" fmla="*/ 5230834 w 10000"/>
                <a:gd name="T33" fmla="*/ 273704 h 9621"/>
                <a:gd name="T34" fmla="*/ 4878185 w 10000"/>
                <a:gd name="T35" fmla="*/ 283226 h 9621"/>
                <a:gd name="T36" fmla="*/ 4527990 w 10000"/>
                <a:gd name="T37" fmla="*/ 286548 h 9621"/>
                <a:gd name="T38" fmla="*/ 4189250 w 10000"/>
                <a:gd name="T39" fmla="*/ 286548 h 9621"/>
                <a:gd name="T40" fmla="*/ 3852964 w 10000"/>
                <a:gd name="T41" fmla="*/ 286548 h 9621"/>
                <a:gd name="T42" fmla="*/ 3527315 w 10000"/>
                <a:gd name="T43" fmla="*/ 280347 h 9621"/>
                <a:gd name="T44" fmla="*/ 3209849 w 10000"/>
                <a:gd name="T45" fmla="*/ 270383 h 9621"/>
                <a:gd name="T46" fmla="*/ 2903019 w 10000"/>
                <a:gd name="T47" fmla="*/ 257096 h 9621"/>
                <a:gd name="T48" fmla="*/ 2607644 w 10000"/>
                <a:gd name="T49" fmla="*/ 243809 h 9621"/>
                <a:gd name="T50" fmla="*/ 2323724 w 10000"/>
                <a:gd name="T51" fmla="*/ 227201 h 9621"/>
                <a:gd name="T52" fmla="*/ 2049623 w 10000"/>
                <a:gd name="T53" fmla="*/ 211257 h 9621"/>
                <a:gd name="T54" fmla="*/ 1793522 w 10000"/>
                <a:gd name="T55" fmla="*/ 191549 h 9621"/>
                <a:gd name="T56" fmla="*/ 1545604 w 10000"/>
                <a:gd name="T57" fmla="*/ 171619 h 9621"/>
                <a:gd name="T58" fmla="*/ 1101314 w 10000"/>
                <a:gd name="T59" fmla="*/ 128216 h 9621"/>
                <a:gd name="T60" fmla="*/ 721664 w 10000"/>
                <a:gd name="T61" fmla="*/ 88577 h 9621"/>
                <a:gd name="T62" fmla="*/ 418107 w 10000"/>
                <a:gd name="T63" fmla="*/ 56025 h 9621"/>
                <a:gd name="T64" fmla="*/ 191462 w 10000"/>
                <a:gd name="T65" fmla="*/ 26130 h 9621"/>
                <a:gd name="T66" fmla="*/ 0 w 10000"/>
                <a:gd name="T67" fmla="*/ 0 h 9621"/>
                <a:gd name="T68" fmla="*/ 0 w 10000"/>
                <a:gd name="T69" fmla="*/ 0 h 9621"/>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10000" h="9621">
                  <a:moveTo>
                    <a:pt x="0" y="0"/>
                  </a:moveTo>
                  <a:lnTo>
                    <a:pt x="0" y="2411"/>
                  </a:lnTo>
                  <a:lnTo>
                    <a:pt x="0" y="9586"/>
                  </a:lnTo>
                  <a:lnTo>
                    <a:pt x="0" y="9621"/>
                  </a:lnTo>
                  <a:lnTo>
                    <a:pt x="10000" y="9585"/>
                  </a:lnTo>
                  <a:cubicBezTo>
                    <a:pt x="9997" y="8144"/>
                    <a:pt x="10003" y="9571"/>
                    <a:pt x="10000" y="9586"/>
                  </a:cubicBezTo>
                  <a:cubicBezTo>
                    <a:pt x="9997" y="7194"/>
                    <a:pt x="9993" y="4803"/>
                    <a:pt x="9990" y="2411"/>
                  </a:cubicBezTo>
                  <a:lnTo>
                    <a:pt x="9990" y="0"/>
                  </a:lnTo>
                  <a:lnTo>
                    <a:pt x="9534" y="253"/>
                  </a:lnTo>
                  <a:lnTo>
                    <a:pt x="9084" y="477"/>
                  </a:lnTo>
                  <a:lnTo>
                    <a:pt x="8628" y="669"/>
                  </a:lnTo>
                  <a:lnTo>
                    <a:pt x="8177" y="847"/>
                  </a:lnTo>
                  <a:lnTo>
                    <a:pt x="7726" y="984"/>
                  </a:lnTo>
                  <a:lnTo>
                    <a:pt x="7279" y="1087"/>
                  </a:lnTo>
                  <a:lnTo>
                    <a:pt x="6832" y="1176"/>
                  </a:lnTo>
                  <a:lnTo>
                    <a:pt x="6393" y="1236"/>
                  </a:lnTo>
                  <a:lnTo>
                    <a:pt x="5962" y="1279"/>
                  </a:lnTo>
                  <a:lnTo>
                    <a:pt x="5534" y="1294"/>
                  </a:lnTo>
                  <a:lnTo>
                    <a:pt x="5120" y="1294"/>
                  </a:lnTo>
                  <a:lnTo>
                    <a:pt x="4709" y="1294"/>
                  </a:lnTo>
                  <a:lnTo>
                    <a:pt x="4311" y="1266"/>
                  </a:lnTo>
                  <a:lnTo>
                    <a:pt x="3923" y="1221"/>
                  </a:lnTo>
                  <a:lnTo>
                    <a:pt x="3548" y="1161"/>
                  </a:lnTo>
                  <a:lnTo>
                    <a:pt x="3187" y="1101"/>
                  </a:lnTo>
                  <a:lnTo>
                    <a:pt x="2840" y="1026"/>
                  </a:lnTo>
                  <a:lnTo>
                    <a:pt x="2505" y="954"/>
                  </a:lnTo>
                  <a:lnTo>
                    <a:pt x="2192" y="865"/>
                  </a:lnTo>
                  <a:lnTo>
                    <a:pt x="1889" y="775"/>
                  </a:lnTo>
                  <a:lnTo>
                    <a:pt x="1346" y="579"/>
                  </a:lnTo>
                  <a:lnTo>
                    <a:pt x="882" y="400"/>
                  </a:lnTo>
                  <a:lnTo>
                    <a:pt x="511" y="253"/>
                  </a:lnTo>
                  <a:lnTo>
                    <a:pt x="234" y="118"/>
                  </a:lnTo>
                  <a:lnTo>
                    <a:pt x="0"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4" name="Freeform 5"/>
            <p:cNvSpPr>
              <a:spLocks noEditPoints="1"/>
            </p:cNvSpPr>
            <p:nvPr/>
          </p:nvSpPr>
          <p:spPr bwMode="gray">
            <a:xfrm>
              <a:off x="0" y="0"/>
              <a:ext cx="9144000" cy="6858000"/>
            </a:xfrm>
            <a:custGeom>
              <a:avLst/>
              <a:gdLst>
                <a:gd name="T0" fmla="*/ 0 w 5760"/>
                <a:gd name="T1" fmla="*/ 0 h 4320"/>
                <a:gd name="T2" fmla="*/ 0 w 5760"/>
                <a:gd name="T3" fmla="*/ 6858000 h 4320"/>
                <a:gd name="T4" fmla="*/ 9144000 w 5760"/>
                <a:gd name="T5" fmla="*/ 6858000 h 4320"/>
                <a:gd name="T6" fmla="*/ 9144000 w 5760"/>
                <a:gd name="T7" fmla="*/ 0 h 4320"/>
                <a:gd name="T8" fmla="*/ 0 w 5760"/>
                <a:gd name="T9" fmla="*/ 0 h 4320"/>
                <a:gd name="T10" fmla="*/ 8642350 w 5760"/>
                <a:gd name="T11" fmla="*/ 6356350 h 4320"/>
                <a:gd name="T12" fmla="*/ 514350 w 5760"/>
                <a:gd name="T13" fmla="*/ 6356350 h 4320"/>
                <a:gd name="T14" fmla="*/ 514350 w 5760"/>
                <a:gd name="T15" fmla="*/ 514350 h 4320"/>
                <a:gd name="T16" fmla="*/ 8642350 w 5760"/>
                <a:gd name="T17" fmla="*/ 514350 h 4320"/>
                <a:gd name="T18" fmla="*/ 8642350 w 5760"/>
                <a:gd name="T19" fmla="*/ 6356350 h 432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sp>
        <p:nvSpPr>
          <p:cNvPr id="15" name="TextBox 36"/>
          <p:cNvSpPr txBox="1">
            <a:spLocks noChangeArrowheads="1"/>
          </p:cNvSpPr>
          <p:nvPr/>
        </p:nvSpPr>
        <p:spPr bwMode="gray">
          <a:xfrm>
            <a:off x="647700" y="652463"/>
            <a:ext cx="601663" cy="1322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sz="8000">
                <a:solidFill>
                  <a:srgbClr val="EF53A5"/>
                </a:solidFill>
              </a:rPr>
              <a:t>“</a:t>
            </a:r>
          </a:p>
        </p:txBody>
      </p:sp>
      <p:sp>
        <p:nvSpPr>
          <p:cNvPr id="18" name="TextBox 37"/>
          <p:cNvSpPr txBox="1">
            <a:spLocks noChangeArrowheads="1"/>
          </p:cNvSpPr>
          <p:nvPr/>
        </p:nvSpPr>
        <p:spPr bwMode="gray">
          <a:xfrm>
            <a:off x="7069138" y="2900363"/>
            <a:ext cx="619125" cy="1323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sz="8000">
                <a:solidFill>
                  <a:srgbClr val="EF53A5"/>
                </a:solidFill>
              </a:rPr>
              <a:t>”</a:t>
            </a:r>
          </a:p>
        </p:txBody>
      </p:sp>
      <p:sp>
        <p:nvSpPr>
          <p:cNvPr id="19" name="Rectangle 18"/>
          <p:cNvSpPr/>
          <p:nvPr/>
        </p:nvSpPr>
        <p:spPr>
          <a:xfrm>
            <a:off x="7745413" y="0"/>
            <a:ext cx="685800" cy="110013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1128060" y="927099"/>
            <a:ext cx="6160385" cy="2882179"/>
          </a:xfrm>
        </p:spPr>
        <p:txBody>
          <a:bodyPr/>
          <a:lstStyle>
            <a:lvl1pPr>
              <a:defRPr sz="3600"/>
            </a:lvl1pPr>
          </a:lstStyle>
          <a:p>
            <a:r>
              <a:rPr lang="en-US"/>
              <a:t>Click to edit Master title style</a:t>
            </a:r>
            <a:endParaRPr lang="en-US" dirty="0"/>
          </a:p>
        </p:txBody>
      </p:sp>
      <p:sp>
        <p:nvSpPr>
          <p:cNvPr id="17" name="Text Placeholder 3"/>
          <p:cNvSpPr>
            <a:spLocks noGrp="1"/>
          </p:cNvSpPr>
          <p:nvPr>
            <p:ph type="body" sz="half" idx="13"/>
          </p:nvPr>
        </p:nvSpPr>
        <p:spPr bwMode="gray">
          <a:xfrm>
            <a:off x="1387278" y="3809278"/>
            <a:ext cx="5646143" cy="333113"/>
          </a:xfrm>
        </p:spPr>
        <p:txBody>
          <a:bodyPr>
            <a:normAutofit/>
          </a:bodyPr>
          <a:lstStyle>
            <a:lvl1pPr marL="0" indent="0">
              <a:buNone/>
              <a:defRPr lang="en-US" sz="1400" b="0" i="0" kern="1200" cap="small" dirty="0">
                <a:solidFill>
                  <a:schemeClr val="accent1">
                    <a:lumMod val="60000"/>
                    <a:lumOff val="40000"/>
                  </a:schemeClr>
                </a:solidFill>
                <a:latin typeface="+mn-lt"/>
                <a:ea typeface="+mn-ea"/>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6" name="Text Placeholder 3"/>
          <p:cNvSpPr>
            <a:spLocks noGrp="1"/>
          </p:cNvSpPr>
          <p:nvPr>
            <p:ph type="body" sz="half" idx="2"/>
          </p:nvPr>
        </p:nvSpPr>
        <p:spPr>
          <a:xfrm>
            <a:off x="866440" y="5000816"/>
            <a:ext cx="6343673" cy="1010619"/>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0" name="Date Placeholder 3"/>
          <p:cNvSpPr>
            <a:spLocks noGrp="1"/>
          </p:cNvSpPr>
          <p:nvPr>
            <p:ph type="dt" sz="half" idx="14"/>
          </p:nvPr>
        </p:nvSpPr>
        <p:spPr/>
        <p:txBody>
          <a:bodyPr/>
          <a:lstStyle>
            <a:lvl1pPr>
              <a:defRPr/>
            </a:lvl1pPr>
          </a:lstStyle>
          <a:p>
            <a:pPr>
              <a:defRPr/>
            </a:pPr>
            <a:fld id="{62D7990F-2499-4C72-BBFE-9F0BD5D8420D}" type="datetimeFigureOut">
              <a:rPr lang="en-US"/>
              <a:pPr>
                <a:defRPr/>
              </a:pPr>
              <a:t>9/8/2019</a:t>
            </a:fld>
            <a:endParaRPr lang="en-US"/>
          </a:p>
        </p:txBody>
      </p:sp>
      <p:sp>
        <p:nvSpPr>
          <p:cNvPr id="21" name="Footer Placeholder 4"/>
          <p:cNvSpPr>
            <a:spLocks noGrp="1"/>
          </p:cNvSpPr>
          <p:nvPr>
            <p:ph type="ftr" sz="quarter" idx="15"/>
          </p:nvPr>
        </p:nvSpPr>
        <p:spPr/>
        <p:txBody>
          <a:bodyPr/>
          <a:lstStyle>
            <a:lvl1pPr>
              <a:defRPr/>
            </a:lvl1pPr>
          </a:lstStyle>
          <a:p>
            <a:pPr>
              <a:defRPr/>
            </a:pPr>
            <a:endParaRPr lang="en-US"/>
          </a:p>
        </p:txBody>
      </p:sp>
      <p:sp>
        <p:nvSpPr>
          <p:cNvPr id="22" name="Slide Number Placeholder 5"/>
          <p:cNvSpPr>
            <a:spLocks noGrp="1"/>
          </p:cNvSpPr>
          <p:nvPr>
            <p:ph type="sldNum" sz="quarter" idx="16"/>
          </p:nvPr>
        </p:nvSpPr>
        <p:spPr/>
        <p:txBody>
          <a:bodyPr/>
          <a:lstStyle>
            <a:lvl1pPr algn="ctr">
              <a:defRPr sz="2800"/>
            </a:lvl1pPr>
          </a:lstStyle>
          <a:p>
            <a:pPr>
              <a:defRPr/>
            </a:pPr>
            <a:fld id="{97DB2D2A-AA7D-4B19-8455-5CCB82D36834}" type="slidenum">
              <a:rPr lang="en-US"/>
              <a:pPr>
                <a:defRPr/>
              </a:pPr>
              <a:t>‹#›</a:t>
            </a:fld>
            <a:endParaRPr lang="en-US"/>
          </a:p>
        </p:txBody>
      </p:sp>
    </p:spTree>
    <p:extLst>
      <p:ext uri="{BB962C8B-B14F-4D97-AF65-F5344CB8AC3E}">
        <p14:creationId xmlns:p14="http://schemas.microsoft.com/office/powerpoint/2010/main" val="1077797088"/>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showMasterSp="0" preserve="1">
  <p:cSld name="Name Card">
    <p:spTree>
      <p:nvGrpSpPr>
        <p:cNvPr id="1" name=""/>
        <p:cNvGrpSpPr/>
        <p:nvPr/>
      </p:nvGrpSpPr>
      <p:grpSpPr>
        <a:xfrm>
          <a:off x="0" y="0"/>
          <a:ext cx="0" cy="0"/>
          <a:chOff x="0" y="0"/>
          <a:chExt cx="0" cy="0"/>
        </a:xfrm>
      </p:grpSpPr>
      <p:grpSp>
        <p:nvGrpSpPr>
          <p:cNvPr id="4" name="Group 26"/>
          <p:cNvGrpSpPr>
            <a:grpSpLocks/>
          </p:cNvGrpSpPr>
          <p:nvPr/>
        </p:nvGrpSpPr>
        <p:grpSpPr bwMode="auto">
          <a:xfrm>
            <a:off x="-1588" y="0"/>
            <a:ext cx="9145588" cy="6861175"/>
            <a:chOff x="-1588" y="0"/>
            <a:chExt cx="9145588" cy="6860798"/>
          </a:xfrm>
        </p:grpSpPr>
        <p:sp>
          <p:nvSpPr>
            <p:cNvPr id="5" name="Rectangle 4"/>
            <p:cNvSpPr/>
            <p:nvPr/>
          </p:nvSpPr>
          <p:spPr>
            <a:xfrm>
              <a:off x="0" y="0"/>
              <a:ext cx="9118832" cy="6858000"/>
            </a:xfrm>
            <a:prstGeom prst="rect">
              <a:avLst/>
            </a:prstGeom>
            <a:blipFill>
              <a:blip r:embed="rId2" cstate="print">
                <a:duotone>
                  <a:schemeClr val="dk2">
                    <a:shade val="69000"/>
                    <a:hueMod val="91000"/>
                    <a:satMod val="164000"/>
                    <a:lumMod val="74000"/>
                  </a:schemeClr>
                  <a:schemeClr val="dk2">
                    <a:hueMod val="124000"/>
                    <a:satMod val="140000"/>
                    <a:lumMod val="142000"/>
                  </a:schemeClr>
                </a:duotone>
              </a:blip>
              <a:srcRect/>
              <a:stretch>
                <a:fillRect l="-16713" r="-16989"/>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6" name="Oval 5"/>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 name="Oval 6"/>
            <p:cNvSpPr/>
            <p:nvPr/>
          </p:nvSpPr>
          <p:spPr>
            <a:xfrm>
              <a:off x="629943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8" name="Oval 7"/>
            <p:cNvSpPr/>
            <p:nvPr/>
          </p:nvSpPr>
          <p:spPr>
            <a:xfrm>
              <a:off x="5689832" y="0"/>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9" name="Oval 8"/>
            <p:cNvSpPr/>
            <p:nvPr/>
          </p:nvSpPr>
          <p:spPr>
            <a:xfrm>
              <a:off x="6299432" y="5870198"/>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0" name="Oval 9"/>
            <p:cNvSpPr/>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1" name="Freeform 5"/>
            <p:cNvSpPr>
              <a:spLocks/>
            </p:cNvSpPr>
            <p:nvPr/>
          </p:nvSpPr>
          <p:spPr bwMode="gray">
            <a:xfrm rot="-589932">
              <a:off x="6359946" y="4311243"/>
              <a:ext cx="2377690" cy="317748"/>
            </a:xfrm>
            <a:custGeom>
              <a:avLst/>
              <a:gdLst>
                <a:gd name="T0" fmla="*/ 20210 w 10000"/>
                <a:gd name="T1" fmla="*/ 152058 h 5291"/>
                <a:gd name="T2" fmla="*/ 2367704 w 10000"/>
                <a:gd name="T3" fmla="*/ 317748 h 5291"/>
                <a:gd name="T4" fmla="*/ 2377690 w 10000"/>
                <a:gd name="T5" fmla="*/ 0 h 5291"/>
                <a:gd name="T6" fmla="*/ 2377690 w 10000"/>
                <a:gd name="T7" fmla="*/ 0 h 5291"/>
                <a:gd name="T8" fmla="*/ 2298513 w 10000"/>
                <a:gd name="T9" fmla="*/ 12251 h 5291"/>
                <a:gd name="T10" fmla="*/ 2219336 w 10000"/>
                <a:gd name="T11" fmla="*/ 24022 h 5291"/>
                <a:gd name="T12" fmla="*/ 2140159 w 10000"/>
                <a:gd name="T13" fmla="*/ 35432 h 5291"/>
                <a:gd name="T14" fmla="*/ 2060744 w 10000"/>
                <a:gd name="T15" fmla="*/ 45221 h 5291"/>
                <a:gd name="T16" fmla="*/ 1981329 w 10000"/>
                <a:gd name="T17" fmla="*/ 55070 h 5291"/>
                <a:gd name="T18" fmla="*/ 1901914 w 10000"/>
                <a:gd name="T19" fmla="*/ 64318 h 5291"/>
                <a:gd name="T20" fmla="*/ 1823450 w 10000"/>
                <a:gd name="T21" fmla="*/ 72185 h 5291"/>
                <a:gd name="T22" fmla="*/ 1743560 w 10000"/>
                <a:gd name="T23" fmla="*/ 79572 h 5291"/>
                <a:gd name="T24" fmla="*/ 1664383 w 10000"/>
                <a:gd name="T25" fmla="*/ 86478 h 5291"/>
                <a:gd name="T26" fmla="*/ 1586633 w 10000"/>
                <a:gd name="T27" fmla="*/ 92364 h 5291"/>
                <a:gd name="T28" fmla="*/ 1507455 w 10000"/>
                <a:gd name="T29" fmla="*/ 98249 h 5291"/>
                <a:gd name="T30" fmla="*/ 1429705 w 10000"/>
                <a:gd name="T31" fmla="*/ 103234 h 5291"/>
                <a:gd name="T32" fmla="*/ 1351955 w 10000"/>
                <a:gd name="T33" fmla="*/ 107137 h 5291"/>
                <a:gd name="T34" fmla="*/ 1274204 w 10000"/>
                <a:gd name="T35" fmla="*/ 111101 h 5291"/>
                <a:gd name="T36" fmla="*/ 1197405 w 10000"/>
                <a:gd name="T37" fmla="*/ 114464 h 5291"/>
                <a:gd name="T38" fmla="*/ 1121556 w 10000"/>
                <a:gd name="T39" fmla="*/ 116986 h 5291"/>
                <a:gd name="T40" fmla="*/ 1045233 w 10000"/>
                <a:gd name="T41" fmla="*/ 118908 h 5291"/>
                <a:gd name="T42" fmla="*/ 969860 w 10000"/>
                <a:gd name="T43" fmla="*/ 120890 h 5291"/>
                <a:gd name="T44" fmla="*/ 895438 w 10000"/>
                <a:gd name="T45" fmla="*/ 121850 h 5291"/>
                <a:gd name="T46" fmla="*/ 821254 w 10000"/>
                <a:gd name="T47" fmla="*/ 122871 h 5291"/>
                <a:gd name="T48" fmla="*/ 747784 w 10000"/>
                <a:gd name="T49" fmla="*/ 123292 h 5291"/>
                <a:gd name="T50" fmla="*/ 675026 w 10000"/>
                <a:gd name="T51" fmla="*/ 122871 h 5291"/>
                <a:gd name="T52" fmla="*/ 603220 w 10000"/>
                <a:gd name="T53" fmla="*/ 122871 h 5291"/>
                <a:gd name="T54" fmla="*/ 532127 w 10000"/>
                <a:gd name="T55" fmla="*/ 121850 h 5291"/>
                <a:gd name="T56" fmla="*/ 461985 w 10000"/>
                <a:gd name="T57" fmla="*/ 120349 h 5291"/>
                <a:gd name="T58" fmla="*/ 393032 w 10000"/>
                <a:gd name="T59" fmla="*/ 118908 h 5291"/>
                <a:gd name="T60" fmla="*/ 325268 w 10000"/>
                <a:gd name="T61" fmla="*/ 117406 h 5291"/>
                <a:gd name="T62" fmla="*/ 257979 w 10000"/>
                <a:gd name="T63" fmla="*/ 115004 h 5291"/>
                <a:gd name="T64" fmla="*/ 191642 w 10000"/>
                <a:gd name="T65" fmla="*/ 112482 h 5291"/>
                <a:gd name="T66" fmla="*/ 126731 w 10000"/>
                <a:gd name="T67" fmla="*/ 110080 h 5291"/>
                <a:gd name="T68" fmla="*/ 0 w 10000"/>
                <a:gd name="T69" fmla="*/ 103654 h 5291"/>
                <a:gd name="T70" fmla="*/ 20210 w 10000"/>
                <a:gd name="T71" fmla="*/ 152058 h 5291"/>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10000" h="5291">
                  <a:moveTo>
                    <a:pt x="85" y="2532"/>
                  </a:moveTo>
                  <a:cubicBezTo>
                    <a:pt x="1736" y="3911"/>
                    <a:pt x="7524" y="5298"/>
                    <a:pt x="9958" y="5291"/>
                  </a:cubicBezTo>
                  <a:cubicBezTo>
                    <a:pt x="9989" y="1958"/>
                    <a:pt x="9969" y="3333"/>
                    <a:pt x="10000" y="0"/>
                  </a:cubicBez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2" name="Freeform 34"/>
            <p:cNvSpPr>
              <a:spLocks/>
            </p:cNvSpPr>
            <p:nvPr/>
          </p:nvSpPr>
          <p:spPr bwMode="gray">
            <a:xfrm>
              <a:off x="485023" y="4381500"/>
              <a:ext cx="8182128" cy="2130508"/>
            </a:xfrm>
            <a:custGeom>
              <a:avLst/>
              <a:gdLst>
                <a:gd name="T0" fmla="*/ 0 w 10000"/>
                <a:gd name="T1" fmla="*/ 0 h 9621"/>
                <a:gd name="T2" fmla="*/ 0 w 10000"/>
                <a:gd name="T3" fmla="*/ 533900 h 9621"/>
                <a:gd name="T4" fmla="*/ 0 w 10000"/>
                <a:gd name="T5" fmla="*/ 2122757 h 9621"/>
                <a:gd name="T6" fmla="*/ 0 w 10000"/>
                <a:gd name="T7" fmla="*/ 2130508 h 9621"/>
                <a:gd name="T8" fmla="*/ 8182128 w 10000"/>
                <a:gd name="T9" fmla="*/ 2122536 h 9621"/>
                <a:gd name="T10" fmla="*/ 8182128 w 10000"/>
                <a:gd name="T11" fmla="*/ 2122757 h 9621"/>
                <a:gd name="T12" fmla="*/ 8173946 w 10000"/>
                <a:gd name="T13" fmla="*/ 533900 h 9621"/>
                <a:gd name="T14" fmla="*/ 8173946 w 10000"/>
                <a:gd name="T15" fmla="*/ 0 h 9621"/>
                <a:gd name="T16" fmla="*/ 8173946 w 10000"/>
                <a:gd name="T17" fmla="*/ 0 h 9621"/>
                <a:gd name="T18" fmla="*/ 7800841 w 10000"/>
                <a:gd name="T19" fmla="*/ 56025 h 9621"/>
                <a:gd name="T20" fmla="*/ 7432645 w 10000"/>
                <a:gd name="T21" fmla="*/ 105629 h 9621"/>
                <a:gd name="T22" fmla="*/ 7059540 w 10000"/>
                <a:gd name="T23" fmla="*/ 148146 h 9621"/>
                <a:gd name="T24" fmla="*/ 6690526 w 10000"/>
                <a:gd name="T25" fmla="*/ 187563 h 9621"/>
                <a:gd name="T26" fmla="*/ 6321512 w 10000"/>
                <a:gd name="T27" fmla="*/ 217900 h 9621"/>
                <a:gd name="T28" fmla="*/ 5955771 w 10000"/>
                <a:gd name="T29" fmla="*/ 240709 h 9621"/>
                <a:gd name="T30" fmla="*/ 5590030 w 10000"/>
                <a:gd name="T31" fmla="*/ 260418 h 9621"/>
                <a:gd name="T32" fmla="*/ 5230834 w 10000"/>
                <a:gd name="T33" fmla="*/ 273704 h 9621"/>
                <a:gd name="T34" fmla="*/ 4878185 w 10000"/>
                <a:gd name="T35" fmla="*/ 283226 h 9621"/>
                <a:gd name="T36" fmla="*/ 4527990 w 10000"/>
                <a:gd name="T37" fmla="*/ 286548 h 9621"/>
                <a:gd name="T38" fmla="*/ 4189250 w 10000"/>
                <a:gd name="T39" fmla="*/ 286548 h 9621"/>
                <a:gd name="T40" fmla="*/ 3852964 w 10000"/>
                <a:gd name="T41" fmla="*/ 286548 h 9621"/>
                <a:gd name="T42" fmla="*/ 3527315 w 10000"/>
                <a:gd name="T43" fmla="*/ 280347 h 9621"/>
                <a:gd name="T44" fmla="*/ 3209849 w 10000"/>
                <a:gd name="T45" fmla="*/ 270383 h 9621"/>
                <a:gd name="T46" fmla="*/ 2903019 w 10000"/>
                <a:gd name="T47" fmla="*/ 257096 h 9621"/>
                <a:gd name="T48" fmla="*/ 2607644 w 10000"/>
                <a:gd name="T49" fmla="*/ 243809 h 9621"/>
                <a:gd name="T50" fmla="*/ 2323724 w 10000"/>
                <a:gd name="T51" fmla="*/ 227201 h 9621"/>
                <a:gd name="T52" fmla="*/ 2049623 w 10000"/>
                <a:gd name="T53" fmla="*/ 211257 h 9621"/>
                <a:gd name="T54" fmla="*/ 1793522 w 10000"/>
                <a:gd name="T55" fmla="*/ 191549 h 9621"/>
                <a:gd name="T56" fmla="*/ 1545604 w 10000"/>
                <a:gd name="T57" fmla="*/ 171619 h 9621"/>
                <a:gd name="T58" fmla="*/ 1101314 w 10000"/>
                <a:gd name="T59" fmla="*/ 128216 h 9621"/>
                <a:gd name="T60" fmla="*/ 721664 w 10000"/>
                <a:gd name="T61" fmla="*/ 88577 h 9621"/>
                <a:gd name="T62" fmla="*/ 418107 w 10000"/>
                <a:gd name="T63" fmla="*/ 56025 h 9621"/>
                <a:gd name="T64" fmla="*/ 191462 w 10000"/>
                <a:gd name="T65" fmla="*/ 26130 h 9621"/>
                <a:gd name="T66" fmla="*/ 0 w 10000"/>
                <a:gd name="T67" fmla="*/ 0 h 9621"/>
                <a:gd name="T68" fmla="*/ 0 w 10000"/>
                <a:gd name="T69" fmla="*/ 0 h 9621"/>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10000" h="9621">
                  <a:moveTo>
                    <a:pt x="0" y="0"/>
                  </a:moveTo>
                  <a:lnTo>
                    <a:pt x="0" y="2411"/>
                  </a:lnTo>
                  <a:lnTo>
                    <a:pt x="0" y="9586"/>
                  </a:lnTo>
                  <a:lnTo>
                    <a:pt x="0" y="9621"/>
                  </a:lnTo>
                  <a:lnTo>
                    <a:pt x="10000" y="9585"/>
                  </a:lnTo>
                  <a:cubicBezTo>
                    <a:pt x="9997" y="8144"/>
                    <a:pt x="10003" y="9571"/>
                    <a:pt x="10000" y="9586"/>
                  </a:cubicBezTo>
                  <a:cubicBezTo>
                    <a:pt x="9997" y="7194"/>
                    <a:pt x="9993" y="4803"/>
                    <a:pt x="9990" y="2411"/>
                  </a:cubicBezTo>
                  <a:lnTo>
                    <a:pt x="9990" y="0"/>
                  </a:lnTo>
                  <a:lnTo>
                    <a:pt x="9534" y="253"/>
                  </a:lnTo>
                  <a:lnTo>
                    <a:pt x="9084" y="477"/>
                  </a:lnTo>
                  <a:lnTo>
                    <a:pt x="8628" y="669"/>
                  </a:lnTo>
                  <a:lnTo>
                    <a:pt x="8177" y="847"/>
                  </a:lnTo>
                  <a:lnTo>
                    <a:pt x="7726" y="984"/>
                  </a:lnTo>
                  <a:lnTo>
                    <a:pt x="7279" y="1087"/>
                  </a:lnTo>
                  <a:lnTo>
                    <a:pt x="6832" y="1176"/>
                  </a:lnTo>
                  <a:lnTo>
                    <a:pt x="6393" y="1236"/>
                  </a:lnTo>
                  <a:lnTo>
                    <a:pt x="5962" y="1279"/>
                  </a:lnTo>
                  <a:lnTo>
                    <a:pt x="5534" y="1294"/>
                  </a:lnTo>
                  <a:lnTo>
                    <a:pt x="5120" y="1294"/>
                  </a:lnTo>
                  <a:lnTo>
                    <a:pt x="4709" y="1294"/>
                  </a:lnTo>
                  <a:lnTo>
                    <a:pt x="4311" y="1266"/>
                  </a:lnTo>
                  <a:lnTo>
                    <a:pt x="3923" y="1221"/>
                  </a:lnTo>
                  <a:lnTo>
                    <a:pt x="3548" y="1161"/>
                  </a:lnTo>
                  <a:lnTo>
                    <a:pt x="3187" y="1101"/>
                  </a:lnTo>
                  <a:lnTo>
                    <a:pt x="2840" y="1026"/>
                  </a:lnTo>
                  <a:lnTo>
                    <a:pt x="2505" y="954"/>
                  </a:lnTo>
                  <a:lnTo>
                    <a:pt x="2192" y="865"/>
                  </a:lnTo>
                  <a:lnTo>
                    <a:pt x="1889" y="775"/>
                  </a:lnTo>
                  <a:lnTo>
                    <a:pt x="1346" y="579"/>
                  </a:lnTo>
                  <a:lnTo>
                    <a:pt x="882" y="400"/>
                  </a:lnTo>
                  <a:lnTo>
                    <a:pt x="511" y="253"/>
                  </a:lnTo>
                  <a:lnTo>
                    <a:pt x="234" y="118"/>
                  </a:lnTo>
                  <a:lnTo>
                    <a:pt x="0"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 name="Freeform 5"/>
            <p:cNvSpPr>
              <a:spLocks noEditPoints="1"/>
            </p:cNvSpPr>
            <p:nvPr/>
          </p:nvSpPr>
          <p:spPr bwMode="gray">
            <a:xfrm>
              <a:off x="0" y="0"/>
              <a:ext cx="9144000" cy="6858000"/>
            </a:xfrm>
            <a:custGeom>
              <a:avLst/>
              <a:gdLst>
                <a:gd name="T0" fmla="*/ 0 w 5760"/>
                <a:gd name="T1" fmla="*/ 0 h 4320"/>
                <a:gd name="T2" fmla="*/ 0 w 5760"/>
                <a:gd name="T3" fmla="*/ 6858000 h 4320"/>
                <a:gd name="T4" fmla="*/ 9144000 w 5760"/>
                <a:gd name="T5" fmla="*/ 6858000 h 4320"/>
                <a:gd name="T6" fmla="*/ 9144000 w 5760"/>
                <a:gd name="T7" fmla="*/ 0 h 4320"/>
                <a:gd name="T8" fmla="*/ 0 w 5760"/>
                <a:gd name="T9" fmla="*/ 0 h 4320"/>
                <a:gd name="T10" fmla="*/ 8642350 w 5760"/>
                <a:gd name="T11" fmla="*/ 6356350 h 4320"/>
                <a:gd name="T12" fmla="*/ 514350 w 5760"/>
                <a:gd name="T13" fmla="*/ 6356350 h 4320"/>
                <a:gd name="T14" fmla="*/ 514350 w 5760"/>
                <a:gd name="T15" fmla="*/ 514350 h 4320"/>
                <a:gd name="T16" fmla="*/ 8642350 w 5760"/>
                <a:gd name="T17" fmla="*/ 514350 h 4320"/>
                <a:gd name="T18" fmla="*/ 8642350 w 5760"/>
                <a:gd name="T19" fmla="*/ 6356350 h 432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sp>
        <p:nvSpPr>
          <p:cNvPr id="14" name="Rectangle 13"/>
          <p:cNvSpPr/>
          <p:nvPr/>
        </p:nvSpPr>
        <p:spPr>
          <a:xfrm>
            <a:off x="7745413" y="0"/>
            <a:ext cx="685800" cy="110013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866440" y="2057400"/>
            <a:ext cx="6422005" cy="2095500"/>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866441" y="5024908"/>
            <a:ext cx="6422004" cy="994891"/>
          </a:xfrm>
        </p:spPr>
        <p:txBody>
          <a:bodyPr/>
          <a:lstStyle>
            <a:lvl1pPr marL="0" indent="0" algn="l">
              <a:buNone/>
              <a:defRPr sz="2000" cap="none">
                <a:solidFill>
                  <a:schemeClr val="accent1">
                    <a:lumMod val="60000"/>
                    <a:lumOff val="4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15" name="Date Placeholder 3"/>
          <p:cNvSpPr>
            <a:spLocks noGrp="1"/>
          </p:cNvSpPr>
          <p:nvPr>
            <p:ph type="dt" sz="half" idx="10"/>
          </p:nvPr>
        </p:nvSpPr>
        <p:spPr/>
        <p:txBody>
          <a:bodyPr/>
          <a:lstStyle>
            <a:lvl1pPr>
              <a:defRPr/>
            </a:lvl1pPr>
          </a:lstStyle>
          <a:p>
            <a:pPr>
              <a:defRPr/>
            </a:pPr>
            <a:fld id="{D79D9A2A-84BA-4854-A843-00C97CF9A89E}" type="datetimeFigureOut">
              <a:rPr lang="en-US"/>
              <a:pPr>
                <a:defRPr/>
              </a:pPr>
              <a:t>9/8/2019</a:t>
            </a:fld>
            <a:endParaRPr lang="en-US"/>
          </a:p>
        </p:txBody>
      </p:sp>
      <p:sp>
        <p:nvSpPr>
          <p:cNvPr id="16" name="Footer Placeholder 4"/>
          <p:cNvSpPr>
            <a:spLocks noGrp="1"/>
          </p:cNvSpPr>
          <p:nvPr>
            <p:ph type="ftr" sz="quarter" idx="11"/>
          </p:nvPr>
        </p:nvSpPr>
        <p:spPr/>
        <p:txBody>
          <a:bodyPr/>
          <a:lstStyle>
            <a:lvl1pPr>
              <a:defRPr/>
            </a:lvl1pPr>
          </a:lstStyle>
          <a:p>
            <a:pPr>
              <a:defRPr/>
            </a:pPr>
            <a:endParaRPr lang="en-US"/>
          </a:p>
        </p:txBody>
      </p:sp>
      <p:sp>
        <p:nvSpPr>
          <p:cNvPr id="17" name="Slide Number Placeholder 5"/>
          <p:cNvSpPr>
            <a:spLocks noGrp="1"/>
          </p:cNvSpPr>
          <p:nvPr>
            <p:ph type="sldNum" sz="quarter" idx="12"/>
          </p:nvPr>
        </p:nvSpPr>
        <p:spPr/>
        <p:txBody>
          <a:bodyPr/>
          <a:lstStyle>
            <a:lvl1pPr algn="ctr">
              <a:defRPr sz="2800"/>
            </a:lvl1pPr>
          </a:lstStyle>
          <a:p>
            <a:pPr>
              <a:defRPr/>
            </a:pPr>
            <a:fld id="{435BA9CD-78AA-48C6-BC39-B8BFC821AF3A}" type="slidenum">
              <a:rPr lang="en-US"/>
              <a:pPr>
                <a:defRPr/>
              </a:pPr>
              <a:t>‹#›</a:t>
            </a:fld>
            <a:endParaRPr lang="en-US"/>
          </a:p>
        </p:txBody>
      </p:sp>
    </p:spTree>
    <p:extLst>
      <p:ext uri="{BB962C8B-B14F-4D97-AF65-F5344CB8AC3E}">
        <p14:creationId xmlns:p14="http://schemas.microsoft.com/office/powerpoint/2010/main" val="3849264565"/>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cxnSp>
        <p:nvCxnSpPr>
          <p:cNvPr id="9" name="Straight Connector 8"/>
          <p:cNvCxnSpPr/>
          <p:nvPr/>
        </p:nvCxnSpPr>
        <p:spPr>
          <a:xfrm>
            <a:off x="3294063" y="2489200"/>
            <a:ext cx="0" cy="3546475"/>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0" name="Straight Connector 9"/>
          <p:cNvCxnSpPr/>
          <p:nvPr/>
        </p:nvCxnSpPr>
        <p:spPr>
          <a:xfrm>
            <a:off x="5849938" y="2489200"/>
            <a:ext cx="0" cy="3546475"/>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a:xfrm>
            <a:off x="866440" y="927100"/>
            <a:ext cx="6423593" cy="709864"/>
          </a:xfrm>
        </p:spPr>
        <p:txBody>
          <a:bodyPr/>
          <a:lstStyle>
            <a:lvl1pPr>
              <a:defRPr sz="3200"/>
            </a:lvl1pPr>
          </a:lstStyle>
          <a:p>
            <a:r>
              <a:rPr lang="en-US"/>
              <a:t>Click to edit Master title style</a:t>
            </a:r>
            <a:endParaRPr lang="en-US" dirty="0"/>
          </a:p>
        </p:txBody>
      </p:sp>
      <p:sp>
        <p:nvSpPr>
          <p:cNvPr id="3" name="Text Placeholder 2"/>
          <p:cNvSpPr>
            <a:spLocks noGrp="1"/>
          </p:cNvSpPr>
          <p:nvPr>
            <p:ph type="body" idx="1"/>
          </p:nvPr>
        </p:nvSpPr>
        <p:spPr>
          <a:xfrm>
            <a:off x="866440" y="2489200"/>
            <a:ext cx="2313432" cy="657962"/>
          </a:xfrm>
        </p:spPr>
        <p:txBody>
          <a:bodyPr anchor="b">
            <a:noAutofit/>
          </a:bodyPr>
          <a:lstStyle>
            <a:lvl1pPr marL="0" indent="0">
              <a:buNone/>
              <a:defRPr sz="20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2" name="Text Placeholder 3"/>
          <p:cNvSpPr>
            <a:spLocks noGrp="1"/>
          </p:cNvSpPr>
          <p:nvPr>
            <p:ph type="body" sz="half" idx="15"/>
          </p:nvPr>
        </p:nvSpPr>
        <p:spPr>
          <a:xfrm>
            <a:off x="866440" y="3147164"/>
            <a:ext cx="2313432" cy="2888366"/>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Placeholder 4"/>
          <p:cNvSpPr>
            <a:spLocks noGrp="1"/>
          </p:cNvSpPr>
          <p:nvPr>
            <p:ph type="body" sz="quarter" idx="3"/>
          </p:nvPr>
        </p:nvSpPr>
        <p:spPr>
          <a:xfrm>
            <a:off x="3405614" y="2489200"/>
            <a:ext cx="2318918" cy="657962"/>
          </a:xfrm>
        </p:spPr>
        <p:txBody>
          <a:bodyPr anchor="b">
            <a:noAutofit/>
          </a:bodyPr>
          <a:lstStyle>
            <a:lvl1pPr marL="0" indent="0">
              <a:buNone/>
              <a:defRPr sz="20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3" name="Text Placeholder 3"/>
          <p:cNvSpPr>
            <a:spLocks noGrp="1"/>
          </p:cNvSpPr>
          <p:nvPr>
            <p:ph type="body" sz="half" idx="16"/>
          </p:nvPr>
        </p:nvSpPr>
        <p:spPr>
          <a:xfrm>
            <a:off x="3408471" y="3147164"/>
            <a:ext cx="2318918" cy="2888366"/>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4" name="Text Placeholder 4"/>
          <p:cNvSpPr>
            <a:spLocks noGrp="1"/>
          </p:cNvSpPr>
          <p:nvPr>
            <p:ph type="body" sz="quarter" idx="13"/>
          </p:nvPr>
        </p:nvSpPr>
        <p:spPr>
          <a:xfrm>
            <a:off x="5958642" y="2489200"/>
            <a:ext cx="2318918" cy="657962"/>
          </a:xfrm>
        </p:spPr>
        <p:txBody>
          <a:bodyPr anchor="b">
            <a:noAutofit/>
          </a:bodyPr>
          <a:lstStyle>
            <a:lvl1pPr marL="0" indent="0">
              <a:buNone/>
              <a:defRPr sz="20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4" name="Text Placeholder 3"/>
          <p:cNvSpPr>
            <a:spLocks noGrp="1"/>
          </p:cNvSpPr>
          <p:nvPr>
            <p:ph type="body" sz="half" idx="17"/>
          </p:nvPr>
        </p:nvSpPr>
        <p:spPr>
          <a:xfrm>
            <a:off x="5960935" y="3147164"/>
            <a:ext cx="2316625" cy="2888366"/>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1" name="Date Placeholder 6"/>
          <p:cNvSpPr>
            <a:spLocks noGrp="1"/>
          </p:cNvSpPr>
          <p:nvPr>
            <p:ph type="dt" sz="half" idx="18"/>
          </p:nvPr>
        </p:nvSpPr>
        <p:spPr/>
        <p:txBody>
          <a:bodyPr/>
          <a:lstStyle>
            <a:lvl1pPr>
              <a:defRPr/>
            </a:lvl1pPr>
          </a:lstStyle>
          <a:p>
            <a:pPr>
              <a:defRPr/>
            </a:pPr>
            <a:fld id="{D4C477EE-A970-4902-BD02-702E5F0F06C3}" type="datetimeFigureOut">
              <a:rPr lang="en-US"/>
              <a:pPr>
                <a:defRPr/>
              </a:pPr>
              <a:t>9/8/2019</a:t>
            </a:fld>
            <a:endParaRPr lang="en-US"/>
          </a:p>
        </p:txBody>
      </p:sp>
      <p:sp>
        <p:nvSpPr>
          <p:cNvPr id="12" name="Footer Placeholder 7"/>
          <p:cNvSpPr>
            <a:spLocks noGrp="1"/>
          </p:cNvSpPr>
          <p:nvPr>
            <p:ph type="ftr" sz="quarter" idx="19"/>
          </p:nvPr>
        </p:nvSpPr>
        <p:spPr/>
        <p:txBody>
          <a:bodyPr/>
          <a:lstStyle>
            <a:lvl1pPr>
              <a:defRPr/>
            </a:lvl1pPr>
          </a:lstStyle>
          <a:p>
            <a:pPr>
              <a:defRPr/>
            </a:pPr>
            <a:endParaRPr lang="en-US"/>
          </a:p>
        </p:txBody>
      </p:sp>
      <p:sp>
        <p:nvSpPr>
          <p:cNvPr id="13" name="Slide Number Placeholder 8"/>
          <p:cNvSpPr>
            <a:spLocks noGrp="1"/>
          </p:cNvSpPr>
          <p:nvPr>
            <p:ph type="sldNum" sz="quarter" idx="20"/>
          </p:nvPr>
        </p:nvSpPr>
        <p:spPr/>
        <p:txBody>
          <a:bodyPr/>
          <a:lstStyle>
            <a:lvl1pPr algn="ctr">
              <a:defRPr sz="2800"/>
            </a:lvl1pPr>
          </a:lstStyle>
          <a:p>
            <a:pPr>
              <a:defRPr/>
            </a:pPr>
            <a:fld id="{C98379A1-05DE-4DA7-BEC6-32801B3D89FD}" type="slidenum">
              <a:rPr lang="en-US"/>
              <a:pPr>
                <a:defRPr/>
              </a:pPr>
              <a:t>‹#›</a:t>
            </a:fld>
            <a:endParaRPr lang="en-US"/>
          </a:p>
        </p:txBody>
      </p:sp>
    </p:spTree>
    <p:extLst>
      <p:ext uri="{BB962C8B-B14F-4D97-AF65-F5344CB8AC3E}">
        <p14:creationId xmlns:p14="http://schemas.microsoft.com/office/powerpoint/2010/main" val="361790682"/>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cxnSp>
        <p:nvCxnSpPr>
          <p:cNvPr id="12" name="Straight Connector 11"/>
          <p:cNvCxnSpPr/>
          <p:nvPr/>
        </p:nvCxnSpPr>
        <p:spPr>
          <a:xfrm>
            <a:off x="3289300" y="2489200"/>
            <a:ext cx="0" cy="3546475"/>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3" name="Straight Connector 12"/>
          <p:cNvCxnSpPr/>
          <p:nvPr/>
        </p:nvCxnSpPr>
        <p:spPr>
          <a:xfrm>
            <a:off x="5849938" y="2489200"/>
            <a:ext cx="0" cy="3546475"/>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a:xfrm>
            <a:off x="866440" y="927100"/>
            <a:ext cx="6345260" cy="709864"/>
          </a:xfrm>
        </p:spPr>
        <p:txBody>
          <a:bodyPr/>
          <a:lstStyle>
            <a:lvl1pPr>
              <a:defRPr sz="3200"/>
            </a:lvl1pPr>
          </a:lstStyle>
          <a:p>
            <a:r>
              <a:rPr lang="en-US"/>
              <a:t>Click to edit Master title style</a:t>
            </a:r>
            <a:endParaRPr lang="en-US" dirty="0"/>
          </a:p>
        </p:txBody>
      </p:sp>
      <p:sp>
        <p:nvSpPr>
          <p:cNvPr id="3" name="Text Placeholder 2"/>
          <p:cNvSpPr>
            <a:spLocks noGrp="1"/>
          </p:cNvSpPr>
          <p:nvPr>
            <p:ph type="body" idx="1"/>
          </p:nvPr>
        </p:nvSpPr>
        <p:spPr>
          <a:xfrm>
            <a:off x="866440" y="4179596"/>
            <a:ext cx="2313432" cy="657962"/>
          </a:xfrm>
        </p:spPr>
        <p:txBody>
          <a:bodyPr anchor="b">
            <a:noAutofit/>
          </a:bodyPr>
          <a:lstStyle>
            <a:lvl1pPr marL="0" indent="0">
              <a:buNone/>
              <a:defRPr sz="20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2" name="Picture Placeholder 2"/>
          <p:cNvSpPr>
            <a:spLocks noGrp="1" noChangeAspect="1"/>
          </p:cNvSpPr>
          <p:nvPr>
            <p:ph type="pic" idx="15"/>
          </p:nvPr>
        </p:nvSpPr>
        <p:spPr>
          <a:xfrm>
            <a:off x="1019055" y="2489200"/>
            <a:ext cx="2015144" cy="1447342"/>
          </a:xfrm>
          <a:prstGeom prst="roundRect">
            <a:avLst>
              <a:gd name="adj" fmla="val 1858"/>
            </a:avLst>
          </a:prstGeom>
          <a:effectLst>
            <a:outerShdw blurRad="50800" dist="50800" dir="5400000" algn="tl" rotWithShape="0">
              <a:srgbClr val="000000">
                <a:alpha val="43000"/>
              </a:srgbClr>
            </a:outerShdw>
          </a:effectLst>
        </p:spPr>
        <p:txBody>
          <a:bodyPr rtlCol="0">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noProof="0"/>
              <a:t>Click icon to add picture</a:t>
            </a:r>
            <a:endParaRPr lang="en-US" noProof="0" dirty="0"/>
          </a:p>
        </p:txBody>
      </p:sp>
      <p:sp>
        <p:nvSpPr>
          <p:cNvPr id="23" name="Text Placeholder 3"/>
          <p:cNvSpPr>
            <a:spLocks noGrp="1"/>
          </p:cNvSpPr>
          <p:nvPr>
            <p:ph type="body" sz="half" idx="18"/>
          </p:nvPr>
        </p:nvSpPr>
        <p:spPr>
          <a:xfrm>
            <a:off x="866439" y="4837558"/>
            <a:ext cx="2313432" cy="1187321"/>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Placeholder 4"/>
          <p:cNvSpPr>
            <a:spLocks noGrp="1"/>
          </p:cNvSpPr>
          <p:nvPr>
            <p:ph type="body" sz="quarter" idx="3"/>
          </p:nvPr>
        </p:nvSpPr>
        <p:spPr>
          <a:xfrm>
            <a:off x="3411125" y="4179595"/>
            <a:ext cx="2318918" cy="657962"/>
          </a:xfrm>
        </p:spPr>
        <p:txBody>
          <a:bodyPr anchor="b">
            <a:noAutofit/>
          </a:bodyPr>
          <a:lstStyle>
            <a:lvl1pPr marL="0" indent="0">
              <a:buNone/>
              <a:defRPr sz="20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38" name="Picture Placeholder 2"/>
          <p:cNvSpPr>
            <a:spLocks noGrp="1" noChangeAspect="1"/>
          </p:cNvSpPr>
          <p:nvPr>
            <p:ph type="pic" idx="21"/>
          </p:nvPr>
        </p:nvSpPr>
        <p:spPr>
          <a:xfrm>
            <a:off x="3553189" y="2489200"/>
            <a:ext cx="2015144" cy="1447342"/>
          </a:xfrm>
          <a:prstGeom prst="roundRect">
            <a:avLst>
              <a:gd name="adj" fmla="val 1858"/>
            </a:avLst>
          </a:prstGeom>
          <a:effectLst>
            <a:outerShdw blurRad="50800" dist="50800" dir="5400000" algn="tl" rotWithShape="0">
              <a:srgbClr val="000000">
                <a:alpha val="43000"/>
              </a:srgbClr>
            </a:outerShdw>
          </a:effectLst>
        </p:spPr>
        <p:txBody>
          <a:bodyPr rtlCol="0">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noProof="0"/>
              <a:t>Click icon to add picture</a:t>
            </a:r>
            <a:endParaRPr lang="en-US" noProof="0" dirty="0"/>
          </a:p>
        </p:txBody>
      </p:sp>
      <p:sp>
        <p:nvSpPr>
          <p:cNvPr id="24" name="Text Placeholder 3"/>
          <p:cNvSpPr>
            <a:spLocks noGrp="1"/>
          </p:cNvSpPr>
          <p:nvPr>
            <p:ph type="body" sz="half" idx="19"/>
          </p:nvPr>
        </p:nvSpPr>
        <p:spPr>
          <a:xfrm>
            <a:off x="3411125" y="4848208"/>
            <a:ext cx="2318918" cy="1187321"/>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4" name="Text Placeholder 4"/>
          <p:cNvSpPr>
            <a:spLocks noGrp="1"/>
          </p:cNvSpPr>
          <p:nvPr>
            <p:ph type="body" sz="quarter" idx="13"/>
          </p:nvPr>
        </p:nvSpPr>
        <p:spPr>
          <a:xfrm>
            <a:off x="5958642" y="4179596"/>
            <a:ext cx="2318918" cy="657962"/>
          </a:xfrm>
        </p:spPr>
        <p:txBody>
          <a:bodyPr anchor="b">
            <a:noAutofit/>
          </a:bodyPr>
          <a:lstStyle>
            <a:lvl1pPr marL="0" indent="0">
              <a:buNone/>
              <a:defRPr sz="20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39" name="Picture Placeholder 2"/>
          <p:cNvSpPr>
            <a:spLocks noGrp="1" noChangeAspect="1"/>
          </p:cNvSpPr>
          <p:nvPr>
            <p:ph type="pic" idx="22"/>
          </p:nvPr>
        </p:nvSpPr>
        <p:spPr>
          <a:xfrm>
            <a:off x="6108641" y="2489200"/>
            <a:ext cx="2015144" cy="1447342"/>
          </a:xfrm>
          <a:prstGeom prst="roundRect">
            <a:avLst>
              <a:gd name="adj" fmla="val 1858"/>
            </a:avLst>
          </a:prstGeom>
          <a:effectLst>
            <a:outerShdw blurRad="50800" dist="50800" dir="5400000" algn="tl" rotWithShape="0">
              <a:srgbClr val="000000">
                <a:alpha val="43000"/>
              </a:srgbClr>
            </a:outerShdw>
          </a:effectLst>
        </p:spPr>
        <p:txBody>
          <a:bodyPr rtlCol="0">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noProof="0"/>
              <a:t>Click icon to add picture</a:t>
            </a:r>
            <a:endParaRPr lang="en-US" noProof="0" dirty="0"/>
          </a:p>
        </p:txBody>
      </p:sp>
      <p:sp>
        <p:nvSpPr>
          <p:cNvPr id="27" name="Text Placeholder 3"/>
          <p:cNvSpPr>
            <a:spLocks noGrp="1"/>
          </p:cNvSpPr>
          <p:nvPr>
            <p:ph type="body" sz="half" idx="20"/>
          </p:nvPr>
        </p:nvSpPr>
        <p:spPr>
          <a:xfrm>
            <a:off x="5958642" y="4837558"/>
            <a:ext cx="2318918" cy="1187321"/>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5" name="Date Placeholder 6"/>
          <p:cNvSpPr>
            <a:spLocks noGrp="1"/>
          </p:cNvSpPr>
          <p:nvPr>
            <p:ph type="dt" sz="half" idx="23"/>
          </p:nvPr>
        </p:nvSpPr>
        <p:spPr/>
        <p:txBody>
          <a:bodyPr/>
          <a:lstStyle>
            <a:lvl1pPr>
              <a:defRPr/>
            </a:lvl1pPr>
          </a:lstStyle>
          <a:p>
            <a:pPr>
              <a:defRPr/>
            </a:pPr>
            <a:fld id="{FD2DA554-256D-45F0-925F-73B4A496965C}" type="datetimeFigureOut">
              <a:rPr lang="en-US"/>
              <a:pPr>
                <a:defRPr/>
              </a:pPr>
              <a:t>9/8/2019</a:t>
            </a:fld>
            <a:endParaRPr lang="en-US"/>
          </a:p>
        </p:txBody>
      </p:sp>
      <p:sp>
        <p:nvSpPr>
          <p:cNvPr id="16" name="Footer Placeholder 7"/>
          <p:cNvSpPr>
            <a:spLocks noGrp="1"/>
          </p:cNvSpPr>
          <p:nvPr>
            <p:ph type="ftr" sz="quarter" idx="24"/>
          </p:nvPr>
        </p:nvSpPr>
        <p:spPr/>
        <p:txBody>
          <a:bodyPr/>
          <a:lstStyle>
            <a:lvl1pPr>
              <a:defRPr/>
            </a:lvl1pPr>
          </a:lstStyle>
          <a:p>
            <a:pPr>
              <a:defRPr/>
            </a:pPr>
            <a:endParaRPr lang="en-US"/>
          </a:p>
        </p:txBody>
      </p:sp>
      <p:sp>
        <p:nvSpPr>
          <p:cNvPr id="17" name="Slide Number Placeholder 8"/>
          <p:cNvSpPr>
            <a:spLocks noGrp="1"/>
          </p:cNvSpPr>
          <p:nvPr>
            <p:ph type="sldNum" sz="quarter" idx="25"/>
          </p:nvPr>
        </p:nvSpPr>
        <p:spPr/>
        <p:txBody>
          <a:bodyPr/>
          <a:lstStyle>
            <a:lvl1pPr algn="ctr">
              <a:defRPr sz="2800"/>
            </a:lvl1pPr>
          </a:lstStyle>
          <a:p>
            <a:pPr>
              <a:defRPr/>
            </a:pPr>
            <a:fld id="{F0ACD9CB-1BF1-47AC-A28C-313895BAA9A1}" type="slidenum">
              <a:rPr lang="en-US"/>
              <a:pPr>
                <a:defRPr/>
              </a:pPr>
              <a:t>‹#›</a:t>
            </a:fld>
            <a:endParaRPr lang="en-US"/>
          </a:p>
        </p:txBody>
      </p:sp>
    </p:spTree>
    <p:extLst>
      <p:ext uri="{BB962C8B-B14F-4D97-AF65-F5344CB8AC3E}">
        <p14:creationId xmlns:p14="http://schemas.microsoft.com/office/powerpoint/2010/main" val="2050557455"/>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7621588" y="6388100"/>
            <a:ext cx="990600" cy="228600"/>
          </a:xfrm>
        </p:spPr>
        <p:txBody>
          <a:bodyPr/>
          <a:lstStyle>
            <a:lvl1pPr>
              <a:defRPr/>
            </a:lvl1pPr>
          </a:lstStyle>
          <a:p>
            <a:pPr>
              <a:defRPr/>
            </a:pPr>
            <a:fld id="{D57BFDA4-A53E-4ADE-8839-4CE817DB5411}" type="datetimeFigureOut">
              <a:rPr lang="en-US"/>
              <a:pPr>
                <a:defRPr/>
              </a:pPr>
              <a:t>9/8/2019</a:t>
            </a:fld>
            <a:endParaRPr lang="en-US"/>
          </a:p>
        </p:txBody>
      </p:sp>
      <p:sp>
        <p:nvSpPr>
          <p:cNvPr id="5" name="Footer Placeholder 4"/>
          <p:cNvSpPr>
            <a:spLocks noGrp="1"/>
          </p:cNvSpPr>
          <p:nvPr>
            <p:ph type="ftr" sz="quarter" idx="11"/>
          </p:nvPr>
        </p:nvSpPr>
        <p:spPr>
          <a:xfrm>
            <a:off x="515938" y="6388100"/>
            <a:ext cx="3859212" cy="228600"/>
          </a:xfrm>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lgn="ctr">
              <a:defRPr sz="2800"/>
            </a:lvl1pPr>
          </a:lstStyle>
          <a:p>
            <a:pPr>
              <a:defRPr/>
            </a:pPr>
            <a:fld id="{8757EB16-EDCF-4793-8486-228F53FF6F71}" type="slidenum">
              <a:rPr lang="en-US"/>
              <a:pPr>
                <a:defRPr/>
              </a:pPr>
              <a:t>‹#›</a:t>
            </a:fld>
            <a:endParaRPr lang="en-US"/>
          </a:p>
        </p:txBody>
      </p:sp>
    </p:spTree>
    <p:extLst>
      <p:ext uri="{BB962C8B-B14F-4D97-AF65-F5344CB8AC3E}">
        <p14:creationId xmlns:p14="http://schemas.microsoft.com/office/powerpoint/2010/main" val="4220422381"/>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grpSp>
        <p:nvGrpSpPr>
          <p:cNvPr id="4" name="Group 26"/>
          <p:cNvGrpSpPr>
            <a:grpSpLocks/>
          </p:cNvGrpSpPr>
          <p:nvPr/>
        </p:nvGrpSpPr>
        <p:grpSpPr bwMode="auto">
          <a:xfrm>
            <a:off x="-1588" y="0"/>
            <a:ext cx="9120188" cy="6861175"/>
            <a:chOff x="-1588" y="0"/>
            <a:chExt cx="9120420" cy="6860798"/>
          </a:xfrm>
        </p:grpSpPr>
        <p:sp>
          <p:nvSpPr>
            <p:cNvPr id="5" name="Rectangle 4"/>
            <p:cNvSpPr/>
            <p:nvPr/>
          </p:nvSpPr>
          <p:spPr>
            <a:xfrm>
              <a:off x="0" y="0"/>
              <a:ext cx="9118832" cy="6858000"/>
            </a:xfrm>
            <a:prstGeom prst="rect">
              <a:avLst/>
            </a:prstGeom>
            <a:blipFill>
              <a:blip r:embed="rId2" cstate="print">
                <a:duotone>
                  <a:schemeClr val="dk2">
                    <a:shade val="69000"/>
                    <a:hueMod val="91000"/>
                    <a:satMod val="164000"/>
                    <a:lumMod val="74000"/>
                  </a:schemeClr>
                  <a:schemeClr val="dk2">
                    <a:hueMod val="124000"/>
                    <a:satMod val="140000"/>
                    <a:lumMod val="142000"/>
                  </a:schemeClr>
                </a:duotone>
              </a:blip>
              <a:srcRect/>
              <a:stretch>
                <a:fillRect l="-16713" r="-16989"/>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6" name="Oval 5"/>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 name="Oval 6"/>
            <p:cNvSpPr/>
            <p:nvPr/>
          </p:nvSpPr>
          <p:spPr>
            <a:xfrm>
              <a:off x="629943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8" name="Oval 7"/>
            <p:cNvSpPr/>
            <p:nvPr/>
          </p:nvSpPr>
          <p:spPr>
            <a:xfrm>
              <a:off x="5689832" y="0"/>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9" name="Oval 8"/>
            <p:cNvSpPr/>
            <p:nvPr/>
          </p:nvSpPr>
          <p:spPr>
            <a:xfrm>
              <a:off x="6299432" y="5870198"/>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0" name="Oval 9"/>
            <p:cNvSpPr/>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1" name="Freeform 5"/>
            <p:cNvSpPr>
              <a:spLocks/>
            </p:cNvSpPr>
            <p:nvPr/>
          </p:nvSpPr>
          <p:spPr bwMode="gray">
            <a:xfrm rot="4966650">
              <a:off x="4673046" y="5107506"/>
              <a:ext cx="2377690" cy="317748"/>
            </a:xfrm>
            <a:custGeom>
              <a:avLst/>
              <a:gdLst>
                <a:gd name="T0" fmla="*/ 20210 w 10000"/>
                <a:gd name="T1" fmla="*/ 152058 h 5291"/>
                <a:gd name="T2" fmla="*/ 2367704 w 10000"/>
                <a:gd name="T3" fmla="*/ 317748 h 5291"/>
                <a:gd name="T4" fmla="*/ 2377690 w 10000"/>
                <a:gd name="T5" fmla="*/ 0 h 5291"/>
                <a:gd name="T6" fmla="*/ 2377690 w 10000"/>
                <a:gd name="T7" fmla="*/ 0 h 5291"/>
                <a:gd name="T8" fmla="*/ 2298513 w 10000"/>
                <a:gd name="T9" fmla="*/ 12251 h 5291"/>
                <a:gd name="T10" fmla="*/ 2219336 w 10000"/>
                <a:gd name="T11" fmla="*/ 24022 h 5291"/>
                <a:gd name="T12" fmla="*/ 2140159 w 10000"/>
                <a:gd name="T13" fmla="*/ 35432 h 5291"/>
                <a:gd name="T14" fmla="*/ 2060744 w 10000"/>
                <a:gd name="T15" fmla="*/ 45221 h 5291"/>
                <a:gd name="T16" fmla="*/ 1981329 w 10000"/>
                <a:gd name="T17" fmla="*/ 55070 h 5291"/>
                <a:gd name="T18" fmla="*/ 1901914 w 10000"/>
                <a:gd name="T19" fmla="*/ 64318 h 5291"/>
                <a:gd name="T20" fmla="*/ 1823450 w 10000"/>
                <a:gd name="T21" fmla="*/ 72185 h 5291"/>
                <a:gd name="T22" fmla="*/ 1743560 w 10000"/>
                <a:gd name="T23" fmla="*/ 79572 h 5291"/>
                <a:gd name="T24" fmla="*/ 1664383 w 10000"/>
                <a:gd name="T25" fmla="*/ 86478 h 5291"/>
                <a:gd name="T26" fmla="*/ 1586633 w 10000"/>
                <a:gd name="T27" fmla="*/ 92364 h 5291"/>
                <a:gd name="T28" fmla="*/ 1507455 w 10000"/>
                <a:gd name="T29" fmla="*/ 98249 h 5291"/>
                <a:gd name="T30" fmla="*/ 1429705 w 10000"/>
                <a:gd name="T31" fmla="*/ 103234 h 5291"/>
                <a:gd name="T32" fmla="*/ 1351955 w 10000"/>
                <a:gd name="T33" fmla="*/ 107137 h 5291"/>
                <a:gd name="T34" fmla="*/ 1274204 w 10000"/>
                <a:gd name="T35" fmla="*/ 111101 h 5291"/>
                <a:gd name="T36" fmla="*/ 1197405 w 10000"/>
                <a:gd name="T37" fmla="*/ 114464 h 5291"/>
                <a:gd name="T38" fmla="*/ 1121556 w 10000"/>
                <a:gd name="T39" fmla="*/ 116986 h 5291"/>
                <a:gd name="T40" fmla="*/ 1045233 w 10000"/>
                <a:gd name="T41" fmla="*/ 118908 h 5291"/>
                <a:gd name="T42" fmla="*/ 969860 w 10000"/>
                <a:gd name="T43" fmla="*/ 120890 h 5291"/>
                <a:gd name="T44" fmla="*/ 895438 w 10000"/>
                <a:gd name="T45" fmla="*/ 121850 h 5291"/>
                <a:gd name="T46" fmla="*/ 821254 w 10000"/>
                <a:gd name="T47" fmla="*/ 122871 h 5291"/>
                <a:gd name="T48" fmla="*/ 747784 w 10000"/>
                <a:gd name="T49" fmla="*/ 123292 h 5291"/>
                <a:gd name="T50" fmla="*/ 675026 w 10000"/>
                <a:gd name="T51" fmla="*/ 122871 h 5291"/>
                <a:gd name="T52" fmla="*/ 603220 w 10000"/>
                <a:gd name="T53" fmla="*/ 122871 h 5291"/>
                <a:gd name="T54" fmla="*/ 532127 w 10000"/>
                <a:gd name="T55" fmla="*/ 121850 h 5291"/>
                <a:gd name="T56" fmla="*/ 461985 w 10000"/>
                <a:gd name="T57" fmla="*/ 120349 h 5291"/>
                <a:gd name="T58" fmla="*/ 393032 w 10000"/>
                <a:gd name="T59" fmla="*/ 118908 h 5291"/>
                <a:gd name="T60" fmla="*/ 325268 w 10000"/>
                <a:gd name="T61" fmla="*/ 117406 h 5291"/>
                <a:gd name="T62" fmla="*/ 257979 w 10000"/>
                <a:gd name="T63" fmla="*/ 115004 h 5291"/>
                <a:gd name="T64" fmla="*/ 191642 w 10000"/>
                <a:gd name="T65" fmla="*/ 112482 h 5291"/>
                <a:gd name="T66" fmla="*/ 126731 w 10000"/>
                <a:gd name="T67" fmla="*/ 110080 h 5291"/>
                <a:gd name="T68" fmla="*/ 0 w 10000"/>
                <a:gd name="T69" fmla="*/ 103654 h 5291"/>
                <a:gd name="T70" fmla="*/ 20210 w 10000"/>
                <a:gd name="T71" fmla="*/ 152058 h 5291"/>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10000" h="5291">
                  <a:moveTo>
                    <a:pt x="85" y="2532"/>
                  </a:moveTo>
                  <a:cubicBezTo>
                    <a:pt x="1736" y="3911"/>
                    <a:pt x="7524" y="5298"/>
                    <a:pt x="9958" y="5291"/>
                  </a:cubicBezTo>
                  <a:cubicBezTo>
                    <a:pt x="9989" y="1958"/>
                    <a:pt x="9969" y="3333"/>
                    <a:pt x="10000" y="0"/>
                  </a:cubicBez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sp>
        <p:nvSpPr>
          <p:cNvPr id="12" name="Rectangle 11"/>
          <p:cNvSpPr/>
          <p:nvPr/>
        </p:nvSpPr>
        <p:spPr>
          <a:xfrm>
            <a:off x="414338" y="401638"/>
            <a:ext cx="4611687" cy="6054725"/>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3" name="Freeform 35"/>
          <p:cNvSpPr>
            <a:spLocks/>
          </p:cNvSpPr>
          <p:nvPr/>
        </p:nvSpPr>
        <p:spPr bwMode="gray">
          <a:xfrm rot="5400000">
            <a:off x="1298575" y="1765301"/>
            <a:ext cx="5997575" cy="3327400"/>
          </a:xfrm>
          <a:custGeom>
            <a:avLst/>
            <a:gdLst>
              <a:gd name="T0" fmla="*/ 0 w 4960"/>
              <a:gd name="T1" fmla="*/ 0 h 2752"/>
              <a:gd name="T2" fmla="*/ 0 w 4960"/>
              <a:gd name="T3" fmla="*/ 391743 h 2752"/>
              <a:gd name="T4" fmla="*/ 0 w 4960"/>
              <a:gd name="T5" fmla="*/ 2408496 h 2752"/>
              <a:gd name="T6" fmla="*/ 0 w 4960"/>
              <a:gd name="T7" fmla="*/ 3327400 h 2752"/>
              <a:gd name="T8" fmla="*/ 5997575 w 4960"/>
              <a:gd name="T9" fmla="*/ 3327400 h 2752"/>
              <a:gd name="T10" fmla="*/ 5997575 w 4960"/>
              <a:gd name="T11" fmla="*/ 2408496 h 2752"/>
              <a:gd name="T12" fmla="*/ 5997575 w 4960"/>
              <a:gd name="T13" fmla="*/ 391743 h 2752"/>
              <a:gd name="T14" fmla="*/ 5997575 w 4960"/>
              <a:gd name="T15" fmla="*/ 0 h 2752"/>
              <a:gd name="T16" fmla="*/ 5997575 w 4960"/>
              <a:gd name="T17" fmla="*/ 0 h 2752"/>
              <a:gd name="T18" fmla="*/ 5724298 w 4960"/>
              <a:gd name="T19" fmla="*/ 41109 h 2752"/>
              <a:gd name="T20" fmla="*/ 5453440 w 4960"/>
              <a:gd name="T21" fmla="*/ 77381 h 2752"/>
              <a:gd name="T22" fmla="*/ 5180164 w 4960"/>
              <a:gd name="T23" fmla="*/ 108818 h 2752"/>
              <a:gd name="T24" fmla="*/ 4909305 w 4960"/>
              <a:gd name="T25" fmla="*/ 137836 h 2752"/>
              <a:gd name="T26" fmla="*/ 4638447 w 4960"/>
              <a:gd name="T27" fmla="*/ 159599 h 2752"/>
              <a:gd name="T28" fmla="*/ 4370007 w 4960"/>
              <a:gd name="T29" fmla="*/ 176526 h 2752"/>
              <a:gd name="T30" fmla="*/ 4101567 w 4960"/>
              <a:gd name="T31" fmla="*/ 191035 h 2752"/>
              <a:gd name="T32" fmla="*/ 3837964 w 4960"/>
              <a:gd name="T33" fmla="*/ 200708 h 2752"/>
              <a:gd name="T34" fmla="*/ 3579198 w 4960"/>
              <a:gd name="T35" fmla="*/ 207963 h 2752"/>
              <a:gd name="T36" fmla="*/ 3322850 w 4960"/>
              <a:gd name="T37" fmla="*/ 210381 h 2752"/>
              <a:gd name="T38" fmla="*/ 3073757 w 4960"/>
              <a:gd name="T39" fmla="*/ 210381 h 2752"/>
              <a:gd name="T40" fmla="*/ 2827083 w 4960"/>
              <a:gd name="T41" fmla="*/ 210381 h 2752"/>
              <a:gd name="T42" fmla="*/ 2587663 w 4960"/>
              <a:gd name="T43" fmla="*/ 205544 h 2752"/>
              <a:gd name="T44" fmla="*/ 2355499 w 4960"/>
              <a:gd name="T45" fmla="*/ 198290 h 2752"/>
              <a:gd name="T46" fmla="*/ 2130590 w 4960"/>
              <a:gd name="T47" fmla="*/ 188617 h 2752"/>
              <a:gd name="T48" fmla="*/ 1912936 w 4960"/>
              <a:gd name="T49" fmla="*/ 178944 h 2752"/>
              <a:gd name="T50" fmla="*/ 1704956 w 4960"/>
              <a:gd name="T51" fmla="*/ 166854 h 2752"/>
              <a:gd name="T52" fmla="*/ 1504231 w 4960"/>
              <a:gd name="T53" fmla="*/ 154763 h 2752"/>
              <a:gd name="T54" fmla="*/ 1315597 w 4960"/>
              <a:gd name="T55" fmla="*/ 140254 h 2752"/>
              <a:gd name="T56" fmla="*/ 1134219 w 4960"/>
              <a:gd name="T57" fmla="*/ 125745 h 2752"/>
              <a:gd name="T58" fmla="*/ 807738 w 4960"/>
              <a:gd name="T59" fmla="*/ 94309 h 2752"/>
              <a:gd name="T60" fmla="*/ 529625 w 4960"/>
              <a:gd name="T61" fmla="*/ 65291 h 2752"/>
              <a:gd name="T62" fmla="*/ 307134 w 4960"/>
              <a:gd name="T63" fmla="*/ 41109 h 2752"/>
              <a:gd name="T64" fmla="*/ 140266 w 4960"/>
              <a:gd name="T65" fmla="*/ 19345 h 2752"/>
              <a:gd name="T66" fmla="*/ 0 w 4960"/>
              <a:gd name="T67" fmla="*/ 0 h 2752"/>
              <a:gd name="T68" fmla="*/ 0 w 4960"/>
              <a:gd name="T69" fmla="*/ 0 h 2752"/>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4960" h="2752">
                <a:moveTo>
                  <a:pt x="0" y="0"/>
                </a:moveTo>
                <a:lnTo>
                  <a:pt x="0" y="324"/>
                </a:lnTo>
                <a:lnTo>
                  <a:pt x="0" y="1992"/>
                </a:lnTo>
                <a:lnTo>
                  <a:pt x="0" y="2752"/>
                </a:lnTo>
                <a:lnTo>
                  <a:pt x="4960" y="2752"/>
                </a:lnTo>
                <a:lnTo>
                  <a:pt x="4960" y="1992"/>
                </a:lnTo>
                <a:lnTo>
                  <a:pt x="4960" y="324"/>
                </a:lnTo>
                <a:lnTo>
                  <a:pt x="4960" y="0"/>
                </a:lnTo>
                <a:lnTo>
                  <a:pt x="4734" y="34"/>
                </a:lnTo>
                <a:lnTo>
                  <a:pt x="4510" y="64"/>
                </a:lnTo>
                <a:lnTo>
                  <a:pt x="4284" y="90"/>
                </a:lnTo>
                <a:lnTo>
                  <a:pt x="4060" y="114"/>
                </a:lnTo>
                <a:lnTo>
                  <a:pt x="3836" y="132"/>
                </a:lnTo>
                <a:lnTo>
                  <a:pt x="3614" y="146"/>
                </a:lnTo>
                <a:lnTo>
                  <a:pt x="3392" y="158"/>
                </a:lnTo>
                <a:lnTo>
                  <a:pt x="3174" y="166"/>
                </a:lnTo>
                <a:lnTo>
                  <a:pt x="2960" y="172"/>
                </a:lnTo>
                <a:lnTo>
                  <a:pt x="2748" y="174"/>
                </a:lnTo>
                <a:lnTo>
                  <a:pt x="2542" y="174"/>
                </a:lnTo>
                <a:lnTo>
                  <a:pt x="2338" y="174"/>
                </a:lnTo>
                <a:lnTo>
                  <a:pt x="2140" y="170"/>
                </a:lnTo>
                <a:lnTo>
                  <a:pt x="1948" y="164"/>
                </a:lnTo>
                <a:lnTo>
                  <a:pt x="1762" y="156"/>
                </a:lnTo>
                <a:lnTo>
                  <a:pt x="1582" y="148"/>
                </a:lnTo>
                <a:lnTo>
                  <a:pt x="1410" y="138"/>
                </a:lnTo>
                <a:lnTo>
                  <a:pt x="1244" y="128"/>
                </a:lnTo>
                <a:lnTo>
                  <a:pt x="1088" y="116"/>
                </a:lnTo>
                <a:lnTo>
                  <a:pt x="938" y="104"/>
                </a:lnTo>
                <a:lnTo>
                  <a:pt x="668" y="78"/>
                </a:lnTo>
                <a:lnTo>
                  <a:pt x="438" y="54"/>
                </a:lnTo>
                <a:lnTo>
                  <a:pt x="254" y="34"/>
                </a:lnTo>
                <a:lnTo>
                  <a:pt x="116" y="16"/>
                </a:lnTo>
                <a:lnTo>
                  <a:pt x="0"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4" name="Freeform 5"/>
          <p:cNvSpPr>
            <a:spLocks noEditPoints="1"/>
          </p:cNvSpPr>
          <p:nvPr/>
        </p:nvSpPr>
        <p:spPr bwMode="gray">
          <a:xfrm>
            <a:off x="0" y="0"/>
            <a:ext cx="9144000" cy="6858000"/>
          </a:xfrm>
          <a:custGeom>
            <a:avLst/>
            <a:gdLst>
              <a:gd name="T0" fmla="*/ 0 w 5760"/>
              <a:gd name="T1" fmla="*/ 0 h 4320"/>
              <a:gd name="T2" fmla="*/ 0 w 5760"/>
              <a:gd name="T3" fmla="*/ 6858000 h 4320"/>
              <a:gd name="T4" fmla="*/ 9144000 w 5760"/>
              <a:gd name="T5" fmla="*/ 6858000 h 4320"/>
              <a:gd name="T6" fmla="*/ 9144000 w 5760"/>
              <a:gd name="T7" fmla="*/ 0 h 4320"/>
              <a:gd name="T8" fmla="*/ 0 w 5760"/>
              <a:gd name="T9" fmla="*/ 0 h 4320"/>
              <a:gd name="T10" fmla="*/ 8642350 w 5760"/>
              <a:gd name="T11" fmla="*/ 6356350 h 4320"/>
              <a:gd name="T12" fmla="*/ 514350 w 5760"/>
              <a:gd name="T13" fmla="*/ 6356350 h 4320"/>
              <a:gd name="T14" fmla="*/ 514350 w 5760"/>
              <a:gd name="T15" fmla="*/ 514350 h 4320"/>
              <a:gd name="T16" fmla="*/ 8642350 w 5760"/>
              <a:gd name="T17" fmla="*/ 514350 h 4320"/>
              <a:gd name="T18" fmla="*/ 8642350 w 5760"/>
              <a:gd name="T19" fmla="*/ 6356350 h 432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5" name="Rectangle 14"/>
          <p:cNvSpPr/>
          <p:nvPr/>
        </p:nvSpPr>
        <p:spPr>
          <a:xfrm>
            <a:off x="7745413" y="0"/>
            <a:ext cx="685800" cy="110013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Vertical Title 1"/>
          <p:cNvSpPr>
            <a:spLocks noGrp="1"/>
          </p:cNvSpPr>
          <p:nvPr>
            <p:ph type="title" orient="vert"/>
          </p:nvPr>
        </p:nvSpPr>
        <p:spPr>
          <a:xfrm>
            <a:off x="6174928" y="1447799"/>
            <a:ext cx="1113516" cy="4572001"/>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66738" y="1447799"/>
            <a:ext cx="4416936" cy="4572001"/>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6" name="Date Placeholder 3"/>
          <p:cNvSpPr>
            <a:spLocks noGrp="1"/>
          </p:cNvSpPr>
          <p:nvPr>
            <p:ph type="dt" sz="half" idx="10"/>
          </p:nvPr>
        </p:nvSpPr>
        <p:spPr/>
        <p:txBody>
          <a:bodyPr/>
          <a:lstStyle>
            <a:lvl1pPr>
              <a:defRPr/>
            </a:lvl1pPr>
          </a:lstStyle>
          <a:p>
            <a:pPr>
              <a:defRPr/>
            </a:pPr>
            <a:fld id="{996E7B0C-4202-4C8A-A854-220C40E24A22}" type="datetimeFigureOut">
              <a:rPr lang="en-US"/>
              <a:pPr>
                <a:defRPr/>
              </a:pPr>
              <a:t>9/8/2019</a:t>
            </a:fld>
            <a:endParaRPr lang="en-US"/>
          </a:p>
        </p:txBody>
      </p:sp>
      <p:sp>
        <p:nvSpPr>
          <p:cNvPr id="17" name="Footer Placeholder 4"/>
          <p:cNvSpPr>
            <a:spLocks noGrp="1"/>
          </p:cNvSpPr>
          <p:nvPr>
            <p:ph type="ftr" sz="quarter" idx="11"/>
          </p:nvPr>
        </p:nvSpPr>
        <p:spPr>
          <a:xfrm>
            <a:off x="538163" y="6365875"/>
            <a:ext cx="3860800" cy="228600"/>
          </a:xfrm>
        </p:spPr>
        <p:txBody>
          <a:bodyPr/>
          <a:lstStyle>
            <a:lvl1pPr>
              <a:defRPr/>
            </a:lvl1pPr>
          </a:lstStyle>
          <a:p>
            <a:pPr>
              <a:defRPr/>
            </a:pPr>
            <a:endParaRPr lang="en-US"/>
          </a:p>
        </p:txBody>
      </p:sp>
      <p:sp>
        <p:nvSpPr>
          <p:cNvPr id="18" name="Slide Number Placeholder 5"/>
          <p:cNvSpPr>
            <a:spLocks noGrp="1"/>
          </p:cNvSpPr>
          <p:nvPr>
            <p:ph type="sldNum" sz="quarter" idx="12"/>
          </p:nvPr>
        </p:nvSpPr>
        <p:spPr/>
        <p:txBody>
          <a:bodyPr/>
          <a:lstStyle>
            <a:lvl1pPr algn="ctr">
              <a:defRPr sz="2800"/>
            </a:lvl1pPr>
          </a:lstStyle>
          <a:p>
            <a:pPr>
              <a:defRPr/>
            </a:pPr>
            <a:fld id="{F3D722C2-952A-44BA-A01E-753DFB06398F}" type="slidenum">
              <a:rPr lang="en-US"/>
              <a:pPr>
                <a:defRPr/>
              </a:pPr>
              <a:t>‹#›</a:t>
            </a:fld>
            <a:endParaRPr lang="en-US"/>
          </a:p>
        </p:txBody>
      </p:sp>
    </p:spTree>
    <p:extLst>
      <p:ext uri="{BB962C8B-B14F-4D97-AF65-F5344CB8AC3E}">
        <p14:creationId xmlns:p14="http://schemas.microsoft.com/office/powerpoint/2010/main" val="122062828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כותרת אנכית וטקסט">
    <p:spTree>
      <p:nvGrpSpPr>
        <p:cNvPr id="1" name=""/>
        <p:cNvGrpSpPr/>
        <p:nvPr/>
      </p:nvGrpSpPr>
      <p:grpSpPr>
        <a:xfrm>
          <a:off x="0" y="0"/>
          <a:ext cx="0" cy="0"/>
          <a:chOff x="0" y="0"/>
          <a:chExt cx="0" cy="0"/>
        </a:xfrm>
      </p:grpSpPr>
      <p:sp>
        <p:nvSpPr>
          <p:cNvPr id="2" name="כותרת אנכית 1"/>
          <p:cNvSpPr>
            <a:spLocks noGrp="1"/>
          </p:cNvSpPr>
          <p:nvPr>
            <p:ph type="title" orient="vert"/>
          </p:nvPr>
        </p:nvSpPr>
        <p:spPr>
          <a:xfrm>
            <a:off x="6629400" y="274638"/>
            <a:ext cx="2057400" cy="5851525"/>
          </a:xfrm>
          <a:prstGeom prst="rect">
            <a:avLst/>
          </a:prstGeom>
        </p:spPr>
        <p:txBody>
          <a:bodyPr vert="eaVert"/>
          <a:lstStyle/>
          <a:p>
            <a:r>
              <a:rPr lang="he-IL"/>
              <a:t>לחץ כדי לערוך סגנון כותרת של תבנית בסיס</a:t>
            </a:r>
          </a:p>
        </p:txBody>
      </p:sp>
      <p:sp>
        <p:nvSpPr>
          <p:cNvPr id="3" name="מציין מיקום של טקסט אנכי 2"/>
          <p:cNvSpPr>
            <a:spLocks noGrp="1"/>
          </p:cNvSpPr>
          <p:nvPr>
            <p:ph type="body" orient="vert" idx="1"/>
          </p:nvPr>
        </p:nvSpPr>
        <p:spPr>
          <a:xfrm>
            <a:off x="457200" y="274638"/>
            <a:ext cx="6019800" cy="5851525"/>
          </a:xfrm>
          <a:prstGeom prst="rect">
            <a:avLst/>
          </a:prstGeom>
        </p:spPr>
        <p:txBody>
          <a:bodyPr vert="eaVert"/>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4" name="מציין מיקום של תאריך 3"/>
          <p:cNvSpPr>
            <a:spLocks noGrp="1"/>
          </p:cNvSpPr>
          <p:nvPr>
            <p:ph type="dt" sz="half" idx="10"/>
          </p:nvPr>
        </p:nvSpPr>
        <p:spPr>
          <a:xfrm>
            <a:off x="6553200" y="6356350"/>
            <a:ext cx="2133600" cy="365125"/>
          </a:xfrm>
          <a:prstGeom prst="rect">
            <a:avLst/>
          </a:prstGeom>
        </p:spPr>
        <p:txBody>
          <a:bodyPr/>
          <a:lstStyle>
            <a:lvl1pPr algn="r" rtl="1" eaLnBrk="1" hangingPunct="1">
              <a:defRPr/>
            </a:lvl1pPr>
          </a:lstStyle>
          <a:p>
            <a:pPr>
              <a:defRPr/>
            </a:pPr>
            <a:fld id="{3F261101-2268-4E72-B033-9A881F56E974}" type="datetimeFigureOut">
              <a:rPr lang="he-IL"/>
              <a:pPr>
                <a:defRPr/>
              </a:pPr>
              <a:t>ח'/אלול/תשע"ט</a:t>
            </a:fld>
            <a:endParaRPr lang="he-IL"/>
          </a:p>
        </p:txBody>
      </p:sp>
      <p:sp>
        <p:nvSpPr>
          <p:cNvPr id="5" name="מציין מיקום של כותרת תחתונה 4"/>
          <p:cNvSpPr>
            <a:spLocks noGrp="1"/>
          </p:cNvSpPr>
          <p:nvPr>
            <p:ph type="ftr" sz="quarter" idx="11"/>
          </p:nvPr>
        </p:nvSpPr>
        <p:spPr>
          <a:xfrm>
            <a:off x="3124200" y="6356350"/>
            <a:ext cx="2895600" cy="365125"/>
          </a:xfrm>
          <a:prstGeom prst="rect">
            <a:avLst/>
          </a:prstGeom>
        </p:spPr>
        <p:txBody>
          <a:bodyPr/>
          <a:lstStyle>
            <a:lvl1pPr algn="r" rtl="1" eaLnBrk="1" hangingPunct="1">
              <a:defRPr/>
            </a:lvl1pPr>
          </a:lstStyle>
          <a:p>
            <a:pPr>
              <a:defRPr/>
            </a:pPr>
            <a:endParaRPr lang="he-IL"/>
          </a:p>
        </p:txBody>
      </p:sp>
      <p:sp>
        <p:nvSpPr>
          <p:cNvPr id="6" name="מציין מיקום של מספר שקופית 5"/>
          <p:cNvSpPr>
            <a:spLocks noGrp="1"/>
          </p:cNvSpPr>
          <p:nvPr>
            <p:ph type="sldNum" sz="quarter" idx="12"/>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algn="r" rtl="1" eaLnBrk="1" hangingPunct="1">
              <a:defRPr/>
            </a:lvl1pPr>
          </a:lstStyle>
          <a:p>
            <a:pPr>
              <a:defRPr/>
            </a:pPr>
            <a:fld id="{4EED8D13-F239-42A7-B157-5907E83FA6A0}" type="slidenum">
              <a:rPr lang="he-IL" altLang="he-IL"/>
              <a:pPr>
                <a:defRPr/>
              </a:pPr>
              <a:t>‹#›</a:t>
            </a:fld>
            <a:endParaRPr lang="he-IL" altLang="he-IL"/>
          </a:p>
        </p:txBody>
      </p:sp>
    </p:spTree>
    <p:extLst>
      <p:ext uri="{BB962C8B-B14F-4D97-AF65-F5344CB8AC3E}">
        <p14:creationId xmlns:p14="http://schemas.microsoft.com/office/powerpoint/2010/main" val="107860220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AndTwoObj">
  <p:cSld name="כותרת, תוכן ו- 2 תכנים">
    <p:spTree>
      <p:nvGrpSpPr>
        <p:cNvPr id="1" name=""/>
        <p:cNvGrpSpPr/>
        <p:nvPr/>
      </p:nvGrpSpPr>
      <p:grpSpPr>
        <a:xfrm>
          <a:off x="0" y="0"/>
          <a:ext cx="0" cy="0"/>
          <a:chOff x="0" y="0"/>
          <a:chExt cx="0" cy="0"/>
        </a:xfrm>
      </p:grpSpPr>
      <p:sp>
        <p:nvSpPr>
          <p:cNvPr id="2" name="כותרת 1"/>
          <p:cNvSpPr>
            <a:spLocks noGrp="1"/>
          </p:cNvSpPr>
          <p:nvPr>
            <p:ph type="title"/>
          </p:nvPr>
        </p:nvSpPr>
        <p:spPr>
          <a:xfrm>
            <a:off x="957263" y="119063"/>
            <a:ext cx="6999287" cy="579437"/>
          </a:xfrm>
          <a:prstGeom prst="rect">
            <a:avLst/>
          </a:prstGeom>
        </p:spPr>
        <p:txBody>
          <a:bodyPr/>
          <a:lstStyle/>
          <a:p>
            <a:r>
              <a:rPr lang="he-IL"/>
              <a:t>לחץ כדי לערוך סגנון כותרת של תבנית בסיס</a:t>
            </a:r>
          </a:p>
        </p:txBody>
      </p:sp>
      <p:sp>
        <p:nvSpPr>
          <p:cNvPr id="3" name="מציין מיקום תוכן 2"/>
          <p:cNvSpPr>
            <a:spLocks noGrp="1"/>
          </p:cNvSpPr>
          <p:nvPr>
            <p:ph sz="half" idx="1"/>
          </p:nvPr>
        </p:nvSpPr>
        <p:spPr>
          <a:xfrm>
            <a:off x="590550" y="1125538"/>
            <a:ext cx="4038600" cy="1930400"/>
          </a:xfrm>
          <a:prstGeom prst="rect">
            <a:avLst/>
          </a:prstGeom>
        </p:spPr>
        <p:txBody>
          <a:body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4" name="מציין מיקום תוכן 3"/>
          <p:cNvSpPr>
            <a:spLocks noGrp="1"/>
          </p:cNvSpPr>
          <p:nvPr>
            <p:ph sz="quarter" idx="2"/>
          </p:nvPr>
        </p:nvSpPr>
        <p:spPr>
          <a:xfrm>
            <a:off x="4781550" y="1125538"/>
            <a:ext cx="4038600" cy="889000"/>
          </a:xfrm>
          <a:prstGeom prst="rect">
            <a:avLst/>
          </a:prstGeom>
        </p:spPr>
        <p:txBody>
          <a:body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5" name="מציין מיקום תוכן 4"/>
          <p:cNvSpPr>
            <a:spLocks noGrp="1"/>
          </p:cNvSpPr>
          <p:nvPr>
            <p:ph sz="quarter" idx="3"/>
          </p:nvPr>
        </p:nvSpPr>
        <p:spPr>
          <a:xfrm>
            <a:off x="4781550" y="2166938"/>
            <a:ext cx="4038600" cy="889000"/>
          </a:xfrm>
          <a:prstGeom prst="rect">
            <a:avLst/>
          </a:prstGeom>
        </p:spPr>
        <p:txBody>
          <a:body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Tree>
    <p:extLst>
      <p:ext uri="{BB962C8B-B14F-4D97-AF65-F5344CB8AC3E}">
        <p14:creationId xmlns:p14="http://schemas.microsoft.com/office/powerpoint/2010/main" val="4170423073"/>
      </p:ext>
    </p:extLst>
  </p:cSld>
  <p:clrMapOvr>
    <a:masterClrMapping/>
  </p:clrMapOv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objOnly">
  <p:cSld name="תוכן">
    <p:spTree>
      <p:nvGrpSpPr>
        <p:cNvPr id="1" name=""/>
        <p:cNvGrpSpPr/>
        <p:nvPr/>
      </p:nvGrpSpPr>
      <p:grpSpPr>
        <a:xfrm>
          <a:off x="0" y="0"/>
          <a:ext cx="0" cy="0"/>
          <a:chOff x="0" y="0"/>
          <a:chExt cx="0" cy="0"/>
        </a:xfrm>
      </p:grpSpPr>
      <p:sp>
        <p:nvSpPr>
          <p:cNvPr id="2" name="מציין מיקום תוכן 1"/>
          <p:cNvSpPr>
            <a:spLocks noGrp="1"/>
          </p:cNvSpPr>
          <p:nvPr>
            <p:ph/>
          </p:nvPr>
        </p:nvSpPr>
        <p:spPr>
          <a:xfrm>
            <a:off x="590550" y="119063"/>
            <a:ext cx="8229600" cy="2936875"/>
          </a:xfrm>
          <a:prstGeom prst="rect">
            <a:avLst/>
          </a:prstGeom>
        </p:spPr>
        <p:txBody>
          <a:body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Tree>
    <p:extLst>
      <p:ext uri="{BB962C8B-B14F-4D97-AF65-F5344CB8AC3E}">
        <p14:creationId xmlns:p14="http://schemas.microsoft.com/office/powerpoint/2010/main" val="2288550274"/>
      </p:ext>
    </p:extLst>
  </p:cSld>
  <p:clrMapOvr>
    <a:masterClrMapping/>
  </p:clrMapOvr>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שקופית כותרת">
    <p:spTree>
      <p:nvGrpSpPr>
        <p:cNvPr id="1" name=""/>
        <p:cNvGrpSpPr/>
        <p:nvPr/>
      </p:nvGrpSpPr>
      <p:grpSpPr>
        <a:xfrm>
          <a:off x="0" y="0"/>
          <a:ext cx="0" cy="0"/>
          <a:chOff x="0" y="0"/>
          <a:chExt cx="0" cy="0"/>
        </a:xfrm>
      </p:grpSpPr>
      <p:sp>
        <p:nvSpPr>
          <p:cNvPr id="2" name="כותרת 1"/>
          <p:cNvSpPr>
            <a:spLocks noGrp="1"/>
          </p:cNvSpPr>
          <p:nvPr>
            <p:ph type="ctrTitle"/>
          </p:nvPr>
        </p:nvSpPr>
        <p:spPr>
          <a:xfrm>
            <a:off x="685800" y="2130425"/>
            <a:ext cx="7772400" cy="1470025"/>
          </a:xfrm>
          <a:prstGeom prst="rect">
            <a:avLst/>
          </a:prstGeom>
        </p:spPr>
        <p:txBody>
          <a:bodyPr/>
          <a:lstStyle/>
          <a:p>
            <a:r>
              <a:rPr lang="he-IL"/>
              <a:t>לחץ כדי לערוך סגנון כותרת של תבנית בסיס</a:t>
            </a:r>
          </a:p>
        </p:txBody>
      </p:sp>
      <p:sp>
        <p:nvSpPr>
          <p:cNvPr id="3" name="כותרת משנה 2"/>
          <p:cNvSpPr>
            <a:spLocks noGrp="1"/>
          </p:cNvSpPr>
          <p:nvPr>
            <p:ph type="subTitle" idx="1"/>
          </p:nvPr>
        </p:nvSpPr>
        <p:spPr>
          <a:xfrm>
            <a:off x="1371600" y="3886200"/>
            <a:ext cx="64008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he-IL"/>
              <a:t>לחץ כדי לערוך סגנון כותרת משנה של תבנית בסיס</a:t>
            </a:r>
          </a:p>
        </p:txBody>
      </p:sp>
      <p:sp>
        <p:nvSpPr>
          <p:cNvPr id="4" name="מציין מיקום של תאריך 3"/>
          <p:cNvSpPr>
            <a:spLocks noGrp="1"/>
          </p:cNvSpPr>
          <p:nvPr>
            <p:ph type="dt" sz="half" idx="10"/>
          </p:nvPr>
        </p:nvSpPr>
        <p:spPr>
          <a:xfrm>
            <a:off x="6553200" y="6356350"/>
            <a:ext cx="2133600" cy="365125"/>
          </a:xfrm>
          <a:prstGeom prst="rect">
            <a:avLst/>
          </a:prstGeom>
        </p:spPr>
        <p:txBody>
          <a:bodyPr/>
          <a:lstStyle>
            <a:lvl1pPr algn="r" rtl="1" eaLnBrk="1" hangingPunct="1">
              <a:defRPr>
                <a:solidFill>
                  <a:prstClr val="black"/>
                </a:solidFill>
              </a:defRPr>
            </a:lvl1pPr>
          </a:lstStyle>
          <a:p>
            <a:pPr>
              <a:defRPr/>
            </a:pPr>
            <a:fld id="{8D179778-4949-47F7-AA6E-75C63029DCAF}" type="datetimeFigureOut">
              <a:rPr lang="he-IL"/>
              <a:pPr>
                <a:defRPr/>
              </a:pPr>
              <a:t>ח'/אלול/תשע"ט</a:t>
            </a:fld>
            <a:endParaRPr lang="he-IL"/>
          </a:p>
        </p:txBody>
      </p:sp>
      <p:sp>
        <p:nvSpPr>
          <p:cNvPr id="5" name="מציין מיקום של כותרת תחתונה 4"/>
          <p:cNvSpPr>
            <a:spLocks noGrp="1"/>
          </p:cNvSpPr>
          <p:nvPr>
            <p:ph type="ftr" sz="quarter" idx="11"/>
          </p:nvPr>
        </p:nvSpPr>
        <p:spPr>
          <a:xfrm>
            <a:off x="3124200" y="6356350"/>
            <a:ext cx="2895600" cy="365125"/>
          </a:xfrm>
          <a:prstGeom prst="rect">
            <a:avLst/>
          </a:prstGeom>
        </p:spPr>
        <p:txBody>
          <a:bodyPr/>
          <a:lstStyle>
            <a:lvl1pPr algn="r" rtl="1" eaLnBrk="1" hangingPunct="1">
              <a:defRPr>
                <a:solidFill>
                  <a:prstClr val="black"/>
                </a:solidFill>
              </a:defRPr>
            </a:lvl1pPr>
          </a:lstStyle>
          <a:p>
            <a:pPr>
              <a:defRPr/>
            </a:pPr>
            <a:endParaRPr lang="he-IL"/>
          </a:p>
        </p:txBody>
      </p:sp>
      <p:sp>
        <p:nvSpPr>
          <p:cNvPr id="6" name="מציין מיקום של מספר שקופית 5"/>
          <p:cNvSpPr>
            <a:spLocks noGrp="1"/>
          </p:cNvSpPr>
          <p:nvPr>
            <p:ph type="sldNum" sz="quarter" idx="12"/>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algn="r" rtl="1" eaLnBrk="1" hangingPunct="1">
              <a:defRPr>
                <a:solidFill>
                  <a:srgbClr val="000000"/>
                </a:solidFill>
              </a:defRPr>
            </a:lvl1pPr>
          </a:lstStyle>
          <a:p>
            <a:pPr>
              <a:defRPr/>
            </a:pPr>
            <a:fld id="{AB4161BF-6E7D-4CC7-B3A6-4B8D7B7915AF}" type="slidenum">
              <a:rPr lang="he-IL" altLang="he-IL"/>
              <a:pPr>
                <a:defRPr/>
              </a:pPr>
              <a:t>‹#›</a:t>
            </a:fld>
            <a:endParaRPr lang="he-IL" altLang="he-IL"/>
          </a:p>
        </p:txBody>
      </p:sp>
    </p:spTree>
    <p:extLst>
      <p:ext uri="{BB962C8B-B14F-4D97-AF65-F5344CB8AC3E}">
        <p14:creationId xmlns:p14="http://schemas.microsoft.com/office/powerpoint/2010/main" val="11744644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כותרת ותוכן">
    <p:spTree>
      <p:nvGrpSpPr>
        <p:cNvPr id="1" name=""/>
        <p:cNvGrpSpPr/>
        <p:nvPr/>
      </p:nvGrpSpPr>
      <p:grpSpPr>
        <a:xfrm>
          <a:off x="0" y="0"/>
          <a:ext cx="0" cy="0"/>
          <a:chOff x="0" y="0"/>
          <a:chExt cx="0" cy="0"/>
        </a:xfrm>
      </p:grpSpPr>
      <p:sp>
        <p:nvSpPr>
          <p:cNvPr id="2" name="כותרת 1"/>
          <p:cNvSpPr>
            <a:spLocks noGrp="1"/>
          </p:cNvSpPr>
          <p:nvPr>
            <p:ph type="title"/>
          </p:nvPr>
        </p:nvSpPr>
        <p:spPr>
          <a:xfrm>
            <a:off x="857224" y="-24"/>
            <a:ext cx="7286676" cy="642942"/>
          </a:xfrm>
          <a:prstGeom prst="rect">
            <a:avLst/>
          </a:prstGeom>
        </p:spPr>
        <p:txBody>
          <a:bodyPr/>
          <a:lstStyle>
            <a:lvl1pPr>
              <a:defRPr sz="3600" b="1">
                <a:cs typeface="David" pitchFamily="2" charset="-79"/>
              </a:defRPr>
            </a:lvl1pPr>
          </a:lstStyle>
          <a:p>
            <a:r>
              <a:rPr lang="he-IL" dirty="0"/>
              <a:t>לחץ כדי לערוך סגנון כותרת של תבנית בסיס</a:t>
            </a:r>
          </a:p>
        </p:txBody>
      </p:sp>
      <p:sp>
        <p:nvSpPr>
          <p:cNvPr id="3" name="מציין מיקום תוכן 2"/>
          <p:cNvSpPr>
            <a:spLocks noGrp="1"/>
          </p:cNvSpPr>
          <p:nvPr>
            <p:ph idx="1"/>
          </p:nvPr>
        </p:nvSpPr>
        <p:spPr>
          <a:xfrm>
            <a:off x="0" y="928670"/>
            <a:ext cx="7943816" cy="5857916"/>
          </a:xfrm>
          <a:prstGeom prst="rect">
            <a:avLst/>
          </a:prstGeom>
        </p:spPr>
        <p:txBody>
          <a:bodyPr/>
          <a:lstStyle>
            <a:lvl1pPr>
              <a:defRPr sz="2000">
                <a:cs typeface="David" pitchFamily="2" charset="-79"/>
              </a:defRPr>
            </a:lvl1pPr>
            <a:lvl2pPr>
              <a:defRPr sz="1800">
                <a:cs typeface="David" pitchFamily="2" charset="-79"/>
              </a:defRPr>
            </a:lvl2pPr>
            <a:lvl3pPr>
              <a:defRPr sz="1600">
                <a:cs typeface="David" pitchFamily="2" charset="-79"/>
              </a:defRPr>
            </a:lvl3pPr>
            <a:lvl4pPr>
              <a:defRPr sz="1400">
                <a:cs typeface="David" pitchFamily="2" charset="-79"/>
              </a:defRPr>
            </a:lvl4pPr>
            <a:lvl5pPr>
              <a:defRPr sz="1400">
                <a:cs typeface="David" pitchFamily="2" charset="-79"/>
              </a:defRPr>
            </a:lvl5pPr>
          </a:lstStyle>
          <a:p>
            <a:pPr lvl="0"/>
            <a:r>
              <a:rPr lang="he-IL" dirty="0"/>
              <a:t>לחץ כדי לערוך סגנונות טקסט של תבנית בסיס</a:t>
            </a:r>
          </a:p>
          <a:p>
            <a:pPr lvl="1"/>
            <a:r>
              <a:rPr lang="he-IL" dirty="0"/>
              <a:t>רמה שנייה</a:t>
            </a:r>
          </a:p>
          <a:p>
            <a:pPr lvl="2"/>
            <a:r>
              <a:rPr lang="he-IL" dirty="0"/>
              <a:t>רמה שלישית</a:t>
            </a:r>
          </a:p>
          <a:p>
            <a:pPr lvl="3"/>
            <a:r>
              <a:rPr lang="he-IL" dirty="0"/>
              <a:t>רמה רביעית</a:t>
            </a:r>
          </a:p>
          <a:p>
            <a:pPr lvl="4"/>
            <a:r>
              <a:rPr lang="he-IL" dirty="0"/>
              <a:t>רמה חמישית</a:t>
            </a:r>
          </a:p>
        </p:txBody>
      </p:sp>
      <p:sp>
        <p:nvSpPr>
          <p:cNvPr id="4" name="מציין מיקום של תאריך 3"/>
          <p:cNvSpPr>
            <a:spLocks noGrp="1"/>
          </p:cNvSpPr>
          <p:nvPr>
            <p:ph type="dt" sz="half" idx="10"/>
          </p:nvPr>
        </p:nvSpPr>
        <p:spPr>
          <a:xfrm>
            <a:off x="6553200" y="6356350"/>
            <a:ext cx="2133600" cy="365125"/>
          </a:xfrm>
          <a:prstGeom prst="rect">
            <a:avLst/>
          </a:prstGeom>
        </p:spPr>
        <p:txBody>
          <a:bodyPr/>
          <a:lstStyle>
            <a:lvl1pPr algn="r" rtl="1" eaLnBrk="1" hangingPunct="1">
              <a:defRPr>
                <a:solidFill>
                  <a:prstClr val="black"/>
                </a:solidFill>
              </a:defRPr>
            </a:lvl1pPr>
          </a:lstStyle>
          <a:p>
            <a:pPr>
              <a:defRPr/>
            </a:pPr>
            <a:fld id="{A393C1FC-009B-45C9-BE4E-EB3255EDC8C2}" type="datetimeFigureOut">
              <a:rPr lang="he-IL"/>
              <a:pPr>
                <a:defRPr/>
              </a:pPr>
              <a:t>ח'/אלול/תשע"ט</a:t>
            </a:fld>
            <a:endParaRPr lang="he-IL"/>
          </a:p>
        </p:txBody>
      </p:sp>
      <p:sp>
        <p:nvSpPr>
          <p:cNvPr id="5" name="מציין מיקום של כותרת תחתונה 4"/>
          <p:cNvSpPr>
            <a:spLocks noGrp="1"/>
          </p:cNvSpPr>
          <p:nvPr>
            <p:ph type="ftr" sz="quarter" idx="11"/>
          </p:nvPr>
        </p:nvSpPr>
        <p:spPr>
          <a:xfrm>
            <a:off x="3124200" y="6356350"/>
            <a:ext cx="2895600" cy="365125"/>
          </a:xfrm>
          <a:prstGeom prst="rect">
            <a:avLst/>
          </a:prstGeom>
        </p:spPr>
        <p:txBody>
          <a:bodyPr/>
          <a:lstStyle>
            <a:lvl1pPr algn="r" rtl="1" eaLnBrk="1" hangingPunct="1">
              <a:defRPr>
                <a:solidFill>
                  <a:prstClr val="black"/>
                </a:solidFill>
              </a:defRPr>
            </a:lvl1pPr>
          </a:lstStyle>
          <a:p>
            <a:pPr>
              <a:defRPr/>
            </a:pPr>
            <a:endParaRPr lang="he-IL"/>
          </a:p>
        </p:txBody>
      </p:sp>
      <p:sp>
        <p:nvSpPr>
          <p:cNvPr id="6" name="מציין מיקום של מספר שקופית 5"/>
          <p:cNvSpPr>
            <a:spLocks noGrp="1"/>
          </p:cNvSpPr>
          <p:nvPr>
            <p:ph type="sldNum" sz="quarter" idx="12"/>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algn="r" rtl="1" eaLnBrk="1" hangingPunct="1">
              <a:defRPr>
                <a:solidFill>
                  <a:srgbClr val="000000"/>
                </a:solidFill>
              </a:defRPr>
            </a:lvl1pPr>
          </a:lstStyle>
          <a:p>
            <a:pPr>
              <a:defRPr/>
            </a:pPr>
            <a:fld id="{92FCDD5B-2441-4949-9362-FA695D5AD51F}" type="slidenum">
              <a:rPr lang="he-IL" altLang="he-IL"/>
              <a:pPr>
                <a:defRPr/>
              </a:pPr>
              <a:t>‹#›</a:t>
            </a:fld>
            <a:endParaRPr lang="he-IL" altLang="he-IL"/>
          </a:p>
        </p:txBody>
      </p:sp>
    </p:spTree>
    <p:extLst>
      <p:ext uri="{BB962C8B-B14F-4D97-AF65-F5344CB8AC3E}">
        <p14:creationId xmlns:p14="http://schemas.microsoft.com/office/powerpoint/2010/main" val="395828761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כותרת מקטע עליונה">
    <p:spTree>
      <p:nvGrpSpPr>
        <p:cNvPr id="1" name=""/>
        <p:cNvGrpSpPr/>
        <p:nvPr/>
      </p:nvGrpSpPr>
      <p:grpSpPr>
        <a:xfrm>
          <a:off x="0" y="0"/>
          <a:ext cx="0" cy="0"/>
          <a:chOff x="0" y="0"/>
          <a:chExt cx="0" cy="0"/>
        </a:xfrm>
      </p:grpSpPr>
      <p:sp>
        <p:nvSpPr>
          <p:cNvPr id="2" name="כותרת 1"/>
          <p:cNvSpPr>
            <a:spLocks noGrp="1"/>
          </p:cNvSpPr>
          <p:nvPr>
            <p:ph type="title"/>
          </p:nvPr>
        </p:nvSpPr>
        <p:spPr>
          <a:xfrm>
            <a:off x="722313" y="4406900"/>
            <a:ext cx="7772400" cy="1362075"/>
          </a:xfrm>
          <a:prstGeom prst="rect">
            <a:avLst/>
          </a:prstGeom>
        </p:spPr>
        <p:txBody>
          <a:bodyPr anchor="t"/>
          <a:lstStyle>
            <a:lvl1pPr algn="r">
              <a:defRPr sz="4000" b="1" cap="all"/>
            </a:lvl1pPr>
          </a:lstStyle>
          <a:p>
            <a:r>
              <a:rPr lang="he-IL"/>
              <a:t>לחץ כדי לערוך סגנון כותרת של תבנית בסיס</a:t>
            </a:r>
          </a:p>
        </p:txBody>
      </p:sp>
      <p:sp>
        <p:nvSpPr>
          <p:cNvPr id="3" name="מציין מיקום טקסט 2"/>
          <p:cNvSpPr>
            <a:spLocks noGrp="1"/>
          </p:cNvSpPr>
          <p:nvPr>
            <p:ph type="body" idx="1"/>
          </p:nvPr>
        </p:nvSpPr>
        <p:spPr>
          <a:xfrm>
            <a:off x="722313" y="2906713"/>
            <a:ext cx="7772400" cy="1500187"/>
          </a:xfrm>
          <a:prstGeom prst="rect">
            <a:avLst/>
          </a:prstGeo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he-IL"/>
              <a:t>לחץ כדי לערוך סגנונות טקסט של תבנית בסיס</a:t>
            </a:r>
          </a:p>
        </p:txBody>
      </p:sp>
      <p:sp>
        <p:nvSpPr>
          <p:cNvPr id="4" name="מציין מיקום של תאריך 3"/>
          <p:cNvSpPr>
            <a:spLocks noGrp="1"/>
          </p:cNvSpPr>
          <p:nvPr>
            <p:ph type="dt" sz="half" idx="10"/>
          </p:nvPr>
        </p:nvSpPr>
        <p:spPr>
          <a:xfrm>
            <a:off x="6553200" y="6356350"/>
            <a:ext cx="2133600" cy="365125"/>
          </a:xfrm>
          <a:prstGeom prst="rect">
            <a:avLst/>
          </a:prstGeom>
        </p:spPr>
        <p:txBody>
          <a:bodyPr/>
          <a:lstStyle>
            <a:lvl1pPr algn="r" rtl="1" eaLnBrk="1" hangingPunct="1">
              <a:defRPr>
                <a:solidFill>
                  <a:prstClr val="black"/>
                </a:solidFill>
              </a:defRPr>
            </a:lvl1pPr>
          </a:lstStyle>
          <a:p>
            <a:pPr>
              <a:defRPr/>
            </a:pPr>
            <a:fld id="{618AF15F-B6A4-4AAE-9695-B4E3D3B0B890}" type="datetimeFigureOut">
              <a:rPr lang="he-IL"/>
              <a:pPr>
                <a:defRPr/>
              </a:pPr>
              <a:t>ח'/אלול/תשע"ט</a:t>
            </a:fld>
            <a:endParaRPr lang="he-IL"/>
          </a:p>
        </p:txBody>
      </p:sp>
      <p:sp>
        <p:nvSpPr>
          <p:cNvPr id="5" name="מציין מיקום של כותרת תחתונה 4"/>
          <p:cNvSpPr>
            <a:spLocks noGrp="1"/>
          </p:cNvSpPr>
          <p:nvPr>
            <p:ph type="ftr" sz="quarter" idx="11"/>
          </p:nvPr>
        </p:nvSpPr>
        <p:spPr>
          <a:xfrm>
            <a:off x="3124200" y="6356350"/>
            <a:ext cx="2895600" cy="365125"/>
          </a:xfrm>
          <a:prstGeom prst="rect">
            <a:avLst/>
          </a:prstGeom>
        </p:spPr>
        <p:txBody>
          <a:bodyPr/>
          <a:lstStyle>
            <a:lvl1pPr algn="r" rtl="1" eaLnBrk="1" hangingPunct="1">
              <a:defRPr>
                <a:solidFill>
                  <a:prstClr val="black"/>
                </a:solidFill>
              </a:defRPr>
            </a:lvl1pPr>
          </a:lstStyle>
          <a:p>
            <a:pPr>
              <a:defRPr/>
            </a:pPr>
            <a:endParaRPr lang="he-IL"/>
          </a:p>
        </p:txBody>
      </p:sp>
      <p:sp>
        <p:nvSpPr>
          <p:cNvPr id="6" name="מציין מיקום של מספר שקופית 5"/>
          <p:cNvSpPr>
            <a:spLocks noGrp="1"/>
          </p:cNvSpPr>
          <p:nvPr>
            <p:ph type="sldNum" sz="quarter" idx="12"/>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algn="r" rtl="1" eaLnBrk="1" hangingPunct="1">
              <a:defRPr>
                <a:solidFill>
                  <a:srgbClr val="000000"/>
                </a:solidFill>
              </a:defRPr>
            </a:lvl1pPr>
          </a:lstStyle>
          <a:p>
            <a:pPr>
              <a:defRPr/>
            </a:pPr>
            <a:fld id="{C80E378A-E7DE-41E0-ABA5-12B018FDC1B6}" type="slidenum">
              <a:rPr lang="he-IL" altLang="he-IL"/>
              <a:pPr>
                <a:defRPr/>
              </a:pPr>
              <a:t>‹#›</a:t>
            </a:fld>
            <a:endParaRPr lang="he-IL" altLang="he-IL"/>
          </a:p>
        </p:txBody>
      </p:sp>
    </p:spTree>
    <p:extLst>
      <p:ext uri="{BB962C8B-B14F-4D97-AF65-F5344CB8AC3E}">
        <p14:creationId xmlns:p14="http://schemas.microsoft.com/office/powerpoint/2010/main" val="330990800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שני תכנים">
    <p:spTree>
      <p:nvGrpSpPr>
        <p:cNvPr id="1" name=""/>
        <p:cNvGrpSpPr/>
        <p:nvPr/>
      </p:nvGrpSpPr>
      <p:grpSpPr>
        <a:xfrm>
          <a:off x="0" y="0"/>
          <a:ext cx="0" cy="0"/>
          <a:chOff x="0" y="0"/>
          <a:chExt cx="0" cy="0"/>
        </a:xfrm>
      </p:grpSpPr>
      <p:sp>
        <p:nvSpPr>
          <p:cNvPr id="2" name="כותרת 1"/>
          <p:cNvSpPr>
            <a:spLocks noGrp="1"/>
          </p:cNvSpPr>
          <p:nvPr>
            <p:ph type="title"/>
          </p:nvPr>
        </p:nvSpPr>
        <p:spPr>
          <a:xfrm>
            <a:off x="457200" y="274638"/>
            <a:ext cx="8229600" cy="1143000"/>
          </a:xfrm>
          <a:prstGeom prst="rect">
            <a:avLst/>
          </a:prstGeom>
        </p:spPr>
        <p:txBody>
          <a:bodyPr/>
          <a:lstStyle/>
          <a:p>
            <a:r>
              <a:rPr lang="he-IL"/>
              <a:t>לחץ כדי לערוך סגנון כותרת של תבנית בסיס</a:t>
            </a:r>
          </a:p>
        </p:txBody>
      </p:sp>
      <p:sp>
        <p:nvSpPr>
          <p:cNvPr id="3" name="מציין מיקום תוכן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4" name="מציין מיקום תוכן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5" name="מציין מיקום של תאריך 3"/>
          <p:cNvSpPr>
            <a:spLocks noGrp="1"/>
          </p:cNvSpPr>
          <p:nvPr>
            <p:ph type="dt" sz="half" idx="10"/>
          </p:nvPr>
        </p:nvSpPr>
        <p:spPr>
          <a:xfrm>
            <a:off x="6553200" y="6356350"/>
            <a:ext cx="2133600" cy="365125"/>
          </a:xfrm>
          <a:prstGeom prst="rect">
            <a:avLst/>
          </a:prstGeom>
        </p:spPr>
        <p:txBody>
          <a:bodyPr/>
          <a:lstStyle>
            <a:lvl1pPr algn="r" rtl="1" eaLnBrk="1" hangingPunct="1">
              <a:defRPr>
                <a:solidFill>
                  <a:prstClr val="black"/>
                </a:solidFill>
              </a:defRPr>
            </a:lvl1pPr>
          </a:lstStyle>
          <a:p>
            <a:pPr>
              <a:defRPr/>
            </a:pPr>
            <a:fld id="{15CCD7B0-9CE0-4056-ABC8-F65F1A523289}" type="datetimeFigureOut">
              <a:rPr lang="he-IL"/>
              <a:pPr>
                <a:defRPr/>
              </a:pPr>
              <a:t>ח'/אלול/תשע"ט</a:t>
            </a:fld>
            <a:endParaRPr lang="he-IL"/>
          </a:p>
        </p:txBody>
      </p:sp>
      <p:sp>
        <p:nvSpPr>
          <p:cNvPr id="6" name="מציין מיקום של כותרת תחתונה 4"/>
          <p:cNvSpPr>
            <a:spLocks noGrp="1"/>
          </p:cNvSpPr>
          <p:nvPr>
            <p:ph type="ftr" sz="quarter" idx="11"/>
          </p:nvPr>
        </p:nvSpPr>
        <p:spPr>
          <a:xfrm>
            <a:off x="3124200" y="6356350"/>
            <a:ext cx="2895600" cy="365125"/>
          </a:xfrm>
          <a:prstGeom prst="rect">
            <a:avLst/>
          </a:prstGeom>
        </p:spPr>
        <p:txBody>
          <a:bodyPr/>
          <a:lstStyle>
            <a:lvl1pPr algn="r" rtl="1" eaLnBrk="1" hangingPunct="1">
              <a:defRPr>
                <a:solidFill>
                  <a:prstClr val="black"/>
                </a:solidFill>
              </a:defRPr>
            </a:lvl1pPr>
          </a:lstStyle>
          <a:p>
            <a:pPr>
              <a:defRPr/>
            </a:pPr>
            <a:endParaRPr lang="he-IL"/>
          </a:p>
        </p:txBody>
      </p:sp>
      <p:sp>
        <p:nvSpPr>
          <p:cNvPr id="7" name="מציין מיקום של מספר שקופית 5"/>
          <p:cNvSpPr>
            <a:spLocks noGrp="1"/>
          </p:cNvSpPr>
          <p:nvPr>
            <p:ph type="sldNum" sz="quarter" idx="12"/>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algn="r" rtl="1" eaLnBrk="1" hangingPunct="1">
              <a:defRPr>
                <a:solidFill>
                  <a:srgbClr val="000000"/>
                </a:solidFill>
              </a:defRPr>
            </a:lvl1pPr>
          </a:lstStyle>
          <a:p>
            <a:pPr>
              <a:defRPr/>
            </a:pPr>
            <a:fld id="{70034672-AA5D-42F0-B0A8-BB205BFBBEAB}" type="slidenum">
              <a:rPr lang="he-IL" altLang="he-IL"/>
              <a:pPr>
                <a:defRPr/>
              </a:pPr>
              <a:t>‹#›</a:t>
            </a:fld>
            <a:endParaRPr lang="he-IL" altLang="he-IL"/>
          </a:p>
        </p:txBody>
      </p:sp>
    </p:spTree>
    <p:extLst>
      <p:ext uri="{BB962C8B-B14F-4D97-AF65-F5344CB8AC3E}">
        <p14:creationId xmlns:p14="http://schemas.microsoft.com/office/powerpoint/2010/main" val="119389802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השוואה">
    <p:spTree>
      <p:nvGrpSpPr>
        <p:cNvPr id="1" name=""/>
        <p:cNvGrpSpPr/>
        <p:nvPr/>
      </p:nvGrpSpPr>
      <p:grpSpPr>
        <a:xfrm>
          <a:off x="0" y="0"/>
          <a:ext cx="0" cy="0"/>
          <a:chOff x="0" y="0"/>
          <a:chExt cx="0" cy="0"/>
        </a:xfrm>
      </p:grpSpPr>
      <p:sp>
        <p:nvSpPr>
          <p:cNvPr id="2" name="כותרת 1"/>
          <p:cNvSpPr>
            <a:spLocks noGrp="1"/>
          </p:cNvSpPr>
          <p:nvPr>
            <p:ph type="title"/>
          </p:nvPr>
        </p:nvSpPr>
        <p:spPr>
          <a:xfrm>
            <a:off x="457200" y="274638"/>
            <a:ext cx="8229600" cy="1143000"/>
          </a:xfrm>
          <a:prstGeom prst="rect">
            <a:avLst/>
          </a:prstGeom>
        </p:spPr>
        <p:txBody>
          <a:bodyPr/>
          <a:lstStyle>
            <a:lvl1pPr>
              <a:defRPr/>
            </a:lvl1pPr>
          </a:lstStyle>
          <a:p>
            <a:r>
              <a:rPr lang="he-IL"/>
              <a:t>לחץ כדי לערוך סגנון כותרת של תבנית בסיס</a:t>
            </a:r>
          </a:p>
        </p:txBody>
      </p:sp>
      <p:sp>
        <p:nvSpPr>
          <p:cNvPr id="3" name="מציין מיקום טקסט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e-IL"/>
              <a:t>לחץ כדי לערוך סגנונות טקסט של תבנית בסיס</a:t>
            </a:r>
          </a:p>
        </p:txBody>
      </p:sp>
      <p:sp>
        <p:nvSpPr>
          <p:cNvPr id="4" name="מציין מיקום תוכן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5" name="מציין מיקום טקסט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e-IL"/>
              <a:t>לחץ כדי לערוך סגנונות טקסט של תבנית בסיס</a:t>
            </a:r>
          </a:p>
        </p:txBody>
      </p:sp>
      <p:sp>
        <p:nvSpPr>
          <p:cNvPr id="6" name="מציין מיקום תוכן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7" name="מציין מיקום של תאריך 3"/>
          <p:cNvSpPr>
            <a:spLocks noGrp="1"/>
          </p:cNvSpPr>
          <p:nvPr>
            <p:ph type="dt" sz="half" idx="10"/>
          </p:nvPr>
        </p:nvSpPr>
        <p:spPr>
          <a:xfrm>
            <a:off x="6553200" y="6356350"/>
            <a:ext cx="2133600" cy="365125"/>
          </a:xfrm>
          <a:prstGeom prst="rect">
            <a:avLst/>
          </a:prstGeom>
        </p:spPr>
        <p:txBody>
          <a:bodyPr/>
          <a:lstStyle>
            <a:lvl1pPr algn="r" rtl="1" eaLnBrk="1" hangingPunct="1">
              <a:defRPr>
                <a:solidFill>
                  <a:prstClr val="black"/>
                </a:solidFill>
              </a:defRPr>
            </a:lvl1pPr>
          </a:lstStyle>
          <a:p>
            <a:pPr>
              <a:defRPr/>
            </a:pPr>
            <a:fld id="{0AE366A9-4C69-4614-A81C-EDE54F76DBEE}" type="datetimeFigureOut">
              <a:rPr lang="he-IL"/>
              <a:pPr>
                <a:defRPr/>
              </a:pPr>
              <a:t>ח'/אלול/תשע"ט</a:t>
            </a:fld>
            <a:endParaRPr lang="he-IL"/>
          </a:p>
        </p:txBody>
      </p:sp>
      <p:sp>
        <p:nvSpPr>
          <p:cNvPr id="8" name="מציין מיקום של כותרת תחתונה 4"/>
          <p:cNvSpPr>
            <a:spLocks noGrp="1"/>
          </p:cNvSpPr>
          <p:nvPr>
            <p:ph type="ftr" sz="quarter" idx="11"/>
          </p:nvPr>
        </p:nvSpPr>
        <p:spPr>
          <a:xfrm>
            <a:off x="3124200" y="6356350"/>
            <a:ext cx="2895600" cy="365125"/>
          </a:xfrm>
          <a:prstGeom prst="rect">
            <a:avLst/>
          </a:prstGeom>
        </p:spPr>
        <p:txBody>
          <a:bodyPr/>
          <a:lstStyle>
            <a:lvl1pPr algn="r" rtl="1" eaLnBrk="1" hangingPunct="1">
              <a:defRPr>
                <a:solidFill>
                  <a:prstClr val="black"/>
                </a:solidFill>
              </a:defRPr>
            </a:lvl1pPr>
          </a:lstStyle>
          <a:p>
            <a:pPr>
              <a:defRPr/>
            </a:pPr>
            <a:endParaRPr lang="he-IL"/>
          </a:p>
        </p:txBody>
      </p:sp>
      <p:sp>
        <p:nvSpPr>
          <p:cNvPr id="9" name="מציין מיקום של מספר שקופית 5"/>
          <p:cNvSpPr>
            <a:spLocks noGrp="1"/>
          </p:cNvSpPr>
          <p:nvPr>
            <p:ph type="sldNum" sz="quarter" idx="12"/>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algn="r" rtl="1" eaLnBrk="1" hangingPunct="1">
              <a:defRPr>
                <a:solidFill>
                  <a:srgbClr val="000000"/>
                </a:solidFill>
              </a:defRPr>
            </a:lvl1pPr>
          </a:lstStyle>
          <a:p>
            <a:pPr>
              <a:defRPr/>
            </a:pPr>
            <a:fld id="{CDE46E46-0596-4D57-BAD9-E57DDA005838}" type="slidenum">
              <a:rPr lang="he-IL" altLang="he-IL"/>
              <a:pPr>
                <a:defRPr/>
              </a:pPr>
              <a:t>‹#›</a:t>
            </a:fld>
            <a:endParaRPr lang="he-IL" altLang="he-IL"/>
          </a:p>
        </p:txBody>
      </p:sp>
    </p:spTree>
    <p:extLst>
      <p:ext uri="{BB962C8B-B14F-4D97-AF65-F5344CB8AC3E}">
        <p14:creationId xmlns:p14="http://schemas.microsoft.com/office/powerpoint/2010/main" val="46770867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כותרת בלבד">
    <p:spTree>
      <p:nvGrpSpPr>
        <p:cNvPr id="1" name=""/>
        <p:cNvGrpSpPr/>
        <p:nvPr/>
      </p:nvGrpSpPr>
      <p:grpSpPr>
        <a:xfrm>
          <a:off x="0" y="0"/>
          <a:ext cx="0" cy="0"/>
          <a:chOff x="0" y="0"/>
          <a:chExt cx="0" cy="0"/>
        </a:xfrm>
      </p:grpSpPr>
      <p:sp>
        <p:nvSpPr>
          <p:cNvPr id="2" name="כותרת 1"/>
          <p:cNvSpPr>
            <a:spLocks noGrp="1"/>
          </p:cNvSpPr>
          <p:nvPr>
            <p:ph type="title"/>
          </p:nvPr>
        </p:nvSpPr>
        <p:spPr>
          <a:xfrm>
            <a:off x="457200" y="274638"/>
            <a:ext cx="8229600" cy="1143000"/>
          </a:xfrm>
          <a:prstGeom prst="rect">
            <a:avLst/>
          </a:prstGeom>
        </p:spPr>
        <p:txBody>
          <a:bodyPr/>
          <a:lstStyle>
            <a:lvl1pPr>
              <a:defRPr lang="he-IL" sz="4400" b="1" kern="1200" dirty="0" smtClean="0">
                <a:solidFill>
                  <a:schemeClr val="tx1"/>
                </a:solidFill>
                <a:effectLst>
                  <a:glow rad="101600">
                    <a:schemeClr val="bg1">
                      <a:alpha val="60000"/>
                    </a:schemeClr>
                  </a:glow>
                </a:effectLst>
                <a:latin typeface="Arial" pitchFamily="34" charset="0"/>
                <a:ea typeface="+mn-ea"/>
                <a:cs typeface="David" pitchFamily="2" charset="-79"/>
              </a:defRPr>
            </a:lvl1pPr>
          </a:lstStyle>
          <a:p>
            <a:r>
              <a:rPr lang="he-IL" dirty="0"/>
              <a:t>לחץ כדי לערוך סגנון כותרת של תבנית בסיס</a:t>
            </a:r>
          </a:p>
        </p:txBody>
      </p:sp>
      <p:sp>
        <p:nvSpPr>
          <p:cNvPr id="3" name="מציין מיקום של תאריך 3"/>
          <p:cNvSpPr>
            <a:spLocks noGrp="1"/>
          </p:cNvSpPr>
          <p:nvPr>
            <p:ph type="dt" sz="half" idx="10"/>
          </p:nvPr>
        </p:nvSpPr>
        <p:spPr>
          <a:xfrm>
            <a:off x="6553200" y="6356350"/>
            <a:ext cx="2133600" cy="365125"/>
          </a:xfrm>
          <a:prstGeom prst="rect">
            <a:avLst/>
          </a:prstGeom>
        </p:spPr>
        <p:txBody>
          <a:bodyPr/>
          <a:lstStyle>
            <a:lvl1pPr algn="r" rtl="1" eaLnBrk="1" hangingPunct="1">
              <a:defRPr>
                <a:solidFill>
                  <a:prstClr val="black"/>
                </a:solidFill>
              </a:defRPr>
            </a:lvl1pPr>
          </a:lstStyle>
          <a:p>
            <a:pPr>
              <a:defRPr/>
            </a:pPr>
            <a:fld id="{06EC06B7-18D8-487D-B831-DD9AD4EB788C}" type="datetimeFigureOut">
              <a:rPr lang="he-IL"/>
              <a:pPr>
                <a:defRPr/>
              </a:pPr>
              <a:t>ח'/אלול/תשע"ט</a:t>
            </a:fld>
            <a:endParaRPr lang="he-IL"/>
          </a:p>
        </p:txBody>
      </p:sp>
      <p:sp>
        <p:nvSpPr>
          <p:cNvPr id="4" name="מציין מיקום של כותרת תחתונה 4"/>
          <p:cNvSpPr>
            <a:spLocks noGrp="1"/>
          </p:cNvSpPr>
          <p:nvPr>
            <p:ph type="ftr" sz="quarter" idx="11"/>
          </p:nvPr>
        </p:nvSpPr>
        <p:spPr>
          <a:xfrm>
            <a:off x="3124200" y="6356350"/>
            <a:ext cx="2895600" cy="365125"/>
          </a:xfrm>
          <a:prstGeom prst="rect">
            <a:avLst/>
          </a:prstGeom>
        </p:spPr>
        <p:txBody>
          <a:bodyPr/>
          <a:lstStyle>
            <a:lvl1pPr algn="r" rtl="1" eaLnBrk="1" hangingPunct="1">
              <a:defRPr>
                <a:solidFill>
                  <a:prstClr val="black"/>
                </a:solidFill>
              </a:defRPr>
            </a:lvl1pPr>
          </a:lstStyle>
          <a:p>
            <a:pPr>
              <a:defRPr/>
            </a:pPr>
            <a:endParaRPr lang="he-IL"/>
          </a:p>
        </p:txBody>
      </p:sp>
      <p:sp>
        <p:nvSpPr>
          <p:cNvPr id="5" name="מציין מיקום של מספר שקופית 5"/>
          <p:cNvSpPr>
            <a:spLocks noGrp="1"/>
          </p:cNvSpPr>
          <p:nvPr>
            <p:ph type="sldNum" sz="quarter" idx="12"/>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algn="r" rtl="1" eaLnBrk="1" hangingPunct="1">
              <a:defRPr>
                <a:solidFill>
                  <a:srgbClr val="000000"/>
                </a:solidFill>
              </a:defRPr>
            </a:lvl1pPr>
          </a:lstStyle>
          <a:p>
            <a:pPr>
              <a:defRPr/>
            </a:pPr>
            <a:fld id="{AF3C319E-3B56-4960-AD6F-CB9E59F9C57D}" type="slidenum">
              <a:rPr lang="he-IL" altLang="he-IL"/>
              <a:pPr>
                <a:defRPr/>
              </a:pPr>
              <a:t>‹#›</a:t>
            </a:fld>
            <a:endParaRPr lang="he-IL" altLang="he-IL"/>
          </a:p>
        </p:txBody>
      </p:sp>
    </p:spTree>
    <p:extLst>
      <p:ext uri="{BB962C8B-B14F-4D97-AF65-F5344CB8AC3E}">
        <p14:creationId xmlns:p14="http://schemas.microsoft.com/office/powerpoint/2010/main" val="340462590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כותרת ותוכן">
    <p:spTree>
      <p:nvGrpSpPr>
        <p:cNvPr id="1" name=""/>
        <p:cNvGrpSpPr/>
        <p:nvPr/>
      </p:nvGrpSpPr>
      <p:grpSpPr>
        <a:xfrm>
          <a:off x="0" y="0"/>
          <a:ext cx="0" cy="0"/>
          <a:chOff x="0" y="0"/>
          <a:chExt cx="0" cy="0"/>
        </a:xfrm>
      </p:grpSpPr>
      <p:sp>
        <p:nvSpPr>
          <p:cNvPr id="2" name="כותרת 1"/>
          <p:cNvSpPr>
            <a:spLocks noGrp="1"/>
          </p:cNvSpPr>
          <p:nvPr>
            <p:ph type="title"/>
          </p:nvPr>
        </p:nvSpPr>
        <p:spPr>
          <a:xfrm>
            <a:off x="857224" y="-24"/>
            <a:ext cx="7286676" cy="642942"/>
          </a:xfrm>
          <a:prstGeom prst="rect">
            <a:avLst/>
          </a:prstGeom>
        </p:spPr>
        <p:txBody>
          <a:bodyPr/>
          <a:lstStyle>
            <a:lvl1pPr>
              <a:defRPr sz="3600" b="1">
                <a:cs typeface="David" pitchFamily="2" charset="-79"/>
              </a:defRPr>
            </a:lvl1pPr>
          </a:lstStyle>
          <a:p>
            <a:r>
              <a:rPr lang="he-IL" dirty="0"/>
              <a:t>לחץ כדי לערוך סגנון כותרת של תבנית בסיס</a:t>
            </a:r>
          </a:p>
        </p:txBody>
      </p:sp>
      <p:sp>
        <p:nvSpPr>
          <p:cNvPr id="3" name="מציין מיקום תוכן 2"/>
          <p:cNvSpPr>
            <a:spLocks noGrp="1"/>
          </p:cNvSpPr>
          <p:nvPr>
            <p:ph idx="1"/>
          </p:nvPr>
        </p:nvSpPr>
        <p:spPr>
          <a:xfrm>
            <a:off x="0" y="928670"/>
            <a:ext cx="7943816" cy="5857916"/>
          </a:xfrm>
          <a:prstGeom prst="rect">
            <a:avLst/>
          </a:prstGeom>
        </p:spPr>
        <p:txBody>
          <a:bodyPr/>
          <a:lstStyle>
            <a:lvl1pPr>
              <a:defRPr sz="2000">
                <a:cs typeface="David" pitchFamily="2" charset="-79"/>
              </a:defRPr>
            </a:lvl1pPr>
            <a:lvl2pPr>
              <a:defRPr sz="1800">
                <a:cs typeface="David" pitchFamily="2" charset="-79"/>
              </a:defRPr>
            </a:lvl2pPr>
            <a:lvl3pPr>
              <a:defRPr sz="1600">
                <a:cs typeface="David" pitchFamily="2" charset="-79"/>
              </a:defRPr>
            </a:lvl3pPr>
            <a:lvl4pPr>
              <a:defRPr sz="1400">
                <a:cs typeface="David" pitchFamily="2" charset="-79"/>
              </a:defRPr>
            </a:lvl4pPr>
            <a:lvl5pPr>
              <a:defRPr sz="1400">
                <a:cs typeface="David" pitchFamily="2" charset="-79"/>
              </a:defRPr>
            </a:lvl5pPr>
          </a:lstStyle>
          <a:p>
            <a:pPr lvl="0"/>
            <a:r>
              <a:rPr lang="he-IL" dirty="0"/>
              <a:t>לחץ כדי לערוך סגנונות טקסט של תבנית בסיס</a:t>
            </a:r>
          </a:p>
          <a:p>
            <a:pPr lvl="1"/>
            <a:r>
              <a:rPr lang="he-IL" dirty="0"/>
              <a:t>רמה שנייה</a:t>
            </a:r>
          </a:p>
          <a:p>
            <a:pPr lvl="2"/>
            <a:r>
              <a:rPr lang="he-IL" dirty="0"/>
              <a:t>רמה שלישית</a:t>
            </a:r>
          </a:p>
          <a:p>
            <a:pPr lvl="3"/>
            <a:r>
              <a:rPr lang="he-IL" dirty="0"/>
              <a:t>רמה רביעית</a:t>
            </a:r>
          </a:p>
          <a:p>
            <a:pPr lvl="4"/>
            <a:r>
              <a:rPr lang="he-IL" dirty="0"/>
              <a:t>רמה חמישית</a:t>
            </a:r>
          </a:p>
        </p:txBody>
      </p:sp>
      <p:sp>
        <p:nvSpPr>
          <p:cNvPr id="4" name="מציין מיקום של תאריך 3"/>
          <p:cNvSpPr>
            <a:spLocks noGrp="1"/>
          </p:cNvSpPr>
          <p:nvPr>
            <p:ph type="dt" sz="half" idx="10"/>
          </p:nvPr>
        </p:nvSpPr>
        <p:spPr>
          <a:xfrm>
            <a:off x="6553200" y="6356350"/>
            <a:ext cx="2133600" cy="365125"/>
          </a:xfrm>
          <a:prstGeom prst="rect">
            <a:avLst/>
          </a:prstGeom>
        </p:spPr>
        <p:txBody>
          <a:bodyPr/>
          <a:lstStyle>
            <a:lvl1pPr algn="r" rtl="1" eaLnBrk="1" hangingPunct="1">
              <a:defRPr/>
            </a:lvl1pPr>
          </a:lstStyle>
          <a:p>
            <a:pPr>
              <a:defRPr/>
            </a:pPr>
            <a:fld id="{3F6CD93A-41DC-4B33-A62B-EAD9C59F4AAB}" type="datetimeFigureOut">
              <a:rPr lang="he-IL"/>
              <a:pPr>
                <a:defRPr/>
              </a:pPr>
              <a:t>ח'/אלול/תשע"ט</a:t>
            </a:fld>
            <a:endParaRPr lang="he-IL"/>
          </a:p>
        </p:txBody>
      </p:sp>
      <p:sp>
        <p:nvSpPr>
          <p:cNvPr id="5" name="מציין מיקום של כותרת תחתונה 4"/>
          <p:cNvSpPr>
            <a:spLocks noGrp="1"/>
          </p:cNvSpPr>
          <p:nvPr>
            <p:ph type="ftr" sz="quarter" idx="11"/>
          </p:nvPr>
        </p:nvSpPr>
        <p:spPr>
          <a:xfrm>
            <a:off x="3124200" y="6356350"/>
            <a:ext cx="2895600" cy="365125"/>
          </a:xfrm>
          <a:prstGeom prst="rect">
            <a:avLst/>
          </a:prstGeom>
        </p:spPr>
        <p:txBody>
          <a:bodyPr/>
          <a:lstStyle>
            <a:lvl1pPr algn="r" rtl="1" eaLnBrk="1" hangingPunct="1">
              <a:defRPr/>
            </a:lvl1pPr>
          </a:lstStyle>
          <a:p>
            <a:pPr>
              <a:defRPr/>
            </a:pPr>
            <a:endParaRPr lang="he-IL"/>
          </a:p>
        </p:txBody>
      </p:sp>
      <p:sp>
        <p:nvSpPr>
          <p:cNvPr id="6" name="מציין מיקום של מספר שקופית 5"/>
          <p:cNvSpPr>
            <a:spLocks noGrp="1"/>
          </p:cNvSpPr>
          <p:nvPr>
            <p:ph type="sldNum" sz="quarter" idx="12"/>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algn="r" rtl="1" eaLnBrk="1" hangingPunct="1">
              <a:defRPr/>
            </a:lvl1pPr>
          </a:lstStyle>
          <a:p>
            <a:pPr>
              <a:defRPr/>
            </a:pPr>
            <a:fld id="{8B4725EE-836E-4DDF-B400-B42B3FB0F744}" type="slidenum">
              <a:rPr lang="he-IL" altLang="he-IL"/>
              <a:pPr>
                <a:defRPr/>
              </a:pPr>
              <a:t>‹#›</a:t>
            </a:fld>
            <a:endParaRPr lang="he-IL" altLang="he-IL"/>
          </a:p>
        </p:txBody>
      </p:sp>
    </p:spTree>
    <p:extLst>
      <p:ext uri="{BB962C8B-B14F-4D97-AF65-F5344CB8AC3E}">
        <p14:creationId xmlns:p14="http://schemas.microsoft.com/office/powerpoint/2010/main" val="288865889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ריק">
    <p:spTree>
      <p:nvGrpSpPr>
        <p:cNvPr id="1" name=""/>
        <p:cNvGrpSpPr/>
        <p:nvPr/>
      </p:nvGrpSpPr>
      <p:grpSpPr>
        <a:xfrm>
          <a:off x="0" y="0"/>
          <a:ext cx="0" cy="0"/>
          <a:chOff x="0" y="0"/>
          <a:chExt cx="0" cy="0"/>
        </a:xfrm>
      </p:grpSpPr>
      <p:sp>
        <p:nvSpPr>
          <p:cNvPr id="2" name="מציין מיקום של תאריך 3"/>
          <p:cNvSpPr>
            <a:spLocks noGrp="1"/>
          </p:cNvSpPr>
          <p:nvPr>
            <p:ph type="dt" sz="half" idx="10"/>
          </p:nvPr>
        </p:nvSpPr>
        <p:spPr>
          <a:xfrm>
            <a:off x="6553200" y="6356350"/>
            <a:ext cx="2133600" cy="365125"/>
          </a:xfrm>
          <a:prstGeom prst="rect">
            <a:avLst/>
          </a:prstGeom>
        </p:spPr>
        <p:txBody>
          <a:bodyPr/>
          <a:lstStyle>
            <a:lvl1pPr algn="r" rtl="1" eaLnBrk="1" hangingPunct="1">
              <a:defRPr>
                <a:solidFill>
                  <a:prstClr val="black"/>
                </a:solidFill>
              </a:defRPr>
            </a:lvl1pPr>
          </a:lstStyle>
          <a:p>
            <a:pPr>
              <a:defRPr/>
            </a:pPr>
            <a:fld id="{807AED83-AFA5-41CB-A3E8-BE3D9A70F39D}" type="datetimeFigureOut">
              <a:rPr lang="he-IL"/>
              <a:pPr>
                <a:defRPr/>
              </a:pPr>
              <a:t>ח'/אלול/תשע"ט</a:t>
            </a:fld>
            <a:endParaRPr lang="he-IL"/>
          </a:p>
        </p:txBody>
      </p:sp>
      <p:sp>
        <p:nvSpPr>
          <p:cNvPr id="3" name="מציין מיקום של כותרת תחתונה 4"/>
          <p:cNvSpPr>
            <a:spLocks noGrp="1"/>
          </p:cNvSpPr>
          <p:nvPr>
            <p:ph type="ftr" sz="quarter" idx="11"/>
          </p:nvPr>
        </p:nvSpPr>
        <p:spPr>
          <a:xfrm>
            <a:off x="3124200" y="6356350"/>
            <a:ext cx="2895600" cy="365125"/>
          </a:xfrm>
          <a:prstGeom prst="rect">
            <a:avLst/>
          </a:prstGeom>
        </p:spPr>
        <p:txBody>
          <a:bodyPr/>
          <a:lstStyle>
            <a:lvl1pPr algn="r" rtl="1" eaLnBrk="1" hangingPunct="1">
              <a:defRPr>
                <a:solidFill>
                  <a:prstClr val="black"/>
                </a:solidFill>
              </a:defRPr>
            </a:lvl1pPr>
          </a:lstStyle>
          <a:p>
            <a:pPr>
              <a:defRPr/>
            </a:pPr>
            <a:endParaRPr lang="he-IL"/>
          </a:p>
        </p:txBody>
      </p:sp>
      <p:sp>
        <p:nvSpPr>
          <p:cNvPr id="4" name="מציין מיקום של מספר שקופית 5"/>
          <p:cNvSpPr>
            <a:spLocks noGrp="1"/>
          </p:cNvSpPr>
          <p:nvPr>
            <p:ph type="sldNum" sz="quarter" idx="12"/>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algn="r" rtl="1" eaLnBrk="1" hangingPunct="1">
              <a:defRPr>
                <a:solidFill>
                  <a:srgbClr val="000000"/>
                </a:solidFill>
              </a:defRPr>
            </a:lvl1pPr>
          </a:lstStyle>
          <a:p>
            <a:pPr>
              <a:defRPr/>
            </a:pPr>
            <a:fld id="{BB7F9638-4316-4CFE-AB9F-D0F7818BCD9D}" type="slidenum">
              <a:rPr lang="he-IL" altLang="he-IL"/>
              <a:pPr>
                <a:defRPr/>
              </a:pPr>
              <a:t>‹#›</a:t>
            </a:fld>
            <a:endParaRPr lang="he-IL" altLang="he-IL"/>
          </a:p>
        </p:txBody>
      </p:sp>
    </p:spTree>
    <p:extLst>
      <p:ext uri="{BB962C8B-B14F-4D97-AF65-F5344CB8AC3E}">
        <p14:creationId xmlns:p14="http://schemas.microsoft.com/office/powerpoint/2010/main" val="383295546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תוכן עם כיתוב">
    <p:spTree>
      <p:nvGrpSpPr>
        <p:cNvPr id="1" name=""/>
        <p:cNvGrpSpPr/>
        <p:nvPr/>
      </p:nvGrpSpPr>
      <p:grpSpPr>
        <a:xfrm>
          <a:off x="0" y="0"/>
          <a:ext cx="0" cy="0"/>
          <a:chOff x="0" y="0"/>
          <a:chExt cx="0" cy="0"/>
        </a:xfrm>
      </p:grpSpPr>
      <p:sp>
        <p:nvSpPr>
          <p:cNvPr id="2" name="כותרת 1"/>
          <p:cNvSpPr>
            <a:spLocks noGrp="1"/>
          </p:cNvSpPr>
          <p:nvPr>
            <p:ph type="title"/>
          </p:nvPr>
        </p:nvSpPr>
        <p:spPr>
          <a:xfrm>
            <a:off x="457200" y="273050"/>
            <a:ext cx="3008313" cy="1162050"/>
          </a:xfrm>
          <a:prstGeom prst="rect">
            <a:avLst/>
          </a:prstGeom>
        </p:spPr>
        <p:txBody>
          <a:bodyPr anchor="b"/>
          <a:lstStyle>
            <a:lvl1pPr algn="r">
              <a:defRPr sz="2000" b="1"/>
            </a:lvl1pPr>
          </a:lstStyle>
          <a:p>
            <a:r>
              <a:rPr lang="he-IL"/>
              <a:t>לחץ כדי לערוך סגנון כותרת של תבנית בסיס</a:t>
            </a:r>
          </a:p>
        </p:txBody>
      </p:sp>
      <p:sp>
        <p:nvSpPr>
          <p:cNvPr id="3" name="מציין מיקום תוכן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4" name="מציין מיקום טקסט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he-IL"/>
              <a:t>לחץ כדי לערוך סגנונות טקסט של תבנית בסיס</a:t>
            </a:r>
          </a:p>
        </p:txBody>
      </p:sp>
      <p:sp>
        <p:nvSpPr>
          <p:cNvPr id="5" name="מציין מיקום של תאריך 3"/>
          <p:cNvSpPr>
            <a:spLocks noGrp="1"/>
          </p:cNvSpPr>
          <p:nvPr>
            <p:ph type="dt" sz="half" idx="10"/>
          </p:nvPr>
        </p:nvSpPr>
        <p:spPr>
          <a:xfrm>
            <a:off x="6553200" y="6356350"/>
            <a:ext cx="2133600" cy="365125"/>
          </a:xfrm>
          <a:prstGeom prst="rect">
            <a:avLst/>
          </a:prstGeom>
        </p:spPr>
        <p:txBody>
          <a:bodyPr/>
          <a:lstStyle>
            <a:lvl1pPr algn="r" rtl="1" eaLnBrk="1" hangingPunct="1">
              <a:defRPr>
                <a:solidFill>
                  <a:prstClr val="black"/>
                </a:solidFill>
              </a:defRPr>
            </a:lvl1pPr>
          </a:lstStyle>
          <a:p>
            <a:pPr>
              <a:defRPr/>
            </a:pPr>
            <a:fld id="{4861F27B-900D-4843-B48B-E2CB575CEFE6}" type="datetimeFigureOut">
              <a:rPr lang="he-IL"/>
              <a:pPr>
                <a:defRPr/>
              </a:pPr>
              <a:t>ח'/אלול/תשע"ט</a:t>
            </a:fld>
            <a:endParaRPr lang="he-IL"/>
          </a:p>
        </p:txBody>
      </p:sp>
      <p:sp>
        <p:nvSpPr>
          <p:cNvPr id="6" name="מציין מיקום של כותרת תחתונה 4"/>
          <p:cNvSpPr>
            <a:spLocks noGrp="1"/>
          </p:cNvSpPr>
          <p:nvPr>
            <p:ph type="ftr" sz="quarter" idx="11"/>
          </p:nvPr>
        </p:nvSpPr>
        <p:spPr>
          <a:xfrm>
            <a:off x="3124200" y="6356350"/>
            <a:ext cx="2895600" cy="365125"/>
          </a:xfrm>
          <a:prstGeom prst="rect">
            <a:avLst/>
          </a:prstGeom>
        </p:spPr>
        <p:txBody>
          <a:bodyPr/>
          <a:lstStyle>
            <a:lvl1pPr algn="r" rtl="1" eaLnBrk="1" hangingPunct="1">
              <a:defRPr>
                <a:solidFill>
                  <a:prstClr val="black"/>
                </a:solidFill>
              </a:defRPr>
            </a:lvl1pPr>
          </a:lstStyle>
          <a:p>
            <a:pPr>
              <a:defRPr/>
            </a:pPr>
            <a:endParaRPr lang="he-IL"/>
          </a:p>
        </p:txBody>
      </p:sp>
      <p:sp>
        <p:nvSpPr>
          <p:cNvPr id="7" name="מציין מיקום של מספר שקופית 5"/>
          <p:cNvSpPr>
            <a:spLocks noGrp="1"/>
          </p:cNvSpPr>
          <p:nvPr>
            <p:ph type="sldNum" sz="quarter" idx="12"/>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algn="r" rtl="1" eaLnBrk="1" hangingPunct="1">
              <a:defRPr>
                <a:solidFill>
                  <a:srgbClr val="000000"/>
                </a:solidFill>
              </a:defRPr>
            </a:lvl1pPr>
          </a:lstStyle>
          <a:p>
            <a:pPr>
              <a:defRPr/>
            </a:pPr>
            <a:fld id="{8CB7D7C8-4F16-4AAE-BF8A-CC6B5EFF7204}" type="slidenum">
              <a:rPr lang="he-IL" altLang="he-IL"/>
              <a:pPr>
                <a:defRPr/>
              </a:pPr>
              <a:t>‹#›</a:t>
            </a:fld>
            <a:endParaRPr lang="he-IL" altLang="he-IL"/>
          </a:p>
        </p:txBody>
      </p:sp>
    </p:spTree>
    <p:extLst>
      <p:ext uri="{BB962C8B-B14F-4D97-AF65-F5344CB8AC3E}">
        <p14:creationId xmlns:p14="http://schemas.microsoft.com/office/powerpoint/2010/main" val="25702523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תמונה עם כיתוב">
    <p:spTree>
      <p:nvGrpSpPr>
        <p:cNvPr id="1" name=""/>
        <p:cNvGrpSpPr/>
        <p:nvPr/>
      </p:nvGrpSpPr>
      <p:grpSpPr>
        <a:xfrm>
          <a:off x="0" y="0"/>
          <a:ext cx="0" cy="0"/>
          <a:chOff x="0" y="0"/>
          <a:chExt cx="0" cy="0"/>
        </a:xfrm>
      </p:grpSpPr>
      <p:sp>
        <p:nvSpPr>
          <p:cNvPr id="2" name="כותרת 1"/>
          <p:cNvSpPr>
            <a:spLocks noGrp="1"/>
          </p:cNvSpPr>
          <p:nvPr>
            <p:ph type="title"/>
          </p:nvPr>
        </p:nvSpPr>
        <p:spPr>
          <a:xfrm>
            <a:off x="1792288" y="4800600"/>
            <a:ext cx="5486400" cy="566738"/>
          </a:xfrm>
          <a:prstGeom prst="rect">
            <a:avLst/>
          </a:prstGeom>
        </p:spPr>
        <p:txBody>
          <a:bodyPr anchor="b"/>
          <a:lstStyle>
            <a:lvl1pPr algn="r">
              <a:defRPr sz="2000" b="1"/>
            </a:lvl1pPr>
          </a:lstStyle>
          <a:p>
            <a:r>
              <a:rPr lang="he-IL"/>
              <a:t>לחץ כדי לערוך סגנון כותרת של תבנית בסיס</a:t>
            </a:r>
          </a:p>
        </p:txBody>
      </p:sp>
      <p:sp>
        <p:nvSpPr>
          <p:cNvPr id="3" name="מציין מיקום של תמונה 2"/>
          <p:cNvSpPr>
            <a:spLocks noGrp="1"/>
          </p:cNvSpPr>
          <p:nvPr>
            <p:ph type="pic" idx="1"/>
          </p:nvPr>
        </p:nvSpPr>
        <p:spPr>
          <a:xfrm>
            <a:off x="1792288" y="612775"/>
            <a:ext cx="5486400" cy="4114800"/>
          </a:xfrm>
          <a:prstGeom prst="rect">
            <a:avLst/>
          </a:prstGeom>
        </p:spPr>
        <p:txBody>
          <a:bodyPr rtlCol="1">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he-IL" noProof="0"/>
          </a:p>
        </p:txBody>
      </p:sp>
      <p:sp>
        <p:nvSpPr>
          <p:cNvPr id="4" name="מציין מיקום טקסט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he-IL"/>
              <a:t>לחץ כדי לערוך סגנונות טקסט של תבנית בסיס</a:t>
            </a:r>
          </a:p>
        </p:txBody>
      </p:sp>
      <p:sp>
        <p:nvSpPr>
          <p:cNvPr id="5" name="מציין מיקום של תאריך 3"/>
          <p:cNvSpPr>
            <a:spLocks noGrp="1"/>
          </p:cNvSpPr>
          <p:nvPr>
            <p:ph type="dt" sz="half" idx="10"/>
          </p:nvPr>
        </p:nvSpPr>
        <p:spPr>
          <a:xfrm>
            <a:off x="6553200" y="6356350"/>
            <a:ext cx="2133600" cy="365125"/>
          </a:xfrm>
          <a:prstGeom prst="rect">
            <a:avLst/>
          </a:prstGeom>
        </p:spPr>
        <p:txBody>
          <a:bodyPr/>
          <a:lstStyle>
            <a:lvl1pPr algn="r" rtl="1" eaLnBrk="1" hangingPunct="1">
              <a:defRPr>
                <a:solidFill>
                  <a:prstClr val="black"/>
                </a:solidFill>
              </a:defRPr>
            </a:lvl1pPr>
          </a:lstStyle>
          <a:p>
            <a:pPr>
              <a:defRPr/>
            </a:pPr>
            <a:fld id="{3733827E-022B-4891-AA54-DD990B3952F4}" type="datetimeFigureOut">
              <a:rPr lang="he-IL"/>
              <a:pPr>
                <a:defRPr/>
              </a:pPr>
              <a:t>ח'/אלול/תשע"ט</a:t>
            </a:fld>
            <a:endParaRPr lang="he-IL"/>
          </a:p>
        </p:txBody>
      </p:sp>
      <p:sp>
        <p:nvSpPr>
          <p:cNvPr id="6" name="מציין מיקום של כותרת תחתונה 4"/>
          <p:cNvSpPr>
            <a:spLocks noGrp="1"/>
          </p:cNvSpPr>
          <p:nvPr>
            <p:ph type="ftr" sz="quarter" idx="11"/>
          </p:nvPr>
        </p:nvSpPr>
        <p:spPr>
          <a:xfrm>
            <a:off x="3124200" y="6356350"/>
            <a:ext cx="2895600" cy="365125"/>
          </a:xfrm>
          <a:prstGeom prst="rect">
            <a:avLst/>
          </a:prstGeom>
        </p:spPr>
        <p:txBody>
          <a:bodyPr/>
          <a:lstStyle>
            <a:lvl1pPr algn="r" rtl="1" eaLnBrk="1" hangingPunct="1">
              <a:defRPr>
                <a:solidFill>
                  <a:prstClr val="black"/>
                </a:solidFill>
              </a:defRPr>
            </a:lvl1pPr>
          </a:lstStyle>
          <a:p>
            <a:pPr>
              <a:defRPr/>
            </a:pPr>
            <a:endParaRPr lang="he-IL"/>
          </a:p>
        </p:txBody>
      </p:sp>
      <p:sp>
        <p:nvSpPr>
          <p:cNvPr id="7" name="מציין מיקום של מספר שקופית 5"/>
          <p:cNvSpPr>
            <a:spLocks noGrp="1"/>
          </p:cNvSpPr>
          <p:nvPr>
            <p:ph type="sldNum" sz="quarter" idx="12"/>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algn="r" rtl="1" eaLnBrk="1" hangingPunct="1">
              <a:defRPr>
                <a:solidFill>
                  <a:srgbClr val="000000"/>
                </a:solidFill>
              </a:defRPr>
            </a:lvl1pPr>
          </a:lstStyle>
          <a:p>
            <a:pPr>
              <a:defRPr/>
            </a:pPr>
            <a:fld id="{90E05318-B96C-48AC-BB61-C4D984183B55}" type="slidenum">
              <a:rPr lang="he-IL" altLang="he-IL"/>
              <a:pPr>
                <a:defRPr/>
              </a:pPr>
              <a:t>‹#›</a:t>
            </a:fld>
            <a:endParaRPr lang="he-IL" altLang="he-IL"/>
          </a:p>
        </p:txBody>
      </p:sp>
    </p:spTree>
    <p:extLst>
      <p:ext uri="{BB962C8B-B14F-4D97-AF65-F5344CB8AC3E}">
        <p14:creationId xmlns:p14="http://schemas.microsoft.com/office/powerpoint/2010/main" val="321684861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כותרת וטקסט אנכי">
    <p:spTree>
      <p:nvGrpSpPr>
        <p:cNvPr id="1" name=""/>
        <p:cNvGrpSpPr/>
        <p:nvPr/>
      </p:nvGrpSpPr>
      <p:grpSpPr>
        <a:xfrm>
          <a:off x="0" y="0"/>
          <a:ext cx="0" cy="0"/>
          <a:chOff x="0" y="0"/>
          <a:chExt cx="0" cy="0"/>
        </a:xfrm>
      </p:grpSpPr>
      <p:sp>
        <p:nvSpPr>
          <p:cNvPr id="2" name="כותרת 1"/>
          <p:cNvSpPr>
            <a:spLocks noGrp="1"/>
          </p:cNvSpPr>
          <p:nvPr>
            <p:ph type="title"/>
          </p:nvPr>
        </p:nvSpPr>
        <p:spPr>
          <a:xfrm>
            <a:off x="457200" y="274638"/>
            <a:ext cx="8229600" cy="1143000"/>
          </a:xfrm>
          <a:prstGeom prst="rect">
            <a:avLst/>
          </a:prstGeom>
        </p:spPr>
        <p:txBody>
          <a:bodyPr/>
          <a:lstStyle/>
          <a:p>
            <a:r>
              <a:rPr lang="he-IL"/>
              <a:t>לחץ כדי לערוך סגנון כותרת של תבנית בסיס</a:t>
            </a:r>
          </a:p>
        </p:txBody>
      </p:sp>
      <p:sp>
        <p:nvSpPr>
          <p:cNvPr id="3" name="מציין מיקום של טקסט אנכי 2"/>
          <p:cNvSpPr>
            <a:spLocks noGrp="1"/>
          </p:cNvSpPr>
          <p:nvPr>
            <p:ph type="body" orient="vert" idx="1"/>
          </p:nvPr>
        </p:nvSpPr>
        <p:spPr>
          <a:xfrm>
            <a:off x="0" y="928670"/>
            <a:ext cx="7943816" cy="5857916"/>
          </a:xfrm>
          <a:prstGeom prst="rect">
            <a:avLst/>
          </a:prstGeom>
        </p:spPr>
        <p:txBody>
          <a:bodyPr vert="eaVert"/>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4" name="מציין מיקום של תאריך 3"/>
          <p:cNvSpPr>
            <a:spLocks noGrp="1"/>
          </p:cNvSpPr>
          <p:nvPr>
            <p:ph type="dt" sz="half" idx="10"/>
          </p:nvPr>
        </p:nvSpPr>
        <p:spPr>
          <a:xfrm>
            <a:off x="6553200" y="6356350"/>
            <a:ext cx="2133600" cy="365125"/>
          </a:xfrm>
          <a:prstGeom prst="rect">
            <a:avLst/>
          </a:prstGeom>
        </p:spPr>
        <p:txBody>
          <a:bodyPr/>
          <a:lstStyle>
            <a:lvl1pPr algn="r" rtl="1" eaLnBrk="1" hangingPunct="1">
              <a:defRPr>
                <a:solidFill>
                  <a:prstClr val="black"/>
                </a:solidFill>
              </a:defRPr>
            </a:lvl1pPr>
          </a:lstStyle>
          <a:p>
            <a:pPr>
              <a:defRPr/>
            </a:pPr>
            <a:fld id="{8CB7E710-DE33-42BD-900F-900EBE3990E6}" type="datetimeFigureOut">
              <a:rPr lang="he-IL"/>
              <a:pPr>
                <a:defRPr/>
              </a:pPr>
              <a:t>ח'/אלול/תשע"ט</a:t>
            </a:fld>
            <a:endParaRPr lang="he-IL"/>
          </a:p>
        </p:txBody>
      </p:sp>
      <p:sp>
        <p:nvSpPr>
          <p:cNvPr id="5" name="מציין מיקום של כותרת תחתונה 4"/>
          <p:cNvSpPr>
            <a:spLocks noGrp="1"/>
          </p:cNvSpPr>
          <p:nvPr>
            <p:ph type="ftr" sz="quarter" idx="11"/>
          </p:nvPr>
        </p:nvSpPr>
        <p:spPr>
          <a:xfrm>
            <a:off x="3124200" y="6356350"/>
            <a:ext cx="2895600" cy="365125"/>
          </a:xfrm>
          <a:prstGeom prst="rect">
            <a:avLst/>
          </a:prstGeom>
        </p:spPr>
        <p:txBody>
          <a:bodyPr/>
          <a:lstStyle>
            <a:lvl1pPr algn="r" rtl="1" eaLnBrk="1" hangingPunct="1">
              <a:defRPr>
                <a:solidFill>
                  <a:prstClr val="black"/>
                </a:solidFill>
              </a:defRPr>
            </a:lvl1pPr>
          </a:lstStyle>
          <a:p>
            <a:pPr>
              <a:defRPr/>
            </a:pPr>
            <a:endParaRPr lang="he-IL"/>
          </a:p>
        </p:txBody>
      </p:sp>
      <p:sp>
        <p:nvSpPr>
          <p:cNvPr id="6" name="מציין מיקום של מספר שקופית 5"/>
          <p:cNvSpPr>
            <a:spLocks noGrp="1"/>
          </p:cNvSpPr>
          <p:nvPr>
            <p:ph type="sldNum" sz="quarter" idx="12"/>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algn="r" rtl="1" eaLnBrk="1" hangingPunct="1">
              <a:defRPr>
                <a:solidFill>
                  <a:srgbClr val="000000"/>
                </a:solidFill>
              </a:defRPr>
            </a:lvl1pPr>
          </a:lstStyle>
          <a:p>
            <a:pPr>
              <a:defRPr/>
            </a:pPr>
            <a:fld id="{461F91BF-BC3A-4614-8D39-B41AC764BD29}" type="slidenum">
              <a:rPr lang="he-IL" altLang="he-IL"/>
              <a:pPr>
                <a:defRPr/>
              </a:pPr>
              <a:t>‹#›</a:t>
            </a:fld>
            <a:endParaRPr lang="he-IL" altLang="he-IL"/>
          </a:p>
        </p:txBody>
      </p:sp>
    </p:spTree>
    <p:extLst>
      <p:ext uri="{BB962C8B-B14F-4D97-AF65-F5344CB8AC3E}">
        <p14:creationId xmlns:p14="http://schemas.microsoft.com/office/powerpoint/2010/main" val="162383613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כותרת אנכית וטקסט">
    <p:spTree>
      <p:nvGrpSpPr>
        <p:cNvPr id="1" name=""/>
        <p:cNvGrpSpPr/>
        <p:nvPr/>
      </p:nvGrpSpPr>
      <p:grpSpPr>
        <a:xfrm>
          <a:off x="0" y="0"/>
          <a:ext cx="0" cy="0"/>
          <a:chOff x="0" y="0"/>
          <a:chExt cx="0" cy="0"/>
        </a:xfrm>
      </p:grpSpPr>
      <p:sp>
        <p:nvSpPr>
          <p:cNvPr id="2" name="כותרת אנכית 1"/>
          <p:cNvSpPr>
            <a:spLocks noGrp="1"/>
          </p:cNvSpPr>
          <p:nvPr>
            <p:ph type="title" orient="vert"/>
          </p:nvPr>
        </p:nvSpPr>
        <p:spPr>
          <a:xfrm>
            <a:off x="6629400" y="274638"/>
            <a:ext cx="2057400" cy="5851525"/>
          </a:xfrm>
          <a:prstGeom prst="rect">
            <a:avLst/>
          </a:prstGeom>
        </p:spPr>
        <p:txBody>
          <a:bodyPr vert="eaVert"/>
          <a:lstStyle/>
          <a:p>
            <a:r>
              <a:rPr lang="he-IL"/>
              <a:t>לחץ כדי לערוך סגנון כותרת של תבנית בסיס</a:t>
            </a:r>
          </a:p>
        </p:txBody>
      </p:sp>
      <p:sp>
        <p:nvSpPr>
          <p:cNvPr id="3" name="מציין מיקום של טקסט אנכי 2"/>
          <p:cNvSpPr>
            <a:spLocks noGrp="1"/>
          </p:cNvSpPr>
          <p:nvPr>
            <p:ph type="body" orient="vert" idx="1"/>
          </p:nvPr>
        </p:nvSpPr>
        <p:spPr>
          <a:xfrm>
            <a:off x="457200" y="274638"/>
            <a:ext cx="6019800" cy="5851525"/>
          </a:xfrm>
          <a:prstGeom prst="rect">
            <a:avLst/>
          </a:prstGeom>
        </p:spPr>
        <p:txBody>
          <a:bodyPr vert="eaVert"/>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4" name="מציין מיקום של תאריך 3"/>
          <p:cNvSpPr>
            <a:spLocks noGrp="1"/>
          </p:cNvSpPr>
          <p:nvPr>
            <p:ph type="dt" sz="half" idx="10"/>
          </p:nvPr>
        </p:nvSpPr>
        <p:spPr>
          <a:xfrm>
            <a:off x="6553200" y="6356350"/>
            <a:ext cx="2133600" cy="365125"/>
          </a:xfrm>
          <a:prstGeom prst="rect">
            <a:avLst/>
          </a:prstGeom>
        </p:spPr>
        <p:txBody>
          <a:bodyPr/>
          <a:lstStyle>
            <a:lvl1pPr algn="r" rtl="1" eaLnBrk="1" hangingPunct="1">
              <a:defRPr>
                <a:solidFill>
                  <a:prstClr val="black"/>
                </a:solidFill>
              </a:defRPr>
            </a:lvl1pPr>
          </a:lstStyle>
          <a:p>
            <a:pPr>
              <a:defRPr/>
            </a:pPr>
            <a:fld id="{B18DAFD1-47B9-480C-9C33-6F547D6DF97F}" type="datetimeFigureOut">
              <a:rPr lang="he-IL"/>
              <a:pPr>
                <a:defRPr/>
              </a:pPr>
              <a:t>ח'/אלול/תשע"ט</a:t>
            </a:fld>
            <a:endParaRPr lang="he-IL"/>
          </a:p>
        </p:txBody>
      </p:sp>
      <p:sp>
        <p:nvSpPr>
          <p:cNvPr id="5" name="מציין מיקום של כותרת תחתונה 4"/>
          <p:cNvSpPr>
            <a:spLocks noGrp="1"/>
          </p:cNvSpPr>
          <p:nvPr>
            <p:ph type="ftr" sz="quarter" idx="11"/>
          </p:nvPr>
        </p:nvSpPr>
        <p:spPr>
          <a:xfrm>
            <a:off x="3124200" y="6356350"/>
            <a:ext cx="2895600" cy="365125"/>
          </a:xfrm>
          <a:prstGeom prst="rect">
            <a:avLst/>
          </a:prstGeom>
        </p:spPr>
        <p:txBody>
          <a:bodyPr/>
          <a:lstStyle>
            <a:lvl1pPr algn="r" rtl="1" eaLnBrk="1" hangingPunct="1">
              <a:defRPr>
                <a:solidFill>
                  <a:prstClr val="black"/>
                </a:solidFill>
              </a:defRPr>
            </a:lvl1pPr>
          </a:lstStyle>
          <a:p>
            <a:pPr>
              <a:defRPr/>
            </a:pPr>
            <a:endParaRPr lang="he-IL"/>
          </a:p>
        </p:txBody>
      </p:sp>
      <p:sp>
        <p:nvSpPr>
          <p:cNvPr id="6" name="מציין מיקום של מספר שקופית 5"/>
          <p:cNvSpPr>
            <a:spLocks noGrp="1"/>
          </p:cNvSpPr>
          <p:nvPr>
            <p:ph type="sldNum" sz="quarter" idx="12"/>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algn="r" rtl="1" eaLnBrk="1" hangingPunct="1">
              <a:defRPr>
                <a:solidFill>
                  <a:srgbClr val="000000"/>
                </a:solidFill>
              </a:defRPr>
            </a:lvl1pPr>
          </a:lstStyle>
          <a:p>
            <a:pPr>
              <a:defRPr/>
            </a:pPr>
            <a:fld id="{B7312624-0090-4D65-A716-24B42BDF4478}" type="slidenum">
              <a:rPr lang="he-IL" altLang="he-IL"/>
              <a:pPr>
                <a:defRPr/>
              </a:pPr>
              <a:t>‹#›</a:t>
            </a:fld>
            <a:endParaRPr lang="he-IL" altLang="he-IL"/>
          </a:p>
        </p:txBody>
      </p:sp>
    </p:spTree>
    <p:extLst>
      <p:ext uri="{BB962C8B-B14F-4D97-AF65-F5344CB8AC3E}">
        <p14:creationId xmlns:p14="http://schemas.microsoft.com/office/powerpoint/2010/main" val="348385853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cSld name="3_כותרת ותוכן">
    <p:spTree>
      <p:nvGrpSpPr>
        <p:cNvPr id="1" name=""/>
        <p:cNvGrpSpPr/>
        <p:nvPr/>
      </p:nvGrpSpPr>
      <p:grpSpPr>
        <a:xfrm>
          <a:off x="0" y="0"/>
          <a:ext cx="0" cy="0"/>
          <a:chOff x="0" y="0"/>
          <a:chExt cx="0" cy="0"/>
        </a:xfrm>
      </p:grpSpPr>
      <p:sp>
        <p:nvSpPr>
          <p:cNvPr id="3" name="מציין מיקום תוכן 2"/>
          <p:cNvSpPr>
            <a:spLocks noGrp="1"/>
          </p:cNvSpPr>
          <p:nvPr>
            <p:ph idx="1"/>
          </p:nvPr>
        </p:nvSpPr>
        <p:spPr>
          <a:xfrm>
            <a:off x="457200" y="1600200"/>
            <a:ext cx="8229600" cy="4525963"/>
          </a:xfrm>
          <a:prstGeom prst="rect">
            <a:avLst/>
          </a:prstGeom>
        </p:spPr>
        <p:txBody>
          <a:bodyPr/>
          <a:lstStyle>
            <a:lvl1pPr>
              <a:defRPr sz="2800">
                <a:effectLst/>
                <a:cs typeface="David" pitchFamily="2" charset="-79"/>
              </a:defRPr>
            </a:lvl1pPr>
            <a:lvl2pPr>
              <a:defRPr sz="2400">
                <a:effectLst/>
                <a:cs typeface="David" pitchFamily="2" charset="-79"/>
              </a:defRPr>
            </a:lvl2pPr>
            <a:lvl3pPr>
              <a:defRPr sz="2000">
                <a:effectLst/>
                <a:cs typeface="David" pitchFamily="2" charset="-79"/>
              </a:defRPr>
            </a:lvl3pPr>
            <a:lvl4pPr>
              <a:defRPr sz="1800">
                <a:effectLst/>
                <a:cs typeface="David" pitchFamily="2" charset="-79"/>
              </a:defRPr>
            </a:lvl4pPr>
            <a:lvl5pPr>
              <a:defRPr sz="1800">
                <a:effectLst/>
                <a:cs typeface="David" pitchFamily="2" charset="-79"/>
              </a:defRPr>
            </a:lvl5pPr>
          </a:lstStyle>
          <a:p>
            <a:pPr lvl="0"/>
            <a:r>
              <a:rPr lang="he-IL" dirty="0"/>
              <a:t>לחץ כדי לערוך סגנונות טקסט של תבנית בסיס</a:t>
            </a:r>
          </a:p>
          <a:p>
            <a:pPr lvl="1"/>
            <a:r>
              <a:rPr lang="he-IL" dirty="0"/>
              <a:t>רמה שנייה</a:t>
            </a:r>
          </a:p>
          <a:p>
            <a:pPr lvl="2"/>
            <a:r>
              <a:rPr lang="he-IL" dirty="0"/>
              <a:t>רמה שלישית</a:t>
            </a:r>
          </a:p>
          <a:p>
            <a:pPr lvl="3"/>
            <a:r>
              <a:rPr lang="he-IL" dirty="0"/>
              <a:t>רמה רביעית</a:t>
            </a:r>
          </a:p>
          <a:p>
            <a:pPr lvl="4"/>
            <a:r>
              <a:rPr lang="he-IL" dirty="0"/>
              <a:t>רמה חמישית</a:t>
            </a:r>
          </a:p>
        </p:txBody>
      </p:sp>
    </p:spTree>
    <p:extLst>
      <p:ext uri="{BB962C8B-B14F-4D97-AF65-F5344CB8AC3E}">
        <p14:creationId xmlns:p14="http://schemas.microsoft.com/office/powerpoint/2010/main" val="292141074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itle" preserve="1">
  <p:cSld name="שקופית כותרת">
    <p:spTree>
      <p:nvGrpSpPr>
        <p:cNvPr id="1" name=""/>
        <p:cNvGrpSpPr/>
        <p:nvPr/>
      </p:nvGrpSpPr>
      <p:grpSpPr>
        <a:xfrm>
          <a:off x="0" y="0"/>
          <a:ext cx="0" cy="0"/>
          <a:chOff x="0" y="0"/>
          <a:chExt cx="0" cy="0"/>
        </a:xfrm>
      </p:grpSpPr>
      <p:sp>
        <p:nvSpPr>
          <p:cNvPr id="2" name="כותרת 1"/>
          <p:cNvSpPr>
            <a:spLocks noGrp="1"/>
          </p:cNvSpPr>
          <p:nvPr>
            <p:ph type="ctrTitle"/>
          </p:nvPr>
        </p:nvSpPr>
        <p:spPr>
          <a:xfrm>
            <a:off x="685800" y="2130425"/>
            <a:ext cx="7772400" cy="1470025"/>
          </a:xfrm>
          <a:prstGeom prst="rect">
            <a:avLst/>
          </a:prstGeom>
        </p:spPr>
        <p:txBody>
          <a:bodyPr/>
          <a:lstStyle/>
          <a:p>
            <a:r>
              <a:rPr lang="he-IL"/>
              <a:t>לחץ כדי לערוך סגנון כותרת של תבנית בסיס</a:t>
            </a:r>
          </a:p>
        </p:txBody>
      </p:sp>
      <p:sp>
        <p:nvSpPr>
          <p:cNvPr id="3" name="כותרת משנה 2"/>
          <p:cNvSpPr>
            <a:spLocks noGrp="1"/>
          </p:cNvSpPr>
          <p:nvPr>
            <p:ph type="subTitle" idx="1"/>
          </p:nvPr>
        </p:nvSpPr>
        <p:spPr>
          <a:xfrm>
            <a:off x="1371600" y="3886200"/>
            <a:ext cx="64008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he-IL"/>
              <a:t>לחץ כדי לערוך סגנון כותרת משנה של תבנית בסיס</a:t>
            </a:r>
          </a:p>
        </p:txBody>
      </p:sp>
      <p:sp>
        <p:nvSpPr>
          <p:cNvPr id="4" name="מציין מיקום של תאריך 3"/>
          <p:cNvSpPr>
            <a:spLocks noGrp="1"/>
          </p:cNvSpPr>
          <p:nvPr>
            <p:ph type="dt" sz="half" idx="10"/>
          </p:nvPr>
        </p:nvSpPr>
        <p:spPr>
          <a:xfrm>
            <a:off x="6553200" y="6356350"/>
            <a:ext cx="2133600" cy="365125"/>
          </a:xfrm>
          <a:prstGeom prst="rect">
            <a:avLst/>
          </a:prstGeom>
        </p:spPr>
        <p:txBody>
          <a:bodyPr/>
          <a:lstStyle>
            <a:lvl1pPr algn="r" rtl="1" eaLnBrk="1" hangingPunct="1">
              <a:defRPr>
                <a:solidFill>
                  <a:prstClr val="black"/>
                </a:solidFill>
              </a:defRPr>
            </a:lvl1pPr>
          </a:lstStyle>
          <a:p>
            <a:pPr>
              <a:defRPr/>
            </a:pPr>
            <a:fld id="{64914568-99EE-44FF-824D-6D7EA05E109F}" type="datetimeFigureOut">
              <a:rPr lang="he-IL"/>
              <a:pPr>
                <a:defRPr/>
              </a:pPr>
              <a:t>ח'/אלול/תשע"ט</a:t>
            </a:fld>
            <a:endParaRPr lang="he-IL"/>
          </a:p>
        </p:txBody>
      </p:sp>
      <p:sp>
        <p:nvSpPr>
          <p:cNvPr id="5" name="מציין מיקום של כותרת תחתונה 4"/>
          <p:cNvSpPr>
            <a:spLocks noGrp="1"/>
          </p:cNvSpPr>
          <p:nvPr>
            <p:ph type="ftr" sz="quarter" idx="11"/>
          </p:nvPr>
        </p:nvSpPr>
        <p:spPr>
          <a:xfrm>
            <a:off x="3124200" y="6356350"/>
            <a:ext cx="2895600" cy="365125"/>
          </a:xfrm>
          <a:prstGeom prst="rect">
            <a:avLst/>
          </a:prstGeom>
        </p:spPr>
        <p:txBody>
          <a:bodyPr/>
          <a:lstStyle>
            <a:lvl1pPr algn="r" rtl="1" eaLnBrk="1" hangingPunct="1">
              <a:defRPr>
                <a:solidFill>
                  <a:prstClr val="black"/>
                </a:solidFill>
              </a:defRPr>
            </a:lvl1pPr>
          </a:lstStyle>
          <a:p>
            <a:pPr>
              <a:defRPr/>
            </a:pPr>
            <a:endParaRPr lang="he-IL"/>
          </a:p>
        </p:txBody>
      </p:sp>
      <p:sp>
        <p:nvSpPr>
          <p:cNvPr id="6" name="מציין מיקום של מספר שקופית 5"/>
          <p:cNvSpPr>
            <a:spLocks noGrp="1"/>
          </p:cNvSpPr>
          <p:nvPr>
            <p:ph type="sldNum" sz="quarter" idx="12"/>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algn="r" rtl="1" eaLnBrk="1" hangingPunct="1">
              <a:defRPr>
                <a:solidFill>
                  <a:srgbClr val="000000"/>
                </a:solidFill>
              </a:defRPr>
            </a:lvl1pPr>
          </a:lstStyle>
          <a:p>
            <a:pPr>
              <a:defRPr/>
            </a:pPr>
            <a:fld id="{9A30263D-51D3-40E2-9E57-D75FBDBAE8A1}" type="slidenum">
              <a:rPr lang="he-IL" altLang="he-IL"/>
              <a:pPr>
                <a:defRPr/>
              </a:pPr>
              <a:t>‹#›</a:t>
            </a:fld>
            <a:endParaRPr lang="he-IL" altLang="he-IL"/>
          </a:p>
        </p:txBody>
      </p:sp>
    </p:spTree>
    <p:extLst>
      <p:ext uri="{BB962C8B-B14F-4D97-AF65-F5344CB8AC3E}">
        <p14:creationId xmlns:p14="http://schemas.microsoft.com/office/powerpoint/2010/main" val="153127468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obj" preserve="1">
  <p:cSld name="כותרת ותוכן">
    <p:spTree>
      <p:nvGrpSpPr>
        <p:cNvPr id="1" name=""/>
        <p:cNvGrpSpPr/>
        <p:nvPr/>
      </p:nvGrpSpPr>
      <p:grpSpPr>
        <a:xfrm>
          <a:off x="0" y="0"/>
          <a:ext cx="0" cy="0"/>
          <a:chOff x="0" y="0"/>
          <a:chExt cx="0" cy="0"/>
        </a:xfrm>
      </p:grpSpPr>
      <p:sp>
        <p:nvSpPr>
          <p:cNvPr id="2" name="כותרת 1"/>
          <p:cNvSpPr>
            <a:spLocks noGrp="1"/>
          </p:cNvSpPr>
          <p:nvPr>
            <p:ph type="title"/>
          </p:nvPr>
        </p:nvSpPr>
        <p:spPr>
          <a:xfrm>
            <a:off x="857224" y="-24"/>
            <a:ext cx="7286676" cy="642942"/>
          </a:xfrm>
          <a:prstGeom prst="rect">
            <a:avLst/>
          </a:prstGeom>
        </p:spPr>
        <p:txBody>
          <a:bodyPr/>
          <a:lstStyle>
            <a:lvl1pPr>
              <a:defRPr lang="he-IL" sz="4400" b="1" kern="1200" dirty="0">
                <a:solidFill>
                  <a:schemeClr val="tx1"/>
                </a:solidFill>
                <a:effectLst>
                  <a:glow rad="101600">
                    <a:schemeClr val="bg1">
                      <a:alpha val="60000"/>
                    </a:schemeClr>
                  </a:glow>
                </a:effectLst>
                <a:latin typeface="Arial" pitchFamily="34" charset="0"/>
                <a:ea typeface="+mn-ea"/>
                <a:cs typeface="David" pitchFamily="2" charset="-79"/>
              </a:defRPr>
            </a:lvl1pPr>
          </a:lstStyle>
          <a:p>
            <a:r>
              <a:rPr lang="he-IL" dirty="0"/>
              <a:t>לחץ כדי לערוך סגנון כותרת של תבנית בסיס</a:t>
            </a:r>
          </a:p>
        </p:txBody>
      </p:sp>
      <p:sp>
        <p:nvSpPr>
          <p:cNvPr id="3" name="מציין מיקום תוכן 2"/>
          <p:cNvSpPr>
            <a:spLocks noGrp="1"/>
          </p:cNvSpPr>
          <p:nvPr>
            <p:ph idx="1"/>
          </p:nvPr>
        </p:nvSpPr>
        <p:spPr>
          <a:xfrm>
            <a:off x="0" y="928670"/>
            <a:ext cx="7943816" cy="5857916"/>
          </a:xfrm>
          <a:prstGeom prst="rect">
            <a:avLst/>
          </a:prstGeom>
        </p:spPr>
        <p:txBody>
          <a:bodyPr/>
          <a:lstStyle>
            <a:lvl1pPr>
              <a:buFont typeface="Wingdings" pitchFamily="2" charset="2"/>
              <a:buChar char="§"/>
              <a:defRPr sz="2000">
                <a:cs typeface="David" pitchFamily="2" charset="-79"/>
              </a:defRPr>
            </a:lvl1pPr>
            <a:lvl2pPr>
              <a:defRPr sz="1800">
                <a:cs typeface="David" pitchFamily="2" charset="-79"/>
              </a:defRPr>
            </a:lvl2pPr>
            <a:lvl3pPr>
              <a:defRPr sz="1600">
                <a:cs typeface="David" pitchFamily="2" charset="-79"/>
              </a:defRPr>
            </a:lvl3pPr>
            <a:lvl4pPr>
              <a:defRPr sz="1400">
                <a:cs typeface="David" pitchFamily="2" charset="-79"/>
              </a:defRPr>
            </a:lvl4pPr>
            <a:lvl5pPr>
              <a:defRPr sz="1400">
                <a:cs typeface="David" pitchFamily="2" charset="-79"/>
              </a:defRPr>
            </a:lvl5pPr>
          </a:lstStyle>
          <a:p>
            <a:pPr lvl="0"/>
            <a:r>
              <a:rPr lang="he-IL" dirty="0"/>
              <a:t>לחץ כדי לערוך סגנונות טקסט של תבנית בסיס</a:t>
            </a:r>
          </a:p>
          <a:p>
            <a:pPr lvl="1"/>
            <a:r>
              <a:rPr lang="he-IL" dirty="0"/>
              <a:t>רמה שנייה</a:t>
            </a:r>
          </a:p>
          <a:p>
            <a:pPr lvl="2"/>
            <a:r>
              <a:rPr lang="he-IL" dirty="0"/>
              <a:t>רמה שלישית</a:t>
            </a:r>
          </a:p>
          <a:p>
            <a:pPr lvl="3"/>
            <a:r>
              <a:rPr lang="he-IL" dirty="0"/>
              <a:t>רמה רביעית</a:t>
            </a:r>
          </a:p>
          <a:p>
            <a:pPr lvl="4"/>
            <a:r>
              <a:rPr lang="he-IL" dirty="0"/>
              <a:t>רמה חמישית</a:t>
            </a:r>
          </a:p>
        </p:txBody>
      </p:sp>
      <p:sp>
        <p:nvSpPr>
          <p:cNvPr id="4" name="מציין מיקום של תאריך 3"/>
          <p:cNvSpPr>
            <a:spLocks noGrp="1"/>
          </p:cNvSpPr>
          <p:nvPr>
            <p:ph type="dt" sz="half" idx="10"/>
          </p:nvPr>
        </p:nvSpPr>
        <p:spPr>
          <a:xfrm>
            <a:off x="6553200" y="6356350"/>
            <a:ext cx="2133600" cy="365125"/>
          </a:xfrm>
          <a:prstGeom prst="rect">
            <a:avLst/>
          </a:prstGeom>
        </p:spPr>
        <p:txBody>
          <a:bodyPr/>
          <a:lstStyle>
            <a:lvl1pPr algn="r" rtl="1" eaLnBrk="1" hangingPunct="1">
              <a:defRPr>
                <a:solidFill>
                  <a:prstClr val="black"/>
                </a:solidFill>
              </a:defRPr>
            </a:lvl1pPr>
          </a:lstStyle>
          <a:p>
            <a:pPr>
              <a:defRPr/>
            </a:pPr>
            <a:fld id="{7EA8D62A-2D63-4222-BD79-12F5E7D3D887}" type="datetimeFigureOut">
              <a:rPr lang="he-IL"/>
              <a:pPr>
                <a:defRPr/>
              </a:pPr>
              <a:t>ח'/אלול/תשע"ט</a:t>
            </a:fld>
            <a:endParaRPr lang="he-IL"/>
          </a:p>
        </p:txBody>
      </p:sp>
      <p:sp>
        <p:nvSpPr>
          <p:cNvPr id="5" name="מציין מיקום של כותרת תחתונה 4"/>
          <p:cNvSpPr>
            <a:spLocks noGrp="1"/>
          </p:cNvSpPr>
          <p:nvPr>
            <p:ph type="ftr" sz="quarter" idx="11"/>
          </p:nvPr>
        </p:nvSpPr>
        <p:spPr>
          <a:xfrm>
            <a:off x="3124200" y="6356350"/>
            <a:ext cx="2895600" cy="365125"/>
          </a:xfrm>
          <a:prstGeom prst="rect">
            <a:avLst/>
          </a:prstGeom>
        </p:spPr>
        <p:txBody>
          <a:bodyPr/>
          <a:lstStyle>
            <a:lvl1pPr algn="r" rtl="1" eaLnBrk="1" hangingPunct="1">
              <a:defRPr>
                <a:solidFill>
                  <a:prstClr val="black"/>
                </a:solidFill>
              </a:defRPr>
            </a:lvl1pPr>
          </a:lstStyle>
          <a:p>
            <a:pPr>
              <a:defRPr/>
            </a:pPr>
            <a:endParaRPr lang="he-IL"/>
          </a:p>
        </p:txBody>
      </p:sp>
      <p:sp>
        <p:nvSpPr>
          <p:cNvPr id="6" name="מציין מיקום של מספר שקופית 5"/>
          <p:cNvSpPr>
            <a:spLocks noGrp="1"/>
          </p:cNvSpPr>
          <p:nvPr>
            <p:ph type="sldNum" sz="quarter" idx="12"/>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algn="r" rtl="1" eaLnBrk="1" hangingPunct="1">
              <a:defRPr>
                <a:solidFill>
                  <a:srgbClr val="000000"/>
                </a:solidFill>
              </a:defRPr>
            </a:lvl1pPr>
          </a:lstStyle>
          <a:p>
            <a:pPr>
              <a:defRPr/>
            </a:pPr>
            <a:fld id="{48BF6BEF-186A-408D-806E-A8624F34078E}" type="slidenum">
              <a:rPr lang="he-IL" altLang="he-IL"/>
              <a:pPr>
                <a:defRPr/>
              </a:pPr>
              <a:t>‹#›</a:t>
            </a:fld>
            <a:endParaRPr lang="he-IL" altLang="he-IL"/>
          </a:p>
        </p:txBody>
      </p:sp>
    </p:spTree>
    <p:extLst>
      <p:ext uri="{BB962C8B-B14F-4D97-AF65-F5344CB8AC3E}">
        <p14:creationId xmlns:p14="http://schemas.microsoft.com/office/powerpoint/2010/main" val="1682814927"/>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secHead" preserve="1">
  <p:cSld name="כותרת מקטע עליונה">
    <p:spTree>
      <p:nvGrpSpPr>
        <p:cNvPr id="1" name=""/>
        <p:cNvGrpSpPr/>
        <p:nvPr/>
      </p:nvGrpSpPr>
      <p:grpSpPr>
        <a:xfrm>
          <a:off x="0" y="0"/>
          <a:ext cx="0" cy="0"/>
          <a:chOff x="0" y="0"/>
          <a:chExt cx="0" cy="0"/>
        </a:xfrm>
      </p:grpSpPr>
      <p:sp>
        <p:nvSpPr>
          <p:cNvPr id="2" name="כותרת 1"/>
          <p:cNvSpPr>
            <a:spLocks noGrp="1"/>
          </p:cNvSpPr>
          <p:nvPr>
            <p:ph type="title"/>
          </p:nvPr>
        </p:nvSpPr>
        <p:spPr>
          <a:xfrm>
            <a:off x="722313" y="4406900"/>
            <a:ext cx="7772400" cy="1362075"/>
          </a:xfrm>
          <a:prstGeom prst="rect">
            <a:avLst/>
          </a:prstGeom>
        </p:spPr>
        <p:txBody>
          <a:bodyPr anchor="t"/>
          <a:lstStyle>
            <a:lvl1pPr algn="r">
              <a:defRPr sz="4000" b="1" cap="all"/>
            </a:lvl1pPr>
          </a:lstStyle>
          <a:p>
            <a:r>
              <a:rPr lang="he-IL"/>
              <a:t>לחץ כדי לערוך סגנון כותרת של תבנית בסיס</a:t>
            </a:r>
          </a:p>
        </p:txBody>
      </p:sp>
      <p:sp>
        <p:nvSpPr>
          <p:cNvPr id="3" name="מציין מיקום טקסט 2"/>
          <p:cNvSpPr>
            <a:spLocks noGrp="1"/>
          </p:cNvSpPr>
          <p:nvPr>
            <p:ph type="body" idx="1"/>
          </p:nvPr>
        </p:nvSpPr>
        <p:spPr>
          <a:xfrm>
            <a:off x="722313" y="2906713"/>
            <a:ext cx="7772400" cy="1500187"/>
          </a:xfrm>
          <a:prstGeom prst="rect">
            <a:avLst/>
          </a:prstGeo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he-IL"/>
              <a:t>לחץ כדי לערוך סגנונות טקסט של תבנית בסיס</a:t>
            </a:r>
          </a:p>
        </p:txBody>
      </p:sp>
      <p:sp>
        <p:nvSpPr>
          <p:cNvPr id="4" name="מציין מיקום של תאריך 3"/>
          <p:cNvSpPr>
            <a:spLocks noGrp="1"/>
          </p:cNvSpPr>
          <p:nvPr>
            <p:ph type="dt" sz="half" idx="10"/>
          </p:nvPr>
        </p:nvSpPr>
        <p:spPr>
          <a:xfrm>
            <a:off x="6553200" y="6356350"/>
            <a:ext cx="2133600" cy="365125"/>
          </a:xfrm>
          <a:prstGeom prst="rect">
            <a:avLst/>
          </a:prstGeom>
        </p:spPr>
        <p:txBody>
          <a:bodyPr/>
          <a:lstStyle>
            <a:lvl1pPr algn="r" rtl="1" eaLnBrk="1" hangingPunct="1">
              <a:defRPr>
                <a:solidFill>
                  <a:prstClr val="black"/>
                </a:solidFill>
              </a:defRPr>
            </a:lvl1pPr>
          </a:lstStyle>
          <a:p>
            <a:pPr>
              <a:defRPr/>
            </a:pPr>
            <a:fld id="{8D09C096-D818-4474-9D99-AC453AFC9596}" type="datetimeFigureOut">
              <a:rPr lang="he-IL"/>
              <a:pPr>
                <a:defRPr/>
              </a:pPr>
              <a:t>ח'/אלול/תשע"ט</a:t>
            </a:fld>
            <a:endParaRPr lang="he-IL"/>
          </a:p>
        </p:txBody>
      </p:sp>
      <p:sp>
        <p:nvSpPr>
          <p:cNvPr id="5" name="מציין מיקום של כותרת תחתונה 4"/>
          <p:cNvSpPr>
            <a:spLocks noGrp="1"/>
          </p:cNvSpPr>
          <p:nvPr>
            <p:ph type="ftr" sz="quarter" idx="11"/>
          </p:nvPr>
        </p:nvSpPr>
        <p:spPr>
          <a:xfrm>
            <a:off x="3124200" y="6356350"/>
            <a:ext cx="2895600" cy="365125"/>
          </a:xfrm>
          <a:prstGeom prst="rect">
            <a:avLst/>
          </a:prstGeom>
        </p:spPr>
        <p:txBody>
          <a:bodyPr/>
          <a:lstStyle>
            <a:lvl1pPr algn="r" rtl="1" eaLnBrk="1" hangingPunct="1">
              <a:defRPr>
                <a:solidFill>
                  <a:prstClr val="black"/>
                </a:solidFill>
              </a:defRPr>
            </a:lvl1pPr>
          </a:lstStyle>
          <a:p>
            <a:pPr>
              <a:defRPr/>
            </a:pPr>
            <a:endParaRPr lang="he-IL"/>
          </a:p>
        </p:txBody>
      </p:sp>
      <p:sp>
        <p:nvSpPr>
          <p:cNvPr id="6" name="מציין מיקום של מספר שקופית 5"/>
          <p:cNvSpPr>
            <a:spLocks noGrp="1"/>
          </p:cNvSpPr>
          <p:nvPr>
            <p:ph type="sldNum" sz="quarter" idx="12"/>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algn="r" rtl="1" eaLnBrk="1" hangingPunct="1">
              <a:defRPr>
                <a:solidFill>
                  <a:srgbClr val="000000"/>
                </a:solidFill>
              </a:defRPr>
            </a:lvl1pPr>
          </a:lstStyle>
          <a:p>
            <a:pPr>
              <a:defRPr/>
            </a:pPr>
            <a:fld id="{13D0EC6F-867A-413A-B65C-C2191B3F2750}" type="slidenum">
              <a:rPr lang="he-IL" altLang="he-IL"/>
              <a:pPr>
                <a:defRPr/>
              </a:pPr>
              <a:t>‹#›</a:t>
            </a:fld>
            <a:endParaRPr lang="he-IL" altLang="he-IL"/>
          </a:p>
        </p:txBody>
      </p:sp>
    </p:spTree>
    <p:extLst>
      <p:ext uri="{BB962C8B-B14F-4D97-AF65-F5344CB8AC3E}">
        <p14:creationId xmlns:p14="http://schemas.microsoft.com/office/powerpoint/2010/main" val="1152156513"/>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Obj" preserve="1">
  <p:cSld name="שני תכנים">
    <p:spTree>
      <p:nvGrpSpPr>
        <p:cNvPr id="1" name=""/>
        <p:cNvGrpSpPr/>
        <p:nvPr/>
      </p:nvGrpSpPr>
      <p:grpSpPr>
        <a:xfrm>
          <a:off x="0" y="0"/>
          <a:ext cx="0" cy="0"/>
          <a:chOff x="0" y="0"/>
          <a:chExt cx="0" cy="0"/>
        </a:xfrm>
      </p:grpSpPr>
      <p:sp>
        <p:nvSpPr>
          <p:cNvPr id="2" name="כותרת 1"/>
          <p:cNvSpPr>
            <a:spLocks noGrp="1"/>
          </p:cNvSpPr>
          <p:nvPr>
            <p:ph type="title"/>
          </p:nvPr>
        </p:nvSpPr>
        <p:spPr>
          <a:xfrm>
            <a:off x="457200" y="274638"/>
            <a:ext cx="8229600" cy="1143000"/>
          </a:xfrm>
          <a:prstGeom prst="rect">
            <a:avLst/>
          </a:prstGeom>
        </p:spPr>
        <p:txBody>
          <a:bodyPr/>
          <a:lstStyle/>
          <a:p>
            <a:r>
              <a:rPr lang="he-IL"/>
              <a:t>לחץ כדי לערוך סגנון כותרת של תבנית בסיס</a:t>
            </a:r>
          </a:p>
        </p:txBody>
      </p:sp>
      <p:sp>
        <p:nvSpPr>
          <p:cNvPr id="3" name="מציין מיקום תוכן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4" name="מציין מיקום תוכן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5" name="מציין מיקום של תאריך 3"/>
          <p:cNvSpPr>
            <a:spLocks noGrp="1"/>
          </p:cNvSpPr>
          <p:nvPr>
            <p:ph type="dt" sz="half" idx="10"/>
          </p:nvPr>
        </p:nvSpPr>
        <p:spPr>
          <a:xfrm>
            <a:off x="6553200" y="6356350"/>
            <a:ext cx="2133600" cy="365125"/>
          </a:xfrm>
          <a:prstGeom prst="rect">
            <a:avLst/>
          </a:prstGeom>
        </p:spPr>
        <p:txBody>
          <a:bodyPr/>
          <a:lstStyle>
            <a:lvl1pPr algn="r" rtl="1" eaLnBrk="1" hangingPunct="1">
              <a:defRPr>
                <a:solidFill>
                  <a:prstClr val="black"/>
                </a:solidFill>
              </a:defRPr>
            </a:lvl1pPr>
          </a:lstStyle>
          <a:p>
            <a:pPr>
              <a:defRPr/>
            </a:pPr>
            <a:fld id="{7D2A37F4-190D-40B4-9278-3EB333C0833D}" type="datetimeFigureOut">
              <a:rPr lang="he-IL"/>
              <a:pPr>
                <a:defRPr/>
              </a:pPr>
              <a:t>ח'/אלול/תשע"ט</a:t>
            </a:fld>
            <a:endParaRPr lang="he-IL"/>
          </a:p>
        </p:txBody>
      </p:sp>
      <p:sp>
        <p:nvSpPr>
          <p:cNvPr id="6" name="מציין מיקום של כותרת תחתונה 4"/>
          <p:cNvSpPr>
            <a:spLocks noGrp="1"/>
          </p:cNvSpPr>
          <p:nvPr>
            <p:ph type="ftr" sz="quarter" idx="11"/>
          </p:nvPr>
        </p:nvSpPr>
        <p:spPr>
          <a:xfrm>
            <a:off x="3124200" y="6356350"/>
            <a:ext cx="2895600" cy="365125"/>
          </a:xfrm>
          <a:prstGeom prst="rect">
            <a:avLst/>
          </a:prstGeom>
        </p:spPr>
        <p:txBody>
          <a:bodyPr/>
          <a:lstStyle>
            <a:lvl1pPr algn="r" rtl="1" eaLnBrk="1" hangingPunct="1">
              <a:defRPr>
                <a:solidFill>
                  <a:prstClr val="black"/>
                </a:solidFill>
              </a:defRPr>
            </a:lvl1pPr>
          </a:lstStyle>
          <a:p>
            <a:pPr>
              <a:defRPr/>
            </a:pPr>
            <a:endParaRPr lang="he-IL"/>
          </a:p>
        </p:txBody>
      </p:sp>
      <p:sp>
        <p:nvSpPr>
          <p:cNvPr id="7" name="מציין מיקום של מספר שקופית 5"/>
          <p:cNvSpPr>
            <a:spLocks noGrp="1"/>
          </p:cNvSpPr>
          <p:nvPr>
            <p:ph type="sldNum" sz="quarter" idx="12"/>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algn="r" rtl="1" eaLnBrk="1" hangingPunct="1">
              <a:defRPr>
                <a:solidFill>
                  <a:srgbClr val="000000"/>
                </a:solidFill>
              </a:defRPr>
            </a:lvl1pPr>
          </a:lstStyle>
          <a:p>
            <a:pPr>
              <a:defRPr/>
            </a:pPr>
            <a:fld id="{B13A0F88-F9F4-4DA0-9FD6-A9770DD2E99A}" type="slidenum">
              <a:rPr lang="he-IL" altLang="he-IL"/>
              <a:pPr>
                <a:defRPr/>
              </a:pPr>
              <a:t>‹#›</a:t>
            </a:fld>
            <a:endParaRPr lang="he-IL" altLang="he-IL"/>
          </a:p>
        </p:txBody>
      </p:sp>
    </p:spTree>
    <p:extLst>
      <p:ext uri="{BB962C8B-B14F-4D97-AF65-F5344CB8AC3E}">
        <p14:creationId xmlns:p14="http://schemas.microsoft.com/office/powerpoint/2010/main" val="187075510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כותרת מקטע עליונה">
    <p:spTree>
      <p:nvGrpSpPr>
        <p:cNvPr id="1" name=""/>
        <p:cNvGrpSpPr/>
        <p:nvPr/>
      </p:nvGrpSpPr>
      <p:grpSpPr>
        <a:xfrm>
          <a:off x="0" y="0"/>
          <a:ext cx="0" cy="0"/>
          <a:chOff x="0" y="0"/>
          <a:chExt cx="0" cy="0"/>
        </a:xfrm>
      </p:grpSpPr>
      <p:sp>
        <p:nvSpPr>
          <p:cNvPr id="2" name="כותרת 1"/>
          <p:cNvSpPr>
            <a:spLocks noGrp="1"/>
          </p:cNvSpPr>
          <p:nvPr>
            <p:ph type="title"/>
          </p:nvPr>
        </p:nvSpPr>
        <p:spPr>
          <a:xfrm>
            <a:off x="722313" y="4406900"/>
            <a:ext cx="7772400" cy="1362075"/>
          </a:xfrm>
          <a:prstGeom prst="rect">
            <a:avLst/>
          </a:prstGeom>
        </p:spPr>
        <p:txBody>
          <a:bodyPr anchor="t"/>
          <a:lstStyle>
            <a:lvl1pPr algn="r">
              <a:defRPr sz="4000" b="1" cap="all"/>
            </a:lvl1pPr>
          </a:lstStyle>
          <a:p>
            <a:r>
              <a:rPr lang="he-IL"/>
              <a:t>לחץ כדי לערוך סגנון כותרת של תבנית בסיס</a:t>
            </a:r>
          </a:p>
        </p:txBody>
      </p:sp>
      <p:sp>
        <p:nvSpPr>
          <p:cNvPr id="3" name="מציין מיקום טקסט 2"/>
          <p:cNvSpPr>
            <a:spLocks noGrp="1"/>
          </p:cNvSpPr>
          <p:nvPr>
            <p:ph type="body" idx="1"/>
          </p:nvPr>
        </p:nvSpPr>
        <p:spPr>
          <a:xfrm>
            <a:off x="722313" y="2906713"/>
            <a:ext cx="7772400" cy="1500187"/>
          </a:xfrm>
          <a:prstGeom prst="rect">
            <a:avLst/>
          </a:prstGeo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he-IL"/>
              <a:t>לחץ כדי לערוך סגנונות טקסט של תבנית בסיס</a:t>
            </a:r>
          </a:p>
        </p:txBody>
      </p:sp>
      <p:sp>
        <p:nvSpPr>
          <p:cNvPr id="4" name="מציין מיקום של תאריך 3"/>
          <p:cNvSpPr>
            <a:spLocks noGrp="1"/>
          </p:cNvSpPr>
          <p:nvPr>
            <p:ph type="dt" sz="half" idx="10"/>
          </p:nvPr>
        </p:nvSpPr>
        <p:spPr>
          <a:xfrm>
            <a:off x="6553200" y="6356350"/>
            <a:ext cx="2133600" cy="365125"/>
          </a:xfrm>
          <a:prstGeom prst="rect">
            <a:avLst/>
          </a:prstGeom>
        </p:spPr>
        <p:txBody>
          <a:bodyPr/>
          <a:lstStyle>
            <a:lvl1pPr algn="r" rtl="1" eaLnBrk="1" hangingPunct="1">
              <a:defRPr/>
            </a:lvl1pPr>
          </a:lstStyle>
          <a:p>
            <a:pPr>
              <a:defRPr/>
            </a:pPr>
            <a:fld id="{16E95D2B-CFED-4222-9D91-2DB0AB77DBBD}" type="datetimeFigureOut">
              <a:rPr lang="he-IL"/>
              <a:pPr>
                <a:defRPr/>
              </a:pPr>
              <a:t>ח'/אלול/תשע"ט</a:t>
            </a:fld>
            <a:endParaRPr lang="he-IL"/>
          </a:p>
        </p:txBody>
      </p:sp>
      <p:sp>
        <p:nvSpPr>
          <p:cNvPr id="5" name="מציין מיקום של כותרת תחתונה 4"/>
          <p:cNvSpPr>
            <a:spLocks noGrp="1"/>
          </p:cNvSpPr>
          <p:nvPr>
            <p:ph type="ftr" sz="quarter" idx="11"/>
          </p:nvPr>
        </p:nvSpPr>
        <p:spPr>
          <a:xfrm>
            <a:off x="3124200" y="6356350"/>
            <a:ext cx="2895600" cy="365125"/>
          </a:xfrm>
          <a:prstGeom prst="rect">
            <a:avLst/>
          </a:prstGeom>
        </p:spPr>
        <p:txBody>
          <a:bodyPr/>
          <a:lstStyle>
            <a:lvl1pPr algn="r" rtl="1" eaLnBrk="1" hangingPunct="1">
              <a:defRPr/>
            </a:lvl1pPr>
          </a:lstStyle>
          <a:p>
            <a:pPr>
              <a:defRPr/>
            </a:pPr>
            <a:endParaRPr lang="he-IL"/>
          </a:p>
        </p:txBody>
      </p:sp>
      <p:sp>
        <p:nvSpPr>
          <p:cNvPr id="6" name="מציין מיקום של מספר שקופית 5"/>
          <p:cNvSpPr>
            <a:spLocks noGrp="1"/>
          </p:cNvSpPr>
          <p:nvPr>
            <p:ph type="sldNum" sz="quarter" idx="12"/>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algn="r" rtl="1" eaLnBrk="1" hangingPunct="1">
              <a:defRPr/>
            </a:lvl1pPr>
          </a:lstStyle>
          <a:p>
            <a:pPr>
              <a:defRPr/>
            </a:pPr>
            <a:fld id="{E728FBF0-5260-478B-A578-745FC6DB36BC}" type="slidenum">
              <a:rPr lang="he-IL" altLang="he-IL"/>
              <a:pPr>
                <a:defRPr/>
              </a:pPr>
              <a:t>‹#›</a:t>
            </a:fld>
            <a:endParaRPr lang="he-IL" altLang="he-IL"/>
          </a:p>
        </p:txBody>
      </p:sp>
    </p:spTree>
    <p:extLst>
      <p:ext uri="{BB962C8B-B14F-4D97-AF65-F5344CB8AC3E}">
        <p14:creationId xmlns:p14="http://schemas.microsoft.com/office/powerpoint/2010/main" val="1383861823"/>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woTxTwoObj" preserve="1">
  <p:cSld name="השוואה">
    <p:spTree>
      <p:nvGrpSpPr>
        <p:cNvPr id="1" name=""/>
        <p:cNvGrpSpPr/>
        <p:nvPr/>
      </p:nvGrpSpPr>
      <p:grpSpPr>
        <a:xfrm>
          <a:off x="0" y="0"/>
          <a:ext cx="0" cy="0"/>
          <a:chOff x="0" y="0"/>
          <a:chExt cx="0" cy="0"/>
        </a:xfrm>
      </p:grpSpPr>
      <p:sp>
        <p:nvSpPr>
          <p:cNvPr id="2" name="כותרת 1"/>
          <p:cNvSpPr>
            <a:spLocks noGrp="1"/>
          </p:cNvSpPr>
          <p:nvPr>
            <p:ph type="title"/>
          </p:nvPr>
        </p:nvSpPr>
        <p:spPr>
          <a:xfrm>
            <a:off x="457200" y="274638"/>
            <a:ext cx="8229600" cy="1143000"/>
          </a:xfrm>
          <a:prstGeom prst="rect">
            <a:avLst/>
          </a:prstGeom>
        </p:spPr>
        <p:txBody>
          <a:bodyPr/>
          <a:lstStyle>
            <a:lvl1pPr>
              <a:defRPr/>
            </a:lvl1pPr>
          </a:lstStyle>
          <a:p>
            <a:r>
              <a:rPr lang="he-IL"/>
              <a:t>לחץ כדי לערוך סגנון כותרת של תבנית בסיס</a:t>
            </a:r>
          </a:p>
        </p:txBody>
      </p:sp>
      <p:sp>
        <p:nvSpPr>
          <p:cNvPr id="3" name="מציין מיקום טקסט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e-IL"/>
              <a:t>לחץ כדי לערוך סגנונות טקסט של תבנית בסיס</a:t>
            </a:r>
          </a:p>
        </p:txBody>
      </p:sp>
      <p:sp>
        <p:nvSpPr>
          <p:cNvPr id="4" name="מציין מיקום תוכן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5" name="מציין מיקום טקסט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e-IL"/>
              <a:t>לחץ כדי לערוך סגנונות טקסט של תבנית בסיס</a:t>
            </a:r>
          </a:p>
        </p:txBody>
      </p:sp>
      <p:sp>
        <p:nvSpPr>
          <p:cNvPr id="6" name="מציין מיקום תוכן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7" name="מציין מיקום של תאריך 3"/>
          <p:cNvSpPr>
            <a:spLocks noGrp="1"/>
          </p:cNvSpPr>
          <p:nvPr>
            <p:ph type="dt" sz="half" idx="10"/>
          </p:nvPr>
        </p:nvSpPr>
        <p:spPr>
          <a:xfrm>
            <a:off x="6553200" y="6356350"/>
            <a:ext cx="2133600" cy="365125"/>
          </a:xfrm>
          <a:prstGeom prst="rect">
            <a:avLst/>
          </a:prstGeom>
        </p:spPr>
        <p:txBody>
          <a:bodyPr/>
          <a:lstStyle>
            <a:lvl1pPr algn="r" rtl="1" eaLnBrk="1" hangingPunct="1">
              <a:defRPr>
                <a:solidFill>
                  <a:prstClr val="black"/>
                </a:solidFill>
              </a:defRPr>
            </a:lvl1pPr>
          </a:lstStyle>
          <a:p>
            <a:pPr>
              <a:defRPr/>
            </a:pPr>
            <a:fld id="{BCF87CC5-2DC7-4E5E-9B7C-958EEC026966}" type="datetimeFigureOut">
              <a:rPr lang="he-IL"/>
              <a:pPr>
                <a:defRPr/>
              </a:pPr>
              <a:t>ח'/אלול/תשע"ט</a:t>
            </a:fld>
            <a:endParaRPr lang="he-IL"/>
          </a:p>
        </p:txBody>
      </p:sp>
      <p:sp>
        <p:nvSpPr>
          <p:cNvPr id="8" name="מציין מיקום של כותרת תחתונה 4"/>
          <p:cNvSpPr>
            <a:spLocks noGrp="1"/>
          </p:cNvSpPr>
          <p:nvPr>
            <p:ph type="ftr" sz="quarter" idx="11"/>
          </p:nvPr>
        </p:nvSpPr>
        <p:spPr>
          <a:xfrm>
            <a:off x="3124200" y="6356350"/>
            <a:ext cx="2895600" cy="365125"/>
          </a:xfrm>
          <a:prstGeom prst="rect">
            <a:avLst/>
          </a:prstGeom>
        </p:spPr>
        <p:txBody>
          <a:bodyPr/>
          <a:lstStyle>
            <a:lvl1pPr algn="r" rtl="1" eaLnBrk="1" hangingPunct="1">
              <a:defRPr>
                <a:solidFill>
                  <a:prstClr val="black"/>
                </a:solidFill>
              </a:defRPr>
            </a:lvl1pPr>
          </a:lstStyle>
          <a:p>
            <a:pPr>
              <a:defRPr/>
            </a:pPr>
            <a:endParaRPr lang="he-IL"/>
          </a:p>
        </p:txBody>
      </p:sp>
      <p:sp>
        <p:nvSpPr>
          <p:cNvPr id="9" name="מציין מיקום של מספר שקופית 5"/>
          <p:cNvSpPr>
            <a:spLocks noGrp="1"/>
          </p:cNvSpPr>
          <p:nvPr>
            <p:ph type="sldNum" sz="quarter" idx="12"/>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algn="r" rtl="1" eaLnBrk="1" hangingPunct="1">
              <a:defRPr>
                <a:solidFill>
                  <a:srgbClr val="000000"/>
                </a:solidFill>
              </a:defRPr>
            </a:lvl1pPr>
          </a:lstStyle>
          <a:p>
            <a:pPr>
              <a:defRPr/>
            </a:pPr>
            <a:fld id="{29B56AF4-573A-424E-A71E-ABB93F4B5CBA}" type="slidenum">
              <a:rPr lang="he-IL" altLang="he-IL"/>
              <a:pPr>
                <a:defRPr/>
              </a:pPr>
              <a:t>‹#›</a:t>
            </a:fld>
            <a:endParaRPr lang="he-IL" altLang="he-IL"/>
          </a:p>
        </p:txBody>
      </p:sp>
    </p:spTree>
    <p:extLst>
      <p:ext uri="{BB962C8B-B14F-4D97-AF65-F5344CB8AC3E}">
        <p14:creationId xmlns:p14="http://schemas.microsoft.com/office/powerpoint/2010/main" val="822686022"/>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itleOnly" preserve="1">
  <p:cSld name="כותרת בלבד">
    <p:spTree>
      <p:nvGrpSpPr>
        <p:cNvPr id="1" name=""/>
        <p:cNvGrpSpPr/>
        <p:nvPr/>
      </p:nvGrpSpPr>
      <p:grpSpPr>
        <a:xfrm>
          <a:off x="0" y="0"/>
          <a:ext cx="0" cy="0"/>
          <a:chOff x="0" y="0"/>
          <a:chExt cx="0" cy="0"/>
        </a:xfrm>
      </p:grpSpPr>
      <p:sp>
        <p:nvSpPr>
          <p:cNvPr id="2" name="כותרת 1"/>
          <p:cNvSpPr>
            <a:spLocks noGrp="1"/>
          </p:cNvSpPr>
          <p:nvPr>
            <p:ph type="title"/>
          </p:nvPr>
        </p:nvSpPr>
        <p:spPr>
          <a:xfrm>
            <a:off x="457200" y="274638"/>
            <a:ext cx="8229600" cy="1143000"/>
          </a:xfrm>
          <a:prstGeom prst="rect">
            <a:avLst/>
          </a:prstGeom>
        </p:spPr>
        <p:txBody>
          <a:bodyPr/>
          <a:lstStyle/>
          <a:p>
            <a:r>
              <a:rPr lang="he-IL"/>
              <a:t>לחץ כדי לערוך סגנון כותרת של תבנית בסיס</a:t>
            </a:r>
          </a:p>
        </p:txBody>
      </p:sp>
      <p:sp>
        <p:nvSpPr>
          <p:cNvPr id="3" name="מציין מיקום של תאריך 3"/>
          <p:cNvSpPr>
            <a:spLocks noGrp="1"/>
          </p:cNvSpPr>
          <p:nvPr>
            <p:ph type="dt" sz="half" idx="10"/>
          </p:nvPr>
        </p:nvSpPr>
        <p:spPr>
          <a:xfrm>
            <a:off x="6553200" y="6356350"/>
            <a:ext cx="2133600" cy="365125"/>
          </a:xfrm>
          <a:prstGeom prst="rect">
            <a:avLst/>
          </a:prstGeom>
        </p:spPr>
        <p:txBody>
          <a:bodyPr/>
          <a:lstStyle>
            <a:lvl1pPr algn="r" rtl="1" eaLnBrk="1" hangingPunct="1">
              <a:defRPr>
                <a:solidFill>
                  <a:prstClr val="black"/>
                </a:solidFill>
              </a:defRPr>
            </a:lvl1pPr>
          </a:lstStyle>
          <a:p>
            <a:pPr>
              <a:defRPr/>
            </a:pPr>
            <a:fld id="{BF08B2AA-8F1A-45F1-8B9A-525EEFADE9EB}" type="datetimeFigureOut">
              <a:rPr lang="he-IL"/>
              <a:pPr>
                <a:defRPr/>
              </a:pPr>
              <a:t>ח'/אלול/תשע"ט</a:t>
            </a:fld>
            <a:endParaRPr lang="he-IL"/>
          </a:p>
        </p:txBody>
      </p:sp>
      <p:sp>
        <p:nvSpPr>
          <p:cNvPr id="4" name="מציין מיקום של כותרת תחתונה 4"/>
          <p:cNvSpPr>
            <a:spLocks noGrp="1"/>
          </p:cNvSpPr>
          <p:nvPr>
            <p:ph type="ftr" sz="quarter" idx="11"/>
          </p:nvPr>
        </p:nvSpPr>
        <p:spPr>
          <a:xfrm>
            <a:off x="3124200" y="6356350"/>
            <a:ext cx="2895600" cy="365125"/>
          </a:xfrm>
          <a:prstGeom prst="rect">
            <a:avLst/>
          </a:prstGeom>
        </p:spPr>
        <p:txBody>
          <a:bodyPr/>
          <a:lstStyle>
            <a:lvl1pPr algn="r" rtl="1" eaLnBrk="1" hangingPunct="1">
              <a:defRPr>
                <a:solidFill>
                  <a:prstClr val="black"/>
                </a:solidFill>
              </a:defRPr>
            </a:lvl1pPr>
          </a:lstStyle>
          <a:p>
            <a:pPr>
              <a:defRPr/>
            </a:pPr>
            <a:endParaRPr lang="he-IL"/>
          </a:p>
        </p:txBody>
      </p:sp>
      <p:sp>
        <p:nvSpPr>
          <p:cNvPr id="5" name="מציין מיקום של מספר שקופית 5"/>
          <p:cNvSpPr>
            <a:spLocks noGrp="1"/>
          </p:cNvSpPr>
          <p:nvPr>
            <p:ph type="sldNum" sz="quarter" idx="12"/>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algn="r" rtl="1" eaLnBrk="1" hangingPunct="1">
              <a:defRPr>
                <a:solidFill>
                  <a:srgbClr val="000000"/>
                </a:solidFill>
              </a:defRPr>
            </a:lvl1pPr>
          </a:lstStyle>
          <a:p>
            <a:pPr>
              <a:defRPr/>
            </a:pPr>
            <a:fld id="{AA04D7F6-8BB3-4148-A9D8-6327A95685A7}" type="slidenum">
              <a:rPr lang="he-IL" altLang="he-IL"/>
              <a:pPr>
                <a:defRPr/>
              </a:pPr>
              <a:t>‹#›</a:t>
            </a:fld>
            <a:endParaRPr lang="he-IL" altLang="he-IL"/>
          </a:p>
        </p:txBody>
      </p:sp>
    </p:spTree>
    <p:extLst>
      <p:ext uri="{BB962C8B-B14F-4D97-AF65-F5344CB8AC3E}">
        <p14:creationId xmlns:p14="http://schemas.microsoft.com/office/powerpoint/2010/main" val="316303453"/>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blank" preserve="1">
  <p:cSld name="ריק">
    <p:spTree>
      <p:nvGrpSpPr>
        <p:cNvPr id="1" name=""/>
        <p:cNvGrpSpPr/>
        <p:nvPr/>
      </p:nvGrpSpPr>
      <p:grpSpPr>
        <a:xfrm>
          <a:off x="0" y="0"/>
          <a:ext cx="0" cy="0"/>
          <a:chOff x="0" y="0"/>
          <a:chExt cx="0" cy="0"/>
        </a:xfrm>
      </p:grpSpPr>
      <p:sp>
        <p:nvSpPr>
          <p:cNvPr id="2" name="מציין מיקום של תאריך 3"/>
          <p:cNvSpPr>
            <a:spLocks noGrp="1"/>
          </p:cNvSpPr>
          <p:nvPr>
            <p:ph type="dt" sz="half" idx="10"/>
          </p:nvPr>
        </p:nvSpPr>
        <p:spPr>
          <a:xfrm>
            <a:off x="6553200" y="6356350"/>
            <a:ext cx="2133600" cy="365125"/>
          </a:xfrm>
          <a:prstGeom prst="rect">
            <a:avLst/>
          </a:prstGeom>
        </p:spPr>
        <p:txBody>
          <a:bodyPr/>
          <a:lstStyle>
            <a:lvl1pPr algn="r" rtl="1" eaLnBrk="1" hangingPunct="1">
              <a:defRPr>
                <a:solidFill>
                  <a:prstClr val="black"/>
                </a:solidFill>
              </a:defRPr>
            </a:lvl1pPr>
          </a:lstStyle>
          <a:p>
            <a:pPr>
              <a:defRPr/>
            </a:pPr>
            <a:fld id="{72412775-E354-42D2-9DD2-D086EB97C11C}" type="datetimeFigureOut">
              <a:rPr lang="he-IL"/>
              <a:pPr>
                <a:defRPr/>
              </a:pPr>
              <a:t>ח'/אלול/תשע"ט</a:t>
            </a:fld>
            <a:endParaRPr lang="he-IL"/>
          </a:p>
        </p:txBody>
      </p:sp>
      <p:sp>
        <p:nvSpPr>
          <p:cNvPr id="3" name="מציין מיקום של כותרת תחתונה 4"/>
          <p:cNvSpPr>
            <a:spLocks noGrp="1"/>
          </p:cNvSpPr>
          <p:nvPr>
            <p:ph type="ftr" sz="quarter" idx="11"/>
          </p:nvPr>
        </p:nvSpPr>
        <p:spPr>
          <a:xfrm>
            <a:off x="3124200" y="6356350"/>
            <a:ext cx="2895600" cy="365125"/>
          </a:xfrm>
          <a:prstGeom prst="rect">
            <a:avLst/>
          </a:prstGeom>
        </p:spPr>
        <p:txBody>
          <a:bodyPr/>
          <a:lstStyle>
            <a:lvl1pPr algn="r" rtl="1" eaLnBrk="1" hangingPunct="1">
              <a:defRPr>
                <a:solidFill>
                  <a:prstClr val="black"/>
                </a:solidFill>
              </a:defRPr>
            </a:lvl1pPr>
          </a:lstStyle>
          <a:p>
            <a:pPr>
              <a:defRPr/>
            </a:pPr>
            <a:endParaRPr lang="he-IL"/>
          </a:p>
        </p:txBody>
      </p:sp>
      <p:sp>
        <p:nvSpPr>
          <p:cNvPr id="4" name="מציין מיקום של מספר שקופית 5"/>
          <p:cNvSpPr>
            <a:spLocks noGrp="1"/>
          </p:cNvSpPr>
          <p:nvPr>
            <p:ph type="sldNum" sz="quarter" idx="12"/>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algn="r" rtl="1" eaLnBrk="1" hangingPunct="1">
              <a:defRPr>
                <a:solidFill>
                  <a:srgbClr val="000000"/>
                </a:solidFill>
              </a:defRPr>
            </a:lvl1pPr>
          </a:lstStyle>
          <a:p>
            <a:pPr>
              <a:defRPr/>
            </a:pPr>
            <a:fld id="{2B696ED4-8AAC-4C1E-9827-257DC97804FF}" type="slidenum">
              <a:rPr lang="he-IL" altLang="he-IL"/>
              <a:pPr>
                <a:defRPr/>
              </a:pPr>
              <a:t>‹#›</a:t>
            </a:fld>
            <a:endParaRPr lang="he-IL" altLang="he-IL"/>
          </a:p>
        </p:txBody>
      </p:sp>
    </p:spTree>
    <p:extLst>
      <p:ext uri="{BB962C8B-B14F-4D97-AF65-F5344CB8AC3E}">
        <p14:creationId xmlns:p14="http://schemas.microsoft.com/office/powerpoint/2010/main" val="3266305232"/>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objTx" preserve="1">
  <p:cSld name="תוכן עם כיתוב">
    <p:spTree>
      <p:nvGrpSpPr>
        <p:cNvPr id="1" name=""/>
        <p:cNvGrpSpPr/>
        <p:nvPr/>
      </p:nvGrpSpPr>
      <p:grpSpPr>
        <a:xfrm>
          <a:off x="0" y="0"/>
          <a:ext cx="0" cy="0"/>
          <a:chOff x="0" y="0"/>
          <a:chExt cx="0" cy="0"/>
        </a:xfrm>
      </p:grpSpPr>
      <p:sp>
        <p:nvSpPr>
          <p:cNvPr id="2" name="כותרת 1"/>
          <p:cNvSpPr>
            <a:spLocks noGrp="1"/>
          </p:cNvSpPr>
          <p:nvPr>
            <p:ph type="title"/>
          </p:nvPr>
        </p:nvSpPr>
        <p:spPr>
          <a:xfrm>
            <a:off x="457200" y="273050"/>
            <a:ext cx="3008313" cy="1162050"/>
          </a:xfrm>
          <a:prstGeom prst="rect">
            <a:avLst/>
          </a:prstGeom>
        </p:spPr>
        <p:txBody>
          <a:bodyPr anchor="b"/>
          <a:lstStyle>
            <a:lvl1pPr algn="r">
              <a:defRPr sz="2000" b="1"/>
            </a:lvl1pPr>
          </a:lstStyle>
          <a:p>
            <a:r>
              <a:rPr lang="he-IL"/>
              <a:t>לחץ כדי לערוך סגנון כותרת של תבנית בסיס</a:t>
            </a:r>
          </a:p>
        </p:txBody>
      </p:sp>
      <p:sp>
        <p:nvSpPr>
          <p:cNvPr id="3" name="מציין מיקום תוכן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4" name="מציין מיקום טקסט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he-IL"/>
              <a:t>לחץ כדי לערוך סגנונות טקסט של תבנית בסיס</a:t>
            </a:r>
          </a:p>
        </p:txBody>
      </p:sp>
      <p:sp>
        <p:nvSpPr>
          <p:cNvPr id="5" name="מציין מיקום של תאריך 3"/>
          <p:cNvSpPr>
            <a:spLocks noGrp="1"/>
          </p:cNvSpPr>
          <p:nvPr>
            <p:ph type="dt" sz="half" idx="10"/>
          </p:nvPr>
        </p:nvSpPr>
        <p:spPr>
          <a:xfrm>
            <a:off x="6553200" y="6356350"/>
            <a:ext cx="2133600" cy="365125"/>
          </a:xfrm>
          <a:prstGeom prst="rect">
            <a:avLst/>
          </a:prstGeom>
        </p:spPr>
        <p:txBody>
          <a:bodyPr/>
          <a:lstStyle>
            <a:lvl1pPr algn="r" rtl="1" eaLnBrk="1" hangingPunct="1">
              <a:defRPr>
                <a:solidFill>
                  <a:prstClr val="black"/>
                </a:solidFill>
              </a:defRPr>
            </a:lvl1pPr>
          </a:lstStyle>
          <a:p>
            <a:pPr>
              <a:defRPr/>
            </a:pPr>
            <a:fld id="{20C50F84-E457-4174-948F-0C5A27CE71DD}" type="datetimeFigureOut">
              <a:rPr lang="he-IL"/>
              <a:pPr>
                <a:defRPr/>
              </a:pPr>
              <a:t>ח'/אלול/תשע"ט</a:t>
            </a:fld>
            <a:endParaRPr lang="he-IL"/>
          </a:p>
        </p:txBody>
      </p:sp>
      <p:sp>
        <p:nvSpPr>
          <p:cNvPr id="6" name="מציין מיקום של כותרת תחתונה 4"/>
          <p:cNvSpPr>
            <a:spLocks noGrp="1"/>
          </p:cNvSpPr>
          <p:nvPr>
            <p:ph type="ftr" sz="quarter" idx="11"/>
          </p:nvPr>
        </p:nvSpPr>
        <p:spPr>
          <a:xfrm>
            <a:off x="3124200" y="6356350"/>
            <a:ext cx="2895600" cy="365125"/>
          </a:xfrm>
          <a:prstGeom prst="rect">
            <a:avLst/>
          </a:prstGeom>
        </p:spPr>
        <p:txBody>
          <a:bodyPr/>
          <a:lstStyle>
            <a:lvl1pPr algn="r" rtl="1" eaLnBrk="1" hangingPunct="1">
              <a:defRPr>
                <a:solidFill>
                  <a:prstClr val="black"/>
                </a:solidFill>
              </a:defRPr>
            </a:lvl1pPr>
          </a:lstStyle>
          <a:p>
            <a:pPr>
              <a:defRPr/>
            </a:pPr>
            <a:endParaRPr lang="he-IL"/>
          </a:p>
        </p:txBody>
      </p:sp>
      <p:sp>
        <p:nvSpPr>
          <p:cNvPr id="7" name="מציין מיקום של מספר שקופית 5"/>
          <p:cNvSpPr>
            <a:spLocks noGrp="1"/>
          </p:cNvSpPr>
          <p:nvPr>
            <p:ph type="sldNum" sz="quarter" idx="12"/>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algn="r" rtl="1" eaLnBrk="1" hangingPunct="1">
              <a:defRPr>
                <a:solidFill>
                  <a:srgbClr val="000000"/>
                </a:solidFill>
              </a:defRPr>
            </a:lvl1pPr>
          </a:lstStyle>
          <a:p>
            <a:pPr>
              <a:defRPr/>
            </a:pPr>
            <a:fld id="{C7DA6E30-0D04-4594-80E5-67DDA690D7FC}" type="slidenum">
              <a:rPr lang="he-IL" altLang="he-IL"/>
              <a:pPr>
                <a:defRPr/>
              </a:pPr>
              <a:t>‹#›</a:t>
            </a:fld>
            <a:endParaRPr lang="he-IL" altLang="he-IL"/>
          </a:p>
        </p:txBody>
      </p:sp>
    </p:spTree>
    <p:extLst>
      <p:ext uri="{BB962C8B-B14F-4D97-AF65-F5344CB8AC3E}">
        <p14:creationId xmlns:p14="http://schemas.microsoft.com/office/powerpoint/2010/main" val="2955392394"/>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picTx" preserve="1">
  <p:cSld name="תמונה עם כיתוב">
    <p:spTree>
      <p:nvGrpSpPr>
        <p:cNvPr id="1" name=""/>
        <p:cNvGrpSpPr/>
        <p:nvPr/>
      </p:nvGrpSpPr>
      <p:grpSpPr>
        <a:xfrm>
          <a:off x="0" y="0"/>
          <a:ext cx="0" cy="0"/>
          <a:chOff x="0" y="0"/>
          <a:chExt cx="0" cy="0"/>
        </a:xfrm>
      </p:grpSpPr>
      <p:sp>
        <p:nvSpPr>
          <p:cNvPr id="2" name="כותרת 1"/>
          <p:cNvSpPr>
            <a:spLocks noGrp="1"/>
          </p:cNvSpPr>
          <p:nvPr>
            <p:ph type="title"/>
          </p:nvPr>
        </p:nvSpPr>
        <p:spPr>
          <a:xfrm>
            <a:off x="1792288" y="4800600"/>
            <a:ext cx="5486400" cy="566738"/>
          </a:xfrm>
          <a:prstGeom prst="rect">
            <a:avLst/>
          </a:prstGeom>
        </p:spPr>
        <p:txBody>
          <a:bodyPr anchor="b"/>
          <a:lstStyle>
            <a:lvl1pPr algn="r">
              <a:defRPr sz="2000" b="1"/>
            </a:lvl1pPr>
          </a:lstStyle>
          <a:p>
            <a:r>
              <a:rPr lang="he-IL"/>
              <a:t>לחץ כדי לערוך סגנון כותרת של תבנית בסיס</a:t>
            </a:r>
          </a:p>
        </p:txBody>
      </p:sp>
      <p:sp>
        <p:nvSpPr>
          <p:cNvPr id="3" name="מציין מיקום של תמונה 2"/>
          <p:cNvSpPr>
            <a:spLocks noGrp="1"/>
          </p:cNvSpPr>
          <p:nvPr>
            <p:ph type="pic" idx="1"/>
          </p:nvPr>
        </p:nvSpPr>
        <p:spPr>
          <a:xfrm>
            <a:off x="1792288" y="612775"/>
            <a:ext cx="5486400" cy="4114800"/>
          </a:xfrm>
          <a:prstGeom prst="rect">
            <a:avLst/>
          </a:prstGeom>
        </p:spPr>
        <p:txBody>
          <a:bodyPr rtlCol="1">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he-IL" noProof="0"/>
          </a:p>
        </p:txBody>
      </p:sp>
      <p:sp>
        <p:nvSpPr>
          <p:cNvPr id="4" name="מציין מיקום טקסט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he-IL"/>
              <a:t>לחץ כדי לערוך סגנונות טקסט של תבנית בסיס</a:t>
            </a:r>
          </a:p>
        </p:txBody>
      </p:sp>
      <p:sp>
        <p:nvSpPr>
          <p:cNvPr id="5" name="מציין מיקום של תאריך 3"/>
          <p:cNvSpPr>
            <a:spLocks noGrp="1"/>
          </p:cNvSpPr>
          <p:nvPr>
            <p:ph type="dt" sz="half" idx="10"/>
          </p:nvPr>
        </p:nvSpPr>
        <p:spPr>
          <a:xfrm>
            <a:off x="6553200" y="6356350"/>
            <a:ext cx="2133600" cy="365125"/>
          </a:xfrm>
          <a:prstGeom prst="rect">
            <a:avLst/>
          </a:prstGeom>
        </p:spPr>
        <p:txBody>
          <a:bodyPr/>
          <a:lstStyle>
            <a:lvl1pPr algn="r" rtl="1" eaLnBrk="1" hangingPunct="1">
              <a:defRPr>
                <a:solidFill>
                  <a:prstClr val="black"/>
                </a:solidFill>
              </a:defRPr>
            </a:lvl1pPr>
          </a:lstStyle>
          <a:p>
            <a:pPr>
              <a:defRPr/>
            </a:pPr>
            <a:fld id="{E72EF299-EB08-4191-A253-1697AEE22FB1}" type="datetimeFigureOut">
              <a:rPr lang="he-IL"/>
              <a:pPr>
                <a:defRPr/>
              </a:pPr>
              <a:t>ח'/אלול/תשע"ט</a:t>
            </a:fld>
            <a:endParaRPr lang="he-IL"/>
          </a:p>
        </p:txBody>
      </p:sp>
      <p:sp>
        <p:nvSpPr>
          <p:cNvPr id="6" name="מציין מיקום של כותרת תחתונה 4"/>
          <p:cNvSpPr>
            <a:spLocks noGrp="1"/>
          </p:cNvSpPr>
          <p:nvPr>
            <p:ph type="ftr" sz="quarter" idx="11"/>
          </p:nvPr>
        </p:nvSpPr>
        <p:spPr>
          <a:xfrm>
            <a:off x="3124200" y="6356350"/>
            <a:ext cx="2895600" cy="365125"/>
          </a:xfrm>
          <a:prstGeom prst="rect">
            <a:avLst/>
          </a:prstGeom>
        </p:spPr>
        <p:txBody>
          <a:bodyPr/>
          <a:lstStyle>
            <a:lvl1pPr algn="r" rtl="1" eaLnBrk="1" hangingPunct="1">
              <a:defRPr>
                <a:solidFill>
                  <a:prstClr val="black"/>
                </a:solidFill>
              </a:defRPr>
            </a:lvl1pPr>
          </a:lstStyle>
          <a:p>
            <a:pPr>
              <a:defRPr/>
            </a:pPr>
            <a:endParaRPr lang="he-IL"/>
          </a:p>
        </p:txBody>
      </p:sp>
      <p:sp>
        <p:nvSpPr>
          <p:cNvPr id="7" name="מציין מיקום של מספר שקופית 5"/>
          <p:cNvSpPr>
            <a:spLocks noGrp="1"/>
          </p:cNvSpPr>
          <p:nvPr>
            <p:ph type="sldNum" sz="quarter" idx="12"/>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algn="r" rtl="1" eaLnBrk="1" hangingPunct="1">
              <a:defRPr>
                <a:solidFill>
                  <a:srgbClr val="000000"/>
                </a:solidFill>
              </a:defRPr>
            </a:lvl1pPr>
          </a:lstStyle>
          <a:p>
            <a:pPr>
              <a:defRPr/>
            </a:pPr>
            <a:fld id="{AA3CDEF2-C1F7-48D7-83E9-D1542F20ADA4}" type="slidenum">
              <a:rPr lang="he-IL" altLang="he-IL"/>
              <a:pPr>
                <a:defRPr/>
              </a:pPr>
              <a:t>‹#›</a:t>
            </a:fld>
            <a:endParaRPr lang="he-IL" altLang="he-IL"/>
          </a:p>
        </p:txBody>
      </p:sp>
    </p:spTree>
    <p:extLst>
      <p:ext uri="{BB962C8B-B14F-4D97-AF65-F5344CB8AC3E}">
        <p14:creationId xmlns:p14="http://schemas.microsoft.com/office/powerpoint/2010/main" val="45832293"/>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x" preserve="1">
  <p:cSld name="כותרת וטקסט אנכי">
    <p:spTree>
      <p:nvGrpSpPr>
        <p:cNvPr id="1" name=""/>
        <p:cNvGrpSpPr/>
        <p:nvPr/>
      </p:nvGrpSpPr>
      <p:grpSpPr>
        <a:xfrm>
          <a:off x="0" y="0"/>
          <a:ext cx="0" cy="0"/>
          <a:chOff x="0" y="0"/>
          <a:chExt cx="0" cy="0"/>
        </a:xfrm>
      </p:grpSpPr>
      <p:sp>
        <p:nvSpPr>
          <p:cNvPr id="2" name="כותרת 1"/>
          <p:cNvSpPr>
            <a:spLocks noGrp="1"/>
          </p:cNvSpPr>
          <p:nvPr>
            <p:ph type="title"/>
          </p:nvPr>
        </p:nvSpPr>
        <p:spPr>
          <a:xfrm>
            <a:off x="457200" y="274638"/>
            <a:ext cx="8229600" cy="1143000"/>
          </a:xfrm>
          <a:prstGeom prst="rect">
            <a:avLst/>
          </a:prstGeom>
        </p:spPr>
        <p:txBody>
          <a:bodyPr/>
          <a:lstStyle/>
          <a:p>
            <a:r>
              <a:rPr lang="he-IL"/>
              <a:t>לחץ כדי לערוך סגנון כותרת של תבנית בסיס</a:t>
            </a:r>
          </a:p>
        </p:txBody>
      </p:sp>
      <p:sp>
        <p:nvSpPr>
          <p:cNvPr id="3" name="מציין מיקום של טקסט אנכי 2"/>
          <p:cNvSpPr>
            <a:spLocks noGrp="1"/>
          </p:cNvSpPr>
          <p:nvPr>
            <p:ph type="body" orient="vert" idx="1"/>
          </p:nvPr>
        </p:nvSpPr>
        <p:spPr>
          <a:xfrm>
            <a:off x="0" y="928670"/>
            <a:ext cx="7943816" cy="5857916"/>
          </a:xfrm>
          <a:prstGeom prst="rect">
            <a:avLst/>
          </a:prstGeom>
        </p:spPr>
        <p:txBody>
          <a:bodyPr vert="eaVert"/>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4" name="מציין מיקום של תאריך 3"/>
          <p:cNvSpPr>
            <a:spLocks noGrp="1"/>
          </p:cNvSpPr>
          <p:nvPr>
            <p:ph type="dt" sz="half" idx="10"/>
          </p:nvPr>
        </p:nvSpPr>
        <p:spPr>
          <a:xfrm>
            <a:off x="6553200" y="6356350"/>
            <a:ext cx="2133600" cy="365125"/>
          </a:xfrm>
          <a:prstGeom prst="rect">
            <a:avLst/>
          </a:prstGeom>
        </p:spPr>
        <p:txBody>
          <a:bodyPr/>
          <a:lstStyle>
            <a:lvl1pPr algn="r" rtl="1" eaLnBrk="1" hangingPunct="1">
              <a:defRPr>
                <a:solidFill>
                  <a:prstClr val="black"/>
                </a:solidFill>
              </a:defRPr>
            </a:lvl1pPr>
          </a:lstStyle>
          <a:p>
            <a:pPr>
              <a:defRPr/>
            </a:pPr>
            <a:fld id="{3F4226BA-33E1-4FC9-B42F-A0FAA52A3B11}" type="datetimeFigureOut">
              <a:rPr lang="he-IL"/>
              <a:pPr>
                <a:defRPr/>
              </a:pPr>
              <a:t>ח'/אלול/תשע"ט</a:t>
            </a:fld>
            <a:endParaRPr lang="he-IL"/>
          </a:p>
        </p:txBody>
      </p:sp>
      <p:sp>
        <p:nvSpPr>
          <p:cNvPr id="5" name="מציין מיקום של כותרת תחתונה 4"/>
          <p:cNvSpPr>
            <a:spLocks noGrp="1"/>
          </p:cNvSpPr>
          <p:nvPr>
            <p:ph type="ftr" sz="quarter" idx="11"/>
          </p:nvPr>
        </p:nvSpPr>
        <p:spPr>
          <a:xfrm>
            <a:off x="3124200" y="6356350"/>
            <a:ext cx="2895600" cy="365125"/>
          </a:xfrm>
          <a:prstGeom prst="rect">
            <a:avLst/>
          </a:prstGeom>
        </p:spPr>
        <p:txBody>
          <a:bodyPr/>
          <a:lstStyle>
            <a:lvl1pPr algn="r" rtl="1" eaLnBrk="1" hangingPunct="1">
              <a:defRPr>
                <a:solidFill>
                  <a:prstClr val="black"/>
                </a:solidFill>
              </a:defRPr>
            </a:lvl1pPr>
          </a:lstStyle>
          <a:p>
            <a:pPr>
              <a:defRPr/>
            </a:pPr>
            <a:endParaRPr lang="he-IL"/>
          </a:p>
        </p:txBody>
      </p:sp>
      <p:sp>
        <p:nvSpPr>
          <p:cNvPr id="6" name="מציין מיקום של מספר שקופית 5"/>
          <p:cNvSpPr>
            <a:spLocks noGrp="1"/>
          </p:cNvSpPr>
          <p:nvPr>
            <p:ph type="sldNum" sz="quarter" idx="12"/>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algn="r" rtl="1" eaLnBrk="1" hangingPunct="1">
              <a:defRPr>
                <a:solidFill>
                  <a:srgbClr val="000000"/>
                </a:solidFill>
              </a:defRPr>
            </a:lvl1pPr>
          </a:lstStyle>
          <a:p>
            <a:pPr>
              <a:defRPr/>
            </a:pPr>
            <a:fld id="{D7787B97-0B0F-48AC-9093-1C55C7731A3A}" type="slidenum">
              <a:rPr lang="he-IL" altLang="he-IL"/>
              <a:pPr>
                <a:defRPr/>
              </a:pPr>
              <a:t>‹#›</a:t>
            </a:fld>
            <a:endParaRPr lang="he-IL" altLang="he-IL"/>
          </a:p>
        </p:txBody>
      </p:sp>
    </p:spTree>
    <p:extLst>
      <p:ext uri="{BB962C8B-B14F-4D97-AF65-F5344CB8AC3E}">
        <p14:creationId xmlns:p14="http://schemas.microsoft.com/office/powerpoint/2010/main" val="2911611657"/>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vertTitleAndTx" preserve="1">
  <p:cSld name="כותרת אנכית וטקסט">
    <p:spTree>
      <p:nvGrpSpPr>
        <p:cNvPr id="1" name=""/>
        <p:cNvGrpSpPr/>
        <p:nvPr/>
      </p:nvGrpSpPr>
      <p:grpSpPr>
        <a:xfrm>
          <a:off x="0" y="0"/>
          <a:ext cx="0" cy="0"/>
          <a:chOff x="0" y="0"/>
          <a:chExt cx="0" cy="0"/>
        </a:xfrm>
      </p:grpSpPr>
      <p:sp>
        <p:nvSpPr>
          <p:cNvPr id="2" name="כותרת אנכית 1"/>
          <p:cNvSpPr>
            <a:spLocks noGrp="1"/>
          </p:cNvSpPr>
          <p:nvPr>
            <p:ph type="title" orient="vert"/>
          </p:nvPr>
        </p:nvSpPr>
        <p:spPr>
          <a:xfrm>
            <a:off x="6629400" y="274638"/>
            <a:ext cx="2057400" cy="5851525"/>
          </a:xfrm>
          <a:prstGeom prst="rect">
            <a:avLst/>
          </a:prstGeom>
        </p:spPr>
        <p:txBody>
          <a:bodyPr vert="eaVert"/>
          <a:lstStyle/>
          <a:p>
            <a:r>
              <a:rPr lang="he-IL"/>
              <a:t>לחץ כדי לערוך סגנון כותרת של תבנית בסיס</a:t>
            </a:r>
          </a:p>
        </p:txBody>
      </p:sp>
      <p:sp>
        <p:nvSpPr>
          <p:cNvPr id="3" name="מציין מיקום של טקסט אנכי 2"/>
          <p:cNvSpPr>
            <a:spLocks noGrp="1"/>
          </p:cNvSpPr>
          <p:nvPr>
            <p:ph type="body" orient="vert" idx="1"/>
          </p:nvPr>
        </p:nvSpPr>
        <p:spPr>
          <a:xfrm>
            <a:off x="457200" y="274638"/>
            <a:ext cx="6019800" cy="5851525"/>
          </a:xfrm>
          <a:prstGeom prst="rect">
            <a:avLst/>
          </a:prstGeom>
        </p:spPr>
        <p:txBody>
          <a:bodyPr vert="eaVert"/>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4" name="מציין מיקום של תאריך 3"/>
          <p:cNvSpPr>
            <a:spLocks noGrp="1"/>
          </p:cNvSpPr>
          <p:nvPr>
            <p:ph type="dt" sz="half" idx="10"/>
          </p:nvPr>
        </p:nvSpPr>
        <p:spPr>
          <a:xfrm>
            <a:off x="6553200" y="6356350"/>
            <a:ext cx="2133600" cy="365125"/>
          </a:xfrm>
          <a:prstGeom prst="rect">
            <a:avLst/>
          </a:prstGeom>
        </p:spPr>
        <p:txBody>
          <a:bodyPr/>
          <a:lstStyle>
            <a:lvl1pPr algn="r" rtl="1" eaLnBrk="1" hangingPunct="1">
              <a:defRPr>
                <a:solidFill>
                  <a:prstClr val="black"/>
                </a:solidFill>
              </a:defRPr>
            </a:lvl1pPr>
          </a:lstStyle>
          <a:p>
            <a:pPr>
              <a:defRPr/>
            </a:pPr>
            <a:fld id="{84BCDA39-D521-4975-8512-B810D50D780A}" type="datetimeFigureOut">
              <a:rPr lang="he-IL"/>
              <a:pPr>
                <a:defRPr/>
              </a:pPr>
              <a:t>ח'/אלול/תשע"ט</a:t>
            </a:fld>
            <a:endParaRPr lang="he-IL"/>
          </a:p>
        </p:txBody>
      </p:sp>
      <p:sp>
        <p:nvSpPr>
          <p:cNvPr id="5" name="מציין מיקום של כותרת תחתונה 4"/>
          <p:cNvSpPr>
            <a:spLocks noGrp="1"/>
          </p:cNvSpPr>
          <p:nvPr>
            <p:ph type="ftr" sz="quarter" idx="11"/>
          </p:nvPr>
        </p:nvSpPr>
        <p:spPr>
          <a:xfrm>
            <a:off x="3124200" y="6356350"/>
            <a:ext cx="2895600" cy="365125"/>
          </a:xfrm>
          <a:prstGeom prst="rect">
            <a:avLst/>
          </a:prstGeom>
        </p:spPr>
        <p:txBody>
          <a:bodyPr/>
          <a:lstStyle>
            <a:lvl1pPr algn="r" rtl="1" eaLnBrk="1" hangingPunct="1">
              <a:defRPr>
                <a:solidFill>
                  <a:prstClr val="black"/>
                </a:solidFill>
              </a:defRPr>
            </a:lvl1pPr>
          </a:lstStyle>
          <a:p>
            <a:pPr>
              <a:defRPr/>
            </a:pPr>
            <a:endParaRPr lang="he-IL"/>
          </a:p>
        </p:txBody>
      </p:sp>
      <p:sp>
        <p:nvSpPr>
          <p:cNvPr id="6" name="מציין מיקום של מספר שקופית 5"/>
          <p:cNvSpPr>
            <a:spLocks noGrp="1"/>
          </p:cNvSpPr>
          <p:nvPr>
            <p:ph type="sldNum" sz="quarter" idx="12"/>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algn="r" rtl="1" eaLnBrk="1" hangingPunct="1">
              <a:defRPr>
                <a:solidFill>
                  <a:srgbClr val="000000"/>
                </a:solidFill>
              </a:defRPr>
            </a:lvl1pPr>
          </a:lstStyle>
          <a:p>
            <a:pPr>
              <a:defRPr/>
            </a:pPr>
            <a:fld id="{364C053C-41DC-4E8D-8C94-4EA8902A6796}" type="slidenum">
              <a:rPr lang="he-IL" altLang="he-IL"/>
              <a:pPr>
                <a:defRPr/>
              </a:pPr>
              <a:t>‹#›</a:t>
            </a:fld>
            <a:endParaRPr lang="he-IL" altLang="he-IL"/>
          </a:p>
        </p:txBody>
      </p:sp>
    </p:spTree>
    <p:extLst>
      <p:ext uri="{BB962C8B-B14F-4D97-AF65-F5344CB8AC3E}">
        <p14:creationId xmlns:p14="http://schemas.microsoft.com/office/powerpoint/2010/main" val="3096739344"/>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itle" preserve="1">
  <p:cSld name="שקופית כותרת">
    <p:spTree>
      <p:nvGrpSpPr>
        <p:cNvPr id="1" name=""/>
        <p:cNvGrpSpPr/>
        <p:nvPr/>
      </p:nvGrpSpPr>
      <p:grpSpPr>
        <a:xfrm>
          <a:off x="0" y="0"/>
          <a:ext cx="0" cy="0"/>
          <a:chOff x="0" y="0"/>
          <a:chExt cx="0" cy="0"/>
        </a:xfrm>
      </p:grpSpPr>
      <p:sp>
        <p:nvSpPr>
          <p:cNvPr id="2" name="כותרת 1"/>
          <p:cNvSpPr>
            <a:spLocks noGrp="1"/>
          </p:cNvSpPr>
          <p:nvPr>
            <p:ph type="ctrTitle"/>
          </p:nvPr>
        </p:nvSpPr>
        <p:spPr>
          <a:xfrm>
            <a:off x="685800" y="2130425"/>
            <a:ext cx="7772400" cy="1470025"/>
          </a:xfrm>
          <a:prstGeom prst="rect">
            <a:avLst/>
          </a:prstGeom>
        </p:spPr>
        <p:txBody>
          <a:bodyPr/>
          <a:lstStyle/>
          <a:p>
            <a:r>
              <a:rPr lang="he-IL"/>
              <a:t>לחץ כדי לערוך סגנון כותרת של תבנית בסיס</a:t>
            </a:r>
          </a:p>
        </p:txBody>
      </p:sp>
      <p:sp>
        <p:nvSpPr>
          <p:cNvPr id="3" name="כותרת משנה 2"/>
          <p:cNvSpPr>
            <a:spLocks noGrp="1"/>
          </p:cNvSpPr>
          <p:nvPr>
            <p:ph type="subTitle" idx="1"/>
          </p:nvPr>
        </p:nvSpPr>
        <p:spPr>
          <a:xfrm>
            <a:off x="1371600" y="3886200"/>
            <a:ext cx="64008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he-IL"/>
              <a:t>לחץ כדי לערוך סגנון כותרת משנה של תבנית בסיס</a:t>
            </a:r>
          </a:p>
        </p:txBody>
      </p:sp>
      <p:sp>
        <p:nvSpPr>
          <p:cNvPr id="4" name="מציין מיקום של תאריך 3"/>
          <p:cNvSpPr>
            <a:spLocks noGrp="1"/>
          </p:cNvSpPr>
          <p:nvPr>
            <p:ph type="dt" sz="half" idx="10"/>
          </p:nvPr>
        </p:nvSpPr>
        <p:spPr>
          <a:xfrm>
            <a:off x="6553200" y="6356350"/>
            <a:ext cx="2133600" cy="365125"/>
          </a:xfrm>
          <a:prstGeom prst="rect">
            <a:avLst/>
          </a:prstGeom>
        </p:spPr>
        <p:txBody>
          <a:bodyPr/>
          <a:lstStyle>
            <a:lvl1pPr algn="r" rtl="1" eaLnBrk="1" hangingPunct="1">
              <a:defRPr>
                <a:solidFill>
                  <a:prstClr val="black"/>
                </a:solidFill>
                <a:cs typeface="Arial"/>
              </a:defRPr>
            </a:lvl1pPr>
          </a:lstStyle>
          <a:p>
            <a:pPr>
              <a:defRPr/>
            </a:pPr>
            <a:fld id="{F695439E-D399-4F6A-82E2-CA240EAE247C}" type="datetimeFigureOut">
              <a:rPr lang="he-IL"/>
              <a:pPr>
                <a:defRPr/>
              </a:pPr>
              <a:t>ח'/אלול/תשע"ט</a:t>
            </a:fld>
            <a:endParaRPr lang="he-IL"/>
          </a:p>
        </p:txBody>
      </p:sp>
      <p:sp>
        <p:nvSpPr>
          <p:cNvPr id="5" name="מציין מיקום של כותרת תחתונה 4"/>
          <p:cNvSpPr>
            <a:spLocks noGrp="1"/>
          </p:cNvSpPr>
          <p:nvPr>
            <p:ph type="ftr" sz="quarter" idx="11"/>
          </p:nvPr>
        </p:nvSpPr>
        <p:spPr>
          <a:xfrm>
            <a:off x="3124200" y="6356350"/>
            <a:ext cx="2895600" cy="365125"/>
          </a:xfrm>
          <a:prstGeom prst="rect">
            <a:avLst/>
          </a:prstGeom>
        </p:spPr>
        <p:txBody>
          <a:bodyPr/>
          <a:lstStyle>
            <a:lvl1pPr algn="r" rtl="1" eaLnBrk="1" hangingPunct="1">
              <a:defRPr>
                <a:solidFill>
                  <a:prstClr val="black"/>
                </a:solidFill>
                <a:cs typeface="Arial"/>
              </a:defRPr>
            </a:lvl1pPr>
          </a:lstStyle>
          <a:p>
            <a:pPr>
              <a:defRPr/>
            </a:pPr>
            <a:endParaRPr lang="he-IL"/>
          </a:p>
        </p:txBody>
      </p:sp>
      <p:sp>
        <p:nvSpPr>
          <p:cNvPr id="6" name="מציין מיקום של מספר שקופית 5"/>
          <p:cNvSpPr>
            <a:spLocks noGrp="1"/>
          </p:cNvSpPr>
          <p:nvPr>
            <p:ph type="sldNum" sz="quarter" idx="12"/>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algn="r" rtl="1" eaLnBrk="1" hangingPunct="1">
              <a:defRPr>
                <a:solidFill>
                  <a:srgbClr val="000000"/>
                </a:solidFill>
              </a:defRPr>
            </a:lvl1pPr>
          </a:lstStyle>
          <a:p>
            <a:pPr>
              <a:defRPr/>
            </a:pPr>
            <a:fld id="{2E8C73D3-A961-46EA-A4C3-85207FDA5DF2}" type="slidenum">
              <a:rPr lang="he-IL" altLang="he-IL"/>
              <a:pPr>
                <a:defRPr/>
              </a:pPr>
              <a:t>‹#›</a:t>
            </a:fld>
            <a:endParaRPr lang="he-IL" altLang="he-IL"/>
          </a:p>
        </p:txBody>
      </p:sp>
    </p:spTree>
    <p:extLst>
      <p:ext uri="{BB962C8B-B14F-4D97-AF65-F5344CB8AC3E}">
        <p14:creationId xmlns:p14="http://schemas.microsoft.com/office/powerpoint/2010/main" val="674559664"/>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obj" preserve="1">
  <p:cSld name="כותרת ותוכן">
    <p:spTree>
      <p:nvGrpSpPr>
        <p:cNvPr id="1" name=""/>
        <p:cNvGrpSpPr/>
        <p:nvPr/>
      </p:nvGrpSpPr>
      <p:grpSpPr>
        <a:xfrm>
          <a:off x="0" y="0"/>
          <a:ext cx="0" cy="0"/>
          <a:chOff x="0" y="0"/>
          <a:chExt cx="0" cy="0"/>
        </a:xfrm>
      </p:grpSpPr>
      <p:sp>
        <p:nvSpPr>
          <p:cNvPr id="2" name="כותרת 1"/>
          <p:cNvSpPr>
            <a:spLocks noGrp="1"/>
          </p:cNvSpPr>
          <p:nvPr>
            <p:ph type="title"/>
          </p:nvPr>
        </p:nvSpPr>
        <p:spPr>
          <a:xfrm>
            <a:off x="857224" y="-24"/>
            <a:ext cx="7286676" cy="642942"/>
          </a:xfrm>
          <a:prstGeom prst="rect">
            <a:avLst/>
          </a:prstGeom>
        </p:spPr>
        <p:txBody>
          <a:bodyPr/>
          <a:lstStyle>
            <a:lvl1pPr>
              <a:defRPr sz="3600" b="1">
                <a:cs typeface="David" pitchFamily="2" charset="-79"/>
              </a:defRPr>
            </a:lvl1pPr>
          </a:lstStyle>
          <a:p>
            <a:r>
              <a:rPr lang="he-IL" dirty="0"/>
              <a:t>לחץ כדי לערוך סגנון כותרת של תבנית בסיס</a:t>
            </a:r>
          </a:p>
        </p:txBody>
      </p:sp>
      <p:sp>
        <p:nvSpPr>
          <p:cNvPr id="3" name="מציין מיקום תוכן 2"/>
          <p:cNvSpPr>
            <a:spLocks noGrp="1"/>
          </p:cNvSpPr>
          <p:nvPr>
            <p:ph idx="1"/>
          </p:nvPr>
        </p:nvSpPr>
        <p:spPr>
          <a:xfrm>
            <a:off x="0" y="928670"/>
            <a:ext cx="7943816" cy="5857916"/>
          </a:xfrm>
          <a:prstGeom prst="rect">
            <a:avLst/>
          </a:prstGeom>
        </p:spPr>
        <p:txBody>
          <a:bodyPr/>
          <a:lstStyle>
            <a:lvl1pPr>
              <a:defRPr sz="2000">
                <a:cs typeface="David" pitchFamily="2" charset="-79"/>
              </a:defRPr>
            </a:lvl1pPr>
            <a:lvl2pPr>
              <a:defRPr sz="1800">
                <a:cs typeface="David" pitchFamily="2" charset="-79"/>
              </a:defRPr>
            </a:lvl2pPr>
            <a:lvl3pPr>
              <a:defRPr sz="1600">
                <a:cs typeface="David" pitchFamily="2" charset="-79"/>
              </a:defRPr>
            </a:lvl3pPr>
            <a:lvl4pPr>
              <a:defRPr sz="1400">
                <a:cs typeface="David" pitchFamily="2" charset="-79"/>
              </a:defRPr>
            </a:lvl4pPr>
            <a:lvl5pPr>
              <a:defRPr sz="1400">
                <a:cs typeface="David" pitchFamily="2" charset="-79"/>
              </a:defRPr>
            </a:lvl5pPr>
          </a:lstStyle>
          <a:p>
            <a:pPr lvl="0"/>
            <a:r>
              <a:rPr lang="he-IL" dirty="0"/>
              <a:t>לחץ כדי לערוך סגנונות טקסט של תבנית בסיס</a:t>
            </a:r>
          </a:p>
          <a:p>
            <a:pPr lvl="1"/>
            <a:r>
              <a:rPr lang="he-IL" dirty="0"/>
              <a:t>רמה שנייה</a:t>
            </a:r>
          </a:p>
          <a:p>
            <a:pPr lvl="2"/>
            <a:r>
              <a:rPr lang="he-IL" dirty="0"/>
              <a:t>רמה שלישית</a:t>
            </a:r>
          </a:p>
          <a:p>
            <a:pPr lvl="3"/>
            <a:r>
              <a:rPr lang="he-IL" dirty="0"/>
              <a:t>רמה רביעית</a:t>
            </a:r>
          </a:p>
          <a:p>
            <a:pPr lvl="4"/>
            <a:r>
              <a:rPr lang="he-IL" dirty="0"/>
              <a:t>רמה חמישית</a:t>
            </a:r>
          </a:p>
        </p:txBody>
      </p:sp>
      <p:sp>
        <p:nvSpPr>
          <p:cNvPr id="4" name="מציין מיקום של תאריך 3"/>
          <p:cNvSpPr>
            <a:spLocks noGrp="1"/>
          </p:cNvSpPr>
          <p:nvPr>
            <p:ph type="dt" sz="half" idx="10"/>
          </p:nvPr>
        </p:nvSpPr>
        <p:spPr>
          <a:xfrm>
            <a:off x="6553200" y="6356350"/>
            <a:ext cx="2133600" cy="365125"/>
          </a:xfrm>
          <a:prstGeom prst="rect">
            <a:avLst/>
          </a:prstGeom>
        </p:spPr>
        <p:txBody>
          <a:bodyPr/>
          <a:lstStyle>
            <a:lvl1pPr algn="r" rtl="1" eaLnBrk="1" hangingPunct="1">
              <a:defRPr>
                <a:solidFill>
                  <a:prstClr val="black"/>
                </a:solidFill>
                <a:cs typeface="Arial"/>
              </a:defRPr>
            </a:lvl1pPr>
          </a:lstStyle>
          <a:p>
            <a:pPr>
              <a:defRPr/>
            </a:pPr>
            <a:fld id="{92FED833-A373-4F4E-BDF0-337D8E02831A}" type="datetimeFigureOut">
              <a:rPr lang="he-IL"/>
              <a:pPr>
                <a:defRPr/>
              </a:pPr>
              <a:t>ח'/אלול/תשע"ט</a:t>
            </a:fld>
            <a:endParaRPr lang="he-IL"/>
          </a:p>
        </p:txBody>
      </p:sp>
      <p:sp>
        <p:nvSpPr>
          <p:cNvPr id="5" name="מציין מיקום של כותרת תחתונה 4"/>
          <p:cNvSpPr>
            <a:spLocks noGrp="1"/>
          </p:cNvSpPr>
          <p:nvPr>
            <p:ph type="ftr" sz="quarter" idx="11"/>
          </p:nvPr>
        </p:nvSpPr>
        <p:spPr>
          <a:xfrm>
            <a:off x="3124200" y="6356350"/>
            <a:ext cx="2895600" cy="365125"/>
          </a:xfrm>
          <a:prstGeom prst="rect">
            <a:avLst/>
          </a:prstGeom>
        </p:spPr>
        <p:txBody>
          <a:bodyPr/>
          <a:lstStyle>
            <a:lvl1pPr algn="r" rtl="1" eaLnBrk="1" hangingPunct="1">
              <a:defRPr>
                <a:solidFill>
                  <a:prstClr val="black"/>
                </a:solidFill>
                <a:cs typeface="Arial"/>
              </a:defRPr>
            </a:lvl1pPr>
          </a:lstStyle>
          <a:p>
            <a:pPr>
              <a:defRPr/>
            </a:pPr>
            <a:endParaRPr lang="he-IL"/>
          </a:p>
        </p:txBody>
      </p:sp>
      <p:sp>
        <p:nvSpPr>
          <p:cNvPr id="6" name="מציין מיקום של מספר שקופית 5"/>
          <p:cNvSpPr>
            <a:spLocks noGrp="1"/>
          </p:cNvSpPr>
          <p:nvPr>
            <p:ph type="sldNum" sz="quarter" idx="12"/>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algn="r" rtl="1" eaLnBrk="1" hangingPunct="1">
              <a:defRPr>
                <a:solidFill>
                  <a:srgbClr val="000000"/>
                </a:solidFill>
              </a:defRPr>
            </a:lvl1pPr>
          </a:lstStyle>
          <a:p>
            <a:pPr>
              <a:defRPr/>
            </a:pPr>
            <a:fld id="{A8BEB989-A782-4826-BC25-F9F886E71585}" type="slidenum">
              <a:rPr lang="he-IL" altLang="he-IL"/>
              <a:pPr>
                <a:defRPr/>
              </a:pPr>
              <a:t>‹#›</a:t>
            </a:fld>
            <a:endParaRPr lang="he-IL" altLang="he-IL"/>
          </a:p>
        </p:txBody>
      </p:sp>
    </p:spTree>
    <p:extLst>
      <p:ext uri="{BB962C8B-B14F-4D97-AF65-F5344CB8AC3E}">
        <p14:creationId xmlns:p14="http://schemas.microsoft.com/office/powerpoint/2010/main" val="3310034169"/>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secHead" preserve="1">
  <p:cSld name="כותרת מקטע עליונה">
    <p:spTree>
      <p:nvGrpSpPr>
        <p:cNvPr id="1" name=""/>
        <p:cNvGrpSpPr/>
        <p:nvPr/>
      </p:nvGrpSpPr>
      <p:grpSpPr>
        <a:xfrm>
          <a:off x="0" y="0"/>
          <a:ext cx="0" cy="0"/>
          <a:chOff x="0" y="0"/>
          <a:chExt cx="0" cy="0"/>
        </a:xfrm>
      </p:grpSpPr>
      <p:sp>
        <p:nvSpPr>
          <p:cNvPr id="2" name="כותרת 1"/>
          <p:cNvSpPr>
            <a:spLocks noGrp="1"/>
          </p:cNvSpPr>
          <p:nvPr>
            <p:ph type="title"/>
          </p:nvPr>
        </p:nvSpPr>
        <p:spPr>
          <a:xfrm>
            <a:off x="722313" y="4406900"/>
            <a:ext cx="7772400" cy="1362075"/>
          </a:xfrm>
          <a:prstGeom prst="rect">
            <a:avLst/>
          </a:prstGeom>
        </p:spPr>
        <p:txBody>
          <a:bodyPr anchor="t"/>
          <a:lstStyle>
            <a:lvl1pPr algn="r">
              <a:defRPr sz="4000" b="1" cap="all"/>
            </a:lvl1pPr>
          </a:lstStyle>
          <a:p>
            <a:r>
              <a:rPr lang="he-IL"/>
              <a:t>לחץ כדי לערוך סגנון כותרת של תבנית בסיס</a:t>
            </a:r>
          </a:p>
        </p:txBody>
      </p:sp>
      <p:sp>
        <p:nvSpPr>
          <p:cNvPr id="3" name="מציין מיקום טקסט 2"/>
          <p:cNvSpPr>
            <a:spLocks noGrp="1"/>
          </p:cNvSpPr>
          <p:nvPr>
            <p:ph type="body" idx="1"/>
          </p:nvPr>
        </p:nvSpPr>
        <p:spPr>
          <a:xfrm>
            <a:off x="722313" y="2906713"/>
            <a:ext cx="7772400" cy="1500187"/>
          </a:xfrm>
          <a:prstGeom prst="rect">
            <a:avLst/>
          </a:prstGeo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he-IL"/>
              <a:t>לחץ כדי לערוך סגנונות טקסט של תבנית בסיס</a:t>
            </a:r>
          </a:p>
        </p:txBody>
      </p:sp>
      <p:sp>
        <p:nvSpPr>
          <p:cNvPr id="4" name="מציין מיקום של תאריך 3"/>
          <p:cNvSpPr>
            <a:spLocks noGrp="1"/>
          </p:cNvSpPr>
          <p:nvPr>
            <p:ph type="dt" sz="half" idx="10"/>
          </p:nvPr>
        </p:nvSpPr>
        <p:spPr>
          <a:xfrm>
            <a:off x="6553200" y="6356350"/>
            <a:ext cx="2133600" cy="365125"/>
          </a:xfrm>
          <a:prstGeom prst="rect">
            <a:avLst/>
          </a:prstGeom>
        </p:spPr>
        <p:txBody>
          <a:bodyPr/>
          <a:lstStyle>
            <a:lvl1pPr algn="r" rtl="1" eaLnBrk="1" hangingPunct="1">
              <a:defRPr>
                <a:solidFill>
                  <a:prstClr val="black"/>
                </a:solidFill>
                <a:cs typeface="Arial"/>
              </a:defRPr>
            </a:lvl1pPr>
          </a:lstStyle>
          <a:p>
            <a:pPr>
              <a:defRPr/>
            </a:pPr>
            <a:fld id="{07F9AF16-3565-43AF-9116-F7420C5E4F47}" type="datetimeFigureOut">
              <a:rPr lang="he-IL"/>
              <a:pPr>
                <a:defRPr/>
              </a:pPr>
              <a:t>ח'/אלול/תשע"ט</a:t>
            </a:fld>
            <a:endParaRPr lang="he-IL"/>
          </a:p>
        </p:txBody>
      </p:sp>
      <p:sp>
        <p:nvSpPr>
          <p:cNvPr id="5" name="מציין מיקום של כותרת תחתונה 4"/>
          <p:cNvSpPr>
            <a:spLocks noGrp="1"/>
          </p:cNvSpPr>
          <p:nvPr>
            <p:ph type="ftr" sz="quarter" idx="11"/>
          </p:nvPr>
        </p:nvSpPr>
        <p:spPr>
          <a:xfrm>
            <a:off x="3124200" y="6356350"/>
            <a:ext cx="2895600" cy="365125"/>
          </a:xfrm>
          <a:prstGeom prst="rect">
            <a:avLst/>
          </a:prstGeom>
        </p:spPr>
        <p:txBody>
          <a:bodyPr/>
          <a:lstStyle>
            <a:lvl1pPr algn="r" rtl="1" eaLnBrk="1" hangingPunct="1">
              <a:defRPr>
                <a:solidFill>
                  <a:prstClr val="black"/>
                </a:solidFill>
                <a:cs typeface="Arial"/>
              </a:defRPr>
            </a:lvl1pPr>
          </a:lstStyle>
          <a:p>
            <a:pPr>
              <a:defRPr/>
            </a:pPr>
            <a:endParaRPr lang="he-IL"/>
          </a:p>
        </p:txBody>
      </p:sp>
      <p:sp>
        <p:nvSpPr>
          <p:cNvPr id="6" name="מציין מיקום של מספר שקופית 5"/>
          <p:cNvSpPr>
            <a:spLocks noGrp="1"/>
          </p:cNvSpPr>
          <p:nvPr>
            <p:ph type="sldNum" sz="quarter" idx="12"/>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algn="r" rtl="1" eaLnBrk="1" hangingPunct="1">
              <a:defRPr>
                <a:solidFill>
                  <a:srgbClr val="000000"/>
                </a:solidFill>
              </a:defRPr>
            </a:lvl1pPr>
          </a:lstStyle>
          <a:p>
            <a:pPr>
              <a:defRPr/>
            </a:pPr>
            <a:fld id="{2085ACFF-3534-430D-9F02-27D9D04D1853}" type="slidenum">
              <a:rPr lang="he-IL" altLang="he-IL"/>
              <a:pPr>
                <a:defRPr/>
              </a:pPr>
              <a:t>‹#›</a:t>
            </a:fld>
            <a:endParaRPr lang="he-IL" altLang="he-IL"/>
          </a:p>
        </p:txBody>
      </p:sp>
    </p:spTree>
    <p:extLst>
      <p:ext uri="{BB962C8B-B14F-4D97-AF65-F5344CB8AC3E}">
        <p14:creationId xmlns:p14="http://schemas.microsoft.com/office/powerpoint/2010/main" val="313520798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שני תכנים">
    <p:spTree>
      <p:nvGrpSpPr>
        <p:cNvPr id="1" name=""/>
        <p:cNvGrpSpPr/>
        <p:nvPr/>
      </p:nvGrpSpPr>
      <p:grpSpPr>
        <a:xfrm>
          <a:off x="0" y="0"/>
          <a:ext cx="0" cy="0"/>
          <a:chOff x="0" y="0"/>
          <a:chExt cx="0" cy="0"/>
        </a:xfrm>
      </p:grpSpPr>
      <p:sp>
        <p:nvSpPr>
          <p:cNvPr id="2" name="כותרת 1"/>
          <p:cNvSpPr>
            <a:spLocks noGrp="1"/>
          </p:cNvSpPr>
          <p:nvPr>
            <p:ph type="title"/>
          </p:nvPr>
        </p:nvSpPr>
        <p:spPr>
          <a:xfrm>
            <a:off x="457200" y="274638"/>
            <a:ext cx="8229600" cy="1143000"/>
          </a:xfrm>
          <a:prstGeom prst="rect">
            <a:avLst/>
          </a:prstGeom>
        </p:spPr>
        <p:txBody>
          <a:bodyPr/>
          <a:lstStyle/>
          <a:p>
            <a:r>
              <a:rPr lang="he-IL"/>
              <a:t>לחץ כדי לערוך סגנון כותרת של תבנית בסיס</a:t>
            </a:r>
          </a:p>
        </p:txBody>
      </p:sp>
      <p:sp>
        <p:nvSpPr>
          <p:cNvPr id="3" name="מציין מיקום תוכן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4" name="מציין מיקום תוכן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5" name="מציין מיקום של תאריך 3"/>
          <p:cNvSpPr>
            <a:spLocks noGrp="1"/>
          </p:cNvSpPr>
          <p:nvPr>
            <p:ph type="dt" sz="half" idx="10"/>
          </p:nvPr>
        </p:nvSpPr>
        <p:spPr>
          <a:xfrm>
            <a:off x="6553200" y="6356350"/>
            <a:ext cx="2133600" cy="365125"/>
          </a:xfrm>
          <a:prstGeom prst="rect">
            <a:avLst/>
          </a:prstGeom>
        </p:spPr>
        <p:txBody>
          <a:bodyPr/>
          <a:lstStyle>
            <a:lvl1pPr algn="r" rtl="1" eaLnBrk="1" hangingPunct="1">
              <a:defRPr/>
            </a:lvl1pPr>
          </a:lstStyle>
          <a:p>
            <a:pPr>
              <a:defRPr/>
            </a:pPr>
            <a:fld id="{75F4E3D9-C211-46C5-B778-242ED19BC3CF}" type="datetimeFigureOut">
              <a:rPr lang="he-IL"/>
              <a:pPr>
                <a:defRPr/>
              </a:pPr>
              <a:t>ח'/אלול/תשע"ט</a:t>
            </a:fld>
            <a:endParaRPr lang="he-IL"/>
          </a:p>
        </p:txBody>
      </p:sp>
      <p:sp>
        <p:nvSpPr>
          <p:cNvPr id="6" name="מציין מיקום של כותרת תחתונה 4"/>
          <p:cNvSpPr>
            <a:spLocks noGrp="1"/>
          </p:cNvSpPr>
          <p:nvPr>
            <p:ph type="ftr" sz="quarter" idx="11"/>
          </p:nvPr>
        </p:nvSpPr>
        <p:spPr>
          <a:xfrm>
            <a:off x="3124200" y="6356350"/>
            <a:ext cx="2895600" cy="365125"/>
          </a:xfrm>
          <a:prstGeom prst="rect">
            <a:avLst/>
          </a:prstGeom>
        </p:spPr>
        <p:txBody>
          <a:bodyPr/>
          <a:lstStyle>
            <a:lvl1pPr algn="r" rtl="1" eaLnBrk="1" hangingPunct="1">
              <a:defRPr/>
            </a:lvl1pPr>
          </a:lstStyle>
          <a:p>
            <a:pPr>
              <a:defRPr/>
            </a:pPr>
            <a:endParaRPr lang="he-IL"/>
          </a:p>
        </p:txBody>
      </p:sp>
      <p:sp>
        <p:nvSpPr>
          <p:cNvPr id="7" name="מציין מיקום של מספר שקופית 5"/>
          <p:cNvSpPr>
            <a:spLocks noGrp="1"/>
          </p:cNvSpPr>
          <p:nvPr>
            <p:ph type="sldNum" sz="quarter" idx="12"/>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algn="r" rtl="1" eaLnBrk="1" hangingPunct="1">
              <a:defRPr/>
            </a:lvl1pPr>
          </a:lstStyle>
          <a:p>
            <a:pPr>
              <a:defRPr/>
            </a:pPr>
            <a:fld id="{162F83A2-83ED-4F7F-ADA8-E365B4F2A0C6}" type="slidenum">
              <a:rPr lang="he-IL" altLang="he-IL"/>
              <a:pPr>
                <a:defRPr/>
              </a:pPr>
              <a:t>‹#›</a:t>
            </a:fld>
            <a:endParaRPr lang="he-IL" altLang="he-IL"/>
          </a:p>
        </p:txBody>
      </p:sp>
    </p:spTree>
    <p:extLst>
      <p:ext uri="{BB962C8B-B14F-4D97-AF65-F5344CB8AC3E}">
        <p14:creationId xmlns:p14="http://schemas.microsoft.com/office/powerpoint/2010/main" val="236611235"/>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woObj" preserve="1">
  <p:cSld name="שני תכנים">
    <p:spTree>
      <p:nvGrpSpPr>
        <p:cNvPr id="1" name=""/>
        <p:cNvGrpSpPr/>
        <p:nvPr/>
      </p:nvGrpSpPr>
      <p:grpSpPr>
        <a:xfrm>
          <a:off x="0" y="0"/>
          <a:ext cx="0" cy="0"/>
          <a:chOff x="0" y="0"/>
          <a:chExt cx="0" cy="0"/>
        </a:xfrm>
      </p:grpSpPr>
      <p:sp>
        <p:nvSpPr>
          <p:cNvPr id="2" name="כותרת 1"/>
          <p:cNvSpPr>
            <a:spLocks noGrp="1"/>
          </p:cNvSpPr>
          <p:nvPr>
            <p:ph type="title"/>
          </p:nvPr>
        </p:nvSpPr>
        <p:spPr>
          <a:xfrm>
            <a:off x="457200" y="274638"/>
            <a:ext cx="8229600" cy="1143000"/>
          </a:xfrm>
          <a:prstGeom prst="rect">
            <a:avLst/>
          </a:prstGeom>
        </p:spPr>
        <p:txBody>
          <a:bodyPr/>
          <a:lstStyle/>
          <a:p>
            <a:r>
              <a:rPr lang="he-IL"/>
              <a:t>לחץ כדי לערוך סגנון כותרת של תבנית בסיס</a:t>
            </a:r>
          </a:p>
        </p:txBody>
      </p:sp>
      <p:sp>
        <p:nvSpPr>
          <p:cNvPr id="3" name="מציין מיקום תוכן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4" name="מציין מיקום תוכן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5" name="מציין מיקום של תאריך 3"/>
          <p:cNvSpPr>
            <a:spLocks noGrp="1"/>
          </p:cNvSpPr>
          <p:nvPr>
            <p:ph type="dt" sz="half" idx="10"/>
          </p:nvPr>
        </p:nvSpPr>
        <p:spPr>
          <a:xfrm>
            <a:off x="6553200" y="6356350"/>
            <a:ext cx="2133600" cy="365125"/>
          </a:xfrm>
          <a:prstGeom prst="rect">
            <a:avLst/>
          </a:prstGeom>
        </p:spPr>
        <p:txBody>
          <a:bodyPr/>
          <a:lstStyle>
            <a:lvl1pPr algn="r" rtl="1" eaLnBrk="1" hangingPunct="1">
              <a:defRPr>
                <a:solidFill>
                  <a:prstClr val="black"/>
                </a:solidFill>
                <a:cs typeface="Arial"/>
              </a:defRPr>
            </a:lvl1pPr>
          </a:lstStyle>
          <a:p>
            <a:pPr>
              <a:defRPr/>
            </a:pPr>
            <a:fld id="{A78CD070-8648-4EB8-879E-E105CD2FEF0A}" type="datetimeFigureOut">
              <a:rPr lang="he-IL"/>
              <a:pPr>
                <a:defRPr/>
              </a:pPr>
              <a:t>ח'/אלול/תשע"ט</a:t>
            </a:fld>
            <a:endParaRPr lang="he-IL"/>
          </a:p>
        </p:txBody>
      </p:sp>
      <p:sp>
        <p:nvSpPr>
          <p:cNvPr id="6" name="מציין מיקום של כותרת תחתונה 4"/>
          <p:cNvSpPr>
            <a:spLocks noGrp="1"/>
          </p:cNvSpPr>
          <p:nvPr>
            <p:ph type="ftr" sz="quarter" idx="11"/>
          </p:nvPr>
        </p:nvSpPr>
        <p:spPr>
          <a:xfrm>
            <a:off x="3124200" y="6356350"/>
            <a:ext cx="2895600" cy="365125"/>
          </a:xfrm>
          <a:prstGeom prst="rect">
            <a:avLst/>
          </a:prstGeom>
        </p:spPr>
        <p:txBody>
          <a:bodyPr/>
          <a:lstStyle>
            <a:lvl1pPr algn="r" rtl="1" eaLnBrk="1" hangingPunct="1">
              <a:defRPr>
                <a:solidFill>
                  <a:prstClr val="black"/>
                </a:solidFill>
                <a:cs typeface="Arial"/>
              </a:defRPr>
            </a:lvl1pPr>
          </a:lstStyle>
          <a:p>
            <a:pPr>
              <a:defRPr/>
            </a:pPr>
            <a:endParaRPr lang="he-IL"/>
          </a:p>
        </p:txBody>
      </p:sp>
      <p:sp>
        <p:nvSpPr>
          <p:cNvPr id="7" name="מציין מיקום של מספר שקופית 5"/>
          <p:cNvSpPr>
            <a:spLocks noGrp="1"/>
          </p:cNvSpPr>
          <p:nvPr>
            <p:ph type="sldNum" sz="quarter" idx="12"/>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algn="r" rtl="1" eaLnBrk="1" hangingPunct="1">
              <a:defRPr>
                <a:solidFill>
                  <a:srgbClr val="000000"/>
                </a:solidFill>
              </a:defRPr>
            </a:lvl1pPr>
          </a:lstStyle>
          <a:p>
            <a:pPr>
              <a:defRPr/>
            </a:pPr>
            <a:fld id="{1917CF9D-E97F-437B-B4C2-4ED964A79691}" type="slidenum">
              <a:rPr lang="he-IL" altLang="he-IL"/>
              <a:pPr>
                <a:defRPr/>
              </a:pPr>
              <a:t>‹#›</a:t>
            </a:fld>
            <a:endParaRPr lang="he-IL" altLang="he-IL"/>
          </a:p>
        </p:txBody>
      </p:sp>
    </p:spTree>
    <p:extLst>
      <p:ext uri="{BB962C8B-B14F-4D97-AF65-F5344CB8AC3E}">
        <p14:creationId xmlns:p14="http://schemas.microsoft.com/office/powerpoint/2010/main" val="2723647808"/>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woTxTwoObj" preserve="1">
  <p:cSld name="השוואה">
    <p:spTree>
      <p:nvGrpSpPr>
        <p:cNvPr id="1" name=""/>
        <p:cNvGrpSpPr/>
        <p:nvPr/>
      </p:nvGrpSpPr>
      <p:grpSpPr>
        <a:xfrm>
          <a:off x="0" y="0"/>
          <a:ext cx="0" cy="0"/>
          <a:chOff x="0" y="0"/>
          <a:chExt cx="0" cy="0"/>
        </a:xfrm>
      </p:grpSpPr>
      <p:sp>
        <p:nvSpPr>
          <p:cNvPr id="2" name="כותרת 1"/>
          <p:cNvSpPr>
            <a:spLocks noGrp="1"/>
          </p:cNvSpPr>
          <p:nvPr>
            <p:ph type="title"/>
          </p:nvPr>
        </p:nvSpPr>
        <p:spPr>
          <a:xfrm>
            <a:off x="457200" y="274638"/>
            <a:ext cx="8229600" cy="1143000"/>
          </a:xfrm>
          <a:prstGeom prst="rect">
            <a:avLst/>
          </a:prstGeom>
        </p:spPr>
        <p:txBody>
          <a:bodyPr/>
          <a:lstStyle>
            <a:lvl1pPr>
              <a:defRPr/>
            </a:lvl1pPr>
          </a:lstStyle>
          <a:p>
            <a:r>
              <a:rPr lang="he-IL"/>
              <a:t>לחץ כדי לערוך סגנון כותרת של תבנית בסיס</a:t>
            </a:r>
          </a:p>
        </p:txBody>
      </p:sp>
      <p:sp>
        <p:nvSpPr>
          <p:cNvPr id="3" name="מציין מיקום טקסט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e-IL"/>
              <a:t>לחץ כדי לערוך סגנונות טקסט של תבנית בסיס</a:t>
            </a:r>
          </a:p>
        </p:txBody>
      </p:sp>
      <p:sp>
        <p:nvSpPr>
          <p:cNvPr id="4" name="מציין מיקום תוכן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5" name="מציין מיקום טקסט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e-IL"/>
              <a:t>לחץ כדי לערוך סגנונות טקסט של תבנית בסיס</a:t>
            </a:r>
          </a:p>
        </p:txBody>
      </p:sp>
      <p:sp>
        <p:nvSpPr>
          <p:cNvPr id="6" name="מציין מיקום תוכן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7" name="מציין מיקום של תאריך 3"/>
          <p:cNvSpPr>
            <a:spLocks noGrp="1"/>
          </p:cNvSpPr>
          <p:nvPr>
            <p:ph type="dt" sz="half" idx="10"/>
          </p:nvPr>
        </p:nvSpPr>
        <p:spPr>
          <a:xfrm>
            <a:off x="6553200" y="6356350"/>
            <a:ext cx="2133600" cy="365125"/>
          </a:xfrm>
          <a:prstGeom prst="rect">
            <a:avLst/>
          </a:prstGeom>
        </p:spPr>
        <p:txBody>
          <a:bodyPr/>
          <a:lstStyle>
            <a:lvl1pPr algn="r" rtl="1" eaLnBrk="1" hangingPunct="1">
              <a:defRPr>
                <a:solidFill>
                  <a:prstClr val="black"/>
                </a:solidFill>
                <a:cs typeface="Arial"/>
              </a:defRPr>
            </a:lvl1pPr>
          </a:lstStyle>
          <a:p>
            <a:pPr>
              <a:defRPr/>
            </a:pPr>
            <a:fld id="{D228197E-2CC6-4069-AF1E-1881C538E8E2}" type="datetimeFigureOut">
              <a:rPr lang="he-IL"/>
              <a:pPr>
                <a:defRPr/>
              </a:pPr>
              <a:t>ח'/אלול/תשע"ט</a:t>
            </a:fld>
            <a:endParaRPr lang="he-IL"/>
          </a:p>
        </p:txBody>
      </p:sp>
      <p:sp>
        <p:nvSpPr>
          <p:cNvPr id="8" name="מציין מיקום של כותרת תחתונה 4"/>
          <p:cNvSpPr>
            <a:spLocks noGrp="1"/>
          </p:cNvSpPr>
          <p:nvPr>
            <p:ph type="ftr" sz="quarter" idx="11"/>
          </p:nvPr>
        </p:nvSpPr>
        <p:spPr>
          <a:xfrm>
            <a:off x="3124200" y="6356350"/>
            <a:ext cx="2895600" cy="365125"/>
          </a:xfrm>
          <a:prstGeom prst="rect">
            <a:avLst/>
          </a:prstGeom>
        </p:spPr>
        <p:txBody>
          <a:bodyPr/>
          <a:lstStyle>
            <a:lvl1pPr algn="r" rtl="1" eaLnBrk="1" hangingPunct="1">
              <a:defRPr>
                <a:solidFill>
                  <a:prstClr val="black"/>
                </a:solidFill>
                <a:cs typeface="Arial"/>
              </a:defRPr>
            </a:lvl1pPr>
          </a:lstStyle>
          <a:p>
            <a:pPr>
              <a:defRPr/>
            </a:pPr>
            <a:endParaRPr lang="he-IL"/>
          </a:p>
        </p:txBody>
      </p:sp>
      <p:sp>
        <p:nvSpPr>
          <p:cNvPr id="9" name="מציין מיקום של מספר שקופית 5"/>
          <p:cNvSpPr>
            <a:spLocks noGrp="1"/>
          </p:cNvSpPr>
          <p:nvPr>
            <p:ph type="sldNum" sz="quarter" idx="12"/>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algn="r" rtl="1" eaLnBrk="1" hangingPunct="1">
              <a:defRPr>
                <a:solidFill>
                  <a:srgbClr val="000000"/>
                </a:solidFill>
              </a:defRPr>
            </a:lvl1pPr>
          </a:lstStyle>
          <a:p>
            <a:pPr>
              <a:defRPr/>
            </a:pPr>
            <a:fld id="{670D92A5-B605-4950-B44F-9AEC6AAE8FEB}" type="slidenum">
              <a:rPr lang="he-IL" altLang="he-IL"/>
              <a:pPr>
                <a:defRPr/>
              </a:pPr>
              <a:t>‹#›</a:t>
            </a:fld>
            <a:endParaRPr lang="he-IL" altLang="he-IL"/>
          </a:p>
        </p:txBody>
      </p:sp>
    </p:spTree>
    <p:extLst>
      <p:ext uri="{BB962C8B-B14F-4D97-AF65-F5344CB8AC3E}">
        <p14:creationId xmlns:p14="http://schemas.microsoft.com/office/powerpoint/2010/main" val="2357486066"/>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titleOnly" preserve="1">
  <p:cSld name="כותרת בלבד">
    <p:spTree>
      <p:nvGrpSpPr>
        <p:cNvPr id="1" name=""/>
        <p:cNvGrpSpPr/>
        <p:nvPr/>
      </p:nvGrpSpPr>
      <p:grpSpPr>
        <a:xfrm>
          <a:off x="0" y="0"/>
          <a:ext cx="0" cy="0"/>
          <a:chOff x="0" y="0"/>
          <a:chExt cx="0" cy="0"/>
        </a:xfrm>
      </p:grpSpPr>
      <p:sp>
        <p:nvSpPr>
          <p:cNvPr id="2" name="כותרת 1"/>
          <p:cNvSpPr>
            <a:spLocks noGrp="1"/>
          </p:cNvSpPr>
          <p:nvPr>
            <p:ph type="title"/>
          </p:nvPr>
        </p:nvSpPr>
        <p:spPr>
          <a:xfrm>
            <a:off x="457200" y="274638"/>
            <a:ext cx="8229600" cy="1143000"/>
          </a:xfrm>
          <a:prstGeom prst="rect">
            <a:avLst/>
          </a:prstGeom>
        </p:spPr>
        <p:txBody>
          <a:bodyPr/>
          <a:lstStyle>
            <a:lvl1pPr>
              <a:defRPr lang="he-IL" sz="4400" b="1" kern="1200" dirty="0" smtClean="0">
                <a:solidFill>
                  <a:schemeClr val="tx1"/>
                </a:solidFill>
                <a:effectLst>
                  <a:glow rad="101600">
                    <a:schemeClr val="bg1">
                      <a:alpha val="60000"/>
                    </a:schemeClr>
                  </a:glow>
                </a:effectLst>
                <a:latin typeface="Arial" pitchFamily="34" charset="0"/>
                <a:ea typeface="+mn-ea"/>
                <a:cs typeface="David" pitchFamily="2" charset="-79"/>
              </a:defRPr>
            </a:lvl1pPr>
          </a:lstStyle>
          <a:p>
            <a:r>
              <a:rPr lang="he-IL" dirty="0"/>
              <a:t>לחץ כדי לערוך סגנון כותרת של תבנית בסיס</a:t>
            </a:r>
          </a:p>
        </p:txBody>
      </p:sp>
      <p:sp>
        <p:nvSpPr>
          <p:cNvPr id="3" name="מציין מיקום של תאריך 3"/>
          <p:cNvSpPr>
            <a:spLocks noGrp="1"/>
          </p:cNvSpPr>
          <p:nvPr>
            <p:ph type="dt" sz="half" idx="10"/>
          </p:nvPr>
        </p:nvSpPr>
        <p:spPr>
          <a:xfrm>
            <a:off x="6553200" y="6356350"/>
            <a:ext cx="2133600" cy="365125"/>
          </a:xfrm>
          <a:prstGeom prst="rect">
            <a:avLst/>
          </a:prstGeom>
        </p:spPr>
        <p:txBody>
          <a:bodyPr/>
          <a:lstStyle>
            <a:lvl1pPr algn="r" rtl="1" eaLnBrk="1" hangingPunct="1">
              <a:defRPr>
                <a:solidFill>
                  <a:prstClr val="black"/>
                </a:solidFill>
                <a:cs typeface="Arial"/>
              </a:defRPr>
            </a:lvl1pPr>
          </a:lstStyle>
          <a:p>
            <a:pPr>
              <a:defRPr/>
            </a:pPr>
            <a:fld id="{0DCFA5C8-F368-47DB-91AC-0DACED579856}" type="datetimeFigureOut">
              <a:rPr lang="he-IL"/>
              <a:pPr>
                <a:defRPr/>
              </a:pPr>
              <a:t>ח'/אלול/תשע"ט</a:t>
            </a:fld>
            <a:endParaRPr lang="he-IL"/>
          </a:p>
        </p:txBody>
      </p:sp>
      <p:sp>
        <p:nvSpPr>
          <p:cNvPr id="4" name="מציין מיקום של כותרת תחתונה 4"/>
          <p:cNvSpPr>
            <a:spLocks noGrp="1"/>
          </p:cNvSpPr>
          <p:nvPr>
            <p:ph type="ftr" sz="quarter" idx="11"/>
          </p:nvPr>
        </p:nvSpPr>
        <p:spPr>
          <a:xfrm>
            <a:off x="3124200" y="6356350"/>
            <a:ext cx="2895600" cy="365125"/>
          </a:xfrm>
          <a:prstGeom prst="rect">
            <a:avLst/>
          </a:prstGeom>
        </p:spPr>
        <p:txBody>
          <a:bodyPr/>
          <a:lstStyle>
            <a:lvl1pPr algn="r" rtl="1" eaLnBrk="1" hangingPunct="1">
              <a:defRPr>
                <a:solidFill>
                  <a:prstClr val="black"/>
                </a:solidFill>
                <a:cs typeface="Arial"/>
              </a:defRPr>
            </a:lvl1pPr>
          </a:lstStyle>
          <a:p>
            <a:pPr>
              <a:defRPr/>
            </a:pPr>
            <a:endParaRPr lang="he-IL"/>
          </a:p>
        </p:txBody>
      </p:sp>
      <p:sp>
        <p:nvSpPr>
          <p:cNvPr id="5" name="מציין מיקום של מספר שקופית 5"/>
          <p:cNvSpPr>
            <a:spLocks noGrp="1"/>
          </p:cNvSpPr>
          <p:nvPr>
            <p:ph type="sldNum" sz="quarter" idx="12"/>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algn="r" rtl="1" eaLnBrk="1" hangingPunct="1">
              <a:defRPr>
                <a:solidFill>
                  <a:srgbClr val="000000"/>
                </a:solidFill>
              </a:defRPr>
            </a:lvl1pPr>
          </a:lstStyle>
          <a:p>
            <a:pPr>
              <a:defRPr/>
            </a:pPr>
            <a:fld id="{BDFC85B1-9A9A-4A53-91CB-88D4F86A3819}" type="slidenum">
              <a:rPr lang="he-IL" altLang="he-IL"/>
              <a:pPr>
                <a:defRPr/>
              </a:pPr>
              <a:t>‹#›</a:t>
            </a:fld>
            <a:endParaRPr lang="he-IL" altLang="he-IL"/>
          </a:p>
        </p:txBody>
      </p:sp>
    </p:spTree>
    <p:extLst>
      <p:ext uri="{BB962C8B-B14F-4D97-AF65-F5344CB8AC3E}">
        <p14:creationId xmlns:p14="http://schemas.microsoft.com/office/powerpoint/2010/main" val="2131290156"/>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blank" preserve="1">
  <p:cSld name="ריק">
    <p:spTree>
      <p:nvGrpSpPr>
        <p:cNvPr id="1" name=""/>
        <p:cNvGrpSpPr/>
        <p:nvPr/>
      </p:nvGrpSpPr>
      <p:grpSpPr>
        <a:xfrm>
          <a:off x="0" y="0"/>
          <a:ext cx="0" cy="0"/>
          <a:chOff x="0" y="0"/>
          <a:chExt cx="0" cy="0"/>
        </a:xfrm>
      </p:grpSpPr>
      <p:sp>
        <p:nvSpPr>
          <p:cNvPr id="2" name="מציין מיקום של תאריך 3"/>
          <p:cNvSpPr>
            <a:spLocks noGrp="1"/>
          </p:cNvSpPr>
          <p:nvPr>
            <p:ph type="dt" sz="half" idx="10"/>
          </p:nvPr>
        </p:nvSpPr>
        <p:spPr>
          <a:xfrm>
            <a:off x="6553200" y="6356350"/>
            <a:ext cx="2133600" cy="365125"/>
          </a:xfrm>
          <a:prstGeom prst="rect">
            <a:avLst/>
          </a:prstGeom>
        </p:spPr>
        <p:txBody>
          <a:bodyPr/>
          <a:lstStyle>
            <a:lvl1pPr algn="r" rtl="1" eaLnBrk="1" hangingPunct="1">
              <a:defRPr>
                <a:solidFill>
                  <a:prstClr val="black"/>
                </a:solidFill>
                <a:cs typeface="Arial"/>
              </a:defRPr>
            </a:lvl1pPr>
          </a:lstStyle>
          <a:p>
            <a:pPr>
              <a:defRPr/>
            </a:pPr>
            <a:fld id="{FF795F72-953D-4397-8036-6C6DE3F0B82A}" type="datetimeFigureOut">
              <a:rPr lang="he-IL"/>
              <a:pPr>
                <a:defRPr/>
              </a:pPr>
              <a:t>ח'/אלול/תשע"ט</a:t>
            </a:fld>
            <a:endParaRPr lang="he-IL"/>
          </a:p>
        </p:txBody>
      </p:sp>
      <p:sp>
        <p:nvSpPr>
          <p:cNvPr id="3" name="מציין מיקום של כותרת תחתונה 4"/>
          <p:cNvSpPr>
            <a:spLocks noGrp="1"/>
          </p:cNvSpPr>
          <p:nvPr>
            <p:ph type="ftr" sz="quarter" idx="11"/>
          </p:nvPr>
        </p:nvSpPr>
        <p:spPr>
          <a:xfrm>
            <a:off x="3124200" y="6356350"/>
            <a:ext cx="2895600" cy="365125"/>
          </a:xfrm>
          <a:prstGeom prst="rect">
            <a:avLst/>
          </a:prstGeom>
        </p:spPr>
        <p:txBody>
          <a:bodyPr/>
          <a:lstStyle>
            <a:lvl1pPr algn="r" rtl="1" eaLnBrk="1" hangingPunct="1">
              <a:defRPr>
                <a:solidFill>
                  <a:prstClr val="black"/>
                </a:solidFill>
                <a:cs typeface="Arial"/>
              </a:defRPr>
            </a:lvl1pPr>
          </a:lstStyle>
          <a:p>
            <a:pPr>
              <a:defRPr/>
            </a:pPr>
            <a:endParaRPr lang="he-IL"/>
          </a:p>
        </p:txBody>
      </p:sp>
      <p:sp>
        <p:nvSpPr>
          <p:cNvPr id="4" name="מציין מיקום של מספר שקופית 5"/>
          <p:cNvSpPr>
            <a:spLocks noGrp="1"/>
          </p:cNvSpPr>
          <p:nvPr>
            <p:ph type="sldNum" sz="quarter" idx="12"/>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algn="r" rtl="1" eaLnBrk="1" hangingPunct="1">
              <a:defRPr>
                <a:solidFill>
                  <a:srgbClr val="000000"/>
                </a:solidFill>
              </a:defRPr>
            </a:lvl1pPr>
          </a:lstStyle>
          <a:p>
            <a:pPr>
              <a:defRPr/>
            </a:pPr>
            <a:fld id="{EFB5B744-35AE-4B93-A791-9784F03D12DE}" type="slidenum">
              <a:rPr lang="he-IL" altLang="he-IL"/>
              <a:pPr>
                <a:defRPr/>
              </a:pPr>
              <a:t>‹#›</a:t>
            </a:fld>
            <a:endParaRPr lang="he-IL" altLang="he-IL"/>
          </a:p>
        </p:txBody>
      </p:sp>
    </p:spTree>
    <p:extLst>
      <p:ext uri="{BB962C8B-B14F-4D97-AF65-F5344CB8AC3E}">
        <p14:creationId xmlns:p14="http://schemas.microsoft.com/office/powerpoint/2010/main" val="4098908325"/>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objTx" preserve="1">
  <p:cSld name="תוכן עם כיתוב">
    <p:spTree>
      <p:nvGrpSpPr>
        <p:cNvPr id="1" name=""/>
        <p:cNvGrpSpPr/>
        <p:nvPr/>
      </p:nvGrpSpPr>
      <p:grpSpPr>
        <a:xfrm>
          <a:off x="0" y="0"/>
          <a:ext cx="0" cy="0"/>
          <a:chOff x="0" y="0"/>
          <a:chExt cx="0" cy="0"/>
        </a:xfrm>
      </p:grpSpPr>
      <p:sp>
        <p:nvSpPr>
          <p:cNvPr id="2" name="כותרת 1"/>
          <p:cNvSpPr>
            <a:spLocks noGrp="1"/>
          </p:cNvSpPr>
          <p:nvPr>
            <p:ph type="title"/>
          </p:nvPr>
        </p:nvSpPr>
        <p:spPr>
          <a:xfrm>
            <a:off x="457200" y="273050"/>
            <a:ext cx="3008313" cy="1162050"/>
          </a:xfrm>
          <a:prstGeom prst="rect">
            <a:avLst/>
          </a:prstGeom>
        </p:spPr>
        <p:txBody>
          <a:bodyPr anchor="b"/>
          <a:lstStyle>
            <a:lvl1pPr algn="r">
              <a:defRPr sz="2000" b="1"/>
            </a:lvl1pPr>
          </a:lstStyle>
          <a:p>
            <a:r>
              <a:rPr lang="he-IL"/>
              <a:t>לחץ כדי לערוך סגנון כותרת של תבנית בסיס</a:t>
            </a:r>
          </a:p>
        </p:txBody>
      </p:sp>
      <p:sp>
        <p:nvSpPr>
          <p:cNvPr id="3" name="מציין מיקום תוכן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4" name="מציין מיקום טקסט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he-IL"/>
              <a:t>לחץ כדי לערוך סגנונות טקסט של תבנית בסיס</a:t>
            </a:r>
          </a:p>
        </p:txBody>
      </p:sp>
      <p:sp>
        <p:nvSpPr>
          <p:cNvPr id="5" name="מציין מיקום של תאריך 3"/>
          <p:cNvSpPr>
            <a:spLocks noGrp="1"/>
          </p:cNvSpPr>
          <p:nvPr>
            <p:ph type="dt" sz="half" idx="10"/>
          </p:nvPr>
        </p:nvSpPr>
        <p:spPr>
          <a:xfrm>
            <a:off x="6553200" y="6356350"/>
            <a:ext cx="2133600" cy="365125"/>
          </a:xfrm>
          <a:prstGeom prst="rect">
            <a:avLst/>
          </a:prstGeom>
        </p:spPr>
        <p:txBody>
          <a:bodyPr/>
          <a:lstStyle>
            <a:lvl1pPr algn="r" rtl="1" eaLnBrk="1" hangingPunct="1">
              <a:defRPr>
                <a:solidFill>
                  <a:prstClr val="black"/>
                </a:solidFill>
                <a:cs typeface="Arial"/>
              </a:defRPr>
            </a:lvl1pPr>
          </a:lstStyle>
          <a:p>
            <a:pPr>
              <a:defRPr/>
            </a:pPr>
            <a:fld id="{5B3595F6-7986-420D-B215-CB6B3B3FA8AA}" type="datetimeFigureOut">
              <a:rPr lang="he-IL"/>
              <a:pPr>
                <a:defRPr/>
              </a:pPr>
              <a:t>ח'/אלול/תשע"ט</a:t>
            </a:fld>
            <a:endParaRPr lang="he-IL"/>
          </a:p>
        </p:txBody>
      </p:sp>
      <p:sp>
        <p:nvSpPr>
          <p:cNvPr id="6" name="מציין מיקום של כותרת תחתונה 4"/>
          <p:cNvSpPr>
            <a:spLocks noGrp="1"/>
          </p:cNvSpPr>
          <p:nvPr>
            <p:ph type="ftr" sz="quarter" idx="11"/>
          </p:nvPr>
        </p:nvSpPr>
        <p:spPr>
          <a:xfrm>
            <a:off x="3124200" y="6356350"/>
            <a:ext cx="2895600" cy="365125"/>
          </a:xfrm>
          <a:prstGeom prst="rect">
            <a:avLst/>
          </a:prstGeom>
        </p:spPr>
        <p:txBody>
          <a:bodyPr/>
          <a:lstStyle>
            <a:lvl1pPr algn="r" rtl="1" eaLnBrk="1" hangingPunct="1">
              <a:defRPr>
                <a:solidFill>
                  <a:prstClr val="black"/>
                </a:solidFill>
                <a:cs typeface="Arial"/>
              </a:defRPr>
            </a:lvl1pPr>
          </a:lstStyle>
          <a:p>
            <a:pPr>
              <a:defRPr/>
            </a:pPr>
            <a:endParaRPr lang="he-IL"/>
          </a:p>
        </p:txBody>
      </p:sp>
      <p:sp>
        <p:nvSpPr>
          <p:cNvPr id="7" name="מציין מיקום של מספר שקופית 5"/>
          <p:cNvSpPr>
            <a:spLocks noGrp="1"/>
          </p:cNvSpPr>
          <p:nvPr>
            <p:ph type="sldNum" sz="quarter" idx="12"/>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algn="r" rtl="1" eaLnBrk="1" hangingPunct="1">
              <a:defRPr>
                <a:solidFill>
                  <a:srgbClr val="000000"/>
                </a:solidFill>
              </a:defRPr>
            </a:lvl1pPr>
          </a:lstStyle>
          <a:p>
            <a:pPr>
              <a:defRPr/>
            </a:pPr>
            <a:fld id="{0394CCF6-FD44-4566-91ED-A2E661D4349D}" type="slidenum">
              <a:rPr lang="he-IL" altLang="he-IL"/>
              <a:pPr>
                <a:defRPr/>
              </a:pPr>
              <a:t>‹#›</a:t>
            </a:fld>
            <a:endParaRPr lang="he-IL" altLang="he-IL"/>
          </a:p>
        </p:txBody>
      </p:sp>
    </p:spTree>
    <p:extLst>
      <p:ext uri="{BB962C8B-B14F-4D97-AF65-F5344CB8AC3E}">
        <p14:creationId xmlns:p14="http://schemas.microsoft.com/office/powerpoint/2010/main" val="2461567669"/>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picTx" preserve="1">
  <p:cSld name="תמונה עם כיתוב">
    <p:spTree>
      <p:nvGrpSpPr>
        <p:cNvPr id="1" name=""/>
        <p:cNvGrpSpPr/>
        <p:nvPr/>
      </p:nvGrpSpPr>
      <p:grpSpPr>
        <a:xfrm>
          <a:off x="0" y="0"/>
          <a:ext cx="0" cy="0"/>
          <a:chOff x="0" y="0"/>
          <a:chExt cx="0" cy="0"/>
        </a:xfrm>
      </p:grpSpPr>
      <p:sp>
        <p:nvSpPr>
          <p:cNvPr id="2" name="כותרת 1"/>
          <p:cNvSpPr>
            <a:spLocks noGrp="1"/>
          </p:cNvSpPr>
          <p:nvPr>
            <p:ph type="title"/>
          </p:nvPr>
        </p:nvSpPr>
        <p:spPr>
          <a:xfrm>
            <a:off x="1792288" y="4800600"/>
            <a:ext cx="5486400" cy="566738"/>
          </a:xfrm>
          <a:prstGeom prst="rect">
            <a:avLst/>
          </a:prstGeom>
        </p:spPr>
        <p:txBody>
          <a:bodyPr anchor="b"/>
          <a:lstStyle>
            <a:lvl1pPr algn="r">
              <a:defRPr sz="2000" b="1"/>
            </a:lvl1pPr>
          </a:lstStyle>
          <a:p>
            <a:r>
              <a:rPr lang="he-IL"/>
              <a:t>לחץ כדי לערוך סגנון כותרת של תבנית בסיס</a:t>
            </a:r>
          </a:p>
        </p:txBody>
      </p:sp>
      <p:sp>
        <p:nvSpPr>
          <p:cNvPr id="3" name="מציין מיקום של תמונה 2"/>
          <p:cNvSpPr>
            <a:spLocks noGrp="1"/>
          </p:cNvSpPr>
          <p:nvPr>
            <p:ph type="pic" idx="1"/>
          </p:nvPr>
        </p:nvSpPr>
        <p:spPr>
          <a:xfrm>
            <a:off x="1792288" y="612775"/>
            <a:ext cx="5486400" cy="4114800"/>
          </a:xfrm>
          <a:prstGeom prst="rect">
            <a:avLst/>
          </a:prstGeom>
        </p:spPr>
        <p:txBody>
          <a:bodyPr rtlCol="1">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he-IL" noProof="0"/>
          </a:p>
        </p:txBody>
      </p:sp>
      <p:sp>
        <p:nvSpPr>
          <p:cNvPr id="4" name="מציין מיקום טקסט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he-IL"/>
              <a:t>לחץ כדי לערוך סגנונות טקסט של תבנית בסיס</a:t>
            </a:r>
          </a:p>
        </p:txBody>
      </p:sp>
      <p:sp>
        <p:nvSpPr>
          <p:cNvPr id="5" name="מציין מיקום של תאריך 3"/>
          <p:cNvSpPr>
            <a:spLocks noGrp="1"/>
          </p:cNvSpPr>
          <p:nvPr>
            <p:ph type="dt" sz="half" idx="10"/>
          </p:nvPr>
        </p:nvSpPr>
        <p:spPr>
          <a:xfrm>
            <a:off x="6553200" y="6356350"/>
            <a:ext cx="2133600" cy="365125"/>
          </a:xfrm>
          <a:prstGeom prst="rect">
            <a:avLst/>
          </a:prstGeom>
        </p:spPr>
        <p:txBody>
          <a:bodyPr/>
          <a:lstStyle>
            <a:lvl1pPr algn="r" rtl="1" eaLnBrk="1" hangingPunct="1">
              <a:defRPr>
                <a:solidFill>
                  <a:prstClr val="black"/>
                </a:solidFill>
                <a:cs typeface="Arial"/>
              </a:defRPr>
            </a:lvl1pPr>
          </a:lstStyle>
          <a:p>
            <a:pPr>
              <a:defRPr/>
            </a:pPr>
            <a:fld id="{3197A464-4235-492D-B2F5-75CDDF1D5832}" type="datetimeFigureOut">
              <a:rPr lang="he-IL"/>
              <a:pPr>
                <a:defRPr/>
              </a:pPr>
              <a:t>ח'/אלול/תשע"ט</a:t>
            </a:fld>
            <a:endParaRPr lang="he-IL"/>
          </a:p>
        </p:txBody>
      </p:sp>
      <p:sp>
        <p:nvSpPr>
          <p:cNvPr id="6" name="מציין מיקום של כותרת תחתונה 4"/>
          <p:cNvSpPr>
            <a:spLocks noGrp="1"/>
          </p:cNvSpPr>
          <p:nvPr>
            <p:ph type="ftr" sz="quarter" idx="11"/>
          </p:nvPr>
        </p:nvSpPr>
        <p:spPr>
          <a:xfrm>
            <a:off x="3124200" y="6356350"/>
            <a:ext cx="2895600" cy="365125"/>
          </a:xfrm>
          <a:prstGeom prst="rect">
            <a:avLst/>
          </a:prstGeom>
        </p:spPr>
        <p:txBody>
          <a:bodyPr/>
          <a:lstStyle>
            <a:lvl1pPr algn="r" rtl="1" eaLnBrk="1" hangingPunct="1">
              <a:defRPr>
                <a:solidFill>
                  <a:prstClr val="black"/>
                </a:solidFill>
                <a:cs typeface="Arial"/>
              </a:defRPr>
            </a:lvl1pPr>
          </a:lstStyle>
          <a:p>
            <a:pPr>
              <a:defRPr/>
            </a:pPr>
            <a:endParaRPr lang="he-IL"/>
          </a:p>
        </p:txBody>
      </p:sp>
      <p:sp>
        <p:nvSpPr>
          <p:cNvPr id="7" name="מציין מיקום של מספר שקופית 5"/>
          <p:cNvSpPr>
            <a:spLocks noGrp="1"/>
          </p:cNvSpPr>
          <p:nvPr>
            <p:ph type="sldNum" sz="quarter" idx="12"/>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algn="r" rtl="1" eaLnBrk="1" hangingPunct="1">
              <a:defRPr>
                <a:solidFill>
                  <a:srgbClr val="000000"/>
                </a:solidFill>
              </a:defRPr>
            </a:lvl1pPr>
          </a:lstStyle>
          <a:p>
            <a:pPr>
              <a:defRPr/>
            </a:pPr>
            <a:fld id="{2AB27228-0698-4EAB-AF84-A68A72BBFDB2}" type="slidenum">
              <a:rPr lang="he-IL" altLang="he-IL"/>
              <a:pPr>
                <a:defRPr/>
              </a:pPr>
              <a:t>‹#›</a:t>
            </a:fld>
            <a:endParaRPr lang="he-IL" altLang="he-IL"/>
          </a:p>
        </p:txBody>
      </p:sp>
    </p:spTree>
    <p:extLst>
      <p:ext uri="{BB962C8B-B14F-4D97-AF65-F5344CB8AC3E}">
        <p14:creationId xmlns:p14="http://schemas.microsoft.com/office/powerpoint/2010/main" val="2702553335"/>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vertTx" preserve="1">
  <p:cSld name="כותרת וטקסט אנכי">
    <p:spTree>
      <p:nvGrpSpPr>
        <p:cNvPr id="1" name=""/>
        <p:cNvGrpSpPr/>
        <p:nvPr/>
      </p:nvGrpSpPr>
      <p:grpSpPr>
        <a:xfrm>
          <a:off x="0" y="0"/>
          <a:ext cx="0" cy="0"/>
          <a:chOff x="0" y="0"/>
          <a:chExt cx="0" cy="0"/>
        </a:xfrm>
      </p:grpSpPr>
      <p:sp>
        <p:nvSpPr>
          <p:cNvPr id="2" name="כותרת 1"/>
          <p:cNvSpPr>
            <a:spLocks noGrp="1"/>
          </p:cNvSpPr>
          <p:nvPr>
            <p:ph type="title"/>
          </p:nvPr>
        </p:nvSpPr>
        <p:spPr>
          <a:xfrm>
            <a:off x="457200" y="274638"/>
            <a:ext cx="8229600" cy="1143000"/>
          </a:xfrm>
          <a:prstGeom prst="rect">
            <a:avLst/>
          </a:prstGeom>
        </p:spPr>
        <p:txBody>
          <a:bodyPr/>
          <a:lstStyle/>
          <a:p>
            <a:r>
              <a:rPr lang="he-IL"/>
              <a:t>לחץ כדי לערוך סגנון כותרת של תבנית בסיס</a:t>
            </a:r>
          </a:p>
        </p:txBody>
      </p:sp>
      <p:sp>
        <p:nvSpPr>
          <p:cNvPr id="3" name="מציין מיקום של טקסט אנכי 2"/>
          <p:cNvSpPr>
            <a:spLocks noGrp="1"/>
          </p:cNvSpPr>
          <p:nvPr>
            <p:ph type="body" orient="vert" idx="1"/>
          </p:nvPr>
        </p:nvSpPr>
        <p:spPr>
          <a:xfrm>
            <a:off x="0" y="928670"/>
            <a:ext cx="7943816" cy="5857916"/>
          </a:xfrm>
          <a:prstGeom prst="rect">
            <a:avLst/>
          </a:prstGeom>
        </p:spPr>
        <p:txBody>
          <a:bodyPr vert="eaVert"/>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4" name="מציין מיקום של תאריך 3"/>
          <p:cNvSpPr>
            <a:spLocks noGrp="1"/>
          </p:cNvSpPr>
          <p:nvPr>
            <p:ph type="dt" sz="half" idx="10"/>
          </p:nvPr>
        </p:nvSpPr>
        <p:spPr>
          <a:xfrm>
            <a:off x="6553200" y="6356350"/>
            <a:ext cx="2133600" cy="365125"/>
          </a:xfrm>
          <a:prstGeom prst="rect">
            <a:avLst/>
          </a:prstGeom>
        </p:spPr>
        <p:txBody>
          <a:bodyPr/>
          <a:lstStyle>
            <a:lvl1pPr algn="r" rtl="1" eaLnBrk="1" hangingPunct="1">
              <a:defRPr>
                <a:solidFill>
                  <a:prstClr val="black"/>
                </a:solidFill>
                <a:cs typeface="Arial"/>
              </a:defRPr>
            </a:lvl1pPr>
          </a:lstStyle>
          <a:p>
            <a:pPr>
              <a:defRPr/>
            </a:pPr>
            <a:fld id="{48BC8952-70CE-4F35-923A-6A4B5D19FA5C}" type="datetimeFigureOut">
              <a:rPr lang="he-IL"/>
              <a:pPr>
                <a:defRPr/>
              </a:pPr>
              <a:t>ח'/אלול/תשע"ט</a:t>
            </a:fld>
            <a:endParaRPr lang="he-IL"/>
          </a:p>
        </p:txBody>
      </p:sp>
      <p:sp>
        <p:nvSpPr>
          <p:cNvPr id="5" name="מציין מיקום של כותרת תחתונה 4"/>
          <p:cNvSpPr>
            <a:spLocks noGrp="1"/>
          </p:cNvSpPr>
          <p:nvPr>
            <p:ph type="ftr" sz="quarter" idx="11"/>
          </p:nvPr>
        </p:nvSpPr>
        <p:spPr>
          <a:xfrm>
            <a:off x="3124200" y="6356350"/>
            <a:ext cx="2895600" cy="365125"/>
          </a:xfrm>
          <a:prstGeom prst="rect">
            <a:avLst/>
          </a:prstGeom>
        </p:spPr>
        <p:txBody>
          <a:bodyPr/>
          <a:lstStyle>
            <a:lvl1pPr algn="r" rtl="1" eaLnBrk="1" hangingPunct="1">
              <a:defRPr>
                <a:solidFill>
                  <a:prstClr val="black"/>
                </a:solidFill>
                <a:cs typeface="Arial"/>
              </a:defRPr>
            </a:lvl1pPr>
          </a:lstStyle>
          <a:p>
            <a:pPr>
              <a:defRPr/>
            </a:pPr>
            <a:endParaRPr lang="he-IL"/>
          </a:p>
        </p:txBody>
      </p:sp>
      <p:sp>
        <p:nvSpPr>
          <p:cNvPr id="6" name="מציין מיקום של מספר שקופית 5"/>
          <p:cNvSpPr>
            <a:spLocks noGrp="1"/>
          </p:cNvSpPr>
          <p:nvPr>
            <p:ph type="sldNum" sz="quarter" idx="12"/>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algn="r" rtl="1" eaLnBrk="1" hangingPunct="1">
              <a:defRPr>
                <a:solidFill>
                  <a:srgbClr val="000000"/>
                </a:solidFill>
              </a:defRPr>
            </a:lvl1pPr>
          </a:lstStyle>
          <a:p>
            <a:pPr>
              <a:defRPr/>
            </a:pPr>
            <a:fld id="{D64D9E95-3665-4CC9-B189-CC27B9FFBBB9}" type="slidenum">
              <a:rPr lang="he-IL" altLang="he-IL"/>
              <a:pPr>
                <a:defRPr/>
              </a:pPr>
              <a:t>‹#›</a:t>
            </a:fld>
            <a:endParaRPr lang="he-IL" altLang="he-IL"/>
          </a:p>
        </p:txBody>
      </p:sp>
    </p:spTree>
    <p:extLst>
      <p:ext uri="{BB962C8B-B14F-4D97-AF65-F5344CB8AC3E}">
        <p14:creationId xmlns:p14="http://schemas.microsoft.com/office/powerpoint/2010/main" val="719813343"/>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vertTitleAndTx" preserve="1">
  <p:cSld name="כותרת אנכית וטקסט">
    <p:spTree>
      <p:nvGrpSpPr>
        <p:cNvPr id="1" name=""/>
        <p:cNvGrpSpPr/>
        <p:nvPr/>
      </p:nvGrpSpPr>
      <p:grpSpPr>
        <a:xfrm>
          <a:off x="0" y="0"/>
          <a:ext cx="0" cy="0"/>
          <a:chOff x="0" y="0"/>
          <a:chExt cx="0" cy="0"/>
        </a:xfrm>
      </p:grpSpPr>
      <p:sp>
        <p:nvSpPr>
          <p:cNvPr id="2" name="כותרת אנכית 1"/>
          <p:cNvSpPr>
            <a:spLocks noGrp="1"/>
          </p:cNvSpPr>
          <p:nvPr>
            <p:ph type="title" orient="vert"/>
          </p:nvPr>
        </p:nvSpPr>
        <p:spPr>
          <a:xfrm>
            <a:off x="6629400" y="274638"/>
            <a:ext cx="2057400" cy="5851525"/>
          </a:xfrm>
          <a:prstGeom prst="rect">
            <a:avLst/>
          </a:prstGeom>
        </p:spPr>
        <p:txBody>
          <a:bodyPr vert="eaVert"/>
          <a:lstStyle/>
          <a:p>
            <a:r>
              <a:rPr lang="he-IL"/>
              <a:t>לחץ כדי לערוך סגנון כותרת של תבנית בסיס</a:t>
            </a:r>
          </a:p>
        </p:txBody>
      </p:sp>
      <p:sp>
        <p:nvSpPr>
          <p:cNvPr id="3" name="מציין מיקום של טקסט אנכי 2"/>
          <p:cNvSpPr>
            <a:spLocks noGrp="1"/>
          </p:cNvSpPr>
          <p:nvPr>
            <p:ph type="body" orient="vert" idx="1"/>
          </p:nvPr>
        </p:nvSpPr>
        <p:spPr>
          <a:xfrm>
            <a:off x="457200" y="274638"/>
            <a:ext cx="6019800" cy="5851525"/>
          </a:xfrm>
          <a:prstGeom prst="rect">
            <a:avLst/>
          </a:prstGeom>
        </p:spPr>
        <p:txBody>
          <a:bodyPr vert="eaVert"/>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4" name="מציין מיקום של תאריך 3"/>
          <p:cNvSpPr>
            <a:spLocks noGrp="1"/>
          </p:cNvSpPr>
          <p:nvPr>
            <p:ph type="dt" sz="half" idx="10"/>
          </p:nvPr>
        </p:nvSpPr>
        <p:spPr>
          <a:xfrm>
            <a:off x="6553200" y="6356350"/>
            <a:ext cx="2133600" cy="365125"/>
          </a:xfrm>
          <a:prstGeom prst="rect">
            <a:avLst/>
          </a:prstGeom>
        </p:spPr>
        <p:txBody>
          <a:bodyPr/>
          <a:lstStyle>
            <a:lvl1pPr algn="r" rtl="1" eaLnBrk="1" hangingPunct="1">
              <a:defRPr>
                <a:solidFill>
                  <a:prstClr val="black"/>
                </a:solidFill>
                <a:cs typeface="Arial"/>
              </a:defRPr>
            </a:lvl1pPr>
          </a:lstStyle>
          <a:p>
            <a:pPr>
              <a:defRPr/>
            </a:pPr>
            <a:fld id="{CC87128C-3326-4277-91B3-BD5CB8E1445E}" type="datetimeFigureOut">
              <a:rPr lang="he-IL"/>
              <a:pPr>
                <a:defRPr/>
              </a:pPr>
              <a:t>ח'/אלול/תשע"ט</a:t>
            </a:fld>
            <a:endParaRPr lang="he-IL"/>
          </a:p>
        </p:txBody>
      </p:sp>
      <p:sp>
        <p:nvSpPr>
          <p:cNvPr id="5" name="מציין מיקום של כותרת תחתונה 4"/>
          <p:cNvSpPr>
            <a:spLocks noGrp="1"/>
          </p:cNvSpPr>
          <p:nvPr>
            <p:ph type="ftr" sz="quarter" idx="11"/>
          </p:nvPr>
        </p:nvSpPr>
        <p:spPr>
          <a:xfrm>
            <a:off x="3124200" y="6356350"/>
            <a:ext cx="2895600" cy="365125"/>
          </a:xfrm>
          <a:prstGeom prst="rect">
            <a:avLst/>
          </a:prstGeom>
        </p:spPr>
        <p:txBody>
          <a:bodyPr/>
          <a:lstStyle>
            <a:lvl1pPr algn="r" rtl="1" eaLnBrk="1" hangingPunct="1">
              <a:defRPr>
                <a:solidFill>
                  <a:prstClr val="black"/>
                </a:solidFill>
                <a:cs typeface="Arial"/>
              </a:defRPr>
            </a:lvl1pPr>
          </a:lstStyle>
          <a:p>
            <a:pPr>
              <a:defRPr/>
            </a:pPr>
            <a:endParaRPr lang="he-IL"/>
          </a:p>
        </p:txBody>
      </p:sp>
      <p:sp>
        <p:nvSpPr>
          <p:cNvPr id="6" name="מציין מיקום של מספר שקופית 5"/>
          <p:cNvSpPr>
            <a:spLocks noGrp="1"/>
          </p:cNvSpPr>
          <p:nvPr>
            <p:ph type="sldNum" sz="quarter" idx="12"/>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algn="r" rtl="1" eaLnBrk="1" hangingPunct="1">
              <a:defRPr>
                <a:solidFill>
                  <a:srgbClr val="000000"/>
                </a:solidFill>
              </a:defRPr>
            </a:lvl1pPr>
          </a:lstStyle>
          <a:p>
            <a:pPr>
              <a:defRPr/>
            </a:pPr>
            <a:fld id="{1FB18821-0F86-4782-A72E-E1B63658EEE8}" type="slidenum">
              <a:rPr lang="he-IL" altLang="he-IL"/>
              <a:pPr>
                <a:defRPr/>
              </a:pPr>
              <a:t>‹#›</a:t>
            </a:fld>
            <a:endParaRPr lang="he-IL" altLang="he-IL"/>
          </a:p>
        </p:txBody>
      </p:sp>
    </p:spTree>
    <p:extLst>
      <p:ext uri="{BB962C8B-B14F-4D97-AF65-F5344CB8AC3E}">
        <p14:creationId xmlns:p14="http://schemas.microsoft.com/office/powerpoint/2010/main" val="4154037364"/>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itle" preserve="1">
  <p:cSld name="שקופית כותרת">
    <p:spTree>
      <p:nvGrpSpPr>
        <p:cNvPr id="1" name=""/>
        <p:cNvGrpSpPr/>
        <p:nvPr/>
      </p:nvGrpSpPr>
      <p:grpSpPr>
        <a:xfrm>
          <a:off x="0" y="0"/>
          <a:ext cx="0" cy="0"/>
          <a:chOff x="0" y="0"/>
          <a:chExt cx="0" cy="0"/>
        </a:xfrm>
      </p:grpSpPr>
      <p:sp>
        <p:nvSpPr>
          <p:cNvPr id="2" name="כותרת 1"/>
          <p:cNvSpPr>
            <a:spLocks noGrp="1"/>
          </p:cNvSpPr>
          <p:nvPr>
            <p:ph type="ctrTitle"/>
          </p:nvPr>
        </p:nvSpPr>
        <p:spPr>
          <a:xfrm>
            <a:off x="685800" y="2130425"/>
            <a:ext cx="7772400" cy="1470025"/>
          </a:xfrm>
        </p:spPr>
        <p:txBody>
          <a:bodyPr/>
          <a:lstStyle/>
          <a:p>
            <a:r>
              <a:rPr lang="he-IL"/>
              <a:t>לחץ כדי לערוך סגנון כותרת של תבנית בסיס</a:t>
            </a:r>
          </a:p>
        </p:txBody>
      </p:sp>
      <p:sp>
        <p:nvSpPr>
          <p:cNvPr id="3" name="כותרת משנה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he-IL"/>
              <a:t>לחץ כדי לערוך סגנון כותרת משנה של תבנית בסיס</a:t>
            </a:r>
          </a:p>
        </p:txBody>
      </p:sp>
      <p:sp>
        <p:nvSpPr>
          <p:cNvPr id="4" name="Rectangle 14"/>
          <p:cNvSpPr>
            <a:spLocks noGrp="1" noChangeArrowheads="1"/>
          </p:cNvSpPr>
          <p:nvPr>
            <p:ph type="sldNum" sz="quarter" idx="10"/>
          </p:nvPr>
        </p:nvSpPr>
        <p:spPr/>
        <p:txBody>
          <a:bodyPr/>
          <a:lstStyle>
            <a:lvl1pPr>
              <a:defRPr/>
            </a:lvl1pPr>
          </a:lstStyle>
          <a:p>
            <a:pPr>
              <a:defRPr/>
            </a:pPr>
            <a:fld id="{C1EF720F-7E0B-4534-8A9D-91BF304E47D9}" type="slidenum">
              <a:rPr lang="he-IL" altLang="he-IL"/>
              <a:pPr>
                <a:defRPr/>
              </a:pPr>
              <a:t>‹#›</a:t>
            </a:fld>
            <a:endParaRPr lang="en-US" altLang="he-IL"/>
          </a:p>
        </p:txBody>
      </p:sp>
      <p:sp>
        <p:nvSpPr>
          <p:cNvPr id="5" name="Rectangle 16"/>
          <p:cNvSpPr>
            <a:spLocks noGrp="1" noChangeArrowheads="1"/>
          </p:cNvSpPr>
          <p:nvPr>
            <p:ph type="ftr" sz="quarter" idx="11"/>
          </p:nvPr>
        </p:nvSpPr>
        <p:spPr/>
        <p:txBody>
          <a:bodyPr/>
          <a:lstStyle>
            <a:lvl1pPr>
              <a:defRPr>
                <a:latin typeface="Arial" pitchFamily="34" charset="0"/>
                <a:cs typeface="Arial" pitchFamily="34" charset="0"/>
              </a:defRPr>
            </a:lvl1pPr>
          </a:lstStyle>
          <a:p>
            <a:pPr>
              <a:defRPr/>
            </a:pPr>
            <a:r>
              <a:rPr lang="he-IL"/>
              <a:t>- סודי -</a:t>
            </a:r>
            <a:endParaRPr lang="en-US"/>
          </a:p>
        </p:txBody>
      </p:sp>
    </p:spTree>
    <p:extLst>
      <p:ext uri="{BB962C8B-B14F-4D97-AF65-F5344CB8AC3E}">
        <p14:creationId xmlns:p14="http://schemas.microsoft.com/office/powerpoint/2010/main" val="3376613151"/>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obj" preserve="1">
  <p:cSld name="כותרת ותוכן">
    <p:spTree>
      <p:nvGrpSpPr>
        <p:cNvPr id="1" name=""/>
        <p:cNvGrpSpPr/>
        <p:nvPr/>
      </p:nvGrpSpPr>
      <p:grpSpPr>
        <a:xfrm>
          <a:off x="0" y="0"/>
          <a:ext cx="0" cy="0"/>
          <a:chOff x="0" y="0"/>
          <a:chExt cx="0" cy="0"/>
        </a:xfrm>
      </p:grpSpPr>
      <p:sp>
        <p:nvSpPr>
          <p:cNvPr id="2" name="כותרת 1"/>
          <p:cNvSpPr>
            <a:spLocks noGrp="1"/>
          </p:cNvSpPr>
          <p:nvPr>
            <p:ph type="title"/>
          </p:nvPr>
        </p:nvSpPr>
        <p:spPr>
          <a:xfrm>
            <a:off x="914400" y="-71462"/>
            <a:ext cx="8229600" cy="549275"/>
          </a:xfrm>
        </p:spPr>
        <p:txBody>
          <a:bodyPr/>
          <a:lstStyle/>
          <a:p>
            <a:r>
              <a:rPr lang="he-IL"/>
              <a:t>לחץ כדי לערוך סגנון כותרת של תבנית בסיס</a:t>
            </a:r>
          </a:p>
        </p:txBody>
      </p:sp>
      <p:sp>
        <p:nvSpPr>
          <p:cNvPr id="3" name="מציין מיקום תוכן 2"/>
          <p:cNvSpPr>
            <a:spLocks noGrp="1"/>
          </p:cNvSpPr>
          <p:nvPr>
            <p:ph idx="1"/>
          </p:nvPr>
        </p:nvSpPr>
        <p:spPr/>
        <p:txBody>
          <a:body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4" name="Rectangle 14"/>
          <p:cNvSpPr>
            <a:spLocks noGrp="1" noChangeArrowheads="1"/>
          </p:cNvSpPr>
          <p:nvPr>
            <p:ph type="sldNum" sz="quarter" idx="10"/>
          </p:nvPr>
        </p:nvSpPr>
        <p:spPr/>
        <p:txBody>
          <a:bodyPr/>
          <a:lstStyle>
            <a:lvl1pPr>
              <a:defRPr/>
            </a:lvl1pPr>
          </a:lstStyle>
          <a:p>
            <a:pPr>
              <a:defRPr/>
            </a:pPr>
            <a:fld id="{49B65D60-784A-4369-A36C-04B2879AE6CF}" type="slidenum">
              <a:rPr lang="he-IL" altLang="he-IL"/>
              <a:pPr>
                <a:defRPr/>
              </a:pPr>
              <a:t>‹#›</a:t>
            </a:fld>
            <a:endParaRPr lang="en-US" altLang="he-IL"/>
          </a:p>
        </p:txBody>
      </p:sp>
      <p:sp>
        <p:nvSpPr>
          <p:cNvPr id="5" name="Rectangle 16"/>
          <p:cNvSpPr>
            <a:spLocks noGrp="1" noChangeArrowheads="1"/>
          </p:cNvSpPr>
          <p:nvPr>
            <p:ph type="ftr" sz="quarter" idx="11"/>
          </p:nvPr>
        </p:nvSpPr>
        <p:spPr/>
        <p:txBody>
          <a:bodyPr/>
          <a:lstStyle>
            <a:lvl1pPr>
              <a:defRPr>
                <a:latin typeface="Arial" pitchFamily="34" charset="0"/>
                <a:cs typeface="Arial" pitchFamily="34" charset="0"/>
              </a:defRPr>
            </a:lvl1pPr>
          </a:lstStyle>
          <a:p>
            <a:pPr>
              <a:defRPr/>
            </a:pPr>
            <a:r>
              <a:rPr lang="he-IL"/>
              <a:t>- סודי -</a:t>
            </a:r>
            <a:endParaRPr lang="en-US"/>
          </a:p>
        </p:txBody>
      </p:sp>
    </p:spTree>
    <p:extLst>
      <p:ext uri="{BB962C8B-B14F-4D97-AF65-F5344CB8AC3E}">
        <p14:creationId xmlns:p14="http://schemas.microsoft.com/office/powerpoint/2010/main" val="383308657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השוואה">
    <p:spTree>
      <p:nvGrpSpPr>
        <p:cNvPr id="1" name=""/>
        <p:cNvGrpSpPr/>
        <p:nvPr/>
      </p:nvGrpSpPr>
      <p:grpSpPr>
        <a:xfrm>
          <a:off x="0" y="0"/>
          <a:ext cx="0" cy="0"/>
          <a:chOff x="0" y="0"/>
          <a:chExt cx="0" cy="0"/>
        </a:xfrm>
      </p:grpSpPr>
      <p:sp>
        <p:nvSpPr>
          <p:cNvPr id="2" name="כותרת 1"/>
          <p:cNvSpPr>
            <a:spLocks noGrp="1"/>
          </p:cNvSpPr>
          <p:nvPr>
            <p:ph type="title"/>
          </p:nvPr>
        </p:nvSpPr>
        <p:spPr>
          <a:xfrm>
            <a:off x="457200" y="274638"/>
            <a:ext cx="8229600" cy="1143000"/>
          </a:xfrm>
          <a:prstGeom prst="rect">
            <a:avLst/>
          </a:prstGeom>
        </p:spPr>
        <p:txBody>
          <a:bodyPr/>
          <a:lstStyle>
            <a:lvl1pPr>
              <a:defRPr/>
            </a:lvl1pPr>
          </a:lstStyle>
          <a:p>
            <a:r>
              <a:rPr lang="he-IL"/>
              <a:t>לחץ כדי לערוך סגנון כותרת של תבנית בסיס</a:t>
            </a:r>
          </a:p>
        </p:txBody>
      </p:sp>
      <p:sp>
        <p:nvSpPr>
          <p:cNvPr id="3" name="מציין מיקום טקסט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e-IL"/>
              <a:t>לחץ כדי לערוך סגנונות טקסט של תבנית בסיס</a:t>
            </a:r>
          </a:p>
        </p:txBody>
      </p:sp>
      <p:sp>
        <p:nvSpPr>
          <p:cNvPr id="4" name="מציין מיקום תוכן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5" name="מציין מיקום טקסט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e-IL"/>
              <a:t>לחץ כדי לערוך סגנונות טקסט של תבנית בסיס</a:t>
            </a:r>
          </a:p>
        </p:txBody>
      </p:sp>
      <p:sp>
        <p:nvSpPr>
          <p:cNvPr id="6" name="מציין מיקום תוכן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7" name="מציין מיקום של תאריך 3"/>
          <p:cNvSpPr>
            <a:spLocks noGrp="1"/>
          </p:cNvSpPr>
          <p:nvPr>
            <p:ph type="dt" sz="half" idx="10"/>
          </p:nvPr>
        </p:nvSpPr>
        <p:spPr>
          <a:xfrm>
            <a:off x="6553200" y="6356350"/>
            <a:ext cx="2133600" cy="365125"/>
          </a:xfrm>
          <a:prstGeom prst="rect">
            <a:avLst/>
          </a:prstGeom>
        </p:spPr>
        <p:txBody>
          <a:bodyPr/>
          <a:lstStyle>
            <a:lvl1pPr algn="r" rtl="1" eaLnBrk="1" hangingPunct="1">
              <a:defRPr/>
            </a:lvl1pPr>
          </a:lstStyle>
          <a:p>
            <a:pPr>
              <a:defRPr/>
            </a:pPr>
            <a:fld id="{9B88EE75-E36F-41A2-9C3F-79C1EE573FA5}" type="datetimeFigureOut">
              <a:rPr lang="he-IL"/>
              <a:pPr>
                <a:defRPr/>
              </a:pPr>
              <a:t>ח'/אלול/תשע"ט</a:t>
            </a:fld>
            <a:endParaRPr lang="he-IL"/>
          </a:p>
        </p:txBody>
      </p:sp>
      <p:sp>
        <p:nvSpPr>
          <p:cNvPr id="8" name="מציין מיקום של כותרת תחתונה 4"/>
          <p:cNvSpPr>
            <a:spLocks noGrp="1"/>
          </p:cNvSpPr>
          <p:nvPr>
            <p:ph type="ftr" sz="quarter" idx="11"/>
          </p:nvPr>
        </p:nvSpPr>
        <p:spPr>
          <a:xfrm>
            <a:off x="3124200" y="6356350"/>
            <a:ext cx="2895600" cy="365125"/>
          </a:xfrm>
          <a:prstGeom prst="rect">
            <a:avLst/>
          </a:prstGeom>
        </p:spPr>
        <p:txBody>
          <a:bodyPr/>
          <a:lstStyle>
            <a:lvl1pPr algn="r" rtl="1" eaLnBrk="1" hangingPunct="1">
              <a:defRPr/>
            </a:lvl1pPr>
          </a:lstStyle>
          <a:p>
            <a:pPr>
              <a:defRPr/>
            </a:pPr>
            <a:endParaRPr lang="he-IL"/>
          </a:p>
        </p:txBody>
      </p:sp>
      <p:sp>
        <p:nvSpPr>
          <p:cNvPr id="9" name="מציין מיקום של מספר שקופית 5"/>
          <p:cNvSpPr>
            <a:spLocks noGrp="1"/>
          </p:cNvSpPr>
          <p:nvPr>
            <p:ph type="sldNum" sz="quarter" idx="12"/>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algn="r" rtl="1" eaLnBrk="1" hangingPunct="1">
              <a:defRPr/>
            </a:lvl1pPr>
          </a:lstStyle>
          <a:p>
            <a:pPr>
              <a:defRPr/>
            </a:pPr>
            <a:fld id="{C008ADEE-098A-469F-B791-ECDF8CE7D209}" type="slidenum">
              <a:rPr lang="he-IL" altLang="he-IL"/>
              <a:pPr>
                <a:defRPr/>
              </a:pPr>
              <a:t>‹#›</a:t>
            </a:fld>
            <a:endParaRPr lang="he-IL" altLang="he-IL"/>
          </a:p>
        </p:txBody>
      </p:sp>
    </p:spTree>
    <p:extLst>
      <p:ext uri="{BB962C8B-B14F-4D97-AF65-F5344CB8AC3E}">
        <p14:creationId xmlns:p14="http://schemas.microsoft.com/office/powerpoint/2010/main" val="2275523083"/>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secHead" preserve="1">
  <p:cSld name="כותרת מקטע עליונה">
    <p:spTree>
      <p:nvGrpSpPr>
        <p:cNvPr id="1" name=""/>
        <p:cNvGrpSpPr/>
        <p:nvPr/>
      </p:nvGrpSpPr>
      <p:grpSpPr>
        <a:xfrm>
          <a:off x="0" y="0"/>
          <a:ext cx="0" cy="0"/>
          <a:chOff x="0" y="0"/>
          <a:chExt cx="0" cy="0"/>
        </a:xfrm>
      </p:grpSpPr>
      <p:sp>
        <p:nvSpPr>
          <p:cNvPr id="2" name="כותרת 1"/>
          <p:cNvSpPr>
            <a:spLocks noGrp="1"/>
          </p:cNvSpPr>
          <p:nvPr>
            <p:ph type="title"/>
          </p:nvPr>
        </p:nvSpPr>
        <p:spPr>
          <a:xfrm>
            <a:off x="722313" y="4406900"/>
            <a:ext cx="7772400" cy="1362075"/>
          </a:xfrm>
        </p:spPr>
        <p:txBody>
          <a:bodyPr anchor="t"/>
          <a:lstStyle>
            <a:lvl1pPr algn="r">
              <a:defRPr sz="4000" b="1" cap="all"/>
            </a:lvl1pPr>
          </a:lstStyle>
          <a:p>
            <a:r>
              <a:rPr lang="he-IL"/>
              <a:t>לחץ כדי לערוך סגנון כותרת של תבנית בסיס</a:t>
            </a:r>
          </a:p>
        </p:txBody>
      </p:sp>
      <p:sp>
        <p:nvSpPr>
          <p:cNvPr id="3" name="מציין מיקום טקסט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he-IL"/>
              <a:t>לחץ כדי לערוך סגנונות טקסט של תבנית בסיס</a:t>
            </a:r>
          </a:p>
        </p:txBody>
      </p:sp>
      <p:sp>
        <p:nvSpPr>
          <p:cNvPr id="4" name="Rectangle 14"/>
          <p:cNvSpPr>
            <a:spLocks noGrp="1" noChangeArrowheads="1"/>
          </p:cNvSpPr>
          <p:nvPr>
            <p:ph type="sldNum" sz="quarter" idx="10"/>
          </p:nvPr>
        </p:nvSpPr>
        <p:spPr/>
        <p:txBody>
          <a:bodyPr/>
          <a:lstStyle>
            <a:lvl1pPr>
              <a:defRPr/>
            </a:lvl1pPr>
          </a:lstStyle>
          <a:p>
            <a:pPr>
              <a:defRPr/>
            </a:pPr>
            <a:fld id="{2CAFA3E1-64DC-47B0-8AAB-23E5177C4FEF}" type="slidenum">
              <a:rPr lang="he-IL" altLang="he-IL"/>
              <a:pPr>
                <a:defRPr/>
              </a:pPr>
              <a:t>‹#›</a:t>
            </a:fld>
            <a:endParaRPr lang="en-US" altLang="he-IL"/>
          </a:p>
        </p:txBody>
      </p:sp>
      <p:sp>
        <p:nvSpPr>
          <p:cNvPr id="5" name="Rectangle 16"/>
          <p:cNvSpPr>
            <a:spLocks noGrp="1" noChangeArrowheads="1"/>
          </p:cNvSpPr>
          <p:nvPr>
            <p:ph type="ftr" sz="quarter" idx="11"/>
          </p:nvPr>
        </p:nvSpPr>
        <p:spPr/>
        <p:txBody>
          <a:bodyPr/>
          <a:lstStyle>
            <a:lvl1pPr>
              <a:defRPr>
                <a:latin typeface="Arial" pitchFamily="34" charset="0"/>
                <a:cs typeface="Arial" pitchFamily="34" charset="0"/>
              </a:defRPr>
            </a:lvl1pPr>
          </a:lstStyle>
          <a:p>
            <a:pPr>
              <a:defRPr/>
            </a:pPr>
            <a:r>
              <a:rPr lang="he-IL"/>
              <a:t>- סודי -</a:t>
            </a:r>
            <a:endParaRPr lang="en-US"/>
          </a:p>
        </p:txBody>
      </p:sp>
    </p:spTree>
    <p:extLst>
      <p:ext uri="{BB962C8B-B14F-4D97-AF65-F5344CB8AC3E}">
        <p14:creationId xmlns:p14="http://schemas.microsoft.com/office/powerpoint/2010/main" val="2139048400"/>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woObj" preserve="1">
  <p:cSld name="שני תכנים">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lang="he-IL"/>
              <a:t>לחץ כדי לערוך סגנון כותרת של תבנית בסיס</a:t>
            </a:r>
          </a:p>
        </p:txBody>
      </p:sp>
      <p:sp>
        <p:nvSpPr>
          <p:cNvPr id="3" name="מציין מיקום תוכן 2"/>
          <p:cNvSpPr>
            <a:spLocks noGrp="1"/>
          </p:cNvSpPr>
          <p:nvPr>
            <p:ph sz="half" idx="1"/>
          </p:nvPr>
        </p:nvSpPr>
        <p:spPr>
          <a:xfrm>
            <a:off x="457200" y="1341438"/>
            <a:ext cx="4038600" cy="45259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4" name="מציין מיקום תוכן 3"/>
          <p:cNvSpPr>
            <a:spLocks noGrp="1"/>
          </p:cNvSpPr>
          <p:nvPr>
            <p:ph sz="half" idx="2"/>
          </p:nvPr>
        </p:nvSpPr>
        <p:spPr>
          <a:xfrm>
            <a:off x="4648200" y="1341438"/>
            <a:ext cx="4038600" cy="45259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5" name="Rectangle 14"/>
          <p:cNvSpPr>
            <a:spLocks noGrp="1" noChangeArrowheads="1"/>
          </p:cNvSpPr>
          <p:nvPr>
            <p:ph type="sldNum" sz="quarter" idx="10"/>
          </p:nvPr>
        </p:nvSpPr>
        <p:spPr/>
        <p:txBody>
          <a:bodyPr/>
          <a:lstStyle>
            <a:lvl1pPr>
              <a:defRPr/>
            </a:lvl1pPr>
          </a:lstStyle>
          <a:p>
            <a:pPr>
              <a:defRPr/>
            </a:pPr>
            <a:fld id="{100C75F1-BF4B-4E2A-8747-96955443D8AD}" type="slidenum">
              <a:rPr lang="he-IL" altLang="he-IL"/>
              <a:pPr>
                <a:defRPr/>
              </a:pPr>
              <a:t>‹#›</a:t>
            </a:fld>
            <a:endParaRPr lang="en-US" altLang="he-IL"/>
          </a:p>
        </p:txBody>
      </p:sp>
      <p:sp>
        <p:nvSpPr>
          <p:cNvPr id="6" name="Rectangle 16"/>
          <p:cNvSpPr>
            <a:spLocks noGrp="1" noChangeArrowheads="1"/>
          </p:cNvSpPr>
          <p:nvPr>
            <p:ph type="ftr" sz="quarter" idx="11"/>
          </p:nvPr>
        </p:nvSpPr>
        <p:spPr/>
        <p:txBody>
          <a:bodyPr/>
          <a:lstStyle>
            <a:lvl1pPr>
              <a:defRPr>
                <a:latin typeface="Arial" pitchFamily="34" charset="0"/>
                <a:cs typeface="Arial" pitchFamily="34" charset="0"/>
              </a:defRPr>
            </a:lvl1pPr>
          </a:lstStyle>
          <a:p>
            <a:pPr>
              <a:defRPr/>
            </a:pPr>
            <a:r>
              <a:rPr lang="he-IL"/>
              <a:t>- סודי -</a:t>
            </a:r>
            <a:endParaRPr lang="en-US"/>
          </a:p>
        </p:txBody>
      </p:sp>
    </p:spTree>
    <p:extLst>
      <p:ext uri="{BB962C8B-B14F-4D97-AF65-F5344CB8AC3E}">
        <p14:creationId xmlns:p14="http://schemas.microsoft.com/office/powerpoint/2010/main" val="3701467643"/>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twoTxTwoObj" preserve="1">
  <p:cSld name="השוואה">
    <p:spTree>
      <p:nvGrpSpPr>
        <p:cNvPr id="1" name=""/>
        <p:cNvGrpSpPr/>
        <p:nvPr/>
      </p:nvGrpSpPr>
      <p:grpSpPr>
        <a:xfrm>
          <a:off x="0" y="0"/>
          <a:ext cx="0" cy="0"/>
          <a:chOff x="0" y="0"/>
          <a:chExt cx="0" cy="0"/>
        </a:xfrm>
      </p:grpSpPr>
      <p:sp>
        <p:nvSpPr>
          <p:cNvPr id="2" name="כותרת 1"/>
          <p:cNvSpPr>
            <a:spLocks noGrp="1"/>
          </p:cNvSpPr>
          <p:nvPr>
            <p:ph type="title"/>
          </p:nvPr>
        </p:nvSpPr>
        <p:spPr>
          <a:xfrm>
            <a:off x="457200" y="274638"/>
            <a:ext cx="8229600" cy="1143000"/>
          </a:xfrm>
        </p:spPr>
        <p:txBody>
          <a:bodyPr/>
          <a:lstStyle>
            <a:lvl1pPr>
              <a:defRPr/>
            </a:lvl1pPr>
          </a:lstStyle>
          <a:p>
            <a:r>
              <a:rPr lang="he-IL"/>
              <a:t>לחץ כדי לערוך סגנון כותרת של תבנית בסיס</a:t>
            </a:r>
          </a:p>
        </p:txBody>
      </p:sp>
      <p:sp>
        <p:nvSpPr>
          <p:cNvPr id="3" name="מציין מיקום טקסט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e-IL"/>
              <a:t>לחץ כדי לערוך סגנונות טקסט של תבנית בסיס</a:t>
            </a:r>
          </a:p>
        </p:txBody>
      </p:sp>
      <p:sp>
        <p:nvSpPr>
          <p:cNvPr id="4" name="מציין מיקום תוכן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5" name="מציין מיקום טקסט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e-IL"/>
              <a:t>לחץ כדי לערוך סגנונות טקסט של תבנית בסיס</a:t>
            </a:r>
          </a:p>
        </p:txBody>
      </p:sp>
      <p:sp>
        <p:nvSpPr>
          <p:cNvPr id="6" name="מציין מיקום תוכן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7" name="Rectangle 14"/>
          <p:cNvSpPr>
            <a:spLocks noGrp="1" noChangeArrowheads="1"/>
          </p:cNvSpPr>
          <p:nvPr>
            <p:ph type="sldNum" sz="quarter" idx="10"/>
          </p:nvPr>
        </p:nvSpPr>
        <p:spPr/>
        <p:txBody>
          <a:bodyPr/>
          <a:lstStyle>
            <a:lvl1pPr>
              <a:defRPr/>
            </a:lvl1pPr>
          </a:lstStyle>
          <a:p>
            <a:pPr>
              <a:defRPr/>
            </a:pPr>
            <a:fld id="{EBDDDC7E-1D59-4CA9-8E24-2D4DE3C111F8}" type="slidenum">
              <a:rPr lang="he-IL" altLang="he-IL"/>
              <a:pPr>
                <a:defRPr/>
              </a:pPr>
              <a:t>‹#›</a:t>
            </a:fld>
            <a:endParaRPr lang="en-US" altLang="he-IL"/>
          </a:p>
        </p:txBody>
      </p:sp>
      <p:sp>
        <p:nvSpPr>
          <p:cNvPr id="8" name="Rectangle 16"/>
          <p:cNvSpPr>
            <a:spLocks noGrp="1" noChangeArrowheads="1"/>
          </p:cNvSpPr>
          <p:nvPr>
            <p:ph type="ftr" sz="quarter" idx="11"/>
          </p:nvPr>
        </p:nvSpPr>
        <p:spPr/>
        <p:txBody>
          <a:bodyPr/>
          <a:lstStyle>
            <a:lvl1pPr>
              <a:defRPr>
                <a:latin typeface="Arial" pitchFamily="34" charset="0"/>
                <a:cs typeface="Arial" pitchFamily="34" charset="0"/>
              </a:defRPr>
            </a:lvl1pPr>
          </a:lstStyle>
          <a:p>
            <a:pPr>
              <a:defRPr/>
            </a:pPr>
            <a:r>
              <a:rPr lang="he-IL"/>
              <a:t>- סודי -</a:t>
            </a:r>
            <a:endParaRPr lang="en-US"/>
          </a:p>
        </p:txBody>
      </p:sp>
    </p:spTree>
    <p:extLst>
      <p:ext uri="{BB962C8B-B14F-4D97-AF65-F5344CB8AC3E}">
        <p14:creationId xmlns:p14="http://schemas.microsoft.com/office/powerpoint/2010/main" val="3760198919"/>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titleOnly" preserve="1">
  <p:cSld name="כותרת בלבד">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lang="he-IL"/>
              <a:t>לחץ כדי לערוך סגנון כותרת של תבנית בסיס</a:t>
            </a:r>
          </a:p>
        </p:txBody>
      </p:sp>
      <p:sp>
        <p:nvSpPr>
          <p:cNvPr id="3" name="Rectangle 14"/>
          <p:cNvSpPr>
            <a:spLocks noGrp="1" noChangeArrowheads="1"/>
          </p:cNvSpPr>
          <p:nvPr>
            <p:ph type="sldNum" sz="quarter" idx="10"/>
          </p:nvPr>
        </p:nvSpPr>
        <p:spPr/>
        <p:txBody>
          <a:bodyPr/>
          <a:lstStyle>
            <a:lvl1pPr>
              <a:defRPr/>
            </a:lvl1pPr>
          </a:lstStyle>
          <a:p>
            <a:pPr>
              <a:defRPr/>
            </a:pPr>
            <a:fld id="{A722D674-214A-4D09-9D0D-643B1ABD5E4B}" type="slidenum">
              <a:rPr lang="he-IL" altLang="he-IL"/>
              <a:pPr>
                <a:defRPr/>
              </a:pPr>
              <a:t>‹#›</a:t>
            </a:fld>
            <a:endParaRPr lang="en-US" altLang="he-IL"/>
          </a:p>
        </p:txBody>
      </p:sp>
      <p:sp>
        <p:nvSpPr>
          <p:cNvPr id="4" name="Rectangle 16"/>
          <p:cNvSpPr>
            <a:spLocks noGrp="1" noChangeArrowheads="1"/>
          </p:cNvSpPr>
          <p:nvPr>
            <p:ph type="ftr" sz="quarter" idx="11"/>
          </p:nvPr>
        </p:nvSpPr>
        <p:spPr/>
        <p:txBody>
          <a:bodyPr/>
          <a:lstStyle>
            <a:lvl1pPr>
              <a:defRPr>
                <a:latin typeface="Arial" pitchFamily="34" charset="0"/>
                <a:cs typeface="Arial" pitchFamily="34" charset="0"/>
              </a:defRPr>
            </a:lvl1pPr>
          </a:lstStyle>
          <a:p>
            <a:pPr>
              <a:defRPr/>
            </a:pPr>
            <a:r>
              <a:rPr lang="he-IL"/>
              <a:t>- סודי -</a:t>
            </a:r>
            <a:endParaRPr lang="en-US"/>
          </a:p>
        </p:txBody>
      </p:sp>
    </p:spTree>
    <p:extLst>
      <p:ext uri="{BB962C8B-B14F-4D97-AF65-F5344CB8AC3E}">
        <p14:creationId xmlns:p14="http://schemas.microsoft.com/office/powerpoint/2010/main" val="949653577"/>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blank" preserve="1">
  <p:cSld name="ריק">
    <p:spTree>
      <p:nvGrpSpPr>
        <p:cNvPr id="1" name=""/>
        <p:cNvGrpSpPr/>
        <p:nvPr/>
      </p:nvGrpSpPr>
      <p:grpSpPr>
        <a:xfrm>
          <a:off x="0" y="0"/>
          <a:ext cx="0" cy="0"/>
          <a:chOff x="0" y="0"/>
          <a:chExt cx="0" cy="0"/>
        </a:xfrm>
      </p:grpSpPr>
      <p:sp>
        <p:nvSpPr>
          <p:cNvPr id="2" name="Rectangle 14"/>
          <p:cNvSpPr>
            <a:spLocks noGrp="1" noChangeArrowheads="1"/>
          </p:cNvSpPr>
          <p:nvPr>
            <p:ph type="sldNum" sz="quarter" idx="10"/>
          </p:nvPr>
        </p:nvSpPr>
        <p:spPr/>
        <p:txBody>
          <a:bodyPr/>
          <a:lstStyle>
            <a:lvl1pPr>
              <a:defRPr/>
            </a:lvl1pPr>
          </a:lstStyle>
          <a:p>
            <a:pPr>
              <a:defRPr/>
            </a:pPr>
            <a:fld id="{49B99D16-E05C-4EB4-A3B4-762984CEFD7A}" type="slidenum">
              <a:rPr lang="he-IL" altLang="he-IL"/>
              <a:pPr>
                <a:defRPr/>
              </a:pPr>
              <a:t>‹#›</a:t>
            </a:fld>
            <a:endParaRPr lang="en-US" altLang="he-IL"/>
          </a:p>
        </p:txBody>
      </p:sp>
      <p:sp>
        <p:nvSpPr>
          <p:cNvPr id="3" name="Rectangle 16"/>
          <p:cNvSpPr>
            <a:spLocks noGrp="1" noChangeArrowheads="1"/>
          </p:cNvSpPr>
          <p:nvPr>
            <p:ph type="ftr" sz="quarter" idx="11"/>
          </p:nvPr>
        </p:nvSpPr>
        <p:spPr/>
        <p:txBody>
          <a:bodyPr/>
          <a:lstStyle>
            <a:lvl1pPr>
              <a:defRPr>
                <a:latin typeface="Arial" pitchFamily="34" charset="0"/>
                <a:cs typeface="Arial" pitchFamily="34" charset="0"/>
              </a:defRPr>
            </a:lvl1pPr>
          </a:lstStyle>
          <a:p>
            <a:pPr>
              <a:defRPr/>
            </a:pPr>
            <a:r>
              <a:rPr lang="he-IL"/>
              <a:t>- סודי -</a:t>
            </a:r>
            <a:endParaRPr lang="en-US"/>
          </a:p>
        </p:txBody>
      </p:sp>
    </p:spTree>
    <p:extLst>
      <p:ext uri="{BB962C8B-B14F-4D97-AF65-F5344CB8AC3E}">
        <p14:creationId xmlns:p14="http://schemas.microsoft.com/office/powerpoint/2010/main" val="2899438338"/>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objTx" preserve="1">
  <p:cSld name="תוכן עם כיתוב">
    <p:spTree>
      <p:nvGrpSpPr>
        <p:cNvPr id="1" name=""/>
        <p:cNvGrpSpPr/>
        <p:nvPr/>
      </p:nvGrpSpPr>
      <p:grpSpPr>
        <a:xfrm>
          <a:off x="0" y="0"/>
          <a:ext cx="0" cy="0"/>
          <a:chOff x="0" y="0"/>
          <a:chExt cx="0" cy="0"/>
        </a:xfrm>
      </p:grpSpPr>
      <p:sp>
        <p:nvSpPr>
          <p:cNvPr id="2" name="כותרת 1"/>
          <p:cNvSpPr>
            <a:spLocks noGrp="1"/>
          </p:cNvSpPr>
          <p:nvPr>
            <p:ph type="title"/>
          </p:nvPr>
        </p:nvSpPr>
        <p:spPr>
          <a:xfrm>
            <a:off x="457200" y="273050"/>
            <a:ext cx="3008313" cy="1162050"/>
          </a:xfrm>
        </p:spPr>
        <p:txBody>
          <a:bodyPr anchor="b"/>
          <a:lstStyle>
            <a:lvl1pPr algn="r">
              <a:defRPr sz="2000" b="1"/>
            </a:lvl1pPr>
          </a:lstStyle>
          <a:p>
            <a:r>
              <a:rPr lang="he-IL"/>
              <a:t>לחץ כדי לערוך סגנון כותרת של תבנית בסיס</a:t>
            </a:r>
          </a:p>
        </p:txBody>
      </p:sp>
      <p:sp>
        <p:nvSpPr>
          <p:cNvPr id="3" name="מציין מיקום תוכן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4" name="מציין מיקום טקסט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he-IL"/>
              <a:t>לחץ כדי לערוך סגנונות טקסט של תבנית בסיס</a:t>
            </a:r>
          </a:p>
        </p:txBody>
      </p:sp>
      <p:sp>
        <p:nvSpPr>
          <p:cNvPr id="5" name="Rectangle 14"/>
          <p:cNvSpPr>
            <a:spLocks noGrp="1" noChangeArrowheads="1"/>
          </p:cNvSpPr>
          <p:nvPr>
            <p:ph type="sldNum" sz="quarter" idx="10"/>
          </p:nvPr>
        </p:nvSpPr>
        <p:spPr/>
        <p:txBody>
          <a:bodyPr/>
          <a:lstStyle>
            <a:lvl1pPr>
              <a:defRPr/>
            </a:lvl1pPr>
          </a:lstStyle>
          <a:p>
            <a:pPr>
              <a:defRPr/>
            </a:pPr>
            <a:fld id="{60A9728C-99F9-4117-A65F-45FEA4DC217E}" type="slidenum">
              <a:rPr lang="he-IL" altLang="he-IL"/>
              <a:pPr>
                <a:defRPr/>
              </a:pPr>
              <a:t>‹#›</a:t>
            </a:fld>
            <a:endParaRPr lang="en-US" altLang="he-IL"/>
          </a:p>
        </p:txBody>
      </p:sp>
      <p:sp>
        <p:nvSpPr>
          <p:cNvPr id="6" name="Rectangle 16"/>
          <p:cNvSpPr>
            <a:spLocks noGrp="1" noChangeArrowheads="1"/>
          </p:cNvSpPr>
          <p:nvPr>
            <p:ph type="ftr" sz="quarter" idx="11"/>
          </p:nvPr>
        </p:nvSpPr>
        <p:spPr/>
        <p:txBody>
          <a:bodyPr/>
          <a:lstStyle>
            <a:lvl1pPr>
              <a:defRPr>
                <a:latin typeface="Arial" pitchFamily="34" charset="0"/>
                <a:cs typeface="Arial" pitchFamily="34" charset="0"/>
              </a:defRPr>
            </a:lvl1pPr>
          </a:lstStyle>
          <a:p>
            <a:pPr>
              <a:defRPr/>
            </a:pPr>
            <a:r>
              <a:rPr lang="he-IL"/>
              <a:t>- סודי -</a:t>
            </a:r>
            <a:endParaRPr lang="en-US"/>
          </a:p>
        </p:txBody>
      </p:sp>
    </p:spTree>
    <p:extLst>
      <p:ext uri="{BB962C8B-B14F-4D97-AF65-F5344CB8AC3E}">
        <p14:creationId xmlns:p14="http://schemas.microsoft.com/office/powerpoint/2010/main" val="2994716518"/>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picTx" preserve="1">
  <p:cSld name="תמונה עם כיתוב">
    <p:spTree>
      <p:nvGrpSpPr>
        <p:cNvPr id="1" name=""/>
        <p:cNvGrpSpPr/>
        <p:nvPr/>
      </p:nvGrpSpPr>
      <p:grpSpPr>
        <a:xfrm>
          <a:off x="0" y="0"/>
          <a:ext cx="0" cy="0"/>
          <a:chOff x="0" y="0"/>
          <a:chExt cx="0" cy="0"/>
        </a:xfrm>
      </p:grpSpPr>
      <p:sp>
        <p:nvSpPr>
          <p:cNvPr id="2" name="כותרת 1"/>
          <p:cNvSpPr>
            <a:spLocks noGrp="1"/>
          </p:cNvSpPr>
          <p:nvPr>
            <p:ph type="title"/>
          </p:nvPr>
        </p:nvSpPr>
        <p:spPr>
          <a:xfrm>
            <a:off x="1792288" y="4800600"/>
            <a:ext cx="5486400" cy="566738"/>
          </a:xfrm>
        </p:spPr>
        <p:txBody>
          <a:bodyPr anchor="b"/>
          <a:lstStyle>
            <a:lvl1pPr algn="r">
              <a:defRPr sz="2000" b="1"/>
            </a:lvl1pPr>
          </a:lstStyle>
          <a:p>
            <a:r>
              <a:rPr lang="he-IL"/>
              <a:t>לחץ כדי לערוך סגנון כותרת של תבנית בסיס</a:t>
            </a:r>
          </a:p>
        </p:txBody>
      </p:sp>
      <p:sp>
        <p:nvSpPr>
          <p:cNvPr id="3" name="מציין מיקום של תמונה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he-IL" noProof="0"/>
          </a:p>
        </p:txBody>
      </p:sp>
      <p:sp>
        <p:nvSpPr>
          <p:cNvPr id="4" name="מציין מיקום טקסט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he-IL"/>
              <a:t>לחץ כדי לערוך סגנונות טקסט של תבנית בסיס</a:t>
            </a:r>
          </a:p>
        </p:txBody>
      </p:sp>
      <p:sp>
        <p:nvSpPr>
          <p:cNvPr id="5" name="Rectangle 14"/>
          <p:cNvSpPr>
            <a:spLocks noGrp="1" noChangeArrowheads="1"/>
          </p:cNvSpPr>
          <p:nvPr>
            <p:ph type="sldNum" sz="quarter" idx="10"/>
          </p:nvPr>
        </p:nvSpPr>
        <p:spPr/>
        <p:txBody>
          <a:bodyPr/>
          <a:lstStyle>
            <a:lvl1pPr>
              <a:defRPr/>
            </a:lvl1pPr>
          </a:lstStyle>
          <a:p>
            <a:pPr>
              <a:defRPr/>
            </a:pPr>
            <a:fld id="{C81F9BF2-64B2-4B63-B3CA-F636F4288B05}" type="slidenum">
              <a:rPr lang="he-IL" altLang="he-IL"/>
              <a:pPr>
                <a:defRPr/>
              </a:pPr>
              <a:t>‹#›</a:t>
            </a:fld>
            <a:endParaRPr lang="en-US" altLang="he-IL"/>
          </a:p>
        </p:txBody>
      </p:sp>
      <p:sp>
        <p:nvSpPr>
          <p:cNvPr id="6" name="Rectangle 16"/>
          <p:cNvSpPr>
            <a:spLocks noGrp="1" noChangeArrowheads="1"/>
          </p:cNvSpPr>
          <p:nvPr>
            <p:ph type="ftr" sz="quarter" idx="11"/>
          </p:nvPr>
        </p:nvSpPr>
        <p:spPr/>
        <p:txBody>
          <a:bodyPr/>
          <a:lstStyle>
            <a:lvl1pPr>
              <a:defRPr>
                <a:latin typeface="Arial" pitchFamily="34" charset="0"/>
                <a:cs typeface="Arial" pitchFamily="34" charset="0"/>
              </a:defRPr>
            </a:lvl1pPr>
          </a:lstStyle>
          <a:p>
            <a:pPr>
              <a:defRPr/>
            </a:pPr>
            <a:r>
              <a:rPr lang="he-IL"/>
              <a:t>- סודי -</a:t>
            </a:r>
            <a:endParaRPr lang="en-US"/>
          </a:p>
        </p:txBody>
      </p:sp>
    </p:spTree>
    <p:extLst>
      <p:ext uri="{BB962C8B-B14F-4D97-AF65-F5344CB8AC3E}">
        <p14:creationId xmlns:p14="http://schemas.microsoft.com/office/powerpoint/2010/main" val="3269088591"/>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vertTx" preserve="1">
  <p:cSld name="כותרת וטקסט אנכי">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lang="he-IL"/>
              <a:t>לחץ כדי לערוך סגנון כותרת של תבנית בסיס</a:t>
            </a:r>
          </a:p>
        </p:txBody>
      </p:sp>
      <p:sp>
        <p:nvSpPr>
          <p:cNvPr id="3" name="מציין מיקום של טקסט אנכי 2"/>
          <p:cNvSpPr>
            <a:spLocks noGrp="1"/>
          </p:cNvSpPr>
          <p:nvPr>
            <p:ph type="body" orient="vert" idx="1"/>
          </p:nvPr>
        </p:nvSpPr>
        <p:spPr/>
        <p:txBody>
          <a:bodyPr vert="eaVert"/>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4" name="Rectangle 14"/>
          <p:cNvSpPr>
            <a:spLocks noGrp="1" noChangeArrowheads="1"/>
          </p:cNvSpPr>
          <p:nvPr>
            <p:ph type="sldNum" sz="quarter" idx="10"/>
          </p:nvPr>
        </p:nvSpPr>
        <p:spPr/>
        <p:txBody>
          <a:bodyPr/>
          <a:lstStyle>
            <a:lvl1pPr>
              <a:defRPr/>
            </a:lvl1pPr>
          </a:lstStyle>
          <a:p>
            <a:pPr>
              <a:defRPr/>
            </a:pPr>
            <a:fld id="{79E75735-E557-4BB6-9288-EA96853624EB}" type="slidenum">
              <a:rPr lang="he-IL" altLang="he-IL"/>
              <a:pPr>
                <a:defRPr/>
              </a:pPr>
              <a:t>‹#›</a:t>
            </a:fld>
            <a:endParaRPr lang="en-US" altLang="he-IL"/>
          </a:p>
        </p:txBody>
      </p:sp>
      <p:sp>
        <p:nvSpPr>
          <p:cNvPr id="5" name="Rectangle 16"/>
          <p:cNvSpPr>
            <a:spLocks noGrp="1" noChangeArrowheads="1"/>
          </p:cNvSpPr>
          <p:nvPr>
            <p:ph type="ftr" sz="quarter" idx="11"/>
          </p:nvPr>
        </p:nvSpPr>
        <p:spPr/>
        <p:txBody>
          <a:bodyPr/>
          <a:lstStyle>
            <a:lvl1pPr>
              <a:defRPr>
                <a:latin typeface="Arial" pitchFamily="34" charset="0"/>
                <a:cs typeface="Arial" pitchFamily="34" charset="0"/>
              </a:defRPr>
            </a:lvl1pPr>
          </a:lstStyle>
          <a:p>
            <a:pPr>
              <a:defRPr/>
            </a:pPr>
            <a:r>
              <a:rPr lang="he-IL"/>
              <a:t>- סודי -</a:t>
            </a:r>
            <a:endParaRPr lang="en-US"/>
          </a:p>
        </p:txBody>
      </p:sp>
    </p:spTree>
    <p:extLst>
      <p:ext uri="{BB962C8B-B14F-4D97-AF65-F5344CB8AC3E}">
        <p14:creationId xmlns:p14="http://schemas.microsoft.com/office/powerpoint/2010/main" val="31894663"/>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vertTitleAndTx" preserve="1">
  <p:cSld name="כותרת אנכית וטקסט">
    <p:spTree>
      <p:nvGrpSpPr>
        <p:cNvPr id="1" name=""/>
        <p:cNvGrpSpPr/>
        <p:nvPr/>
      </p:nvGrpSpPr>
      <p:grpSpPr>
        <a:xfrm>
          <a:off x="0" y="0"/>
          <a:ext cx="0" cy="0"/>
          <a:chOff x="0" y="0"/>
          <a:chExt cx="0" cy="0"/>
        </a:xfrm>
      </p:grpSpPr>
      <p:sp>
        <p:nvSpPr>
          <p:cNvPr id="2" name="כותרת אנכית 1"/>
          <p:cNvSpPr>
            <a:spLocks noGrp="1"/>
          </p:cNvSpPr>
          <p:nvPr>
            <p:ph type="title" orient="vert"/>
          </p:nvPr>
        </p:nvSpPr>
        <p:spPr>
          <a:xfrm>
            <a:off x="6972300" y="12700"/>
            <a:ext cx="2171700" cy="5854700"/>
          </a:xfrm>
        </p:spPr>
        <p:txBody>
          <a:bodyPr vert="eaVert"/>
          <a:lstStyle/>
          <a:p>
            <a:r>
              <a:rPr lang="he-IL"/>
              <a:t>לחץ כדי לערוך סגנון כותרת של תבנית בסיס</a:t>
            </a:r>
          </a:p>
        </p:txBody>
      </p:sp>
      <p:sp>
        <p:nvSpPr>
          <p:cNvPr id="3" name="מציין מיקום של טקסט אנכי 2"/>
          <p:cNvSpPr>
            <a:spLocks noGrp="1"/>
          </p:cNvSpPr>
          <p:nvPr>
            <p:ph type="body" orient="vert" idx="1"/>
          </p:nvPr>
        </p:nvSpPr>
        <p:spPr>
          <a:xfrm>
            <a:off x="457200" y="12700"/>
            <a:ext cx="6362700" cy="5854700"/>
          </a:xfrm>
        </p:spPr>
        <p:txBody>
          <a:bodyPr vert="eaVert"/>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4" name="Rectangle 14"/>
          <p:cNvSpPr>
            <a:spLocks noGrp="1" noChangeArrowheads="1"/>
          </p:cNvSpPr>
          <p:nvPr>
            <p:ph type="sldNum" sz="quarter" idx="10"/>
          </p:nvPr>
        </p:nvSpPr>
        <p:spPr/>
        <p:txBody>
          <a:bodyPr/>
          <a:lstStyle>
            <a:lvl1pPr>
              <a:defRPr/>
            </a:lvl1pPr>
          </a:lstStyle>
          <a:p>
            <a:pPr>
              <a:defRPr/>
            </a:pPr>
            <a:fld id="{9ECBD686-06D8-4B14-8B5D-05D32380FADD}" type="slidenum">
              <a:rPr lang="he-IL" altLang="he-IL"/>
              <a:pPr>
                <a:defRPr/>
              </a:pPr>
              <a:t>‹#›</a:t>
            </a:fld>
            <a:endParaRPr lang="en-US" altLang="he-IL"/>
          </a:p>
        </p:txBody>
      </p:sp>
      <p:sp>
        <p:nvSpPr>
          <p:cNvPr id="5" name="Rectangle 16"/>
          <p:cNvSpPr>
            <a:spLocks noGrp="1" noChangeArrowheads="1"/>
          </p:cNvSpPr>
          <p:nvPr>
            <p:ph type="ftr" sz="quarter" idx="11"/>
          </p:nvPr>
        </p:nvSpPr>
        <p:spPr/>
        <p:txBody>
          <a:bodyPr/>
          <a:lstStyle>
            <a:lvl1pPr>
              <a:defRPr>
                <a:latin typeface="Arial" pitchFamily="34" charset="0"/>
                <a:cs typeface="Arial" pitchFamily="34" charset="0"/>
              </a:defRPr>
            </a:lvl1pPr>
          </a:lstStyle>
          <a:p>
            <a:pPr>
              <a:defRPr/>
            </a:pPr>
            <a:r>
              <a:rPr lang="he-IL"/>
              <a:t>- סודי -</a:t>
            </a:r>
            <a:endParaRPr lang="en-US"/>
          </a:p>
        </p:txBody>
      </p:sp>
    </p:spTree>
    <p:extLst>
      <p:ext uri="{BB962C8B-B14F-4D97-AF65-F5344CB8AC3E}">
        <p14:creationId xmlns:p14="http://schemas.microsoft.com/office/powerpoint/2010/main" val="260258562"/>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objOnly">
  <p:cSld name="תוכן">
    <p:spTree>
      <p:nvGrpSpPr>
        <p:cNvPr id="1" name=""/>
        <p:cNvGrpSpPr/>
        <p:nvPr/>
      </p:nvGrpSpPr>
      <p:grpSpPr>
        <a:xfrm>
          <a:off x="0" y="0"/>
          <a:ext cx="0" cy="0"/>
          <a:chOff x="0" y="0"/>
          <a:chExt cx="0" cy="0"/>
        </a:xfrm>
      </p:grpSpPr>
      <p:sp>
        <p:nvSpPr>
          <p:cNvPr id="2" name="מציין מיקום תוכן 1"/>
          <p:cNvSpPr>
            <a:spLocks noGrp="1"/>
          </p:cNvSpPr>
          <p:nvPr>
            <p:ph/>
          </p:nvPr>
        </p:nvSpPr>
        <p:spPr>
          <a:xfrm>
            <a:off x="457200" y="274638"/>
            <a:ext cx="8229600" cy="5851525"/>
          </a:xfrm>
          <a:prstGeom prst="rect">
            <a:avLst/>
          </a:prstGeom>
        </p:spPr>
        <p:txBody>
          <a:body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Tree>
    <p:extLst>
      <p:ext uri="{BB962C8B-B14F-4D97-AF65-F5344CB8AC3E}">
        <p14:creationId xmlns:p14="http://schemas.microsoft.com/office/powerpoint/2010/main" val="2101445750"/>
      </p:ext>
    </p:extLst>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כותרת בלבד">
    <p:spTree>
      <p:nvGrpSpPr>
        <p:cNvPr id="1" name=""/>
        <p:cNvGrpSpPr/>
        <p:nvPr/>
      </p:nvGrpSpPr>
      <p:grpSpPr>
        <a:xfrm>
          <a:off x="0" y="0"/>
          <a:ext cx="0" cy="0"/>
          <a:chOff x="0" y="0"/>
          <a:chExt cx="0" cy="0"/>
        </a:xfrm>
      </p:grpSpPr>
      <p:sp>
        <p:nvSpPr>
          <p:cNvPr id="2" name="כותרת 1"/>
          <p:cNvSpPr>
            <a:spLocks noGrp="1"/>
          </p:cNvSpPr>
          <p:nvPr>
            <p:ph type="title"/>
          </p:nvPr>
        </p:nvSpPr>
        <p:spPr>
          <a:xfrm>
            <a:off x="457200" y="274638"/>
            <a:ext cx="8229600" cy="1143000"/>
          </a:xfrm>
          <a:prstGeom prst="rect">
            <a:avLst/>
          </a:prstGeom>
        </p:spPr>
        <p:txBody>
          <a:bodyPr/>
          <a:lstStyle/>
          <a:p>
            <a:r>
              <a:rPr lang="he-IL"/>
              <a:t>לחץ כדי לערוך סגנון כותרת של תבנית בסיס</a:t>
            </a:r>
          </a:p>
        </p:txBody>
      </p:sp>
      <p:sp>
        <p:nvSpPr>
          <p:cNvPr id="3" name="מציין מיקום של תאריך 3"/>
          <p:cNvSpPr>
            <a:spLocks noGrp="1"/>
          </p:cNvSpPr>
          <p:nvPr>
            <p:ph type="dt" sz="half" idx="10"/>
          </p:nvPr>
        </p:nvSpPr>
        <p:spPr>
          <a:xfrm>
            <a:off x="6553200" y="6356350"/>
            <a:ext cx="2133600" cy="365125"/>
          </a:xfrm>
          <a:prstGeom prst="rect">
            <a:avLst/>
          </a:prstGeom>
        </p:spPr>
        <p:txBody>
          <a:bodyPr/>
          <a:lstStyle>
            <a:lvl1pPr algn="r" rtl="1" eaLnBrk="1" hangingPunct="1">
              <a:defRPr/>
            </a:lvl1pPr>
          </a:lstStyle>
          <a:p>
            <a:pPr>
              <a:defRPr/>
            </a:pPr>
            <a:fld id="{D7E427B5-FB91-4DA5-9264-625733094EE8}" type="datetimeFigureOut">
              <a:rPr lang="he-IL"/>
              <a:pPr>
                <a:defRPr/>
              </a:pPr>
              <a:t>ח'/אלול/תשע"ט</a:t>
            </a:fld>
            <a:endParaRPr lang="he-IL"/>
          </a:p>
        </p:txBody>
      </p:sp>
      <p:sp>
        <p:nvSpPr>
          <p:cNvPr id="4" name="מציין מיקום של כותרת תחתונה 4"/>
          <p:cNvSpPr>
            <a:spLocks noGrp="1"/>
          </p:cNvSpPr>
          <p:nvPr>
            <p:ph type="ftr" sz="quarter" idx="11"/>
          </p:nvPr>
        </p:nvSpPr>
        <p:spPr>
          <a:xfrm>
            <a:off x="3124200" y="6356350"/>
            <a:ext cx="2895600" cy="365125"/>
          </a:xfrm>
          <a:prstGeom prst="rect">
            <a:avLst/>
          </a:prstGeom>
        </p:spPr>
        <p:txBody>
          <a:bodyPr/>
          <a:lstStyle>
            <a:lvl1pPr algn="r" rtl="1" eaLnBrk="1" hangingPunct="1">
              <a:defRPr/>
            </a:lvl1pPr>
          </a:lstStyle>
          <a:p>
            <a:pPr>
              <a:defRPr/>
            </a:pPr>
            <a:endParaRPr lang="he-IL"/>
          </a:p>
        </p:txBody>
      </p:sp>
      <p:sp>
        <p:nvSpPr>
          <p:cNvPr id="5" name="מציין מיקום של מספר שקופית 5"/>
          <p:cNvSpPr>
            <a:spLocks noGrp="1"/>
          </p:cNvSpPr>
          <p:nvPr>
            <p:ph type="sldNum" sz="quarter" idx="12"/>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algn="r" rtl="1" eaLnBrk="1" hangingPunct="1">
              <a:defRPr/>
            </a:lvl1pPr>
          </a:lstStyle>
          <a:p>
            <a:pPr>
              <a:defRPr/>
            </a:pPr>
            <a:fld id="{3DD4FE6C-61CA-4153-B237-828E9CB5FABF}" type="slidenum">
              <a:rPr lang="he-IL" altLang="he-IL"/>
              <a:pPr>
                <a:defRPr/>
              </a:pPr>
              <a:t>‹#›</a:t>
            </a:fld>
            <a:endParaRPr lang="he-IL" altLang="he-IL"/>
          </a:p>
        </p:txBody>
      </p:sp>
    </p:spTree>
    <p:extLst>
      <p:ext uri="{BB962C8B-B14F-4D97-AF65-F5344CB8AC3E}">
        <p14:creationId xmlns:p14="http://schemas.microsoft.com/office/powerpoint/2010/main" val="4211260041"/>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userDrawn="1">
  <p:cSld name="1_כותרת בלבד">
    <p:spTree>
      <p:nvGrpSpPr>
        <p:cNvPr id="1" name=""/>
        <p:cNvGrpSpPr/>
        <p:nvPr/>
      </p:nvGrpSpPr>
      <p:grpSpPr>
        <a:xfrm>
          <a:off x="0" y="0"/>
          <a:ext cx="0" cy="0"/>
          <a:chOff x="0" y="0"/>
          <a:chExt cx="0" cy="0"/>
        </a:xfrm>
      </p:grpSpPr>
      <p:sp>
        <p:nvSpPr>
          <p:cNvPr id="7" name="מציין מיקום טקסט 6"/>
          <p:cNvSpPr>
            <a:spLocks noGrp="1"/>
          </p:cNvSpPr>
          <p:nvPr>
            <p:ph type="body" sz="quarter" idx="13"/>
          </p:nvPr>
        </p:nvSpPr>
        <p:spPr>
          <a:xfrm>
            <a:off x="1000100" y="1071547"/>
            <a:ext cx="7643866" cy="4714907"/>
          </a:xfrm>
        </p:spPr>
        <p:txBody>
          <a:bodyPr/>
          <a:lstStyle>
            <a:lvl1pPr>
              <a:buClr>
                <a:schemeClr val="accent3">
                  <a:lumMod val="75000"/>
                </a:schemeClr>
              </a:buClr>
              <a:buSzPct val="70000"/>
              <a:buFont typeface="Wingdings" pitchFamily="2" charset="2"/>
              <a:buChar char="q"/>
              <a:defRPr/>
            </a:lvl1pPr>
            <a:lvl2pPr>
              <a:buFont typeface="Arial" pitchFamily="34" charset="0"/>
              <a:buChar char="–"/>
              <a:defRPr/>
            </a:lvl2pPr>
            <a:lvl3pPr>
              <a:buFont typeface="Wingdings" pitchFamily="2" charset="2"/>
              <a:buChar char="q"/>
              <a:defRPr/>
            </a:lvl3pPr>
            <a:lvl4pPr>
              <a:buFont typeface="Wingdings" pitchFamily="2" charset="2"/>
              <a:buChar char="q"/>
              <a:defRPr/>
            </a:lvl4pPr>
            <a:lvl5pPr>
              <a:buFont typeface="Wingdings" pitchFamily="2" charset="2"/>
              <a:buChar char="q"/>
              <a:defRPr/>
            </a:lvl5pPr>
          </a:lstStyle>
          <a:p>
            <a:pPr lvl="0"/>
            <a:r>
              <a:rPr lang="he-IL" dirty="0"/>
              <a:t>לחץ כדי לערוך סגנונות טקסט של תבנית בסיס</a:t>
            </a:r>
          </a:p>
          <a:p>
            <a:pPr lvl="1"/>
            <a:r>
              <a:rPr lang="he-IL" dirty="0"/>
              <a:t>רמה שנייה</a:t>
            </a:r>
          </a:p>
        </p:txBody>
      </p:sp>
      <p:sp>
        <p:nvSpPr>
          <p:cNvPr id="4" name="מציין מיקום של כותרת 11"/>
          <p:cNvSpPr>
            <a:spLocks noGrp="1"/>
          </p:cNvSpPr>
          <p:nvPr>
            <p:ph type="title"/>
          </p:nvPr>
        </p:nvSpPr>
        <p:spPr>
          <a:xfrm>
            <a:off x="357158" y="-16"/>
            <a:ext cx="8229600" cy="1143000"/>
          </a:xfrm>
          <a:prstGeom prst="rect">
            <a:avLst/>
          </a:prstGeom>
        </p:spPr>
        <p:txBody>
          <a:bodyPr rtlCol="1">
            <a:normAutofit/>
          </a:bodyPr>
          <a:lstStyle>
            <a:lvl1pPr>
              <a:defRPr>
                <a:solidFill>
                  <a:schemeClr val="accent3">
                    <a:lumMod val="75000"/>
                  </a:schemeClr>
                </a:solidFill>
              </a:defRPr>
            </a:lvl1pPr>
          </a:lstStyle>
          <a:p>
            <a:endParaRPr lang="he-IL" dirty="0"/>
          </a:p>
        </p:txBody>
      </p:sp>
    </p:spTree>
    <p:extLst>
      <p:ext uri="{BB962C8B-B14F-4D97-AF65-F5344CB8AC3E}">
        <p14:creationId xmlns:p14="http://schemas.microsoft.com/office/powerpoint/2010/main" val="1589674239"/>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userDrawn="1">
  <p:cSld name="4_כותרת בלבד">
    <p:spTree>
      <p:nvGrpSpPr>
        <p:cNvPr id="1" name=""/>
        <p:cNvGrpSpPr/>
        <p:nvPr/>
      </p:nvGrpSpPr>
      <p:grpSpPr>
        <a:xfrm>
          <a:off x="0" y="0"/>
          <a:ext cx="0" cy="0"/>
          <a:chOff x="0" y="0"/>
          <a:chExt cx="0" cy="0"/>
        </a:xfrm>
      </p:grpSpPr>
      <p:sp>
        <p:nvSpPr>
          <p:cNvPr id="7" name="מציין מיקום טקסט 6"/>
          <p:cNvSpPr>
            <a:spLocks noGrp="1"/>
          </p:cNvSpPr>
          <p:nvPr>
            <p:ph type="body" sz="quarter" idx="13"/>
          </p:nvPr>
        </p:nvSpPr>
        <p:spPr>
          <a:xfrm>
            <a:off x="1000100" y="1071547"/>
            <a:ext cx="7643866" cy="4714907"/>
          </a:xfrm>
        </p:spPr>
        <p:txBody>
          <a:bodyPr/>
          <a:lstStyle>
            <a:lvl1pPr>
              <a:buClr>
                <a:schemeClr val="accent3">
                  <a:lumMod val="75000"/>
                </a:schemeClr>
              </a:buClr>
              <a:buSzPct val="70000"/>
              <a:buFont typeface="Wingdings" pitchFamily="2" charset="2"/>
              <a:buChar char="q"/>
              <a:defRPr/>
            </a:lvl1pPr>
            <a:lvl2pPr>
              <a:buFont typeface="Arial" pitchFamily="34" charset="0"/>
              <a:buChar char="–"/>
              <a:defRPr/>
            </a:lvl2pPr>
            <a:lvl3pPr>
              <a:buFont typeface="Wingdings" pitchFamily="2" charset="2"/>
              <a:buChar char="q"/>
              <a:defRPr/>
            </a:lvl3pPr>
            <a:lvl4pPr>
              <a:buFont typeface="Wingdings" pitchFamily="2" charset="2"/>
              <a:buChar char="q"/>
              <a:defRPr/>
            </a:lvl4pPr>
            <a:lvl5pPr>
              <a:buFont typeface="Wingdings" pitchFamily="2" charset="2"/>
              <a:buChar char="q"/>
              <a:defRPr/>
            </a:lvl5pPr>
          </a:lstStyle>
          <a:p>
            <a:pPr lvl="0"/>
            <a:r>
              <a:rPr lang="he-IL" dirty="0"/>
              <a:t>לחץ כדי לערוך סגנונות טקסט של תבנית בסיס</a:t>
            </a:r>
          </a:p>
          <a:p>
            <a:pPr lvl="1"/>
            <a:r>
              <a:rPr lang="he-IL" dirty="0"/>
              <a:t>רמה שנייה</a:t>
            </a:r>
          </a:p>
        </p:txBody>
      </p:sp>
      <p:sp>
        <p:nvSpPr>
          <p:cNvPr id="4" name="מציין מיקום של כותרת 11"/>
          <p:cNvSpPr>
            <a:spLocks noGrp="1"/>
          </p:cNvSpPr>
          <p:nvPr>
            <p:ph type="title"/>
          </p:nvPr>
        </p:nvSpPr>
        <p:spPr>
          <a:xfrm>
            <a:off x="357158" y="-16"/>
            <a:ext cx="8229600" cy="1143000"/>
          </a:xfrm>
          <a:prstGeom prst="rect">
            <a:avLst/>
          </a:prstGeom>
        </p:spPr>
        <p:txBody>
          <a:bodyPr rtlCol="1"/>
          <a:lstStyle>
            <a:lvl1pPr>
              <a:defRPr>
                <a:solidFill>
                  <a:schemeClr val="accent3">
                    <a:lumMod val="75000"/>
                  </a:schemeClr>
                </a:solidFill>
              </a:defRPr>
            </a:lvl1pPr>
          </a:lstStyle>
          <a:p>
            <a:endParaRPr lang="he-IL" dirty="0"/>
          </a:p>
        </p:txBody>
      </p:sp>
    </p:spTree>
    <p:extLst>
      <p:ext uri="{BB962C8B-B14F-4D97-AF65-F5344CB8AC3E}">
        <p14:creationId xmlns:p14="http://schemas.microsoft.com/office/powerpoint/2010/main" val="3093893287"/>
      </p:ext>
    </p:extLst>
  </p:cSld>
  <p:clrMapOvr>
    <a:masterClrMapping/>
  </p:clrMapOvr>
  <p:transition/>
</p:sldLayout>
</file>

<file path=ppt/slideLayouts/slideLayout62.xml><?xml version="1.0" encoding="utf-8"?>
<p:sldLayout xmlns:a="http://schemas.openxmlformats.org/drawingml/2006/main" xmlns:r="http://schemas.openxmlformats.org/officeDocument/2006/relationships" xmlns:p="http://schemas.openxmlformats.org/presentationml/2006/main" userDrawn="1">
  <p:cSld name="70_כותרת ותוכן">
    <p:spTree>
      <p:nvGrpSpPr>
        <p:cNvPr id="1" name=""/>
        <p:cNvGrpSpPr/>
        <p:nvPr/>
      </p:nvGrpSpPr>
      <p:grpSpPr>
        <a:xfrm>
          <a:off x="0" y="0"/>
          <a:ext cx="0" cy="0"/>
          <a:chOff x="0" y="0"/>
          <a:chExt cx="0" cy="0"/>
        </a:xfrm>
      </p:grpSpPr>
      <p:sp>
        <p:nvSpPr>
          <p:cNvPr id="2" name="Rectangle 6"/>
          <p:cNvSpPr>
            <a:spLocks noGrp="1" noChangeArrowheads="1"/>
          </p:cNvSpPr>
          <p:nvPr>
            <p:ph type="sldNum" sz="quarter" idx="10"/>
          </p:nvPr>
        </p:nvSpPr>
        <p:spPr/>
        <p:txBody>
          <a:bodyPr/>
          <a:lstStyle>
            <a:lvl1pPr>
              <a:defRPr/>
            </a:lvl1pPr>
          </a:lstStyle>
          <a:p>
            <a:pPr>
              <a:defRPr/>
            </a:pPr>
            <a:fld id="{CB129675-A02C-4D8C-9439-3460B7748186}" type="slidenum">
              <a:rPr lang="he-IL" altLang="he-IL"/>
              <a:pPr>
                <a:defRPr/>
              </a:pPr>
              <a:t>‹#›</a:t>
            </a:fld>
            <a:endParaRPr lang="en-US" altLang="he-IL"/>
          </a:p>
        </p:txBody>
      </p:sp>
    </p:spTree>
    <p:extLst>
      <p:ext uri="{BB962C8B-B14F-4D97-AF65-F5344CB8AC3E}">
        <p14:creationId xmlns:p14="http://schemas.microsoft.com/office/powerpoint/2010/main" val="2812905520"/>
      </p:ext>
    </p:extLst>
  </p:cSld>
  <p:clrMapOvr>
    <a:masterClrMapping/>
  </p:clrMapOvr>
  <p:transition spd="med"/>
</p:sldLayout>
</file>

<file path=ppt/slideLayouts/slideLayout63.xml><?xml version="1.0" encoding="utf-8"?>
<p:sldLayout xmlns:a="http://schemas.openxmlformats.org/drawingml/2006/main" xmlns:r="http://schemas.openxmlformats.org/officeDocument/2006/relationships" xmlns:p="http://schemas.openxmlformats.org/presentationml/2006/main" userDrawn="1">
  <p:cSld name="73_כותרת ותוכן">
    <p:spTree>
      <p:nvGrpSpPr>
        <p:cNvPr id="1" name=""/>
        <p:cNvGrpSpPr/>
        <p:nvPr/>
      </p:nvGrpSpPr>
      <p:grpSpPr>
        <a:xfrm>
          <a:off x="0" y="0"/>
          <a:ext cx="0" cy="0"/>
          <a:chOff x="0" y="0"/>
          <a:chExt cx="0" cy="0"/>
        </a:xfrm>
      </p:grpSpPr>
      <p:sp>
        <p:nvSpPr>
          <p:cNvPr id="3" name="מציין מיקום תוכן 2"/>
          <p:cNvSpPr>
            <a:spLocks noGrp="1"/>
          </p:cNvSpPr>
          <p:nvPr>
            <p:ph idx="1"/>
          </p:nvPr>
        </p:nvSpPr>
        <p:spPr>
          <a:xfrm>
            <a:off x="179389" y="1052513"/>
            <a:ext cx="8785225" cy="4897437"/>
          </a:xfrm>
          <a:prstGeom prst="rect">
            <a:avLst/>
          </a:prstGeom>
        </p:spPr>
        <p:txBody>
          <a:body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4" name="מציין מיקום של כותרת תחתונה 1"/>
          <p:cNvSpPr>
            <a:spLocks noGrp="1"/>
          </p:cNvSpPr>
          <p:nvPr>
            <p:ph type="ftr" sz="quarter" idx="10"/>
          </p:nvPr>
        </p:nvSpPr>
        <p:spPr>
          <a:xfrm>
            <a:off x="3857625" y="0"/>
            <a:ext cx="1214438" cy="476250"/>
          </a:xfrm>
        </p:spPr>
        <p:txBody>
          <a:bodyPr/>
          <a:lstStyle>
            <a:lvl1pPr>
              <a:defRPr b="0">
                <a:solidFill>
                  <a:prstClr val="black"/>
                </a:solidFill>
                <a:latin typeface="+mn-lt"/>
                <a:cs typeface="+mn-cs"/>
              </a:defRPr>
            </a:lvl1pPr>
          </a:lstStyle>
          <a:p>
            <a:pPr>
              <a:defRPr/>
            </a:pPr>
            <a:r>
              <a:rPr lang="he-IL"/>
              <a:t>- שמור -</a:t>
            </a:r>
            <a:endParaRPr lang="en-US"/>
          </a:p>
          <a:p>
            <a:pPr>
              <a:defRPr/>
            </a:pPr>
            <a:endParaRPr lang="en-US"/>
          </a:p>
        </p:txBody>
      </p:sp>
    </p:spTree>
    <p:extLst>
      <p:ext uri="{BB962C8B-B14F-4D97-AF65-F5344CB8AC3E}">
        <p14:creationId xmlns:p14="http://schemas.microsoft.com/office/powerpoint/2010/main" val="1952487625"/>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txAndObj">
  <p:cSld name="כותרת, טקסט ותוכן">
    <p:spTree>
      <p:nvGrpSpPr>
        <p:cNvPr id="1" name=""/>
        <p:cNvGrpSpPr/>
        <p:nvPr/>
      </p:nvGrpSpPr>
      <p:grpSpPr>
        <a:xfrm>
          <a:off x="0" y="0"/>
          <a:ext cx="0" cy="0"/>
          <a:chOff x="0" y="0"/>
          <a:chExt cx="0" cy="0"/>
        </a:xfrm>
      </p:grpSpPr>
      <p:sp>
        <p:nvSpPr>
          <p:cNvPr id="2" name="כותרת 1"/>
          <p:cNvSpPr>
            <a:spLocks noGrp="1"/>
          </p:cNvSpPr>
          <p:nvPr>
            <p:ph type="title"/>
          </p:nvPr>
        </p:nvSpPr>
        <p:spPr>
          <a:xfrm>
            <a:off x="457200" y="274638"/>
            <a:ext cx="8229600" cy="1143000"/>
          </a:xfrm>
          <a:prstGeom prst="rect">
            <a:avLst/>
          </a:prstGeom>
        </p:spPr>
        <p:txBody>
          <a:bodyPr/>
          <a:lstStyle/>
          <a:p>
            <a:r>
              <a:rPr lang="he-IL"/>
              <a:t>לחץ כדי לערוך סגנון כותרת של תבנית בסיס</a:t>
            </a:r>
          </a:p>
        </p:txBody>
      </p:sp>
      <p:sp>
        <p:nvSpPr>
          <p:cNvPr id="3" name="מציין מיקום טקסט 2"/>
          <p:cNvSpPr>
            <a:spLocks noGrp="1"/>
          </p:cNvSpPr>
          <p:nvPr>
            <p:ph type="body" sz="half" idx="1"/>
          </p:nvPr>
        </p:nvSpPr>
        <p:spPr>
          <a:xfrm>
            <a:off x="519113" y="1125538"/>
            <a:ext cx="4038600" cy="4870450"/>
          </a:xfrm>
        </p:spPr>
        <p:txBody>
          <a:body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4" name="מציין מיקום תוכן 3"/>
          <p:cNvSpPr>
            <a:spLocks noGrp="1"/>
          </p:cNvSpPr>
          <p:nvPr>
            <p:ph sz="half" idx="2"/>
          </p:nvPr>
        </p:nvSpPr>
        <p:spPr>
          <a:xfrm>
            <a:off x="4710113" y="1125538"/>
            <a:ext cx="4038600" cy="4870450"/>
          </a:xfrm>
        </p:spPr>
        <p:txBody>
          <a:body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Tree>
    <p:extLst>
      <p:ext uri="{BB962C8B-B14F-4D97-AF65-F5344CB8AC3E}">
        <p14:creationId xmlns:p14="http://schemas.microsoft.com/office/powerpoint/2010/main" val="4145129416"/>
      </p:ext>
    </p:extLst>
  </p:cSld>
  <p:clrMapOvr>
    <a:masterClrMapping/>
  </p:clrMapOvr>
  <p:transition/>
</p:sldLayout>
</file>

<file path=ppt/slideLayouts/slideLayout65.xml><?xml version="1.0" encoding="utf-8"?>
<p:sldLayout xmlns:a="http://schemas.openxmlformats.org/drawingml/2006/main" xmlns:r="http://schemas.openxmlformats.org/officeDocument/2006/relationships" xmlns:p="http://schemas.openxmlformats.org/presentationml/2006/main" type="title" preserve="1">
  <p:cSld name="שקופית כותרת">
    <p:spTree>
      <p:nvGrpSpPr>
        <p:cNvPr id="1" name=""/>
        <p:cNvGrpSpPr/>
        <p:nvPr/>
      </p:nvGrpSpPr>
      <p:grpSpPr>
        <a:xfrm>
          <a:off x="0" y="0"/>
          <a:ext cx="0" cy="0"/>
          <a:chOff x="0" y="0"/>
          <a:chExt cx="0" cy="0"/>
        </a:xfrm>
      </p:grpSpPr>
      <p:sp>
        <p:nvSpPr>
          <p:cNvPr id="2" name="כותרת 1"/>
          <p:cNvSpPr>
            <a:spLocks noGrp="1"/>
          </p:cNvSpPr>
          <p:nvPr>
            <p:ph type="ctrTitle"/>
          </p:nvPr>
        </p:nvSpPr>
        <p:spPr>
          <a:xfrm>
            <a:off x="685800" y="2130425"/>
            <a:ext cx="7772400" cy="1470025"/>
          </a:xfrm>
          <a:prstGeom prst="rect">
            <a:avLst/>
          </a:prstGeom>
        </p:spPr>
        <p:txBody>
          <a:bodyPr/>
          <a:lstStyle/>
          <a:p>
            <a:r>
              <a:rPr lang="he-IL"/>
              <a:t>לחץ כדי לערוך סגנון כותרת של תבנית בסיס</a:t>
            </a:r>
          </a:p>
        </p:txBody>
      </p:sp>
      <p:sp>
        <p:nvSpPr>
          <p:cNvPr id="3" name="כותרת משנה 2"/>
          <p:cNvSpPr>
            <a:spLocks noGrp="1"/>
          </p:cNvSpPr>
          <p:nvPr>
            <p:ph type="subTitle" idx="1"/>
          </p:nvPr>
        </p:nvSpPr>
        <p:spPr>
          <a:xfrm>
            <a:off x="1371600" y="3886200"/>
            <a:ext cx="64008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he-IL"/>
              <a:t>לחץ כדי לערוך סגנון כותרת משנה של תבנית בסיס</a:t>
            </a:r>
          </a:p>
        </p:txBody>
      </p:sp>
      <p:sp>
        <p:nvSpPr>
          <p:cNvPr id="4" name="מציין מיקום של תאריך 3"/>
          <p:cNvSpPr>
            <a:spLocks noGrp="1"/>
          </p:cNvSpPr>
          <p:nvPr>
            <p:ph type="dt" sz="half" idx="10"/>
          </p:nvPr>
        </p:nvSpPr>
        <p:spPr>
          <a:xfrm>
            <a:off x="6553200" y="6356350"/>
            <a:ext cx="2133600" cy="365125"/>
          </a:xfrm>
          <a:prstGeom prst="rect">
            <a:avLst/>
          </a:prstGeom>
        </p:spPr>
        <p:txBody>
          <a:bodyPr/>
          <a:lstStyle>
            <a:lvl1pPr algn="r" rtl="1" eaLnBrk="1" hangingPunct="1">
              <a:defRPr>
                <a:solidFill>
                  <a:prstClr val="black"/>
                </a:solidFill>
              </a:defRPr>
            </a:lvl1pPr>
          </a:lstStyle>
          <a:p>
            <a:pPr>
              <a:defRPr/>
            </a:pPr>
            <a:fld id="{C8A06E61-D95F-4C19-8701-C30BEC5DFB57}" type="datetimeFigureOut">
              <a:rPr lang="he-IL"/>
              <a:pPr>
                <a:defRPr/>
              </a:pPr>
              <a:t>ח'/אלול/תשע"ט</a:t>
            </a:fld>
            <a:endParaRPr lang="he-IL"/>
          </a:p>
        </p:txBody>
      </p:sp>
      <p:sp>
        <p:nvSpPr>
          <p:cNvPr id="5" name="מציין מיקום של כותרת תחתונה 4"/>
          <p:cNvSpPr>
            <a:spLocks noGrp="1"/>
          </p:cNvSpPr>
          <p:nvPr>
            <p:ph type="ftr" sz="quarter" idx="11"/>
          </p:nvPr>
        </p:nvSpPr>
        <p:spPr>
          <a:xfrm>
            <a:off x="3124200" y="6356350"/>
            <a:ext cx="2895600" cy="365125"/>
          </a:xfrm>
          <a:prstGeom prst="rect">
            <a:avLst/>
          </a:prstGeom>
        </p:spPr>
        <p:txBody>
          <a:bodyPr/>
          <a:lstStyle>
            <a:lvl1pPr algn="r" rtl="1" eaLnBrk="1" hangingPunct="1">
              <a:defRPr>
                <a:solidFill>
                  <a:prstClr val="black"/>
                </a:solidFill>
              </a:defRPr>
            </a:lvl1pPr>
          </a:lstStyle>
          <a:p>
            <a:pPr>
              <a:defRPr/>
            </a:pPr>
            <a:endParaRPr lang="he-IL"/>
          </a:p>
        </p:txBody>
      </p:sp>
      <p:sp>
        <p:nvSpPr>
          <p:cNvPr id="6" name="מציין מיקום של מספר שקופית 5"/>
          <p:cNvSpPr>
            <a:spLocks noGrp="1"/>
          </p:cNvSpPr>
          <p:nvPr>
            <p:ph type="sldNum" sz="quarter" idx="12"/>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algn="r" rtl="1" eaLnBrk="1" hangingPunct="1">
              <a:defRPr>
                <a:solidFill>
                  <a:srgbClr val="000000"/>
                </a:solidFill>
              </a:defRPr>
            </a:lvl1pPr>
          </a:lstStyle>
          <a:p>
            <a:pPr>
              <a:defRPr/>
            </a:pPr>
            <a:fld id="{F2F7D5D0-B9F6-451F-A007-79F7CB550CFD}" type="slidenum">
              <a:rPr lang="he-IL" altLang="he-IL"/>
              <a:pPr>
                <a:defRPr/>
              </a:pPr>
              <a:t>‹#›</a:t>
            </a:fld>
            <a:endParaRPr lang="he-IL" altLang="he-IL"/>
          </a:p>
        </p:txBody>
      </p:sp>
    </p:spTree>
    <p:extLst>
      <p:ext uri="{BB962C8B-B14F-4D97-AF65-F5344CB8AC3E}">
        <p14:creationId xmlns:p14="http://schemas.microsoft.com/office/powerpoint/2010/main" val="1321078469"/>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obj" preserve="1">
  <p:cSld name="כותרת ותוכן">
    <p:spTree>
      <p:nvGrpSpPr>
        <p:cNvPr id="1" name=""/>
        <p:cNvGrpSpPr/>
        <p:nvPr/>
      </p:nvGrpSpPr>
      <p:grpSpPr>
        <a:xfrm>
          <a:off x="0" y="0"/>
          <a:ext cx="0" cy="0"/>
          <a:chOff x="0" y="0"/>
          <a:chExt cx="0" cy="0"/>
        </a:xfrm>
      </p:grpSpPr>
      <p:sp>
        <p:nvSpPr>
          <p:cNvPr id="2" name="כותרת 1"/>
          <p:cNvSpPr>
            <a:spLocks noGrp="1"/>
          </p:cNvSpPr>
          <p:nvPr>
            <p:ph type="title"/>
          </p:nvPr>
        </p:nvSpPr>
        <p:spPr>
          <a:xfrm>
            <a:off x="857224" y="-24"/>
            <a:ext cx="7286676" cy="642942"/>
          </a:xfrm>
          <a:prstGeom prst="rect">
            <a:avLst/>
          </a:prstGeom>
        </p:spPr>
        <p:txBody>
          <a:bodyPr/>
          <a:lstStyle>
            <a:lvl1pPr>
              <a:defRPr lang="he-IL" sz="4400" b="1" kern="1200" dirty="0">
                <a:solidFill>
                  <a:schemeClr val="tx1"/>
                </a:solidFill>
                <a:effectLst>
                  <a:glow rad="101600">
                    <a:schemeClr val="bg1">
                      <a:alpha val="60000"/>
                    </a:schemeClr>
                  </a:glow>
                </a:effectLst>
                <a:latin typeface="Arial" pitchFamily="34" charset="0"/>
                <a:ea typeface="+mn-ea"/>
                <a:cs typeface="David" pitchFamily="2" charset="-79"/>
              </a:defRPr>
            </a:lvl1pPr>
          </a:lstStyle>
          <a:p>
            <a:r>
              <a:rPr lang="he-IL" dirty="0"/>
              <a:t>לחץ כדי לערוך סגנון כותרת של תבנית בסיס</a:t>
            </a:r>
          </a:p>
        </p:txBody>
      </p:sp>
      <p:sp>
        <p:nvSpPr>
          <p:cNvPr id="3" name="מציין מיקום תוכן 2"/>
          <p:cNvSpPr>
            <a:spLocks noGrp="1"/>
          </p:cNvSpPr>
          <p:nvPr>
            <p:ph idx="1"/>
          </p:nvPr>
        </p:nvSpPr>
        <p:spPr>
          <a:xfrm>
            <a:off x="0" y="928670"/>
            <a:ext cx="7943816" cy="5857916"/>
          </a:xfrm>
          <a:prstGeom prst="rect">
            <a:avLst/>
          </a:prstGeom>
        </p:spPr>
        <p:txBody>
          <a:bodyPr/>
          <a:lstStyle>
            <a:lvl1pPr>
              <a:buFont typeface="Wingdings" pitchFamily="2" charset="2"/>
              <a:buChar char="§"/>
              <a:defRPr sz="2000">
                <a:cs typeface="David" pitchFamily="2" charset="-79"/>
              </a:defRPr>
            </a:lvl1pPr>
            <a:lvl2pPr>
              <a:defRPr sz="1800">
                <a:cs typeface="David" pitchFamily="2" charset="-79"/>
              </a:defRPr>
            </a:lvl2pPr>
            <a:lvl3pPr>
              <a:defRPr sz="1600">
                <a:cs typeface="David" pitchFamily="2" charset="-79"/>
              </a:defRPr>
            </a:lvl3pPr>
            <a:lvl4pPr>
              <a:defRPr sz="1400">
                <a:cs typeface="David" pitchFamily="2" charset="-79"/>
              </a:defRPr>
            </a:lvl4pPr>
            <a:lvl5pPr>
              <a:defRPr sz="1400">
                <a:cs typeface="David" pitchFamily="2" charset="-79"/>
              </a:defRPr>
            </a:lvl5pPr>
          </a:lstStyle>
          <a:p>
            <a:pPr lvl="0"/>
            <a:r>
              <a:rPr lang="he-IL" dirty="0"/>
              <a:t>לחץ כדי לערוך סגנונות טקסט של תבנית בסיס</a:t>
            </a:r>
          </a:p>
          <a:p>
            <a:pPr lvl="1"/>
            <a:r>
              <a:rPr lang="he-IL" dirty="0"/>
              <a:t>רמה שנייה</a:t>
            </a:r>
          </a:p>
          <a:p>
            <a:pPr lvl="2"/>
            <a:r>
              <a:rPr lang="he-IL" dirty="0"/>
              <a:t>רמה שלישית</a:t>
            </a:r>
          </a:p>
          <a:p>
            <a:pPr lvl="3"/>
            <a:r>
              <a:rPr lang="he-IL" dirty="0"/>
              <a:t>רמה רביעית</a:t>
            </a:r>
          </a:p>
          <a:p>
            <a:pPr lvl="4"/>
            <a:r>
              <a:rPr lang="he-IL" dirty="0"/>
              <a:t>רמה חמישית</a:t>
            </a:r>
          </a:p>
        </p:txBody>
      </p:sp>
      <p:sp>
        <p:nvSpPr>
          <p:cNvPr id="4" name="מציין מיקום של תאריך 3"/>
          <p:cNvSpPr>
            <a:spLocks noGrp="1"/>
          </p:cNvSpPr>
          <p:nvPr>
            <p:ph type="dt" sz="half" idx="10"/>
          </p:nvPr>
        </p:nvSpPr>
        <p:spPr>
          <a:xfrm>
            <a:off x="6553200" y="6356350"/>
            <a:ext cx="2133600" cy="365125"/>
          </a:xfrm>
          <a:prstGeom prst="rect">
            <a:avLst/>
          </a:prstGeom>
        </p:spPr>
        <p:txBody>
          <a:bodyPr/>
          <a:lstStyle>
            <a:lvl1pPr algn="r" rtl="1" eaLnBrk="1" hangingPunct="1">
              <a:defRPr>
                <a:solidFill>
                  <a:prstClr val="black"/>
                </a:solidFill>
              </a:defRPr>
            </a:lvl1pPr>
          </a:lstStyle>
          <a:p>
            <a:pPr>
              <a:defRPr/>
            </a:pPr>
            <a:fld id="{49A0C9F8-6895-4EE5-87A5-6159C3BF22CD}" type="datetimeFigureOut">
              <a:rPr lang="he-IL"/>
              <a:pPr>
                <a:defRPr/>
              </a:pPr>
              <a:t>ח'/אלול/תשע"ט</a:t>
            </a:fld>
            <a:endParaRPr lang="he-IL"/>
          </a:p>
        </p:txBody>
      </p:sp>
      <p:sp>
        <p:nvSpPr>
          <p:cNvPr id="5" name="מציין מיקום של כותרת תחתונה 4"/>
          <p:cNvSpPr>
            <a:spLocks noGrp="1"/>
          </p:cNvSpPr>
          <p:nvPr>
            <p:ph type="ftr" sz="quarter" idx="11"/>
          </p:nvPr>
        </p:nvSpPr>
        <p:spPr>
          <a:xfrm>
            <a:off x="3124200" y="6356350"/>
            <a:ext cx="2895600" cy="365125"/>
          </a:xfrm>
          <a:prstGeom prst="rect">
            <a:avLst/>
          </a:prstGeom>
        </p:spPr>
        <p:txBody>
          <a:bodyPr/>
          <a:lstStyle>
            <a:lvl1pPr algn="r" rtl="1" eaLnBrk="1" hangingPunct="1">
              <a:defRPr>
                <a:solidFill>
                  <a:prstClr val="black"/>
                </a:solidFill>
              </a:defRPr>
            </a:lvl1pPr>
          </a:lstStyle>
          <a:p>
            <a:pPr>
              <a:defRPr/>
            </a:pPr>
            <a:endParaRPr lang="he-IL"/>
          </a:p>
        </p:txBody>
      </p:sp>
      <p:sp>
        <p:nvSpPr>
          <p:cNvPr id="6" name="מציין מיקום של מספר שקופית 5"/>
          <p:cNvSpPr>
            <a:spLocks noGrp="1"/>
          </p:cNvSpPr>
          <p:nvPr>
            <p:ph type="sldNum" sz="quarter" idx="12"/>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algn="r" rtl="1" eaLnBrk="1" hangingPunct="1">
              <a:defRPr>
                <a:solidFill>
                  <a:srgbClr val="000000"/>
                </a:solidFill>
              </a:defRPr>
            </a:lvl1pPr>
          </a:lstStyle>
          <a:p>
            <a:pPr>
              <a:defRPr/>
            </a:pPr>
            <a:fld id="{B987362E-73F1-4729-ABF9-247B27FDA8E6}" type="slidenum">
              <a:rPr lang="he-IL" altLang="he-IL"/>
              <a:pPr>
                <a:defRPr/>
              </a:pPr>
              <a:t>‹#›</a:t>
            </a:fld>
            <a:endParaRPr lang="he-IL" altLang="he-IL"/>
          </a:p>
        </p:txBody>
      </p:sp>
    </p:spTree>
    <p:extLst>
      <p:ext uri="{BB962C8B-B14F-4D97-AF65-F5344CB8AC3E}">
        <p14:creationId xmlns:p14="http://schemas.microsoft.com/office/powerpoint/2010/main" val="3634146484"/>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secHead" preserve="1">
  <p:cSld name="כותרת מקטע עליונה">
    <p:spTree>
      <p:nvGrpSpPr>
        <p:cNvPr id="1" name=""/>
        <p:cNvGrpSpPr/>
        <p:nvPr/>
      </p:nvGrpSpPr>
      <p:grpSpPr>
        <a:xfrm>
          <a:off x="0" y="0"/>
          <a:ext cx="0" cy="0"/>
          <a:chOff x="0" y="0"/>
          <a:chExt cx="0" cy="0"/>
        </a:xfrm>
      </p:grpSpPr>
      <p:sp>
        <p:nvSpPr>
          <p:cNvPr id="2" name="כותרת 1"/>
          <p:cNvSpPr>
            <a:spLocks noGrp="1"/>
          </p:cNvSpPr>
          <p:nvPr>
            <p:ph type="title"/>
          </p:nvPr>
        </p:nvSpPr>
        <p:spPr>
          <a:xfrm>
            <a:off x="722313" y="4406900"/>
            <a:ext cx="7772400" cy="1362075"/>
          </a:xfrm>
          <a:prstGeom prst="rect">
            <a:avLst/>
          </a:prstGeom>
        </p:spPr>
        <p:txBody>
          <a:bodyPr anchor="t"/>
          <a:lstStyle>
            <a:lvl1pPr algn="r">
              <a:defRPr sz="4000" b="1" cap="all"/>
            </a:lvl1pPr>
          </a:lstStyle>
          <a:p>
            <a:r>
              <a:rPr lang="he-IL"/>
              <a:t>לחץ כדי לערוך סגנון כותרת של תבנית בסיס</a:t>
            </a:r>
          </a:p>
        </p:txBody>
      </p:sp>
      <p:sp>
        <p:nvSpPr>
          <p:cNvPr id="3" name="מציין מיקום טקסט 2"/>
          <p:cNvSpPr>
            <a:spLocks noGrp="1"/>
          </p:cNvSpPr>
          <p:nvPr>
            <p:ph type="body" idx="1"/>
          </p:nvPr>
        </p:nvSpPr>
        <p:spPr>
          <a:xfrm>
            <a:off x="722313" y="2906713"/>
            <a:ext cx="7772400" cy="1500187"/>
          </a:xfrm>
          <a:prstGeom prst="rect">
            <a:avLst/>
          </a:prstGeo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he-IL"/>
              <a:t>לחץ כדי לערוך סגנונות טקסט של תבנית בסיס</a:t>
            </a:r>
          </a:p>
        </p:txBody>
      </p:sp>
      <p:sp>
        <p:nvSpPr>
          <p:cNvPr id="4" name="מציין מיקום של תאריך 3"/>
          <p:cNvSpPr>
            <a:spLocks noGrp="1"/>
          </p:cNvSpPr>
          <p:nvPr>
            <p:ph type="dt" sz="half" idx="10"/>
          </p:nvPr>
        </p:nvSpPr>
        <p:spPr>
          <a:xfrm>
            <a:off x="6553200" y="6356350"/>
            <a:ext cx="2133600" cy="365125"/>
          </a:xfrm>
          <a:prstGeom prst="rect">
            <a:avLst/>
          </a:prstGeom>
        </p:spPr>
        <p:txBody>
          <a:bodyPr/>
          <a:lstStyle>
            <a:lvl1pPr algn="r" rtl="1" eaLnBrk="1" hangingPunct="1">
              <a:defRPr>
                <a:solidFill>
                  <a:prstClr val="black"/>
                </a:solidFill>
              </a:defRPr>
            </a:lvl1pPr>
          </a:lstStyle>
          <a:p>
            <a:pPr>
              <a:defRPr/>
            </a:pPr>
            <a:fld id="{48098374-16AB-4455-A4ED-070CC0DAAD6A}" type="datetimeFigureOut">
              <a:rPr lang="he-IL"/>
              <a:pPr>
                <a:defRPr/>
              </a:pPr>
              <a:t>ח'/אלול/תשע"ט</a:t>
            </a:fld>
            <a:endParaRPr lang="he-IL"/>
          </a:p>
        </p:txBody>
      </p:sp>
      <p:sp>
        <p:nvSpPr>
          <p:cNvPr id="5" name="מציין מיקום של כותרת תחתונה 4"/>
          <p:cNvSpPr>
            <a:spLocks noGrp="1"/>
          </p:cNvSpPr>
          <p:nvPr>
            <p:ph type="ftr" sz="quarter" idx="11"/>
          </p:nvPr>
        </p:nvSpPr>
        <p:spPr>
          <a:xfrm>
            <a:off x="3124200" y="6356350"/>
            <a:ext cx="2895600" cy="365125"/>
          </a:xfrm>
          <a:prstGeom prst="rect">
            <a:avLst/>
          </a:prstGeom>
        </p:spPr>
        <p:txBody>
          <a:bodyPr/>
          <a:lstStyle>
            <a:lvl1pPr algn="r" rtl="1" eaLnBrk="1" hangingPunct="1">
              <a:defRPr>
                <a:solidFill>
                  <a:prstClr val="black"/>
                </a:solidFill>
              </a:defRPr>
            </a:lvl1pPr>
          </a:lstStyle>
          <a:p>
            <a:pPr>
              <a:defRPr/>
            </a:pPr>
            <a:endParaRPr lang="he-IL"/>
          </a:p>
        </p:txBody>
      </p:sp>
      <p:sp>
        <p:nvSpPr>
          <p:cNvPr id="6" name="מציין מיקום של מספר שקופית 5"/>
          <p:cNvSpPr>
            <a:spLocks noGrp="1"/>
          </p:cNvSpPr>
          <p:nvPr>
            <p:ph type="sldNum" sz="quarter" idx="12"/>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algn="r" rtl="1" eaLnBrk="1" hangingPunct="1">
              <a:defRPr>
                <a:solidFill>
                  <a:srgbClr val="000000"/>
                </a:solidFill>
              </a:defRPr>
            </a:lvl1pPr>
          </a:lstStyle>
          <a:p>
            <a:pPr>
              <a:defRPr/>
            </a:pPr>
            <a:fld id="{CEC25628-6B98-4D04-9059-0A6902337BE6}" type="slidenum">
              <a:rPr lang="he-IL" altLang="he-IL"/>
              <a:pPr>
                <a:defRPr/>
              </a:pPr>
              <a:t>‹#›</a:t>
            </a:fld>
            <a:endParaRPr lang="he-IL" altLang="he-IL"/>
          </a:p>
        </p:txBody>
      </p:sp>
    </p:spTree>
    <p:extLst>
      <p:ext uri="{BB962C8B-B14F-4D97-AF65-F5344CB8AC3E}">
        <p14:creationId xmlns:p14="http://schemas.microsoft.com/office/powerpoint/2010/main" val="963114142"/>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twoObj" preserve="1">
  <p:cSld name="שני תכנים">
    <p:spTree>
      <p:nvGrpSpPr>
        <p:cNvPr id="1" name=""/>
        <p:cNvGrpSpPr/>
        <p:nvPr/>
      </p:nvGrpSpPr>
      <p:grpSpPr>
        <a:xfrm>
          <a:off x="0" y="0"/>
          <a:ext cx="0" cy="0"/>
          <a:chOff x="0" y="0"/>
          <a:chExt cx="0" cy="0"/>
        </a:xfrm>
      </p:grpSpPr>
      <p:sp>
        <p:nvSpPr>
          <p:cNvPr id="2" name="כותרת 1"/>
          <p:cNvSpPr>
            <a:spLocks noGrp="1"/>
          </p:cNvSpPr>
          <p:nvPr>
            <p:ph type="title"/>
          </p:nvPr>
        </p:nvSpPr>
        <p:spPr>
          <a:xfrm>
            <a:off x="457200" y="274638"/>
            <a:ext cx="8229600" cy="1143000"/>
          </a:xfrm>
          <a:prstGeom prst="rect">
            <a:avLst/>
          </a:prstGeom>
        </p:spPr>
        <p:txBody>
          <a:bodyPr/>
          <a:lstStyle/>
          <a:p>
            <a:r>
              <a:rPr lang="he-IL"/>
              <a:t>לחץ כדי לערוך סגנון כותרת של תבנית בסיס</a:t>
            </a:r>
          </a:p>
        </p:txBody>
      </p:sp>
      <p:sp>
        <p:nvSpPr>
          <p:cNvPr id="3" name="מציין מיקום תוכן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4" name="מציין מיקום תוכן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5" name="מציין מיקום של תאריך 3"/>
          <p:cNvSpPr>
            <a:spLocks noGrp="1"/>
          </p:cNvSpPr>
          <p:nvPr>
            <p:ph type="dt" sz="half" idx="10"/>
          </p:nvPr>
        </p:nvSpPr>
        <p:spPr>
          <a:xfrm>
            <a:off x="6553200" y="6356350"/>
            <a:ext cx="2133600" cy="365125"/>
          </a:xfrm>
          <a:prstGeom prst="rect">
            <a:avLst/>
          </a:prstGeom>
        </p:spPr>
        <p:txBody>
          <a:bodyPr/>
          <a:lstStyle>
            <a:lvl1pPr algn="r" rtl="1" eaLnBrk="1" hangingPunct="1">
              <a:defRPr>
                <a:solidFill>
                  <a:prstClr val="black"/>
                </a:solidFill>
              </a:defRPr>
            </a:lvl1pPr>
          </a:lstStyle>
          <a:p>
            <a:pPr>
              <a:defRPr/>
            </a:pPr>
            <a:fld id="{D131BE15-9B65-419D-9328-1BEBFA008340}" type="datetimeFigureOut">
              <a:rPr lang="he-IL"/>
              <a:pPr>
                <a:defRPr/>
              </a:pPr>
              <a:t>ח'/אלול/תשע"ט</a:t>
            </a:fld>
            <a:endParaRPr lang="he-IL"/>
          </a:p>
        </p:txBody>
      </p:sp>
      <p:sp>
        <p:nvSpPr>
          <p:cNvPr id="6" name="מציין מיקום של כותרת תחתונה 4"/>
          <p:cNvSpPr>
            <a:spLocks noGrp="1"/>
          </p:cNvSpPr>
          <p:nvPr>
            <p:ph type="ftr" sz="quarter" idx="11"/>
          </p:nvPr>
        </p:nvSpPr>
        <p:spPr>
          <a:xfrm>
            <a:off x="3124200" y="6356350"/>
            <a:ext cx="2895600" cy="365125"/>
          </a:xfrm>
          <a:prstGeom prst="rect">
            <a:avLst/>
          </a:prstGeom>
        </p:spPr>
        <p:txBody>
          <a:bodyPr/>
          <a:lstStyle>
            <a:lvl1pPr algn="r" rtl="1" eaLnBrk="1" hangingPunct="1">
              <a:defRPr>
                <a:solidFill>
                  <a:prstClr val="black"/>
                </a:solidFill>
              </a:defRPr>
            </a:lvl1pPr>
          </a:lstStyle>
          <a:p>
            <a:pPr>
              <a:defRPr/>
            </a:pPr>
            <a:endParaRPr lang="he-IL"/>
          </a:p>
        </p:txBody>
      </p:sp>
      <p:sp>
        <p:nvSpPr>
          <p:cNvPr id="7" name="מציין מיקום של מספר שקופית 5"/>
          <p:cNvSpPr>
            <a:spLocks noGrp="1"/>
          </p:cNvSpPr>
          <p:nvPr>
            <p:ph type="sldNum" sz="quarter" idx="12"/>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algn="r" rtl="1" eaLnBrk="1" hangingPunct="1">
              <a:defRPr>
                <a:solidFill>
                  <a:srgbClr val="000000"/>
                </a:solidFill>
              </a:defRPr>
            </a:lvl1pPr>
          </a:lstStyle>
          <a:p>
            <a:pPr>
              <a:defRPr/>
            </a:pPr>
            <a:fld id="{95FBDD99-DE20-403E-88F8-C96BFE59B075}" type="slidenum">
              <a:rPr lang="he-IL" altLang="he-IL"/>
              <a:pPr>
                <a:defRPr/>
              </a:pPr>
              <a:t>‹#›</a:t>
            </a:fld>
            <a:endParaRPr lang="he-IL" altLang="he-IL"/>
          </a:p>
        </p:txBody>
      </p:sp>
    </p:spTree>
    <p:extLst>
      <p:ext uri="{BB962C8B-B14F-4D97-AF65-F5344CB8AC3E}">
        <p14:creationId xmlns:p14="http://schemas.microsoft.com/office/powerpoint/2010/main" val="2495015953"/>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twoTxTwoObj" preserve="1">
  <p:cSld name="השוואה">
    <p:spTree>
      <p:nvGrpSpPr>
        <p:cNvPr id="1" name=""/>
        <p:cNvGrpSpPr/>
        <p:nvPr/>
      </p:nvGrpSpPr>
      <p:grpSpPr>
        <a:xfrm>
          <a:off x="0" y="0"/>
          <a:ext cx="0" cy="0"/>
          <a:chOff x="0" y="0"/>
          <a:chExt cx="0" cy="0"/>
        </a:xfrm>
      </p:grpSpPr>
      <p:sp>
        <p:nvSpPr>
          <p:cNvPr id="2" name="כותרת 1"/>
          <p:cNvSpPr>
            <a:spLocks noGrp="1"/>
          </p:cNvSpPr>
          <p:nvPr>
            <p:ph type="title"/>
          </p:nvPr>
        </p:nvSpPr>
        <p:spPr>
          <a:xfrm>
            <a:off x="457200" y="274638"/>
            <a:ext cx="8229600" cy="1143000"/>
          </a:xfrm>
          <a:prstGeom prst="rect">
            <a:avLst/>
          </a:prstGeom>
        </p:spPr>
        <p:txBody>
          <a:bodyPr/>
          <a:lstStyle>
            <a:lvl1pPr>
              <a:defRPr/>
            </a:lvl1pPr>
          </a:lstStyle>
          <a:p>
            <a:r>
              <a:rPr lang="he-IL"/>
              <a:t>לחץ כדי לערוך סגנון כותרת של תבנית בסיס</a:t>
            </a:r>
          </a:p>
        </p:txBody>
      </p:sp>
      <p:sp>
        <p:nvSpPr>
          <p:cNvPr id="3" name="מציין מיקום טקסט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e-IL"/>
              <a:t>לחץ כדי לערוך סגנונות טקסט של תבנית בסיס</a:t>
            </a:r>
          </a:p>
        </p:txBody>
      </p:sp>
      <p:sp>
        <p:nvSpPr>
          <p:cNvPr id="4" name="מציין מיקום תוכן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5" name="מציין מיקום טקסט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e-IL"/>
              <a:t>לחץ כדי לערוך סגנונות טקסט של תבנית בסיס</a:t>
            </a:r>
          </a:p>
        </p:txBody>
      </p:sp>
      <p:sp>
        <p:nvSpPr>
          <p:cNvPr id="6" name="מציין מיקום תוכן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7" name="מציין מיקום של תאריך 3"/>
          <p:cNvSpPr>
            <a:spLocks noGrp="1"/>
          </p:cNvSpPr>
          <p:nvPr>
            <p:ph type="dt" sz="half" idx="10"/>
          </p:nvPr>
        </p:nvSpPr>
        <p:spPr>
          <a:xfrm>
            <a:off x="6553200" y="6356350"/>
            <a:ext cx="2133600" cy="365125"/>
          </a:xfrm>
          <a:prstGeom prst="rect">
            <a:avLst/>
          </a:prstGeom>
        </p:spPr>
        <p:txBody>
          <a:bodyPr/>
          <a:lstStyle>
            <a:lvl1pPr algn="r" rtl="1" eaLnBrk="1" hangingPunct="1">
              <a:defRPr>
                <a:solidFill>
                  <a:prstClr val="black"/>
                </a:solidFill>
              </a:defRPr>
            </a:lvl1pPr>
          </a:lstStyle>
          <a:p>
            <a:pPr>
              <a:defRPr/>
            </a:pPr>
            <a:fld id="{33E357A5-9B52-4982-B27C-00485F3FF4B4}" type="datetimeFigureOut">
              <a:rPr lang="he-IL"/>
              <a:pPr>
                <a:defRPr/>
              </a:pPr>
              <a:t>ח'/אלול/תשע"ט</a:t>
            </a:fld>
            <a:endParaRPr lang="he-IL"/>
          </a:p>
        </p:txBody>
      </p:sp>
      <p:sp>
        <p:nvSpPr>
          <p:cNvPr id="8" name="מציין מיקום של כותרת תחתונה 4"/>
          <p:cNvSpPr>
            <a:spLocks noGrp="1"/>
          </p:cNvSpPr>
          <p:nvPr>
            <p:ph type="ftr" sz="quarter" idx="11"/>
          </p:nvPr>
        </p:nvSpPr>
        <p:spPr>
          <a:xfrm>
            <a:off x="3124200" y="6356350"/>
            <a:ext cx="2895600" cy="365125"/>
          </a:xfrm>
          <a:prstGeom prst="rect">
            <a:avLst/>
          </a:prstGeom>
        </p:spPr>
        <p:txBody>
          <a:bodyPr/>
          <a:lstStyle>
            <a:lvl1pPr algn="r" rtl="1" eaLnBrk="1" hangingPunct="1">
              <a:defRPr>
                <a:solidFill>
                  <a:prstClr val="black"/>
                </a:solidFill>
              </a:defRPr>
            </a:lvl1pPr>
          </a:lstStyle>
          <a:p>
            <a:pPr>
              <a:defRPr/>
            </a:pPr>
            <a:endParaRPr lang="he-IL"/>
          </a:p>
        </p:txBody>
      </p:sp>
      <p:sp>
        <p:nvSpPr>
          <p:cNvPr id="9" name="מציין מיקום של מספר שקופית 5"/>
          <p:cNvSpPr>
            <a:spLocks noGrp="1"/>
          </p:cNvSpPr>
          <p:nvPr>
            <p:ph type="sldNum" sz="quarter" idx="12"/>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algn="r" rtl="1" eaLnBrk="1" hangingPunct="1">
              <a:defRPr>
                <a:solidFill>
                  <a:srgbClr val="000000"/>
                </a:solidFill>
              </a:defRPr>
            </a:lvl1pPr>
          </a:lstStyle>
          <a:p>
            <a:pPr>
              <a:defRPr/>
            </a:pPr>
            <a:fld id="{D6AE5B35-04A7-4E53-85D2-CC8D623F0E99}" type="slidenum">
              <a:rPr lang="he-IL" altLang="he-IL"/>
              <a:pPr>
                <a:defRPr/>
              </a:pPr>
              <a:t>‹#›</a:t>
            </a:fld>
            <a:endParaRPr lang="he-IL" altLang="he-IL"/>
          </a:p>
        </p:txBody>
      </p:sp>
    </p:spTree>
    <p:extLst>
      <p:ext uri="{BB962C8B-B14F-4D97-AF65-F5344CB8AC3E}">
        <p14:creationId xmlns:p14="http://schemas.microsoft.com/office/powerpoint/2010/main" val="221931555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ריק">
    <p:spTree>
      <p:nvGrpSpPr>
        <p:cNvPr id="1" name=""/>
        <p:cNvGrpSpPr/>
        <p:nvPr/>
      </p:nvGrpSpPr>
      <p:grpSpPr>
        <a:xfrm>
          <a:off x="0" y="0"/>
          <a:ext cx="0" cy="0"/>
          <a:chOff x="0" y="0"/>
          <a:chExt cx="0" cy="0"/>
        </a:xfrm>
      </p:grpSpPr>
      <p:sp>
        <p:nvSpPr>
          <p:cNvPr id="2" name="מציין מיקום של תאריך 3"/>
          <p:cNvSpPr>
            <a:spLocks noGrp="1"/>
          </p:cNvSpPr>
          <p:nvPr>
            <p:ph type="dt" sz="half" idx="10"/>
          </p:nvPr>
        </p:nvSpPr>
        <p:spPr>
          <a:xfrm>
            <a:off x="6553200" y="6356350"/>
            <a:ext cx="2133600" cy="365125"/>
          </a:xfrm>
          <a:prstGeom prst="rect">
            <a:avLst/>
          </a:prstGeom>
        </p:spPr>
        <p:txBody>
          <a:bodyPr/>
          <a:lstStyle>
            <a:lvl1pPr algn="r" rtl="1" eaLnBrk="1" hangingPunct="1">
              <a:defRPr/>
            </a:lvl1pPr>
          </a:lstStyle>
          <a:p>
            <a:pPr>
              <a:defRPr/>
            </a:pPr>
            <a:fld id="{E19428FD-0DC8-4D62-931D-D44679757A1C}" type="datetimeFigureOut">
              <a:rPr lang="he-IL"/>
              <a:pPr>
                <a:defRPr/>
              </a:pPr>
              <a:t>ח'/אלול/תשע"ט</a:t>
            </a:fld>
            <a:endParaRPr lang="he-IL"/>
          </a:p>
        </p:txBody>
      </p:sp>
      <p:sp>
        <p:nvSpPr>
          <p:cNvPr id="3" name="מציין מיקום של כותרת תחתונה 4"/>
          <p:cNvSpPr>
            <a:spLocks noGrp="1"/>
          </p:cNvSpPr>
          <p:nvPr>
            <p:ph type="ftr" sz="quarter" idx="11"/>
          </p:nvPr>
        </p:nvSpPr>
        <p:spPr>
          <a:xfrm>
            <a:off x="3124200" y="6356350"/>
            <a:ext cx="2895600" cy="365125"/>
          </a:xfrm>
          <a:prstGeom prst="rect">
            <a:avLst/>
          </a:prstGeom>
        </p:spPr>
        <p:txBody>
          <a:bodyPr/>
          <a:lstStyle>
            <a:lvl1pPr algn="r" rtl="1" eaLnBrk="1" hangingPunct="1">
              <a:defRPr/>
            </a:lvl1pPr>
          </a:lstStyle>
          <a:p>
            <a:pPr>
              <a:defRPr/>
            </a:pPr>
            <a:endParaRPr lang="he-IL"/>
          </a:p>
        </p:txBody>
      </p:sp>
      <p:sp>
        <p:nvSpPr>
          <p:cNvPr id="4" name="מציין מיקום של מספר שקופית 5"/>
          <p:cNvSpPr>
            <a:spLocks noGrp="1"/>
          </p:cNvSpPr>
          <p:nvPr>
            <p:ph type="sldNum" sz="quarter" idx="12"/>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algn="r" rtl="1" eaLnBrk="1" hangingPunct="1">
              <a:defRPr/>
            </a:lvl1pPr>
          </a:lstStyle>
          <a:p>
            <a:pPr>
              <a:defRPr/>
            </a:pPr>
            <a:fld id="{58A8C713-E4DE-4027-9F9A-8E18B12B82D3}" type="slidenum">
              <a:rPr lang="he-IL" altLang="he-IL"/>
              <a:pPr>
                <a:defRPr/>
              </a:pPr>
              <a:t>‹#›</a:t>
            </a:fld>
            <a:endParaRPr lang="he-IL" altLang="he-IL"/>
          </a:p>
        </p:txBody>
      </p:sp>
    </p:spTree>
    <p:extLst>
      <p:ext uri="{BB962C8B-B14F-4D97-AF65-F5344CB8AC3E}">
        <p14:creationId xmlns:p14="http://schemas.microsoft.com/office/powerpoint/2010/main" val="2883513272"/>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titleOnly" preserve="1">
  <p:cSld name="כותרת בלבד">
    <p:spTree>
      <p:nvGrpSpPr>
        <p:cNvPr id="1" name=""/>
        <p:cNvGrpSpPr/>
        <p:nvPr/>
      </p:nvGrpSpPr>
      <p:grpSpPr>
        <a:xfrm>
          <a:off x="0" y="0"/>
          <a:ext cx="0" cy="0"/>
          <a:chOff x="0" y="0"/>
          <a:chExt cx="0" cy="0"/>
        </a:xfrm>
      </p:grpSpPr>
      <p:sp>
        <p:nvSpPr>
          <p:cNvPr id="2" name="כותרת 1"/>
          <p:cNvSpPr>
            <a:spLocks noGrp="1"/>
          </p:cNvSpPr>
          <p:nvPr>
            <p:ph type="title"/>
          </p:nvPr>
        </p:nvSpPr>
        <p:spPr>
          <a:xfrm>
            <a:off x="457200" y="274638"/>
            <a:ext cx="8229600" cy="1143000"/>
          </a:xfrm>
          <a:prstGeom prst="rect">
            <a:avLst/>
          </a:prstGeom>
        </p:spPr>
        <p:txBody>
          <a:bodyPr/>
          <a:lstStyle/>
          <a:p>
            <a:r>
              <a:rPr lang="he-IL"/>
              <a:t>לחץ כדי לערוך סגנון כותרת של תבנית בסיס</a:t>
            </a:r>
          </a:p>
        </p:txBody>
      </p:sp>
      <p:sp>
        <p:nvSpPr>
          <p:cNvPr id="3" name="מציין מיקום של תאריך 3"/>
          <p:cNvSpPr>
            <a:spLocks noGrp="1"/>
          </p:cNvSpPr>
          <p:nvPr>
            <p:ph type="dt" sz="half" idx="10"/>
          </p:nvPr>
        </p:nvSpPr>
        <p:spPr>
          <a:xfrm>
            <a:off x="6553200" y="6356350"/>
            <a:ext cx="2133600" cy="365125"/>
          </a:xfrm>
          <a:prstGeom prst="rect">
            <a:avLst/>
          </a:prstGeom>
        </p:spPr>
        <p:txBody>
          <a:bodyPr/>
          <a:lstStyle>
            <a:lvl1pPr algn="r" rtl="1" eaLnBrk="1" hangingPunct="1">
              <a:defRPr>
                <a:solidFill>
                  <a:prstClr val="black"/>
                </a:solidFill>
              </a:defRPr>
            </a:lvl1pPr>
          </a:lstStyle>
          <a:p>
            <a:pPr>
              <a:defRPr/>
            </a:pPr>
            <a:fld id="{CB23C74A-35DD-4C24-B5B6-13DDB374FCAD}" type="datetimeFigureOut">
              <a:rPr lang="he-IL"/>
              <a:pPr>
                <a:defRPr/>
              </a:pPr>
              <a:t>ח'/אלול/תשע"ט</a:t>
            </a:fld>
            <a:endParaRPr lang="he-IL"/>
          </a:p>
        </p:txBody>
      </p:sp>
      <p:sp>
        <p:nvSpPr>
          <p:cNvPr id="4" name="מציין מיקום של כותרת תחתונה 4"/>
          <p:cNvSpPr>
            <a:spLocks noGrp="1"/>
          </p:cNvSpPr>
          <p:nvPr>
            <p:ph type="ftr" sz="quarter" idx="11"/>
          </p:nvPr>
        </p:nvSpPr>
        <p:spPr>
          <a:xfrm>
            <a:off x="3124200" y="6356350"/>
            <a:ext cx="2895600" cy="365125"/>
          </a:xfrm>
          <a:prstGeom prst="rect">
            <a:avLst/>
          </a:prstGeom>
        </p:spPr>
        <p:txBody>
          <a:bodyPr/>
          <a:lstStyle>
            <a:lvl1pPr algn="r" rtl="1" eaLnBrk="1" hangingPunct="1">
              <a:defRPr>
                <a:solidFill>
                  <a:prstClr val="black"/>
                </a:solidFill>
              </a:defRPr>
            </a:lvl1pPr>
          </a:lstStyle>
          <a:p>
            <a:pPr>
              <a:defRPr/>
            </a:pPr>
            <a:endParaRPr lang="he-IL"/>
          </a:p>
        </p:txBody>
      </p:sp>
      <p:sp>
        <p:nvSpPr>
          <p:cNvPr id="5" name="מציין מיקום של מספר שקופית 5"/>
          <p:cNvSpPr>
            <a:spLocks noGrp="1"/>
          </p:cNvSpPr>
          <p:nvPr>
            <p:ph type="sldNum" sz="quarter" idx="12"/>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algn="r" rtl="1" eaLnBrk="1" hangingPunct="1">
              <a:defRPr>
                <a:solidFill>
                  <a:srgbClr val="000000"/>
                </a:solidFill>
              </a:defRPr>
            </a:lvl1pPr>
          </a:lstStyle>
          <a:p>
            <a:pPr>
              <a:defRPr/>
            </a:pPr>
            <a:fld id="{7D3AD3A6-B4AD-4B0D-8A24-440E93C5753E}" type="slidenum">
              <a:rPr lang="he-IL" altLang="he-IL"/>
              <a:pPr>
                <a:defRPr/>
              </a:pPr>
              <a:t>‹#›</a:t>
            </a:fld>
            <a:endParaRPr lang="he-IL" altLang="he-IL"/>
          </a:p>
        </p:txBody>
      </p:sp>
    </p:spTree>
    <p:extLst>
      <p:ext uri="{BB962C8B-B14F-4D97-AF65-F5344CB8AC3E}">
        <p14:creationId xmlns:p14="http://schemas.microsoft.com/office/powerpoint/2010/main" val="2343315109"/>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blank" preserve="1">
  <p:cSld name="ריק">
    <p:spTree>
      <p:nvGrpSpPr>
        <p:cNvPr id="1" name=""/>
        <p:cNvGrpSpPr/>
        <p:nvPr/>
      </p:nvGrpSpPr>
      <p:grpSpPr>
        <a:xfrm>
          <a:off x="0" y="0"/>
          <a:ext cx="0" cy="0"/>
          <a:chOff x="0" y="0"/>
          <a:chExt cx="0" cy="0"/>
        </a:xfrm>
      </p:grpSpPr>
      <p:sp>
        <p:nvSpPr>
          <p:cNvPr id="2" name="מציין מיקום של תאריך 3"/>
          <p:cNvSpPr>
            <a:spLocks noGrp="1"/>
          </p:cNvSpPr>
          <p:nvPr>
            <p:ph type="dt" sz="half" idx="10"/>
          </p:nvPr>
        </p:nvSpPr>
        <p:spPr>
          <a:xfrm>
            <a:off x="6553200" y="6356350"/>
            <a:ext cx="2133600" cy="365125"/>
          </a:xfrm>
          <a:prstGeom prst="rect">
            <a:avLst/>
          </a:prstGeom>
        </p:spPr>
        <p:txBody>
          <a:bodyPr/>
          <a:lstStyle>
            <a:lvl1pPr algn="r" rtl="1" eaLnBrk="1" hangingPunct="1">
              <a:defRPr>
                <a:solidFill>
                  <a:prstClr val="black"/>
                </a:solidFill>
              </a:defRPr>
            </a:lvl1pPr>
          </a:lstStyle>
          <a:p>
            <a:pPr>
              <a:defRPr/>
            </a:pPr>
            <a:fld id="{BD385B93-9508-4BB4-9F98-E93D5440F2D5}" type="datetimeFigureOut">
              <a:rPr lang="he-IL"/>
              <a:pPr>
                <a:defRPr/>
              </a:pPr>
              <a:t>ח'/אלול/תשע"ט</a:t>
            </a:fld>
            <a:endParaRPr lang="he-IL"/>
          </a:p>
        </p:txBody>
      </p:sp>
      <p:sp>
        <p:nvSpPr>
          <p:cNvPr id="3" name="מציין מיקום של כותרת תחתונה 4"/>
          <p:cNvSpPr>
            <a:spLocks noGrp="1"/>
          </p:cNvSpPr>
          <p:nvPr>
            <p:ph type="ftr" sz="quarter" idx="11"/>
          </p:nvPr>
        </p:nvSpPr>
        <p:spPr>
          <a:xfrm>
            <a:off x="3124200" y="6356350"/>
            <a:ext cx="2895600" cy="365125"/>
          </a:xfrm>
          <a:prstGeom prst="rect">
            <a:avLst/>
          </a:prstGeom>
        </p:spPr>
        <p:txBody>
          <a:bodyPr/>
          <a:lstStyle>
            <a:lvl1pPr algn="r" rtl="1" eaLnBrk="1" hangingPunct="1">
              <a:defRPr>
                <a:solidFill>
                  <a:prstClr val="black"/>
                </a:solidFill>
              </a:defRPr>
            </a:lvl1pPr>
          </a:lstStyle>
          <a:p>
            <a:pPr>
              <a:defRPr/>
            </a:pPr>
            <a:endParaRPr lang="he-IL"/>
          </a:p>
        </p:txBody>
      </p:sp>
      <p:sp>
        <p:nvSpPr>
          <p:cNvPr id="4" name="מציין מיקום של מספר שקופית 5"/>
          <p:cNvSpPr>
            <a:spLocks noGrp="1"/>
          </p:cNvSpPr>
          <p:nvPr>
            <p:ph type="sldNum" sz="quarter" idx="12"/>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algn="r" rtl="1" eaLnBrk="1" hangingPunct="1">
              <a:defRPr>
                <a:solidFill>
                  <a:srgbClr val="000000"/>
                </a:solidFill>
              </a:defRPr>
            </a:lvl1pPr>
          </a:lstStyle>
          <a:p>
            <a:pPr>
              <a:defRPr/>
            </a:pPr>
            <a:fld id="{62BEBBF3-6769-40D8-8166-C45B15A60163}" type="slidenum">
              <a:rPr lang="he-IL" altLang="he-IL"/>
              <a:pPr>
                <a:defRPr/>
              </a:pPr>
              <a:t>‹#›</a:t>
            </a:fld>
            <a:endParaRPr lang="he-IL" altLang="he-IL"/>
          </a:p>
        </p:txBody>
      </p:sp>
    </p:spTree>
    <p:extLst>
      <p:ext uri="{BB962C8B-B14F-4D97-AF65-F5344CB8AC3E}">
        <p14:creationId xmlns:p14="http://schemas.microsoft.com/office/powerpoint/2010/main" val="2527739919"/>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objTx" preserve="1">
  <p:cSld name="תוכן עם כיתוב">
    <p:spTree>
      <p:nvGrpSpPr>
        <p:cNvPr id="1" name=""/>
        <p:cNvGrpSpPr/>
        <p:nvPr/>
      </p:nvGrpSpPr>
      <p:grpSpPr>
        <a:xfrm>
          <a:off x="0" y="0"/>
          <a:ext cx="0" cy="0"/>
          <a:chOff x="0" y="0"/>
          <a:chExt cx="0" cy="0"/>
        </a:xfrm>
      </p:grpSpPr>
      <p:sp>
        <p:nvSpPr>
          <p:cNvPr id="2" name="כותרת 1"/>
          <p:cNvSpPr>
            <a:spLocks noGrp="1"/>
          </p:cNvSpPr>
          <p:nvPr>
            <p:ph type="title"/>
          </p:nvPr>
        </p:nvSpPr>
        <p:spPr>
          <a:xfrm>
            <a:off x="457200" y="273050"/>
            <a:ext cx="3008313" cy="1162050"/>
          </a:xfrm>
          <a:prstGeom prst="rect">
            <a:avLst/>
          </a:prstGeom>
        </p:spPr>
        <p:txBody>
          <a:bodyPr anchor="b"/>
          <a:lstStyle>
            <a:lvl1pPr algn="r">
              <a:defRPr sz="2000" b="1"/>
            </a:lvl1pPr>
          </a:lstStyle>
          <a:p>
            <a:r>
              <a:rPr lang="he-IL"/>
              <a:t>לחץ כדי לערוך סגנון כותרת של תבנית בסיס</a:t>
            </a:r>
          </a:p>
        </p:txBody>
      </p:sp>
      <p:sp>
        <p:nvSpPr>
          <p:cNvPr id="3" name="מציין מיקום תוכן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4" name="מציין מיקום טקסט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he-IL"/>
              <a:t>לחץ כדי לערוך סגנונות טקסט של תבנית בסיס</a:t>
            </a:r>
          </a:p>
        </p:txBody>
      </p:sp>
      <p:sp>
        <p:nvSpPr>
          <p:cNvPr id="5" name="מציין מיקום של תאריך 3"/>
          <p:cNvSpPr>
            <a:spLocks noGrp="1"/>
          </p:cNvSpPr>
          <p:nvPr>
            <p:ph type="dt" sz="half" idx="10"/>
          </p:nvPr>
        </p:nvSpPr>
        <p:spPr>
          <a:xfrm>
            <a:off x="6553200" y="6356350"/>
            <a:ext cx="2133600" cy="365125"/>
          </a:xfrm>
          <a:prstGeom prst="rect">
            <a:avLst/>
          </a:prstGeom>
        </p:spPr>
        <p:txBody>
          <a:bodyPr/>
          <a:lstStyle>
            <a:lvl1pPr algn="r" rtl="1" eaLnBrk="1" hangingPunct="1">
              <a:defRPr>
                <a:solidFill>
                  <a:prstClr val="black"/>
                </a:solidFill>
              </a:defRPr>
            </a:lvl1pPr>
          </a:lstStyle>
          <a:p>
            <a:pPr>
              <a:defRPr/>
            </a:pPr>
            <a:fld id="{DB9AFFDD-DD4C-4239-BA06-D6F2F205B8F5}" type="datetimeFigureOut">
              <a:rPr lang="he-IL"/>
              <a:pPr>
                <a:defRPr/>
              </a:pPr>
              <a:t>ח'/אלול/תשע"ט</a:t>
            </a:fld>
            <a:endParaRPr lang="he-IL"/>
          </a:p>
        </p:txBody>
      </p:sp>
      <p:sp>
        <p:nvSpPr>
          <p:cNvPr id="6" name="מציין מיקום של כותרת תחתונה 4"/>
          <p:cNvSpPr>
            <a:spLocks noGrp="1"/>
          </p:cNvSpPr>
          <p:nvPr>
            <p:ph type="ftr" sz="quarter" idx="11"/>
          </p:nvPr>
        </p:nvSpPr>
        <p:spPr>
          <a:xfrm>
            <a:off x="3124200" y="6356350"/>
            <a:ext cx="2895600" cy="365125"/>
          </a:xfrm>
          <a:prstGeom prst="rect">
            <a:avLst/>
          </a:prstGeom>
        </p:spPr>
        <p:txBody>
          <a:bodyPr/>
          <a:lstStyle>
            <a:lvl1pPr algn="r" rtl="1" eaLnBrk="1" hangingPunct="1">
              <a:defRPr>
                <a:solidFill>
                  <a:prstClr val="black"/>
                </a:solidFill>
              </a:defRPr>
            </a:lvl1pPr>
          </a:lstStyle>
          <a:p>
            <a:pPr>
              <a:defRPr/>
            </a:pPr>
            <a:endParaRPr lang="he-IL"/>
          </a:p>
        </p:txBody>
      </p:sp>
      <p:sp>
        <p:nvSpPr>
          <p:cNvPr id="7" name="מציין מיקום של מספר שקופית 5"/>
          <p:cNvSpPr>
            <a:spLocks noGrp="1"/>
          </p:cNvSpPr>
          <p:nvPr>
            <p:ph type="sldNum" sz="quarter" idx="12"/>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algn="r" rtl="1" eaLnBrk="1" hangingPunct="1">
              <a:defRPr>
                <a:solidFill>
                  <a:srgbClr val="000000"/>
                </a:solidFill>
              </a:defRPr>
            </a:lvl1pPr>
          </a:lstStyle>
          <a:p>
            <a:pPr>
              <a:defRPr/>
            </a:pPr>
            <a:fld id="{378B00D7-DE72-4A36-B68E-FA2694CD5802}" type="slidenum">
              <a:rPr lang="he-IL" altLang="he-IL"/>
              <a:pPr>
                <a:defRPr/>
              </a:pPr>
              <a:t>‹#›</a:t>
            </a:fld>
            <a:endParaRPr lang="he-IL" altLang="he-IL"/>
          </a:p>
        </p:txBody>
      </p:sp>
    </p:spTree>
    <p:extLst>
      <p:ext uri="{BB962C8B-B14F-4D97-AF65-F5344CB8AC3E}">
        <p14:creationId xmlns:p14="http://schemas.microsoft.com/office/powerpoint/2010/main" val="2737755203"/>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picTx" preserve="1">
  <p:cSld name="תמונה עם כיתוב">
    <p:spTree>
      <p:nvGrpSpPr>
        <p:cNvPr id="1" name=""/>
        <p:cNvGrpSpPr/>
        <p:nvPr/>
      </p:nvGrpSpPr>
      <p:grpSpPr>
        <a:xfrm>
          <a:off x="0" y="0"/>
          <a:ext cx="0" cy="0"/>
          <a:chOff x="0" y="0"/>
          <a:chExt cx="0" cy="0"/>
        </a:xfrm>
      </p:grpSpPr>
      <p:sp>
        <p:nvSpPr>
          <p:cNvPr id="2" name="כותרת 1"/>
          <p:cNvSpPr>
            <a:spLocks noGrp="1"/>
          </p:cNvSpPr>
          <p:nvPr>
            <p:ph type="title"/>
          </p:nvPr>
        </p:nvSpPr>
        <p:spPr>
          <a:xfrm>
            <a:off x="1792288" y="4800600"/>
            <a:ext cx="5486400" cy="566738"/>
          </a:xfrm>
          <a:prstGeom prst="rect">
            <a:avLst/>
          </a:prstGeom>
        </p:spPr>
        <p:txBody>
          <a:bodyPr anchor="b"/>
          <a:lstStyle>
            <a:lvl1pPr algn="r">
              <a:defRPr sz="2000" b="1"/>
            </a:lvl1pPr>
          </a:lstStyle>
          <a:p>
            <a:r>
              <a:rPr lang="he-IL"/>
              <a:t>לחץ כדי לערוך סגנון כותרת של תבנית בסיס</a:t>
            </a:r>
          </a:p>
        </p:txBody>
      </p:sp>
      <p:sp>
        <p:nvSpPr>
          <p:cNvPr id="3" name="מציין מיקום של תמונה 2"/>
          <p:cNvSpPr>
            <a:spLocks noGrp="1"/>
          </p:cNvSpPr>
          <p:nvPr>
            <p:ph type="pic" idx="1"/>
          </p:nvPr>
        </p:nvSpPr>
        <p:spPr>
          <a:xfrm>
            <a:off x="1792288" y="612775"/>
            <a:ext cx="5486400" cy="4114800"/>
          </a:xfrm>
          <a:prstGeom prst="rect">
            <a:avLst/>
          </a:prstGeom>
        </p:spPr>
        <p:txBody>
          <a:bodyPr rtlCol="1">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he-IL" noProof="0"/>
          </a:p>
        </p:txBody>
      </p:sp>
      <p:sp>
        <p:nvSpPr>
          <p:cNvPr id="4" name="מציין מיקום טקסט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he-IL"/>
              <a:t>לחץ כדי לערוך סגנונות טקסט של תבנית בסיס</a:t>
            </a:r>
          </a:p>
        </p:txBody>
      </p:sp>
      <p:sp>
        <p:nvSpPr>
          <p:cNvPr id="5" name="מציין מיקום של תאריך 3"/>
          <p:cNvSpPr>
            <a:spLocks noGrp="1"/>
          </p:cNvSpPr>
          <p:nvPr>
            <p:ph type="dt" sz="half" idx="10"/>
          </p:nvPr>
        </p:nvSpPr>
        <p:spPr>
          <a:xfrm>
            <a:off x="6553200" y="6356350"/>
            <a:ext cx="2133600" cy="365125"/>
          </a:xfrm>
          <a:prstGeom prst="rect">
            <a:avLst/>
          </a:prstGeom>
        </p:spPr>
        <p:txBody>
          <a:bodyPr/>
          <a:lstStyle>
            <a:lvl1pPr algn="r" rtl="1" eaLnBrk="1" hangingPunct="1">
              <a:defRPr>
                <a:solidFill>
                  <a:prstClr val="black"/>
                </a:solidFill>
              </a:defRPr>
            </a:lvl1pPr>
          </a:lstStyle>
          <a:p>
            <a:pPr>
              <a:defRPr/>
            </a:pPr>
            <a:fld id="{4F67A15B-4CB8-48F2-8A4E-0B2213FC5407}" type="datetimeFigureOut">
              <a:rPr lang="he-IL"/>
              <a:pPr>
                <a:defRPr/>
              </a:pPr>
              <a:t>ח'/אלול/תשע"ט</a:t>
            </a:fld>
            <a:endParaRPr lang="he-IL"/>
          </a:p>
        </p:txBody>
      </p:sp>
      <p:sp>
        <p:nvSpPr>
          <p:cNvPr id="6" name="מציין מיקום של כותרת תחתונה 4"/>
          <p:cNvSpPr>
            <a:spLocks noGrp="1"/>
          </p:cNvSpPr>
          <p:nvPr>
            <p:ph type="ftr" sz="quarter" idx="11"/>
          </p:nvPr>
        </p:nvSpPr>
        <p:spPr>
          <a:xfrm>
            <a:off x="3124200" y="6356350"/>
            <a:ext cx="2895600" cy="365125"/>
          </a:xfrm>
          <a:prstGeom prst="rect">
            <a:avLst/>
          </a:prstGeom>
        </p:spPr>
        <p:txBody>
          <a:bodyPr/>
          <a:lstStyle>
            <a:lvl1pPr algn="r" rtl="1" eaLnBrk="1" hangingPunct="1">
              <a:defRPr>
                <a:solidFill>
                  <a:prstClr val="black"/>
                </a:solidFill>
              </a:defRPr>
            </a:lvl1pPr>
          </a:lstStyle>
          <a:p>
            <a:pPr>
              <a:defRPr/>
            </a:pPr>
            <a:endParaRPr lang="he-IL"/>
          </a:p>
        </p:txBody>
      </p:sp>
      <p:sp>
        <p:nvSpPr>
          <p:cNvPr id="7" name="מציין מיקום של מספר שקופית 5"/>
          <p:cNvSpPr>
            <a:spLocks noGrp="1"/>
          </p:cNvSpPr>
          <p:nvPr>
            <p:ph type="sldNum" sz="quarter" idx="12"/>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algn="r" rtl="1" eaLnBrk="1" hangingPunct="1">
              <a:defRPr>
                <a:solidFill>
                  <a:srgbClr val="000000"/>
                </a:solidFill>
              </a:defRPr>
            </a:lvl1pPr>
          </a:lstStyle>
          <a:p>
            <a:pPr>
              <a:defRPr/>
            </a:pPr>
            <a:fld id="{B8A9BC6B-4186-4E18-9D1D-287938C57CF8}" type="slidenum">
              <a:rPr lang="he-IL" altLang="he-IL"/>
              <a:pPr>
                <a:defRPr/>
              </a:pPr>
              <a:t>‹#›</a:t>
            </a:fld>
            <a:endParaRPr lang="he-IL" altLang="he-IL"/>
          </a:p>
        </p:txBody>
      </p:sp>
    </p:spTree>
    <p:extLst>
      <p:ext uri="{BB962C8B-B14F-4D97-AF65-F5344CB8AC3E}">
        <p14:creationId xmlns:p14="http://schemas.microsoft.com/office/powerpoint/2010/main" val="1789675275"/>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vertTx" preserve="1">
  <p:cSld name="כותרת וטקסט אנכי">
    <p:spTree>
      <p:nvGrpSpPr>
        <p:cNvPr id="1" name=""/>
        <p:cNvGrpSpPr/>
        <p:nvPr/>
      </p:nvGrpSpPr>
      <p:grpSpPr>
        <a:xfrm>
          <a:off x="0" y="0"/>
          <a:ext cx="0" cy="0"/>
          <a:chOff x="0" y="0"/>
          <a:chExt cx="0" cy="0"/>
        </a:xfrm>
      </p:grpSpPr>
      <p:sp>
        <p:nvSpPr>
          <p:cNvPr id="2" name="כותרת 1"/>
          <p:cNvSpPr>
            <a:spLocks noGrp="1"/>
          </p:cNvSpPr>
          <p:nvPr>
            <p:ph type="title"/>
          </p:nvPr>
        </p:nvSpPr>
        <p:spPr>
          <a:xfrm>
            <a:off x="457200" y="274638"/>
            <a:ext cx="8229600" cy="1143000"/>
          </a:xfrm>
          <a:prstGeom prst="rect">
            <a:avLst/>
          </a:prstGeom>
        </p:spPr>
        <p:txBody>
          <a:bodyPr/>
          <a:lstStyle/>
          <a:p>
            <a:r>
              <a:rPr lang="he-IL"/>
              <a:t>לחץ כדי לערוך סגנון כותרת של תבנית בסיס</a:t>
            </a:r>
          </a:p>
        </p:txBody>
      </p:sp>
      <p:sp>
        <p:nvSpPr>
          <p:cNvPr id="3" name="מציין מיקום של טקסט אנכי 2"/>
          <p:cNvSpPr>
            <a:spLocks noGrp="1"/>
          </p:cNvSpPr>
          <p:nvPr>
            <p:ph type="body" orient="vert" idx="1"/>
          </p:nvPr>
        </p:nvSpPr>
        <p:spPr>
          <a:xfrm>
            <a:off x="0" y="928670"/>
            <a:ext cx="7943816" cy="5857916"/>
          </a:xfrm>
          <a:prstGeom prst="rect">
            <a:avLst/>
          </a:prstGeom>
        </p:spPr>
        <p:txBody>
          <a:bodyPr vert="eaVert"/>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4" name="מציין מיקום של תאריך 3"/>
          <p:cNvSpPr>
            <a:spLocks noGrp="1"/>
          </p:cNvSpPr>
          <p:nvPr>
            <p:ph type="dt" sz="half" idx="10"/>
          </p:nvPr>
        </p:nvSpPr>
        <p:spPr>
          <a:xfrm>
            <a:off x="6553200" y="6356350"/>
            <a:ext cx="2133600" cy="365125"/>
          </a:xfrm>
          <a:prstGeom prst="rect">
            <a:avLst/>
          </a:prstGeom>
        </p:spPr>
        <p:txBody>
          <a:bodyPr/>
          <a:lstStyle>
            <a:lvl1pPr algn="r" rtl="1" eaLnBrk="1" hangingPunct="1">
              <a:defRPr>
                <a:solidFill>
                  <a:prstClr val="black"/>
                </a:solidFill>
              </a:defRPr>
            </a:lvl1pPr>
          </a:lstStyle>
          <a:p>
            <a:pPr>
              <a:defRPr/>
            </a:pPr>
            <a:fld id="{B31B3C06-AEC1-4A7B-9EF3-4D5E3DE4ABC4}" type="datetimeFigureOut">
              <a:rPr lang="he-IL"/>
              <a:pPr>
                <a:defRPr/>
              </a:pPr>
              <a:t>ח'/אלול/תשע"ט</a:t>
            </a:fld>
            <a:endParaRPr lang="he-IL"/>
          </a:p>
        </p:txBody>
      </p:sp>
      <p:sp>
        <p:nvSpPr>
          <p:cNvPr id="5" name="מציין מיקום של כותרת תחתונה 4"/>
          <p:cNvSpPr>
            <a:spLocks noGrp="1"/>
          </p:cNvSpPr>
          <p:nvPr>
            <p:ph type="ftr" sz="quarter" idx="11"/>
          </p:nvPr>
        </p:nvSpPr>
        <p:spPr>
          <a:xfrm>
            <a:off x="3124200" y="6356350"/>
            <a:ext cx="2895600" cy="365125"/>
          </a:xfrm>
          <a:prstGeom prst="rect">
            <a:avLst/>
          </a:prstGeom>
        </p:spPr>
        <p:txBody>
          <a:bodyPr/>
          <a:lstStyle>
            <a:lvl1pPr algn="r" rtl="1" eaLnBrk="1" hangingPunct="1">
              <a:defRPr>
                <a:solidFill>
                  <a:prstClr val="black"/>
                </a:solidFill>
              </a:defRPr>
            </a:lvl1pPr>
          </a:lstStyle>
          <a:p>
            <a:pPr>
              <a:defRPr/>
            </a:pPr>
            <a:endParaRPr lang="he-IL"/>
          </a:p>
        </p:txBody>
      </p:sp>
      <p:sp>
        <p:nvSpPr>
          <p:cNvPr id="6" name="מציין מיקום של מספר שקופית 5"/>
          <p:cNvSpPr>
            <a:spLocks noGrp="1"/>
          </p:cNvSpPr>
          <p:nvPr>
            <p:ph type="sldNum" sz="quarter" idx="12"/>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algn="r" rtl="1" eaLnBrk="1" hangingPunct="1">
              <a:defRPr>
                <a:solidFill>
                  <a:srgbClr val="000000"/>
                </a:solidFill>
              </a:defRPr>
            </a:lvl1pPr>
          </a:lstStyle>
          <a:p>
            <a:pPr>
              <a:defRPr/>
            </a:pPr>
            <a:fld id="{841D3E29-CE0F-4139-B9FC-4E92D6279DD1}" type="slidenum">
              <a:rPr lang="he-IL" altLang="he-IL"/>
              <a:pPr>
                <a:defRPr/>
              </a:pPr>
              <a:t>‹#›</a:t>
            </a:fld>
            <a:endParaRPr lang="he-IL" altLang="he-IL"/>
          </a:p>
        </p:txBody>
      </p:sp>
    </p:spTree>
    <p:extLst>
      <p:ext uri="{BB962C8B-B14F-4D97-AF65-F5344CB8AC3E}">
        <p14:creationId xmlns:p14="http://schemas.microsoft.com/office/powerpoint/2010/main" val="3965174327"/>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vertTitleAndTx" preserve="1">
  <p:cSld name="כותרת אנכית וטקסט">
    <p:spTree>
      <p:nvGrpSpPr>
        <p:cNvPr id="1" name=""/>
        <p:cNvGrpSpPr/>
        <p:nvPr/>
      </p:nvGrpSpPr>
      <p:grpSpPr>
        <a:xfrm>
          <a:off x="0" y="0"/>
          <a:ext cx="0" cy="0"/>
          <a:chOff x="0" y="0"/>
          <a:chExt cx="0" cy="0"/>
        </a:xfrm>
      </p:grpSpPr>
      <p:sp>
        <p:nvSpPr>
          <p:cNvPr id="2" name="כותרת אנכית 1"/>
          <p:cNvSpPr>
            <a:spLocks noGrp="1"/>
          </p:cNvSpPr>
          <p:nvPr>
            <p:ph type="title" orient="vert"/>
          </p:nvPr>
        </p:nvSpPr>
        <p:spPr>
          <a:xfrm>
            <a:off x="6629400" y="274638"/>
            <a:ext cx="2057400" cy="5851525"/>
          </a:xfrm>
          <a:prstGeom prst="rect">
            <a:avLst/>
          </a:prstGeom>
        </p:spPr>
        <p:txBody>
          <a:bodyPr vert="eaVert"/>
          <a:lstStyle/>
          <a:p>
            <a:r>
              <a:rPr lang="he-IL"/>
              <a:t>לחץ כדי לערוך סגנון כותרת של תבנית בסיס</a:t>
            </a:r>
          </a:p>
        </p:txBody>
      </p:sp>
      <p:sp>
        <p:nvSpPr>
          <p:cNvPr id="3" name="מציין מיקום של טקסט אנכי 2"/>
          <p:cNvSpPr>
            <a:spLocks noGrp="1"/>
          </p:cNvSpPr>
          <p:nvPr>
            <p:ph type="body" orient="vert" idx="1"/>
          </p:nvPr>
        </p:nvSpPr>
        <p:spPr>
          <a:xfrm>
            <a:off x="457200" y="274638"/>
            <a:ext cx="6019800" cy="5851525"/>
          </a:xfrm>
          <a:prstGeom prst="rect">
            <a:avLst/>
          </a:prstGeom>
        </p:spPr>
        <p:txBody>
          <a:bodyPr vert="eaVert"/>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4" name="מציין מיקום של תאריך 3"/>
          <p:cNvSpPr>
            <a:spLocks noGrp="1"/>
          </p:cNvSpPr>
          <p:nvPr>
            <p:ph type="dt" sz="half" idx="10"/>
          </p:nvPr>
        </p:nvSpPr>
        <p:spPr>
          <a:xfrm>
            <a:off x="6553200" y="6356350"/>
            <a:ext cx="2133600" cy="365125"/>
          </a:xfrm>
          <a:prstGeom prst="rect">
            <a:avLst/>
          </a:prstGeom>
        </p:spPr>
        <p:txBody>
          <a:bodyPr/>
          <a:lstStyle>
            <a:lvl1pPr algn="r" rtl="1" eaLnBrk="1" hangingPunct="1">
              <a:defRPr>
                <a:solidFill>
                  <a:prstClr val="black"/>
                </a:solidFill>
              </a:defRPr>
            </a:lvl1pPr>
          </a:lstStyle>
          <a:p>
            <a:pPr>
              <a:defRPr/>
            </a:pPr>
            <a:fld id="{5A8D8003-ABDD-44EB-916D-A50228CD566E}" type="datetimeFigureOut">
              <a:rPr lang="he-IL"/>
              <a:pPr>
                <a:defRPr/>
              </a:pPr>
              <a:t>ח'/אלול/תשע"ט</a:t>
            </a:fld>
            <a:endParaRPr lang="he-IL"/>
          </a:p>
        </p:txBody>
      </p:sp>
      <p:sp>
        <p:nvSpPr>
          <p:cNvPr id="5" name="מציין מיקום של כותרת תחתונה 4"/>
          <p:cNvSpPr>
            <a:spLocks noGrp="1"/>
          </p:cNvSpPr>
          <p:nvPr>
            <p:ph type="ftr" sz="quarter" idx="11"/>
          </p:nvPr>
        </p:nvSpPr>
        <p:spPr>
          <a:xfrm>
            <a:off x="3124200" y="6356350"/>
            <a:ext cx="2895600" cy="365125"/>
          </a:xfrm>
          <a:prstGeom prst="rect">
            <a:avLst/>
          </a:prstGeom>
        </p:spPr>
        <p:txBody>
          <a:bodyPr/>
          <a:lstStyle>
            <a:lvl1pPr algn="r" rtl="1" eaLnBrk="1" hangingPunct="1">
              <a:defRPr>
                <a:solidFill>
                  <a:prstClr val="black"/>
                </a:solidFill>
              </a:defRPr>
            </a:lvl1pPr>
          </a:lstStyle>
          <a:p>
            <a:pPr>
              <a:defRPr/>
            </a:pPr>
            <a:endParaRPr lang="he-IL"/>
          </a:p>
        </p:txBody>
      </p:sp>
      <p:sp>
        <p:nvSpPr>
          <p:cNvPr id="6" name="מציין מיקום של מספר שקופית 5"/>
          <p:cNvSpPr>
            <a:spLocks noGrp="1"/>
          </p:cNvSpPr>
          <p:nvPr>
            <p:ph type="sldNum" sz="quarter" idx="12"/>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algn="r" rtl="1" eaLnBrk="1" hangingPunct="1">
              <a:defRPr>
                <a:solidFill>
                  <a:srgbClr val="000000"/>
                </a:solidFill>
              </a:defRPr>
            </a:lvl1pPr>
          </a:lstStyle>
          <a:p>
            <a:pPr>
              <a:defRPr/>
            </a:pPr>
            <a:fld id="{D32AC227-1765-4802-A119-ADD4F2B24F8B}" type="slidenum">
              <a:rPr lang="he-IL" altLang="he-IL"/>
              <a:pPr>
                <a:defRPr/>
              </a:pPr>
              <a:t>‹#›</a:t>
            </a:fld>
            <a:endParaRPr lang="he-IL" altLang="he-IL"/>
          </a:p>
        </p:txBody>
      </p:sp>
    </p:spTree>
    <p:extLst>
      <p:ext uri="{BB962C8B-B14F-4D97-AF65-F5344CB8AC3E}">
        <p14:creationId xmlns:p14="http://schemas.microsoft.com/office/powerpoint/2010/main" val="892831399"/>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title" preserve="1">
  <p:cSld name="שקופית כותרת">
    <p:spTree>
      <p:nvGrpSpPr>
        <p:cNvPr id="1" name=""/>
        <p:cNvGrpSpPr/>
        <p:nvPr/>
      </p:nvGrpSpPr>
      <p:grpSpPr>
        <a:xfrm>
          <a:off x="0" y="0"/>
          <a:ext cx="0" cy="0"/>
          <a:chOff x="0" y="0"/>
          <a:chExt cx="0" cy="0"/>
        </a:xfrm>
      </p:grpSpPr>
      <p:sp>
        <p:nvSpPr>
          <p:cNvPr id="4" name="Freeform 8"/>
          <p:cNvSpPr>
            <a:spLocks/>
          </p:cNvSpPr>
          <p:nvPr/>
        </p:nvSpPr>
        <p:spPr bwMode="auto">
          <a:xfrm>
            <a:off x="-31750" y="4321175"/>
            <a:ext cx="1395413" cy="781050"/>
          </a:xfrm>
          <a:custGeom>
            <a:avLst/>
            <a:gdLst>
              <a:gd name="T0" fmla="*/ 2147483646 w 8042"/>
              <a:gd name="T1" fmla="*/ 2147483646 h 10000"/>
              <a:gd name="T2" fmla="*/ 2147483646 w 8042"/>
              <a:gd name="T3" fmla="*/ 2147483646 h 10000"/>
              <a:gd name="T4" fmla="*/ 2147483646 w 8042"/>
              <a:gd name="T5" fmla="*/ 2147483646 h 10000"/>
              <a:gd name="T6" fmla="*/ 2147483646 w 8042"/>
              <a:gd name="T7" fmla="*/ 2147483646 h 10000"/>
              <a:gd name="T8" fmla="*/ 2147483646 w 8042"/>
              <a:gd name="T9" fmla="*/ 2147483646 h 10000"/>
              <a:gd name="T10" fmla="*/ 2147483646 w 8042"/>
              <a:gd name="T11" fmla="*/ 2147483646 h 10000"/>
              <a:gd name="T12" fmla="*/ 2147483646 w 8042"/>
              <a:gd name="T13" fmla="*/ 2147483646 h 10000"/>
              <a:gd name="T14" fmla="*/ 2147483646 w 8042"/>
              <a:gd name="T15" fmla="*/ 2147483646 h 10000"/>
              <a:gd name="T16" fmla="*/ 2147483646 w 8042"/>
              <a:gd name="T17" fmla="*/ 0 h 10000"/>
              <a:gd name="T18" fmla="*/ 0 w 8042"/>
              <a:gd name="T19" fmla="*/ 2147483646 h 10000"/>
              <a:gd name="T20" fmla="*/ 2147483646 w 8042"/>
              <a:gd name="T21" fmla="*/ 2147483646 h 1000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8042" h="10000">
                <a:moveTo>
                  <a:pt x="5799" y="10000"/>
                </a:moveTo>
                <a:cubicBezTo>
                  <a:pt x="5880" y="10000"/>
                  <a:pt x="5934" y="9940"/>
                  <a:pt x="5961" y="9880"/>
                </a:cubicBezTo>
                <a:cubicBezTo>
                  <a:pt x="5961" y="9820"/>
                  <a:pt x="5988" y="9820"/>
                  <a:pt x="5988" y="9820"/>
                </a:cubicBezTo>
                <a:lnTo>
                  <a:pt x="8042" y="5260"/>
                </a:lnTo>
                <a:cubicBezTo>
                  <a:pt x="8096" y="5140"/>
                  <a:pt x="8096" y="4901"/>
                  <a:pt x="8042" y="4721"/>
                </a:cubicBezTo>
                <a:lnTo>
                  <a:pt x="5988" y="221"/>
                </a:lnTo>
                <a:cubicBezTo>
                  <a:pt x="5988" y="160"/>
                  <a:pt x="5961" y="160"/>
                  <a:pt x="5961" y="160"/>
                </a:cubicBezTo>
                <a:cubicBezTo>
                  <a:pt x="5934" y="101"/>
                  <a:pt x="5880" y="41"/>
                  <a:pt x="5799" y="41"/>
                </a:cubicBezTo>
                <a:lnTo>
                  <a:pt x="18" y="0"/>
                </a:lnTo>
                <a:cubicBezTo>
                  <a:pt x="12" y="3330"/>
                  <a:pt x="6" y="6661"/>
                  <a:pt x="0" y="9991"/>
                </a:cubicBezTo>
                <a:lnTo>
                  <a:pt x="5799" y="1000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 name="Title 1"/>
          <p:cNvSpPr>
            <a:spLocks noGrp="1"/>
          </p:cNvSpPr>
          <p:nvPr>
            <p:ph type="ctrTitle"/>
          </p:nvPr>
        </p:nvSpPr>
        <p:spPr>
          <a:xfrm>
            <a:off x="1942416" y="2514601"/>
            <a:ext cx="6600451" cy="2262781"/>
          </a:xfrm>
        </p:spPr>
        <p:txBody>
          <a:bodyPr anchor="b">
            <a:normAutofit/>
          </a:bodyPr>
          <a:lstStyle>
            <a:lvl1pPr>
              <a:defRPr sz="5400"/>
            </a:lvl1pPr>
          </a:lstStyle>
          <a:p>
            <a:r>
              <a:rPr lang="he-IL"/>
              <a:t>לחץ כדי לערוך סגנון כותרת של תבנית בסיס</a:t>
            </a:r>
            <a:endParaRPr lang="en-US" dirty="0"/>
          </a:p>
        </p:txBody>
      </p:sp>
      <p:sp>
        <p:nvSpPr>
          <p:cNvPr id="3" name="Subtitle 2"/>
          <p:cNvSpPr>
            <a:spLocks noGrp="1"/>
          </p:cNvSpPr>
          <p:nvPr>
            <p:ph type="subTitle" idx="1"/>
          </p:nvPr>
        </p:nvSpPr>
        <p:spPr>
          <a:xfrm>
            <a:off x="1942416" y="4777380"/>
            <a:ext cx="6600451" cy="1126283"/>
          </a:xfrm>
        </p:spPr>
        <p:txBody>
          <a:bodyPr/>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he-IL"/>
              <a:t>לחץ כדי לערוך סגנון כותרת משנה של תבנית בסיס</a:t>
            </a:r>
            <a:endParaRPr lang="en-US" dirty="0"/>
          </a:p>
        </p:txBody>
      </p:sp>
      <p:sp>
        <p:nvSpPr>
          <p:cNvPr id="5" name="Date Placeholder 3"/>
          <p:cNvSpPr>
            <a:spLocks noGrp="1"/>
          </p:cNvSpPr>
          <p:nvPr>
            <p:ph type="dt" sz="half" idx="10"/>
          </p:nvPr>
        </p:nvSpPr>
        <p:spPr/>
        <p:txBody>
          <a:bodyPr/>
          <a:lstStyle>
            <a:lvl1pPr>
              <a:defRPr/>
            </a:lvl1pPr>
          </a:lstStyle>
          <a:p>
            <a:pPr>
              <a:defRPr/>
            </a:pPr>
            <a:fld id="{9DE3924D-F101-4DCE-AF6D-D4DE5B5B6E89}" type="datetimeFigureOut">
              <a:rPr lang="en-US"/>
              <a:pPr>
                <a:defRPr/>
              </a:pPr>
              <a:t>9/8/2019</a:t>
            </a:fld>
            <a:endParaRPr lang="en-US"/>
          </a:p>
        </p:txBody>
      </p:sp>
      <p:sp>
        <p:nvSpPr>
          <p:cNvPr id="6" name="Footer Placeholder 4"/>
          <p:cNvSpPr>
            <a:spLocks noGrp="1"/>
          </p:cNvSpPr>
          <p:nvPr>
            <p:ph type="ftr" sz="quarter" idx="11"/>
          </p:nvPr>
        </p:nvSpPr>
        <p:spPr/>
        <p:txBody>
          <a:bodyPr/>
          <a:lstStyle>
            <a:lvl1pPr>
              <a:defRPr/>
            </a:lvl1pPr>
          </a:lstStyle>
          <a:p>
            <a:pPr>
              <a:defRPr/>
            </a:pPr>
            <a:r>
              <a:rPr lang="he-IL"/>
              <a:t>- סודי -</a:t>
            </a:r>
            <a:endParaRPr lang="en-US"/>
          </a:p>
        </p:txBody>
      </p:sp>
      <p:sp>
        <p:nvSpPr>
          <p:cNvPr id="7" name="Slide Number Placeholder 5"/>
          <p:cNvSpPr>
            <a:spLocks noGrp="1"/>
          </p:cNvSpPr>
          <p:nvPr>
            <p:ph type="sldNum" sz="quarter" idx="12"/>
          </p:nvPr>
        </p:nvSpPr>
        <p:spPr>
          <a:xfrm>
            <a:off x="423863" y="4529138"/>
            <a:ext cx="584200" cy="365125"/>
          </a:xfrm>
        </p:spPr>
        <p:txBody>
          <a:bodyPr/>
          <a:lstStyle>
            <a:lvl1pPr>
              <a:defRPr/>
            </a:lvl1pPr>
          </a:lstStyle>
          <a:p>
            <a:pPr>
              <a:defRPr/>
            </a:pPr>
            <a:fld id="{9E93BDB2-93A6-4888-9923-626392843BF9}" type="slidenum">
              <a:rPr lang="he-IL" altLang="he-IL"/>
              <a:pPr>
                <a:defRPr/>
              </a:pPr>
              <a:t>‹#›</a:t>
            </a:fld>
            <a:endParaRPr lang="en-US" altLang="he-IL"/>
          </a:p>
        </p:txBody>
      </p:sp>
    </p:spTree>
    <p:extLst>
      <p:ext uri="{BB962C8B-B14F-4D97-AF65-F5344CB8AC3E}">
        <p14:creationId xmlns:p14="http://schemas.microsoft.com/office/powerpoint/2010/main" val="2227430852"/>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obj" preserve="1">
  <p:cSld name="כותרת ותוכן">
    <p:spTree>
      <p:nvGrpSpPr>
        <p:cNvPr id="1" name=""/>
        <p:cNvGrpSpPr/>
        <p:nvPr/>
      </p:nvGrpSpPr>
      <p:grpSpPr>
        <a:xfrm>
          <a:off x="0" y="0"/>
          <a:ext cx="0" cy="0"/>
          <a:chOff x="0" y="0"/>
          <a:chExt cx="0" cy="0"/>
        </a:xfrm>
      </p:grpSpPr>
      <p:sp>
        <p:nvSpPr>
          <p:cNvPr id="4" name="Freeform 11"/>
          <p:cNvSpPr>
            <a:spLocks/>
          </p:cNvSpPr>
          <p:nvPr/>
        </p:nvSpPr>
        <p:spPr bwMode="auto">
          <a:xfrm flipV="1">
            <a:off x="0" y="711200"/>
            <a:ext cx="1358900" cy="508000"/>
          </a:xfrm>
          <a:custGeom>
            <a:avLst/>
            <a:gdLst>
              <a:gd name="T0" fmla="*/ 2147483646 w 7908"/>
              <a:gd name="T1" fmla="*/ 2147483646 h 10000"/>
              <a:gd name="T2" fmla="*/ 2147483646 w 7908"/>
              <a:gd name="T3" fmla="*/ 2147483646 h 10000"/>
              <a:gd name="T4" fmla="*/ 2147483646 w 7908"/>
              <a:gd name="T5" fmla="*/ 2147483646 h 10000"/>
              <a:gd name="T6" fmla="*/ 2147483646 w 7908"/>
              <a:gd name="T7" fmla="*/ 0 h 10000"/>
              <a:gd name="T8" fmla="*/ 2147483646 w 7908"/>
              <a:gd name="T9" fmla="*/ 0 h 10000"/>
              <a:gd name="T10" fmla="*/ 0 w 7908"/>
              <a:gd name="T11" fmla="*/ 2147483646 h 10000"/>
              <a:gd name="T12" fmla="*/ 0 w 7908"/>
              <a:gd name="T13" fmla="*/ 2147483646 h 10000"/>
              <a:gd name="T14" fmla="*/ 2147483646 w 7908"/>
              <a:gd name="T15" fmla="*/ 2147483646 h 10000"/>
              <a:gd name="T16" fmla="*/ 2147483646 w 7908"/>
              <a:gd name="T17" fmla="*/ 2147483646 h 10000"/>
              <a:gd name="T18" fmla="*/ 2147483646 w 7908"/>
              <a:gd name="T19" fmla="*/ 2147483646 h 10000"/>
              <a:gd name="T20" fmla="*/ 2147483646 w 7908"/>
              <a:gd name="T21" fmla="*/ 2147483646 h 10000"/>
              <a:gd name="T22" fmla="*/ 2147483646 w 7908"/>
              <a:gd name="T23" fmla="*/ 2147483646 h 10000"/>
              <a:gd name="T24" fmla="*/ 2147483646 w 7908"/>
              <a:gd name="T25" fmla="*/ 2147483646 h 1000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 name="Title 1"/>
          <p:cNvSpPr>
            <a:spLocks noGrp="1"/>
          </p:cNvSpPr>
          <p:nvPr>
            <p:ph type="title"/>
          </p:nvPr>
        </p:nvSpPr>
        <p:spPr>
          <a:xfrm>
            <a:off x="1945201" y="624110"/>
            <a:ext cx="6589199" cy="1280890"/>
          </a:xfrm>
        </p:spPr>
        <p:txBody>
          <a:bodyPr/>
          <a:lstStyle/>
          <a:p>
            <a:r>
              <a:rPr lang="he-IL"/>
              <a:t>לחץ כדי לערוך סגנון כותרת של תבנית בסיס</a:t>
            </a:r>
            <a:endParaRPr lang="en-US" dirty="0"/>
          </a:p>
        </p:txBody>
      </p:sp>
      <p:sp>
        <p:nvSpPr>
          <p:cNvPr id="3" name="Content Placeholder 2"/>
          <p:cNvSpPr>
            <a:spLocks noGrp="1"/>
          </p:cNvSpPr>
          <p:nvPr>
            <p:ph idx="1"/>
          </p:nvPr>
        </p:nvSpPr>
        <p:spPr>
          <a:xfrm>
            <a:off x="1942415" y="2133600"/>
            <a:ext cx="6591985" cy="3777622"/>
          </a:xfrm>
        </p:spPr>
        <p:txBody>
          <a:body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endParaRPr lang="en-US" dirty="0"/>
          </a:p>
        </p:txBody>
      </p:sp>
      <p:sp>
        <p:nvSpPr>
          <p:cNvPr id="5" name="Date Placeholder 3"/>
          <p:cNvSpPr>
            <a:spLocks noGrp="1"/>
          </p:cNvSpPr>
          <p:nvPr>
            <p:ph type="dt" sz="half" idx="10"/>
          </p:nvPr>
        </p:nvSpPr>
        <p:spPr/>
        <p:txBody>
          <a:bodyPr/>
          <a:lstStyle>
            <a:lvl1pPr>
              <a:defRPr/>
            </a:lvl1pPr>
          </a:lstStyle>
          <a:p>
            <a:pPr>
              <a:defRPr/>
            </a:pPr>
            <a:fld id="{3000B680-D39E-48B2-8D2C-97ECB5E11EC0}" type="datetimeFigureOut">
              <a:rPr lang="en-US"/>
              <a:pPr>
                <a:defRPr/>
              </a:pPr>
              <a:t>9/8/2019</a:t>
            </a:fld>
            <a:endParaRPr lang="en-US"/>
          </a:p>
        </p:txBody>
      </p:sp>
      <p:sp>
        <p:nvSpPr>
          <p:cNvPr id="6" name="Footer Placeholder 4"/>
          <p:cNvSpPr>
            <a:spLocks noGrp="1"/>
          </p:cNvSpPr>
          <p:nvPr>
            <p:ph type="ftr" sz="quarter" idx="11"/>
          </p:nvPr>
        </p:nvSpPr>
        <p:spPr/>
        <p:txBody>
          <a:bodyPr/>
          <a:lstStyle>
            <a:lvl1pPr>
              <a:defRPr/>
            </a:lvl1pPr>
          </a:lstStyle>
          <a:p>
            <a:pPr>
              <a:defRPr/>
            </a:pPr>
            <a:r>
              <a:rPr lang="he-IL"/>
              <a:t>- סודי -</a:t>
            </a:r>
            <a:endParaRPr lang="en-US"/>
          </a:p>
        </p:txBody>
      </p:sp>
      <p:sp>
        <p:nvSpPr>
          <p:cNvPr id="7" name="Slide Number Placeholder 5"/>
          <p:cNvSpPr>
            <a:spLocks noGrp="1"/>
          </p:cNvSpPr>
          <p:nvPr>
            <p:ph type="sldNum" sz="quarter" idx="12"/>
          </p:nvPr>
        </p:nvSpPr>
        <p:spPr/>
        <p:txBody>
          <a:bodyPr/>
          <a:lstStyle>
            <a:lvl1pPr>
              <a:defRPr/>
            </a:lvl1pPr>
          </a:lstStyle>
          <a:p>
            <a:pPr>
              <a:defRPr/>
            </a:pPr>
            <a:fld id="{3B70991D-2D93-413E-8185-592AA35EEB61}" type="slidenum">
              <a:rPr lang="he-IL" altLang="he-IL"/>
              <a:pPr>
                <a:defRPr/>
              </a:pPr>
              <a:t>‹#›</a:t>
            </a:fld>
            <a:endParaRPr lang="en-US" altLang="he-IL"/>
          </a:p>
        </p:txBody>
      </p:sp>
    </p:spTree>
    <p:extLst>
      <p:ext uri="{BB962C8B-B14F-4D97-AF65-F5344CB8AC3E}">
        <p14:creationId xmlns:p14="http://schemas.microsoft.com/office/powerpoint/2010/main" val="3164589260"/>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secHead" preserve="1">
  <p:cSld name="כותרת מקטע עליונה">
    <p:spTree>
      <p:nvGrpSpPr>
        <p:cNvPr id="1" name=""/>
        <p:cNvGrpSpPr/>
        <p:nvPr/>
      </p:nvGrpSpPr>
      <p:grpSpPr>
        <a:xfrm>
          <a:off x="0" y="0"/>
          <a:ext cx="0" cy="0"/>
          <a:chOff x="0" y="0"/>
          <a:chExt cx="0" cy="0"/>
        </a:xfrm>
      </p:grpSpPr>
      <p:sp>
        <p:nvSpPr>
          <p:cNvPr id="4" name="Freeform 11"/>
          <p:cNvSpPr>
            <a:spLocks/>
          </p:cNvSpPr>
          <p:nvPr/>
        </p:nvSpPr>
        <p:spPr bwMode="auto">
          <a:xfrm flipV="1">
            <a:off x="0" y="3167063"/>
            <a:ext cx="1358900" cy="508000"/>
          </a:xfrm>
          <a:custGeom>
            <a:avLst/>
            <a:gdLst>
              <a:gd name="T0" fmla="*/ 2147483646 w 7908"/>
              <a:gd name="T1" fmla="*/ 2147483646 h 10000"/>
              <a:gd name="T2" fmla="*/ 2147483646 w 7908"/>
              <a:gd name="T3" fmla="*/ 2147483646 h 10000"/>
              <a:gd name="T4" fmla="*/ 2147483646 w 7908"/>
              <a:gd name="T5" fmla="*/ 2147483646 h 10000"/>
              <a:gd name="T6" fmla="*/ 2147483646 w 7908"/>
              <a:gd name="T7" fmla="*/ 0 h 10000"/>
              <a:gd name="T8" fmla="*/ 2147483646 w 7908"/>
              <a:gd name="T9" fmla="*/ 0 h 10000"/>
              <a:gd name="T10" fmla="*/ 0 w 7908"/>
              <a:gd name="T11" fmla="*/ 2147483646 h 10000"/>
              <a:gd name="T12" fmla="*/ 0 w 7908"/>
              <a:gd name="T13" fmla="*/ 2147483646 h 10000"/>
              <a:gd name="T14" fmla="*/ 2147483646 w 7908"/>
              <a:gd name="T15" fmla="*/ 2147483646 h 10000"/>
              <a:gd name="T16" fmla="*/ 2147483646 w 7908"/>
              <a:gd name="T17" fmla="*/ 2147483646 h 10000"/>
              <a:gd name="T18" fmla="*/ 2147483646 w 7908"/>
              <a:gd name="T19" fmla="*/ 2147483646 h 10000"/>
              <a:gd name="T20" fmla="*/ 2147483646 w 7908"/>
              <a:gd name="T21" fmla="*/ 2147483646 h 10000"/>
              <a:gd name="T22" fmla="*/ 2147483646 w 7908"/>
              <a:gd name="T23" fmla="*/ 2147483646 h 10000"/>
              <a:gd name="T24" fmla="*/ 2147483646 w 7908"/>
              <a:gd name="T25" fmla="*/ 2147483646 h 1000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 name="Title 1"/>
          <p:cNvSpPr>
            <a:spLocks noGrp="1"/>
          </p:cNvSpPr>
          <p:nvPr>
            <p:ph type="title"/>
          </p:nvPr>
        </p:nvSpPr>
        <p:spPr>
          <a:xfrm>
            <a:off x="1942415" y="2074562"/>
            <a:ext cx="6591985" cy="1468800"/>
          </a:xfrm>
        </p:spPr>
        <p:txBody>
          <a:bodyPr anchor="b"/>
          <a:lstStyle>
            <a:lvl1pPr algn="l">
              <a:defRPr sz="4000" b="0" cap="none"/>
            </a:lvl1pPr>
          </a:lstStyle>
          <a:p>
            <a:r>
              <a:rPr lang="he-IL"/>
              <a:t>לחץ כדי לערוך סגנון כותרת של תבנית בסיס</a:t>
            </a:r>
            <a:endParaRPr lang="en-US" dirty="0"/>
          </a:p>
        </p:txBody>
      </p:sp>
      <p:sp>
        <p:nvSpPr>
          <p:cNvPr id="3" name="Text Placeholder 2"/>
          <p:cNvSpPr>
            <a:spLocks noGrp="1"/>
          </p:cNvSpPr>
          <p:nvPr>
            <p:ph type="body" idx="1"/>
          </p:nvPr>
        </p:nvSpPr>
        <p:spPr>
          <a:xfrm>
            <a:off x="1942415" y="3581400"/>
            <a:ext cx="6591985" cy="860400"/>
          </a:xfrm>
        </p:spPr>
        <p:txBody>
          <a:bodyPr/>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he-IL"/>
              <a:t>לחץ כדי לערוך סגנונות טקסט של תבנית בסיס</a:t>
            </a:r>
          </a:p>
        </p:txBody>
      </p:sp>
      <p:sp>
        <p:nvSpPr>
          <p:cNvPr id="5" name="Date Placeholder 3"/>
          <p:cNvSpPr>
            <a:spLocks noGrp="1"/>
          </p:cNvSpPr>
          <p:nvPr>
            <p:ph type="dt" sz="half" idx="10"/>
          </p:nvPr>
        </p:nvSpPr>
        <p:spPr/>
        <p:txBody>
          <a:bodyPr/>
          <a:lstStyle>
            <a:lvl1pPr>
              <a:defRPr/>
            </a:lvl1pPr>
          </a:lstStyle>
          <a:p>
            <a:pPr>
              <a:defRPr/>
            </a:pPr>
            <a:fld id="{779C152E-673F-4162-976D-E297D37C666E}" type="datetimeFigureOut">
              <a:rPr lang="en-US"/>
              <a:pPr>
                <a:defRPr/>
              </a:pPr>
              <a:t>9/8/2019</a:t>
            </a:fld>
            <a:endParaRPr lang="en-US"/>
          </a:p>
        </p:txBody>
      </p:sp>
      <p:sp>
        <p:nvSpPr>
          <p:cNvPr id="6" name="Footer Placeholder 4"/>
          <p:cNvSpPr>
            <a:spLocks noGrp="1"/>
          </p:cNvSpPr>
          <p:nvPr>
            <p:ph type="ftr" sz="quarter" idx="11"/>
          </p:nvPr>
        </p:nvSpPr>
        <p:spPr/>
        <p:txBody>
          <a:bodyPr/>
          <a:lstStyle>
            <a:lvl1pPr>
              <a:defRPr/>
            </a:lvl1pPr>
          </a:lstStyle>
          <a:p>
            <a:pPr>
              <a:defRPr/>
            </a:pPr>
            <a:r>
              <a:rPr lang="he-IL"/>
              <a:t>- סודי -</a:t>
            </a:r>
            <a:endParaRPr lang="en-US"/>
          </a:p>
        </p:txBody>
      </p:sp>
      <p:sp>
        <p:nvSpPr>
          <p:cNvPr id="7" name="Slide Number Placeholder 5"/>
          <p:cNvSpPr>
            <a:spLocks noGrp="1"/>
          </p:cNvSpPr>
          <p:nvPr>
            <p:ph type="sldNum" sz="quarter" idx="12"/>
          </p:nvPr>
        </p:nvSpPr>
        <p:spPr>
          <a:xfrm>
            <a:off x="511175" y="3244850"/>
            <a:ext cx="585788" cy="365125"/>
          </a:xfrm>
        </p:spPr>
        <p:txBody>
          <a:bodyPr/>
          <a:lstStyle>
            <a:lvl1pPr>
              <a:defRPr/>
            </a:lvl1pPr>
          </a:lstStyle>
          <a:p>
            <a:pPr>
              <a:defRPr/>
            </a:pPr>
            <a:fld id="{333F3BBA-1CBB-4A7A-A344-90B8FBB6F167}" type="slidenum">
              <a:rPr lang="he-IL" altLang="he-IL"/>
              <a:pPr>
                <a:defRPr/>
              </a:pPr>
              <a:t>‹#›</a:t>
            </a:fld>
            <a:endParaRPr lang="en-US" altLang="he-IL"/>
          </a:p>
        </p:txBody>
      </p:sp>
    </p:spTree>
    <p:extLst>
      <p:ext uri="{BB962C8B-B14F-4D97-AF65-F5344CB8AC3E}">
        <p14:creationId xmlns:p14="http://schemas.microsoft.com/office/powerpoint/2010/main" val="826648561"/>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twoObj" preserve="1">
  <p:cSld name="שני תכנים">
    <p:spTree>
      <p:nvGrpSpPr>
        <p:cNvPr id="1" name=""/>
        <p:cNvGrpSpPr/>
        <p:nvPr/>
      </p:nvGrpSpPr>
      <p:grpSpPr>
        <a:xfrm>
          <a:off x="0" y="0"/>
          <a:ext cx="0" cy="0"/>
          <a:chOff x="0" y="0"/>
          <a:chExt cx="0" cy="0"/>
        </a:xfrm>
      </p:grpSpPr>
      <p:sp>
        <p:nvSpPr>
          <p:cNvPr id="5" name="Freeform 11"/>
          <p:cNvSpPr>
            <a:spLocks/>
          </p:cNvSpPr>
          <p:nvPr/>
        </p:nvSpPr>
        <p:spPr bwMode="auto">
          <a:xfrm flipV="1">
            <a:off x="0" y="711200"/>
            <a:ext cx="1358900" cy="508000"/>
          </a:xfrm>
          <a:custGeom>
            <a:avLst/>
            <a:gdLst>
              <a:gd name="T0" fmla="*/ 2147483646 w 7908"/>
              <a:gd name="T1" fmla="*/ 2147483646 h 10000"/>
              <a:gd name="T2" fmla="*/ 2147483646 w 7908"/>
              <a:gd name="T3" fmla="*/ 2147483646 h 10000"/>
              <a:gd name="T4" fmla="*/ 2147483646 w 7908"/>
              <a:gd name="T5" fmla="*/ 2147483646 h 10000"/>
              <a:gd name="T6" fmla="*/ 2147483646 w 7908"/>
              <a:gd name="T7" fmla="*/ 0 h 10000"/>
              <a:gd name="T8" fmla="*/ 2147483646 w 7908"/>
              <a:gd name="T9" fmla="*/ 0 h 10000"/>
              <a:gd name="T10" fmla="*/ 0 w 7908"/>
              <a:gd name="T11" fmla="*/ 2147483646 h 10000"/>
              <a:gd name="T12" fmla="*/ 0 w 7908"/>
              <a:gd name="T13" fmla="*/ 2147483646 h 10000"/>
              <a:gd name="T14" fmla="*/ 2147483646 w 7908"/>
              <a:gd name="T15" fmla="*/ 2147483646 h 10000"/>
              <a:gd name="T16" fmla="*/ 2147483646 w 7908"/>
              <a:gd name="T17" fmla="*/ 2147483646 h 10000"/>
              <a:gd name="T18" fmla="*/ 2147483646 w 7908"/>
              <a:gd name="T19" fmla="*/ 2147483646 h 10000"/>
              <a:gd name="T20" fmla="*/ 2147483646 w 7908"/>
              <a:gd name="T21" fmla="*/ 2147483646 h 10000"/>
              <a:gd name="T22" fmla="*/ 2147483646 w 7908"/>
              <a:gd name="T23" fmla="*/ 2147483646 h 10000"/>
              <a:gd name="T24" fmla="*/ 2147483646 w 7908"/>
              <a:gd name="T25" fmla="*/ 2147483646 h 1000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 name="Title 7"/>
          <p:cNvSpPr>
            <a:spLocks noGrp="1"/>
          </p:cNvSpPr>
          <p:nvPr>
            <p:ph type="title"/>
          </p:nvPr>
        </p:nvSpPr>
        <p:spPr/>
        <p:txBody>
          <a:bodyPr/>
          <a:lstStyle/>
          <a:p>
            <a:r>
              <a:rPr lang="he-IL"/>
              <a:t>לחץ כדי לערוך סגנון כותרת של תבנית בסיס</a:t>
            </a:r>
            <a:endParaRPr lang="en-US" dirty="0"/>
          </a:p>
        </p:txBody>
      </p:sp>
      <p:sp>
        <p:nvSpPr>
          <p:cNvPr id="3" name="Content Placeholder 2"/>
          <p:cNvSpPr>
            <a:spLocks noGrp="1"/>
          </p:cNvSpPr>
          <p:nvPr>
            <p:ph sz="half" idx="1"/>
          </p:nvPr>
        </p:nvSpPr>
        <p:spPr>
          <a:xfrm>
            <a:off x="1942416" y="2136706"/>
            <a:ext cx="3197531" cy="3767397"/>
          </a:xfrm>
        </p:spPr>
        <p:txBody>
          <a:bodyPr>
            <a:normAutofit/>
          </a:body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endParaRPr lang="en-US" dirty="0"/>
          </a:p>
        </p:txBody>
      </p:sp>
      <p:sp>
        <p:nvSpPr>
          <p:cNvPr id="4" name="Content Placeholder 3"/>
          <p:cNvSpPr>
            <a:spLocks noGrp="1"/>
          </p:cNvSpPr>
          <p:nvPr>
            <p:ph sz="half" idx="2"/>
          </p:nvPr>
        </p:nvSpPr>
        <p:spPr>
          <a:xfrm>
            <a:off x="5337307" y="2136706"/>
            <a:ext cx="3197093" cy="3767397"/>
          </a:xfrm>
        </p:spPr>
        <p:txBody>
          <a:bodyPr>
            <a:normAutofit/>
          </a:body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endParaRPr lang="en-US" dirty="0"/>
          </a:p>
        </p:txBody>
      </p:sp>
      <p:sp>
        <p:nvSpPr>
          <p:cNvPr id="6" name="Date Placeholder 4"/>
          <p:cNvSpPr>
            <a:spLocks noGrp="1"/>
          </p:cNvSpPr>
          <p:nvPr>
            <p:ph type="dt" sz="half" idx="10"/>
          </p:nvPr>
        </p:nvSpPr>
        <p:spPr/>
        <p:txBody>
          <a:bodyPr/>
          <a:lstStyle>
            <a:lvl1pPr>
              <a:defRPr/>
            </a:lvl1pPr>
          </a:lstStyle>
          <a:p>
            <a:pPr>
              <a:defRPr/>
            </a:pPr>
            <a:fld id="{C69D4A4E-A0E2-4285-8A0B-EFA019CD44BC}" type="datetimeFigureOut">
              <a:rPr lang="en-US"/>
              <a:pPr>
                <a:defRPr/>
              </a:pPr>
              <a:t>9/8/2019</a:t>
            </a:fld>
            <a:endParaRPr lang="en-US"/>
          </a:p>
        </p:txBody>
      </p:sp>
      <p:sp>
        <p:nvSpPr>
          <p:cNvPr id="7" name="Footer Placeholder 5"/>
          <p:cNvSpPr>
            <a:spLocks noGrp="1"/>
          </p:cNvSpPr>
          <p:nvPr>
            <p:ph type="ftr" sz="quarter" idx="11"/>
          </p:nvPr>
        </p:nvSpPr>
        <p:spPr/>
        <p:txBody>
          <a:bodyPr/>
          <a:lstStyle>
            <a:lvl1pPr>
              <a:defRPr/>
            </a:lvl1pPr>
          </a:lstStyle>
          <a:p>
            <a:pPr>
              <a:defRPr/>
            </a:pPr>
            <a:r>
              <a:rPr lang="he-IL"/>
              <a:t>- סודי -</a:t>
            </a:r>
            <a:endParaRPr lang="en-US"/>
          </a:p>
        </p:txBody>
      </p:sp>
      <p:sp>
        <p:nvSpPr>
          <p:cNvPr id="9" name="Slide Number Placeholder 5"/>
          <p:cNvSpPr>
            <a:spLocks noGrp="1"/>
          </p:cNvSpPr>
          <p:nvPr>
            <p:ph type="sldNum" sz="quarter" idx="12"/>
          </p:nvPr>
        </p:nvSpPr>
        <p:spPr/>
        <p:txBody>
          <a:bodyPr/>
          <a:lstStyle>
            <a:lvl1pPr>
              <a:defRPr/>
            </a:lvl1pPr>
          </a:lstStyle>
          <a:p>
            <a:pPr>
              <a:defRPr/>
            </a:pPr>
            <a:fld id="{43A9ECF9-506E-48B2-B8F0-9145BA8ED2DA}" type="slidenum">
              <a:rPr lang="he-IL" altLang="he-IL"/>
              <a:pPr>
                <a:defRPr/>
              </a:pPr>
              <a:t>‹#›</a:t>
            </a:fld>
            <a:endParaRPr lang="en-US" altLang="he-IL"/>
          </a:p>
        </p:txBody>
      </p:sp>
    </p:spTree>
    <p:extLst>
      <p:ext uri="{BB962C8B-B14F-4D97-AF65-F5344CB8AC3E}">
        <p14:creationId xmlns:p14="http://schemas.microsoft.com/office/powerpoint/2010/main" val="407128477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תוכן עם כיתוב">
    <p:spTree>
      <p:nvGrpSpPr>
        <p:cNvPr id="1" name=""/>
        <p:cNvGrpSpPr/>
        <p:nvPr/>
      </p:nvGrpSpPr>
      <p:grpSpPr>
        <a:xfrm>
          <a:off x="0" y="0"/>
          <a:ext cx="0" cy="0"/>
          <a:chOff x="0" y="0"/>
          <a:chExt cx="0" cy="0"/>
        </a:xfrm>
      </p:grpSpPr>
      <p:sp>
        <p:nvSpPr>
          <p:cNvPr id="2" name="כותרת 1"/>
          <p:cNvSpPr>
            <a:spLocks noGrp="1"/>
          </p:cNvSpPr>
          <p:nvPr>
            <p:ph type="title"/>
          </p:nvPr>
        </p:nvSpPr>
        <p:spPr>
          <a:xfrm>
            <a:off x="457200" y="273050"/>
            <a:ext cx="3008313" cy="1162050"/>
          </a:xfrm>
          <a:prstGeom prst="rect">
            <a:avLst/>
          </a:prstGeom>
        </p:spPr>
        <p:txBody>
          <a:bodyPr anchor="b"/>
          <a:lstStyle>
            <a:lvl1pPr algn="r">
              <a:defRPr sz="2000" b="1"/>
            </a:lvl1pPr>
          </a:lstStyle>
          <a:p>
            <a:r>
              <a:rPr lang="he-IL"/>
              <a:t>לחץ כדי לערוך סגנון כותרת של תבנית בסיס</a:t>
            </a:r>
          </a:p>
        </p:txBody>
      </p:sp>
      <p:sp>
        <p:nvSpPr>
          <p:cNvPr id="3" name="מציין מיקום תוכן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4" name="מציין מיקום טקסט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he-IL"/>
              <a:t>לחץ כדי לערוך סגנונות טקסט של תבנית בסיס</a:t>
            </a:r>
          </a:p>
        </p:txBody>
      </p:sp>
      <p:sp>
        <p:nvSpPr>
          <p:cNvPr id="5" name="מציין מיקום של תאריך 3"/>
          <p:cNvSpPr>
            <a:spLocks noGrp="1"/>
          </p:cNvSpPr>
          <p:nvPr>
            <p:ph type="dt" sz="half" idx="10"/>
          </p:nvPr>
        </p:nvSpPr>
        <p:spPr>
          <a:xfrm>
            <a:off x="6553200" y="6356350"/>
            <a:ext cx="2133600" cy="365125"/>
          </a:xfrm>
          <a:prstGeom prst="rect">
            <a:avLst/>
          </a:prstGeom>
        </p:spPr>
        <p:txBody>
          <a:bodyPr/>
          <a:lstStyle>
            <a:lvl1pPr algn="r" rtl="1" eaLnBrk="1" hangingPunct="1">
              <a:defRPr/>
            </a:lvl1pPr>
          </a:lstStyle>
          <a:p>
            <a:pPr>
              <a:defRPr/>
            </a:pPr>
            <a:fld id="{1E151991-E3FB-492D-936A-18760BCB5D43}" type="datetimeFigureOut">
              <a:rPr lang="he-IL"/>
              <a:pPr>
                <a:defRPr/>
              </a:pPr>
              <a:t>ח'/אלול/תשע"ט</a:t>
            </a:fld>
            <a:endParaRPr lang="he-IL"/>
          </a:p>
        </p:txBody>
      </p:sp>
      <p:sp>
        <p:nvSpPr>
          <p:cNvPr id="6" name="מציין מיקום של כותרת תחתונה 4"/>
          <p:cNvSpPr>
            <a:spLocks noGrp="1"/>
          </p:cNvSpPr>
          <p:nvPr>
            <p:ph type="ftr" sz="quarter" idx="11"/>
          </p:nvPr>
        </p:nvSpPr>
        <p:spPr>
          <a:xfrm>
            <a:off x="3124200" y="6356350"/>
            <a:ext cx="2895600" cy="365125"/>
          </a:xfrm>
          <a:prstGeom prst="rect">
            <a:avLst/>
          </a:prstGeom>
        </p:spPr>
        <p:txBody>
          <a:bodyPr/>
          <a:lstStyle>
            <a:lvl1pPr algn="r" rtl="1" eaLnBrk="1" hangingPunct="1">
              <a:defRPr/>
            </a:lvl1pPr>
          </a:lstStyle>
          <a:p>
            <a:pPr>
              <a:defRPr/>
            </a:pPr>
            <a:endParaRPr lang="he-IL"/>
          </a:p>
        </p:txBody>
      </p:sp>
      <p:sp>
        <p:nvSpPr>
          <p:cNvPr id="7" name="מציין מיקום של מספר שקופית 5"/>
          <p:cNvSpPr>
            <a:spLocks noGrp="1"/>
          </p:cNvSpPr>
          <p:nvPr>
            <p:ph type="sldNum" sz="quarter" idx="12"/>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algn="r" rtl="1" eaLnBrk="1" hangingPunct="1">
              <a:defRPr/>
            </a:lvl1pPr>
          </a:lstStyle>
          <a:p>
            <a:pPr>
              <a:defRPr/>
            </a:pPr>
            <a:fld id="{7919B661-6849-4B7A-891B-31D93603E53D}" type="slidenum">
              <a:rPr lang="he-IL" altLang="he-IL"/>
              <a:pPr>
                <a:defRPr/>
              </a:pPr>
              <a:t>‹#›</a:t>
            </a:fld>
            <a:endParaRPr lang="he-IL" altLang="he-IL"/>
          </a:p>
        </p:txBody>
      </p:sp>
    </p:spTree>
    <p:extLst>
      <p:ext uri="{BB962C8B-B14F-4D97-AF65-F5344CB8AC3E}">
        <p14:creationId xmlns:p14="http://schemas.microsoft.com/office/powerpoint/2010/main" val="770160743"/>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twoTxTwoObj" preserve="1">
  <p:cSld name="השוואה">
    <p:spTree>
      <p:nvGrpSpPr>
        <p:cNvPr id="1" name=""/>
        <p:cNvGrpSpPr/>
        <p:nvPr/>
      </p:nvGrpSpPr>
      <p:grpSpPr>
        <a:xfrm>
          <a:off x="0" y="0"/>
          <a:ext cx="0" cy="0"/>
          <a:chOff x="0" y="0"/>
          <a:chExt cx="0" cy="0"/>
        </a:xfrm>
      </p:grpSpPr>
      <p:sp>
        <p:nvSpPr>
          <p:cNvPr id="7" name="Freeform 11"/>
          <p:cNvSpPr>
            <a:spLocks/>
          </p:cNvSpPr>
          <p:nvPr/>
        </p:nvSpPr>
        <p:spPr bwMode="auto">
          <a:xfrm flipV="1">
            <a:off x="0" y="711200"/>
            <a:ext cx="1358900" cy="508000"/>
          </a:xfrm>
          <a:custGeom>
            <a:avLst/>
            <a:gdLst>
              <a:gd name="T0" fmla="*/ 2147483646 w 7908"/>
              <a:gd name="T1" fmla="*/ 2147483646 h 10000"/>
              <a:gd name="T2" fmla="*/ 2147483646 w 7908"/>
              <a:gd name="T3" fmla="*/ 2147483646 h 10000"/>
              <a:gd name="T4" fmla="*/ 2147483646 w 7908"/>
              <a:gd name="T5" fmla="*/ 2147483646 h 10000"/>
              <a:gd name="T6" fmla="*/ 2147483646 w 7908"/>
              <a:gd name="T7" fmla="*/ 0 h 10000"/>
              <a:gd name="T8" fmla="*/ 2147483646 w 7908"/>
              <a:gd name="T9" fmla="*/ 0 h 10000"/>
              <a:gd name="T10" fmla="*/ 0 w 7908"/>
              <a:gd name="T11" fmla="*/ 2147483646 h 10000"/>
              <a:gd name="T12" fmla="*/ 0 w 7908"/>
              <a:gd name="T13" fmla="*/ 2147483646 h 10000"/>
              <a:gd name="T14" fmla="*/ 2147483646 w 7908"/>
              <a:gd name="T15" fmla="*/ 2147483646 h 10000"/>
              <a:gd name="T16" fmla="*/ 2147483646 w 7908"/>
              <a:gd name="T17" fmla="*/ 2147483646 h 10000"/>
              <a:gd name="T18" fmla="*/ 2147483646 w 7908"/>
              <a:gd name="T19" fmla="*/ 2147483646 h 10000"/>
              <a:gd name="T20" fmla="*/ 2147483646 w 7908"/>
              <a:gd name="T21" fmla="*/ 2147483646 h 10000"/>
              <a:gd name="T22" fmla="*/ 2147483646 w 7908"/>
              <a:gd name="T23" fmla="*/ 2147483646 h 10000"/>
              <a:gd name="T24" fmla="*/ 2147483646 w 7908"/>
              <a:gd name="T25" fmla="*/ 2147483646 h 1000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 name="Title 9"/>
          <p:cNvSpPr>
            <a:spLocks noGrp="1"/>
          </p:cNvSpPr>
          <p:nvPr>
            <p:ph type="title"/>
          </p:nvPr>
        </p:nvSpPr>
        <p:spPr/>
        <p:txBody>
          <a:bodyPr/>
          <a:lstStyle/>
          <a:p>
            <a:r>
              <a:rPr lang="he-IL"/>
              <a:t>לחץ כדי לערוך סגנון כותרת של תבנית בסיס</a:t>
            </a:r>
            <a:endParaRPr lang="en-US" dirty="0"/>
          </a:p>
        </p:txBody>
      </p:sp>
      <p:sp>
        <p:nvSpPr>
          <p:cNvPr id="3" name="Text Placeholder 2"/>
          <p:cNvSpPr>
            <a:spLocks noGrp="1"/>
          </p:cNvSpPr>
          <p:nvPr>
            <p:ph type="body" idx="1"/>
          </p:nvPr>
        </p:nvSpPr>
        <p:spPr>
          <a:xfrm>
            <a:off x="2265352" y="2226626"/>
            <a:ext cx="2874596"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e-IL"/>
              <a:t>לחץ כדי לערוך סגנונות טקסט של תבנית בסיס</a:t>
            </a:r>
          </a:p>
        </p:txBody>
      </p:sp>
      <p:sp>
        <p:nvSpPr>
          <p:cNvPr id="4" name="Content Placeholder 3"/>
          <p:cNvSpPr>
            <a:spLocks noGrp="1"/>
          </p:cNvSpPr>
          <p:nvPr>
            <p:ph sz="half" idx="2"/>
          </p:nvPr>
        </p:nvSpPr>
        <p:spPr>
          <a:xfrm>
            <a:off x="1942415" y="2802888"/>
            <a:ext cx="3197532" cy="3105703"/>
          </a:xfrm>
        </p:spPr>
        <p:txBody>
          <a:bodyPr>
            <a:normAutofit/>
          </a:body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endParaRPr lang="en-US" dirty="0"/>
          </a:p>
        </p:txBody>
      </p:sp>
      <p:sp>
        <p:nvSpPr>
          <p:cNvPr id="5" name="Text Placeholder 4"/>
          <p:cNvSpPr>
            <a:spLocks noGrp="1"/>
          </p:cNvSpPr>
          <p:nvPr>
            <p:ph type="body" sz="quarter" idx="3"/>
          </p:nvPr>
        </p:nvSpPr>
        <p:spPr>
          <a:xfrm>
            <a:off x="5656154" y="2223398"/>
            <a:ext cx="2873239"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e-IL"/>
              <a:t>לחץ כדי לערוך סגנונות טקסט של תבנית בסיס</a:t>
            </a:r>
          </a:p>
        </p:txBody>
      </p:sp>
      <p:sp>
        <p:nvSpPr>
          <p:cNvPr id="6" name="Content Placeholder 5"/>
          <p:cNvSpPr>
            <a:spLocks noGrp="1"/>
          </p:cNvSpPr>
          <p:nvPr>
            <p:ph sz="quarter" idx="4"/>
          </p:nvPr>
        </p:nvSpPr>
        <p:spPr>
          <a:xfrm>
            <a:off x="5333715" y="2799660"/>
            <a:ext cx="3195680" cy="3105703"/>
          </a:xfrm>
        </p:spPr>
        <p:txBody>
          <a:bodyPr>
            <a:normAutofit/>
          </a:body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endParaRPr lang="en-US" dirty="0"/>
          </a:p>
        </p:txBody>
      </p:sp>
      <p:sp>
        <p:nvSpPr>
          <p:cNvPr id="8" name="Date Placeholder 6"/>
          <p:cNvSpPr>
            <a:spLocks noGrp="1"/>
          </p:cNvSpPr>
          <p:nvPr>
            <p:ph type="dt" sz="half" idx="10"/>
          </p:nvPr>
        </p:nvSpPr>
        <p:spPr/>
        <p:txBody>
          <a:bodyPr/>
          <a:lstStyle>
            <a:lvl1pPr>
              <a:defRPr/>
            </a:lvl1pPr>
          </a:lstStyle>
          <a:p>
            <a:pPr>
              <a:defRPr/>
            </a:pPr>
            <a:fld id="{38BB3EF5-6269-4890-B191-178864F52870}" type="datetimeFigureOut">
              <a:rPr lang="en-US"/>
              <a:pPr>
                <a:defRPr/>
              </a:pPr>
              <a:t>9/8/2019</a:t>
            </a:fld>
            <a:endParaRPr lang="en-US"/>
          </a:p>
        </p:txBody>
      </p:sp>
      <p:sp>
        <p:nvSpPr>
          <p:cNvPr id="9" name="Footer Placeholder 7"/>
          <p:cNvSpPr>
            <a:spLocks noGrp="1"/>
          </p:cNvSpPr>
          <p:nvPr>
            <p:ph type="ftr" sz="quarter" idx="11"/>
          </p:nvPr>
        </p:nvSpPr>
        <p:spPr/>
        <p:txBody>
          <a:bodyPr/>
          <a:lstStyle>
            <a:lvl1pPr>
              <a:defRPr/>
            </a:lvl1pPr>
          </a:lstStyle>
          <a:p>
            <a:pPr>
              <a:defRPr/>
            </a:pPr>
            <a:r>
              <a:rPr lang="he-IL"/>
              <a:t>- סודי -</a:t>
            </a:r>
            <a:endParaRPr lang="en-US"/>
          </a:p>
        </p:txBody>
      </p:sp>
      <p:sp>
        <p:nvSpPr>
          <p:cNvPr id="11" name="Slide Number Placeholder 5"/>
          <p:cNvSpPr>
            <a:spLocks noGrp="1"/>
          </p:cNvSpPr>
          <p:nvPr>
            <p:ph type="sldNum" sz="quarter" idx="12"/>
          </p:nvPr>
        </p:nvSpPr>
        <p:spPr/>
        <p:txBody>
          <a:bodyPr/>
          <a:lstStyle>
            <a:lvl1pPr>
              <a:defRPr/>
            </a:lvl1pPr>
          </a:lstStyle>
          <a:p>
            <a:pPr>
              <a:defRPr/>
            </a:pPr>
            <a:fld id="{556FE3B6-F43B-4F74-A51B-1155E3E42A15}" type="slidenum">
              <a:rPr lang="he-IL" altLang="he-IL"/>
              <a:pPr>
                <a:defRPr/>
              </a:pPr>
              <a:t>‹#›</a:t>
            </a:fld>
            <a:endParaRPr lang="en-US" altLang="he-IL"/>
          </a:p>
        </p:txBody>
      </p:sp>
    </p:spTree>
    <p:extLst>
      <p:ext uri="{BB962C8B-B14F-4D97-AF65-F5344CB8AC3E}">
        <p14:creationId xmlns:p14="http://schemas.microsoft.com/office/powerpoint/2010/main" val="3964472053"/>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titleOnly" preserve="1">
  <p:cSld name="כותרת בלבד">
    <p:spTree>
      <p:nvGrpSpPr>
        <p:cNvPr id="1" name=""/>
        <p:cNvGrpSpPr/>
        <p:nvPr/>
      </p:nvGrpSpPr>
      <p:grpSpPr>
        <a:xfrm>
          <a:off x="0" y="0"/>
          <a:ext cx="0" cy="0"/>
          <a:chOff x="0" y="0"/>
          <a:chExt cx="0" cy="0"/>
        </a:xfrm>
      </p:grpSpPr>
      <p:sp>
        <p:nvSpPr>
          <p:cNvPr id="3" name="Freeform 11"/>
          <p:cNvSpPr>
            <a:spLocks/>
          </p:cNvSpPr>
          <p:nvPr/>
        </p:nvSpPr>
        <p:spPr bwMode="auto">
          <a:xfrm flipV="1">
            <a:off x="0" y="711200"/>
            <a:ext cx="1358900" cy="508000"/>
          </a:xfrm>
          <a:custGeom>
            <a:avLst/>
            <a:gdLst>
              <a:gd name="T0" fmla="*/ 2147483646 w 7908"/>
              <a:gd name="T1" fmla="*/ 2147483646 h 10000"/>
              <a:gd name="T2" fmla="*/ 2147483646 w 7908"/>
              <a:gd name="T3" fmla="*/ 2147483646 h 10000"/>
              <a:gd name="T4" fmla="*/ 2147483646 w 7908"/>
              <a:gd name="T5" fmla="*/ 2147483646 h 10000"/>
              <a:gd name="T6" fmla="*/ 2147483646 w 7908"/>
              <a:gd name="T7" fmla="*/ 0 h 10000"/>
              <a:gd name="T8" fmla="*/ 2147483646 w 7908"/>
              <a:gd name="T9" fmla="*/ 0 h 10000"/>
              <a:gd name="T10" fmla="*/ 0 w 7908"/>
              <a:gd name="T11" fmla="*/ 2147483646 h 10000"/>
              <a:gd name="T12" fmla="*/ 0 w 7908"/>
              <a:gd name="T13" fmla="*/ 2147483646 h 10000"/>
              <a:gd name="T14" fmla="*/ 2147483646 w 7908"/>
              <a:gd name="T15" fmla="*/ 2147483646 h 10000"/>
              <a:gd name="T16" fmla="*/ 2147483646 w 7908"/>
              <a:gd name="T17" fmla="*/ 2147483646 h 10000"/>
              <a:gd name="T18" fmla="*/ 2147483646 w 7908"/>
              <a:gd name="T19" fmla="*/ 2147483646 h 10000"/>
              <a:gd name="T20" fmla="*/ 2147483646 w 7908"/>
              <a:gd name="T21" fmla="*/ 2147483646 h 10000"/>
              <a:gd name="T22" fmla="*/ 2147483646 w 7908"/>
              <a:gd name="T23" fmla="*/ 2147483646 h 10000"/>
              <a:gd name="T24" fmla="*/ 2147483646 w 7908"/>
              <a:gd name="T25" fmla="*/ 2147483646 h 1000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 name="Title 1"/>
          <p:cNvSpPr>
            <a:spLocks noGrp="1"/>
          </p:cNvSpPr>
          <p:nvPr>
            <p:ph type="title"/>
          </p:nvPr>
        </p:nvSpPr>
        <p:spPr>
          <a:xfrm>
            <a:off x="1945200" y="624110"/>
            <a:ext cx="6589200" cy="1280890"/>
          </a:xfrm>
        </p:spPr>
        <p:txBody>
          <a:bodyPr/>
          <a:lstStyle/>
          <a:p>
            <a:r>
              <a:rPr lang="he-IL"/>
              <a:t>לחץ כדי לערוך סגנון כותרת של תבנית בסיס</a:t>
            </a:r>
            <a:endParaRPr lang="en-US" dirty="0"/>
          </a:p>
        </p:txBody>
      </p:sp>
      <p:sp>
        <p:nvSpPr>
          <p:cNvPr id="4" name="Date Placeholder 2"/>
          <p:cNvSpPr>
            <a:spLocks noGrp="1"/>
          </p:cNvSpPr>
          <p:nvPr>
            <p:ph type="dt" sz="half" idx="10"/>
          </p:nvPr>
        </p:nvSpPr>
        <p:spPr/>
        <p:txBody>
          <a:bodyPr/>
          <a:lstStyle>
            <a:lvl1pPr>
              <a:defRPr/>
            </a:lvl1pPr>
          </a:lstStyle>
          <a:p>
            <a:pPr>
              <a:defRPr/>
            </a:pPr>
            <a:fld id="{45D876DB-EF38-4B56-AFC0-CC9FBD63F552}" type="datetimeFigureOut">
              <a:rPr lang="en-US"/>
              <a:pPr>
                <a:defRPr/>
              </a:pPr>
              <a:t>9/8/2019</a:t>
            </a:fld>
            <a:endParaRPr lang="en-US"/>
          </a:p>
        </p:txBody>
      </p:sp>
      <p:sp>
        <p:nvSpPr>
          <p:cNvPr id="5" name="Footer Placeholder 3"/>
          <p:cNvSpPr>
            <a:spLocks noGrp="1"/>
          </p:cNvSpPr>
          <p:nvPr>
            <p:ph type="ftr" sz="quarter" idx="11"/>
          </p:nvPr>
        </p:nvSpPr>
        <p:spPr/>
        <p:txBody>
          <a:bodyPr/>
          <a:lstStyle>
            <a:lvl1pPr>
              <a:defRPr/>
            </a:lvl1pPr>
          </a:lstStyle>
          <a:p>
            <a:pPr>
              <a:defRPr/>
            </a:pPr>
            <a:r>
              <a:rPr lang="he-IL"/>
              <a:t>- סודי -</a:t>
            </a:r>
            <a:endParaRPr lang="en-US"/>
          </a:p>
        </p:txBody>
      </p:sp>
      <p:sp>
        <p:nvSpPr>
          <p:cNvPr id="6" name="Slide Number Placeholder 4"/>
          <p:cNvSpPr>
            <a:spLocks noGrp="1"/>
          </p:cNvSpPr>
          <p:nvPr>
            <p:ph type="sldNum" sz="quarter" idx="12"/>
          </p:nvPr>
        </p:nvSpPr>
        <p:spPr/>
        <p:txBody>
          <a:bodyPr/>
          <a:lstStyle>
            <a:lvl1pPr>
              <a:defRPr/>
            </a:lvl1pPr>
          </a:lstStyle>
          <a:p>
            <a:pPr>
              <a:defRPr/>
            </a:pPr>
            <a:fld id="{1A04CAFD-372D-4AC0-A1B5-7A3A55FDB6B2}" type="slidenum">
              <a:rPr lang="he-IL" altLang="he-IL"/>
              <a:pPr>
                <a:defRPr/>
              </a:pPr>
              <a:t>‹#›</a:t>
            </a:fld>
            <a:endParaRPr lang="en-US" altLang="he-IL"/>
          </a:p>
        </p:txBody>
      </p:sp>
    </p:spTree>
    <p:extLst>
      <p:ext uri="{BB962C8B-B14F-4D97-AF65-F5344CB8AC3E}">
        <p14:creationId xmlns:p14="http://schemas.microsoft.com/office/powerpoint/2010/main" val="3497660543"/>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blank" preserve="1">
  <p:cSld name="ריק">
    <p:spTree>
      <p:nvGrpSpPr>
        <p:cNvPr id="1" name=""/>
        <p:cNvGrpSpPr/>
        <p:nvPr/>
      </p:nvGrpSpPr>
      <p:grpSpPr>
        <a:xfrm>
          <a:off x="0" y="0"/>
          <a:ext cx="0" cy="0"/>
          <a:chOff x="0" y="0"/>
          <a:chExt cx="0" cy="0"/>
        </a:xfrm>
      </p:grpSpPr>
      <p:sp>
        <p:nvSpPr>
          <p:cNvPr id="2" name="Freeform 11"/>
          <p:cNvSpPr>
            <a:spLocks/>
          </p:cNvSpPr>
          <p:nvPr/>
        </p:nvSpPr>
        <p:spPr bwMode="auto">
          <a:xfrm flipV="1">
            <a:off x="0" y="711200"/>
            <a:ext cx="1358900" cy="508000"/>
          </a:xfrm>
          <a:custGeom>
            <a:avLst/>
            <a:gdLst>
              <a:gd name="T0" fmla="*/ 2147483646 w 7908"/>
              <a:gd name="T1" fmla="*/ 2147483646 h 10000"/>
              <a:gd name="T2" fmla="*/ 2147483646 w 7908"/>
              <a:gd name="T3" fmla="*/ 2147483646 h 10000"/>
              <a:gd name="T4" fmla="*/ 2147483646 w 7908"/>
              <a:gd name="T5" fmla="*/ 2147483646 h 10000"/>
              <a:gd name="T6" fmla="*/ 2147483646 w 7908"/>
              <a:gd name="T7" fmla="*/ 0 h 10000"/>
              <a:gd name="T8" fmla="*/ 2147483646 w 7908"/>
              <a:gd name="T9" fmla="*/ 0 h 10000"/>
              <a:gd name="T10" fmla="*/ 0 w 7908"/>
              <a:gd name="T11" fmla="*/ 2147483646 h 10000"/>
              <a:gd name="T12" fmla="*/ 0 w 7908"/>
              <a:gd name="T13" fmla="*/ 2147483646 h 10000"/>
              <a:gd name="T14" fmla="*/ 2147483646 w 7908"/>
              <a:gd name="T15" fmla="*/ 2147483646 h 10000"/>
              <a:gd name="T16" fmla="*/ 2147483646 w 7908"/>
              <a:gd name="T17" fmla="*/ 2147483646 h 10000"/>
              <a:gd name="T18" fmla="*/ 2147483646 w 7908"/>
              <a:gd name="T19" fmla="*/ 2147483646 h 10000"/>
              <a:gd name="T20" fmla="*/ 2147483646 w 7908"/>
              <a:gd name="T21" fmla="*/ 2147483646 h 10000"/>
              <a:gd name="T22" fmla="*/ 2147483646 w 7908"/>
              <a:gd name="T23" fmla="*/ 2147483646 h 10000"/>
              <a:gd name="T24" fmla="*/ 2147483646 w 7908"/>
              <a:gd name="T25" fmla="*/ 2147483646 h 1000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 name="Date Placeholder 1"/>
          <p:cNvSpPr>
            <a:spLocks noGrp="1"/>
          </p:cNvSpPr>
          <p:nvPr>
            <p:ph type="dt" sz="half" idx="10"/>
          </p:nvPr>
        </p:nvSpPr>
        <p:spPr/>
        <p:txBody>
          <a:bodyPr/>
          <a:lstStyle>
            <a:lvl1pPr>
              <a:defRPr/>
            </a:lvl1pPr>
          </a:lstStyle>
          <a:p>
            <a:pPr>
              <a:defRPr/>
            </a:pPr>
            <a:fld id="{8D10F527-5550-47D7-861A-69D5C2458196}" type="datetimeFigureOut">
              <a:rPr lang="en-US"/>
              <a:pPr>
                <a:defRPr/>
              </a:pPr>
              <a:t>9/8/2019</a:t>
            </a:fld>
            <a:endParaRPr lang="en-US"/>
          </a:p>
        </p:txBody>
      </p:sp>
      <p:sp>
        <p:nvSpPr>
          <p:cNvPr id="4" name="Footer Placeholder 2"/>
          <p:cNvSpPr>
            <a:spLocks noGrp="1"/>
          </p:cNvSpPr>
          <p:nvPr>
            <p:ph type="ftr" sz="quarter" idx="11"/>
          </p:nvPr>
        </p:nvSpPr>
        <p:spPr/>
        <p:txBody>
          <a:bodyPr/>
          <a:lstStyle>
            <a:lvl1pPr>
              <a:defRPr/>
            </a:lvl1pPr>
          </a:lstStyle>
          <a:p>
            <a:pPr>
              <a:defRPr/>
            </a:pPr>
            <a:r>
              <a:rPr lang="he-IL"/>
              <a:t>- סודי -</a:t>
            </a:r>
            <a:endParaRPr lang="en-US"/>
          </a:p>
        </p:txBody>
      </p:sp>
      <p:sp>
        <p:nvSpPr>
          <p:cNvPr id="5" name="Slide Number Placeholder 3"/>
          <p:cNvSpPr>
            <a:spLocks noGrp="1"/>
          </p:cNvSpPr>
          <p:nvPr>
            <p:ph type="sldNum" sz="quarter" idx="12"/>
          </p:nvPr>
        </p:nvSpPr>
        <p:spPr/>
        <p:txBody>
          <a:bodyPr/>
          <a:lstStyle>
            <a:lvl1pPr>
              <a:defRPr/>
            </a:lvl1pPr>
          </a:lstStyle>
          <a:p>
            <a:pPr>
              <a:defRPr/>
            </a:pPr>
            <a:fld id="{4C87391E-5098-43EA-BD24-A3C43FB0FF86}" type="slidenum">
              <a:rPr lang="he-IL" altLang="he-IL"/>
              <a:pPr>
                <a:defRPr/>
              </a:pPr>
              <a:t>‹#›</a:t>
            </a:fld>
            <a:endParaRPr lang="en-US" altLang="he-IL"/>
          </a:p>
        </p:txBody>
      </p:sp>
    </p:spTree>
    <p:extLst>
      <p:ext uri="{BB962C8B-B14F-4D97-AF65-F5344CB8AC3E}">
        <p14:creationId xmlns:p14="http://schemas.microsoft.com/office/powerpoint/2010/main" val="2932917656"/>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objTx" preserve="1">
  <p:cSld name="תוכן עם כיתוב">
    <p:spTree>
      <p:nvGrpSpPr>
        <p:cNvPr id="1" name=""/>
        <p:cNvGrpSpPr/>
        <p:nvPr/>
      </p:nvGrpSpPr>
      <p:grpSpPr>
        <a:xfrm>
          <a:off x="0" y="0"/>
          <a:ext cx="0" cy="0"/>
          <a:chOff x="0" y="0"/>
          <a:chExt cx="0" cy="0"/>
        </a:xfrm>
      </p:grpSpPr>
      <p:sp>
        <p:nvSpPr>
          <p:cNvPr id="5" name="Freeform 11"/>
          <p:cNvSpPr>
            <a:spLocks/>
          </p:cNvSpPr>
          <p:nvPr/>
        </p:nvSpPr>
        <p:spPr bwMode="auto">
          <a:xfrm flipV="1">
            <a:off x="0" y="711200"/>
            <a:ext cx="1358900" cy="508000"/>
          </a:xfrm>
          <a:custGeom>
            <a:avLst/>
            <a:gdLst>
              <a:gd name="T0" fmla="*/ 2147483646 w 7908"/>
              <a:gd name="T1" fmla="*/ 2147483646 h 10000"/>
              <a:gd name="T2" fmla="*/ 2147483646 w 7908"/>
              <a:gd name="T3" fmla="*/ 2147483646 h 10000"/>
              <a:gd name="T4" fmla="*/ 2147483646 w 7908"/>
              <a:gd name="T5" fmla="*/ 2147483646 h 10000"/>
              <a:gd name="T6" fmla="*/ 2147483646 w 7908"/>
              <a:gd name="T7" fmla="*/ 0 h 10000"/>
              <a:gd name="T8" fmla="*/ 2147483646 w 7908"/>
              <a:gd name="T9" fmla="*/ 0 h 10000"/>
              <a:gd name="T10" fmla="*/ 0 w 7908"/>
              <a:gd name="T11" fmla="*/ 2147483646 h 10000"/>
              <a:gd name="T12" fmla="*/ 0 w 7908"/>
              <a:gd name="T13" fmla="*/ 2147483646 h 10000"/>
              <a:gd name="T14" fmla="*/ 2147483646 w 7908"/>
              <a:gd name="T15" fmla="*/ 2147483646 h 10000"/>
              <a:gd name="T16" fmla="*/ 2147483646 w 7908"/>
              <a:gd name="T17" fmla="*/ 2147483646 h 10000"/>
              <a:gd name="T18" fmla="*/ 2147483646 w 7908"/>
              <a:gd name="T19" fmla="*/ 2147483646 h 10000"/>
              <a:gd name="T20" fmla="*/ 2147483646 w 7908"/>
              <a:gd name="T21" fmla="*/ 2147483646 h 10000"/>
              <a:gd name="T22" fmla="*/ 2147483646 w 7908"/>
              <a:gd name="T23" fmla="*/ 2147483646 h 10000"/>
              <a:gd name="T24" fmla="*/ 2147483646 w 7908"/>
              <a:gd name="T25" fmla="*/ 2147483646 h 1000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 name="Title 1"/>
          <p:cNvSpPr>
            <a:spLocks noGrp="1"/>
          </p:cNvSpPr>
          <p:nvPr>
            <p:ph type="title"/>
          </p:nvPr>
        </p:nvSpPr>
        <p:spPr>
          <a:xfrm>
            <a:off x="1942415" y="446088"/>
            <a:ext cx="2629584" cy="976312"/>
          </a:xfrm>
        </p:spPr>
        <p:txBody>
          <a:bodyPr anchor="b"/>
          <a:lstStyle>
            <a:lvl1pPr algn="l">
              <a:defRPr sz="2000" b="0"/>
            </a:lvl1pPr>
          </a:lstStyle>
          <a:p>
            <a:r>
              <a:rPr lang="he-IL"/>
              <a:t>לחץ כדי לערוך סגנון כותרת של תבנית בסיס</a:t>
            </a:r>
            <a:endParaRPr lang="en-US" dirty="0"/>
          </a:p>
        </p:txBody>
      </p:sp>
      <p:sp>
        <p:nvSpPr>
          <p:cNvPr id="3" name="Content Placeholder 2"/>
          <p:cNvSpPr>
            <a:spLocks noGrp="1"/>
          </p:cNvSpPr>
          <p:nvPr>
            <p:ph idx="1"/>
          </p:nvPr>
        </p:nvSpPr>
        <p:spPr>
          <a:xfrm>
            <a:off x="4743494" y="446089"/>
            <a:ext cx="3790906" cy="5414963"/>
          </a:xfrm>
        </p:spPr>
        <p:txBody>
          <a:bodyPr anchor="ctr">
            <a:normAutofit/>
          </a:body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endParaRPr lang="en-US" dirty="0"/>
          </a:p>
        </p:txBody>
      </p:sp>
      <p:sp>
        <p:nvSpPr>
          <p:cNvPr id="4" name="Text Placeholder 3"/>
          <p:cNvSpPr>
            <a:spLocks noGrp="1"/>
          </p:cNvSpPr>
          <p:nvPr>
            <p:ph type="body" sz="half" idx="2"/>
          </p:nvPr>
        </p:nvSpPr>
        <p:spPr>
          <a:xfrm>
            <a:off x="1942415" y="1598613"/>
            <a:ext cx="2629584"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he-IL"/>
              <a:t>לחץ כדי לערוך סגנונות טקסט של תבנית בסיס</a:t>
            </a:r>
          </a:p>
        </p:txBody>
      </p:sp>
      <p:sp>
        <p:nvSpPr>
          <p:cNvPr id="6" name="Date Placeholder 4"/>
          <p:cNvSpPr>
            <a:spLocks noGrp="1"/>
          </p:cNvSpPr>
          <p:nvPr>
            <p:ph type="dt" sz="half" idx="10"/>
          </p:nvPr>
        </p:nvSpPr>
        <p:spPr/>
        <p:txBody>
          <a:bodyPr/>
          <a:lstStyle>
            <a:lvl1pPr>
              <a:defRPr/>
            </a:lvl1pPr>
          </a:lstStyle>
          <a:p>
            <a:pPr>
              <a:defRPr/>
            </a:pPr>
            <a:fld id="{AFCF655A-D97E-427A-B4B6-70AAB05C7D5D}" type="datetimeFigureOut">
              <a:rPr lang="en-US"/>
              <a:pPr>
                <a:defRPr/>
              </a:pPr>
              <a:t>9/8/2019</a:t>
            </a:fld>
            <a:endParaRPr lang="en-US"/>
          </a:p>
        </p:txBody>
      </p:sp>
      <p:sp>
        <p:nvSpPr>
          <p:cNvPr id="7" name="Footer Placeholder 5"/>
          <p:cNvSpPr>
            <a:spLocks noGrp="1"/>
          </p:cNvSpPr>
          <p:nvPr>
            <p:ph type="ftr" sz="quarter" idx="11"/>
          </p:nvPr>
        </p:nvSpPr>
        <p:spPr/>
        <p:txBody>
          <a:bodyPr/>
          <a:lstStyle>
            <a:lvl1pPr>
              <a:defRPr/>
            </a:lvl1pPr>
          </a:lstStyle>
          <a:p>
            <a:pPr>
              <a:defRPr/>
            </a:pPr>
            <a:r>
              <a:rPr lang="he-IL"/>
              <a:t>- סודי -</a:t>
            </a:r>
            <a:endParaRPr lang="en-US"/>
          </a:p>
        </p:txBody>
      </p:sp>
      <p:sp>
        <p:nvSpPr>
          <p:cNvPr id="8" name="Slide Number Placeholder 6"/>
          <p:cNvSpPr>
            <a:spLocks noGrp="1"/>
          </p:cNvSpPr>
          <p:nvPr>
            <p:ph type="sldNum" sz="quarter" idx="12"/>
          </p:nvPr>
        </p:nvSpPr>
        <p:spPr/>
        <p:txBody>
          <a:bodyPr/>
          <a:lstStyle>
            <a:lvl1pPr>
              <a:defRPr/>
            </a:lvl1pPr>
          </a:lstStyle>
          <a:p>
            <a:pPr>
              <a:defRPr/>
            </a:pPr>
            <a:fld id="{7D594914-C889-4364-AF98-D990B0AD9579}" type="slidenum">
              <a:rPr lang="he-IL" altLang="he-IL"/>
              <a:pPr>
                <a:defRPr/>
              </a:pPr>
              <a:t>‹#›</a:t>
            </a:fld>
            <a:endParaRPr lang="en-US" altLang="he-IL"/>
          </a:p>
        </p:txBody>
      </p:sp>
    </p:spTree>
    <p:extLst>
      <p:ext uri="{BB962C8B-B14F-4D97-AF65-F5344CB8AC3E}">
        <p14:creationId xmlns:p14="http://schemas.microsoft.com/office/powerpoint/2010/main" val="3994092835"/>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picTx" preserve="1">
  <p:cSld name="תמונה עם כיתוב">
    <p:spTree>
      <p:nvGrpSpPr>
        <p:cNvPr id="1" name=""/>
        <p:cNvGrpSpPr/>
        <p:nvPr/>
      </p:nvGrpSpPr>
      <p:grpSpPr>
        <a:xfrm>
          <a:off x="0" y="0"/>
          <a:ext cx="0" cy="0"/>
          <a:chOff x="0" y="0"/>
          <a:chExt cx="0" cy="0"/>
        </a:xfrm>
      </p:grpSpPr>
      <p:sp>
        <p:nvSpPr>
          <p:cNvPr id="5" name="Freeform 11"/>
          <p:cNvSpPr>
            <a:spLocks/>
          </p:cNvSpPr>
          <p:nvPr/>
        </p:nvSpPr>
        <p:spPr bwMode="auto">
          <a:xfrm flipV="1">
            <a:off x="0" y="4910138"/>
            <a:ext cx="1358900" cy="508000"/>
          </a:xfrm>
          <a:custGeom>
            <a:avLst/>
            <a:gdLst>
              <a:gd name="T0" fmla="*/ 2147483646 w 7908"/>
              <a:gd name="T1" fmla="*/ 2147483646 h 10000"/>
              <a:gd name="T2" fmla="*/ 2147483646 w 7908"/>
              <a:gd name="T3" fmla="*/ 2147483646 h 10000"/>
              <a:gd name="T4" fmla="*/ 2147483646 w 7908"/>
              <a:gd name="T5" fmla="*/ 2147483646 h 10000"/>
              <a:gd name="T6" fmla="*/ 2147483646 w 7908"/>
              <a:gd name="T7" fmla="*/ 0 h 10000"/>
              <a:gd name="T8" fmla="*/ 2147483646 w 7908"/>
              <a:gd name="T9" fmla="*/ 0 h 10000"/>
              <a:gd name="T10" fmla="*/ 0 w 7908"/>
              <a:gd name="T11" fmla="*/ 2147483646 h 10000"/>
              <a:gd name="T12" fmla="*/ 0 w 7908"/>
              <a:gd name="T13" fmla="*/ 2147483646 h 10000"/>
              <a:gd name="T14" fmla="*/ 2147483646 w 7908"/>
              <a:gd name="T15" fmla="*/ 2147483646 h 10000"/>
              <a:gd name="T16" fmla="*/ 2147483646 w 7908"/>
              <a:gd name="T17" fmla="*/ 2147483646 h 10000"/>
              <a:gd name="T18" fmla="*/ 2147483646 w 7908"/>
              <a:gd name="T19" fmla="*/ 2147483646 h 10000"/>
              <a:gd name="T20" fmla="*/ 2147483646 w 7908"/>
              <a:gd name="T21" fmla="*/ 2147483646 h 10000"/>
              <a:gd name="T22" fmla="*/ 2147483646 w 7908"/>
              <a:gd name="T23" fmla="*/ 2147483646 h 10000"/>
              <a:gd name="T24" fmla="*/ 2147483646 w 7908"/>
              <a:gd name="T25" fmla="*/ 2147483646 h 1000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 name="Title 1"/>
          <p:cNvSpPr>
            <a:spLocks noGrp="1"/>
          </p:cNvSpPr>
          <p:nvPr>
            <p:ph type="title"/>
          </p:nvPr>
        </p:nvSpPr>
        <p:spPr>
          <a:xfrm>
            <a:off x="1942415" y="4800600"/>
            <a:ext cx="6591985" cy="566738"/>
          </a:xfrm>
        </p:spPr>
        <p:txBody>
          <a:bodyPr anchor="b">
            <a:normAutofit/>
          </a:bodyPr>
          <a:lstStyle>
            <a:lvl1pPr algn="l">
              <a:defRPr sz="2400" b="0"/>
            </a:lvl1pPr>
          </a:lstStyle>
          <a:p>
            <a:r>
              <a:rPr lang="he-IL"/>
              <a:t>לחץ כדי לערוך סגנון כותרת של תבנית בסיס</a:t>
            </a:r>
            <a:endParaRPr lang="en-US" dirty="0"/>
          </a:p>
        </p:txBody>
      </p:sp>
      <p:sp>
        <p:nvSpPr>
          <p:cNvPr id="3" name="Picture Placeholder 2"/>
          <p:cNvSpPr>
            <a:spLocks noGrp="1" noChangeAspect="1"/>
          </p:cNvSpPr>
          <p:nvPr>
            <p:ph type="pic" idx="1"/>
          </p:nvPr>
        </p:nvSpPr>
        <p:spPr>
          <a:xfrm>
            <a:off x="1942415" y="634965"/>
            <a:ext cx="6591985" cy="3854970"/>
          </a:xfrm>
        </p:spPr>
        <p:txBody>
          <a:bodyPr rtlCol="0">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he-IL" noProof="0"/>
              <a:t>לחץ על הסמל כדי להוסיף תמונה</a:t>
            </a:r>
            <a:endParaRPr lang="en-US" noProof="0" dirty="0"/>
          </a:p>
        </p:txBody>
      </p:sp>
      <p:sp>
        <p:nvSpPr>
          <p:cNvPr id="4" name="Text Placeholder 3"/>
          <p:cNvSpPr>
            <a:spLocks noGrp="1"/>
          </p:cNvSpPr>
          <p:nvPr>
            <p:ph type="body" sz="half" idx="2"/>
          </p:nvPr>
        </p:nvSpPr>
        <p:spPr>
          <a:xfrm>
            <a:off x="1942415" y="5367338"/>
            <a:ext cx="6591985"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he-IL"/>
              <a:t>לחץ כדי לערוך סגנונות טקסט של תבנית בסיס</a:t>
            </a:r>
          </a:p>
        </p:txBody>
      </p:sp>
      <p:sp>
        <p:nvSpPr>
          <p:cNvPr id="6" name="Date Placeholder 4"/>
          <p:cNvSpPr>
            <a:spLocks noGrp="1"/>
          </p:cNvSpPr>
          <p:nvPr>
            <p:ph type="dt" sz="half" idx="10"/>
          </p:nvPr>
        </p:nvSpPr>
        <p:spPr/>
        <p:txBody>
          <a:bodyPr/>
          <a:lstStyle>
            <a:lvl1pPr>
              <a:defRPr/>
            </a:lvl1pPr>
          </a:lstStyle>
          <a:p>
            <a:pPr>
              <a:defRPr/>
            </a:pPr>
            <a:fld id="{9E072D87-A180-43A6-B23C-21DD238C40FA}" type="datetimeFigureOut">
              <a:rPr lang="en-US"/>
              <a:pPr>
                <a:defRPr/>
              </a:pPr>
              <a:t>9/8/2019</a:t>
            </a:fld>
            <a:endParaRPr lang="en-US"/>
          </a:p>
        </p:txBody>
      </p:sp>
      <p:sp>
        <p:nvSpPr>
          <p:cNvPr id="7" name="Footer Placeholder 5"/>
          <p:cNvSpPr>
            <a:spLocks noGrp="1"/>
          </p:cNvSpPr>
          <p:nvPr>
            <p:ph type="ftr" sz="quarter" idx="11"/>
          </p:nvPr>
        </p:nvSpPr>
        <p:spPr/>
        <p:txBody>
          <a:bodyPr/>
          <a:lstStyle>
            <a:lvl1pPr>
              <a:defRPr/>
            </a:lvl1pPr>
          </a:lstStyle>
          <a:p>
            <a:pPr>
              <a:defRPr/>
            </a:pPr>
            <a:r>
              <a:rPr lang="he-IL"/>
              <a:t>- סודי -</a:t>
            </a:r>
            <a:endParaRPr lang="en-US"/>
          </a:p>
        </p:txBody>
      </p:sp>
      <p:sp>
        <p:nvSpPr>
          <p:cNvPr id="8" name="Slide Number Placeholder 6"/>
          <p:cNvSpPr>
            <a:spLocks noGrp="1"/>
          </p:cNvSpPr>
          <p:nvPr>
            <p:ph type="sldNum" sz="quarter" idx="12"/>
          </p:nvPr>
        </p:nvSpPr>
        <p:spPr>
          <a:xfrm>
            <a:off x="511175" y="4983163"/>
            <a:ext cx="585788" cy="365125"/>
          </a:xfrm>
        </p:spPr>
        <p:txBody>
          <a:bodyPr/>
          <a:lstStyle>
            <a:lvl1pPr>
              <a:defRPr/>
            </a:lvl1pPr>
          </a:lstStyle>
          <a:p>
            <a:pPr>
              <a:defRPr/>
            </a:pPr>
            <a:fld id="{3BD38C47-0872-456A-981E-4A0D76C4EB64}" type="slidenum">
              <a:rPr lang="he-IL" altLang="he-IL"/>
              <a:pPr>
                <a:defRPr/>
              </a:pPr>
              <a:t>‹#›</a:t>
            </a:fld>
            <a:endParaRPr lang="en-US" altLang="he-IL"/>
          </a:p>
        </p:txBody>
      </p:sp>
    </p:spTree>
    <p:extLst>
      <p:ext uri="{BB962C8B-B14F-4D97-AF65-F5344CB8AC3E}">
        <p14:creationId xmlns:p14="http://schemas.microsoft.com/office/powerpoint/2010/main" val="2638101869"/>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preserve="1">
  <p:cSld name="כותרת וכיתוב">
    <p:spTree>
      <p:nvGrpSpPr>
        <p:cNvPr id="1" name=""/>
        <p:cNvGrpSpPr/>
        <p:nvPr/>
      </p:nvGrpSpPr>
      <p:grpSpPr>
        <a:xfrm>
          <a:off x="0" y="0"/>
          <a:ext cx="0" cy="0"/>
          <a:chOff x="0" y="0"/>
          <a:chExt cx="0" cy="0"/>
        </a:xfrm>
      </p:grpSpPr>
      <p:sp>
        <p:nvSpPr>
          <p:cNvPr id="4" name="Freeform 11"/>
          <p:cNvSpPr>
            <a:spLocks/>
          </p:cNvSpPr>
          <p:nvPr/>
        </p:nvSpPr>
        <p:spPr bwMode="auto">
          <a:xfrm flipV="1">
            <a:off x="0" y="3167063"/>
            <a:ext cx="1358900" cy="508000"/>
          </a:xfrm>
          <a:custGeom>
            <a:avLst/>
            <a:gdLst>
              <a:gd name="T0" fmla="*/ 2147483646 w 7908"/>
              <a:gd name="T1" fmla="*/ 2147483646 h 10000"/>
              <a:gd name="T2" fmla="*/ 2147483646 w 7908"/>
              <a:gd name="T3" fmla="*/ 2147483646 h 10000"/>
              <a:gd name="T4" fmla="*/ 2147483646 w 7908"/>
              <a:gd name="T5" fmla="*/ 2147483646 h 10000"/>
              <a:gd name="T6" fmla="*/ 2147483646 w 7908"/>
              <a:gd name="T7" fmla="*/ 0 h 10000"/>
              <a:gd name="T8" fmla="*/ 2147483646 w 7908"/>
              <a:gd name="T9" fmla="*/ 0 h 10000"/>
              <a:gd name="T10" fmla="*/ 0 w 7908"/>
              <a:gd name="T11" fmla="*/ 2147483646 h 10000"/>
              <a:gd name="T12" fmla="*/ 0 w 7908"/>
              <a:gd name="T13" fmla="*/ 2147483646 h 10000"/>
              <a:gd name="T14" fmla="*/ 2147483646 w 7908"/>
              <a:gd name="T15" fmla="*/ 2147483646 h 10000"/>
              <a:gd name="T16" fmla="*/ 2147483646 w 7908"/>
              <a:gd name="T17" fmla="*/ 2147483646 h 10000"/>
              <a:gd name="T18" fmla="*/ 2147483646 w 7908"/>
              <a:gd name="T19" fmla="*/ 2147483646 h 10000"/>
              <a:gd name="T20" fmla="*/ 2147483646 w 7908"/>
              <a:gd name="T21" fmla="*/ 2147483646 h 10000"/>
              <a:gd name="T22" fmla="*/ 2147483646 w 7908"/>
              <a:gd name="T23" fmla="*/ 2147483646 h 10000"/>
              <a:gd name="T24" fmla="*/ 2147483646 w 7908"/>
              <a:gd name="T25" fmla="*/ 2147483646 h 1000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 name="Title 1"/>
          <p:cNvSpPr>
            <a:spLocks noGrp="1"/>
          </p:cNvSpPr>
          <p:nvPr>
            <p:ph type="title"/>
          </p:nvPr>
        </p:nvSpPr>
        <p:spPr>
          <a:xfrm>
            <a:off x="1942415" y="609600"/>
            <a:ext cx="6591985" cy="3117040"/>
          </a:xfrm>
        </p:spPr>
        <p:txBody>
          <a:bodyPr anchor="ctr">
            <a:normAutofit/>
          </a:bodyPr>
          <a:lstStyle>
            <a:lvl1pPr algn="l">
              <a:defRPr sz="4800" b="0" cap="none"/>
            </a:lvl1pPr>
          </a:lstStyle>
          <a:p>
            <a:r>
              <a:rPr lang="he-IL"/>
              <a:t>לחץ כדי לערוך סגנון כותרת של תבנית בסיס</a:t>
            </a:r>
            <a:endParaRPr lang="en-US" dirty="0"/>
          </a:p>
        </p:txBody>
      </p:sp>
      <p:sp>
        <p:nvSpPr>
          <p:cNvPr id="3" name="Text Placeholder 2"/>
          <p:cNvSpPr>
            <a:spLocks noGrp="1"/>
          </p:cNvSpPr>
          <p:nvPr>
            <p:ph type="body" idx="1"/>
          </p:nvPr>
        </p:nvSpPr>
        <p:spPr>
          <a:xfrm>
            <a:off x="1942415" y="4354046"/>
            <a:ext cx="6591985"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he-IL"/>
              <a:t>לחץ כדי לערוך סגנונות טקסט של תבנית בסיס</a:t>
            </a:r>
          </a:p>
        </p:txBody>
      </p:sp>
      <p:sp>
        <p:nvSpPr>
          <p:cNvPr id="5" name="Date Placeholder 3"/>
          <p:cNvSpPr>
            <a:spLocks noGrp="1"/>
          </p:cNvSpPr>
          <p:nvPr>
            <p:ph type="dt" sz="half" idx="10"/>
          </p:nvPr>
        </p:nvSpPr>
        <p:spPr/>
        <p:txBody>
          <a:bodyPr/>
          <a:lstStyle>
            <a:lvl1pPr>
              <a:defRPr/>
            </a:lvl1pPr>
          </a:lstStyle>
          <a:p>
            <a:pPr>
              <a:defRPr/>
            </a:pPr>
            <a:fld id="{E1E7FF2E-33D2-4D1F-A702-F47B9D5BF3AE}" type="datetimeFigureOut">
              <a:rPr lang="en-US"/>
              <a:pPr>
                <a:defRPr/>
              </a:pPr>
              <a:t>9/8/2019</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a:xfrm>
            <a:off x="511175" y="3244850"/>
            <a:ext cx="585788" cy="365125"/>
          </a:xfrm>
        </p:spPr>
        <p:txBody>
          <a:bodyPr/>
          <a:lstStyle>
            <a:lvl1pPr>
              <a:defRPr/>
            </a:lvl1pPr>
          </a:lstStyle>
          <a:p>
            <a:pPr>
              <a:defRPr/>
            </a:pPr>
            <a:fld id="{79F38CE9-635E-44AB-8027-93353502C91F}" type="slidenum">
              <a:rPr lang="en-US"/>
              <a:pPr>
                <a:defRPr/>
              </a:pPr>
              <a:t>‹#›</a:t>
            </a:fld>
            <a:endParaRPr lang="en-US"/>
          </a:p>
        </p:txBody>
      </p:sp>
    </p:spTree>
    <p:extLst>
      <p:ext uri="{BB962C8B-B14F-4D97-AF65-F5344CB8AC3E}">
        <p14:creationId xmlns:p14="http://schemas.microsoft.com/office/powerpoint/2010/main" val="2081045560"/>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preserve="1">
  <p:cSld name="ציטוט עם כיתוב">
    <p:spTree>
      <p:nvGrpSpPr>
        <p:cNvPr id="1" name=""/>
        <p:cNvGrpSpPr/>
        <p:nvPr/>
      </p:nvGrpSpPr>
      <p:grpSpPr>
        <a:xfrm>
          <a:off x="0" y="0"/>
          <a:ext cx="0" cy="0"/>
          <a:chOff x="0" y="0"/>
          <a:chExt cx="0" cy="0"/>
        </a:xfrm>
      </p:grpSpPr>
      <p:sp>
        <p:nvSpPr>
          <p:cNvPr id="5" name="Freeform 11"/>
          <p:cNvSpPr>
            <a:spLocks/>
          </p:cNvSpPr>
          <p:nvPr/>
        </p:nvSpPr>
        <p:spPr bwMode="auto">
          <a:xfrm flipV="1">
            <a:off x="0" y="3167063"/>
            <a:ext cx="1358900" cy="508000"/>
          </a:xfrm>
          <a:custGeom>
            <a:avLst/>
            <a:gdLst>
              <a:gd name="T0" fmla="*/ 2147483646 w 7908"/>
              <a:gd name="T1" fmla="*/ 2147483646 h 10000"/>
              <a:gd name="T2" fmla="*/ 2147483646 w 7908"/>
              <a:gd name="T3" fmla="*/ 2147483646 h 10000"/>
              <a:gd name="T4" fmla="*/ 2147483646 w 7908"/>
              <a:gd name="T5" fmla="*/ 2147483646 h 10000"/>
              <a:gd name="T6" fmla="*/ 2147483646 w 7908"/>
              <a:gd name="T7" fmla="*/ 0 h 10000"/>
              <a:gd name="T8" fmla="*/ 2147483646 w 7908"/>
              <a:gd name="T9" fmla="*/ 0 h 10000"/>
              <a:gd name="T10" fmla="*/ 0 w 7908"/>
              <a:gd name="T11" fmla="*/ 2147483646 h 10000"/>
              <a:gd name="T12" fmla="*/ 0 w 7908"/>
              <a:gd name="T13" fmla="*/ 2147483646 h 10000"/>
              <a:gd name="T14" fmla="*/ 2147483646 w 7908"/>
              <a:gd name="T15" fmla="*/ 2147483646 h 10000"/>
              <a:gd name="T16" fmla="*/ 2147483646 w 7908"/>
              <a:gd name="T17" fmla="*/ 2147483646 h 10000"/>
              <a:gd name="T18" fmla="*/ 2147483646 w 7908"/>
              <a:gd name="T19" fmla="*/ 2147483646 h 10000"/>
              <a:gd name="T20" fmla="*/ 2147483646 w 7908"/>
              <a:gd name="T21" fmla="*/ 2147483646 h 10000"/>
              <a:gd name="T22" fmla="*/ 2147483646 w 7908"/>
              <a:gd name="T23" fmla="*/ 2147483646 h 10000"/>
              <a:gd name="T24" fmla="*/ 2147483646 w 7908"/>
              <a:gd name="T25" fmla="*/ 2147483646 h 1000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 name="TextBox 5"/>
          <p:cNvSpPr txBox="1">
            <a:spLocks noChangeArrowheads="1"/>
          </p:cNvSpPr>
          <p:nvPr/>
        </p:nvSpPr>
        <p:spPr bwMode="auto">
          <a:xfrm>
            <a:off x="1808163" y="647700"/>
            <a:ext cx="457200" cy="585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gn="r" rtl="1">
              <a:defRPr>
                <a:solidFill>
                  <a:schemeClr val="tx1"/>
                </a:solidFill>
                <a:latin typeface="Arial" panose="020B0604020202020204" pitchFamily="34" charset="0"/>
                <a:cs typeface="Arial" panose="020B0604020202020204" pitchFamily="34" charset="0"/>
              </a:defRPr>
            </a:lvl1pPr>
            <a:lvl2pPr marL="742950" indent="-285750" algn="r" rtl="1">
              <a:defRPr>
                <a:solidFill>
                  <a:schemeClr val="tx1"/>
                </a:solidFill>
                <a:latin typeface="Arial" panose="020B0604020202020204" pitchFamily="34" charset="0"/>
                <a:cs typeface="Arial" panose="020B0604020202020204" pitchFamily="34" charset="0"/>
              </a:defRPr>
            </a:lvl2pPr>
            <a:lvl3pPr marL="1143000" indent="-228600" algn="r" rtl="1">
              <a:defRPr>
                <a:solidFill>
                  <a:schemeClr val="tx1"/>
                </a:solidFill>
                <a:latin typeface="Arial" panose="020B0604020202020204" pitchFamily="34" charset="0"/>
                <a:cs typeface="Arial" panose="020B0604020202020204" pitchFamily="34" charset="0"/>
              </a:defRPr>
            </a:lvl3pPr>
            <a:lvl4pPr marL="1600200" indent="-228600" algn="r" rtl="1">
              <a:defRPr>
                <a:solidFill>
                  <a:schemeClr val="tx1"/>
                </a:solidFill>
                <a:latin typeface="Arial" panose="020B0604020202020204" pitchFamily="34" charset="0"/>
                <a:cs typeface="Arial" panose="020B0604020202020204" pitchFamily="34" charset="0"/>
              </a:defRPr>
            </a:lvl4pPr>
            <a:lvl5pPr marL="2057400" indent="-228600" algn="r" rtl="1">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defRPr/>
            </a:pPr>
            <a:r>
              <a:rPr lang="en-US" altLang="he-IL" sz="8000">
                <a:solidFill>
                  <a:schemeClr val="accent1"/>
                </a:solidFill>
              </a:rPr>
              <a:t>“</a:t>
            </a:r>
          </a:p>
        </p:txBody>
      </p:sp>
      <p:sp>
        <p:nvSpPr>
          <p:cNvPr id="7" name="TextBox 62"/>
          <p:cNvSpPr txBox="1">
            <a:spLocks noChangeArrowheads="1"/>
          </p:cNvSpPr>
          <p:nvPr/>
        </p:nvSpPr>
        <p:spPr bwMode="auto">
          <a:xfrm>
            <a:off x="8169275" y="2905125"/>
            <a:ext cx="4572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gn="r" rtl="1">
              <a:defRPr>
                <a:solidFill>
                  <a:schemeClr val="tx1"/>
                </a:solidFill>
                <a:latin typeface="Arial" panose="020B0604020202020204" pitchFamily="34" charset="0"/>
                <a:cs typeface="Arial" panose="020B0604020202020204" pitchFamily="34" charset="0"/>
              </a:defRPr>
            </a:lvl1pPr>
            <a:lvl2pPr marL="742950" indent="-285750" algn="r" rtl="1">
              <a:defRPr>
                <a:solidFill>
                  <a:schemeClr val="tx1"/>
                </a:solidFill>
                <a:latin typeface="Arial" panose="020B0604020202020204" pitchFamily="34" charset="0"/>
                <a:cs typeface="Arial" panose="020B0604020202020204" pitchFamily="34" charset="0"/>
              </a:defRPr>
            </a:lvl2pPr>
            <a:lvl3pPr marL="1143000" indent="-228600" algn="r" rtl="1">
              <a:defRPr>
                <a:solidFill>
                  <a:schemeClr val="tx1"/>
                </a:solidFill>
                <a:latin typeface="Arial" panose="020B0604020202020204" pitchFamily="34" charset="0"/>
                <a:cs typeface="Arial" panose="020B0604020202020204" pitchFamily="34" charset="0"/>
              </a:defRPr>
            </a:lvl3pPr>
            <a:lvl4pPr marL="1600200" indent="-228600" algn="r" rtl="1">
              <a:defRPr>
                <a:solidFill>
                  <a:schemeClr val="tx1"/>
                </a:solidFill>
                <a:latin typeface="Arial" panose="020B0604020202020204" pitchFamily="34" charset="0"/>
                <a:cs typeface="Arial" panose="020B0604020202020204" pitchFamily="34" charset="0"/>
              </a:defRPr>
            </a:lvl4pPr>
            <a:lvl5pPr marL="2057400" indent="-228600" algn="r" rtl="1">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defRPr/>
            </a:pPr>
            <a:r>
              <a:rPr lang="en-US" altLang="he-IL" sz="8000">
                <a:solidFill>
                  <a:schemeClr val="accent1"/>
                </a:solidFill>
              </a:rPr>
              <a:t>”</a:t>
            </a:r>
          </a:p>
        </p:txBody>
      </p:sp>
      <p:sp>
        <p:nvSpPr>
          <p:cNvPr id="2" name="Title 1"/>
          <p:cNvSpPr>
            <a:spLocks noGrp="1"/>
          </p:cNvSpPr>
          <p:nvPr>
            <p:ph type="title"/>
          </p:nvPr>
        </p:nvSpPr>
        <p:spPr>
          <a:xfrm>
            <a:off x="2188123" y="609600"/>
            <a:ext cx="6109587" cy="2895600"/>
          </a:xfrm>
        </p:spPr>
        <p:txBody>
          <a:bodyPr anchor="ctr">
            <a:normAutofit/>
          </a:bodyPr>
          <a:lstStyle>
            <a:lvl1pPr algn="l">
              <a:defRPr sz="4800" b="0" cap="none"/>
            </a:lvl1pPr>
          </a:lstStyle>
          <a:p>
            <a:r>
              <a:rPr lang="he-IL"/>
              <a:t>לחץ כדי לערוך סגנון כותרת של תבנית בסיס</a:t>
            </a:r>
            <a:endParaRPr lang="en-US" dirty="0"/>
          </a:p>
        </p:txBody>
      </p:sp>
      <p:sp>
        <p:nvSpPr>
          <p:cNvPr id="13" name="Text Placeholder 9"/>
          <p:cNvSpPr>
            <a:spLocks noGrp="1"/>
          </p:cNvSpPr>
          <p:nvPr>
            <p:ph type="body" sz="quarter" idx="13"/>
          </p:nvPr>
        </p:nvSpPr>
        <p:spPr>
          <a:xfrm>
            <a:off x="2415972" y="3505200"/>
            <a:ext cx="5653888"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he-IL"/>
              <a:t>לחץ כדי לערוך סגנונות טקסט של תבנית בסיס</a:t>
            </a:r>
          </a:p>
        </p:txBody>
      </p:sp>
      <p:sp>
        <p:nvSpPr>
          <p:cNvPr id="3" name="Text Placeholder 2"/>
          <p:cNvSpPr>
            <a:spLocks noGrp="1"/>
          </p:cNvSpPr>
          <p:nvPr>
            <p:ph type="body" idx="1"/>
          </p:nvPr>
        </p:nvSpPr>
        <p:spPr>
          <a:xfrm>
            <a:off x="1942415" y="4354046"/>
            <a:ext cx="6591985"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he-IL"/>
              <a:t>לחץ כדי לערוך סגנונות טקסט של תבנית בסיס</a:t>
            </a:r>
          </a:p>
        </p:txBody>
      </p:sp>
      <p:sp>
        <p:nvSpPr>
          <p:cNvPr id="8" name="Date Placeholder 3"/>
          <p:cNvSpPr>
            <a:spLocks noGrp="1"/>
          </p:cNvSpPr>
          <p:nvPr>
            <p:ph type="dt" sz="half" idx="14"/>
          </p:nvPr>
        </p:nvSpPr>
        <p:spPr/>
        <p:txBody>
          <a:bodyPr/>
          <a:lstStyle>
            <a:lvl1pPr>
              <a:defRPr/>
            </a:lvl1pPr>
          </a:lstStyle>
          <a:p>
            <a:pPr>
              <a:defRPr/>
            </a:pPr>
            <a:fld id="{63910EAC-9E67-4209-9AC9-0E51E55C5328}" type="datetimeFigureOut">
              <a:rPr lang="en-US"/>
              <a:pPr>
                <a:defRPr/>
              </a:pPr>
              <a:t>9/8/2019</a:t>
            </a:fld>
            <a:endParaRPr lang="en-US"/>
          </a:p>
        </p:txBody>
      </p:sp>
      <p:sp>
        <p:nvSpPr>
          <p:cNvPr id="9" name="Footer Placeholder 4"/>
          <p:cNvSpPr>
            <a:spLocks noGrp="1"/>
          </p:cNvSpPr>
          <p:nvPr>
            <p:ph type="ftr" sz="quarter" idx="15"/>
          </p:nvPr>
        </p:nvSpPr>
        <p:spPr/>
        <p:txBody>
          <a:bodyPr/>
          <a:lstStyle>
            <a:lvl1pPr>
              <a:defRPr/>
            </a:lvl1pPr>
          </a:lstStyle>
          <a:p>
            <a:pPr>
              <a:defRPr/>
            </a:pPr>
            <a:endParaRPr lang="en-US"/>
          </a:p>
        </p:txBody>
      </p:sp>
      <p:sp>
        <p:nvSpPr>
          <p:cNvPr id="10" name="Slide Number Placeholder 5"/>
          <p:cNvSpPr>
            <a:spLocks noGrp="1"/>
          </p:cNvSpPr>
          <p:nvPr>
            <p:ph type="sldNum" sz="quarter" idx="16"/>
          </p:nvPr>
        </p:nvSpPr>
        <p:spPr>
          <a:xfrm>
            <a:off x="511175" y="3244850"/>
            <a:ext cx="585788" cy="365125"/>
          </a:xfrm>
        </p:spPr>
        <p:txBody>
          <a:bodyPr/>
          <a:lstStyle>
            <a:lvl1pPr>
              <a:defRPr/>
            </a:lvl1pPr>
          </a:lstStyle>
          <a:p>
            <a:pPr>
              <a:defRPr/>
            </a:pPr>
            <a:fld id="{DED1AD89-5BBC-41AF-9267-83BF5DA6F276}" type="slidenum">
              <a:rPr lang="en-US"/>
              <a:pPr>
                <a:defRPr/>
              </a:pPr>
              <a:t>‹#›</a:t>
            </a:fld>
            <a:endParaRPr lang="en-US"/>
          </a:p>
        </p:txBody>
      </p:sp>
    </p:spTree>
    <p:extLst>
      <p:ext uri="{BB962C8B-B14F-4D97-AF65-F5344CB8AC3E}">
        <p14:creationId xmlns:p14="http://schemas.microsoft.com/office/powerpoint/2010/main" val="2002897622"/>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preserve="1">
  <p:cSld name="כרטיס שם">
    <p:spTree>
      <p:nvGrpSpPr>
        <p:cNvPr id="1" name=""/>
        <p:cNvGrpSpPr/>
        <p:nvPr/>
      </p:nvGrpSpPr>
      <p:grpSpPr>
        <a:xfrm>
          <a:off x="0" y="0"/>
          <a:ext cx="0" cy="0"/>
          <a:chOff x="0" y="0"/>
          <a:chExt cx="0" cy="0"/>
        </a:xfrm>
      </p:grpSpPr>
      <p:sp>
        <p:nvSpPr>
          <p:cNvPr id="5" name="Freeform 11"/>
          <p:cNvSpPr>
            <a:spLocks/>
          </p:cNvSpPr>
          <p:nvPr/>
        </p:nvSpPr>
        <p:spPr bwMode="auto">
          <a:xfrm flipV="1">
            <a:off x="0" y="4910138"/>
            <a:ext cx="1358900" cy="508000"/>
          </a:xfrm>
          <a:custGeom>
            <a:avLst/>
            <a:gdLst>
              <a:gd name="T0" fmla="*/ 2147483646 w 7908"/>
              <a:gd name="T1" fmla="*/ 2147483646 h 10000"/>
              <a:gd name="T2" fmla="*/ 2147483646 w 7908"/>
              <a:gd name="T3" fmla="*/ 2147483646 h 10000"/>
              <a:gd name="T4" fmla="*/ 2147483646 w 7908"/>
              <a:gd name="T5" fmla="*/ 2147483646 h 10000"/>
              <a:gd name="T6" fmla="*/ 2147483646 w 7908"/>
              <a:gd name="T7" fmla="*/ 0 h 10000"/>
              <a:gd name="T8" fmla="*/ 2147483646 w 7908"/>
              <a:gd name="T9" fmla="*/ 0 h 10000"/>
              <a:gd name="T10" fmla="*/ 0 w 7908"/>
              <a:gd name="T11" fmla="*/ 2147483646 h 10000"/>
              <a:gd name="T12" fmla="*/ 0 w 7908"/>
              <a:gd name="T13" fmla="*/ 2147483646 h 10000"/>
              <a:gd name="T14" fmla="*/ 2147483646 w 7908"/>
              <a:gd name="T15" fmla="*/ 2147483646 h 10000"/>
              <a:gd name="T16" fmla="*/ 2147483646 w 7908"/>
              <a:gd name="T17" fmla="*/ 2147483646 h 10000"/>
              <a:gd name="T18" fmla="*/ 2147483646 w 7908"/>
              <a:gd name="T19" fmla="*/ 2147483646 h 10000"/>
              <a:gd name="T20" fmla="*/ 2147483646 w 7908"/>
              <a:gd name="T21" fmla="*/ 2147483646 h 10000"/>
              <a:gd name="T22" fmla="*/ 2147483646 w 7908"/>
              <a:gd name="T23" fmla="*/ 2147483646 h 10000"/>
              <a:gd name="T24" fmla="*/ 2147483646 w 7908"/>
              <a:gd name="T25" fmla="*/ 2147483646 h 1000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 name="Title 1"/>
          <p:cNvSpPr>
            <a:spLocks noGrp="1"/>
          </p:cNvSpPr>
          <p:nvPr>
            <p:ph type="title"/>
          </p:nvPr>
        </p:nvSpPr>
        <p:spPr>
          <a:xfrm>
            <a:off x="1942415" y="2438401"/>
            <a:ext cx="6591985" cy="2724845"/>
          </a:xfrm>
        </p:spPr>
        <p:txBody>
          <a:bodyPr anchor="b">
            <a:normAutofit/>
          </a:bodyPr>
          <a:lstStyle>
            <a:lvl1pPr algn="l">
              <a:defRPr sz="4800" b="0"/>
            </a:lvl1pPr>
          </a:lstStyle>
          <a:p>
            <a:r>
              <a:rPr lang="he-IL"/>
              <a:t>לחץ כדי לערוך סגנון כותרת של תבנית בסיס</a:t>
            </a:r>
            <a:endParaRPr lang="en-US" dirty="0"/>
          </a:p>
        </p:txBody>
      </p:sp>
      <p:sp>
        <p:nvSpPr>
          <p:cNvPr id="4" name="Text Placeholder 3"/>
          <p:cNvSpPr>
            <a:spLocks noGrp="1"/>
          </p:cNvSpPr>
          <p:nvPr>
            <p:ph type="body" sz="half" idx="2"/>
          </p:nvPr>
        </p:nvSpPr>
        <p:spPr>
          <a:xfrm>
            <a:off x="1942415" y="5181600"/>
            <a:ext cx="6591985" cy="729622"/>
          </a:xfrm>
        </p:spPr>
        <p:txBody>
          <a:bodyPr rtlCol="0">
            <a:normAutofit/>
          </a:bodyPr>
          <a:lstStyle>
            <a:lvl1pPr>
              <a:buNone/>
              <a:defRPr lang="en-US">
                <a:solidFill>
                  <a:schemeClr val="tx1">
                    <a:lumMod val="65000"/>
                    <a:lumOff val="35000"/>
                  </a:schemeClr>
                </a:solidFill>
              </a:defRPr>
            </a:lvl1pPr>
          </a:lstStyle>
          <a:p>
            <a:pPr lvl="0"/>
            <a:r>
              <a:rPr lang="he-IL"/>
              <a:t>לחץ כדי לערוך סגנונות טקסט של תבנית בסיס</a:t>
            </a:r>
          </a:p>
        </p:txBody>
      </p:sp>
      <p:sp>
        <p:nvSpPr>
          <p:cNvPr id="6" name="Date Placeholder 4"/>
          <p:cNvSpPr>
            <a:spLocks noGrp="1"/>
          </p:cNvSpPr>
          <p:nvPr>
            <p:ph type="dt" sz="half" idx="10"/>
          </p:nvPr>
        </p:nvSpPr>
        <p:spPr/>
        <p:txBody>
          <a:bodyPr/>
          <a:lstStyle>
            <a:lvl1pPr>
              <a:defRPr/>
            </a:lvl1pPr>
          </a:lstStyle>
          <a:p>
            <a:pPr>
              <a:defRPr/>
            </a:pPr>
            <a:fld id="{20E5A31C-D19A-4665-B15E-84BDE4DB4689}" type="datetimeFigureOut">
              <a:rPr lang="en-US"/>
              <a:pPr>
                <a:defRPr/>
              </a:pPr>
              <a:t>9/8/2019</a:t>
            </a:fld>
            <a:endParaRPr lang="en-US"/>
          </a:p>
        </p:txBody>
      </p:sp>
      <p:sp>
        <p:nvSpPr>
          <p:cNvPr id="7" name="Footer Placeholder 5"/>
          <p:cNvSpPr>
            <a:spLocks noGrp="1"/>
          </p:cNvSpPr>
          <p:nvPr>
            <p:ph type="ftr" sz="quarter" idx="11"/>
          </p:nvPr>
        </p:nvSpPr>
        <p:spPr/>
        <p:txBody>
          <a:bodyPr/>
          <a:lstStyle>
            <a:lvl1pPr>
              <a:defRPr/>
            </a:lvl1pPr>
          </a:lstStyle>
          <a:p>
            <a:pPr>
              <a:defRPr/>
            </a:pPr>
            <a:endParaRPr lang="en-US"/>
          </a:p>
        </p:txBody>
      </p:sp>
      <p:sp>
        <p:nvSpPr>
          <p:cNvPr id="8" name="Slide Number Placeholder 6"/>
          <p:cNvSpPr>
            <a:spLocks noGrp="1"/>
          </p:cNvSpPr>
          <p:nvPr>
            <p:ph type="sldNum" sz="quarter" idx="12"/>
          </p:nvPr>
        </p:nvSpPr>
        <p:spPr>
          <a:xfrm>
            <a:off x="511175" y="4983163"/>
            <a:ext cx="585788" cy="365125"/>
          </a:xfrm>
        </p:spPr>
        <p:txBody>
          <a:bodyPr/>
          <a:lstStyle>
            <a:lvl1pPr>
              <a:defRPr/>
            </a:lvl1pPr>
          </a:lstStyle>
          <a:p>
            <a:pPr>
              <a:defRPr/>
            </a:pPr>
            <a:fld id="{479EC1D9-BFFC-48BB-8B68-3BBA6BA5B5EE}" type="slidenum">
              <a:rPr lang="en-US"/>
              <a:pPr>
                <a:defRPr/>
              </a:pPr>
              <a:t>‹#›</a:t>
            </a:fld>
            <a:endParaRPr lang="en-US"/>
          </a:p>
        </p:txBody>
      </p:sp>
    </p:spTree>
    <p:extLst>
      <p:ext uri="{BB962C8B-B14F-4D97-AF65-F5344CB8AC3E}">
        <p14:creationId xmlns:p14="http://schemas.microsoft.com/office/powerpoint/2010/main" val="4003855441"/>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preserve="1">
  <p:cSld name="כרטיס שם עם ציטוט">
    <p:spTree>
      <p:nvGrpSpPr>
        <p:cNvPr id="1" name=""/>
        <p:cNvGrpSpPr/>
        <p:nvPr/>
      </p:nvGrpSpPr>
      <p:grpSpPr>
        <a:xfrm>
          <a:off x="0" y="0"/>
          <a:ext cx="0" cy="0"/>
          <a:chOff x="0" y="0"/>
          <a:chExt cx="0" cy="0"/>
        </a:xfrm>
      </p:grpSpPr>
      <p:sp>
        <p:nvSpPr>
          <p:cNvPr id="5" name="Freeform 11"/>
          <p:cNvSpPr>
            <a:spLocks/>
          </p:cNvSpPr>
          <p:nvPr/>
        </p:nvSpPr>
        <p:spPr bwMode="auto">
          <a:xfrm flipV="1">
            <a:off x="0" y="4910138"/>
            <a:ext cx="1358900" cy="508000"/>
          </a:xfrm>
          <a:custGeom>
            <a:avLst/>
            <a:gdLst>
              <a:gd name="T0" fmla="*/ 2147483646 w 7908"/>
              <a:gd name="T1" fmla="*/ 2147483646 h 10000"/>
              <a:gd name="T2" fmla="*/ 2147483646 w 7908"/>
              <a:gd name="T3" fmla="*/ 2147483646 h 10000"/>
              <a:gd name="T4" fmla="*/ 2147483646 w 7908"/>
              <a:gd name="T5" fmla="*/ 2147483646 h 10000"/>
              <a:gd name="T6" fmla="*/ 2147483646 w 7908"/>
              <a:gd name="T7" fmla="*/ 0 h 10000"/>
              <a:gd name="T8" fmla="*/ 2147483646 w 7908"/>
              <a:gd name="T9" fmla="*/ 0 h 10000"/>
              <a:gd name="T10" fmla="*/ 0 w 7908"/>
              <a:gd name="T11" fmla="*/ 2147483646 h 10000"/>
              <a:gd name="T12" fmla="*/ 0 w 7908"/>
              <a:gd name="T13" fmla="*/ 2147483646 h 10000"/>
              <a:gd name="T14" fmla="*/ 2147483646 w 7908"/>
              <a:gd name="T15" fmla="*/ 2147483646 h 10000"/>
              <a:gd name="T16" fmla="*/ 2147483646 w 7908"/>
              <a:gd name="T17" fmla="*/ 2147483646 h 10000"/>
              <a:gd name="T18" fmla="*/ 2147483646 w 7908"/>
              <a:gd name="T19" fmla="*/ 2147483646 h 10000"/>
              <a:gd name="T20" fmla="*/ 2147483646 w 7908"/>
              <a:gd name="T21" fmla="*/ 2147483646 h 10000"/>
              <a:gd name="T22" fmla="*/ 2147483646 w 7908"/>
              <a:gd name="T23" fmla="*/ 2147483646 h 10000"/>
              <a:gd name="T24" fmla="*/ 2147483646 w 7908"/>
              <a:gd name="T25" fmla="*/ 2147483646 h 1000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 name="TextBox 5"/>
          <p:cNvSpPr txBox="1">
            <a:spLocks noChangeArrowheads="1"/>
          </p:cNvSpPr>
          <p:nvPr/>
        </p:nvSpPr>
        <p:spPr bwMode="auto">
          <a:xfrm>
            <a:off x="1808163" y="647700"/>
            <a:ext cx="457200" cy="585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gn="r" rtl="1">
              <a:defRPr>
                <a:solidFill>
                  <a:schemeClr val="tx1"/>
                </a:solidFill>
                <a:latin typeface="Arial" panose="020B0604020202020204" pitchFamily="34" charset="0"/>
                <a:cs typeface="Arial" panose="020B0604020202020204" pitchFamily="34" charset="0"/>
              </a:defRPr>
            </a:lvl1pPr>
            <a:lvl2pPr marL="742950" indent="-285750" algn="r" rtl="1">
              <a:defRPr>
                <a:solidFill>
                  <a:schemeClr val="tx1"/>
                </a:solidFill>
                <a:latin typeface="Arial" panose="020B0604020202020204" pitchFamily="34" charset="0"/>
                <a:cs typeface="Arial" panose="020B0604020202020204" pitchFamily="34" charset="0"/>
              </a:defRPr>
            </a:lvl2pPr>
            <a:lvl3pPr marL="1143000" indent="-228600" algn="r" rtl="1">
              <a:defRPr>
                <a:solidFill>
                  <a:schemeClr val="tx1"/>
                </a:solidFill>
                <a:latin typeface="Arial" panose="020B0604020202020204" pitchFamily="34" charset="0"/>
                <a:cs typeface="Arial" panose="020B0604020202020204" pitchFamily="34" charset="0"/>
              </a:defRPr>
            </a:lvl3pPr>
            <a:lvl4pPr marL="1600200" indent="-228600" algn="r" rtl="1">
              <a:defRPr>
                <a:solidFill>
                  <a:schemeClr val="tx1"/>
                </a:solidFill>
                <a:latin typeface="Arial" panose="020B0604020202020204" pitchFamily="34" charset="0"/>
                <a:cs typeface="Arial" panose="020B0604020202020204" pitchFamily="34" charset="0"/>
              </a:defRPr>
            </a:lvl4pPr>
            <a:lvl5pPr marL="2057400" indent="-228600" algn="r" rtl="1">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defRPr/>
            </a:pPr>
            <a:r>
              <a:rPr lang="en-US" altLang="he-IL" sz="8000">
                <a:solidFill>
                  <a:schemeClr val="accent1"/>
                </a:solidFill>
              </a:rPr>
              <a:t>“</a:t>
            </a:r>
          </a:p>
        </p:txBody>
      </p:sp>
      <p:sp>
        <p:nvSpPr>
          <p:cNvPr id="7" name="TextBox 62"/>
          <p:cNvSpPr txBox="1">
            <a:spLocks noChangeArrowheads="1"/>
          </p:cNvSpPr>
          <p:nvPr/>
        </p:nvSpPr>
        <p:spPr bwMode="auto">
          <a:xfrm>
            <a:off x="8169275" y="2905125"/>
            <a:ext cx="4572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gn="r" rtl="1">
              <a:defRPr>
                <a:solidFill>
                  <a:schemeClr val="tx1"/>
                </a:solidFill>
                <a:latin typeface="Arial" panose="020B0604020202020204" pitchFamily="34" charset="0"/>
                <a:cs typeface="Arial" panose="020B0604020202020204" pitchFamily="34" charset="0"/>
              </a:defRPr>
            </a:lvl1pPr>
            <a:lvl2pPr marL="742950" indent="-285750" algn="r" rtl="1">
              <a:defRPr>
                <a:solidFill>
                  <a:schemeClr val="tx1"/>
                </a:solidFill>
                <a:latin typeface="Arial" panose="020B0604020202020204" pitchFamily="34" charset="0"/>
                <a:cs typeface="Arial" panose="020B0604020202020204" pitchFamily="34" charset="0"/>
              </a:defRPr>
            </a:lvl2pPr>
            <a:lvl3pPr marL="1143000" indent="-228600" algn="r" rtl="1">
              <a:defRPr>
                <a:solidFill>
                  <a:schemeClr val="tx1"/>
                </a:solidFill>
                <a:latin typeface="Arial" panose="020B0604020202020204" pitchFamily="34" charset="0"/>
                <a:cs typeface="Arial" panose="020B0604020202020204" pitchFamily="34" charset="0"/>
              </a:defRPr>
            </a:lvl3pPr>
            <a:lvl4pPr marL="1600200" indent="-228600" algn="r" rtl="1">
              <a:defRPr>
                <a:solidFill>
                  <a:schemeClr val="tx1"/>
                </a:solidFill>
                <a:latin typeface="Arial" panose="020B0604020202020204" pitchFamily="34" charset="0"/>
                <a:cs typeface="Arial" panose="020B0604020202020204" pitchFamily="34" charset="0"/>
              </a:defRPr>
            </a:lvl4pPr>
            <a:lvl5pPr marL="2057400" indent="-228600" algn="r" rtl="1">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defRPr/>
            </a:pPr>
            <a:r>
              <a:rPr lang="en-US" altLang="he-IL" sz="8000">
                <a:solidFill>
                  <a:schemeClr val="accent1"/>
                </a:solidFill>
              </a:rPr>
              <a:t>”</a:t>
            </a:r>
          </a:p>
        </p:txBody>
      </p:sp>
      <p:sp>
        <p:nvSpPr>
          <p:cNvPr id="13" name="Title 1"/>
          <p:cNvSpPr>
            <a:spLocks noGrp="1"/>
          </p:cNvSpPr>
          <p:nvPr>
            <p:ph type="title"/>
          </p:nvPr>
        </p:nvSpPr>
        <p:spPr>
          <a:xfrm>
            <a:off x="2188123" y="609600"/>
            <a:ext cx="6109587" cy="2895600"/>
          </a:xfrm>
        </p:spPr>
        <p:txBody>
          <a:bodyPr anchor="ctr">
            <a:normAutofit/>
          </a:bodyPr>
          <a:lstStyle>
            <a:lvl1pPr algn="l">
              <a:defRPr sz="4800" b="0" cap="none"/>
            </a:lvl1pPr>
          </a:lstStyle>
          <a:p>
            <a:r>
              <a:rPr lang="he-IL"/>
              <a:t>לחץ כדי לערוך סגנון כותרת של תבנית בסיס</a:t>
            </a:r>
            <a:endParaRPr lang="en-US" dirty="0"/>
          </a:p>
        </p:txBody>
      </p:sp>
      <p:sp>
        <p:nvSpPr>
          <p:cNvPr id="21" name="Text Placeholder 9"/>
          <p:cNvSpPr>
            <a:spLocks noGrp="1"/>
          </p:cNvSpPr>
          <p:nvPr>
            <p:ph type="body" sz="quarter" idx="13"/>
          </p:nvPr>
        </p:nvSpPr>
        <p:spPr>
          <a:xfrm>
            <a:off x="1942415" y="4343400"/>
            <a:ext cx="6688292"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he-IL"/>
              <a:t>לחץ כדי לערוך סגנונות טקסט של תבנית בסיס</a:t>
            </a:r>
          </a:p>
        </p:txBody>
      </p:sp>
      <p:sp>
        <p:nvSpPr>
          <p:cNvPr id="4" name="Text Placeholder 3"/>
          <p:cNvSpPr>
            <a:spLocks noGrp="1"/>
          </p:cNvSpPr>
          <p:nvPr>
            <p:ph type="body" sz="half" idx="2"/>
          </p:nvPr>
        </p:nvSpPr>
        <p:spPr>
          <a:xfrm>
            <a:off x="1942415" y="5181600"/>
            <a:ext cx="6688292" cy="729622"/>
          </a:xfrm>
        </p:spPr>
        <p:txBody>
          <a:bodyPr rtlCol="0">
            <a:normAutofit/>
          </a:bodyPr>
          <a:lstStyle>
            <a:lvl1pPr>
              <a:buNone/>
              <a:defRPr lang="en-US">
                <a:solidFill>
                  <a:schemeClr val="tx1">
                    <a:lumMod val="65000"/>
                    <a:lumOff val="35000"/>
                  </a:schemeClr>
                </a:solidFill>
              </a:defRPr>
            </a:lvl1pPr>
          </a:lstStyle>
          <a:p>
            <a:pPr lvl="0"/>
            <a:r>
              <a:rPr lang="he-IL"/>
              <a:t>לחץ כדי לערוך סגנונות טקסט של תבנית בסיס</a:t>
            </a:r>
          </a:p>
        </p:txBody>
      </p:sp>
      <p:sp>
        <p:nvSpPr>
          <p:cNvPr id="8" name="Date Placeholder 4"/>
          <p:cNvSpPr>
            <a:spLocks noGrp="1"/>
          </p:cNvSpPr>
          <p:nvPr>
            <p:ph type="dt" sz="half" idx="14"/>
          </p:nvPr>
        </p:nvSpPr>
        <p:spPr/>
        <p:txBody>
          <a:bodyPr/>
          <a:lstStyle>
            <a:lvl1pPr>
              <a:defRPr/>
            </a:lvl1pPr>
          </a:lstStyle>
          <a:p>
            <a:pPr>
              <a:defRPr/>
            </a:pPr>
            <a:fld id="{96857569-4AD8-4B17-8D35-44ED11014C7D}" type="datetimeFigureOut">
              <a:rPr lang="en-US"/>
              <a:pPr>
                <a:defRPr/>
              </a:pPr>
              <a:t>9/8/2019</a:t>
            </a:fld>
            <a:endParaRPr lang="en-US"/>
          </a:p>
        </p:txBody>
      </p:sp>
      <p:sp>
        <p:nvSpPr>
          <p:cNvPr id="9" name="Footer Placeholder 5"/>
          <p:cNvSpPr>
            <a:spLocks noGrp="1"/>
          </p:cNvSpPr>
          <p:nvPr>
            <p:ph type="ftr" sz="quarter" idx="15"/>
          </p:nvPr>
        </p:nvSpPr>
        <p:spPr/>
        <p:txBody>
          <a:bodyPr/>
          <a:lstStyle>
            <a:lvl1pPr>
              <a:defRPr/>
            </a:lvl1pPr>
          </a:lstStyle>
          <a:p>
            <a:pPr>
              <a:defRPr/>
            </a:pPr>
            <a:endParaRPr lang="en-US"/>
          </a:p>
        </p:txBody>
      </p:sp>
      <p:sp>
        <p:nvSpPr>
          <p:cNvPr id="10" name="Slide Number Placeholder 6"/>
          <p:cNvSpPr>
            <a:spLocks noGrp="1"/>
          </p:cNvSpPr>
          <p:nvPr>
            <p:ph type="sldNum" sz="quarter" idx="16"/>
          </p:nvPr>
        </p:nvSpPr>
        <p:spPr>
          <a:xfrm>
            <a:off x="511175" y="4983163"/>
            <a:ext cx="585788" cy="365125"/>
          </a:xfrm>
        </p:spPr>
        <p:txBody>
          <a:bodyPr/>
          <a:lstStyle>
            <a:lvl1pPr>
              <a:defRPr/>
            </a:lvl1pPr>
          </a:lstStyle>
          <a:p>
            <a:pPr>
              <a:defRPr/>
            </a:pPr>
            <a:fld id="{8221E32C-639C-4F44-8680-186612CB5A83}" type="slidenum">
              <a:rPr lang="en-US"/>
              <a:pPr>
                <a:defRPr/>
              </a:pPr>
              <a:t>‹#›</a:t>
            </a:fld>
            <a:endParaRPr lang="en-US"/>
          </a:p>
        </p:txBody>
      </p:sp>
    </p:spTree>
    <p:extLst>
      <p:ext uri="{BB962C8B-B14F-4D97-AF65-F5344CB8AC3E}">
        <p14:creationId xmlns:p14="http://schemas.microsoft.com/office/powerpoint/2010/main" val="1899629878"/>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preserve="1">
  <p:cSld name="True או False">
    <p:spTree>
      <p:nvGrpSpPr>
        <p:cNvPr id="1" name=""/>
        <p:cNvGrpSpPr/>
        <p:nvPr/>
      </p:nvGrpSpPr>
      <p:grpSpPr>
        <a:xfrm>
          <a:off x="0" y="0"/>
          <a:ext cx="0" cy="0"/>
          <a:chOff x="0" y="0"/>
          <a:chExt cx="0" cy="0"/>
        </a:xfrm>
      </p:grpSpPr>
      <p:sp>
        <p:nvSpPr>
          <p:cNvPr id="5" name="Freeform 11"/>
          <p:cNvSpPr>
            <a:spLocks/>
          </p:cNvSpPr>
          <p:nvPr/>
        </p:nvSpPr>
        <p:spPr bwMode="auto">
          <a:xfrm flipV="1">
            <a:off x="0" y="4910138"/>
            <a:ext cx="1358900" cy="508000"/>
          </a:xfrm>
          <a:custGeom>
            <a:avLst/>
            <a:gdLst>
              <a:gd name="T0" fmla="*/ 2147483646 w 7908"/>
              <a:gd name="T1" fmla="*/ 2147483646 h 10000"/>
              <a:gd name="T2" fmla="*/ 2147483646 w 7908"/>
              <a:gd name="T3" fmla="*/ 2147483646 h 10000"/>
              <a:gd name="T4" fmla="*/ 2147483646 w 7908"/>
              <a:gd name="T5" fmla="*/ 2147483646 h 10000"/>
              <a:gd name="T6" fmla="*/ 2147483646 w 7908"/>
              <a:gd name="T7" fmla="*/ 0 h 10000"/>
              <a:gd name="T8" fmla="*/ 2147483646 w 7908"/>
              <a:gd name="T9" fmla="*/ 0 h 10000"/>
              <a:gd name="T10" fmla="*/ 0 w 7908"/>
              <a:gd name="T11" fmla="*/ 2147483646 h 10000"/>
              <a:gd name="T12" fmla="*/ 0 w 7908"/>
              <a:gd name="T13" fmla="*/ 2147483646 h 10000"/>
              <a:gd name="T14" fmla="*/ 2147483646 w 7908"/>
              <a:gd name="T15" fmla="*/ 2147483646 h 10000"/>
              <a:gd name="T16" fmla="*/ 2147483646 w 7908"/>
              <a:gd name="T17" fmla="*/ 2147483646 h 10000"/>
              <a:gd name="T18" fmla="*/ 2147483646 w 7908"/>
              <a:gd name="T19" fmla="*/ 2147483646 h 10000"/>
              <a:gd name="T20" fmla="*/ 2147483646 w 7908"/>
              <a:gd name="T21" fmla="*/ 2147483646 h 10000"/>
              <a:gd name="T22" fmla="*/ 2147483646 w 7908"/>
              <a:gd name="T23" fmla="*/ 2147483646 h 10000"/>
              <a:gd name="T24" fmla="*/ 2147483646 w 7908"/>
              <a:gd name="T25" fmla="*/ 2147483646 h 1000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 name="Title 1"/>
          <p:cNvSpPr>
            <a:spLocks noGrp="1"/>
          </p:cNvSpPr>
          <p:nvPr>
            <p:ph type="title"/>
          </p:nvPr>
        </p:nvSpPr>
        <p:spPr>
          <a:xfrm>
            <a:off x="1942416" y="627407"/>
            <a:ext cx="6591984" cy="2880020"/>
          </a:xfrm>
        </p:spPr>
        <p:txBody>
          <a:bodyPr anchor="ctr">
            <a:normAutofit/>
          </a:bodyPr>
          <a:lstStyle>
            <a:lvl1pPr algn="l">
              <a:defRPr sz="4800" b="0"/>
            </a:lvl1pPr>
          </a:lstStyle>
          <a:p>
            <a:r>
              <a:rPr lang="he-IL"/>
              <a:t>לחץ כדי לערוך סגנון כותרת של תבנית בסיס</a:t>
            </a:r>
            <a:endParaRPr lang="en-US" dirty="0"/>
          </a:p>
        </p:txBody>
      </p:sp>
      <p:sp>
        <p:nvSpPr>
          <p:cNvPr id="21" name="Text Placeholder 9"/>
          <p:cNvSpPr>
            <a:spLocks noGrp="1"/>
          </p:cNvSpPr>
          <p:nvPr>
            <p:ph type="body" sz="quarter" idx="13"/>
          </p:nvPr>
        </p:nvSpPr>
        <p:spPr>
          <a:xfrm>
            <a:off x="1942415" y="4343400"/>
            <a:ext cx="6591985"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he-IL"/>
              <a:t>לחץ כדי לערוך סגנונות טקסט של תבנית בסיס</a:t>
            </a:r>
          </a:p>
        </p:txBody>
      </p:sp>
      <p:sp>
        <p:nvSpPr>
          <p:cNvPr id="4" name="Text Placeholder 3"/>
          <p:cNvSpPr>
            <a:spLocks noGrp="1"/>
          </p:cNvSpPr>
          <p:nvPr>
            <p:ph type="body" sz="half" idx="2"/>
          </p:nvPr>
        </p:nvSpPr>
        <p:spPr>
          <a:xfrm>
            <a:off x="1942415" y="5181600"/>
            <a:ext cx="6591985" cy="729622"/>
          </a:xfrm>
        </p:spPr>
        <p:txBody>
          <a:bodyPr rtlCol="0">
            <a:normAutofit/>
          </a:bodyPr>
          <a:lstStyle>
            <a:lvl1pPr>
              <a:buNone/>
              <a:defRPr lang="en-US">
                <a:solidFill>
                  <a:schemeClr val="tx1">
                    <a:lumMod val="65000"/>
                    <a:lumOff val="35000"/>
                  </a:schemeClr>
                </a:solidFill>
              </a:defRPr>
            </a:lvl1pPr>
          </a:lstStyle>
          <a:p>
            <a:pPr lvl="0"/>
            <a:r>
              <a:rPr lang="he-IL"/>
              <a:t>לחץ כדי לערוך סגנונות טקסט של תבנית בסיס</a:t>
            </a:r>
          </a:p>
        </p:txBody>
      </p:sp>
      <p:sp>
        <p:nvSpPr>
          <p:cNvPr id="6" name="Date Placeholder 4"/>
          <p:cNvSpPr>
            <a:spLocks noGrp="1"/>
          </p:cNvSpPr>
          <p:nvPr>
            <p:ph type="dt" sz="half" idx="14"/>
          </p:nvPr>
        </p:nvSpPr>
        <p:spPr/>
        <p:txBody>
          <a:bodyPr/>
          <a:lstStyle>
            <a:lvl1pPr>
              <a:defRPr/>
            </a:lvl1pPr>
          </a:lstStyle>
          <a:p>
            <a:pPr>
              <a:defRPr/>
            </a:pPr>
            <a:fld id="{B6D0698F-91EA-4931-B6C8-C86C87A1BA54}" type="datetimeFigureOut">
              <a:rPr lang="en-US"/>
              <a:pPr>
                <a:defRPr/>
              </a:pPr>
              <a:t>9/8/2019</a:t>
            </a:fld>
            <a:endParaRPr lang="en-US"/>
          </a:p>
        </p:txBody>
      </p:sp>
      <p:sp>
        <p:nvSpPr>
          <p:cNvPr id="7" name="Footer Placeholder 5"/>
          <p:cNvSpPr>
            <a:spLocks noGrp="1"/>
          </p:cNvSpPr>
          <p:nvPr>
            <p:ph type="ftr" sz="quarter" idx="15"/>
          </p:nvPr>
        </p:nvSpPr>
        <p:spPr/>
        <p:txBody>
          <a:bodyPr/>
          <a:lstStyle>
            <a:lvl1pPr>
              <a:defRPr/>
            </a:lvl1pPr>
          </a:lstStyle>
          <a:p>
            <a:pPr>
              <a:defRPr/>
            </a:pPr>
            <a:endParaRPr lang="en-US"/>
          </a:p>
        </p:txBody>
      </p:sp>
      <p:sp>
        <p:nvSpPr>
          <p:cNvPr id="8" name="Slide Number Placeholder 6"/>
          <p:cNvSpPr>
            <a:spLocks noGrp="1"/>
          </p:cNvSpPr>
          <p:nvPr>
            <p:ph type="sldNum" sz="quarter" idx="16"/>
          </p:nvPr>
        </p:nvSpPr>
        <p:spPr>
          <a:xfrm>
            <a:off x="511175" y="4983163"/>
            <a:ext cx="585788" cy="365125"/>
          </a:xfrm>
        </p:spPr>
        <p:txBody>
          <a:bodyPr/>
          <a:lstStyle>
            <a:lvl1pPr>
              <a:defRPr/>
            </a:lvl1pPr>
          </a:lstStyle>
          <a:p>
            <a:pPr>
              <a:defRPr/>
            </a:pPr>
            <a:fld id="{06960858-7F10-4FA4-BB80-A2E599D5D81A}" type="slidenum">
              <a:rPr lang="en-US"/>
              <a:pPr>
                <a:defRPr/>
              </a:pPr>
              <a:t>‹#›</a:t>
            </a:fld>
            <a:endParaRPr lang="en-US"/>
          </a:p>
        </p:txBody>
      </p:sp>
    </p:spTree>
    <p:extLst>
      <p:ext uri="{BB962C8B-B14F-4D97-AF65-F5344CB8AC3E}">
        <p14:creationId xmlns:p14="http://schemas.microsoft.com/office/powerpoint/2010/main" val="367610572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תמונה עם כיתוב">
    <p:spTree>
      <p:nvGrpSpPr>
        <p:cNvPr id="1" name=""/>
        <p:cNvGrpSpPr/>
        <p:nvPr/>
      </p:nvGrpSpPr>
      <p:grpSpPr>
        <a:xfrm>
          <a:off x="0" y="0"/>
          <a:ext cx="0" cy="0"/>
          <a:chOff x="0" y="0"/>
          <a:chExt cx="0" cy="0"/>
        </a:xfrm>
      </p:grpSpPr>
      <p:sp>
        <p:nvSpPr>
          <p:cNvPr id="2" name="כותרת 1"/>
          <p:cNvSpPr>
            <a:spLocks noGrp="1"/>
          </p:cNvSpPr>
          <p:nvPr>
            <p:ph type="title"/>
          </p:nvPr>
        </p:nvSpPr>
        <p:spPr>
          <a:xfrm>
            <a:off x="1792288" y="4800600"/>
            <a:ext cx="5486400" cy="566738"/>
          </a:xfrm>
          <a:prstGeom prst="rect">
            <a:avLst/>
          </a:prstGeom>
        </p:spPr>
        <p:txBody>
          <a:bodyPr anchor="b"/>
          <a:lstStyle>
            <a:lvl1pPr algn="r">
              <a:defRPr sz="2000" b="1"/>
            </a:lvl1pPr>
          </a:lstStyle>
          <a:p>
            <a:r>
              <a:rPr lang="he-IL"/>
              <a:t>לחץ כדי לערוך סגנון כותרת של תבנית בסיס</a:t>
            </a:r>
          </a:p>
        </p:txBody>
      </p:sp>
      <p:sp>
        <p:nvSpPr>
          <p:cNvPr id="3" name="מציין מיקום של תמונה 2"/>
          <p:cNvSpPr>
            <a:spLocks noGrp="1"/>
          </p:cNvSpPr>
          <p:nvPr>
            <p:ph type="pic" idx="1"/>
          </p:nvPr>
        </p:nvSpPr>
        <p:spPr>
          <a:xfrm>
            <a:off x="1792288" y="612775"/>
            <a:ext cx="5486400" cy="4114800"/>
          </a:xfrm>
          <a:prstGeom prst="rect">
            <a:avLst/>
          </a:prstGeom>
        </p:spPr>
        <p:txBody>
          <a:bodyPr rtlCol="1">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he-IL" noProof="0"/>
          </a:p>
        </p:txBody>
      </p:sp>
      <p:sp>
        <p:nvSpPr>
          <p:cNvPr id="4" name="מציין מיקום טקסט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he-IL"/>
              <a:t>לחץ כדי לערוך סגנונות טקסט של תבנית בסיס</a:t>
            </a:r>
          </a:p>
        </p:txBody>
      </p:sp>
      <p:sp>
        <p:nvSpPr>
          <p:cNvPr id="5" name="מציין מיקום של תאריך 3"/>
          <p:cNvSpPr>
            <a:spLocks noGrp="1"/>
          </p:cNvSpPr>
          <p:nvPr>
            <p:ph type="dt" sz="half" idx="10"/>
          </p:nvPr>
        </p:nvSpPr>
        <p:spPr>
          <a:xfrm>
            <a:off x="6553200" y="6356350"/>
            <a:ext cx="2133600" cy="365125"/>
          </a:xfrm>
          <a:prstGeom prst="rect">
            <a:avLst/>
          </a:prstGeom>
        </p:spPr>
        <p:txBody>
          <a:bodyPr/>
          <a:lstStyle>
            <a:lvl1pPr algn="r" rtl="1" eaLnBrk="1" hangingPunct="1">
              <a:defRPr/>
            </a:lvl1pPr>
          </a:lstStyle>
          <a:p>
            <a:pPr>
              <a:defRPr/>
            </a:pPr>
            <a:fld id="{286B7956-4DBD-4E26-8323-D98F71F5FEA9}" type="datetimeFigureOut">
              <a:rPr lang="he-IL"/>
              <a:pPr>
                <a:defRPr/>
              </a:pPr>
              <a:t>ח'/אלול/תשע"ט</a:t>
            </a:fld>
            <a:endParaRPr lang="he-IL"/>
          </a:p>
        </p:txBody>
      </p:sp>
      <p:sp>
        <p:nvSpPr>
          <p:cNvPr id="6" name="מציין מיקום של כותרת תחתונה 4"/>
          <p:cNvSpPr>
            <a:spLocks noGrp="1"/>
          </p:cNvSpPr>
          <p:nvPr>
            <p:ph type="ftr" sz="quarter" idx="11"/>
          </p:nvPr>
        </p:nvSpPr>
        <p:spPr>
          <a:xfrm>
            <a:off x="3124200" y="6356350"/>
            <a:ext cx="2895600" cy="365125"/>
          </a:xfrm>
          <a:prstGeom prst="rect">
            <a:avLst/>
          </a:prstGeom>
        </p:spPr>
        <p:txBody>
          <a:bodyPr/>
          <a:lstStyle>
            <a:lvl1pPr algn="r" rtl="1" eaLnBrk="1" hangingPunct="1">
              <a:defRPr/>
            </a:lvl1pPr>
          </a:lstStyle>
          <a:p>
            <a:pPr>
              <a:defRPr/>
            </a:pPr>
            <a:endParaRPr lang="he-IL"/>
          </a:p>
        </p:txBody>
      </p:sp>
      <p:sp>
        <p:nvSpPr>
          <p:cNvPr id="7" name="מציין מיקום של מספר שקופית 5"/>
          <p:cNvSpPr>
            <a:spLocks noGrp="1"/>
          </p:cNvSpPr>
          <p:nvPr>
            <p:ph type="sldNum" sz="quarter" idx="12"/>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algn="r" rtl="1" eaLnBrk="1" hangingPunct="1">
              <a:defRPr/>
            </a:lvl1pPr>
          </a:lstStyle>
          <a:p>
            <a:pPr>
              <a:defRPr/>
            </a:pPr>
            <a:fld id="{51C8A2EE-C7BF-4C26-878B-BF3455590F20}" type="slidenum">
              <a:rPr lang="he-IL" altLang="he-IL"/>
              <a:pPr>
                <a:defRPr/>
              </a:pPr>
              <a:t>‹#›</a:t>
            </a:fld>
            <a:endParaRPr lang="he-IL" altLang="he-IL"/>
          </a:p>
        </p:txBody>
      </p:sp>
    </p:spTree>
    <p:extLst>
      <p:ext uri="{BB962C8B-B14F-4D97-AF65-F5344CB8AC3E}">
        <p14:creationId xmlns:p14="http://schemas.microsoft.com/office/powerpoint/2010/main" val="2563006367"/>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vertTx" preserve="1">
  <p:cSld name="כותרת וטקסט אנכי">
    <p:spTree>
      <p:nvGrpSpPr>
        <p:cNvPr id="1" name=""/>
        <p:cNvGrpSpPr/>
        <p:nvPr/>
      </p:nvGrpSpPr>
      <p:grpSpPr>
        <a:xfrm>
          <a:off x="0" y="0"/>
          <a:ext cx="0" cy="0"/>
          <a:chOff x="0" y="0"/>
          <a:chExt cx="0" cy="0"/>
        </a:xfrm>
      </p:grpSpPr>
      <p:sp>
        <p:nvSpPr>
          <p:cNvPr id="4" name="Freeform 11"/>
          <p:cNvSpPr>
            <a:spLocks/>
          </p:cNvSpPr>
          <p:nvPr/>
        </p:nvSpPr>
        <p:spPr bwMode="auto">
          <a:xfrm flipV="1">
            <a:off x="0" y="711200"/>
            <a:ext cx="1358900" cy="508000"/>
          </a:xfrm>
          <a:custGeom>
            <a:avLst/>
            <a:gdLst>
              <a:gd name="T0" fmla="*/ 2147483646 w 7908"/>
              <a:gd name="T1" fmla="*/ 2147483646 h 10000"/>
              <a:gd name="T2" fmla="*/ 2147483646 w 7908"/>
              <a:gd name="T3" fmla="*/ 2147483646 h 10000"/>
              <a:gd name="T4" fmla="*/ 2147483646 w 7908"/>
              <a:gd name="T5" fmla="*/ 2147483646 h 10000"/>
              <a:gd name="T6" fmla="*/ 2147483646 w 7908"/>
              <a:gd name="T7" fmla="*/ 0 h 10000"/>
              <a:gd name="T8" fmla="*/ 2147483646 w 7908"/>
              <a:gd name="T9" fmla="*/ 0 h 10000"/>
              <a:gd name="T10" fmla="*/ 0 w 7908"/>
              <a:gd name="T11" fmla="*/ 2147483646 h 10000"/>
              <a:gd name="T12" fmla="*/ 0 w 7908"/>
              <a:gd name="T13" fmla="*/ 2147483646 h 10000"/>
              <a:gd name="T14" fmla="*/ 2147483646 w 7908"/>
              <a:gd name="T15" fmla="*/ 2147483646 h 10000"/>
              <a:gd name="T16" fmla="*/ 2147483646 w 7908"/>
              <a:gd name="T17" fmla="*/ 2147483646 h 10000"/>
              <a:gd name="T18" fmla="*/ 2147483646 w 7908"/>
              <a:gd name="T19" fmla="*/ 2147483646 h 10000"/>
              <a:gd name="T20" fmla="*/ 2147483646 w 7908"/>
              <a:gd name="T21" fmla="*/ 2147483646 h 10000"/>
              <a:gd name="T22" fmla="*/ 2147483646 w 7908"/>
              <a:gd name="T23" fmla="*/ 2147483646 h 10000"/>
              <a:gd name="T24" fmla="*/ 2147483646 w 7908"/>
              <a:gd name="T25" fmla="*/ 2147483646 h 1000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 name="Title 1"/>
          <p:cNvSpPr>
            <a:spLocks noGrp="1"/>
          </p:cNvSpPr>
          <p:nvPr>
            <p:ph type="title"/>
          </p:nvPr>
        </p:nvSpPr>
        <p:spPr/>
        <p:txBody>
          <a:bodyPr/>
          <a:lstStyle/>
          <a:p>
            <a:r>
              <a:rPr lang="he-IL"/>
              <a:t>לחץ כדי לערוך סגנון כותרת של תבנית בסיס</a:t>
            </a:r>
            <a:endParaRPr lang="en-US" dirty="0"/>
          </a:p>
        </p:txBody>
      </p:sp>
      <p:sp>
        <p:nvSpPr>
          <p:cNvPr id="3" name="Vertical Text Placeholder 2"/>
          <p:cNvSpPr>
            <a:spLocks noGrp="1"/>
          </p:cNvSpPr>
          <p:nvPr>
            <p:ph type="body" orient="vert" idx="1"/>
          </p:nvPr>
        </p:nvSpPr>
        <p:spPr/>
        <p:txBody>
          <a:bodyPr vert="eaVert"/>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endParaRPr lang="en-US" dirty="0"/>
          </a:p>
        </p:txBody>
      </p:sp>
      <p:sp>
        <p:nvSpPr>
          <p:cNvPr id="5" name="Date Placeholder 3"/>
          <p:cNvSpPr>
            <a:spLocks noGrp="1"/>
          </p:cNvSpPr>
          <p:nvPr>
            <p:ph type="dt" sz="half" idx="10"/>
          </p:nvPr>
        </p:nvSpPr>
        <p:spPr/>
        <p:txBody>
          <a:bodyPr/>
          <a:lstStyle>
            <a:lvl1pPr>
              <a:defRPr/>
            </a:lvl1pPr>
          </a:lstStyle>
          <a:p>
            <a:pPr>
              <a:defRPr/>
            </a:pPr>
            <a:fld id="{4669A488-DE25-4EDF-B257-32D03A574744}" type="datetimeFigureOut">
              <a:rPr lang="en-US"/>
              <a:pPr>
                <a:defRPr/>
              </a:pPr>
              <a:t>9/8/2019</a:t>
            </a:fld>
            <a:endParaRPr lang="en-US"/>
          </a:p>
        </p:txBody>
      </p:sp>
      <p:sp>
        <p:nvSpPr>
          <p:cNvPr id="6" name="Footer Placeholder 4"/>
          <p:cNvSpPr>
            <a:spLocks noGrp="1"/>
          </p:cNvSpPr>
          <p:nvPr>
            <p:ph type="ftr" sz="quarter" idx="11"/>
          </p:nvPr>
        </p:nvSpPr>
        <p:spPr/>
        <p:txBody>
          <a:bodyPr/>
          <a:lstStyle>
            <a:lvl1pPr>
              <a:defRPr/>
            </a:lvl1pPr>
          </a:lstStyle>
          <a:p>
            <a:pPr>
              <a:defRPr/>
            </a:pPr>
            <a:r>
              <a:rPr lang="he-IL"/>
              <a:t>- סודי -</a:t>
            </a:r>
            <a:endParaRPr lang="en-US"/>
          </a:p>
        </p:txBody>
      </p:sp>
      <p:sp>
        <p:nvSpPr>
          <p:cNvPr id="7" name="Slide Number Placeholder 5"/>
          <p:cNvSpPr>
            <a:spLocks noGrp="1"/>
          </p:cNvSpPr>
          <p:nvPr>
            <p:ph type="sldNum" sz="quarter" idx="12"/>
          </p:nvPr>
        </p:nvSpPr>
        <p:spPr/>
        <p:txBody>
          <a:bodyPr/>
          <a:lstStyle>
            <a:lvl1pPr>
              <a:defRPr/>
            </a:lvl1pPr>
          </a:lstStyle>
          <a:p>
            <a:pPr>
              <a:defRPr/>
            </a:pPr>
            <a:fld id="{F7F11F3E-527B-4B8C-9642-4F8BF406FB64}" type="slidenum">
              <a:rPr lang="he-IL" altLang="he-IL"/>
              <a:pPr>
                <a:defRPr/>
              </a:pPr>
              <a:t>‹#›</a:t>
            </a:fld>
            <a:endParaRPr lang="en-US" altLang="he-IL"/>
          </a:p>
        </p:txBody>
      </p:sp>
    </p:spTree>
    <p:extLst>
      <p:ext uri="{BB962C8B-B14F-4D97-AF65-F5344CB8AC3E}">
        <p14:creationId xmlns:p14="http://schemas.microsoft.com/office/powerpoint/2010/main" val="3386658474"/>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vertTitleAndTx" preserve="1">
  <p:cSld name="כותרת אנכית וטקסט">
    <p:spTree>
      <p:nvGrpSpPr>
        <p:cNvPr id="1" name=""/>
        <p:cNvGrpSpPr/>
        <p:nvPr/>
      </p:nvGrpSpPr>
      <p:grpSpPr>
        <a:xfrm>
          <a:off x="0" y="0"/>
          <a:ext cx="0" cy="0"/>
          <a:chOff x="0" y="0"/>
          <a:chExt cx="0" cy="0"/>
        </a:xfrm>
      </p:grpSpPr>
      <p:sp>
        <p:nvSpPr>
          <p:cNvPr id="4" name="Freeform 11"/>
          <p:cNvSpPr>
            <a:spLocks/>
          </p:cNvSpPr>
          <p:nvPr/>
        </p:nvSpPr>
        <p:spPr bwMode="auto">
          <a:xfrm flipV="1">
            <a:off x="0" y="711200"/>
            <a:ext cx="1358900" cy="508000"/>
          </a:xfrm>
          <a:custGeom>
            <a:avLst/>
            <a:gdLst>
              <a:gd name="T0" fmla="*/ 2147483646 w 7908"/>
              <a:gd name="T1" fmla="*/ 2147483646 h 10000"/>
              <a:gd name="T2" fmla="*/ 2147483646 w 7908"/>
              <a:gd name="T3" fmla="*/ 2147483646 h 10000"/>
              <a:gd name="T4" fmla="*/ 2147483646 w 7908"/>
              <a:gd name="T5" fmla="*/ 2147483646 h 10000"/>
              <a:gd name="T6" fmla="*/ 2147483646 w 7908"/>
              <a:gd name="T7" fmla="*/ 0 h 10000"/>
              <a:gd name="T8" fmla="*/ 2147483646 w 7908"/>
              <a:gd name="T9" fmla="*/ 0 h 10000"/>
              <a:gd name="T10" fmla="*/ 0 w 7908"/>
              <a:gd name="T11" fmla="*/ 2147483646 h 10000"/>
              <a:gd name="T12" fmla="*/ 0 w 7908"/>
              <a:gd name="T13" fmla="*/ 2147483646 h 10000"/>
              <a:gd name="T14" fmla="*/ 2147483646 w 7908"/>
              <a:gd name="T15" fmla="*/ 2147483646 h 10000"/>
              <a:gd name="T16" fmla="*/ 2147483646 w 7908"/>
              <a:gd name="T17" fmla="*/ 2147483646 h 10000"/>
              <a:gd name="T18" fmla="*/ 2147483646 w 7908"/>
              <a:gd name="T19" fmla="*/ 2147483646 h 10000"/>
              <a:gd name="T20" fmla="*/ 2147483646 w 7908"/>
              <a:gd name="T21" fmla="*/ 2147483646 h 10000"/>
              <a:gd name="T22" fmla="*/ 2147483646 w 7908"/>
              <a:gd name="T23" fmla="*/ 2147483646 h 10000"/>
              <a:gd name="T24" fmla="*/ 2147483646 w 7908"/>
              <a:gd name="T25" fmla="*/ 2147483646 h 1000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 name="Vertical Title 1"/>
          <p:cNvSpPr>
            <a:spLocks noGrp="1"/>
          </p:cNvSpPr>
          <p:nvPr>
            <p:ph type="title" orient="vert"/>
          </p:nvPr>
        </p:nvSpPr>
        <p:spPr>
          <a:xfrm>
            <a:off x="6878535" y="627406"/>
            <a:ext cx="1656132" cy="5283817"/>
          </a:xfrm>
        </p:spPr>
        <p:txBody>
          <a:bodyPr vert="eaVert" anchor="ctr"/>
          <a:lstStyle/>
          <a:p>
            <a:r>
              <a:rPr lang="he-IL"/>
              <a:t>לחץ כדי לערוך סגנון כותרת של תבנית בסיס</a:t>
            </a:r>
            <a:endParaRPr lang="en-US" dirty="0"/>
          </a:p>
        </p:txBody>
      </p:sp>
      <p:sp>
        <p:nvSpPr>
          <p:cNvPr id="3" name="Vertical Text Placeholder 2"/>
          <p:cNvSpPr>
            <a:spLocks noGrp="1"/>
          </p:cNvSpPr>
          <p:nvPr>
            <p:ph type="body" orient="vert" idx="1"/>
          </p:nvPr>
        </p:nvSpPr>
        <p:spPr>
          <a:xfrm>
            <a:off x="1942416" y="627406"/>
            <a:ext cx="4716348" cy="5283817"/>
          </a:xfrm>
        </p:spPr>
        <p:txBody>
          <a:bodyPr vert="eaVert"/>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endParaRPr lang="en-US" dirty="0"/>
          </a:p>
        </p:txBody>
      </p:sp>
      <p:sp>
        <p:nvSpPr>
          <p:cNvPr id="5" name="Date Placeholder 3"/>
          <p:cNvSpPr>
            <a:spLocks noGrp="1"/>
          </p:cNvSpPr>
          <p:nvPr>
            <p:ph type="dt" sz="half" idx="10"/>
          </p:nvPr>
        </p:nvSpPr>
        <p:spPr/>
        <p:txBody>
          <a:bodyPr/>
          <a:lstStyle>
            <a:lvl1pPr>
              <a:defRPr/>
            </a:lvl1pPr>
          </a:lstStyle>
          <a:p>
            <a:pPr>
              <a:defRPr/>
            </a:pPr>
            <a:fld id="{D3E76CD4-6AC6-45F3-8D7A-3348CADE7210}" type="datetimeFigureOut">
              <a:rPr lang="en-US"/>
              <a:pPr>
                <a:defRPr/>
              </a:pPr>
              <a:t>9/8/2019</a:t>
            </a:fld>
            <a:endParaRPr lang="en-US"/>
          </a:p>
        </p:txBody>
      </p:sp>
      <p:sp>
        <p:nvSpPr>
          <p:cNvPr id="6" name="Footer Placeholder 4"/>
          <p:cNvSpPr>
            <a:spLocks noGrp="1"/>
          </p:cNvSpPr>
          <p:nvPr>
            <p:ph type="ftr" sz="quarter" idx="11"/>
          </p:nvPr>
        </p:nvSpPr>
        <p:spPr/>
        <p:txBody>
          <a:bodyPr/>
          <a:lstStyle>
            <a:lvl1pPr>
              <a:defRPr/>
            </a:lvl1pPr>
          </a:lstStyle>
          <a:p>
            <a:pPr>
              <a:defRPr/>
            </a:pPr>
            <a:r>
              <a:rPr lang="he-IL"/>
              <a:t>- סודי -</a:t>
            </a:r>
            <a:endParaRPr lang="en-US"/>
          </a:p>
        </p:txBody>
      </p:sp>
      <p:sp>
        <p:nvSpPr>
          <p:cNvPr id="7" name="Slide Number Placeholder 5"/>
          <p:cNvSpPr>
            <a:spLocks noGrp="1"/>
          </p:cNvSpPr>
          <p:nvPr>
            <p:ph type="sldNum" sz="quarter" idx="12"/>
          </p:nvPr>
        </p:nvSpPr>
        <p:spPr/>
        <p:txBody>
          <a:bodyPr/>
          <a:lstStyle>
            <a:lvl1pPr>
              <a:defRPr/>
            </a:lvl1pPr>
          </a:lstStyle>
          <a:p>
            <a:pPr>
              <a:defRPr/>
            </a:pPr>
            <a:fld id="{EA850C8E-873E-44D6-A641-60116B234986}" type="slidenum">
              <a:rPr lang="he-IL" altLang="he-IL"/>
              <a:pPr>
                <a:defRPr/>
              </a:pPr>
              <a:t>‹#›</a:t>
            </a:fld>
            <a:endParaRPr lang="en-US" altLang="he-IL"/>
          </a:p>
        </p:txBody>
      </p:sp>
    </p:spTree>
    <p:extLst>
      <p:ext uri="{BB962C8B-B14F-4D97-AF65-F5344CB8AC3E}">
        <p14:creationId xmlns:p14="http://schemas.microsoft.com/office/powerpoint/2010/main" val="4057101434"/>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6"/>
          <p:cNvGrpSpPr>
            <a:grpSpLocks/>
          </p:cNvGrpSpPr>
          <p:nvPr/>
        </p:nvGrpSpPr>
        <p:grpSpPr bwMode="auto">
          <a:xfrm>
            <a:off x="-1588" y="0"/>
            <a:ext cx="9145588" cy="6861175"/>
            <a:chOff x="-1588" y="0"/>
            <a:chExt cx="9145588" cy="6860798"/>
          </a:xfrm>
        </p:grpSpPr>
        <p:sp>
          <p:nvSpPr>
            <p:cNvPr id="5" name="Rectangle 4"/>
            <p:cNvSpPr/>
            <p:nvPr/>
          </p:nvSpPr>
          <p:spPr>
            <a:xfrm>
              <a:off x="0" y="0"/>
              <a:ext cx="9118832" cy="6858000"/>
            </a:xfrm>
            <a:prstGeom prst="rect">
              <a:avLst/>
            </a:prstGeom>
            <a:blipFill>
              <a:blip r:embed="rId2" cstate="print">
                <a:duotone>
                  <a:schemeClr val="dk2">
                    <a:shade val="69000"/>
                    <a:hueMod val="91000"/>
                    <a:satMod val="164000"/>
                    <a:lumMod val="74000"/>
                  </a:schemeClr>
                  <a:schemeClr val="dk2">
                    <a:hueMod val="124000"/>
                    <a:satMod val="140000"/>
                    <a:lumMod val="142000"/>
                  </a:schemeClr>
                </a:duotone>
              </a:blip>
              <a:srcRect/>
              <a:stretch>
                <a:fillRect l="-16713" r="-16989"/>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6" name="Oval 5"/>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 name="Oval 6"/>
            <p:cNvSpPr/>
            <p:nvPr/>
          </p:nvSpPr>
          <p:spPr>
            <a:xfrm>
              <a:off x="629943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8" name="Oval 7"/>
            <p:cNvSpPr/>
            <p:nvPr/>
          </p:nvSpPr>
          <p:spPr>
            <a:xfrm>
              <a:off x="5689832" y="0"/>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9" name="Oval 8"/>
            <p:cNvSpPr/>
            <p:nvPr/>
          </p:nvSpPr>
          <p:spPr>
            <a:xfrm>
              <a:off x="6299432" y="5870198"/>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0" name="Oval 9"/>
            <p:cNvSpPr/>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1" name="Freeform 5"/>
            <p:cNvSpPr>
              <a:spLocks noEditPoints="1"/>
            </p:cNvSpPr>
            <p:nvPr/>
          </p:nvSpPr>
          <p:spPr bwMode="gray">
            <a:xfrm>
              <a:off x="0" y="0"/>
              <a:ext cx="9144000" cy="6858000"/>
            </a:xfrm>
            <a:custGeom>
              <a:avLst/>
              <a:gdLst>
                <a:gd name="T0" fmla="*/ 0 w 5760"/>
                <a:gd name="T1" fmla="*/ 0 h 4320"/>
                <a:gd name="T2" fmla="*/ 0 w 5760"/>
                <a:gd name="T3" fmla="*/ 6858000 h 4320"/>
                <a:gd name="T4" fmla="*/ 9144000 w 5760"/>
                <a:gd name="T5" fmla="*/ 6858000 h 4320"/>
                <a:gd name="T6" fmla="*/ 9144000 w 5760"/>
                <a:gd name="T7" fmla="*/ 0 h 4320"/>
                <a:gd name="T8" fmla="*/ 0 w 5760"/>
                <a:gd name="T9" fmla="*/ 0 h 4320"/>
                <a:gd name="T10" fmla="*/ 8642350 w 5760"/>
                <a:gd name="T11" fmla="*/ 6356350 h 4320"/>
                <a:gd name="T12" fmla="*/ 514350 w 5760"/>
                <a:gd name="T13" fmla="*/ 6356350 h 4320"/>
                <a:gd name="T14" fmla="*/ 514350 w 5760"/>
                <a:gd name="T15" fmla="*/ 514350 h 4320"/>
                <a:gd name="T16" fmla="*/ 8642350 w 5760"/>
                <a:gd name="T17" fmla="*/ 514350 h 4320"/>
                <a:gd name="T18" fmla="*/ 8642350 w 5760"/>
                <a:gd name="T19" fmla="*/ 6356350 h 432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sp>
        <p:nvSpPr>
          <p:cNvPr id="12" name="Rectangle 11"/>
          <p:cNvSpPr/>
          <p:nvPr/>
        </p:nvSpPr>
        <p:spPr>
          <a:xfrm>
            <a:off x="7745413" y="0"/>
            <a:ext cx="685800" cy="110013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ctrTitle"/>
          </p:nvPr>
        </p:nvSpPr>
        <p:spPr>
          <a:xfrm>
            <a:off x="866440" y="2226503"/>
            <a:ext cx="5917679" cy="2550877"/>
          </a:xfrm>
        </p:spPr>
        <p:txBody>
          <a:bodyPr anchor="b"/>
          <a:lstStyle>
            <a:lvl1pPr>
              <a:defRPr sz="4800"/>
            </a:lvl1pPr>
          </a:lstStyle>
          <a:p>
            <a:r>
              <a:rPr lang="en-US"/>
              <a:t>Click to edit Master title style</a:t>
            </a:r>
            <a:endParaRPr lang="en-US" dirty="0"/>
          </a:p>
        </p:txBody>
      </p:sp>
      <p:sp>
        <p:nvSpPr>
          <p:cNvPr id="3" name="Subtitle 2"/>
          <p:cNvSpPr>
            <a:spLocks noGrp="1"/>
          </p:cNvSpPr>
          <p:nvPr>
            <p:ph type="subTitle" idx="1"/>
          </p:nvPr>
        </p:nvSpPr>
        <p:spPr>
          <a:xfrm>
            <a:off x="866440" y="4777380"/>
            <a:ext cx="5917679" cy="861420"/>
          </a:xfrm>
        </p:spPr>
        <p:txBody>
          <a:bodyPr/>
          <a:lstStyle>
            <a:lvl1pPr marL="0" indent="0" algn="l">
              <a:buNone/>
              <a:defRPr cap="all">
                <a:solidFill>
                  <a:schemeClr val="accent1">
                    <a:lumMod val="60000"/>
                    <a:lumOff val="4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13" name="Date Placeholder 3"/>
          <p:cNvSpPr>
            <a:spLocks noGrp="1"/>
          </p:cNvSpPr>
          <p:nvPr>
            <p:ph type="dt" sz="half" idx="10"/>
          </p:nvPr>
        </p:nvSpPr>
        <p:spPr bwMode="gray">
          <a:xfrm rot="5400000">
            <a:off x="7497763" y="1828800"/>
            <a:ext cx="990600" cy="228600"/>
          </a:xfrm>
        </p:spPr>
        <p:txBody>
          <a:bodyPr anchor="t"/>
          <a:lstStyle>
            <a:lvl1pPr algn="l">
              <a:defRPr b="0" i="0">
                <a:solidFill>
                  <a:prstClr val="white">
                    <a:alpha val="60000"/>
                  </a:prstClr>
                </a:solidFill>
              </a:defRPr>
            </a:lvl1pPr>
          </a:lstStyle>
          <a:p>
            <a:pPr>
              <a:defRPr/>
            </a:pPr>
            <a:fld id="{02341EC8-E1A1-4B9A-84BC-BA98FB384BAF}" type="datetimeFigureOut">
              <a:rPr lang="en-US"/>
              <a:pPr>
                <a:defRPr/>
              </a:pPr>
              <a:t>9/8/2019</a:t>
            </a:fld>
            <a:endParaRPr lang="en-US"/>
          </a:p>
        </p:txBody>
      </p:sp>
      <p:sp>
        <p:nvSpPr>
          <p:cNvPr id="14" name="Footer Placeholder 4"/>
          <p:cNvSpPr>
            <a:spLocks noGrp="1"/>
          </p:cNvSpPr>
          <p:nvPr>
            <p:ph type="ftr" sz="quarter" idx="11"/>
          </p:nvPr>
        </p:nvSpPr>
        <p:spPr bwMode="gray">
          <a:xfrm rot="5400000">
            <a:off x="6236494" y="3264694"/>
            <a:ext cx="3859212" cy="228600"/>
          </a:xfrm>
        </p:spPr>
        <p:txBody>
          <a:bodyPr/>
          <a:lstStyle>
            <a:lvl1pPr>
              <a:defRPr b="0" i="0">
                <a:solidFill>
                  <a:prstClr val="white">
                    <a:alpha val="60000"/>
                  </a:prstClr>
                </a:solidFill>
              </a:defRPr>
            </a:lvl1pPr>
          </a:lstStyle>
          <a:p>
            <a:pPr>
              <a:defRPr/>
            </a:pPr>
            <a:endParaRPr lang="en-US"/>
          </a:p>
        </p:txBody>
      </p:sp>
      <p:sp>
        <p:nvSpPr>
          <p:cNvPr id="15" name="Slide Number Placeholder 5"/>
          <p:cNvSpPr>
            <a:spLocks noGrp="1"/>
          </p:cNvSpPr>
          <p:nvPr>
            <p:ph type="sldNum" sz="quarter" idx="12"/>
          </p:nvPr>
        </p:nvSpPr>
        <p:spPr/>
        <p:txBody>
          <a:bodyPr/>
          <a:lstStyle>
            <a:lvl1pPr algn="ctr">
              <a:defRPr sz="2800"/>
            </a:lvl1pPr>
          </a:lstStyle>
          <a:p>
            <a:pPr>
              <a:defRPr/>
            </a:pPr>
            <a:fld id="{AC18838D-E455-4627-A18F-856B1B5D5D43}" type="slidenum">
              <a:rPr lang="en-US"/>
              <a:pPr>
                <a:defRPr/>
              </a:pPr>
              <a:t>‹#›</a:t>
            </a:fld>
            <a:endParaRPr lang="en-US"/>
          </a:p>
        </p:txBody>
      </p:sp>
    </p:spTree>
    <p:extLst>
      <p:ext uri="{BB962C8B-B14F-4D97-AF65-F5344CB8AC3E}">
        <p14:creationId xmlns:p14="http://schemas.microsoft.com/office/powerpoint/2010/main" val="2973430091"/>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65970" y="927098"/>
            <a:ext cx="6343672" cy="709865"/>
          </a:xfrm>
        </p:spPr>
        <p:txBody>
          <a:bodyPr/>
          <a:lstStyle>
            <a:lvl1pPr>
              <a:defRPr sz="3200"/>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lvl1pPr>
              <a:defRPr/>
            </a:lvl1pPr>
          </a:lstStyle>
          <a:p>
            <a:pPr>
              <a:defRPr/>
            </a:pPr>
            <a:fld id="{704BD63D-C274-49AA-9FA3-9FDFE133AF25}" type="datetimeFigureOut">
              <a:rPr lang="en-US"/>
              <a:pPr>
                <a:defRPr/>
              </a:pPr>
              <a:t>9/8/2019</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lgn="ctr">
              <a:defRPr sz="2800"/>
            </a:lvl1pPr>
          </a:lstStyle>
          <a:p>
            <a:pPr>
              <a:defRPr/>
            </a:pPr>
            <a:fld id="{CC68D48F-0466-4CD6-8907-5B51F4F1093B}" type="slidenum">
              <a:rPr lang="en-US"/>
              <a:pPr>
                <a:defRPr/>
              </a:pPr>
              <a:t>‹#›</a:t>
            </a:fld>
            <a:endParaRPr lang="en-US"/>
          </a:p>
        </p:txBody>
      </p:sp>
    </p:spTree>
    <p:extLst>
      <p:ext uri="{BB962C8B-B14F-4D97-AF65-F5344CB8AC3E}">
        <p14:creationId xmlns:p14="http://schemas.microsoft.com/office/powerpoint/2010/main" val="2563841410"/>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grpSp>
        <p:nvGrpSpPr>
          <p:cNvPr id="4" name="Group 26"/>
          <p:cNvGrpSpPr>
            <a:grpSpLocks/>
          </p:cNvGrpSpPr>
          <p:nvPr/>
        </p:nvGrpSpPr>
        <p:grpSpPr bwMode="auto">
          <a:xfrm>
            <a:off x="-1588" y="0"/>
            <a:ext cx="9145588" cy="6861175"/>
            <a:chOff x="-1588" y="0"/>
            <a:chExt cx="9145588" cy="6860798"/>
          </a:xfrm>
        </p:grpSpPr>
        <p:sp>
          <p:nvSpPr>
            <p:cNvPr id="5" name="Rectangle 4"/>
            <p:cNvSpPr/>
            <p:nvPr/>
          </p:nvSpPr>
          <p:spPr>
            <a:xfrm>
              <a:off x="0" y="0"/>
              <a:ext cx="9118832" cy="6858000"/>
            </a:xfrm>
            <a:prstGeom prst="rect">
              <a:avLst/>
            </a:prstGeom>
            <a:blipFill>
              <a:blip r:embed="rId2" cstate="print">
                <a:duotone>
                  <a:schemeClr val="dk2">
                    <a:shade val="69000"/>
                    <a:hueMod val="91000"/>
                    <a:satMod val="164000"/>
                    <a:lumMod val="74000"/>
                  </a:schemeClr>
                  <a:schemeClr val="dk2">
                    <a:hueMod val="124000"/>
                    <a:satMod val="140000"/>
                    <a:lumMod val="142000"/>
                  </a:schemeClr>
                </a:duotone>
              </a:blip>
              <a:srcRect/>
              <a:stretch>
                <a:fillRect l="-16713" r="-16989"/>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6" name="Oval 5"/>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 name="Oval 6"/>
            <p:cNvSpPr/>
            <p:nvPr/>
          </p:nvSpPr>
          <p:spPr>
            <a:xfrm>
              <a:off x="629943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8" name="Oval 7"/>
            <p:cNvSpPr/>
            <p:nvPr/>
          </p:nvSpPr>
          <p:spPr>
            <a:xfrm>
              <a:off x="5689832" y="0"/>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9" name="Oval 8"/>
            <p:cNvSpPr/>
            <p:nvPr/>
          </p:nvSpPr>
          <p:spPr>
            <a:xfrm>
              <a:off x="6299432" y="5870198"/>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0" name="Oval 9"/>
            <p:cNvSpPr/>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a:xfrm>
              <a:off x="5283200" y="401616"/>
              <a:ext cx="3465513" cy="605439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2" name="Freeform 34"/>
            <p:cNvSpPr>
              <a:spLocks/>
            </p:cNvSpPr>
            <p:nvPr/>
          </p:nvSpPr>
          <p:spPr bwMode="gray">
            <a:xfrm rot="-5400000">
              <a:off x="3105027" y="1765596"/>
              <a:ext cx="5995993" cy="3326809"/>
            </a:xfrm>
            <a:custGeom>
              <a:avLst/>
              <a:gdLst>
                <a:gd name="T0" fmla="*/ 0 w 4960"/>
                <a:gd name="T1" fmla="*/ 0 h 2752"/>
                <a:gd name="T2" fmla="*/ 0 w 4960"/>
                <a:gd name="T3" fmla="*/ 391674 h 2752"/>
                <a:gd name="T4" fmla="*/ 0 w 4960"/>
                <a:gd name="T5" fmla="*/ 2408068 h 2752"/>
                <a:gd name="T6" fmla="*/ 0 w 4960"/>
                <a:gd name="T7" fmla="*/ 3326809 h 2752"/>
                <a:gd name="T8" fmla="*/ 5995993 w 4960"/>
                <a:gd name="T9" fmla="*/ 3326809 h 2752"/>
                <a:gd name="T10" fmla="*/ 5995993 w 4960"/>
                <a:gd name="T11" fmla="*/ 2408068 h 2752"/>
                <a:gd name="T12" fmla="*/ 5995993 w 4960"/>
                <a:gd name="T13" fmla="*/ 391674 h 2752"/>
                <a:gd name="T14" fmla="*/ 5995993 w 4960"/>
                <a:gd name="T15" fmla="*/ 0 h 2752"/>
                <a:gd name="T16" fmla="*/ 5995993 w 4960"/>
                <a:gd name="T17" fmla="*/ 0 h 2752"/>
                <a:gd name="T18" fmla="*/ 5722788 w 4960"/>
                <a:gd name="T19" fmla="*/ 41102 h 2752"/>
                <a:gd name="T20" fmla="*/ 5452002 w 4960"/>
                <a:gd name="T21" fmla="*/ 77368 h 2752"/>
                <a:gd name="T22" fmla="*/ 5178797 w 4960"/>
                <a:gd name="T23" fmla="*/ 108798 h 2752"/>
                <a:gd name="T24" fmla="*/ 4908010 w 4960"/>
                <a:gd name="T25" fmla="*/ 137811 h 2752"/>
                <a:gd name="T26" fmla="*/ 4637224 w 4960"/>
                <a:gd name="T27" fmla="*/ 159571 h 2752"/>
                <a:gd name="T28" fmla="*/ 4368855 w 4960"/>
                <a:gd name="T29" fmla="*/ 176495 h 2752"/>
                <a:gd name="T30" fmla="*/ 4100486 w 4960"/>
                <a:gd name="T31" fmla="*/ 191001 h 2752"/>
                <a:gd name="T32" fmla="*/ 3836952 w 4960"/>
                <a:gd name="T33" fmla="*/ 200672 h 2752"/>
                <a:gd name="T34" fmla="*/ 3578254 w 4960"/>
                <a:gd name="T35" fmla="*/ 207926 h 2752"/>
                <a:gd name="T36" fmla="*/ 3321974 w 4960"/>
                <a:gd name="T37" fmla="*/ 210343 h 2752"/>
                <a:gd name="T38" fmla="*/ 3072946 w 4960"/>
                <a:gd name="T39" fmla="*/ 210343 h 2752"/>
                <a:gd name="T40" fmla="*/ 2826337 w 4960"/>
                <a:gd name="T41" fmla="*/ 210343 h 2752"/>
                <a:gd name="T42" fmla="*/ 2586981 w 4960"/>
                <a:gd name="T43" fmla="*/ 205508 h 2752"/>
                <a:gd name="T44" fmla="*/ 2354878 w 4960"/>
                <a:gd name="T45" fmla="*/ 198255 h 2752"/>
                <a:gd name="T46" fmla="*/ 2130028 w 4960"/>
                <a:gd name="T47" fmla="*/ 188584 h 2752"/>
                <a:gd name="T48" fmla="*/ 1912432 w 4960"/>
                <a:gd name="T49" fmla="*/ 178913 h 2752"/>
                <a:gd name="T50" fmla="*/ 1704506 w 4960"/>
                <a:gd name="T51" fmla="*/ 166824 h 2752"/>
                <a:gd name="T52" fmla="*/ 1503834 w 4960"/>
                <a:gd name="T53" fmla="*/ 154735 h 2752"/>
                <a:gd name="T54" fmla="*/ 1315250 w 4960"/>
                <a:gd name="T55" fmla="*/ 140229 h 2752"/>
                <a:gd name="T56" fmla="*/ 1133920 w 4960"/>
                <a:gd name="T57" fmla="*/ 125722 h 2752"/>
                <a:gd name="T58" fmla="*/ 807525 w 4960"/>
                <a:gd name="T59" fmla="*/ 94292 h 2752"/>
                <a:gd name="T60" fmla="*/ 529485 w 4960"/>
                <a:gd name="T61" fmla="*/ 65279 h 2752"/>
                <a:gd name="T62" fmla="*/ 307053 w 4960"/>
                <a:gd name="T63" fmla="*/ 41102 h 2752"/>
                <a:gd name="T64" fmla="*/ 140229 w 4960"/>
                <a:gd name="T65" fmla="*/ 19342 h 2752"/>
                <a:gd name="T66" fmla="*/ 0 w 4960"/>
                <a:gd name="T67" fmla="*/ 0 h 2752"/>
                <a:gd name="T68" fmla="*/ 0 w 4960"/>
                <a:gd name="T69" fmla="*/ 0 h 2752"/>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4960" h="2752">
                  <a:moveTo>
                    <a:pt x="0" y="0"/>
                  </a:moveTo>
                  <a:lnTo>
                    <a:pt x="0" y="324"/>
                  </a:lnTo>
                  <a:lnTo>
                    <a:pt x="0" y="1992"/>
                  </a:lnTo>
                  <a:lnTo>
                    <a:pt x="0" y="2752"/>
                  </a:lnTo>
                  <a:lnTo>
                    <a:pt x="4960" y="2752"/>
                  </a:lnTo>
                  <a:lnTo>
                    <a:pt x="4960" y="1992"/>
                  </a:lnTo>
                  <a:lnTo>
                    <a:pt x="4960" y="324"/>
                  </a:lnTo>
                  <a:lnTo>
                    <a:pt x="4960" y="0"/>
                  </a:lnTo>
                  <a:lnTo>
                    <a:pt x="4734" y="34"/>
                  </a:lnTo>
                  <a:lnTo>
                    <a:pt x="4510" y="64"/>
                  </a:lnTo>
                  <a:lnTo>
                    <a:pt x="4284" y="90"/>
                  </a:lnTo>
                  <a:lnTo>
                    <a:pt x="4060" y="114"/>
                  </a:lnTo>
                  <a:lnTo>
                    <a:pt x="3836" y="132"/>
                  </a:lnTo>
                  <a:lnTo>
                    <a:pt x="3614" y="146"/>
                  </a:lnTo>
                  <a:lnTo>
                    <a:pt x="3392" y="158"/>
                  </a:lnTo>
                  <a:lnTo>
                    <a:pt x="3174" y="166"/>
                  </a:lnTo>
                  <a:lnTo>
                    <a:pt x="2960" y="172"/>
                  </a:lnTo>
                  <a:lnTo>
                    <a:pt x="2748" y="174"/>
                  </a:lnTo>
                  <a:lnTo>
                    <a:pt x="2542" y="174"/>
                  </a:lnTo>
                  <a:lnTo>
                    <a:pt x="2338" y="174"/>
                  </a:lnTo>
                  <a:lnTo>
                    <a:pt x="2140" y="170"/>
                  </a:lnTo>
                  <a:lnTo>
                    <a:pt x="1948" y="164"/>
                  </a:lnTo>
                  <a:lnTo>
                    <a:pt x="1762" y="156"/>
                  </a:lnTo>
                  <a:lnTo>
                    <a:pt x="1582" y="148"/>
                  </a:lnTo>
                  <a:lnTo>
                    <a:pt x="1410" y="138"/>
                  </a:lnTo>
                  <a:lnTo>
                    <a:pt x="1244" y="128"/>
                  </a:lnTo>
                  <a:lnTo>
                    <a:pt x="1088" y="116"/>
                  </a:lnTo>
                  <a:lnTo>
                    <a:pt x="938" y="104"/>
                  </a:lnTo>
                  <a:lnTo>
                    <a:pt x="668" y="78"/>
                  </a:lnTo>
                  <a:lnTo>
                    <a:pt x="438" y="54"/>
                  </a:lnTo>
                  <a:lnTo>
                    <a:pt x="254" y="34"/>
                  </a:lnTo>
                  <a:lnTo>
                    <a:pt x="116" y="16"/>
                  </a:lnTo>
                  <a:lnTo>
                    <a:pt x="0"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 name="Freeform 5"/>
            <p:cNvSpPr>
              <a:spLocks/>
            </p:cNvSpPr>
            <p:nvPr/>
          </p:nvSpPr>
          <p:spPr bwMode="gray">
            <a:xfrm rot="-5912394">
              <a:off x="3320102" y="1458373"/>
              <a:ext cx="2377690" cy="317748"/>
            </a:xfrm>
            <a:custGeom>
              <a:avLst/>
              <a:gdLst>
                <a:gd name="T0" fmla="*/ 20210 w 10000"/>
                <a:gd name="T1" fmla="*/ 152058 h 5291"/>
                <a:gd name="T2" fmla="*/ 2367704 w 10000"/>
                <a:gd name="T3" fmla="*/ 317748 h 5291"/>
                <a:gd name="T4" fmla="*/ 2377690 w 10000"/>
                <a:gd name="T5" fmla="*/ 0 h 5291"/>
                <a:gd name="T6" fmla="*/ 2377690 w 10000"/>
                <a:gd name="T7" fmla="*/ 0 h 5291"/>
                <a:gd name="T8" fmla="*/ 2298513 w 10000"/>
                <a:gd name="T9" fmla="*/ 12251 h 5291"/>
                <a:gd name="T10" fmla="*/ 2219336 w 10000"/>
                <a:gd name="T11" fmla="*/ 24022 h 5291"/>
                <a:gd name="T12" fmla="*/ 2140159 w 10000"/>
                <a:gd name="T13" fmla="*/ 35432 h 5291"/>
                <a:gd name="T14" fmla="*/ 2060744 w 10000"/>
                <a:gd name="T15" fmla="*/ 45221 h 5291"/>
                <a:gd name="T16" fmla="*/ 1981329 w 10000"/>
                <a:gd name="T17" fmla="*/ 55070 h 5291"/>
                <a:gd name="T18" fmla="*/ 1901914 w 10000"/>
                <a:gd name="T19" fmla="*/ 64318 h 5291"/>
                <a:gd name="T20" fmla="*/ 1823450 w 10000"/>
                <a:gd name="T21" fmla="*/ 72185 h 5291"/>
                <a:gd name="T22" fmla="*/ 1743560 w 10000"/>
                <a:gd name="T23" fmla="*/ 79572 h 5291"/>
                <a:gd name="T24" fmla="*/ 1664383 w 10000"/>
                <a:gd name="T25" fmla="*/ 86478 h 5291"/>
                <a:gd name="T26" fmla="*/ 1586633 w 10000"/>
                <a:gd name="T27" fmla="*/ 92364 h 5291"/>
                <a:gd name="T28" fmla="*/ 1507455 w 10000"/>
                <a:gd name="T29" fmla="*/ 98249 h 5291"/>
                <a:gd name="T30" fmla="*/ 1429705 w 10000"/>
                <a:gd name="T31" fmla="*/ 103234 h 5291"/>
                <a:gd name="T32" fmla="*/ 1351955 w 10000"/>
                <a:gd name="T33" fmla="*/ 107137 h 5291"/>
                <a:gd name="T34" fmla="*/ 1274204 w 10000"/>
                <a:gd name="T35" fmla="*/ 111101 h 5291"/>
                <a:gd name="T36" fmla="*/ 1197405 w 10000"/>
                <a:gd name="T37" fmla="*/ 114464 h 5291"/>
                <a:gd name="T38" fmla="*/ 1121556 w 10000"/>
                <a:gd name="T39" fmla="*/ 116986 h 5291"/>
                <a:gd name="T40" fmla="*/ 1045233 w 10000"/>
                <a:gd name="T41" fmla="*/ 118908 h 5291"/>
                <a:gd name="T42" fmla="*/ 969860 w 10000"/>
                <a:gd name="T43" fmla="*/ 120890 h 5291"/>
                <a:gd name="T44" fmla="*/ 895438 w 10000"/>
                <a:gd name="T45" fmla="*/ 121850 h 5291"/>
                <a:gd name="T46" fmla="*/ 821254 w 10000"/>
                <a:gd name="T47" fmla="*/ 122871 h 5291"/>
                <a:gd name="T48" fmla="*/ 747784 w 10000"/>
                <a:gd name="T49" fmla="*/ 123292 h 5291"/>
                <a:gd name="T50" fmla="*/ 675026 w 10000"/>
                <a:gd name="T51" fmla="*/ 122871 h 5291"/>
                <a:gd name="T52" fmla="*/ 603220 w 10000"/>
                <a:gd name="T53" fmla="*/ 122871 h 5291"/>
                <a:gd name="T54" fmla="*/ 532127 w 10000"/>
                <a:gd name="T55" fmla="*/ 121850 h 5291"/>
                <a:gd name="T56" fmla="*/ 461985 w 10000"/>
                <a:gd name="T57" fmla="*/ 120349 h 5291"/>
                <a:gd name="T58" fmla="*/ 393032 w 10000"/>
                <a:gd name="T59" fmla="*/ 118908 h 5291"/>
                <a:gd name="T60" fmla="*/ 325268 w 10000"/>
                <a:gd name="T61" fmla="*/ 117406 h 5291"/>
                <a:gd name="T62" fmla="*/ 257979 w 10000"/>
                <a:gd name="T63" fmla="*/ 115004 h 5291"/>
                <a:gd name="T64" fmla="*/ 191642 w 10000"/>
                <a:gd name="T65" fmla="*/ 112482 h 5291"/>
                <a:gd name="T66" fmla="*/ 126731 w 10000"/>
                <a:gd name="T67" fmla="*/ 110080 h 5291"/>
                <a:gd name="T68" fmla="*/ 0 w 10000"/>
                <a:gd name="T69" fmla="*/ 103654 h 5291"/>
                <a:gd name="T70" fmla="*/ 20210 w 10000"/>
                <a:gd name="T71" fmla="*/ 152058 h 5291"/>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10000" h="5291">
                  <a:moveTo>
                    <a:pt x="85" y="2532"/>
                  </a:moveTo>
                  <a:cubicBezTo>
                    <a:pt x="1736" y="3911"/>
                    <a:pt x="7524" y="5298"/>
                    <a:pt x="9958" y="5291"/>
                  </a:cubicBezTo>
                  <a:cubicBezTo>
                    <a:pt x="9989" y="1958"/>
                    <a:pt x="9969" y="3333"/>
                    <a:pt x="10000" y="0"/>
                  </a:cubicBez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4" name="Freeform 5"/>
            <p:cNvSpPr>
              <a:spLocks noEditPoints="1"/>
            </p:cNvSpPr>
            <p:nvPr/>
          </p:nvSpPr>
          <p:spPr bwMode="gray">
            <a:xfrm>
              <a:off x="0" y="0"/>
              <a:ext cx="9144000" cy="6858000"/>
            </a:xfrm>
            <a:custGeom>
              <a:avLst/>
              <a:gdLst>
                <a:gd name="T0" fmla="*/ 0 w 5760"/>
                <a:gd name="T1" fmla="*/ 0 h 4320"/>
                <a:gd name="T2" fmla="*/ 0 w 5760"/>
                <a:gd name="T3" fmla="*/ 6858000 h 4320"/>
                <a:gd name="T4" fmla="*/ 9144000 w 5760"/>
                <a:gd name="T5" fmla="*/ 6858000 h 4320"/>
                <a:gd name="T6" fmla="*/ 9144000 w 5760"/>
                <a:gd name="T7" fmla="*/ 0 h 4320"/>
                <a:gd name="T8" fmla="*/ 0 w 5760"/>
                <a:gd name="T9" fmla="*/ 0 h 4320"/>
                <a:gd name="T10" fmla="*/ 8642350 w 5760"/>
                <a:gd name="T11" fmla="*/ 6356350 h 4320"/>
                <a:gd name="T12" fmla="*/ 514350 w 5760"/>
                <a:gd name="T13" fmla="*/ 6356350 h 4320"/>
                <a:gd name="T14" fmla="*/ 514350 w 5760"/>
                <a:gd name="T15" fmla="*/ 514350 h 4320"/>
                <a:gd name="T16" fmla="*/ 8642350 w 5760"/>
                <a:gd name="T17" fmla="*/ 514350 h 4320"/>
                <a:gd name="T18" fmla="*/ 8642350 w 5760"/>
                <a:gd name="T19" fmla="*/ 6356350 h 432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sp>
        <p:nvSpPr>
          <p:cNvPr id="15" name="Rectangle 14"/>
          <p:cNvSpPr/>
          <p:nvPr/>
        </p:nvSpPr>
        <p:spPr>
          <a:xfrm>
            <a:off x="7745413" y="0"/>
            <a:ext cx="685800" cy="110013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877534" y="2257588"/>
            <a:ext cx="3090672" cy="3020344"/>
          </a:xfrm>
        </p:spPr>
        <p:txBody>
          <a:bodyPr/>
          <a:lstStyle>
            <a:lvl1pPr algn="l">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5119261" y="2257588"/>
            <a:ext cx="3082516" cy="3020344"/>
          </a:xfrm>
        </p:spPr>
        <p:txBody>
          <a:bodyPr anchor="ctr"/>
          <a:lstStyle>
            <a:lvl1pPr marL="0" indent="0" algn="l">
              <a:buNone/>
              <a:defRPr sz="2000" cap="all">
                <a:solidFill>
                  <a:schemeClr val="accent1">
                    <a:lumMod val="60000"/>
                    <a:lumOff val="4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16" name="Date Placeholder 3"/>
          <p:cNvSpPr>
            <a:spLocks noGrp="1"/>
          </p:cNvSpPr>
          <p:nvPr>
            <p:ph type="dt" sz="half" idx="10"/>
          </p:nvPr>
        </p:nvSpPr>
        <p:spPr/>
        <p:txBody>
          <a:bodyPr/>
          <a:lstStyle>
            <a:lvl1pPr>
              <a:defRPr/>
            </a:lvl1pPr>
          </a:lstStyle>
          <a:p>
            <a:pPr>
              <a:defRPr/>
            </a:pPr>
            <a:fld id="{089CE7F9-5743-4472-B1E2-B8C6A97D10AD}" type="datetimeFigureOut">
              <a:rPr lang="en-US"/>
              <a:pPr>
                <a:defRPr/>
              </a:pPr>
              <a:t>9/8/2019</a:t>
            </a:fld>
            <a:endParaRPr lang="en-US"/>
          </a:p>
        </p:txBody>
      </p:sp>
      <p:sp>
        <p:nvSpPr>
          <p:cNvPr id="17" name="Footer Placeholder 4"/>
          <p:cNvSpPr>
            <a:spLocks noGrp="1"/>
          </p:cNvSpPr>
          <p:nvPr>
            <p:ph type="ftr" sz="quarter" idx="11"/>
          </p:nvPr>
        </p:nvSpPr>
        <p:spPr/>
        <p:txBody>
          <a:bodyPr/>
          <a:lstStyle>
            <a:lvl1pPr>
              <a:defRPr/>
            </a:lvl1pPr>
          </a:lstStyle>
          <a:p>
            <a:pPr>
              <a:defRPr/>
            </a:pPr>
            <a:endParaRPr lang="en-US"/>
          </a:p>
        </p:txBody>
      </p:sp>
      <p:sp>
        <p:nvSpPr>
          <p:cNvPr id="18" name="Slide Number Placeholder 5"/>
          <p:cNvSpPr>
            <a:spLocks noGrp="1"/>
          </p:cNvSpPr>
          <p:nvPr>
            <p:ph type="sldNum" sz="quarter" idx="12"/>
          </p:nvPr>
        </p:nvSpPr>
        <p:spPr/>
        <p:txBody>
          <a:bodyPr/>
          <a:lstStyle>
            <a:lvl1pPr algn="ctr">
              <a:defRPr sz="2800"/>
            </a:lvl1pPr>
          </a:lstStyle>
          <a:p>
            <a:pPr>
              <a:defRPr/>
            </a:pPr>
            <a:fld id="{201449C6-E9EB-4E5C-BEA9-DA86B2CF8FD3}" type="slidenum">
              <a:rPr lang="en-US"/>
              <a:pPr>
                <a:defRPr/>
              </a:pPr>
              <a:t>‹#›</a:t>
            </a:fld>
            <a:endParaRPr lang="en-US"/>
          </a:p>
        </p:txBody>
      </p:sp>
    </p:spTree>
    <p:extLst>
      <p:ext uri="{BB962C8B-B14F-4D97-AF65-F5344CB8AC3E}">
        <p14:creationId xmlns:p14="http://schemas.microsoft.com/office/powerpoint/2010/main" val="521294913"/>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66440" y="2489200"/>
            <a:ext cx="3636980" cy="3530603"/>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40581" y="2489203"/>
            <a:ext cx="3636980" cy="3530600"/>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lvl1pPr>
              <a:defRPr/>
            </a:lvl1pPr>
          </a:lstStyle>
          <a:p>
            <a:pPr>
              <a:defRPr/>
            </a:pPr>
            <a:fld id="{1A821A17-3F4F-4497-8D8B-E279CFBBD9CA}" type="datetimeFigureOut">
              <a:rPr lang="en-US"/>
              <a:pPr>
                <a:defRPr/>
              </a:pPr>
              <a:t>9/8/2019</a:t>
            </a:fld>
            <a:endParaRPr lang="en-US"/>
          </a:p>
        </p:txBody>
      </p:sp>
      <p:sp>
        <p:nvSpPr>
          <p:cNvPr id="6" name="Footer Placeholder 5"/>
          <p:cNvSpPr>
            <a:spLocks noGrp="1"/>
          </p:cNvSpPr>
          <p:nvPr>
            <p:ph type="ftr" sz="quarter" idx="11"/>
          </p:nvPr>
        </p:nvSpPr>
        <p:spPr/>
        <p:txBody>
          <a:bodyPr/>
          <a:lstStyle>
            <a:lvl1pPr>
              <a:defRPr/>
            </a:lvl1pPr>
          </a:lstStyle>
          <a:p>
            <a:pPr>
              <a:defRPr/>
            </a:pPr>
            <a:endParaRPr lang="en-US"/>
          </a:p>
        </p:txBody>
      </p:sp>
      <p:sp>
        <p:nvSpPr>
          <p:cNvPr id="7" name="Slide Number Placeholder 6"/>
          <p:cNvSpPr>
            <a:spLocks noGrp="1"/>
          </p:cNvSpPr>
          <p:nvPr>
            <p:ph type="sldNum" sz="quarter" idx="12"/>
          </p:nvPr>
        </p:nvSpPr>
        <p:spPr/>
        <p:txBody>
          <a:bodyPr/>
          <a:lstStyle>
            <a:lvl1pPr algn="ctr">
              <a:defRPr sz="2800"/>
            </a:lvl1pPr>
          </a:lstStyle>
          <a:p>
            <a:pPr>
              <a:defRPr/>
            </a:pPr>
            <a:fld id="{01CD7700-D8B0-48F1-9EFC-89DDC089B279}" type="slidenum">
              <a:rPr lang="en-US"/>
              <a:pPr>
                <a:defRPr/>
              </a:pPr>
              <a:t>‹#›</a:t>
            </a:fld>
            <a:endParaRPr lang="en-US"/>
          </a:p>
        </p:txBody>
      </p:sp>
    </p:spTree>
    <p:extLst>
      <p:ext uri="{BB962C8B-B14F-4D97-AF65-F5344CB8AC3E}">
        <p14:creationId xmlns:p14="http://schemas.microsoft.com/office/powerpoint/2010/main" val="1518553144"/>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869918" y="2489200"/>
            <a:ext cx="3633502" cy="759290"/>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66440" y="3248490"/>
            <a:ext cx="3636980" cy="2771311"/>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40581" y="2489200"/>
            <a:ext cx="3636979" cy="756635"/>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0581" y="3245835"/>
            <a:ext cx="3636980" cy="277396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lvl1pPr>
              <a:defRPr/>
            </a:lvl1pPr>
          </a:lstStyle>
          <a:p>
            <a:pPr>
              <a:defRPr/>
            </a:pPr>
            <a:fld id="{B175699B-6D3F-4550-A3EB-25A0E5BA191B}" type="datetimeFigureOut">
              <a:rPr lang="en-US"/>
              <a:pPr>
                <a:defRPr/>
              </a:pPr>
              <a:t>9/8/2019</a:t>
            </a:fld>
            <a:endParaRPr lang="en-US"/>
          </a:p>
        </p:txBody>
      </p:sp>
      <p:sp>
        <p:nvSpPr>
          <p:cNvPr id="8" name="Footer Placeholder 7"/>
          <p:cNvSpPr>
            <a:spLocks noGrp="1"/>
          </p:cNvSpPr>
          <p:nvPr>
            <p:ph type="ftr" sz="quarter" idx="11"/>
          </p:nvPr>
        </p:nvSpPr>
        <p:spPr/>
        <p:txBody>
          <a:bodyPr/>
          <a:lstStyle>
            <a:lvl1pPr>
              <a:defRPr/>
            </a:lvl1pPr>
          </a:lstStyle>
          <a:p>
            <a:pPr>
              <a:defRPr/>
            </a:pPr>
            <a:endParaRPr lang="en-US"/>
          </a:p>
        </p:txBody>
      </p:sp>
      <p:sp>
        <p:nvSpPr>
          <p:cNvPr id="9" name="Slide Number Placeholder 8"/>
          <p:cNvSpPr>
            <a:spLocks noGrp="1"/>
          </p:cNvSpPr>
          <p:nvPr>
            <p:ph type="sldNum" sz="quarter" idx="12"/>
          </p:nvPr>
        </p:nvSpPr>
        <p:spPr/>
        <p:txBody>
          <a:bodyPr/>
          <a:lstStyle>
            <a:lvl1pPr algn="ctr">
              <a:defRPr sz="2800"/>
            </a:lvl1pPr>
          </a:lstStyle>
          <a:p>
            <a:pPr>
              <a:defRPr/>
            </a:pPr>
            <a:fld id="{8734C0DA-E0CC-4E6C-A319-6D5BD9BF47E8}" type="slidenum">
              <a:rPr lang="en-US"/>
              <a:pPr>
                <a:defRPr/>
              </a:pPr>
              <a:t>‹#›</a:t>
            </a:fld>
            <a:endParaRPr lang="en-US"/>
          </a:p>
        </p:txBody>
      </p:sp>
    </p:spTree>
    <p:extLst>
      <p:ext uri="{BB962C8B-B14F-4D97-AF65-F5344CB8AC3E}">
        <p14:creationId xmlns:p14="http://schemas.microsoft.com/office/powerpoint/2010/main" val="2006077921"/>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lvl1pPr>
              <a:defRPr/>
            </a:lvl1pPr>
          </a:lstStyle>
          <a:p>
            <a:pPr>
              <a:defRPr/>
            </a:pPr>
            <a:fld id="{B57E64C2-F0EE-457E-9A6D-2F2533FCD391}" type="datetimeFigureOut">
              <a:rPr lang="en-US"/>
              <a:pPr>
                <a:defRPr/>
              </a:pPr>
              <a:t>9/8/2019</a:t>
            </a:fld>
            <a:endParaRPr lang="en-US"/>
          </a:p>
        </p:txBody>
      </p:sp>
      <p:sp>
        <p:nvSpPr>
          <p:cNvPr id="4" name="Footer Placeholder 3"/>
          <p:cNvSpPr>
            <a:spLocks noGrp="1"/>
          </p:cNvSpPr>
          <p:nvPr>
            <p:ph type="ftr" sz="quarter" idx="11"/>
          </p:nvPr>
        </p:nvSpPr>
        <p:spPr/>
        <p:txBody>
          <a:bodyPr/>
          <a:lstStyle>
            <a:lvl1pPr>
              <a:defRPr/>
            </a:lvl1pPr>
          </a:lstStyle>
          <a:p>
            <a:pPr>
              <a:defRPr/>
            </a:pPr>
            <a:endParaRPr lang="en-US"/>
          </a:p>
        </p:txBody>
      </p:sp>
      <p:sp>
        <p:nvSpPr>
          <p:cNvPr id="5" name="Slide Number Placeholder 4"/>
          <p:cNvSpPr>
            <a:spLocks noGrp="1"/>
          </p:cNvSpPr>
          <p:nvPr>
            <p:ph type="sldNum" sz="quarter" idx="12"/>
          </p:nvPr>
        </p:nvSpPr>
        <p:spPr/>
        <p:txBody>
          <a:bodyPr/>
          <a:lstStyle>
            <a:lvl1pPr algn="ctr">
              <a:defRPr sz="2800"/>
            </a:lvl1pPr>
          </a:lstStyle>
          <a:p>
            <a:pPr>
              <a:defRPr/>
            </a:pPr>
            <a:fld id="{F3A74AD5-9214-45B1-9D4A-51BAF2D39004}" type="slidenum">
              <a:rPr lang="en-US"/>
              <a:pPr>
                <a:defRPr/>
              </a:pPr>
              <a:t>‹#›</a:t>
            </a:fld>
            <a:endParaRPr lang="en-US"/>
          </a:p>
        </p:txBody>
      </p:sp>
    </p:spTree>
    <p:extLst>
      <p:ext uri="{BB962C8B-B14F-4D97-AF65-F5344CB8AC3E}">
        <p14:creationId xmlns:p14="http://schemas.microsoft.com/office/powerpoint/2010/main" val="1357812026"/>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
          <p:cNvSpPr/>
          <p:nvPr/>
        </p:nvSpPr>
        <p:spPr>
          <a:xfrm>
            <a:off x="7745413" y="0"/>
            <a:ext cx="685800" cy="110013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3" name="Date Placeholder 1"/>
          <p:cNvSpPr>
            <a:spLocks noGrp="1"/>
          </p:cNvSpPr>
          <p:nvPr>
            <p:ph type="dt" sz="half" idx="10"/>
          </p:nvPr>
        </p:nvSpPr>
        <p:spPr/>
        <p:txBody>
          <a:bodyPr/>
          <a:lstStyle>
            <a:lvl1pPr>
              <a:defRPr/>
            </a:lvl1pPr>
          </a:lstStyle>
          <a:p>
            <a:pPr>
              <a:defRPr/>
            </a:pPr>
            <a:fld id="{FF415A3F-A3C2-41E0-868B-56A549E90B08}" type="datetimeFigureOut">
              <a:rPr lang="en-US"/>
              <a:pPr>
                <a:defRPr/>
              </a:pPr>
              <a:t>9/8/2019</a:t>
            </a:fld>
            <a:endParaRPr lang="en-US"/>
          </a:p>
        </p:txBody>
      </p:sp>
      <p:sp>
        <p:nvSpPr>
          <p:cNvPr id="4" name="Footer Placeholder 2"/>
          <p:cNvSpPr>
            <a:spLocks noGrp="1"/>
          </p:cNvSpPr>
          <p:nvPr>
            <p:ph type="ftr" sz="quarter" idx="11"/>
          </p:nvPr>
        </p:nvSpPr>
        <p:spPr/>
        <p:txBody>
          <a:bodyPr/>
          <a:lstStyle>
            <a:lvl1pPr>
              <a:defRPr/>
            </a:lvl1pPr>
          </a:lstStyle>
          <a:p>
            <a:pPr>
              <a:defRPr/>
            </a:pPr>
            <a:endParaRPr lang="en-US"/>
          </a:p>
        </p:txBody>
      </p:sp>
      <p:sp>
        <p:nvSpPr>
          <p:cNvPr id="5" name="Slide Number Placeholder 3"/>
          <p:cNvSpPr>
            <a:spLocks noGrp="1"/>
          </p:cNvSpPr>
          <p:nvPr>
            <p:ph type="sldNum" sz="quarter" idx="12"/>
          </p:nvPr>
        </p:nvSpPr>
        <p:spPr/>
        <p:txBody>
          <a:bodyPr/>
          <a:lstStyle>
            <a:lvl1pPr algn="ctr">
              <a:defRPr sz="2800"/>
            </a:lvl1pPr>
          </a:lstStyle>
          <a:p>
            <a:pPr>
              <a:defRPr/>
            </a:pPr>
            <a:fld id="{97AECEDA-BE1A-477C-AED0-56D5FFD98147}" type="slidenum">
              <a:rPr lang="en-US"/>
              <a:pPr>
                <a:defRPr/>
              </a:pPr>
              <a:t>‹#›</a:t>
            </a:fld>
            <a:endParaRPr lang="en-US"/>
          </a:p>
        </p:txBody>
      </p:sp>
    </p:spTree>
    <p:extLst>
      <p:ext uri="{BB962C8B-B14F-4D97-AF65-F5344CB8AC3E}">
        <p14:creationId xmlns:p14="http://schemas.microsoft.com/office/powerpoint/2010/main" val="1445274410"/>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grpSp>
        <p:nvGrpSpPr>
          <p:cNvPr id="5" name="Group 26"/>
          <p:cNvGrpSpPr>
            <a:grpSpLocks/>
          </p:cNvGrpSpPr>
          <p:nvPr/>
        </p:nvGrpSpPr>
        <p:grpSpPr bwMode="auto">
          <a:xfrm>
            <a:off x="-1588" y="0"/>
            <a:ext cx="9145588" cy="6861175"/>
            <a:chOff x="-1588" y="0"/>
            <a:chExt cx="9145588" cy="6860798"/>
          </a:xfrm>
        </p:grpSpPr>
        <p:sp>
          <p:nvSpPr>
            <p:cNvPr id="6" name="Rectangle 5"/>
            <p:cNvSpPr/>
            <p:nvPr/>
          </p:nvSpPr>
          <p:spPr>
            <a:xfrm>
              <a:off x="0" y="0"/>
              <a:ext cx="9118832" cy="6858000"/>
            </a:xfrm>
            <a:prstGeom prst="rect">
              <a:avLst/>
            </a:prstGeom>
            <a:blipFill>
              <a:blip r:embed="rId2" cstate="print">
                <a:duotone>
                  <a:schemeClr val="dk2">
                    <a:shade val="69000"/>
                    <a:hueMod val="91000"/>
                    <a:satMod val="164000"/>
                    <a:lumMod val="74000"/>
                  </a:schemeClr>
                  <a:schemeClr val="dk2">
                    <a:hueMod val="124000"/>
                    <a:satMod val="140000"/>
                    <a:lumMod val="142000"/>
                  </a:schemeClr>
                </a:duotone>
              </a:blip>
              <a:srcRect/>
              <a:stretch>
                <a:fillRect l="-16713" r="-16989"/>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7" name="Oval 6"/>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8" name="Oval 7"/>
            <p:cNvSpPr/>
            <p:nvPr/>
          </p:nvSpPr>
          <p:spPr>
            <a:xfrm>
              <a:off x="629943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9" name="Oval 8"/>
            <p:cNvSpPr/>
            <p:nvPr/>
          </p:nvSpPr>
          <p:spPr>
            <a:xfrm>
              <a:off x="5689832" y="0"/>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0" name="Oval 9"/>
            <p:cNvSpPr/>
            <p:nvPr/>
          </p:nvSpPr>
          <p:spPr>
            <a:xfrm>
              <a:off x="6299432" y="5870198"/>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1" name="Oval 10"/>
            <p:cNvSpPr/>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2" name="Rectangle 11"/>
            <p:cNvSpPr/>
            <p:nvPr/>
          </p:nvSpPr>
          <p:spPr>
            <a:xfrm>
              <a:off x="5283200" y="401616"/>
              <a:ext cx="3465513" cy="605439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3" name="Freeform 34"/>
            <p:cNvSpPr>
              <a:spLocks/>
            </p:cNvSpPr>
            <p:nvPr/>
          </p:nvSpPr>
          <p:spPr bwMode="gray">
            <a:xfrm rot="-5400000">
              <a:off x="2548536" y="1765596"/>
              <a:ext cx="5995993" cy="3326809"/>
            </a:xfrm>
            <a:custGeom>
              <a:avLst/>
              <a:gdLst>
                <a:gd name="T0" fmla="*/ 0 w 4960"/>
                <a:gd name="T1" fmla="*/ 0 h 2752"/>
                <a:gd name="T2" fmla="*/ 0 w 4960"/>
                <a:gd name="T3" fmla="*/ 391674 h 2752"/>
                <a:gd name="T4" fmla="*/ 0 w 4960"/>
                <a:gd name="T5" fmla="*/ 2408068 h 2752"/>
                <a:gd name="T6" fmla="*/ 0 w 4960"/>
                <a:gd name="T7" fmla="*/ 3326809 h 2752"/>
                <a:gd name="T8" fmla="*/ 5995993 w 4960"/>
                <a:gd name="T9" fmla="*/ 3326809 h 2752"/>
                <a:gd name="T10" fmla="*/ 5995993 w 4960"/>
                <a:gd name="T11" fmla="*/ 2408068 h 2752"/>
                <a:gd name="T12" fmla="*/ 5995993 w 4960"/>
                <a:gd name="T13" fmla="*/ 391674 h 2752"/>
                <a:gd name="T14" fmla="*/ 5995993 w 4960"/>
                <a:gd name="T15" fmla="*/ 0 h 2752"/>
                <a:gd name="T16" fmla="*/ 5995993 w 4960"/>
                <a:gd name="T17" fmla="*/ 0 h 2752"/>
                <a:gd name="T18" fmla="*/ 5722788 w 4960"/>
                <a:gd name="T19" fmla="*/ 41102 h 2752"/>
                <a:gd name="T20" fmla="*/ 5452002 w 4960"/>
                <a:gd name="T21" fmla="*/ 77368 h 2752"/>
                <a:gd name="T22" fmla="*/ 5178797 w 4960"/>
                <a:gd name="T23" fmla="*/ 108798 h 2752"/>
                <a:gd name="T24" fmla="*/ 4908010 w 4960"/>
                <a:gd name="T25" fmla="*/ 137811 h 2752"/>
                <a:gd name="T26" fmla="*/ 4637224 w 4960"/>
                <a:gd name="T27" fmla="*/ 159571 h 2752"/>
                <a:gd name="T28" fmla="*/ 4368855 w 4960"/>
                <a:gd name="T29" fmla="*/ 176495 h 2752"/>
                <a:gd name="T30" fmla="*/ 4100486 w 4960"/>
                <a:gd name="T31" fmla="*/ 191001 h 2752"/>
                <a:gd name="T32" fmla="*/ 3836952 w 4960"/>
                <a:gd name="T33" fmla="*/ 200672 h 2752"/>
                <a:gd name="T34" fmla="*/ 3578254 w 4960"/>
                <a:gd name="T35" fmla="*/ 207926 h 2752"/>
                <a:gd name="T36" fmla="*/ 3321974 w 4960"/>
                <a:gd name="T37" fmla="*/ 210343 h 2752"/>
                <a:gd name="T38" fmla="*/ 3072946 w 4960"/>
                <a:gd name="T39" fmla="*/ 210343 h 2752"/>
                <a:gd name="T40" fmla="*/ 2826337 w 4960"/>
                <a:gd name="T41" fmla="*/ 210343 h 2752"/>
                <a:gd name="T42" fmla="*/ 2586981 w 4960"/>
                <a:gd name="T43" fmla="*/ 205508 h 2752"/>
                <a:gd name="T44" fmla="*/ 2354878 w 4960"/>
                <a:gd name="T45" fmla="*/ 198255 h 2752"/>
                <a:gd name="T46" fmla="*/ 2130028 w 4960"/>
                <a:gd name="T47" fmla="*/ 188584 h 2752"/>
                <a:gd name="T48" fmla="*/ 1912432 w 4960"/>
                <a:gd name="T49" fmla="*/ 178913 h 2752"/>
                <a:gd name="T50" fmla="*/ 1704506 w 4960"/>
                <a:gd name="T51" fmla="*/ 166824 h 2752"/>
                <a:gd name="T52" fmla="*/ 1503834 w 4960"/>
                <a:gd name="T53" fmla="*/ 154735 h 2752"/>
                <a:gd name="T54" fmla="*/ 1315250 w 4960"/>
                <a:gd name="T55" fmla="*/ 140229 h 2752"/>
                <a:gd name="T56" fmla="*/ 1133920 w 4960"/>
                <a:gd name="T57" fmla="*/ 125722 h 2752"/>
                <a:gd name="T58" fmla="*/ 807525 w 4960"/>
                <a:gd name="T59" fmla="*/ 94292 h 2752"/>
                <a:gd name="T60" fmla="*/ 529485 w 4960"/>
                <a:gd name="T61" fmla="*/ 65279 h 2752"/>
                <a:gd name="T62" fmla="*/ 307053 w 4960"/>
                <a:gd name="T63" fmla="*/ 41102 h 2752"/>
                <a:gd name="T64" fmla="*/ 140229 w 4960"/>
                <a:gd name="T65" fmla="*/ 19342 h 2752"/>
                <a:gd name="T66" fmla="*/ 0 w 4960"/>
                <a:gd name="T67" fmla="*/ 0 h 2752"/>
                <a:gd name="T68" fmla="*/ 0 w 4960"/>
                <a:gd name="T69" fmla="*/ 0 h 2752"/>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4960" h="2752">
                  <a:moveTo>
                    <a:pt x="0" y="0"/>
                  </a:moveTo>
                  <a:lnTo>
                    <a:pt x="0" y="324"/>
                  </a:lnTo>
                  <a:lnTo>
                    <a:pt x="0" y="1992"/>
                  </a:lnTo>
                  <a:lnTo>
                    <a:pt x="0" y="2752"/>
                  </a:lnTo>
                  <a:lnTo>
                    <a:pt x="4960" y="2752"/>
                  </a:lnTo>
                  <a:lnTo>
                    <a:pt x="4960" y="1992"/>
                  </a:lnTo>
                  <a:lnTo>
                    <a:pt x="4960" y="324"/>
                  </a:lnTo>
                  <a:lnTo>
                    <a:pt x="4960" y="0"/>
                  </a:lnTo>
                  <a:lnTo>
                    <a:pt x="4734" y="34"/>
                  </a:lnTo>
                  <a:lnTo>
                    <a:pt x="4510" y="64"/>
                  </a:lnTo>
                  <a:lnTo>
                    <a:pt x="4284" y="90"/>
                  </a:lnTo>
                  <a:lnTo>
                    <a:pt x="4060" y="114"/>
                  </a:lnTo>
                  <a:lnTo>
                    <a:pt x="3836" y="132"/>
                  </a:lnTo>
                  <a:lnTo>
                    <a:pt x="3614" y="146"/>
                  </a:lnTo>
                  <a:lnTo>
                    <a:pt x="3392" y="158"/>
                  </a:lnTo>
                  <a:lnTo>
                    <a:pt x="3174" y="166"/>
                  </a:lnTo>
                  <a:lnTo>
                    <a:pt x="2960" y="172"/>
                  </a:lnTo>
                  <a:lnTo>
                    <a:pt x="2748" y="174"/>
                  </a:lnTo>
                  <a:lnTo>
                    <a:pt x="2542" y="174"/>
                  </a:lnTo>
                  <a:lnTo>
                    <a:pt x="2338" y="174"/>
                  </a:lnTo>
                  <a:lnTo>
                    <a:pt x="2140" y="170"/>
                  </a:lnTo>
                  <a:lnTo>
                    <a:pt x="1948" y="164"/>
                  </a:lnTo>
                  <a:lnTo>
                    <a:pt x="1762" y="156"/>
                  </a:lnTo>
                  <a:lnTo>
                    <a:pt x="1582" y="148"/>
                  </a:lnTo>
                  <a:lnTo>
                    <a:pt x="1410" y="138"/>
                  </a:lnTo>
                  <a:lnTo>
                    <a:pt x="1244" y="128"/>
                  </a:lnTo>
                  <a:lnTo>
                    <a:pt x="1088" y="116"/>
                  </a:lnTo>
                  <a:lnTo>
                    <a:pt x="938" y="104"/>
                  </a:lnTo>
                  <a:lnTo>
                    <a:pt x="668" y="78"/>
                  </a:lnTo>
                  <a:lnTo>
                    <a:pt x="438" y="54"/>
                  </a:lnTo>
                  <a:lnTo>
                    <a:pt x="254" y="34"/>
                  </a:lnTo>
                  <a:lnTo>
                    <a:pt x="116" y="16"/>
                  </a:lnTo>
                  <a:lnTo>
                    <a:pt x="0"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4" name="Freeform 5"/>
            <p:cNvSpPr>
              <a:spLocks/>
            </p:cNvSpPr>
            <p:nvPr/>
          </p:nvSpPr>
          <p:spPr bwMode="gray">
            <a:xfrm rot="-5912394">
              <a:off x="2769747" y="1458373"/>
              <a:ext cx="2377690" cy="317748"/>
            </a:xfrm>
            <a:custGeom>
              <a:avLst/>
              <a:gdLst>
                <a:gd name="T0" fmla="*/ 20210 w 10000"/>
                <a:gd name="T1" fmla="*/ 152058 h 5291"/>
                <a:gd name="T2" fmla="*/ 2367704 w 10000"/>
                <a:gd name="T3" fmla="*/ 317748 h 5291"/>
                <a:gd name="T4" fmla="*/ 2377690 w 10000"/>
                <a:gd name="T5" fmla="*/ 0 h 5291"/>
                <a:gd name="T6" fmla="*/ 2377690 w 10000"/>
                <a:gd name="T7" fmla="*/ 0 h 5291"/>
                <a:gd name="T8" fmla="*/ 2298513 w 10000"/>
                <a:gd name="T9" fmla="*/ 12251 h 5291"/>
                <a:gd name="T10" fmla="*/ 2219336 w 10000"/>
                <a:gd name="T11" fmla="*/ 24022 h 5291"/>
                <a:gd name="T12" fmla="*/ 2140159 w 10000"/>
                <a:gd name="T13" fmla="*/ 35432 h 5291"/>
                <a:gd name="T14" fmla="*/ 2060744 w 10000"/>
                <a:gd name="T15" fmla="*/ 45221 h 5291"/>
                <a:gd name="T16" fmla="*/ 1981329 w 10000"/>
                <a:gd name="T17" fmla="*/ 55070 h 5291"/>
                <a:gd name="T18" fmla="*/ 1901914 w 10000"/>
                <a:gd name="T19" fmla="*/ 64318 h 5291"/>
                <a:gd name="T20" fmla="*/ 1823450 w 10000"/>
                <a:gd name="T21" fmla="*/ 72185 h 5291"/>
                <a:gd name="T22" fmla="*/ 1743560 w 10000"/>
                <a:gd name="T23" fmla="*/ 79572 h 5291"/>
                <a:gd name="T24" fmla="*/ 1664383 w 10000"/>
                <a:gd name="T25" fmla="*/ 86478 h 5291"/>
                <a:gd name="T26" fmla="*/ 1586633 w 10000"/>
                <a:gd name="T27" fmla="*/ 92364 h 5291"/>
                <a:gd name="T28" fmla="*/ 1507455 w 10000"/>
                <a:gd name="T29" fmla="*/ 98249 h 5291"/>
                <a:gd name="T30" fmla="*/ 1429705 w 10000"/>
                <a:gd name="T31" fmla="*/ 103234 h 5291"/>
                <a:gd name="T32" fmla="*/ 1351955 w 10000"/>
                <a:gd name="T33" fmla="*/ 107137 h 5291"/>
                <a:gd name="T34" fmla="*/ 1274204 w 10000"/>
                <a:gd name="T35" fmla="*/ 111101 h 5291"/>
                <a:gd name="T36" fmla="*/ 1197405 w 10000"/>
                <a:gd name="T37" fmla="*/ 114464 h 5291"/>
                <a:gd name="T38" fmla="*/ 1121556 w 10000"/>
                <a:gd name="T39" fmla="*/ 116986 h 5291"/>
                <a:gd name="T40" fmla="*/ 1045233 w 10000"/>
                <a:gd name="T41" fmla="*/ 118908 h 5291"/>
                <a:gd name="T42" fmla="*/ 969860 w 10000"/>
                <a:gd name="T43" fmla="*/ 120890 h 5291"/>
                <a:gd name="T44" fmla="*/ 895438 w 10000"/>
                <a:gd name="T45" fmla="*/ 121850 h 5291"/>
                <a:gd name="T46" fmla="*/ 821254 w 10000"/>
                <a:gd name="T47" fmla="*/ 122871 h 5291"/>
                <a:gd name="T48" fmla="*/ 747784 w 10000"/>
                <a:gd name="T49" fmla="*/ 123292 h 5291"/>
                <a:gd name="T50" fmla="*/ 675026 w 10000"/>
                <a:gd name="T51" fmla="*/ 122871 h 5291"/>
                <a:gd name="T52" fmla="*/ 603220 w 10000"/>
                <a:gd name="T53" fmla="*/ 122871 h 5291"/>
                <a:gd name="T54" fmla="*/ 532127 w 10000"/>
                <a:gd name="T55" fmla="*/ 121850 h 5291"/>
                <a:gd name="T56" fmla="*/ 461985 w 10000"/>
                <a:gd name="T57" fmla="*/ 120349 h 5291"/>
                <a:gd name="T58" fmla="*/ 393032 w 10000"/>
                <a:gd name="T59" fmla="*/ 118908 h 5291"/>
                <a:gd name="T60" fmla="*/ 325268 w 10000"/>
                <a:gd name="T61" fmla="*/ 117406 h 5291"/>
                <a:gd name="T62" fmla="*/ 257979 w 10000"/>
                <a:gd name="T63" fmla="*/ 115004 h 5291"/>
                <a:gd name="T64" fmla="*/ 191642 w 10000"/>
                <a:gd name="T65" fmla="*/ 112482 h 5291"/>
                <a:gd name="T66" fmla="*/ 126731 w 10000"/>
                <a:gd name="T67" fmla="*/ 110080 h 5291"/>
                <a:gd name="T68" fmla="*/ 0 w 10000"/>
                <a:gd name="T69" fmla="*/ 103654 h 5291"/>
                <a:gd name="T70" fmla="*/ 20210 w 10000"/>
                <a:gd name="T71" fmla="*/ 152058 h 5291"/>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10000" h="5291">
                  <a:moveTo>
                    <a:pt x="85" y="2532"/>
                  </a:moveTo>
                  <a:cubicBezTo>
                    <a:pt x="1736" y="3911"/>
                    <a:pt x="7524" y="5298"/>
                    <a:pt x="9958" y="5291"/>
                  </a:cubicBezTo>
                  <a:cubicBezTo>
                    <a:pt x="9989" y="1958"/>
                    <a:pt x="9969" y="3333"/>
                    <a:pt x="10000" y="0"/>
                  </a:cubicBez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5" name="Freeform 5"/>
            <p:cNvSpPr>
              <a:spLocks noEditPoints="1"/>
            </p:cNvSpPr>
            <p:nvPr/>
          </p:nvSpPr>
          <p:spPr bwMode="gray">
            <a:xfrm>
              <a:off x="0" y="0"/>
              <a:ext cx="9144000" cy="6858000"/>
            </a:xfrm>
            <a:custGeom>
              <a:avLst/>
              <a:gdLst>
                <a:gd name="T0" fmla="*/ 0 w 5760"/>
                <a:gd name="T1" fmla="*/ 0 h 4320"/>
                <a:gd name="T2" fmla="*/ 0 w 5760"/>
                <a:gd name="T3" fmla="*/ 6858000 h 4320"/>
                <a:gd name="T4" fmla="*/ 9144000 w 5760"/>
                <a:gd name="T5" fmla="*/ 6858000 h 4320"/>
                <a:gd name="T6" fmla="*/ 9144000 w 5760"/>
                <a:gd name="T7" fmla="*/ 0 h 4320"/>
                <a:gd name="T8" fmla="*/ 0 w 5760"/>
                <a:gd name="T9" fmla="*/ 0 h 4320"/>
                <a:gd name="T10" fmla="*/ 8642350 w 5760"/>
                <a:gd name="T11" fmla="*/ 6356350 h 4320"/>
                <a:gd name="T12" fmla="*/ 514350 w 5760"/>
                <a:gd name="T13" fmla="*/ 6356350 h 4320"/>
                <a:gd name="T14" fmla="*/ 514350 w 5760"/>
                <a:gd name="T15" fmla="*/ 514350 h 4320"/>
                <a:gd name="T16" fmla="*/ 8642350 w 5760"/>
                <a:gd name="T17" fmla="*/ 514350 h 4320"/>
                <a:gd name="T18" fmla="*/ 8642350 w 5760"/>
                <a:gd name="T19" fmla="*/ 6356350 h 432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sp>
        <p:nvSpPr>
          <p:cNvPr id="16" name="Rectangle 15"/>
          <p:cNvSpPr/>
          <p:nvPr/>
        </p:nvSpPr>
        <p:spPr>
          <a:xfrm>
            <a:off x="7745413" y="0"/>
            <a:ext cx="685800" cy="110013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866440" y="1447800"/>
            <a:ext cx="2712590" cy="1495588"/>
          </a:xfrm>
        </p:spPr>
        <p:txBody>
          <a:bodyPr anchor="b"/>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4568927" y="1447800"/>
            <a:ext cx="3632850" cy="4572000"/>
          </a:xfrm>
        </p:spPr>
        <p:txBody>
          <a:bodyPr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bwMode="gray">
          <a:xfrm>
            <a:off x="866441" y="3086845"/>
            <a:ext cx="2712589" cy="2933701"/>
          </a:xfrm>
        </p:spPr>
        <p:txBody>
          <a:bodyPr/>
          <a:lstStyle>
            <a:lvl1pPr marL="0" indent="0">
              <a:buNone/>
              <a:defRPr sz="14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7" name="Date Placeholder 4"/>
          <p:cNvSpPr>
            <a:spLocks noGrp="1"/>
          </p:cNvSpPr>
          <p:nvPr>
            <p:ph type="dt" sz="half" idx="10"/>
          </p:nvPr>
        </p:nvSpPr>
        <p:spPr/>
        <p:txBody>
          <a:bodyPr/>
          <a:lstStyle>
            <a:lvl1pPr>
              <a:defRPr/>
            </a:lvl1pPr>
          </a:lstStyle>
          <a:p>
            <a:pPr>
              <a:defRPr/>
            </a:pPr>
            <a:fld id="{A2B85E3C-834C-4640-854A-98CFBD1D15AB}" type="datetimeFigureOut">
              <a:rPr lang="en-US"/>
              <a:pPr>
                <a:defRPr/>
              </a:pPr>
              <a:t>9/8/2019</a:t>
            </a:fld>
            <a:endParaRPr lang="en-US"/>
          </a:p>
        </p:txBody>
      </p:sp>
      <p:sp>
        <p:nvSpPr>
          <p:cNvPr id="18" name="Footer Placeholder 5"/>
          <p:cNvSpPr>
            <a:spLocks noGrp="1"/>
          </p:cNvSpPr>
          <p:nvPr>
            <p:ph type="ftr" sz="quarter" idx="11"/>
          </p:nvPr>
        </p:nvSpPr>
        <p:spPr/>
        <p:txBody>
          <a:bodyPr/>
          <a:lstStyle>
            <a:lvl1pPr>
              <a:defRPr/>
            </a:lvl1pPr>
          </a:lstStyle>
          <a:p>
            <a:pPr>
              <a:defRPr/>
            </a:pPr>
            <a:endParaRPr lang="en-US"/>
          </a:p>
        </p:txBody>
      </p:sp>
      <p:sp>
        <p:nvSpPr>
          <p:cNvPr id="19" name="Slide Number Placeholder 6"/>
          <p:cNvSpPr>
            <a:spLocks noGrp="1"/>
          </p:cNvSpPr>
          <p:nvPr>
            <p:ph type="sldNum" sz="quarter" idx="12"/>
          </p:nvPr>
        </p:nvSpPr>
        <p:spPr/>
        <p:txBody>
          <a:bodyPr/>
          <a:lstStyle>
            <a:lvl1pPr algn="ctr">
              <a:defRPr sz="2800"/>
            </a:lvl1pPr>
          </a:lstStyle>
          <a:p>
            <a:pPr>
              <a:defRPr/>
            </a:pPr>
            <a:fld id="{07C2F8A8-3E6D-4D44-AA6F-EE56805EF164}" type="slidenum">
              <a:rPr lang="en-US"/>
              <a:pPr>
                <a:defRPr/>
              </a:pPr>
              <a:t>‹#›</a:t>
            </a:fld>
            <a:endParaRPr lang="en-US"/>
          </a:p>
        </p:txBody>
      </p:sp>
    </p:spTree>
    <p:extLst>
      <p:ext uri="{BB962C8B-B14F-4D97-AF65-F5344CB8AC3E}">
        <p14:creationId xmlns:p14="http://schemas.microsoft.com/office/powerpoint/2010/main" val="55534079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13" Type="http://schemas.openxmlformats.org/officeDocument/2006/relationships/theme" Target="../theme/theme2.xml"/><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slideLayout" Target="../slideLayouts/slideLayout25.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3.xml"/><Relationship Id="rId3" Type="http://schemas.openxmlformats.org/officeDocument/2006/relationships/slideLayout" Target="../slideLayouts/slideLayout28.xml"/><Relationship Id="rId7" Type="http://schemas.openxmlformats.org/officeDocument/2006/relationships/slideLayout" Target="../slideLayouts/slideLayout32.xml"/><Relationship Id="rId12" Type="http://schemas.openxmlformats.org/officeDocument/2006/relationships/theme" Target="../theme/theme3.xml"/><Relationship Id="rId2" Type="http://schemas.openxmlformats.org/officeDocument/2006/relationships/slideLayout" Target="../slideLayouts/slideLayout27.xml"/><Relationship Id="rId1" Type="http://schemas.openxmlformats.org/officeDocument/2006/relationships/slideLayout" Target="../slideLayouts/slideLayout26.xml"/><Relationship Id="rId6" Type="http://schemas.openxmlformats.org/officeDocument/2006/relationships/slideLayout" Target="../slideLayouts/slideLayout31.xml"/><Relationship Id="rId11" Type="http://schemas.openxmlformats.org/officeDocument/2006/relationships/slideLayout" Target="../slideLayouts/slideLayout36.xml"/><Relationship Id="rId5" Type="http://schemas.openxmlformats.org/officeDocument/2006/relationships/slideLayout" Target="../slideLayouts/slideLayout30.xml"/><Relationship Id="rId10" Type="http://schemas.openxmlformats.org/officeDocument/2006/relationships/slideLayout" Target="../slideLayouts/slideLayout35.xml"/><Relationship Id="rId4" Type="http://schemas.openxmlformats.org/officeDocument/2006/relationships/slideLayout" Target="../slideLayouts/slideLayout29.xml"/><Relationship Id="rId9" Type="http://schemas.openxmlformats.org/officeDocument/2006/relationships/slideLayout" Target="../slideLayouts/slideLayout34.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4.xml"/><Relationship Id="rId3" Type="http://schemas.openxmlformats.org/officeDocument/2006/relationships/slideLayout" Target="../slideLayouts/slideLayout39.xml"/><Relationship Id="rId7" Type="http://schemas.openxmlformats.org/officeDocument/2006/relationships/slideLayout" Target="../slideLayouts/slideLayout43.xml"/><Relationship Id="rId12" Type="http://schemas.openxmlformats.org/officeDocument/2006/relationships/theme" Target="../theme/theme4.xml"/><Relationship Id="rId2" Type="http://schemas.openxmlformats.org/officeDocument/2006/relationships/slideLayout" Target="../slideLayouts/slideLayout38.xml"/><Relationship Id="rId1" Type="http://schemas.openxmlformats.org/officeDocument/2006/relationships/slideLayout" Target="../slideLayouts/slideLayout37.xml"/><Relationship Id="rId6" Type="http://schemas.openxmlformats.org/officeDocument/2006/relationships/slideLayout" Target="../slideLayouts/slideLayout42.xml"/><Relationship Id="rId11" Type="http://schemas.openxmlformats.org/officeDocument/2006/relationships/slideLayout" Target="../slideLayouts/slideLayout47.xml"/><Relationship Id="rId5" Type="http://schemas.openxmlformats.org/officeDocument/2006/relationships/slideLayout" Target="../slideLayouts/slideLayout41.xml"/><Relationship Id="rId10" Type="http://schemas.openxmlformats.org/officeDocument/2006/relationships/slideLayout" Target="../slideLayouts/slideLayout46.xml"/><Relationship Id="rId4" Type="http://schemas.openxmlformats.org/officeDocument/2006/relationships/slideLayout" Target="../slideLayouts/slideLayout40.xml"/><Relationship Id="rId9" Type="http://schemas.openxmlformats.org/officeDocument/2006/relationships/slideLayout" Target="../slideLayouts/slideLayout45.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5.xml"/><Relationship Id="rId13" Type="http://schemas.openxmlformats.org/officeDocument/2006/relationships/slideLayout" Target="../slideLayouts/slideLayout60.xml"/><Relationship Id="rId18" Type="http://schemas.openxmlformats.org/officeDocument/2006/relationships/theme" Target="../theme/theme5.xml"/><Relationship Id="rId3" Type="http://schemas.openxmlformats.org/officeDocument/2006/relationships/slideLayout" Target="../slideLayouts/slideLayout50.xml"/><Relationship Id="rId21" Type="http://schemas.openxmlformats.org/officeDocument/2006/relationships/image" Target="../media/image3.png"/><Relationship Id="rId7" Type="http://schemas.openxmlformats.org/officeDocument/2006/relationships/slideLayout" Target="../slideLayouts/slideLayout54.xml"/><Relationship Id="rId12" Type="http://schemas.openxmlformats.org/officeDocument/2006/relationships/slideLayout" Target="../slideLayouts/slideLayout59.xml"/><Relationship Id="rId17" Type="http://schemas.openxmlformats.org/officeDocument/2006/relationships/slideLayout" Target="../slideLayouts/slideLayout64.xml"/><Relationship Id="rId2" Type="http://schemas.openxmlformats.org/officeDocument/2006/relationships/slideLayout" Target="../slideLayouts/slideLayout49.xml"/><Relationship Id="rId16" Type="http://schemas.openxmlformats.org/officeDocument/2006/relationships/slideLayout" Target="../slideLayouts/slideLayout63.xml"/><Relationship Id="rId20" Type="http://schemas.openxmlformats.org/officeDocument/2006/relationships/image" Target="../media/image2.png"/><Relationship Id="rId1" Type="http://schemas.openxmlformats.org/officeDocument/2006/relationships/slideLayout" Target="../slideLayouts/slideLayout48.xml"/><Relationship Id="rId6" Type="http://schemas.openxmlformats.org/officeDocument/2006/relationships/slideLayout" Target="../slideLayouts/slideLayout53.xml"/><Relationship Id="rId11" Type="http://schemas.openxmlformats.org/officeDocument/2006/relationships/slideLayout" Target="../slideLayouts/slideLayout58.xml"/><Relationship Id="rId5" Type="http://schemas.openxmlformats.org/officeDocument/2006/relationships/slideLayout" Target="../slideLayouts/slideLayout52.xml"/><Relationship Id="rId15" Type="http://schemas.openxmlformats.org/officeDocument/2006/relationships/slideLayout" Target="../slideLayouts/slideLayout62.xml"/><Relationship Id="rId10" Type="http://schemas.openxmlformats.org/officeDocument/2006/relationships/slideLayout" Target="../slideLayouts/slideLayout57.xml"/><Relationship Id="rId19" Type="http://schemas.openxmlformats.org/officeDocument/2006/relationships/image" Target="../media/image1.jpeg"/><Relationship Id="rId4" Type="http://schemas.openxmlformats.org/officeDocument/2006/relationships/slideLayout" Target="../slideLayouts/slideLayout51.xml"/><Relationship Id="rId9" Type="http://schemas.openxmlformats.org/officeDocument/2006/relationships/slideLayout" Target="../slideLayouts/slideLayout56.xml"/><Relationship Id="rId14" Type="http://schemas.openxmlformats.org/officeDocument/2006/relationships/slideLayout" Target="../slideLayouts/slideLayout61.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72.xml"/><Relationship Id="rId13" Type="http://schemas.openxmlformats.org/officeDocument/2006/relationships/slide" Target="../slides/slide3.xml"/><Relationship Id="rId3" Type="http://schemas.openxmlformats.org/officeDocument/2006/relationships/slideLayout" Target="../slideLayouts/slideLayout67.xml"/><Relationship Id="rId7" Type="http://schemas.openxmlformats.org/officeDocument/2006/relationships/slideLayout" Target="../slideLayouts/slideLayout71.xml"/><Relationship Id="rId12" Type="http://schemas.openxmlformats.org/officeDocument/2006/relationships/theme" Target="../theme/theme6.xml"/><Relationship Id="rId2" Type="http://schemas.openxmlformats.org/officeDocument/2006/relationships/slideLayout" Target="../slideLayouts/slideLayout66.xml"/><Relationship Id="rId1" Type="http://schemas.openxmlformats.org/officeDocument/2006/relationships/slideLayout" Target="../slideLayouts/slideLayout65.xml"/><Relationship Id="rId6" Type="http://schemas.openxmlformats.org/officeDocument/2006/relationships/slideLayout" Target="../slideLayouts/slideLayout70.xml"/><Relationship Id="rId11" Type="http://schemas.openxmlformats.org/officeDocument/2006/relationships/slideLayout" Target="../slideLayouts/slideLayout75.xml"/><Relationship Id="rId5" Type="http://schemas.openxmlformats.org/officeDocument/2006/relationships/slideLayout" Target="../slideLayouts/slideLayout69.xml"/><Relationship Id="rId10" Type="http://schemas.openxmlformats.org/officeDocument/2006/relationships/slideLayout" Target="../slideLayouts/slideLayout74.xml"/><Relationship Id="rId4" Type="http://schemas.openxmlformats.org/officeDocument/2006/relationships/slideLayout" Target="../slideLayouts/slideLayout68.xml"/><Relationship Id="rId9" Type="http://schemas.openxmlformats.org/officeDocument/2006/relationships/slideLayout" Target="../slideLayouts/slideLayout73.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83.xml"/><Relationship Id="rId13" Type="http://schemas.openxmlformats.org/officeDocument/2006/relationships/slideLayout" Target="../slideLayouts/slideLayout88.xml"/><Relationship Id="rId3" Type="http://schemas.openxmlformats.org/officeDocument/2006/relationships/slideLayout" Target="../slideLayouts/slideLayout78.xml"/><Relationship Id="rId7" Type="http://schemas.openxmlformats.org/officeDocument/2006/relationships/slideLayout" Target="../slideLayouts/slideLayout82.xml"/><Relationship Id="rId12" Type="http://schemas.openxmlformats.org/officeDocument/2006/relationships/slideLayout" Target="../slideLayouts/slideLayout87.xml"/><Relationship Id="rId17" Type="http://schemas.openxmlformats.org/officeDocument/2006/relationships/theme" Target="../theme/theme7.xml"/><Relationship Id="rId2" Type="http://schemas.openxmlformats.org/officeDocument/2006/relationships/slideLayout" Target="../slideLayouts/slideLayout77.xml"/><Relationship Id="rId16" Type="http://schemas.openxmlformats.org/officeDocument/2006/relationships/slideLayout" Target="../slideLayouts/slideLayout91.xml"/><Relationship Id="rId1" Type="http://schemas.openxmlformats.org/officeDocument/2006/relationships/slideLayout" Target="../slideLayouts/slideLayout76.xml"/><Relationship Id="rId6" Type="http://schemas.openxmlformats.org/officeDocument/2006/relationships/slideLayout" Target="../slideLayouts/slideLayout81.xml"/><Relationship Id="rId11" Type="http://schemas.openxmlformats.org/officeDocument/2006/relationships/slideLayout" Target="../slideLayouts/slideLayout86.xml"/><Relationship Id="rId5" Type="http://schemas.openxmlformats.org/officeDocument/2006/relationships/slideLayout" Target="../slideLayouts/slideLayout80.xml"/><Relationship Id="rId15" Type="http://schemas.openxmlformats.org/officeDocument/2006/relationships/slideLayout" Target="../slideLayouts/slideLayout90.xml"/><Relationship Id="rId10" Type="http://schemas.openxmlformats.org/officeDocument/2006/relationships/slideLayout" Target="../slideLayouts/slideLayout85.xml"/><Relationship Id="rId4" Type="http://schemas.openxmlformats.org/officeDocument/2006/relationships/slideLayout" Target="../slideLayouts/slideLayout79.xml"/><Relationship Id="rId9" Type="http://schemas.openxmlformats.org/officeDocument/2006/relationships/slideLayout" Target="../slideLayouts/slideLayout84.xml"/><Relationship Id="rId14" Type="http://schemas.openxmlformats.org/officeDocument/2006/relationships/slideLayout" Target="../slideLayouts/slideLayout89.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99.xml"/><Relationship Id="rId13" Type="http://schemas.openxmlformats.org/officeDocument/2006/relationships/slideLayout" Target="../slideLayouts/slideLayout104.xml"/><Relationship Id="rId18" Type="http://schemas.openxmlformats.org/officeDocument/2006/relationships/theme" Target="../theme/theme8.xml"/><Relationship Id="rId3" Type="http://schemas.openxmlformats.org/officeDocument/2006/relationships/slideLayout" Target="../slideLayouts/slideLayout94.xml"/><Relationship Id="rId7" Type="http://schemas.openxmlformats.org/officeDocument/2006/relationships/slideLayout" Target="../slideLayouts/slideLayout98.xml"/><Relationship Id="rId12" Type="http://schemas.openxmlformats.org/officeDocument/2006/relationships/slideLayout" Target="../slideLayouts/slideLayout103.xml"/><Relationship Id="rId17" Type="http://schemas.openxmlformats.org/officeDocument/2006/relationships/slideLayout" Target="../slideLayouts/slideLayout108.xml"/><Relationship Id="rId2" Type="http://schemas.openxmlformats.org/officeDocument/2006/relationships/slideLayout" Target="../slideLayouts/slideLayout93.xml"/><Relationship Id="rId16" Type="http://schemas.openxmlformats.org/officeDocument/2006/relationships/slideLayout" Target="../slideLayouts/slideLayout107.xml"/><Relationship Id="rId1" Type="http://schemas.openxmlformats.org/officeDocument/2006/relationships/slideLayout" Target="../slideLayouts/slideLayout92.xml"/><Relationship Id="rId6" Type="http://schemas.openxmlformats.org/officeDocument/2006/relationships/slideLayout" Target="../slideLayouts/slideLayout97.xml"/><Relationship Id="rId11" Type="http://schemas.openxmlformats.org/officeDocument/2006/relationships/slideLayout" Target="../slideLayouts/slideLayout102.xml"/><Relationship Id="rId5" Type="http://schemas.openxmlformats.org/officeDocument/2006/relationships/slideLayout" Target="../slideLayouts/slideLayout96.xml"/><Relationship Id="rId15" Type="http://schemas.openxmlformats.org/officeDocument/2006/relationships/slideLayout" Target="../slideLayouts/slideLayout106.xml"/><Relationship Id="rId10" Type="http://schemas.openxmlformats.org/officeDocument/2006/relationships/slideLayout" Target="../slideLayouts/slideLayout101.xml"/><Relationship Id="rId19" Type="http://schemas.openxmlformats.org/officeDocument/2006/relationships/image" Target="../media/image4.jpeg"/><Relationship Id="rId4" Type="http://schemas.openxmlformats.org/officeDocument/2006/relationships/slideLayout" Target="../slideLayouts/slideLayout95.xml"/><Relationship Id="rId9" Type="http://schemas.openxmlformats.org/officeDocument/2006/relationships/slideLayout" Target="../slideLayouts/slideLayout100.xml"/><Relationship Id="rId14" Type="http://schemas.openxmlformats.org/officeDocument/2006/relationships/slideLayout" Target="../slideLayouts/slideLayout105.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alpha val="0"/>
          </a:schemeClr>
        </a:solid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90346" r:id="rId1"/>
    <p:sldLayoutId id="2147490347" r:id="rId2"/>
    <p:sldLayoutId id="2147490348" r:id="rId3"/>
    <p:sldLayoutId id="2147490349" r:id="rId4"/>
    <p:sldLayoutId id="2147490350" r:id="rId5"/>
    <p:sldLayoutId id="2147490351" r:id="rId6"/>
    <p:sldLayoutId id="2147490352" r:id="rId7"/>
    <p:sldLayoutId id="2147490353" r:id="rId8"/>
    <p:sldLayoutId id="2147490354" r:id="rId9"/>
    <p:sldLayoutId id="2147490355" r:id="rId10"/>
    <p:sldLayoutId id="2147490356" r:id="rId11"/>
    <p:sldLayoutId id="2147490357" r:id="rId12"/>
    <p:sldLayoutId id="2147490358" r:id="rId13"/>
  </p:sldLayoutIdLst>
  <p:txStyles>
    <p:titleStyle>
      <a:lvl1pPr algn="ctr" rtl="1" eaLnBrk="0" fontAlgn="base" hangingPunct="0">
        <a:spcBef>
          <a:spcPct val="0"/>
        </a:spcBef>
        <a:spcAft>
          <a:spcPct val="0"/>
        </a:spcAft>
        <a:defRPr sz="4400" kern="1200">
          <a:solidFill>
            <a:schemeClr val="tx1"/>
          </a:solidFill>
          <a:latin typeface="+mj-lt"/>
          <a:ea typeface="+mj-ea"/>
          <a:cs typeface="+mj-cs"/>
        </a:defRPr>
      </a:lvl1pPr>
      <a:lvl2pPr algn="ctr" rtl="1" eaLnBrk="0" fontAlgn="base" hangingPunct="0">
        <a:spcBef>
          <a:spcPct val="0"/>
        </a:spcBef>
        <a:spcAft>
          <a:spcPct val="0"/>
        </a:spcAft>
        <a:defRPr sz="4400">
          <a:solidFill>
            <a:schemeClr val="tx1"/>
          </a:solidFill>
          <a:latin typeface="Calibri" pitchFamily="34" charset="0"/>
          <a:cs typeface="Times New Roman" pitchFamily="18" charset="0"/>
        </a:defRPr>
      </a:lvl2pPr>
      <a:lvl3pPr algn="ctr" rtl="1" eaLnBrk="0" fontAlgn="base" hangingPunct="0">
        <a:spcBef>
          <a:spcPct val="0"/>
        </a:spcBef>
        <a:spcAft>
          <a:spcPct val="0"/>
        </a:spcAft>
        <a:defRPr sz="4400">
          <a:solidFill>
            <a:schemeClr val="tx1"/>
          </a:solidFill>
          <a:latin typeface="Calibri" pitchFamily="34" charset="0"/>
          <a:cs typeface="Times New Roman" pitchFamily="18" charset="0"/>
        </a:defRPr>
      </a:lvl3pPr>
      <a:lvl4pPr algn="ctr" rtl="1" eaLnBrk="0" fontAlgn="base" hangingPunct="0">
        <a:spcBef>
          <a:spcPct val="0"/>
        </a:spcBef>
        <a:spcAft>
          <a:spcPct val="0"/>
        </a:spcAft>
        <a:defRPr sz="4400">
          <a:solidFill>
            <a:schemeClr val="tx1"/>
          </a:solidFill>
          <a:latin typeface="Calibri" pitchFamily="34" charset="0"/>
          <a:cs typeface="Times New Roman" pitchFamily="18" charset="0"/>
        </a:defRPr>
      </a:lvl4pPr>
      <a:lvl5pPr algn="ctr" rtl="1" eaLnBrk="0" fontAlgn="base" hangingPunct="0">
        <a:spcBef>
          <a:spcPct val="0"/>
        </a:spcBef>
        <a:spcAft>
          <a:spcPct val="0"/>
        </a:spcAft>
        <a:defRPr sz="4400">
          <a:solidFill>
            <a:schemeClr val="tx1"/>
          </a:solidFill>
          <a:latin typeface="Calibri" pitchFamily="34" charset="0"/>
          <a:cs typeface="Times New Roman" pitchFamily="18" charset="0"/>
        </a:defRPr>
      </a:lvl5pPr>
      <a:lvl6pPr marL="457200" algn="ctr" rtl="1" fontAlgn="base">
        <a:spcBef>
          <a:spcPct val="0"/>
        </a:spcBef>
        <a:spcAft>
          <a:spcPct val="0"/>
        </a:spcAft>
        <a:defRPr sz="4400">
          <a:solidFill>
            <a:schemeClr val="tx1"/>
          </a:solidFill>
          <a:latin typeface="Calibri" pitchFamily="34" charset="0"/>
          <a:cs typeface="Times New Roman" pitchFamily="18" charset="0"/>
        </a:defRPr>
      </a:lvl6pPr>
      <a:lvl7pPr marL="914400" algn="ctr" rtl="1" fontAlgn="base">
        <a:spcBef>
          <a:spcPct val="0"/>
        </a:spcBef>
        <a:spcAft>
          <a:spcPct val="0"/>
        </a:spcAft>
        <a:defRPr sz="4400">
          <a:solidFill>
            <a:schemeClr val="tx1"/>
          </a:solidFill>
          <a:latin typeface="Calibri" pitchFamily="34" charset="0"/>
          <a:cs typeface="Times New Roman" pitchFamily="18" charset="0"/>
        </a:defRPr>
      </a:lvl7pPr>
      <a:lvl8pPr marL="1371600" algn="ctr" rtl="1" fontAlgn="base">
        <a:spcBef>
          <a:spcPct val="0"/>
        </a:spcBef>
        <a:spcAft>
          <a:spcPct val="0"/>
        </a:spcAft>
        <a:defRPr sz="4400">
          <a:solidFill>
            <a:schemeClr val="tx1"/>
          </a:solidFill>
          <a:latin typeface="Calibri" pitchFamily="34" charset="0"/>
          <a:cs typeface="Times New Roman" pitchFamily="18" charset="0"/>
        </a:defRPr>
      </a:lvl8pPr>
      <a:lvl9pPr marL="1828800" algn="ctr" rtl="1" fontAlgn="base">
        <a:spcBef>
          <a:spcPct val="0"/>
        </a:spcBef>
        <a:spcAft>
          <a:spcPct val="0"/>
        </a:spcAft>
        <a:defRPr sz="4400">
          <a:solidFill>
            <a:schemeClr val="tx1"/>
          </a:solidFill>
          <a:latin typeface="Calibri" pitchFamily="34" charset="0"/>
          <a:cs typeface="Times New Roman" pitchFamily="18" charset="0"/>
        </a:defRPr>
      </a:lvl9pPr>
    </p:titleStyle>
    <p:bodyStyle>
      <a:lvl1pPr marL="342900" indent="-342900" algn="r" rtl="1"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David" pitchFamily="2" charset="-79"/>
        </a:defRPr>
      </a:lvl1pPr>
      <a:lvl2pPr marL="742950" indent="-285750" algn="r" rtl="1"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David" pitchFamily="2" charset="-79"/>
        </a:defRPr>
      </a:lvl2pPr>
      <a:lvl3pPr marL="1143000" indent="-228600" algn="r" rtl="1"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David" pitchFamily="2" charset="-79"/>
        </a:defRPr>
      </a:lvl3pPr>
      <a:lvl4pPr marL="1600200" indent="-228600" algn="r" rtl="1"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David" pitchFamily="2" charset="-79"/>
        </a:defRPr>
      </a:lvl4pPr>
      <a:lvl5pPr marL="2057400" indent="-228600" algn="r" rtl="1"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David" pitchFamily="2" charset="-79"/>
        </a:defRPr>
      </a:lvl5pPr>
      <a:lvl6pPr marL="25146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he-IL"/>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alpha val="0"/>
          </a:schemeClr>
        </a:solid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90359" r:id="rId1"/>
    <p:sldLayoutId id="2147490360" r:id="rId2"/>
    <p:sldLayoutId id="2147490361" r:id="rId3"/>
    <p:sldLayoutId id="2147490362" r:id="rId4"/>
    <p:sldLayoutId id="2147490363" r:id="rId5"/>
    <p:sldLayoutId id="2147490364" r:id="rId6"/>
    <p:sldLayoutId id="2147490365" r:id="rId7"/>
    <p:sldLayoutId id="2147490366" r:id="rId8"/>
    <p:sldLayoutId id="2147490367" r:id="rId9"/>
    <p:sldLayoutId id="2147490368" r:id="rId10"/>
    <p:sldLayoutId id="2147490369" r:id="rId11"/>
    <p:sldLayoutId id="2147490345" r:id="rId12"/>
  </p:sldLayoutIdLst>
  <p:txStyles>
    <p:titleStyle>
      <a:lvl1pPr algn="ctr" rtl="1" eaLnBrk="0" fontAlgn="base" hangingPunct="0">
        <a:spcBef>
          <a:spcPct val="0"/>
        </a:spcBef>
        <a:spcAft>
          <a:spcPct val="0"/>
        </a:spcAft>
        <a:defRPr sz="4400" kern="1200">
          <a:solidFill>
            <a:schemeClr val="tx1"/>
          </a:solidFill>
          <a:latin typeface="+mj-lt"/>
          <a:ea typeface="+mj-ea"/>
          <a:cs typeface="+mj-cs"/>
        </a:defRPr>
      </a:lvl1pPr>
      <a:lvl2pPr algn="ctr" rtl="1" eaLnBrk="0" fontAlgn="base" hangingPunct="0">
        <a:spcBef>
          <a:spcPct val="0"/>
        </a:spcBef>
        <a:spcAft>
          <a:spcPct val="0"/>
        </a:spcAft>
        <a:defRPr sz="4400">
          <a:solidFill>
            <a:schemeClr val="tx1"/>
          </a:solidFill>
          <a:latin typeface="Calibri" pitchFamily="34" charset="0"/>
          <a:cs typeface="Times New Roman" pitchFamily="18" charset="0"/>
        </a:defRPr>
      </a:lvl2pPr>
      <a:lvl3pPr algn="ctr" rtl="1" eaLnBrk="0" fontAlgn="base" hangingPunct="0">
        <a:spcBef>
          <a:spcPct val="0"/>
        </a:spcBef>
        <a:spcAft>
          <a:spcPct val="0"/>
        </a:spcAft>
        <a:defRPr sz="4400">
          <a:solidFill>
            <a:schemeClr val="tx1"/>
          </a:solidFill>
          <a:latin typeface="Calibri" pitchFamily="34" charset="0"/>
          <a:cs typeface="Times New Roman" pitchFamily="18" charset="0"/>
        </a:defRPr>
      </a:lvl3pPr>
      <a:lvl4pPr algn="ctr" rtl="1" eaLnBrk="0" fontAlgn="base" hangingPunct="0">
        <a:spcBef>
          <a:spcPct val="0"/>
        </a:spcBef>
        <a:spcAft>
          <a:spcPct val="0"/>
        </a:spcAft>
        <a:defRPr sz="4400">
          <a:solidFill>
            <a:schemeClr val="tx1"/>
          </a:solidFill>
          <a:latin typeface="Calibri" pitchFamily="34" charset="0"/>
          <a:cs typeface="Times New Roman" pitchFamily="18" charset="0"/>
        </a:defRPr>
      </a:lvl4pPr>
      <a:lvl5pPr algn="ctr" rtl="1" eaLnBrk="0" fontAlgn="base" hangingPunct="0">
        <a:spcBef>
          <a:spcPct val="0"/>
        </a:spcBef>
        <a:spcAft>
          <a:spcPct val="0"/>
        </a:spcAft>
        <a:defRPr sz="4400">
          <a:solidFill>
            <a:schemeClr val="tx1"/>
          </a:solidFill>
          <a:latin typeface="Calibri" pitchFamily="34" charset="0"/>
          <a:cs typeface="Times New Roman" pitchFamily="18" charset="0"/>
        </a:defRPr>
      </a:lvl5pPr>
      <a:lvl6pPr marL="457200" algn="ctr" rtl="1" fontAlgn="base">
        <a:spcBef>
          <a:spcPct val="0"/>
        </a:spcBef>
        <a:spcAft>
          <a:spcPct val="0"/>
        </a:spcAft>
        <a:defRPr sz="4400">
          <a:solidFill>
            <a:schemeClr val="tx1"/>
          </a:solidFill>
          <a:latin typeface="Calibri" pitchFamily="34" charset="0"/>
          <a:cs typeface="Times New Roman" pitchFamily="18" charset="0"/>
        </a:defRPr>
      </a:lvl6pPr>
      <a:lvl7pPr marL="914400" algn="ctr" rtl="1" fontAlgn="base">
        <a:spcBef>
          <a:spcPct val="0"/>
        </a:spcBef>
        <a:spcAft>
          <a:spcPct val="0"/>
        </a:spcAft>
        <a:defRPr sz="4400">
          <a:solidFill>
            <a:schemeClr val="tx1"/>
          </a:solidFill>
          <a:latin typeface="Calibri" pitchFamily="34" charset="0"/>
          <a:cs typeface="Times New Roman" pitchFamily="18" charset="0"/>
        </a:defRPr>
      </a:lvl7pPr>
      <a:lvl8pPr marL="1371600" algn="ctr" rtl="1" fontAlgn="base">
        <a:spcBef>
          <a:spcPct val="0"/>
        </a:spcBef>
        <a:spcAft>
          <a:spcPct val="0"/>
        </a:spcAft>
        <a:defRPr sz="4400">
          <a:solidFill>
            <a:schemeClr val="tx1"/>
          </a:solidFill>
          <a:latin typeface="Calibri" pitchFamily="34" charset="0"/>
          <a:cs typeface="Times New Roman" pitchFamily="18" charset="0"/>
        </a:defRPr>
      </a:lvl8pPr>
      <a:lvl9pPr marL="1828800" algn="ctr" rtl="1" fontAlgn="base">
        <a:spcBef>
          <a:spcPct val="0"/>
        </a:spcBef>
        <a:spcAft>
          <a:spcPct val="0"/>
        </a:spcAft>
        <a:defRPr sz="4400">
          <a:solidFill>
            <a:schemeClr val="tx1"/>
          </a:solidFill>
          <a:latin typeface="Calibri" pitchFamily="34" charset="0"/>
          <a:cs typeface="Times New Roman" pitchFamily="18" charset="0"/>
        </a:defRPr>
      </a:lvl9pPr>
    </p:titleStyle>
    <p:bodyStyle>
      <a:lvl1pPr marL="342900" indent="-342900" algn="r" rtl="1"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David" pitchFamily="2" charset="-79"/>
        </a:defRPr>
      </a:lvl1pPr>
      <a:lvl2pPr marL="742950" indent="-285750" algn="r" rtl="1"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David" pitchFamily="2" charset="-79"/>
        </a:defRPr>
      </a:lvl2pPr>
      <a:lvl3pPr marL="1143000" indent="-228600" algn="r" rtl="1"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David" pitchFamily="2" charset="-79"/>
        </a:defRPr>
      </a:lvl3pPr>
      <a:lvl4pPr marL="1600200" indent="-228600" algn="r" rtl="1"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David" pitchFamily="2" charset="-79"/>
        </a:defRPr>
      </a:lvl4pPr>
      <a:lvl5pPr marL="2057400" indent="-228600" algn="r" rtl="1"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David" pitchFamily="2" charset="-79"/>
        </a:defRPr>
      </a:lvl5pPr>
      <a:lvl6pPr marL="25146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he-IL"/>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alpha val="0"/>
          </a:schemeClr>
        </a:solid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90370" r:id="rId1"/>
    <p:sldLayoutId id="2147490371" r:id="rId2"/>
    <p:sldLayoutId id="2147490372" r:id="rId3"/>
    <p:sldLayoutId id="2147490373" r:id="rId4"/>
    <p:sldLayoutId id="2147490374" r:id="rId5"/>
    <p:sldLayoutId id="2147490375" r:id="rId6"/>
    <p:sldLayoutId id="2147490376" r:id="rId7"/>
    <p:sldLayoutId id="2147490377" r:id="rId8"/>
    <p:sldLayoutId id="2147490378" r:id="rId9"/>
    <p:sldLayoutId id="2147490379" r:id="rId10"/>
    <p:sldLayoutId id="2147490380" r:id="rId11"/>
  </p:sldLayoutIdLst>
  <p:txStyles>
    <p:titleStyle>
      <a:lvl1pPr algn="ctr" rtl="1" eaLnBrk="0" fontAlgn="base" hangingPunct="0">
        <a:spcBef>
          <a:spcPct val="0"/>
        </a:spcBef>
        <a:spcAft>
          <a:spcPct val="0"/>
        </a:spcAft>
        <a:defRPr sz="4400" kern="1200">
          <a:solidFill>
            <a:schemeClr val="tx1"/>
          </a:solidFill>
          <a:latin typeface="+mj-lt"/>
          <a:ea typeface="+mj-ea"/>
          <a:cs typeface="+mj-cs"/>
        </a:defRPr>
      </a:lvl1pPr>
      <a:lvl2pPr algn="ctr" rtl="1" eaLnBrk="0" fontAlgn="base" hangingPunct="0">
        <a:spcBef>
          <a:spcPct val="0"/>
        </a:spcBef>
        <a:spcAft>
          <a:spcPct val="0"/>
        </a:spcAft>
        <a:defRPr sz="4400">
          <a:solidFill>
            <a:schemeClr val="tx1"/>
          </a:solidFill>
          <a:latin typeface="Calibri" pitchFamily="34" charset="0"/>
          <a:cs typeface="Times New Roman" pitchFamily="18" charset="0"/>
        </a:defRPr>
      </a:lvl2pPr>
      <a:lvl3pPr algn="ctr" rtl="1" eaLnBrk="0" fontAlgn="base" hangingPunct="0">
        <a:spcBef>
          <a:spcPct val="0"/>
        </a:spcBef>
        <a:spcAft>
          <a:spcPct val="0"/>
        </a:spcAft>
        <a:defRPr sz="4400">
          <a:solidFill>
            <a:schemeClr val="tx1"/>
          </a:solidFill>
          <a:latin typeface="Calibri" pitchFamily="34" charset="0"/>
          <a:cs typeface="Times New Roman" pitchFamily="18" charset="0"/>
        </a:defRPr>
      </a:lvl3pPr>
      <a:lvl4pPr algn="ctr" rtl="1" eaLnBrk="0" fontAlgn="base" hangingPunct="0">
        <a:spcBef>
          <a:spcPct val="0"/>
        </a:spcBef>
        <a:spcAft>
          <a:spcPct val="0"/>
        </a:spcAft>
        <a:defRPr sz="4400">
          <a:solidFill>
            <a:schemeClr val="tx1"/>
          </a:solidFill>
          <a:latin typeface="Calibri" pitchFamily="34" charset="0"/>
          <a:cs typeface="Times New Roman" pitchFamily="18" charset="0"/>
        </a:defRPr>
      </a:lvl4pPr>
      <a:lvl5pPr algn="ctr" rtl="1" eaLnBrk="0" fontAlgn="base" hangingPunct="0">
        <a:spcBef>
          <a:spcPct val="0"/>
        </a:spcBef>
        <a:spcAft>
          <a:spcPct val="0"/>
        </a:spcAft>
        <a:defRPr sz="4400">
          <a:solidFill>
            <a:schemeClr val="tx1"/>
          </a:solidFill>
          <a:latin typeface="Calibri" pitchFamily="34" charset="0"/>
          <a:cs typeface="Times New Roman" pitchFamily="18" charset="0"/>
        </a:defRPr>
      </a:lvl5pPr>
      <a:lvl6pPr marL="457200" algn="ctr" rtl="1" fontAlgn="base">
        <a:spcBef>
          <a:spcPct val="0"/>
        </a:spcBef>
        <a:spcAft>
          <a:spcPct val="0"/>
        </a:spcAft>
        <a:defRPr sz="4400">
          <a:solidFill>
            <a:schemeClr val="tx1"/>
          </a:solidFill>
          <a:latin typeface="Calibri" pitchFamily="34" charset="0"/>
          <a:cs typeface="Times New Roman" pitchFamily="18" charset="0"/>
        </a:defRPr>
      </a:lvl6pPr>
      <a:lvl7pPr marL="914400" algn="ctr" rtl="1" fontAlgn="base">
        <a:spcBef>
          <a:spcPct val="0"/>
        </a:spcBef>
        <a:spcAft>
          <a:spcPct val="0"/>
        </a:spcAft>
        <a:defRPr sz="4400">
          <a:solidFill>
            <a:schemeClr val="tx1"/>
          </a:solidFill>
          <a:latin typeface="Calibri" pitchFamily="34" charset="0"/>
          <a:cs typeface="Times New Roman" pitchFamily="18" charset="0"/>
        </a:defRPr>
      </a:lvl7pPr>
      <a:lvl8pPr marL="1371600" algn="ctr" rtl="1" fontAlgn="base">
        <a:spcBef>
          <a:spcPct val="0"/>
        </a:spcBef>
        <a:spcAft>
          <a:spcPct val="0"/>
        </a:spcAft>
        <a:defRPr sz="4400">
          <a:solidFill>
            <a:schemeClr val="tx1"/>
          </a:solidFill>
          <a:latin typeface="Calibri" pitchFamily="34" charset="0"/>
          <a:cs typeface="Times New Roman" pitchFamily="18" charset="0"/>
        </a:defRPr>
      </a:lvl8pPr>
      <a:lvl9pPr marL="1828800" algn="ctr" rtl="1" fontAlgn="base">
        <a:spcBef>
          <a:spcPct val="0"/>
        </a:spcBef>
        <a:spcAft>
          <a:spcPct val="0"/>
        </a:spcAft>
        <a:defRPr sz="4400">
          <a:solidFill>
            <a:schemeClr val="tx1"/>
          </a:solidFill>
          <a:latin typeface="Calibri" pitchFamily="34" charset="0"/>
          <a:cs typeface="Times New Roman" pitchFamily="18" charset="0"/>
        </a:defRPr>
      </a:lvl9pPr>
    </p:titleStyle>
    <p:bodyStyle>
      <a:lvl1pPr marL="342900" indent="-342900" algn="r" rtl="1"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David" pitchFamily="2" charset="-79"/>
        </a:defRPr>
      </a:lvl1pPr>
      <a:lvl2pPr marL="742950" indent="-285750" algn="r" rtl="1"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David" pitchFamily="2" charset="-79"/>
        </a:defRPr>
      </a:lvl2pPr>
      <a:lvl3pPr marL="1143000" indent="-228600" algn="r" rtl="1"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David" pitchFamily="2" charset="-79"/>
        </a:defRPr>
      </a:lvl3pPr>
      <a:lvl4pPr marL="1600200" indent="-228600" algn="r" rtl="1"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David" pitchFamily="2" charset="-79"/>
        </a:defRPr>
      </a:lvl4pPr>
      <a:lvl5pPr marL="2057400" indent="-228600" algn="r" rtl="1"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David" pitchFamily="2" charset="-79"/>
        </a:defRPr>
      </a:lvl5pPr>
      <a:lvl6pPr marL="25146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he-IL"/>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alpha val="0"/>
          </a:schemeClr>
        </a:solid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90381" r:id="rId1"/>
    <p:sldLayoutId id="2147490382" r:id="rId2"/>
    <p:sldLayoutId id="2147490383" r:id="rId3"/>
    <p:sldLayoutId id="2147490384" r:id="rId4"/>
    <p:sldLayoutId id="2147490385" r:id="rId5"/>
    <p:sldLayoutId id="2147490386" r:id="rId6"/>
    <p:sldLayoutId id="2147490387" r:id="rId7"/>
    <p:sldLayoutId id="2147490388" r:id="rId8"/>
    <p:sldLayoutId id="2147490389" r:id="rId9"/>
    <p:sldLayoutId id="2147490390" r:id="rId10"/>
    <p:sldLayoutId id="2147490391" r:id="rId11"/>
  </p:sldLayoutIdLst>
  <p:txStyles>
    <p:titleStyle>
      <a:lvl1pPr algn="ctr" rtl="1" eaLnBrk="0" fontAlgn="base" hangingPunct="0">
        <a:spcBef>
          <a:spcPct val="0"/>
        </a:spcBef>
        <a:spcAft>
          <a:spcPct val="0"/>
        </a:spcAft>
        <a:defRPr sz="4400" kern="1200">
          <a:solidFill>
            <a:schemeClr val="tx1"/>
          </a:solidFill>
          <a:latin typeface="+mj-lt"/>
          <a:ea typeface="+mj-ea"/>
          <a:cs typeface="+mj-cs"/>
        </a:defRPr>
      </a:lvl1pPr>
      <a:lvl2pPr algn="ctr" rtl="1" eaLnBrk="0" fontAlgn="base" hangingPunct="0">
        <a:spcBef>
          <a:spcPct val="0"/>
        </a:spcBef>
        <a:spcAft>
          <a:spcPct val="0"/>
        </a:spcAft>
        <a:defRPr sz="4400">
          <a:solidFill>
            <a:schemeClr val="tx1"/>
          </a:solidFill>
          <a:latin typeface="Calibri" pitchFamily="34" charset="0"/>
          <a:cs typeface="Times New Roman" pitchFamily="18" charset="0"/>
        </a:defRPr>
      </a:lvl2pPr>
      <a:lvl3pPr algn="ctr" rtl="1" eaLnBrk="0" fontAlgn="base" hangingPunct="0">
        <a:spcBef>
          <a:spcPct val="0"/>
        </a:spcBef>
        <a:spcAft>
          <a:spcPct val="0"/>
        </a:spcAft>
        <a:defRPr sz="4400">
          <a:solidFill>
            <a:schemeClr val="tx1"/>
          </a:solidFill>
          <a:latin typeface="Calibri" pitchFamily="34" charset="0"/>
          <a:cs typeface="Times New Roman" pitchFamily="18" charset="0"/>
        </a:defRPr>
      </a:lvl3pPr>
      <a:lvl4pPr algn="ctr" rtl="1" eaLnBrk="0" fontAlgn="base" hangingPunct="0">
        <a:spcBef>
          <a:spcPct val="0"/>
        </a:spcBef>
        <a:spcAft>
          <a:spcPct val="0"/>
        </a:spcAft>
        <a:defRPr sz="4400">
          <a:solidFill>
            <a:schemeClr val="tx1"/>
          </a:solidFill>
          <a:latin typeface="Calibri" pitchFamily="34" charset="0"/>
          <a:cs typeface="Times New Roman" pitchFamily="18" charset="0"/>
        </a:defRPr>
      </a:lvl4pPr>
      <a:lvl5pPr algn="ctr" rtl="1" eaLnBrk="0" fontAlgn="base" hangingPunct="0">
        <a:spcBef>
          <a:spcPct val="0"/>
        </a:spcBef>
        <a:spcAft>
          <a:spcPct val="0"/>
        </a:spcAft>
        <a:defRPr sz="4400">
          <a:solidFill>
            <a:schemeClr val="tx1"/>
          </a:solidFill>
          <a:latin typeface="Calibri" pitchFamily="34" charset="0"/>
          <a:cs typeface="Times New Roman" pitchFamily="18" charset="0"/>
        </a:defRPr>
      </a:lvl5pPr>
      <a:lvl6pPr marL="457200" algn="ctr" rtl="1" fontAlgn="base">
        <a:spcBef>
          <a:spcPct val="0"/>
        </a:spcBef>
        <a:spcAft>
          <a:spcPct val="0"/>
        </a:spcAft>
        <a:defRPr sz="4400">
          <a:solidFill>
            <a:schemeClr val="tx1"/>
          </a:solidFill>
          <a:latin typeface="Calibri" pitchFamily="34" charset="0"/>
          <a:cs typeface="Times New Roman" pitchFamily="18" charset="0"/>
        </a:defRPr>
      </a:lvl6pPr>
      <a:lvl7pPr marL="914400" algn="ctr" rtl="1" fontAlgn="base">
        <a:spcBef>
          <a:spcPct val="0"/>
        </a:spcBef>
        <a:spcAft>
          <a:spcPct val="0"/>
        </a:spcAft>
        <a:defRPr sz="4400">
          <a:solidFill>
            <a:schemeClr val="tx1"/>
          </a:solidFill>
          <a:latin typeface="Calibri" pitchFamily="34" charset="0"/>
          <a:cs typeface="Times New Roman" pitchFamily="18" charset="0"/>
        </a:defRPr>
      </a:lvl7pPr>
      <a:lvl8pPr marL="1371600" algn="ctr" rtl="1" fontAlgn="base">
        <a:spcBef>
          <a:spcPct val="0"/>
        </a:spcBef>
        <a:spcAft>
          <a:spcPct val="0"/>
        </a:spcAft>
        <a:defRPr sz="4400">
          <a:solidFill>
            <a:schemeClr val="tx1"/>
          </a:solidFill>
          <a:latin typeface="Calibri" pitchFamily="34" charset="0"/>
          <a:cs typeface="Times New Roman" pitchFamily="18" charset="0"/>
        </a:defRPr>
      </a:lvl8pPr>
      <a:lvl9pPr marL="1828800" algn="ctr" rtl="1" fontAlgn="base">
        <a:spcBef>
          <a:spcPct val="0"/>
        </a:spcBef>
        <a:spcAft>
          <a:spcPct val="0"/>
        </a:spcAft>
        <a:defRPr sz="4400">
          <a:solidFill>
            <a:schemeClr val="tx1"/>
          </a:solidFill>
          <a:latin typeface="Calibri" pitchFamily="34" charset="0"/>
          <a:cs typeface="Times New Roman" pitchFamily="18" charset="0"/>
        </a:defRPr>
      </a:lvl9pPr>
    </p:titleStyle>
    <p:bodyStyle>
      <a:lvl1pPr marL="342900" indent="-342900" algn="r" rtl="1"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David" pitchFamily="2" charset="-79"/>
        </a:defRPr>
      </a:lvl1pPr>
      <a:lvl2pPr marL="742950" indent="-285750" algn="r" rtl="1"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David" pitchFamily="2" charset="-79"/>
        </a:defRPr>
      </a:lvl2pPr>
      <a:lvl3pPr marL="1143000" indent="-228600" algn="r" rtl="1"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David" pitchFamily="2" charset="-79"/>
        </a:defRPr>
      </a:lvl3pPr>
      <a:lvl4pPr marL="1600200" indent="-228600" algn="r" rtl="1"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David" pitchFamily="2" charset="-79"/>
        </a:defRPr>
      </a:lvl4pPr>
      <a:lvl5pPr marL="2057400" indent="-228600" algn="r" rtl="1"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David" pitchFamily="2" charset="-79"/>
        </a:defRPr>
      </a:lvl5pPr>
      <a:lvl6pPr marL="25146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he-IL"/>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chemeClr val="bg1">
            <a:alpha val="0"/>
          </a:schemeClr>
        </a:solidFill>
        <a:effectLst/>
      </p:bgPr>
    </p:bg>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19" cstate="print">
            <a:extLst>
              <a:ext uri="{28A0092B-C50C-407E-A947-70E740481C1C}">
                <a14:useLocalDpi xmlns:a14="http://schemas.microsoft.com/office/drawing/2010/main" val="0"/>
              </a:ext>
            </a:extLst>
          </a:blip>
          <a:srcRect/>
          <a:stretch>
            <a:fillRect/>
          </a:stretch>
        </p:blipFill>
        <p:spPr bwMode="auto">
          <a:xfrm>
            <a:off x="0" y="0"/>
            <a:ext cx="9515475" cy="717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7" name="AutoShape 7">
            <a:hlinkClick r:id="" action="ppaction://noaction" highlightClick="1"/>
          </p:cNvPr>
          <p:cNvSpPr>
            <a:spLocks noChangeArrowheads="1"/>
          </p:cNvSpPr>
          <p:nvPr/>
        </p:nvSpPr>
        <p:spPr bwMode="auto">
          <a:xfrm>
            <a:off x="8459788" y="6453188"/>
            <a:ext cx="360362" cy="404812"/>
          </a:xfrm>
          <a:prstGeom prst="actionButtonBlank">
            <a:avLst/>
          </a:prstGeom>
          <a:solidFill>
            <a:schemeClr val="accent1">
              <a:alpha val="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lgn="r" rtl="1">
              <a:defRPr>
                <a:solidFill>
                  <a:schemeClr val="tx1"/>
                </a:solidFill>
                <a:latin typeface="Arial" panose="020B0604020202020204" pitchFamily="34" charset="0"/>
                <a:cs typeface="Arial" panose="020B0604020202020204" pitchFamily="34" charset="0"/>
              </a:defRPr>
            </a:lvl1pPr>
            <a:lvl2pPr marL="742950" indent="-285750" algn="r" rtl="1">
              <a:defRPr>
                <a:solidFill>
                  <a:schemeClr val="tx1"/>
                </a:solidFill>
                <a:latin typeface="Arial" panose="020B0604020202020204" pitchFamily="34" charset="0"/>
                <a:cs typeface="Arial" panose="020B0604020202020204" pitchFamily="34" charset="0"/>
              </a:defRPr>
            </a:lvl2pPr>
            <a:lvl3pPr marL="1143000" indent="-228600" algn="r" rtl="1">
              <a:defRPr>
                <a:solidFill>
                  <a:schemeClr val="tx1"/>
                </a:solidFill>
                <a:latin typeface="Arial" panose="020B0604020202020204" pitchFamily="34" charset="0"/>
                <a:cs typeface="Arial" panose="020B0604020202020204" pitchFamily="34" charset="0"/>
              </a:defRPr>
            </a:lvl3pPr>
            <a:lvl4pPr marL="1600200" indent="-228600" algn="r" rtl="1">
              <a:defRPr>
                <a:solidFill>
                  <a:schemeClr val="tx1"/>
                </a:solidFill>
                <a:latin typeface="Arial" panose="020B0604020202020204" pitchFamily="34" charset="0"/>
                <a:cs typeface="Arial" panose="020B0604020202020204" pitchFamily="34" charset="0"/>
              </a:defRPr>
            </a:lvl4pPr>
            <a:lvl5pPr marL="2057400" indent="-228600" algn="r" rtl="1">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defRPr/>
            </a:pPr>
            <a:endParaRPr lang="he-IL" altLang="he-IL">
              <a:solidFill>
                <a:srgbClr val="000000"/>
              </a:solidFill>
            </a:endParaRPr>
          </a:p>
        </p:txBody>
      </p:sp>
      <p:sp>
        <p:nvSpPr>
          <p:cNvPr id="1028" name="AutoShape 8">
            <a:hlinkClick r:id="" action="ppaction://noaction" highlightClick="1"/>
          </p:cNvPr>
          <p:cNvSpPr>
            <a:spLocks noChangeArrowheads="1"/>
          </p:cNvSpPr>
          <p:nvPr/>
        </p:nvSpPr>
        <p:spPr bwMode="auto">
          <a:xfrm>
            <a:off x="179388" y="115888"/>
            <a:ext cx="1008062" cy="360362"/>
          </a:xfrm>
          <a:prstGeom prst="actionButtonBlank">
            <a:avLst/>
          </a:prstGeom>
          <a:solidFill>
            <a:schemeClr val="accent1">
              <a:alpha val="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lgn="r" rtl="1">
              <a:defRPr>
                <a:solidFill>
                  <a:schemeClr val="tx1"/>
                </a:solidFill>
                <a:latin typeface="Arial" panose="020B0604020202020204" pitchFamily="34" charset="0"/>
                <a:cs typeface="Arial" panose="020B0604020202020204" pitchFamily="34" charset="0"/>
              </a:defRPr>
            </a:lvl1pPr>
            <a:lvl2pPr marL="742950" indent="-285750" algn="r" rtl="1">
              <a:defRPr>
                <a:solidFill>
                  <a:schemeClr val="tx1"/>
                </a:solidFill>
                <a:latin typeface="Arial" panose="020B0604020202020204" pitchFamily="34" charset="0"/>
                <a:cs typeface="Arial" panose="020B0604020202020204" pitchFamily="34" charset="0"/>
              </a:defRPr>
            </a:lvl2pPr>
            <a:lvl3pPr marL="1143000" indent="-228600" algn="r" rtl="1">
              <a:defRPr>
                <a:solidFill>
                  <a:schemeClr val="tx1"/>
                </a:solidFill>
                <a:latin typeface="Arial" panose="020B0604020202020204" pitchFamily="34" charset="0"/>
                <a:cs typeface="Arial" panose="020B0604020202020204" pitchFamily="34" charset="0"/>
              </a:defRPr>
            </a:lvl3pPr>
            <a:lvl4pPr marL="1600200" indent="-228600" algn="r" rtl="1">
              <a:defRPr>
                <a:solidFill>
                  <a:schemeClr val="tx1"/>
                </a:solidFill>
                <a:latin typeface="Arial" panose="020B0604020202020204" pitchFamily="34" charset="0"/>
                <a:cs typeface="Arial" panose="020B0604020202020204" pitchFamily="34" charset="0"/>
              </a:defRPr>
            </a:lvl4pPr>
            <a:lvl5pPr marL="2057400" indent="-228600" algn="r" rtl="1">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defRPr/>
            </a:pPr>
            <a:endParaRPr lang="he-IL" altLang="he-IL">
              <a:solidFill>
                <a:srgbClr val="000000"/>
              </a:solidFill>
            </a:endParaRPr>
          </a:p>
        </p:txBody>
      </p:sp>
      <p:sp>
        <p:nvSpPr>
          <p:cNvPr id="1029" name="Rectangle 9"/>
          <p:cNvSpPr>
            <a:spLocks noGrp="1" noChangeArrowheads="1"/>
          </p:cNvSpPr>
          <p:nvPr>
            <p:ph type="body" idx="1"/>
          </p:nvPr>
        </p:nvSpPr>
        <p:spPr bwMode="auto">
          <a:xfrm>
            <a:off x="457200" y="1341438"/>
            <a:ext cx="8229600" cy="4525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he-IL" altLang="he-IL"/>
              <a:t>לחץ כדי לערוך סגנונות טקסט של תבנית בסיס</a:t>
            </a:r>
          </a:p>
          <a:p>
            <a:pPr lvl="1"/>
            <a:r>
              <a:rPr lang="he-IL" altLang="he-IL"/>
              <a:t>רמה שנייה</a:t>
            </a:r>
          </a:p>
          <a:p>
            <a:pPr lvl="2"/>
            <a:r>
              <a:rPr lang="he-IL" altLang="he-IL"/>
              <a:t>רמה שלישית</a:t>
            </a:r>
          </a:p>
          <a:p>
            <a:pPr lvl="3"/>
            <a:r>
              <a:rPr lang="he-IL" altLang="he-IL"/>
              <a:t>רמה רביעית</a:t>
            </a:r>
          </a:p>
          <a:p>
            <a:pPr lvl="4"/>
            <a:r>
              <a:rPr lang="he-IL" altLang="he-IL"/>
              <a:t>רמה חמישית</a:t>
            </a:r>
          </a:p>
        </p:txBody>
      </p:sp>
      <p:sp>
        <p:nvSpPr>
          <p:cNvPr id="1030" name="Rectangle 11"/>
          <p:cNvSpPr>
            <a:spLocks noGrp="1" noChangeArrowheads="1"/>
          </p:cNvSpPr>
          <p:nvPr>
            <p:ph type="title"/>
          </p:nvPr>
        </p:nvSpPr>
        <p:spPr bwMode="auto">
          <a:xfrm>
            <a:off x="914400" y="22225"/>
            <a:ext cx="8229600" cy="54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he-IL" altLang="he-IL"/>
              <a:t>שם מסך</a:t>
            </a:r>
          </a:p>
        </p:txBody>
      </p:sp>
      <p:sp>
        <p:nvSpPr>
          <p:cNvPr id="10254" name="Rectangle 14"/>
          <p:cNvSpPr>
            <a:spLocks noGrp="1" noChangeArrowheads="1"/>
          </p:cNvSpPr>
          <p:nvPr>
            <p:ph type="sldNum" sz="quarter" idx="4"/>
          </p:nvPr>
        </p:nvSpPr>
        <p:spPr bwMode="auto">
          <a:xfrm>
            <a:off x="71438" y="6738938"/>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rtl="1" eaLnBrk="1" hangingPunct="1">
              <a:defRPr sz="1400" b="1">
                <a:solidFill>
                  <a:srgbClr val="000000"/>
                </a:solidFill>
              </a:defRPr>
            </a:lvl1pPr>
          </a:lstStyle>
          <a:p>
            <a:pPr>
              <a:defRPr/>
            </a:pPr>
            <a:fld id="{EDE6846C-12A5-406C-95AC-4FB3A486A257}" type="slidenum">
              <a:rPr lang="he-IL" altLang="he-IL"/>
              <a:pPr>
                <a:defRPr/>
              </a:pPr>
              <a:t>‹#›</a:t>
            </a:fld>
            <a:endParaRPr lang="en-US" altLang="he-IL"/>
          </a:p>
        </p:txBody>
      </p:sp>
      <p:pic>
        <p:nvPicPr>
          <p:cNvPr id="1032" name="Picture 15" descr="REKA-KAFTOR"/>
          <p:cNvPicPr>
            <a:picLocks noChangeAspect="1" noChangeArrowheads="1"/>
          </p:cNvPicPr>
          <p:nvPr/>
        </p:nvPicPr>
        <p:blipFill>
          <a:blip r:embed="rId20" cstate="print">
            <a:extLst>
              <a:ext uri="{28A0092B-C50C-407E-A947-70E740481C1C}">
                <a14:useLocalDpi xmlns:a14="http://schemas.microsoft.com/office/drawing/2010/main" val="0"/>
              </a:ext>
            </a:extLst>
          </a:blip>
          <a:srcRect/>
          <a:stretch>
            <a:fillRect/>
          </a:stretch>
        </p:blipFill>
        <p:spPr bwMode="auto">
          <a:xfrm>
            <a:off x="6302375" y="6657975"/>
            <a:ext cx="3198813"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56" name="Rectangle 16"/>
          <p:cNvSpPr>
            <a:spLocks noGrp="1" noChangeArrowheads="1"/>
          </p:cNvSpPr>
          <p:nvPr>
            <p:ph type="ftr" sz="quarter" idx="3"/>
          </p:nvPr>
        </p:nvSpPr>
        <p:spPr bwMode="auto">
          <a:xfrm>
            <a:off x="3124200" y="6738938"/>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rtl="1" eaLnBrk="1" hangingPunct="1">
              <a:defRPr sz="1400" b="1">
                <a:solidFill>
                  <a:srgbClr val="000000"/>
                </a:solidFill>
                <a:latin typeface="Arial"/>
                <a:cs typeface="Arial"/>
              </a:defRPr>
            </a:lvl1pPr>
          </a:lstStyle>
          <a:p>
            <a:pPr>
              <a:defRPr/>
            </a:pPr>
            <a:r>
              <a:rPr lang="he-IL"/>
              <a:t>- סודי -</a:t>
            </a:r>
            <a:endParaRPr lang="en-US"/>
          </a:p>
        </p:txBody>
      </p:sp>
    </p:spTree>
  </p:cSld>
  <p:clrMap bg1="lt1" tx1="dk1" bg2="lt2" tx2="dk2" accent1="accent1" accent2="accent2" accent3="accent3" accent4="accent4" accent5="accent5" accent6="accent6" hlink="hlink" folHlink="folHlink"/>
  <p:sldLayoutIdLst>
    <p:sldLayoutId id="2147490392" r:id="rId1"/>
    <p:sldLayoutId id="2147490393" r:id="rId2"/>
    <p:sldLayoutId id="2147490394" r:id="rId3"/>
    <p:sldLayoutId id="2147490395" r:id="rId4"/>
    <p:sldLayoutId id="2147490396" r:id="rId5"/>
    <p:sldLayoutId id="2147490397" r:id="rId6"/>
    <p:sldLayoutId id="2147490398" r:id="rId7"/>
    <p:sldLayoutId id="2147490399" r:id="rId8"/>
    <p:sldLayoutId id="2147490400" r:id="rId9"/>
    <p:sldLayoutId id="2147490401" r:id="rId10"/>
    <p:sldLayoutId id="2147490402" r:id="rId11"/>
    <p:sldLayoutId id="2147490403" r:id="rId12"/>
    <p:sldLayoutId id="2147490405" r:id="rId13"/>
    <p:sldLayoutId id="2147490407" r:id="rId14"/>
    <p:sldLayoutId id="2147490412" r:id="rId15"/>
    <p:sldLayoutId id="2147490413" r:id="rId16"/>
    <p:sldLayoutId id="2147490416" r:id="rId17"/>
  </p:sldLayoutIdLst>
  <p:hf hdr="0" dt="0"/>
  <p:txStyles>
    <p:titleStyle>
      <a:lvl1pPr algn="r" rtl="1" eaLnBrk="0" fontAlgn="base" hangingPunct="0">
        <a:spcBef>
          <a:spcPct val="0"/>
        </a:spcBef>
        <a:spcAft>
          <a:spcPct val="0"/>
        </a:spcAft>
        <a:defRPr sz="3000" b="1" i="1">
          <a:solidFill>
            <a:srgbClr val="FFFFFF"/>
          </a:solidFill>
          <a:latin typeface="+mj-lt"/>
          <a:ea typeface="+mj-ea"/>
          <a:cs typeface="+mj-cs"/>
        </a:defRPr>
      </a:lvl1pPr>
      <a:lvl2pPr algn="r" rtl="1" eaLnBrk="0" fontAlgn="base" hangingPunct="0">
        <a:spcBef>
          <a:spcPct val="0"/>
        </a:spcBef>
        <a:spcAft>
          <a:spcPct val="0"/>
        </a:spcAft>
        <a:defRPr sz="3000" b="1" i="1">
          <a:solidFill>
            <a:srgbClr val="FFFFFF"/>
          </a:solidFill>
          <a:latin typeface="Arial" pitchFamily="34" charset="0"/>
          <a:cs typeface="Arial" pitchFamily="34" charset="0"/>
        </a:defRPr>
      </a:lvl2pPr>
      <a:lvl3pPr algn="r" rtl="1" eaLnBrk="0" fontAlgn="base" hangingPunct="0">
        <a:spcBef>
          <a:spcPct val="0"/>
        </a:spcBef>
        <a:spcAft>
          <a:spcPct val="0"/>
        </a:spcAft>
        <a:defRPr sz="3000" b="1" i="1">
          <a:solidFill>
            <a:srgbClr val="FFFFFF"/>
          </a:solidFill>
          <a:latin typeface="Arial" pitchFamily="34" charset="0"/>
          <a:cs typeface="Arial" pitchFamily="34" charset="0"/>
        </a:defRPr>
      </a:lvl3pPr>
      <a:lvl4pPr algn="r" rtl="1" eaLnBrk="0" fontAlgn="base" hangingPunct="0">
        <a:spcBef>
          <a:spcPct val="0"/>
        </a:spcBef>
        <a:spcAft>
          <a:spcPct val="0"/>
        </a:spcAft>
        <a:defRPr sz="3000" b="1" i="1">
          <a:solidFill>
            <a:srgbClr val="FFFFFF"/>
          </a:solidFill>
          <a:latin typeface="Arial" pitchFamily="34" charset="0"/>
          <a:cs typeface="Arial" pitchFamily="34" charset="0"/>
        </a:defRPr>
      </a:lvl4pPr>
      <a:lvl5pPr algn="r" rtl="1" eaLnBrk="0" fontAlgn="base" hangingPunct="0">
        <a:spcBef>
          <a:spcPct val="0"/>
        </a:spcBef>
        <a:spcAft>
          <a:spcPct val="0"/>
        </a:spcAft>
        <a:defRPr sz="3000" b="1" i="1">
          <a:solidFill>
            <a:srgbClr val="FFFFFF"/>
          </a:solidFill>
          <a:latin typeface="Arial" pitchFamily="34" charset="0"/>
          <a:cs typeface="Arial" pitchFamily="34" charset="0"/>
        </a:defRPr>
      </a:lvl5pPr>
      <a:lvl6pPr marL="457200" algn="r" rtl="1" fontAlgn="base">
        <a:spcBef>
          <a:spcPct val="0"/>
        </a:spcBef>
        <a:spcAft>
          <a:spcPct val="0"/>
        </a:spcAft>
        <a:defRPr sz="3000" b="1" i="1">
          <a:solidFill>
            <a:srgbClr val="FFFFFF"/>
          </a:solidFill>
          <a:latin typeface="Arial" pitchFamily="34" charset="0"/>
          <a:cs typeface="Arial" pitchFamily="34" charset="0"/>
        </a:defRPr>
      </a:lvl6pPr>
      <a:lvl7pPr marL="914400" algn="r" rtl="1" fontAlgn="base">
        <a:spcBef>
          <a:spcPct val="0"/>
        </a:spcBef>
        <a:spcAft>
          <a:spcPct val="0"/>
        </a:spcAft>
        <a:defRPr sz="3000" b="1" i="1">
          <a:solidFill>
            <a:srgbClr val="FFFFFF"/>
          </a:solidFill>
          <a:latin typeface="Arial" pitchFamily="34" charset="0"/>
          <a:cs typeface="Arial" pitchFamily="34" charset="0"/>
        </a:defRPr>
      </a:lvl7pPr>
      <a:lvl8pPr marL="1371600" algn="r" rtl="1" fontAlgn="base">
        <a:spcBef>
          <a:spcPct val="0"/>
        </a:spcBef>
        <a:spcAft>
          <a:spcPct val="0"/>
        </a:spcAft>
        <a:defRPr sz="3000" b="1" i="1">
          <a:solidFill>
            <a:srgbClr val="FFFFFF"/>
          </a:solidFill>
          <a:latin typeface="Arial" pitchFamily="34" charset="0"/>
          <a:cs typeface="Arial" pitchFamily="34" charset="0"/>
        </a:defRPr>
      </a:lvl8pPr>
      <a:lvl9pPr marL="1828800" algn="r" rtl="1" fontAlgn="base">
        <a:spcBef>
          <a:spcPct val="0"/>
        </a:spcBef>
        <a:spcAft>
          <a:spcPct val="0"/>
        </a:spcAft>
        <a:defRPr sz="3000" b="1" i="1">
          <a:solidFill>
            <a:srgbClr val="FFFFFF"/>
          </a:solidFill>
          <a:latin typeface="Arial" pitchFamily="34" charset="0"/>
          <a:cs typeface="Arial" pitchFamily="34" charset="0"/>
        </a:defRPr>
      </a:lvl9pPr>
    </p:titleStyle>
    <p:bodyStyle>
      <a:lvl1pPr marL="342900" indent="-342900" algn="r" rtl="1" eaLnBrk="0" fontAlgn="base" hangingPunct="0">
        <a:spcBef>
          <a:spcPct val="20000"/>
        </a:spcBef>
        <a:spcAft>
          <a:spcPct val="0"/>
        </a:spcAft>
        <a:buChar char="•"/>
        <a:defRPr sz="2800" b="1" i="1">
          <a:solidFill>
            <a:schemeClr val="tx1"/>
          </a:solidFill>
          <a:latin typeface="+mn-lt"/>
          <a:ea typeface="+mn-ea"/>
          <a:cs typeface="+mn-cs"/>
        </a:defRPr>
      </a:lvl1pPr>
      <a:lvl2pPr marL="742950" indent="-285750" algn="r" rtl="1" eaLnBrk="0" fontAlgn="base" hangingPunct="0">
        <a:spcBef>
          <a:spcPct val="20000"/>
        </a:spcBef>
        <a:spcAft>
          <a:spcPct val="0"/>
        </a:spcAft>
        <a:buBlip>
          <a:blip r:embed="rId21"/>
        </a:buBlip>
        <a:defRPr sz="2400" b="1" i="1">
          <a:solidFill>
            <a:schemeClr val="tx1"/>
          </a:solidFill>
          <a:latin typeface="+mn-lt"/>
          <a:cs typeface="+mn-cs"/>
        </a:defRPr>
      </a:lvl2pPr>
      <a:lvl3pPr marL="1143000" indent="-228600" algn="r" rtl="1" eaLnBrk="0" fontAlgn="base" hangingPunct="0">
        <a:spcBef>
          <a:spcPct val="20000"/>
        </a:spcBef>
        <a:spcAft>
          <a:spcPct val="0"/>
        </a:spcAft>
        <a:buBlip>
          <a:blip r:embed="rId21"/>
        </a:buBlip>
        <a:defRPr sz="2400">
          <a:solidFill>
            <a:schemeClr val="tx1"/>
          </a:solidFill>
          <a:latin typeface="+mn-lt"/>
          <a:cs typeface="+mn-cs"/>
        </a:defRPr>
      </a:lvl3pPr>
      <a:lvl4pPr marL="1600200" indent="-228600" algn="r" rtl="1" eaLnBrk="0" fontAlgn="base" hangingPunct="0">
        <a:spcBef>
          <a:spcPct val="20000"/>
        </a:spcBef>
        <a:spcAft>
          <a:spcPct val="0"/>
        </a:spcAft>
        <a:buFont typeface="Vivaldi" panose="03020602050506090804" pitchFamily="66" charset="0"/>
        <a:buChar char="•"/>
        <a:defRPr sz="2400">
          <a:solidFill>
            <a:schemeClr val="tx1"/>
          </a:solidFill>
          <a:latin typeface="+mn-lt"/>
          <a:cs typeface="+mn-cs"/>
        </a:defRPr>
      </a:lvl4pPr>
      <a:lvl5pPr marL="2057400" indent="-228600" algn="r" rtl="1" eaLnBrk="0" fontAlgn="base" hangingPunct="0">
        <a:spcBef>
          <a:spcPct val="20000"/>
        </a:spcBef>
        <a:spcAft>
          <a:spcPct val="0"/>
        </a:spcAft>
        <a:buFont typeface="Vivaldi" panose="03020602050506090804" pitchFamily="66" charset="0"/>
        <a:buChar char="•"/>
        <a:defRPr sz="2400">
          <a:solidFill>
            <a:schemeClr val="tx1"/>
          </a:solidFill>
          <a:latin typeface="+mn-lt"/>
          <a:cs typeface="+mn-cs"/>
        </a:defRPr>
      </a:lvl5pPr>
      <a:lvl6pPr marL="2514600" indent="-228600" algn="r" rtl="1" fontAlgn="base">
        <a:spcBef>
          <a:spcPct val="20000"/>
        </a:spcBef>
        <a:spcAft>
          <a:spcPct val="0"/>
        </a:spcAft>
        <a:buFont typeface="Vivaldi" pitchFamily="66" charset="0"/>
        <a:buChar char="•"/>
        <a:defRPr sz="2400">
          <a:solidFill>
            <a:schemeClr val="tx1"/>
          </a:solidFill>
          <a:latin typeface="+mn-lt"/>
          <a:cs typeface="+mn-cs"/>
        </a:defRPr>
      </a:lvl6pPr>
      <a:lvl7pPr marL="2971800" indent="-228600" algn="r" rtl="1" fontAlgn="base">
        <a:spcBef>
          <a:spcPct val="20000"/>
        </a:spcBef>
        <a:spcAft>
          <a:spcPct val="0"/>
        </a:spcAft>
        <a:buFont typeface="Vivaldi" pitchFamily="66" charset="0"/>
        <a:buChar char="•"/>
        <a:defRPr sz="2400">
          <a:solidFill>
            <a:schemeClr val="tx1"/>
          </a:solidFill>
          <a:latin typeface="+mn-lt"/>
          <a:cs typeface="+mn-cs"/>
        </a:defRPr>
      </a:lvl7pPr>
      <a:lvl8pPr marL="3429000" indent="-228600" algn="r" rtl="1" fontAlgn="base">
        <a:spcBef>
          <a:spcPct val="20000"/>
        </a:spcBef>
        <a:spcAft>
          <a:spcPct val="0"/>
        </a:spcAft>
        <a:buFont typeface="Vivaldi" pitchFamily="66" charset="0"/>
        <a:buChar char="•"/>
        <a:defRPr sz="2400">
          <a:solidFill>
            <a:schemeClr val="tx1"/>
          </a:solidFill>
          <a:latin typeface="+mn-lt"/>
          <a:cs typeface="+mn-cs"/>
        </a:defRPr>
      </a:lvl8pPr>
      <a:lvl9pPr marL="3886200" indent="-228600" algn="r" rtl="1" fontAlgn="base">
        <a:spcBef>
          <a:spcPct val="20000"/>
        </a:spcBef>
        <a:spcAft>
          <a:spcPct val="0"/>
        </a:spcAft>
        <a:buFont typeface="Vivaldi" pitchFamily="66" charset="0"/>
        <a:buChar char="•"/>
        <a:defRPr sz="2400">
          <a:solidFill>
            <a:schemeClr val="tx1"/>
          </a:solidFill>
          <a:latin typeface="+mn-lt"/>
          <a:cs typeface="+mn-cs"/>
        </a:defRPr>
      </a:lvl9pPr>
    </p:bodyStyle>
    <p:otherStyle>
      <a:defPPr>
        <a:defRPr lang="he-IL"/>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solidFill>
          <a:schemeClr val="bg1">
            <a:alpha val="0"/>
          </a:schemeClr>
        </a:solidFill>
        <a:effectLst/>
      </p:bgPr>
    </p:bg>
    <p:spTree>
      <p:nvGrpSpPr>
        <p:cNvPr id="1" name=""/>
        <p:cNvGrpSpPr/>
        <p:nvPr/>
      </p:nvGrpSpPr>
      <p:grpSpPr>
        <a:xfrm>
          <a:off x="0" y="0"/>
          <a:ext cx="0" cy="0"/>
          <a:chOff x="0" y="0"/>
          <a:chExt cx="0" cy="0"/>
        </a:xfrm>
      </p:grpSpPr>
      <p:sp>
        <p:nvSpPr>
          <p:cNvPr id="2" name="מלבן מעוגל 1">
            <a:hlinkClick r:id="rId13" action="ppaction://hlinksldjump"/>
          </p:cNvPr>
          <p:cNvSpPr/>
          <p:nvPr/>
        </p:nvSpPr>
        <p:spPr>
          <a:xfrm>
            <a:off x="8091512" y="1357298"/>
            <a:ext cx="928694" cy="500066"/>
          </a:xfrm>
          <a:prstGeom prst="roundRect">
            <a:avLst/>
          </a:prstGeom>
          <a:gradFill>
            <a:gsLst>
              <a:gs pos="0">
                <a:schemeClr val="tx1">
                  <a:lumMod val="75000"/>
                  <a:lumOff val="25000"/>
                </a:schemeClr>
              </a:gs>
              <a:gs pos="29000">
                <a:schemeClr val="tx1">
                  <a:lumMod val="65000"/>
                  <a:lumOff val="35000"/>
                </a:schemeClr>
              </a:gs>
              <a:gs pos="67000">
                <a:schemeClr val="tx1">
                  <a:lumMod val="75000"/>
                  <a:lumOff val="25000"/>
                </a:schemeClr>
              </a:gs>
              <a:gs pos="100000">
                <a:schemeClr val="tx1">
                  <a:lumMod val="65000"/>
                  <a:lumOff val="35000"/>
                </a:schemeClr>
              </a:gs>
            </a:gsLst>
            <a:lin ang="6600000" scaled="0"/>
          </a:gradFill>
          <a:ln>
            <a:solidFill>
              <a:schemeClr val="tx1">
                <a:lumMod val="65000"/>
                <a:lumOff val="35000"/>
              </a:schemeClr>
            </a:solidFill>
          </a:ln>
          <a:effectLst>
            <a:outerShdw blurRad="50800" dist="38100" dir="5400000" algn="t" rotWithShape="0">
              <a:prstClr val="black">
                <a:alpha val="26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eaLnBrk="1" hangingPunct="1">
              <a:defRPr/>
            </a:pPr>
            <a:r>
              <a:rPr lang="he-IL" sz="1400" b="1" dirty="0">
                <a:solidFill>
                  <a:prstClr val="white"/>
                </a:solidFill>
                <a:effectLst>
                  <a:outerShdw blurRad="50800" dist="38100" dir="2700000" algn="tl" rotWithShape="0">
                    <a:prstClr val="black">
                      <a:alpha val="40000"/>
                    </a:prstClr>
                  </a:outerShdw>
                </a:effectLst>
                <a:cs typeface="David" pitchFamily="2" charset="-79"/>
              </a:rPr>
              <a:t>הישגים נדרשים</a:t>
            </a:r>
          </a:p>
        </p:txBody>
      </p:sp>
      <p:sp>
        <p:nvSpPr>
          <p:cNvPr id="3" name="מלבן מעוגל 2"/>
          <p:cNvSpPr/>
          <p:nvPr/>
        </p:nvSpPr>
        <p:spPr>
          <a:xfrm>
            <a:off x="8091512" y="2500306"/>
            <a:ext cx="928694" cy="500066"/>
          </a:xfrm>
          <a:prstGeom prst="roundRect">
            <a:avLst/>
          </a:prstGeom>
          <a:gradFill>
            <a:gsLst>
              <a:gs pos="0">
                <a:schemeClr val="tx1">
                  <a:lumMod val="75000"/>
                  <a:lumOff val="25000"/>
                </a:schemeClr>
              </a:gs>
              <a:gs pos="29000">
                <a:schemeClr val="tx1">
                  <a:lumMod val="65000"/>
                  <a:lumOff val="35000"/>
                </a:schemeClr>
              </a:gs>
              <a:gs pos="67000">
                <a:schemeClr val="tx1">
                  <a:lumMod val="75000"/>
                  <a:lumOff val="25000"/>
                </a:schemeClr>
              </a:gs>
              <a:gs pos="100000">
                <a:schemeClr val="tx1">
                  <a:lumMod val="65000"/>
                  <a:lumOff val="35000"/>
                </a:schemeClr>
              </a:gs>
            </a:gsLst>
            <a:lin ang="6600000" scaled="0"/>
          </a:gradFill>
          <a:ln>
            <a:solidFill>
              <a:schemeClr val="tx1">
                <a:lumMod val="65000"/>
                <a:lumOff val="35000"/>
              </a:schemeClr>
            </a:solidFill>
          </a:ln>
          <a:effectLst>
            <a:outerShdw blurRad="50800" dist="38100" dir="5400000" algn="t" rotWithShape="0">
              <a:prstClr val="black">
                <a:alpha val="26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eaLnBrk="1" hangingPunct="1">
              <a:defRPr/>
            </a:pPr>
            <a:r>
              <a:rPr lang="he-IL" sz="1300" b="1" dirty="0">
                <a:solidFill>
                  <a:prstClr val="white"/>
                </a:solidFill>
                <a:effectLst>
                  <a:outerShdw blurRad="50800" dist="38100" dir="2700000" algn="tl" rotWithShape="0">
                    <a:prstClr val="black">
                      <a:alpha val="40000"/>
                    </a:prstClr>
                  </a:outerShdw>
                </a:effectLst>
                <a:cs typeface="David" pitchFamily="2" charset="-79"/>
              </a:rPr>
              <a:t>מגמת נחשון</a:t>
            </a:r>
          </a:p>
        </p:txBody>
      </p:sp>
      <p:sp>
        <p:nvSpPr>
          <p:cNvPr id="4" name="מלבן מעוגל 3"/>
          <p:cNvSpPr/>
          <p:nvPr/>
        </p:nvSpPr>
        <p:spPr>
          <a:xfrm>
            <a:off x="8091512" y="3071810"/>
            <a:ext cx="928694" cy="500066"/>
          </a:xfrm>
          <a:prstGeom prst="roundRect">
            <a:avLst/>
          </a:prstGeom>
          <a:gradFill>
            <a:gsLst>
              <a:gs pos="0">
                <a:schemeClr val="tx1">
                  <a:lumMod val="75000"/>
                  <a:lumOff val="25000"/>
                </a:schemeClr>
              </a:gs>
              <a:gs pos="29000">
                <a:schemeClr val="tx1">
                  <a:lumMod val="65000"/>
                  <a:lumOff val="35000"/>
                </a:schemeClr>
              </a:gs>
              <a:gs pos="67000">
                <a:schemeClr val="tx1">
                  <a:lumMod val="75000"/>
                  <a:lumOff val="25000"/>
                </a:schemeClr>
              </a:gs>
              <a:gs pos="100000">
                <a:schemeClr val="tx1">
                  <a:lumMod val="65000"/>
                  <a:lumOff val="35000"/>
                </a:schemeClr>
              </a:gs>
            </a:gsLst>
            <a:lin ang="6600000" scaled="0"/>
          </a:gradFill>
          <a:ln>
            <a:solidFill>
              <a:schemeClr val="tx1">
                <a:lumMod val="65000"/>
                <a:lumOff val="35000"/>
              </a:schemeClr>
            </a:solidFill>
          </a:ln>
          <a:effectLst>
            <a:outerShdw blurRad="50800" dist="38100" dir="5400000" algn="t" rotWithShape="0">
              <a:prstClr val="black">
                <a:alpha val="26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eaLnBrk="1" hangingPunct="1">
              <a:lnSpc>
                <a:spcPct val="80000"/>
              </a:lnSpc>
              <a:defRPr/>
            </a:pPr>
            <a:r>
              <a:rPr lang="he-IL" sz="1400" b="1" dirty="0">
                <a:solidFill>
                  <a:prstClr val="white"/>
                </a:solidFill>
                <a:effectLst>
                  <a:outerShdw blurRad="50800" dist="38100" dir="2700000" algn="tl" rotWithShape="0">
                    <a:prstClr val="black">
                      <a:alpha val="40000"/>
                    </a:prstClr>
                  </a:outerShdw>
                </a:effectLst>
                <a:cs typeface="David" pitchFamily="2" charset="-79"/>
              </a:rPr>
              <a:t>הצורך</a:t>
            </a:r>
          </a:p>
        </p:txBody>
      </p:sp>
      <p:sp>
        <p:nvSpPr>
          <p:cNvPr id="5" name="מלבן מעוגל 4"/>
          <p:cNvSpPr/>
          <p:nvPr/>
        </p:nvSpPr>
        <p:spPr>
          <a:xfrm>
            <a:off x="8091512" y="3643314"/>
            <a:ext cx="928694" cy="500066"/>
          </a:xfrm>
          <a:prstGeom prst="roundRect">
            <a:avLst/>
          </a:prstGeom>
          <a:gradFill>
            <a:gsLst>
              <a:gs pos="0">
                <a:schemeClr val="tx1">
                  <a:lumMod val="75000"/>
                  <a:lumOff val="25000"/>
                </a:schemeClr>
              </a:gs>
              <a:gs pos="29000">
                <a:schemeClr val="tx1">
                  <a:lumMod val="65000"/>
                  <a:lumOff val="35000"/>
                </a:schemeClr>
              </a:gs>
              <a:gs pos="67000">
                <a:schemeClr val="tx1">
                  <a:lumMod val="75000"/>
                  <a:lumOff val="25000"/>
                </a:schemeClr>
              </a:gs>
              <a:gs pos="100000">
                <a:schemeClr val="tx1">
                  <a:lumMod val="65000"/>
                  <a:lumOff val="35000"/>
                </a:schemeClr>
              </a:gs>
            </a:gsLst>
            <a:lin ang="6600000" scaled="0"/>
          </a:gradFill>
          <a:ln>
            <a:solidFill>
              <a:schemeClr val="tx1">
                <a:lumMod val="65000"/>
                <a:lumOff val="35000"/>
              </a:schemeClr>
            </a:solidFill>
          </a:ln>
          <a:effectLst>
            <a:outerShdw blurRad="50800" dist="38100" dir="5400000" algn="t" rotWithShape="0">
              <a:prstClr val="black">
                <a:alpha val="26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eaLnBrk="1" hangingPunct="1">
              <a:defRPr/>
            </a:pPr>
            <a:r>
              <a:rPr lang="he-IL" sz="1400" b="1" dirty="0">
                <a:solidFill>
                  <a:prstClr val="white"/>
                </a:solidFill>
                <a:effectLst>
                  <a:outerShdw blurRad="50800" dist="38100" dir="2700000" algn="tl" rotWithShape="0">
                    <a:prstClr val="black">
                      <a:alpha val="40000"/>
                    </a:prstClr>
                  </a:outerShdw>
                </a:effectLst>
                <a:cs typeface="David" pitchFamily="2" charset="-79"/>
              </a:rPr>
              <a:t>היקף ההכשרה</a:t>
            </a:r>
          </a:p>
        </p:txBody>
      </p:sp>
      <p:sp>
        <p:nvSpPr>
          <p:cNvPr id="6" name="מלבן מעוגל 5"/>
          <p:cNvSpPr/>
          <p:nvPr/>
        </p:nvSpPr>
        <p:spPr>
          <a:xfrm>
            <a:off x="8091512" y="4214818"/>
            <a:ext cx="928694" cy="500066"/>
          </a:xfrm>
          <a:prstGeom prst="roundRect">
            <a:avLst/>
          </a:prstGeom>
          <a:gradFill>
            <a:gsLst>
              <a:gs pos="0">
                <a:schemeClr val="tx1">
                  <a:lumMod val="75000"/>
                  <a:lumOff val="25000"/>
                </a:schemeClr>
              </a:gs>
              <a:gs pos="29000">
                <a:schemeClr val="tx1">
                  <a:lumMod val="65000"/>
                  <a:lumOff val="35000"/>
                </a:schemeClr>
              </a:gs>
              <a:gs pos="67000">
                <a:schemeClr val="tx1">
                  <a:lumMod val="75000"/>
                  <a:lumOff val="25000"/>
                </a:schemeClr>
              </a:gs>
              <a:gs pos="100000">
                <a:schemeClr val="tx1">
                  <a:lumMod val="65000"/>
                  <a:lumOff val="35000"/>
                </a:schemeClr>
              </a:gs>
            </a:gsLst>
            <a:lin ang="6600000" scaled="0"/>
          </a:gradFill>
          <a:ln>
            <a:solidFill>
              <a:schemeClr val="tx1">
                <a:lumMod val="65000"/>
                <a:lumOff val="35000"/>
              </a:schemeClr>
            </a:solidFill>
          </a:ln>
          <a:effectLst>
            <a:outerShdw blurRad="50800" dist="38100" dir="5400000" algn="t" rotWithShape="0">
              <a:prstClr val="black">
                <a:alpha val="26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eaLnBrk="1" hangingPunct="1">
              <a:defRPr/>
            </a:pPr>
            <a:r>
              <a:rPr lang="he-IL" sz="1400" b="1" dirty="0">
                <a:solidFill>
                  <a:prstClr val="white"/>
                </a:solidFill>
                <a:effectLst>
                  <a:outerShdw blurRad="50800" dist="38100" dir="2700000" algn="tl" rotWithShape="0">
                    <a:prstClr val="black">
                      <a:alpha val="40000"/>
                    </a:prstClr>
                  </a:outerShdw>
                </a:effectLst>
                <a:cs typeface="David" pitchFamily="2" charset="-79"/>
              </a:rPr>
              <a:t>הפתרון המוצע</a:t>
            </a:r>
          </a:p>
        </p:txBody>
      </p:sp>
      <p:sp>
        <p:nvSpPr>
          <p:cNvPr id="8" name="מלבן מעוגל 7"/>
          <p:cNvSpPr/>
          <p:nvPr/>
        </p:nvSpPr>
        <p:spPr>
          <a:xfrm>
            <a:off x="8089037" y="4786322"/>
            <a:ext cx="928694" cy="500066"/>
          </a:xfrm>
          <a:prstGeom prst="roundRect">
            <a:avLst/>
          </a:prstGeom>
          <a:gradFill>
            <a:gsLst>
              <a:gs pos="0">
                <a:schemeClr val="tx1">
                  <a:lumMod val="75000"/>
                  <a:lumOff val="25000"/>
                </a:schemeClr>
              </a:gs>
              <a:gs pos="29000">
                <a:schemeClr val="tx1">
                  <a:lumMod val="65000"/>
                  <a:lumOff val="35000"/>
                </a:schemeClr>
              </a:gs>
              <a:gs pos="67000">
                <a:schemeClr val="tx1">
                  <a:lumMod val="75000"/>
                  <a:lumOff val="25000"/>
                </a:schemeClr>
              </a:gs>
              <a:gs pos="100000">
                <a:schemeClr val="tx1">
                  <a:lumMod val="65000"/>
                  <a:lumOff val="35000"/>
                </a:schemeClr>
              </a:gs>
            </a:gsLst>
            <a:lin ang="6600000" scaled="0"/>
          </a:gradFill>
          <a:ln>
            <a:solidFill>
              <a:schemeClr val="tx1">
                <a:lumMod val="65000"/>
                <a:lumOff val="35000"/>
              </a:schemeClr>
            </a:solidFill>
          </a:ln>
          <a:effectLst>
            <a:outerShdw blurRad="50800" dist="38100" dir="5400000" algn="t" rotWithShape="0">
              <a:prstClr val="black">
                <a:alpha val="26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eaLnBrk="1" hangingPunct="1">
              <a:defRPr/>
            </a:pPr>
            <a:r>
              <a:rPr lang="he-IL" sz="1400" b="1" dirty="0">
                <a:solidFill>
                  <a:prstClr val="white"/>
                </a:solidFill>
                <a:effectLst>
                  <a:outerShdw blurRad="50800" dist="38100" dir="2700000" algn="tl" rotWithShape="0">
                    <a:prstClr val="black">
                      <a:alpha val="40000"/>
                    </a:prstClr>
                  </a:outerShdw>
                </a:effectLst>
                <a:cs typeface="David" pitchFamily="2" charset="-79"/>
              </a:rPr>
              <a:t>סיכום והמלצות</a:t>
            </a:r>
          </a:p>
        </p:txBody>
      </p:sp>
      <p:sp>
        <p:nvSpPr>
          <p:cNvPr id="9" name="מלבן מעוגל 8"/>
          <p:cNvSpPr/>
          <p:nvPr/>
        </p:nvSpPr>
        <p:spPr>
          <a:xfrm>
            <a:off x="8099758" y="1915154"/>
            <a:ext cx="928694" cy="500066"/>
          </a:xfrm>
          <a:prstGeom prst="roundRect">
            <a:avLst/>
          </a:prstGeom>
          <a:gradFill>
            <a:gsLst>
              <a:gs pos="0">
                <a:schemeClr val="tx1">
                  <a:lumMod val="75000"/>
                  <a:lumOff val="25000"/>
                </a:schemeClr>
              </a:gs>
              <a:gs pos="29000">
                <a:schemeClr val="tx1">
                  <a:lumMod val="65000"/>
                  <a:lumOff val="35000"/>
                </a:schemeClr>
              </a:gs>
              <a:gs pos="67000">
                <a:schemeClr val="tx1">
                  <a:lumMod val="75000"/>
                  <a:lumOff val="25000"/>
                </a:schemeClr>
              </a:gs>
              <a:gs pos="100000">
                <a:schemeClr val="tx1">
                  <a:lumMod val="65000"/>
                  <a:lumOff val="35000"/>
                </a:schemeClr>
              </a:gs>
            </a:gsLst>
            <a:lin ang="6600000" scaled="0"/>
          </a:gradFill>
          <a:ln>
            <a:solidFill>
              <a:schemeClr val="tx1">
                <a:lumMod val="65000"/>
                <a:lumOff val="35000"/>
              </a:schemeClr>
            </a:solidFill>
          </a:ln>
          <a:effectLst>
            <a:outerShdw blurRad="50800" dist="38100" dir="5400000" algn="t" rotWithShape="0">
              <a:prstClr val="black">
                <a:alpha val="26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eaLnBrk="1" hangingPunct="1">
              <a:defRPr/>
            </a:pPr>
            <a:r>
              <a:rPr lang="he-IL" sz="1400" b="1" dirty="0">
                <a:solidFill>
                  <a:prstClr val="white"/>
                </a:solidFill>
                <a:effectLst>
                  <a:outerShdw blurRad="50800" dist="38100" dir="2700000" algn="tl" rotWithShape="0">
                    <a:prstClr val="black">
                      <a:alpha val="40000"/>
                    </a:prstClr>
                  </a:outerShdw>
                </a:effectLst>
                <a:cs typeface="David" pitchFamily="2" charset="-79"/>
              </a:rPr>
              <a:t>הנחות עבודה</a:t>
            </a:r>
          </a:p>
        </p:txBody>
      </p:sp>
      <p:sp>
        <p:nvSpPr>
          <p:cNvPr id="11" name="מלבן מעוגל 10">
            <a:hlinkClick r:id="rId13" action="ppaction://hlinksldjump"/>
          </p:cNvPr>
          <p:cNvSpPr/>
          <p:nvPr/>
        </p:nvSpPr>
        <p:spPr>
          <a:xfrm>
            <a:off x="8072462" y="785794"/>
            <a:ext cx="928694" cy="500066"/>
          </a:xfrm>
          <a:prstGeom prst="roundRect">
            <a:avLst/>
          </a:prstGeom>
          <a:gradFill>
            <a:gsLst>
              <a:gs pos="0">
                <a:schemeClr val="tx1">
                  <a:lumMod val="75000"/>
                  <a:lumOff val="25000"/>
                </a:schemeClr>
              </a:gs>
              <a:gs pos="29000">
                <a:schemeClr val="tx1">
                  <a:lumMod val="65000"/>
                  <a:lumOff val="35000"/>
                </a:schemeClr>
              </a:gs>
              <a:gs pos="67000">
                <a:schemeClr val="tx1">
                  <a:lumMod val="75000"/>
                  <a:lumOff val="25000"/>
                </a:schemeClr>
              </a:gs>
              <a:gs pos="100000">
                <a:schemeClr val="tx1">
                  <a:lumMod val="65000"/>
                  <a:lumOff val="35000"/>
                </a:schemeClr>
              </a:gs>
            </a:gsLst>
            <a:lin ang="6600000" scaled="0"/>
          </a:gradFill>
          <a:ln>
            <a:solidFill>
              <a:schemeClr val="tx1">
                <a:lumMod val="65000"/>
                <a:lumOff val="35000"/>
              </a:schemeClr>
            </a:solidFill>
          </a:ln>
          <a:effectLst>
            <a:outerShdw blurRad="50800" dist="38100" dir="5400000" algn="t" rotWithShape="0">
              <a:prstClr val="black">
                <a:alpha val="26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eaLnBrk="1" hangingPunct="1">
              <a:defRPr/>
            </a:pPr>
            <a:r>
              <a:rPr lang="he-IL" sz="1400" b="1" dirty="0">
                <a:solidFill>
                  <a:prstClr val="white"/>
                </a:solidFill>
                <a:effectLst>
                  <a:outerShdw blurRad="50800" dist="38100" dir="2700000" algn="tl" rotWithShape="0">
                    <a:prstClr val="black">
                      <a:alpha val="40000"/>
                    </a:prstClr>
                  </a:outerShdw>
                </a:effectLst>
                <a:cs typeface="David" pitchFamily="2" charset="-79"/>
              </a:rPr>
              <a:t>המטרה</a:t>
            </a:r>
          </a:p>
        </p:txBody>
      </p:sp>
    </p:spTree>
  </p:cSld>
  <p:clrMap bg1="lt1" tx1="dk1" bg2="lt2" tx2="dk2" accent1="accent1" accent2="accent2" accent3="accent3" accent4="accent4" accent5="accent5" accent6="accent6" hlink="hlink" folHlink="folHlink"/>
  <p:sldLayoutIdLst>
    <p:sldLayoutId id="2147490417" r:id="rId1"/>
    <p:sldLayoutId id="2147490418" r:id="rId2"/>
    <p:sldLayoutId id="2147490419" r:id="rId3"/>
    <p:sldLayoutId id="2147490420" r:id="rId4"/>
    <p:sldLayoutId id="2147490421" r:id="rId5"/>
    <p:sldLayoutId id="2147490422" r:id="rId6"/>
    <p:sldLayoutId id="2147490423" r:id="rId7"/>
    <p:sldLayoutId id="2147490424" r:id="rId8"/>
    <p:sldLayoutId id="2147490425" r:id="rId9"/>
    <p:sldLayoutId id="2147490426" r:id="rId10"/>
    <p:sldLayoutId id="2147490427" r:id="rId11"/>
  </p:sldLayoutIdLst>
  <p:txStyles>
    <p:titleStyle>
      <a:lvl1pPr algn="ctr" rtl="1" eaLnBrk="0" fontAlgn="base" hangingPunct="0">
        <a:spcBef>
          <a:spcPct val="0"/>
        </a:spcBef>
        <a:spcAft>
          <a:spcPct val="0"/>
        </a:spcAft>
        <a:defRPr sz="4400" kern="1200">
          <a:solidFill>
            <a:schemeClr val="tx1"/>
          </a:solidFill>
          <a:latin typeface="+mj-lt"/>
          <a:ea typeface="+mj-ea"/>
          <a:cs typeface="+mj-cs"/>
        </a:defRPr>
      </a:lvl1pPr>
      <a:lvl2pPr algn="ctr" rtl="1" eaLnBrk="0" fontAlgn="base" hangingPunct="0">
        <a:spcBef>
          <a:spcPct val="0"/>
        </a:spcBef>
        <a:spcAft>
          <a:spcPct val="0"/>
        </a:spcAft>
        <a:defRPr sz="4400">
          <a:solidFill>
            <a:schemeClr val="tx1"/>
          </a:solidFill>
          <a:latin typeface="Calibri" pitchFamily="34" charset="0"/>
          <a:cs typeface="Times New Roman" pitchFamily="18" charset="0"/>
        </a:defRPr>
      </a:lvl2pPr>
      <a:lvl3pPr algn="ctr" rtl="1" eaLnBrk="0" fontAlgn="base" hangingPunct="0">
        <a:spcBef>
          <a:spcPct val="0"/>
        </a:spcBef>
        <a:spcAft>
          <a:spcPct val="0"/>
        </a:spcAft>
        <a:defRPr sz="4400">
          <a:solidFill>
            <a:schemeClr val="tx1"/>
          </a:solidFill>
          <a:latin typeface="Calibri" pitchFamily="34" charset="0"/>
          <a:cs typeface="Times New Roman" pitchFamily="18" charset="0"/>
        </a:defRPr>
      </a:lvl3pPr>
      <a:lvl4pPr algn="ctr" rtl="1" eaLnBrk="0" fontAlgn="base" hangingPunct="0">
        <a:spcBef>
          <a:spcPct val="0"/>
        </a:spcBef>
        <a:spcAft>
          <a:spcPct val="0"/>
        </a:spcAft>
        <a:defRPr sz="4400">
          <a:solidFill>
            <a:schemeClr val="tx1"/>
          </a:solidFill>
          <a:latin typeface="Calibri" pitchFamily="34" charset="0"/>
          <a:cs typeface="Times New Roman" pitchFamily="18" charset="0"/>
        </a:defRPr>
      </a:lvl4pPr>
      <a:lvl5pPr algn="ctr" rtl="1" eaLnBrk="0" fontAlgn="base" hangingPunct="0">
        <a:spcBef>
          <a:spcPct val="0"/>
        </a:spcBef>
        <a:spcAft>
          <a:spcPct val="0"/>
        </a:spcAft>
        <a:defRPr sz="4400">
          <a:solidFill>
            <a:schemeClr val="tx1"/>
          </a:solidFill>
          <a:latin typeface="Calibri" pitchFamily="34" charset="0"/>
          <a:cs typeface="Times New Roman" pitchFamily="18" charset="0"/>
        </a:defRPr>
      </a:lvl5pPr>
      <a:lvl6pPr marL="457200" algn="ctr" rtl="1" fontAlgn="base">
        <a:spcBef>
          <a:spcPct val="0"/>
        </a:spcBef>
        <a:spcAft>
          <a:spcPct val="0"/>
        </a:spcAft>
        <a:defRPr sz="4400">
          <a:solidFill>
            <a:schemeClr val="tx1"/>
          </a:solidFill>
          <a:latin typeface="Calibri" pitchFamily="34" charset="0"/>
          <a:cs typeface="Times New Roman" pitchFamily="18" charset="0"/>
        </a:defRPr>
      </a:lvl6pPr>
      <a:lvl7pPr marL="914400" algn="ctr" rtl="1" fontAlgn="base">
        <a:spcBef>
          <a:spcPct val="0"/>
        </a:spcBef>
        <a:spcAft>
          <a:spcPct val="0"/>
        </a:spcAft>
        <a:defRPr sz="4400">
          <a:solidFill>
            <a:schemeClr val="tx1"/>
          </a:solidFill>
          <a:latin typeface="Calibri" pitchFamily="34" charset="0"/>
          <a:cs typeface="Times New Roman" pitchFamily="18" charset="0"/>
        </a:defRPr>
      </a:lvl7pPr>
      <a:lvl8pPr marL="1371600" algn="ctr" rtl="1" fontAlgn="base">
        <a:spcBef>
          <a:spcPct val="0"/>
        </a:spcBef>
        <a:spcAft>
          <a:spcPct val="0"/>
        </a:spcAft>
        <a:defRPr sz="4400">
          <a:solidFill>
            <a:schemeClr val="tx1"/>
          </a:solidFill>
          <a:latin typeface="Calibri" pitchFamily="34" charset="0"/>
          <a:cs typeface="Times New Roman" pitchFamily="18" charset="0"/>
        </a:defRPr>
      </a:lvl8pPr>
      <a:lvl9pPr marL="1828800" algn="ctr" rtl="1" fontAlgn="base">
        <a:spcBef>
          <a:spcPct val="0"/>
        </a:spcBef>
        <a:spcAft>
          <a:spcPct val="0"/>
        </a:spcAft>
        <a:defRPr sz="4400">
          <a:solidFill>
            <a:schemeClr val="tx1"/>
          </a:solidFill>
          <a:latin typeface="Calibri" pitchFamily="34" charset="0"/>
          <a:cs typeface="Times New Roman" pitchFamily="18" charset="0"/>
        </a:defRPr>
      </a:lvl9pPr>
    </p:titleStyle>
    <p:bodyStyle>
      <a:lvl1pPr marL="342900" indent="-342900" algn="r" rtl="1"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David" pitchFamily="2" charset="-79"/>
        </a:defRPr>
      </a:lvl1pPr>
      <a:lvl2pPr marL="742950" indent="-285750" algn="r" rtl="1"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David" pitchFamily="2" charset="-79"/>
        </a:defRPr>
      </a:lvl2pPr>
      <a:lvl3pPr marL="1143000" indent="-228600" algn="r" rtl="1"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David" pitchFamily="2" charset="-79"/>
        </a:defRPr>
      </a:lvl3pPr>
      <a:lvl4pPr marL="1600200" indent="-228600" algn="r" rtl="1"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David" pitchFamily="2" charset="-79"/>
        </a:defRPr>
      </a:lvl4pPr>
      <a:lvl5pPr marL="2057400" indent="-228600" algn="r" rtl="1"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David" pitchFamily="2" charset="-79"/>
        </a:defRPr>
      </a:lvl5pPr>
      <a:lvl6pPr marL="25146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he-IL"/>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solidFill>
          <a:schemeClr val="bg1">
            <a:alpha val="0"/>
          </a:schemeClr>
        </a:solidFill>
        <a:effectLst/>
      </p:bgPr>
    </p:bg>
    <p:spTree>
      <p:nvGrpSpPr>
        <p:cNvPr id="1" name=""/>
        <p:cNvGrpSpPr/>
        <p:nvPr/>
      </p:nvGrpSpPr>
      <p:grpSpPr>
        <a:xfrm>
          <a:off x="0" y="0"/>
          <a:ext cx="0" cy="0"/>
          <a:chOff x="0" y="0"/>
          <a:chExt cx="0" cy="0"/>
        </a:xfrm>
      </p:grpSpPr>
      <p:grpSp>
        <p:nvGrpSpPr>
          <p:cNvPr id="5122" name="Group 35"/>
          <p:cNvGrpSpPr>
            <a:grpSpLocks/>
          </p:cNvGrpSpPr>
          <p:nvPr/>
        </p:nvGrpSpPr>
        <p:grpSpPr bwMode="auto">
          <a:xfrm>
            <a:off x="0" y="228600"/>
            <a:ext cx="1981200" cy="6638925"/>
            <a:chOff x="2487613" y="285750"/>
            <a:chExt cx="2428875" cy="5654676"/>
          </a:xfrm>
        </p:grpSpPr>
        <p:sp>
          <p:nvSpPr>
            <p:cNvPr id="5142" name="Freeform 11"/>
            <p:cNvSpPr>
              <a:spLocks/>
            </p:cNvSpPr>
            <p:nvPr/>
          </p:nvSpPr>
          <p:spPr bwMode="auto">
            <a:xfrm>
              <a:off x="2487613" y="2284413"/>
              <a:ext cx="85725" cy="533400"/>
            </a:xfrm>
            <a:custGeom>
              <a:avLst/>
              <a:gdLst>
                <a:gd name="T0" fmla="*/ 2147483646 w 22"/>
                <a:gd name="T1" fmla="*/ 2147483646 h 136"/>
                <a:gd name="T2" fmla="*/ 2147483646 w 22"/>
                <a:gd name="T3" fmla="*/ 2147483646 h 136"/>
                <a:gd name="T4" fmla="*/ 0 w 22"/>
                <a:gd name="T5" fmla="*/ 0 h 136"/>
                <a:gd name="T6" fmla="*/ 0 w 22"/>
                <a:gd name="T7" fmla="*/ 2147483646 h 136"/>
                <a:gd name="T8" fmla="*/ 2147483646 w 22"/>
                <a:gd name="T9" fmla="*/ 2147483646 h 136"/>
                <a:gd name="T10" fmla="*/ 2147483646 w 22"/>
                <a:gd name="T11" fmla="*/ 2147483646 h 13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143" name="Freeform 12"/>
            <p:cNvSpPr>
              <a:spLocks/>
            </p:cNvSpPr>
            <p:nvPr/>
          </p:nvSpPr>
          <p:spPr bwMode="auto">
            <a:xfrm>
              <a:off x="2597151" y="2779713"/>
              <a:ext cx="550863" cy="1978025"/>
            </a:xfrm>
            <a:custGeom>
              <a:avLst/>
              <a:gdLst>
                <a:gd name="T0" fmla="*/ 2147483646 w 140"/>
                <a:gd name="T1" fmla="*/ 2147483646 h 504"/>
                <a:gd name="T2" fmla="*/ 2147483646 w 140"/>
                <a:gd name="T3" fmla="*/ 2147483646 h 504"/>
                <a:gd name="T4" fmla="*/ 2147483646 w 140"/>
                <a:gd name="T5" fmla="*/ 2147483646 h 504"/>
                <a:gd name="T6" fmla="*/ 2147483646 w 140"/>
                <a:gd name="T7" fmla="*/ 2147483646 h 504"/>
                <a:gd name="T8" fmla="*/ 0 w 140"/>
                <a:gd name="T9" fmla="*/ 0 h 504"/>
                <a:gd name="T10" fmla="*/ 2147483646 w 140"/>
                <a:gd name="T11" fmla="*/ 2147483646 h 504"/>
                <a:gd name="T12" fmla="*/ 2147483646 w 140"/>
                <a:gd name="T13" fmla="*/ 2147483646 h 50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144" name="Freeform 13"/>
            <p:cNvSpPr>
              <a:spLocks/>
            </p:cNvSpPr>
            <p:nvPr/>
          </p:nvSpPr>
          <p:spPr bwMode="auto">
            <a:xfrm>
              <a:off x="3175001" y="4730750"/>
              <a:ext cx="519113" cy="1209675"/>
            </a:xfrm>
            <a:custGeom>
              <a:avLst/>
              <a:gdLst>
                <a:gd name="T0" fmla="*/ 2147483646 w 132"/>
                <a:gd name="T1" fmla="*/ 2147483646 h 308"/>
                <a:gd name="T2" fmla="*/ 0 w 132"/>
                <a:gd name="T3" fmla="*/ 0 h 308"/>
                <a:gd name="T4" fmla="*/ 0 w 132"/>
                <a:gd name="T5" fmla="*/ 2147483646 h 308"/>
                <a:gd name="T6" fmla="*/ 2147483646 w 132"/>
                <a:gd name="T7" fmla="*/ 2147483646 h 308"/>
                <a:gd name="T8" fmla="*/ 2147483646 w 132"/>
                <a:gd name="T9" fmla="*/ 2147483646 h 308"/>
                <a:gd name="T10" fmla="*/ 2147483646 w 132"/>
                <a:gd name="T11" fmla="*/ 2147483646 h 308"/>
                <a:gd name="T12" fmla="*/ 2147483646 w 132"/>
                <a:gd name="T13" fmla="*/ 2147483646 h 308"/>
                <a:gd name="T14" fmla="*/ 2147483646 w 132"/>
                <a:gd name="T15" fmla="*/ 2147483646 h 308"/>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145" name="Freeform 14"/>
            <p:cNvSpPr>
              <a:spLocks/>
            </p:cNvSpPr>
            <p:nvPr/>
          </p:nvSpPr>
          <p:spPr bwMode="auto">
            <a:xfrm>
              <a:off x="3305176" y="5630863"/>
              <a:ext cx="146050" cy="309563"/>
            </a:xfrm>
            <a:custGeom>
              <a:avLst/>
              <a:gdLst>
                <a:gd name="T0" fmla="*/ 2147483646 w 37"/>
                <a:gd name="T1" fmla="*/ 2147483646 h 79"/>
                <a:gd name="T2" fmla="*/ 2147483646 w 37"/>
                <a:gd name="T3" fmla="*/ 2147483646 h 79"/>
                <a:gd name="T4" fmla="*/ 0 w 37"/>
                <a:gd name="T5" fmla="*/ 0 h 79"/>
                <a:gd name="T6" fmla="*/ 2147483646 w 37"/>
                <a:gd name="T7" fmla="*/ 2147483646 h 7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146" name="Freeform 15"/>
            <p:cNvSpPr>
              <a:spLocks/>
            </p:cNvSpPr>
            <p:nvPr/>
          </p:nvSpPr>
          <p:spPr bwMode="auto">
            <a:xfrm>
              <a:off x="2573338" y="2817813"/>
              <a:ext cx="700088" cy="2835275"/>
            </a:xfrm>
            <a:custGeom>
              <a:avLst/>
              <a:gdLst>
                <a:gd name="T0" fmla="*/ 2147483646 w 178"/>
                <a:gd name="T1" fmla="*/ 2147483646 h 722"/>
                <a:gd name="T2" fmla="*/ 2147483646 w 178"/>
                <a:gd name="T3" fmla="*/ 2147483646 h 722"/>
                <a:gd name="T4" fmla="*/ 2147483646 w 178"/>
                <a:gd name="T5" fmla="*/ 2147483646 h 722"/>
                <a:gd name="T6" fmla="*/ 2147483646 w 178"/>
                <a:gd name="T7" fmla="*/ 2147483646 h 722"/>
                <a:gd name="T8" fmla="*/ 0 w 178"/>
                <a:gd name="T9" fmla="*/ 0 h 722"/>
                <a:gd name="T10" fmla="*/ 2147483646 w 178"/>
                <a:gd name="T11" fmla="*/ 2147483646 h 722"/>
                <a:gd name="T12" fmla="*/ 2147483646 w 178"/>
                <a:gd name="T13" fmla="*/ 2147483646 h 722"/>
                <a:gd name="T14" fmla="*/ 2147483646 w 178"/>
                <a:gd name="T15" fmla="*/ 2147483646 h 722"/>
                <a:gd name="T16" fmla="*/ 2147483646 w 178"/>
                <a:gd name="T17" fmla="*/ 2147483646 h 722"/>
                <a:gd name="T18" fmla="*/ 2147483646 w 178"/>
                <a:gd name="T19" fmla="*/ 2147483646 h 722"/>
                <a:gd name="T20" fmla="*/ 2147483646 w 178"/>
                <a:gd name="T21" fmla="*/ 2147483646 h 72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147" name="Freeform 16"/>
            <p:cNvSpPr>
              <a:spLocks/>
            </p:cNvSpPr>
            <p:nvPr/>
          </p:nvSpPr>
          <p:spPr bwMode="auto">
            <a:xfrm>
              <a:off x="2506663" y="285750"/>
              <a:ext cx="90488" cy="2493963"/>
            </a:xfrm>
            <a:custGeom>
              <a:avLst/>
              <a:gdLst>
                <a:gd name="T0" fmla="*/ 2147483646 w 23"/>
                <a:gd name="T1" fmla="*/ 2147483646 h 635"/>
                <a:gd name="T2" fmla="*/ 2147483646 w 23"/>
                <a:gd name="T3" fmla="*/ 2147483646 h 635"/>
                <a:gd name="T4" fmla="*/ 2147483646 w 23"/>
                <a:gd name="T5" fmla="*/ 2147483646 h 635"/>
                <a:gd name="T6" fmla="*/ 2147483646 w 23"/>
                <a:gd name="T7" fmla="*/ 2147483646 h 635"/>
                <a:gd name="T8" fmla="*/ 2147483646 w 23"/>
                <a:gd name="T9" fmla="*/ 2147483646 h 635"/>
                <a:gd name="T10" fmla="*/ 2147483646 w 23"/>
                <a:gd name="T11" fmla="*/ 2147483646 h 635"/>
                <a:gd name="T12" fmla="*/ 2147483646 w 23"/>
                <a:gd name="T13" fmla="*/ 0 h 635"/>
                <a:gd name="T14" fmla="*/ 2147483646 w 23"/>
                <a:gd name="T15" fmla="*/ 0 h 635"/>
                <a:gd name="T16" fmla="*/ 2147483646 w 23"/>
                <a:gd name="T17" fmla="*/ 2147483646 h 635"/>
                <a:gd name="T18" fmla="*/ 2147483646 w 23"/>
                <a:gd name="T19" fmla="*/ 2147483646 h 63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148" name="Freeform 17"/>
            <p:cNvSpPr>
              <a:spLocks/>
            </p:cNvSpPr>
            <p:nvPr/>
          </p:nvSpPr>
          <p:spPr bwMode="auto">
            <a:xfrm>
              <a:off x="2554288" y="2598738"/>
              <a:ext cx="66675" cy="420688"/>
            </a:xfrm>
            <a:custGeom>
              <a:avLst/>
              <a:gdLst>
                <a:gd name="T0" fmla="*/ 0 w 17"/>
                <a:gd name="T1" fmla="*/ 0 h 107"/>
                <a:gd name="T2" fmla="*/ 2147483646 w 17"/>
                <a:gd name="T3" fmla="*/ 2147483646 h 107"/>
                <a:gd name="T4" fmla="*/ 2147483646 w 17"/>
                <a:gd name="T5" fmla="*/ 2147483646 h 107"/>
                <a:gd name="T6" fmla="*/ 2147483646 w 17"/>
                <a:gd name="T7" fmla="*/ 2147483646 h 107"/>
                <a:gd name="T8" fmla="*/ 2147483646 w 17"/>
                <a:gd name="T9" fmla="*/ 2147483646 h 107"/>
                <a:gd name="T10" fmla="*/ 0 w 17"/>
                <a:gd name="T11" fmla="*/ 0 h 107"/>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149" name="Freeform 18"/>
            <p:cNvSpPr>
              <a:spLocks/>
            </p:cNvSpPr>
            <p:nvPr/>
          </p:nvSpPr>
          <p:spPr bwMode="auto">
            <a:xfrm>
              <a:off x="3143251" y="4757738"/>
              <a:ext cx="161925" cy="873125"/>
            </a:xfrm>
            <a:custGeom>
              <a:avLst/>
              <a:gdLst>
                <a:gd name="T0" fmla="*/ 0 w 41"/>
                <a:gd name="T1" fmla="*/ 0 h 222"/>
                <a:gd name="T2" fmla="*/ 2147483646 w 41"/>
                <a:gd name="T3" fmla="*/ 2147483646 h 222"/>
                <a:gd name="T4" fmla="*/ 2147483646 w 41"/>
                <a:gd name="T5" fmla="*/ 2147483646 h 222"/>
                <a:gd name="T6" fmla="*/ 2147483646 w 41"/>
                <a:gd name="T7" fmla="*/ 2147483646 h 222"/>
                <a:gd name="T8" fmla="*/ 2147483646 w 41"/>
                <a:gd name="T9" fmla="*/ 2147483646 h 222"/>
                <a:gd name="T10" fmla="*/ 2147483646 w 41"/>
                <a:gd name="T11" fmla="*/ 2147483646 h 222"/>
                <a:gd name="T12" fmla="*/ 2147483646 w 41"/>
                <a:gd name="T13" fmla="*/ 2147483646 h 222"/>
                <a:gd name="T14" fmla="*/ 2147483646 w 41"/>
                <a:gd name="T15" fmla="*/ 2147483646 h 222"/>
                <a:gd name="T16" fmla="*/ 2147483646 w 41"/>
                <a:gd name="T17" fmla="*/ 2147483646 h 222"/>
                <a:gd name="T18" fmla="*/ 0 w 41"/>
                <a:gd name="T19" fmla="*/ 0 h 22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150" name="Freeform 19"/>
            <p:cNvSpPr>
              <a:spLocks/>
            </p:cNvSpPr>
            <p:nvPr/>
          </p:nvSpPr>
          <p:spPr bwMode="auto">
            <a:xfrm>
              <a:off x="3148013" y="1282700"/>
              <a:ext cx="1768475" cy="3448050"/>
            </a:xfrm>
            <a:custGeom>
              <a:avLst/>
              <a:gdLst>
                <a:gd name="T0" fmla="*/ 2147483646 w 450"/>
                <a:gd name="T1" fmla="*/ 2147483646 h 878"/>
                <a:gd name="T2" fmla="*/ 2147483646 w 450"/>
                <a:gd name="T3" fmla="*/ 2147483646 h 878"/>
                <a:gd name="T4" fmla="*/ 2147483646 w 450"/>
                <a:gd name="T5" fmla="*/ 2147483646 h 878"/>
                <a:gd name="T6" fmla="*/ 2147483646 w 450"/>
                <a:gd name="T7" fmla="*/ 2147483646 h 878"/>
                <a:gd name="T8" fmla="*/ 2147483646 w 450"/>
                <a:gd name="T9" fmla="*/ 2147483646 h 878"/>
                <a:gd name="T10" fmla="*/ 2147483646 w 450"/>
                <a:gd name="T11" fmla="*/ 2147483646 h 878"/>
                <a:gd name="T12" fmla="*/ 2147483646 w 450"/>
                <a:gd name="T13" fmla="*/ 2147483646 h 878"/>
                <a:gd name="T14" fmla="*/ 2147483646 w 450"/>
                <a:gd name="T15" fmla="*/ 0 h 878"/>
                <a:gd name="T16" fmla="*/ 2147483646 w 450"/>
                <a:gd name="T17" fmla="*/ 2147483646 h 878"/>
                <a:gd name="T18" fmla="*/ 2147483646 w 450"/>
                <a:gd name="T19" fmla="*/ 2147483646 h 878"/>
                <a:gd name="T20" fmla="*/ 2147483646 w 450"/>
                <a:gd name="T21" fmla="*/ 2147483646 h 878"/>
                <a:gd name="T22" fmla="*/ 2147483646 w 450"/>
                <a:gd name="T23" fmla="*/ 2147483646 h 878"/>
                <a:gd name="T24" fmla="*/ 2147483646 w 450"/>
                <a:gd name="T25" fmla="*/ 2147483646 h 878"/>
                <a:gd name="T26" fmla="*/ 0 w 450"/>
                <a:gd name="T27" fmla="*/ 2147483646 h 878"/>
                <a:gd name="T28" fmla="*/ 0 w 450"/>
                <a:gd name="T29" fmla="*/ 2147483646 h 878"/>
                <a:gd name="T30" fmla="*/ 2147483646 w 450"/>
                <a:gd name="T31" fmla="*/ 2147483646 h 878"/>
                <a:gd name="T32" fmla="*/ 2147483646 w 450"/>
                <a:gd name="T33" fmla="*/ 2147483646 h 87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151" name="Freeform 20"/>
            <p:cNvSpPr>
              <a:spLocks/>
            </p:cNvSpPr>
            <p:nvPr/>
          </p:nvSpPr>
          <p:spPr bwMode="auto">
            <a:xfrm>
              <a:off x="3273426" y="5653088"/>
              <a:ext cx="138113" cy="287338"/>
            </a:xfrm>
            <a:custGeom>
              <a:avLst/>
              <a:gdLst>
                <a:gd name="T0" fmla="*/ 0 w 35"/>
                <a:gd name="T1" fmla="*/ 0 h 73"/>
                <a:gd name="T2" fmla="*/ 2147483646 w 35"/>
                <a:gd name="T3" fmla="*/ 2147483646 h 73"/>
                <a:gd name="T4" fmla="*/ 2147483646 w 35"/>
                <a:gd name="T5" fmla="*/ 2147483646 h 73"/>
                <a:gd name="T6" fmla="*/ 0 w 35"/>
                <a:gd name="T7" fmla="*/ 0 h 73"/>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152" name="Freeform 21"/>
            <p:cNvSpPr>
              <a:spLocks/>
            </p:cNvSpPr>
            <p:nvPr/>
          </p:nvSpPr>
          <p:spPr bwMode="auto">
            <a:xfrm>
              <a:off x="3143251" y="4656138"/>
              <a:ext cx="31750" cy="188913"/>
            </a:xfrm>
            <a:custGeom>
              <a:avLst/>
              <a:gdLst>
                <a:gd name="T0" fmla="*/ 2147483646 w 8"/>
                <a:gd name="T1" fmla="*/ 2147483646 h 48"/>
                <a:gd name="T2" fmla="*/ 2147483646 w 8"/>
                <a:gd name="T3" fmla="*/ 2147483646 h 48"/>
                <a:gd name="T4" fmla="*/ 2147483646 w 8"/>
                <a:gd name="T5" fmla="*/ 2147483646 h 48"/>
                <a:gd name="T6" fmla="*/ 2147483646 w 8"/>
                <a:gd name="T7" fmla="*/ 0 h 48"/>
                <a:gd name="T8" fmla="*/ 0 w 8"/>
                <a:gd name="T9" fmla="*/ 2147483646 h 48"/>
                <a:gd name="T10" fmla="*/ 2147483646 w 8"/>
                <a:gd name="T11" fmla="*/ 2147483646 h 48"/>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153" name="Freeform 22"/>
            <p:cNvSpPr>
              <a:spLocks/>
            </p:cNvSpPr>
            <p:nvPr/>
          </p:nvSpPr>
          <p:spPr bwMode="auto">
            <a:xfrm>
              <a:off x="3211513" y="5410200"/>
              <a:ext cx="203200" cy="530225"/>
            </a:xfrm>
            <a:custGeom>
              <a:avLst/>
              <a:gdLst>
                <a:gd name="T0" fmla="*/ 2147483646 w 52"/>
                <a:gd name="T1" fmla="*/ 2147483646 h 135"/>
                <a:gd name="T2" fmla="*/ 0 w 52"/>
                <a:gd name="T3" fmla="*/ 0 h 135"/>
                <a:gd name="T4" fmla="*/ 2147483646 w 52"/>
                <a:gd name="T5" fmla="*/ 2147483646 h 135"/>
                <a:gd name="T6" fmla="*/ 2147483646 w 52"/>
                <a:gd name="T7" fmla="*/ 2147483646 h 135"/>
                <a:gd name="T8" fmla="*/ 2147483646 w 52"/>
                <a:gd name="T9" fmla="*/ 2147483646 h 135"/>
                <a:gd name="T10" fmla="*/ 2147483646 w 52"/>
                <a:gd name="T11" fmla="*/ 2147483646 h 135"/>
                <a:gd name="T12" fmla="*/ 2147483646 w 52"/>
                <a:gd name="T13" fmla="*/ 2147483646 h 135"/>
                <a:gd name="T14" fmla="*/ 2147483646 w 52"/>
                <a:gd name="T15" fmla="*/ 2147483646 h 135"/>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grpSp>
        <p:nvGrpSpPr>
          <p:cNvPr id="5123" name="Group 48"/>
          <p:cNvGrpSpPr>
            <a:grpSpLocks/>
          </p:cNvGrpSpPr>
          <p:nvPr/>
        </p:nvGrpSpPr>
        <p:grpSpPr bwMode="auto">
          <a:xfrm>
            <a:off x="20638" y="0"/>
            <a:ext cx="1952625" cy="6853238"/>
            <a:chOff x="6627813" y="195717"/>
            <a:chExt cx="1952625" cy="5678034"/>
          </a:xfrm>
        </p:grpSpPr>
        <p:sp>
          <p:nvSpPr>
            <p:cNvPr id="5130" name="Freeform 27"/>
            <p:cNvSpPr>
              <a:spLocks/>
            </p:cNvSpPr>
            <p:nvPr/>
          </p:nvSpPr>
          <p:spPr bwMode="auto">
            <a:xfrm>
              <a:off x="6627813" y="195717"/>
              <a:ext cx="409575" cy="3646488"/>
            </a:xfrm>
            <a:custGeom>
              <a:avLst/>
              <a:gdLst>
                <a:gd name="T0" fmla="*/ 2147483646 w 103"/>
                <a:gd name="T1" fmla="*/ 2147483646 h 920"/>
                <a:gd name="T2" fmla="*/ 2147483646 w 103"/>
                <a:gd name="T3" fmla="*/ 2147483646 h 920"/>
                <a:gd name="T4" fmla="*/ 2147483646 w 103"/>
                <a:gd name="T5" fmla="*/ 2147483646 h 920"/>
                <a:gd name="T6" fmla="*/ 2147483646 w 103"/>
                <a:gd name="T7" fmla="*/ 2147483646 h 920"/>
                <a:gd name="T8" fmla="*/ 2147483646 w 103"/>
                <a:gd name="T9" fmla="*/ 2147483646 h 920"/>
                <a:gd name="T10" fmla="*/ 2147483646 w 103"/>
                <a:gd name="T11" fmla="*/ 2147483646 h 920"/>
                <a:gd name="T12" fmla="*/ 2147483646 w 103"/>
                <a:gd name="T13" fmla="*/ 2147483646 h 920"/>
                <a:gd name="T14" fmla="*/ 2147483646 w 103"/>
                <a:gd name="T15" fmla="*/ 2147483646 h 920"/>
                <a:gd name="T16" fmla="*/ 2147483646 w 103"/>
                <a:gd name="T17" fmla="*/ 2147483646 h 920"/>
                <a:gd name="T18" fmla="*/ 2147483646 w 103"/>
                <a:gd name="T19" fmla="*/ 2147483646 h 920"/>
                <a:gd name="T20" fmla="*/ 2147483646 w 103"/>
                <a:gd name="T21" fmla="*/ 2147483646 h 920"/>
                <a:gd name="T22" fmla="*/ 2147483646 w 103"/>
                <a:gd name="T23" fmla="*/ 0 h 920"/>
                <a:gd name="T24" fmla="*/ 0 w 103"/>
                <a:gd name="T25" fmla="*/ 0 h 920"/>
                <a:gd name="T26" fmla="*/ 2147483646 w 103"/>
                <a:gd name="T27" fmla="*/ 2147483646 h 920"/>
                <a:gd name="T28" fmla="*/ 2147483646 w 103"/>
                <a:gd name="T29" fmla="*/ 2147483646 h 920"/>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131" name="Freeform 28"/>
            <p:cNvSpPr>
              <a:spLocks/>
            </p:cNvSpPr>
            <p:nvPr/>
          </p:nvSpPr>
          <p:spPr bwMode="auto">
            <a:xfrm>
              <a:off x="7061201" y="3771900"/>
              <a:ext cx="350838" cy="1309688"/>
            </a:xfrm>
            <a:custGeom>
              <a:avLst/>
              <a:gdLst>
                <a:gd name="T0" fmla="*/ 2147483646 w 88"/>
                <a:gd name="T1" fmla="*/ 2147483646 h 330"/>
                <a:gd name="T2" fmla="*/ 2147483646 w 88"/>
                <a:gd name="T3" fmla="*/ 2147483646 h 330"/>
                <a:gd name="T4" fmla="*/ 2147483646 w 88"/>
                <a:gd name="T5" fmla="*/ 2147483646 h 330"/>
                <a:gd name="T6" fmla="*/ 2147483646 w 88"/>
                <a:gd name="T7" fmla="*/ 2147483646 h 330"/>
                <a:gd name="T8" fmla="*/ 2147483646 w 88"/>
                <a:gd name="T9" fmla="*/ 2147483646 h 330"/>
                <a:gd name="T10" fmla="*/ 0 w 88"/>
                <a:gd name="T11" fmla="*/ 0 h 330"/>
                <a:gd name="T12" fmla="*/ 2147483646 w 88"/>
                <a:gd name="T13" fmla="*/ 2147483646 h 330"/>
                <a:gd name="T14" fmla="*/ 2147483646 w 88"/>
                <a:gd name="T15" fmla="*/ 2147483646 h 330"/>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132" name="Freeform 29"/>
            <p:cNvSpPr>
              <a:spLocks/>
            </p:cNvSpPr>
            <p:nvPr/>
          </p:nvSpPr>
          <p:spPr bwMode="auto">
            <a:xfrm>
              <a:off x="7439026" y="5053013"/>
              <a:ext cx="357188" cy="820738"/>
            </a:xfrm>
            <a:custGeom>
              <a:avLst/>
              <a:gdLst>
                <a:gd name="T0" fmla="*/ 2147483646 w 90"/>
                <a:gd name="T1" fmla="*/ 2147483646 h 207"/>
                <a:gd name="T2" fmla="*/ 0 w 90"/>
                <a:gd name="T3" fmla="*/ 0 h 207"/>
                <a:gd name="T4" fmla="*/ 2147483646 w 90"/>
                <a:gd name="T5" fmla="*/ 2147483646 h 207"/>
                <a:gd name="T6" fmla="*/ 2147483646 w 90"/>
                <a:gd name="T7" fmla="*/ 2147483646 h 207"/>
                <a:gd name="T8" fmla="*/ 2147483646 w 90"/>
                <a:gd name="T9" fmla="*/ 2147483646 h 207"/>
                <a:gd name="T10" fmla="*/ 2147483646 w 90"/>
                <a:gd name="T11" fmla="*/ 2147483646 h 207"/>
                <a:gd name="T12" fmla="*/ 2147483646 w 90"/>
                <a:gd name="T13" fmla="*/ 2147483646 h 207"/>
                <a:gd name="T14" fmla="*/ 2147483646 w 90"/>
                <a:gd name="T15" fmla="*/ 2147483646 h 207"/>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133" name="Freeform 30"/>
            <p:cNvSpPr>
              <a:spLocks/>
            </p:cNvSpPr>
            <p:nvPr/>
          </p:nvSpPr>
          <p:spPr bwMode="auto">
            <a:xfrm>
              <a:off x="7037388" y="3811588"/>
              <a:ext cx="457200" cy="1852613"/>
            </a:xfrm>
            <a:custGeom>
              <a:avLst/>
              <a:gdLst>
                <a:gd name="T0" fmla="*/ 2147483646 w 115"/>
                <a:gd name="T1" fmla="*/ 2147483646 h 467"/>
                <a:gd name="T2" fmla="*/ 2147483646 w 115"/>
                <a:gd name="T3" fmla="*/ 2147483646 h 467"/>
                <a:gd name="T4" fmla="*/ 2147483646 w 115"/>
                <a:gd name="T5" fmla="*/ 2147483646 h 467"/>
                <a:gd name="T6" fmla="*/ 2147483646 w 115"/>
                <a:gd name="T7" fmla="*/ 2147483646 h 467"/>
                <a:gd name="T8" fmla="*/ 0 w 115"/>
                <a:gd name="T9" fmla="*/ 0 h 467"/>
                <a:gd name="T10" fmla="*/ 2147483646 w 115"/>
                <a:gd name="T11" fmla="*/ 2147483646 h 467"/>
                <a:gd name="T12" fmla="*/ 2147483646 w 115"/>
                <a:gd name="T13" fmla="*/ 2147483646 h 467"/>
                <a:gd name="T14" fmla="*/ 2147483646 w 115"/>
                <a:gd name="T15" fmla="*/ 2147483646 h 467"/>
                <a:gd name="T16" fmla="*/ 2147483646 w 115"/>
                <a:gd name="T17" fmla="*/ 2147483646 h 467"/>
                <a:gd name="T18" fmla="*/ 2147483646 w 115"/>
                <a:gd name="T19" fmla="*/ 2147483646 h 467"/>
                <a:gd name="T20" fmla="*/ 2147483646 w 115"/>
                <a:gd name="T21" fmla="*/ 2147483646 h 467"/>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134" name="Freeform 31"/>
            <p:cNvSpPr>
              <a:spLocks/>
            </p:cNvSpPr>
            <p:nvPr/>
          </p:nvSpPr>
          <p:spPr bwMode="auto">
            <a:xfrm>
              <a:off x="6992938" y="1263650"/>
              <a:ext cx="144463" cy="2508250"/>
            </a:xfrm>
            <a:custGeom>
              <a:avLst/>
              <a:gdLst>
                <a:gd name="T0" fmla="*/ 2147483646 w 36"/>
                <a:gd name="T1" fmla="*/ 2147483646 h 633"/>
                <a:gd name="T2" fmla="*/ 2147483646 w 36"/>
                <a:gd name="T3" fmla="*/ 2147483646 h 633"/>
                <a:gd name="T4" fmla="*/ 2147483646 w 36"/>
                <a:gd name="T5" fmla="*/ 2147483646 h 633"/>
                <a:gd name="T6" fmla="*/ 2147483646 w 36"/>
                <a:gd name="T7" fmla="*/ 2147483646 h 633"/>
                <a:gd name="T8" fmla="*/ 2147483646 w 36"/>
                <a:gd name="T9" fmla="*/ 2147483646 h 633"/>
                <a:gd name="T10" fmla="*/ 2147483646 w 36"/>
                <a:gd name="T11" fmla="*/ 0 h 633"/>
                <a:gd name="T12" fmla="*/ 2147483646 w 36"/>
                <a:gd name="T13" fmla="*/ 0 h 633"/>
                <a:gd name="T14" fmla="*/ 2147483646 w 36"/>
                <a:gd name="T15" fmla="*/ 2147483646 h 633"/>
                <a:gd name="T16" fmla="*/ 2147483646 w 36"/>
                <a:gd name="T17" fmla="*/ 2147483646 h 633"/>
                <a:gd name="T18" fmla="*/ 2147483646 w 36"/>
                <a:gd name="T19" fmla="*/ 2147483646 h 633"/>
                <a:gd name="T20" fmla="*/ 2147483646 w 36"/>
                <a:gd name="T21" fmla="*/ 2147483646 h 633"/>
                <a:gd name="T22" fmla="*/ 2147483646 w 36"/>
                <a:gd name="T23" fmla="*/ 2147483646 h 633"/>
                <a:gd name="T24" fmla="*/ 2147483646 w 36"/>
                <a:gd name="T25" fmla="*/ 2147483646 h 633"/>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135" name="Freeform 32"/>
            <p:cNvSpPr>
              <a:spLocks/>
            </p:cNvSpPr>
            <p:nvPr/>
          </p:nvSpPr>
          <p:spPr bwMode="auto">
            <a:xfrm>
              <a:off x="7526338" y="5640388"/>
              <a:ext cx="111125" cy="233363"/>
            </a:xfrm>
            <a:custGeom>
              <a:avLst/>
              <a:gdLst>
                <a:gd name="T0" fmla="*/ 2147483646 w 28"/>
                <a:gd name="T1" fmla="*/ 2147483646 h 59"/>
                <a:gd name="T2" fmla="*/ 2147483646 w 28"/>
                <a:gd name="T3" fmla="*/ 2147483646 h 59"/>
                <a:gd name="T4" fmla="*/ 0 w 28"/>
                <a:gd name="T5" fmla="*/ 0 h 59"/>
                <a:gd name="T6" fmla="*/ 2147483646 w 28"/>
                <a:gd name="T7" fmla="*/ 2147483646 h 5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136" name="Freeform 33"/>
            <p:cNvSpPr>
              <a:spLocks/>
            </p:cNvSpPr>
            <p:nvPr/>
          </p:nvSpPr>
          <p:spPr bwMode="auto">
            <a:xfrm>
              <a:off x="7021513" y="3598863"/>
              <a:ext cx="68263" cy="423863"/>
            </a:xfrm>
            <a:custGeom>
              <a:avLst/>
              <a:gdLst>
                <a:gd name="T0" fmla="*/ 2147483646 w 17"/>
                <a:gd name="T1" fmla="*/ 2147483646 h 107"/>
                <a:gd name="T2" fmla="*/ 2147483646 w 17"/>
                <a:gd name="T3" fmla="*/ 2147483646 h 107"/>
                <a:gd name="T4" fmla="*/ 2147483646 w 17"/>
                <a:gd name="T5" fmla="*/ 2147483646 h 107"/>
                <a:gd name="T6" fmla="*/ 2147483646 w 17"/>
                <a:gd name="T7" fmla="*/ 2147483646 h 107"/>
                <a:gd name="T8" fmla="*/ 0 w 17"/>
                <a:gd name="T9" fmla="*/ 0 h 107"/>
                <a:gd name="T10" fmla="*/ 0 w 17"/>
                <a:gd name="T11" fmla="*/ 2147483646 h 107"/>
                <a:gd name="T12" fmla="*/ 2147483646 w 17"/>
                <a:gd name="T13" fmla="*/ 2147483646 h 10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137" name="Freeform 34"/>
            <p:cNvSpPr>
              <a:spLocks/>
            </p:cNvSpPr>
            <p:nvPr/>
          </p:nvSpPr>
          <p:spPr bwMode="auto">
            <a:xfrm>
              <a:off x="7412038" y="2801938"/>
              <a:ext cx="1168400" cy="2251075"/>
            </a:xfrm>
            <a:custGeom>
              <a:avLst/>
              <a:gdLst>
                <a:gd name="T0" fmla="*/ 2147483646 w 294"/>
                <a:gd name="T1" fmla="*/ 2147483646 h 568"/>
                <a:gd name="T2" fmla="*/ 2147483646 w 294"/>
                <a:gd name="T3" fmla="*/ 2147483646 h 568"/>
                <a:gd name="T4" fmla="*/ 2147483646 w 294"/>
                <a:gd name="T5" fmla="*/ 2147483646 h 568"/>
                <a:gd name="T6" fmla="*/ 2147483646 w 294"/>
                <a:gd name="T7" fmla="*/ 2147483646 h 568"/>
                <a:gd name="T8" fmla="*/ 2147483646 w 294"/>
                <a:gd name="T9" fmla="*/ 2147483646 h 568"/>
                <a:gd name="T10" fmla="*/ 2147483646 w 294"/>
                <a:gd name="T11" fmla="*/ 2147483646 h 568"/>
                <a:gd name="T12" fmla="*/ 2147483646 w 294"/>
                <a:gd name="T13" fmla="*/ 0 h 568"/>
                <a:gd name="T14" fmla="*/ 2147483646 w 294"/>
                <a:gd name="T15" fmla="*/ 0 h 568"/>
                <a:gd name="T16" fmla="*/ 2147483646 w 294"/>
                <a:gd name="T17" fmla="*/ 2147483646 h 568"/>
                <a:gd name="T18" fmla="*/ 2147483646 w 294"/>
                <a:gd name="T19" fmla="*/ 2147483646 h 568"/>
                <a:gd name="T20" fmla="*/ 2147483646 w 294"/>
                <a:gd name="T21" fmla="*/ 2147483646 h 568"/>
                <a:gd name="T22" fmla="*/ 2147483646 w 294"/>
                <a:gd name="T23" fmla="*/ 2147483646 h 568"/>
                <a:gd name="T24" fmla="*/ 2147483646 w 294"/>
                <a:gd name="T25" fmla="*/ 2147483646 h 568"/>
                <a:gd name="T26" fmla="*/ 0 w 294"/>
                <a:gd name="T27" fmla="*/ 2147483646 h 568"/>
                <a:gd name="T28" fmla="*/ 2147483646 w 294"/>
                <a:gd name="T29" fmla="*/ 2147483646 h 568"/>
                <a:gd name="T30" fmla="*/ 2147483646 w 294"/>
                <a:gd name="T31" fmla="*/ 2147483646 h 568"/>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138" name="Freeform 35"/>
            <p:cNvSpPr>
              <a:spLocks/>
            </p:cNvSpPr>
            <p:nvPr/>
          </p:nvSpPr>
          <p:spPr bwMode="auto">
            <a:xfrm>
              <a:off x="7494588" y="5664200"/>
              <a:ext cx="100013" cy="209550"/>
            </a:xfrm>
            <a:custGeom>
              <a:avLst/>
              <a:gdLst>
                <a:gd name="T0" fmla="*/ 0 w 25"/>
                <a:gd name="T1" fmla="*/ 0 h 53"/>
                <a:gd name="T2" fmla="*/ 2147483646 w 25"/>
                <a:gd name="T3" fmla="*/ 2147483646 h 53"/>
                <a:gd name="T4" fmla="*/ 2147483646 w 25"/>
                <a:gd name="T5" fmla="*/ 2147483646 h 53"/>
                <a:gd name="T6" fmla="*/ 0 w 25"/>
                <a:gd name="T7" fmla="*/ 0 h 53"/>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139" name="Freeform 36"/>
            <p:cNvSpPr>
              <a:spLocks/>
            </p:cNvSpPr>
            <p:nvPr/>
          </p:nvSpPr>
          <p:spPr bwMode="auto">
            <a:xfrm>
              <a:off x="7412038" y="5081588"/>
              <a:ext cx="114300" cy="558800"/>
            </a:xfrm>
            <a:custGeom>
              <a:avLst/>
              <a:gdLst>
                <a:gd name="T0" fmla="*/ 0 w 29"/>
                <a:gd name="T1" fmla="*/ 0 h 141"/>
                <a:gd name="T2" fmla="*/ 2147483646 w 29"/>
                <a:gd name="T3" fmla="*/ 2147483646 h 141"/>
                <a:gd name="T4" fmla="*/ 2147483646 w 29"/>
                <a:gd name="T5" fmla="*/ 2147483646 h 141"/>
                <a:gd name="T6" fmla="*/ 2147483646 w 29"/>
                <a:gd name="T7" fmla="*/ 2147483646 h 141"/>
                <a:gd name="T8" fmla="*/ 2147483646 w 29"/>
                <a:gd name="T9" fmla="*/ 2147483646 h 141"/>
                <a:gd name="T10" fmla="*/ 2147483646 w 29"/>
                <a:gd name="T11" fmla="*/ 2147483646 h 141"/>
                <a:gd name="T12" fmla="*/ 2147483646 w 29"/>
                <a:gd name="T13" fmla="*/ 2147483646 h 141"/>
                <a:gd name="T14" fmla="*/ 0 w 29"/>
                <a:gd name="T15" fmla="*/ 0 h 141"/>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140" name="Freeform 37"/>
            <p:cNvSpPr>
              <a:spLocks/>
            </p:cNvSpPr>
            <p:nvPr/>
          </p:nvSpPr>
          <p:spPr bwMode="auto">
            <a:xfrm>
              <a:off x="7412038" y="4978400"/>
              <a:ext cx="31750" cy="188913"/>
            </a:xfrm>
            <a:custGeom>
              <a:avLst/>
              <a:gdLst>
                <a:gd name="T0" fmla="*/ 0 w 8"/>
                <a:gd name="T1" fmla="*/ 2147483646 h 48"/>
                <a:gd name="T2" fmla="*/ 2147483646 w 8"/>
                <a:gd name="T3" fmla="*/ 2147483646 h 48"/>
                <a:gd name="T4" fmla="*/ 2147483646 w 8"/>
                <a:gd name="T5" fmla="*/ 2147483646 h 48"/>
                <a:gd name="T6" fmla="*/ 2147483646 w 8"/>
                <a:gd name="T7" fmla="*/ 2147483646 h 48"/>
                <a:gd name="T8" fmla="*/ 0 w 8"/>
                <a:gd name="T9" fmla="*/ 0 h 48"/>
                <a:gd name="T10" fmla="*/ 0 w 8"/>
                <a:gd name="T11" fmla="*/ 2147483646 h 48"/>
                <a:gd name="T12" fmla="*/ 0 w 8"/>
                <a:gd name="T13" fmla="*/ 2147483646 h 48"/>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141" name="Freeform 38"/>
            <p:cNvSpPr>
              <a:spLocks/>
            </p:cNvSpPr>
            <p:nvPr/>
          </p:nvSpPr>
          <p:spPr bwMode="auto">
            <a:xfrm>
              <a:off x="7439026" y="5434013"/>
              <a:ext cx="174625" cy="439738"/>
            </a:xfrm>
            <a:custGeom>
              <a:avLst/>
              <a:gdLst>
                <a:gd name="T0" fmla="*/ 2147483646 w 44"/>
                <a:gd name="T1" fmla="*/ 2147483646 h 111"/>
                <a:gd name="T2" fmla="*/ 0 w 44"/>
                <a:gd name="T3" fmla="*/ 0 h 111"/>
                <a:gd name="T4" fmla="*/ 2147483646 w 44"/>
                <a:gd name="T5" fmla="*/ 2147483646 h 111"/>
                <a:gd name="T6" fmla="*/ 2147483646 w 44"/>
                <a:gd name="T7" fmla="*/ 2147483646 h 111"/>
                <a:gd name="T8" fmla="*/ 2147483646 w 44"/>
                <a:gd name="T9" fmla="*/ 2147483646 h 111"/>
                <a:gd name="T10" fmla="*/ 2147483646 w 44"/>
                <a:gd name="T11" fmla="*/ 2147483646 h 111"/>
                <a:gd name="T12" fmla="*/ 2147483646 w 44"/>
                <a:gd name="T13" fmla="*/ 2147483646 h 111"/>
                <a:gd name="T14" fmla="*/ 2147483646 w 44"/>
                <a:gd name="T15" fmla="*/ 2147483646 h 111"/>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sp>
        <p:nvSpPr>
          <p:cNvPr id="62" name="Rectangle 61"/>
          <p:cNvSpPr/>
          <p:nvPr/>
        </p:nvSpPr>
        <p:spPr>
          <a:xfrm>
            <a:off x="0" y="0"/>
            <a:ext cx="182563"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5125" name="Title Placeholder 1"/>
          <p:cNvSpPr>
            <a:spLocks noGrp="1"/>
          </p:cNvSpPr>
          <p:nvPr>
            <p:ph type="title"/>
          </p:nvPr>
        </p:nvSpPr>
        <p:spPr bwMode="auto">
          <a:xfrm>
            <a:off x="1944688" y="623888"/>
            <a:ext cx="6589712" cy="1281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he-IL" altLang="he-IL"/>
              <a:t>לחץ כדי לערוך סגנון כותרת של תבנית בסיס</a:t>
            </a:r>
          </a:p>
        </p:txBody>
      </p:sp>
      <p:sp>
        <p:nvSpPr>
          <p:cNvPr id="5126" name="Text Placeholder 2"/>
          <p:cNvSpPr>
            <a:spLocks noGrp="1"/>
          </p:cNvSpPr>
          <p:nvPr>
            <p:ph type="body" idx="1"/>
          </p:nvPr>
        </p:nvSpPr>
        <p:spPr bwMode="auto">
          <a:xfrm>
            <a:off x="1943100" y="2133600"/>
            <a:ext cx="6591300" cy="3886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he-IL" altLang="he-IL"/>
              <a:t>לחץ כדי לערוך סגנונות טקסט של תבנית בסיס</a:t>
            </a:r>
          </a:p>
          <a:p>
            <a:pPr lvl="1"/>
            <a:r>
              <a:rPr lang="he-IL" altLang="he-IL"/>
              <a:t>רמה שנייה</a:t>
            </a:r>
          </a:p>
          <a:p>
            <a:pPr lvl="2"/>
            <a:r>
              <a:rPr lang="he-IL" altLang="he-IL"/>
              <a:t>רמה שלישית</a:t>
            </a:r>
          </a:p>
          <a:p>
            <a:pPr lvl="3"/>
            <a:r>
              <a:rPr lang="he-IL" altLang="he-IL"/>
              <a:t>רמה רביעית</a:t>
            </a:r>
          </a:p>
          <a:p>
            <a:pPr lvl="4"/>
            <a:r>
              <a:rPr lang="he-IL" altLang="he-IL"/>
              <a:t>רמה חמישית</a:t>
            </a:r>
          </a:p>
        </p:txBody>
      </p:sp>
      <p:sp>
        <p:nvSpPr>
          <p:cNvPr id="4" name="Date Placeholder 3"/>
          <p:cNvSpPr>
            <a:spLocks noGrp="1"/>
          </p:cNvSpPr>
          <p:nvPr>
            <p:ph type="dt" sz="half" idx="2"/>
          </p:nvPr>
        </p:nvSpPr>
        <p:spPr>
          <a:xfrm>
            <a:off x="7772400" y="6135688"/>
            <a:ext cx="766763" cy="369887"/>
          </a:xfrm>
          <a:prstGeom prst="rect">
            <a:avLst/>
          </a:prstGeom>
        </p:spPr>
        <p:txBody>
          <a:bodyPr vert="horz" lIns="91440" tIns="45720" rIns="91440" bIns="45720" rtlCol="0" anchor="ctr"/>
          <a:lstStyle>
            <a:lvl1pPr algn="r" rtl="1" eaLnBrk="1" hangingPunct="1">
              <a:defRPr sz="900">
                <a:solidFill>
                  <a:schemeClr val="tx1">
                    <a:tint val="75000"/>
                  </a:schemeClr>
                </a:solidFill>
              </a:defRPr>
            </a:lvl1pPr>
          </a:lstStyle>
          <a:p>
            <a:pPr>
              <a:defRPr/>
            </a:pPr>
            <a:fld id="{4296A746-FECB-4A35-B15C-E5D2ECE398F8}" type="datetimeFigureOut">
              <a:rPr lang="en-US"/>
              <a:pPr>
                <a:defRPr/>
              </a:pPr>
              <a:t>9/8/2019</a:t>
            </a:fld>
            <a:endParaRPr lang="en-US"/>
          </a:p>
        </p:txBody>
      </p:sp>
      <p:sp>
        <p:nvSpPr>
          <p:cNvPr id="5" name="Footer Placeholder 4"/>
          <p:cNvSpPr>
            <a:spLocks noGrp="1"/>
          </p:cNvSpPr>
          <p:nvPr>
            <p:ph type="ftr" sz="quarter" idx="3"/>
          </p:nvPr>
        </p:nvSpPr>
        <p:spPr>
          <a:xfrm>
            <a:off x="1943100" y="6135688"/>
            <a:ext cx="5716588" cy="365125"/>
          </a:xfrm>
          <a:prstGeom prst="rect">
            <a:avLst/>
          </a:prstGeom>
        </p:spPr>
        <p:txBody>
          <a:bodyPr vert="horz" lIns="91440" tIns="45720" rIns="91440" bIns="45720" rtlCol="0" anchor="ctr"/>
          <a:lstStyle>
            <a:lvl1pPr algn="l" rtl="1" eaLnBrk="1" hangingPunct="1">
              <a:defRPr sz="900">
                <a:solidFill>
                  <a:schemeClr val="tx1">
                    <a:tint val="75000"/>
                  </a:schemeClr>
                </a:solidFill>
              </a:defRPr>
            </a:lvl1pPr>
          </a:lstStyle>
          <a:p>
            <a:pPr>
              <a:defRPr/>
            </a:pPr>
            <a:endParaRPr lang="en-US"/>
          </a:p>
        </p:txBody>
      </p:sp>
      <p:sp>
        <p:nvSpPr>
          <p:cNvPr id="6" name="Slide Number Placeholder 5"/>
          <p:cNvSpPr>
            <a:spLocks noGrp="1"/>
          </p:cNvSpPr>
          <p:nvPr>
            <p:ph type="sldNum" sz="quarter" idx="4"/>
          </p:nvPr>
        </p:nvSpPr>
        <p:spPr bwMode="gray">
          <a:xfrm>
            <a:off x="511175" y="787400"/>
            <a:ext cx="585788" cy="365125"/>
          </a:xfrm>
          <a:prstGeom prst="rect">
            <a:avLst/>
          </a:prstGeom>
        </p:spPr>
        <p:txBody>
          <a:bodyPr vert="horz" lIns="91440" tIns="45720" rIns="91440" bIns="45720" rtlCol="0" anchor="ctr"/>
          <a:lstStyle>
            <a:lvl1pPr algn="r" rtl="1" eaLnBrk="1" hangingPunct="1">
              <a:defRPr sz="2000">
                <a:solidFill>
                  <a:srgbClr val="FEFFFF"/>
                </a:solidFill>
              </a:defRPr>
            </a:lvl1pPr>
          </a:lstStyle>
          <a:p>
            <a:pPr>
              <a:defRPr/>
            </a:pPr>
            <a:fld id="{538344F8-85AC-4B09-9A71-0828ED4848E0}"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90450" r:id="rId1"/>
    <p:sldLayoutId id="2147490451" r:id="rId2"/>
    <p:sldLayoutId id="2147490452" r:id="rId3"/>
    <p:sldLayoutId id="2147490453" r:id="rId4"/>
    <p:sldLayoutId id="2147490454" r:id="rId5"/>
    <p:sldLayoutId id="2147490455" r:id="rId6"/>
    <p:sldLayoutId id="2147490456" r:id="rId7"/>
    <p:sldLayoutId id="2147490457" r:id="rId8"/>
    <p:sldLayoutId id="2147490458" r:id="rId9"/>
    <p:sldLayoutId id="2147490459" r:id="rId10"/>
    <p:sldLayoutId id="2147490460" r:id="rId11"/>
    <p:sldLayoutId id="2147490461" r:id="rId12"/>
    <p:sldLayoutId id="2147490462" r:id="rId13"/>
    <p:sldLayoutId id="2147490463" r:id="rId14"/>
    <p:sldLayoutId id="2147490464" r:id="rId15"/>
    <p:sldLayoutId id="2147490465" r:id="rId16"/>
  </p:sldLayoutIdLst>
  <p:txStyles>
    <p:titleStyle>
      <a:lvl1pPr algn="l" defTabSz="457200" rtl="1" eaLnBrk="0" fontAlgn="base" hangingPunct="0">
        <a:spcBef>
          <a:spcPct val="0"/>
        </a:spcBef>
        <a:spcAft>
          <a:spcPct val="0"/>
        </a:spcAft>
        <a:defRPr sz="3600" kern="1200">
          <a:solidFill>
            <a:srgbClr val="262626"/>
          </a:solidFill>
          <a:latin typeface="+mj-lt"/>
          <a:ea typeface="+mj-ea"/>
          <a:cs typeface="+mj-cs"/>
        </a:defRPr>
      </a:lvl1pPr>
      <a:lvl2pPr algn="l" defTabSz="457200" rtl="1" eaLnBrk="0" fontAlgn="base" hangingPunct="0">
        <a:spcBef>
          <a:spcPct val="0"/>
        </a:spcBef>
        <a:spcAft>
          <a:spcPct val="0"/>
        </a:spcAft>
        <a:defRPr sz="3600">
          <a:solidFill>
            <a:srgbClr val="262626"/>
          </a:solidFill>
          <a:latin typeface="Century Gothic" panose="020B0502020202020204" pitchFamily="34" charset="0"/>
          <a:cs typeface="Gisha" panose="020B0502040204020203" pitchFamily="34" charset="-79"/>
        </a:defRPr>
      </a:lvl2pPr>
      <a:lvl3pPr algn="l" defTabSz="457200" rtl="1" eaLnBrk="0" fontAlgn="base" hangingPunct="0">
        <a:spcBef>
          <a:spcPct val="0"/>
        </a:spcBef>
        <a:spcAft>
          <a:spcPct val="0"/>
        </a:spcAft>
        <a:defRPr sz="3600">
          <a:solidFill>
            <a:srgbClr val="262626"/>
          </a:solidFill>
          <a:latin typeface="Century Gothic" panose="020B0502020202020204" pitchFamily="34" charset="0"/>
          <a:cs typeface="Gisha" panose="020B0502040204020203" pitchFamily="34" charset="-79"/>
        </a:defRPr>
      </a:lvl3pPr>
      <a:lvl4pPr algn="l" defTabSz="457200" rtl="1" eaLnBrk="0" fontAlgn="base" hangingPunct="0">
        <a:spcBef>
          <a:spcPct val="0"/>
        </a:spcBef>
        <a:spcAft>
          <a:spcPct val="0"/>
        </a:spcAft>
        <a:defRPr sz="3600">
          <a:solidFill>
            <a:srgbClr val="262626"/>
          </a:solidFill>
          <a:latin typeface="Century Gothic" panose="020B0502020202020204" pitchFamily="34" charset="0"/>
          <a:cs typeface="Gisha" panose="020B0502040204020203" pitchFamily="34" charset="-79"/>
        </a:defRPr>
      </a:lvl4pPr>
      <a:lvl5pPr algn="l" defTabSz="457200" rtl="1" eaLnBrk="0" fontAlgn="base" hangingPunct="0">
        <a:spcBef>
          <a:spcPct val="0"/>
        </a:spcBef>
        <a:spcAft>
          <a:spcPct val="0"/>
        </a:spcAft>
        <a:defRPr sz="3600">
          <a:solidFill>
            <a:srgbClr val="262626"/>
          </a:solidFill>
          <a:latin typeface="Century Gothic" panose="020B0502020202020204" pitchFamily="34" charset="0"/>
          <a:cs typeface="Gisha" panose="020B0502040204020203" pitchFamily="34" charset="-79"/>
        </a:defRPr>
      </a:lvl5pPr>
      <a:lvl6pPr rtl="1" eaLnBrk="1" hangingPunct="1">
        <a:defRPr>
          <a:solidFill>
            <a:schemeClr val="tx2"/>
          </a:solidFill>
        </a:defRPr>
      </a:lvl6pPr>
      <a:lvl7pPr rtl="1" eaLnBrk="1" hangingPunct="1">
        <a:defRPr>
          <a:solidFill>
            <a:schemeClr val="tx2"/>
          </a:solidFill>
        </a:defRPr>
      </a:lvl7pPr>
      <a:lvl8pPr rtl="1" eaLnBrk="1" hangingPunct="1">
        <a:defRPr>
          <a:solidFill>
            <a:schemeClr val="tx2"/>
          </a:solidFill>
        </a:defRPr>
      </a:lvl8pPr>
      <a:lvl9pPr rtl="1" eaLnBrk="1" hangingPunct="1">
        <a:defRPr>
          <a:solidFill>
            <a:schemeClr val="tx2"/>
          </a:solidFill>
        </a:defRPr>
      </a:lvl9pPr>
    </p:titleStyle>
    <p:bodyStyle>
      <a:lvl1pPr marL="342900" indent="-342900" algn="r" defTabSz="457200" rtl="1" eaLnBrk="0" fontAlgn="base" hangingPunct="0">
        <a:spcBef>
          <a:spcPts val="1000"/>
        </a:spcBef>
        <a:spcAft>
          <a:spcPct val="0"/>
        </a:spcAft>
        <a:buClr>
          <a:schemeClr val="accent1"/>
        </a:buClr>
        <a:buFont typeface="Wingdings 3" panose="05040102010807070707" pitchFamily="18" charset="2"/>
        <a:buChar char=""/>
        <a:defRPr kern="1200">
          <a:solidFill>
            <a:srgbClr val="404040"/>
          </a:solidFill>
          <a:latin typeface="+mn-lt"/>
          <a:ea typeface="+mn-ea"/>
          <a:cs typeface="+mn-cs"/>
        </a:defRPr>
      </a:lvl1pPr>
      <a:lvl2pPr marL="742950" indent="-285750" algn="r" defTabSz="457200" rtl="1" eaLnBrk="0" fontAlgn="base" hangingPunct="0">
        <a:spcBef>
          <a:spcPts val="1000"/>
        </a:spcBef>
        <a:spcAft>
          <a:spcPct val="0"/>
        </a:spcAft>
        <a:buClr>
          <a:schemeClr val="accent1"/>
        </a:buClr>
        <a:buFont typeface="Wingdings 3" panose="05040102010807070707" pitchFamily="18" charset="2"/>
        <a:buChar char=""/>
        <a:defRPr sz="1600" kern="1200">
          <a:solidFill>
            <a:srgbClr val="404040"/>
          </a:solidFill>
          <a:latin typeface="+mn-lt"/>
          <a:ea typeface="+mn-ea"/>
          <a:cs typeface="+mn-cs"/>
        </a:defRPr>
      </a:lvl2pPr>
      <a:lvl3pPr marL="1143000" indent="-228600" algn="r" defTabSz="457200" rtl="1" eaLnBrk="0" fontAlgn="base" hangingPunct="0">
        <a:spcBef>
          <a:spcPts val="1000"/>
        </a:spcBef>
        <a:spcAft>
          <a:spcPct val="0"/>
        </a:spcAft>
        <a:buClr>
          <a:schemeClr val="accent1"/>
        </a:buClr>
        <a:buFont typeface="Wingdings 3" panose="05040102010807070707" pitchFamily="18" charset="2"/>
        <a:buChar char=""/>
        <a:defRPr sz="1400" kern="1200">
          <a:solidFill>
            <a:srgbClr val="404040"/>
          </a:solidFill>
          <a:latin typeface="+mn-lt"/>
          <a:ea typeface="+mn-ea"/>
          <a:cs typeface="+mn-cs"/>
        </a:defRPr>
      </a:lvl3pPr>
      <a:lvl4pPr marL="1600200" indent="-228600" algn="r" defTabSz="457200" rtl="1" eaLnBrk="0" fontAlgn="base" hangingPunct="0">
        <a:spcBef>
          <a:spcPts val="1000"/>
        </a:spcBef>
        <a:spcAft>
          <a:spcPct val="0"/>
        </a:spcAft>
        <a:buClr>
          <a:schemeClr val="accent1"/>
        </a:buClr>
        <a:buFont typeface="Wingdings 3" panose="05040102010807070707" pitchFamily="18" charset="2"/>
        <a:buChar char=""/>
        <a:defRPr sz="1200" kern="1200">
          <a:solidFill>
            <a:srgbClr val="404040"/>
          </a:solidFill>
          <a:latin typeface="+mn-lt"/>
          <a:ea typeface="+mn-ea"/>
          <a:cs typeface="+mn-cs"/>
        </a:defRPr>
      </a:lvl4pPr>
      <a:lvl5pPr marL="2057400" indent="-228600" algn="r" defTabSz="457200" rtl="1" eaLnBrk="0" fontAlgn="base" hangingPunct="0">
        <a:spcBef>
          <a:spcPts val="1000"/>
        </a:spcBef>
        <a:spcAft>
          <a:spcPct val="0"/>
        </a:spcAft>
        <a:buClr>
          <a:schemeClr val="accent1"/>
        </a:buClr>
        <a:buFont typeface="Wingdings 3" panose="05040102010807070707" pitchFamily="18" charset="2"/>
        <a:buChar char=""/>
        <a:defRPr sz="1200" kern="1200">
          <a:solidFill>
            <a:srgbClr val="404040"/>
          </a:solidFill>
          <a:latin typeface="+mn-lt"/>
          <a:ea typeface="+mn-ea"/>
          <a:cs typeface="+mn-cs"/>
        </a:defRPr>
      </a:lvl5pPr>
      <a:lvl6pPr marL="2514600" indent="-228600" algn="r" defTabSz="457200" rtl="1"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r" defTabSz="457200" rtl="1"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r" defTabSz="457200" rtl="1"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r" defTabSz="457200" rtl="1"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r" defTabSz="457200" rtl="1" eaLnBrk="1" latinLnBrk="0" hangingPunct="1">
        <a:defRPr sz="1800" kern="1200">
          <a:solidFill>
            <a:schemeClr val="tx1"/>
          </a:solidFill>
          <a:latin typeface="+mn-lt"/>
          <a:ea typeface="+mn-ea"/>
          <a:cs typeface="+mn-cs"/>
        </a:defRPr>
      </a:lvl1pPr>
      <a:lvl2pPr marL="457200" algn="r" defTabSz="457200" rtl="1" eaLnBrk="1" latinLnBrk="0" hangingPunct="1">
        <a:defRPr sz="1800" kern="1200">
          <a:solidFill>
            <a:schemeClr val="tx1"/>
          </a:solidFill>
          <a:latin typeface="+mn-lt"/>
          <a:ea typeface="+mn-ea"/>
          <a:cs typeface="+mn-cs"/>
        </a:defRPr>
      </a:lvl2pPr>
      <a:lvl3pPr marL="914400" algn="r" defTabSz="457200" rtl="1" eaLnBrk="1" latinLnBrk="0" hangingPunct="1">
        <a:defRPr sz="1800" kern="1200">
          <a:solidFill>
            <a:schemeClr val="tx1"/>
          </a:solidFill>
          <a:latin typeface="+mn-lt"/>
          <a:ea typeface="+mn-ea"/>
          <a:cs typeface="+mn-cs"/>
        </a:defRPr>
      </a:lvl3pPr>
      <a:lvl4pPr marL="1371600" algn="r" defTabSz="457200" rtl="1" eaLnBrk="1" latinLnBrk="0" hangingPunct="1">
        <a:defRPr sz="1800" kern="1200">
          <a:solidFill>
            <a:schemeClr val="tx1"/>
          </a:solidFill>
          <a:latin typeface="+mn-lt"/>
          <a:ea typeface="+mn-ea"/>
          <a:cs typeface="+mn-cs"/>
        </a:defRPr>
      </a:lvl4pPr>
      <a:lvl5pPr marL="1828800" algn="r" defTabSz="457200" rtl="1" eaLnBrk="1" latinLnBrk="0" hangingPunct="1">
        <a:defRPr sz="1800" kern="1200">
          <a:solidFill>
            <a:schemeClr val="tx1"/>
          </a:solidFill>
          <a:latin typeface="+mn-lt"/>
          <a:ea typeface="+mn-ea"/>
          <a:cs typeface="+mn-cs"/>
        </a:defRPr>
      </a:lvl5pPr>
      <a:lvl6pPr marL="2286000" algn="r" defTabSz="457200" rtl="1" eaLnBrk="1" latinLnBrk="0" hangingPunct="1">
        <a:defRPr sz="1800" kern="1200">
          <a:solidFill>
            <a:schemeClr val="tx1"/>
          </a:solidFill>
          <a:latin typeface="+mn-lt"/>
          <a:ea typeface="+mn-ea"/>
          <a:cs typeface="+mn-cs"/>
        </a:defRPr>
      </a:lvl6pPr>
      <a:lvl7pPr marL="2743200" algn="r" defTabSz="457200" rtl="1" eaLnBrk="1" latinLnBrk="0" hangingPunct="1">
        <a:defRPr sz="1800" kern="1200">
          <a:solidFill>
            <a:schemeClr val="tx1"/>
          </a:solidFill>
          <a:latin typeface="+mn-lt"/>
          <a:ea typeface="+mn-ea"/>
          <a:cs typeface="+mn-cs"/>
        </a:defRPr>
      </a:lvl7pPr>
      <a:lvl8pPr marL="3200400" algn="r" defTabSz="457200" rtl="1" eaLnBrk="1" latinLnBrk="0" hangingPunct="1">
        <a:defRPr sz="1800" kern="1200">
          <a:solidFill>
            <a:schemeClr val="tx1"/>
          </a:solidFill>
          <a:latin typeface="+mn-lt"/>
          <a:ea typeface="+mn-ea"/>
          <a:cs typeface="+mn-cs"/>
        </a:defRPr>
      </a:lvl8pPr>
      <a:lvl9pPr marL="3657600" algn="r" defTabSz="457200" rtl="1"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6146" name="Group 5"/>
          <p:cNvGrpSpPr>
            <a:grpSpLocks/>
          </p:cNvGrpSpPr>
          <p:nvPr/>
        </p:nvGrpSpPr>
        <p:grpSpPr bwMode="auto">
          <a:xfrm>
            <a:off x="-1588" y="0"/>
            <a:ext cx="9145588" cy="6861175"/>
            <a:chOff x="-1588" y="0"/>
            <a:chExt cx="9145588" cy="6860798"/>
          </a:xfrm>
        </p:grpSpPr>
        <p:sp>
          <p:nvSpPr>
            <p:cNvPr id="14" name="Rectangle 13"/>
            <p:cNvSpPr/>
            <p:nvPr/>
          </p:nvSpPr>
          <p:spPr>
            <a:xfrm>
              <a:off x="0" y="0"/>
              <a:ext cx="9118832" cy="6858000"/>
            </a:xfrm>
            <a:prstGeom prst="rect">
              <a:avLst/>
            </a:prstGeom>
            <a:blipFill>
              <a:blip r:embed="rId19" cstate="print">
                <a:duotone>
                  <a:schemeClr val="dk2">
                    <a:shade val="69000"/>
                    <a:hueMod val="91000"/>
                    <a:satMod val="164000"/>
                    <a:lumMod val="74000"/>
                  </a:schemeClr>
                  <a:schemeClr val="dk2">
                    <a:hueMod val="124000"/>
                    <a:satMod val="140000"/>
                    <a:lumMod val="142000"/>
                  </a:schemeClr>
                </a:duotone>
              </a:blip>
              <a:srcRect/>
              <a:stretch>
                <a:fillRect l="-16713" r="-16989"/>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1" name="Oval 20"/>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2" name="Oval 21"/>
            <p:cNvSpPr/>
            <p:nvPr/>
          </p:nvSpPr>
          <p:spPr>
            <a:xfrm>
              <a:off x="629943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3" name="Oval 22"/>
            <p:cNvSpPr/>
            <p:nvPr/>
          </p:nvSpPr>
          <p:spPr>
            <a:xfrm>
              <a:off x="5689832" y="0"/>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4" name="Oval 23"/>
            <p:cNvSpPr/>
            <p:nvPr/>
          </p:nvSpPr>
          <p:spPr>
            <a:xfrm>
              <a:off x="6299432" y="5870198"/>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6171" name="Freeform 5"/>
            <p:cNvSpPr>
              <a:spLocks/>
            </p:cNvSpPr>
            <p:nvPr/>
          </p:nvSpPr>
          <p:spPr bwMode="gray">
            <a:xfrm rot="-589932">
              <a:off x="6359946" y="1790293"/>
              <a:ext cx="2377690" cy="317748"/>
            </a:xfrm>
            <a:custGeom>
              <a:avLst/>
              <a:gdLst>
                <a:gd name="T0" fmla="*/ 20210 w 10000"/>
                <a:gd name="T1" fmla="*/ 152058 h 5291"/>
                <a:gd name="T2" fmla="*/ 2367704 w 10000"/>
                <a:gd name="T3" fmla="*/ 317748 h 5291"/>
                <a:gd name="T4" fmla="*/ 2377690 w 10000"/>
                <a:gd name="T5" fmla="*/ 0 h 5291"/>
                <a:gd name="T6" fmla="*/ 2377690 w 10000"/>
                <a:gd name="T7" fmla="*/ 0 h 5291"/>
                <a:gd name="T8" fmla="*/ 2298513 w 10000"/>
                <a:gd name="T9" fmla="*/ 12251 h 5291"/>
                <a:gd name="T10" fmla="*/ 2219336 w 10000"/>
                <a:gd name="T11" fmla="*/ 24022 h 5291"/>
                <a:gd name="T12" fmla="*/ 2140159 w 10000"/>
                <a:gd name="T13" fmla="*/ 35432 h 5291"/>
                <a:gd name="T14" fmla="*/ 2060744 w 10000"/>
                <a:gd name="T15" fmla="*/ 45221 h 5291"/>
                <a:gd name="T16" fmla="*/ 1981329 w 10000"/>
                <a:gd name="T17" fmla="*/ 55070 h 5291"/>
                <a:gd name="T18" fmla="*/ 1901914 w 10000"/>
                <a:gd name="T19" fmla="*/ 64318 h 5291"/>
                <a:gd name="T20" fmla="*/ 1823450 w 10000"/>
                <a:gd name="T21" fmla="*/ 72185 h 5291"/>
                <a:gd name="T22" fmla="*/ 1743560 w 10000"/>
                <a:gd name="T23" fmla="*/ 79572 h 5291"/>
                <a:gd name="T24" fmla="*/ 1664383 w 10000"/>
                <a:gd name="T25" fmla="*/ 86478 h 5291"/>
                <a:gd name="T26" fmla="*/ 1586633 w 10000"/>
                <a:gd name="T27" fmla="*/ 92364 h 5291"/>
                <a:gd name="T28" fmla="*/ 1507455 w 10000"/>
                <a:gd name="T29" fmla="*/ 98249 h 5291"/>
                <a:gd name="T30" fmla="*/ 1429705 w 10000"/>
                <a:gd name="T31" fmla="*/ 103234 h 5291"/>
                <a:gd name="T32" fmla="*/ 1351955 w 10000"/>
                <a:gd name="T33" fmla="*/ 107137 h 5291"/>
                <a:gd name="T34" fmla="*/ 1274204 w 10000"/>
                <a:gd name="T35" fmla="*/ 111101 h 5291"/>
                <a:gd name="T36" fmla="*/ 1197405 w 10000"/>
                <a:gd name="T37" fmla="*/ 114464 h 5291"/>
                <a:gd name="T38" fmla="*/ 1121556 w 10000"/>
                <a:gd name="T39" fmla="*/ 116986 h 5291"/>
                <a:gd name="T40" fmla="*/ 1045233 w 10000"/>
                <a:gd name="T41" fmla="*/ 118908 h 5291"/>
                <a:gd name="T42" fmla="*/ 969860 w 10000"/>
                <a:gd name="T43" fmla="*/ 120890 h 5291"/>
                <a:gd name="T44" fmla="*/ 895438 w 10000"/>
                <a:gd name="T45" fmla="*/ 121850 h 5291"/>
                <a:gd name="T46" fmla="*/ 821254 w 10000"/>
                <a:gd name="T47" fmla="*/ 122871 h 5291"/>
                <a:gd name="T48" fmla="*/ 747784 w 10000"/>
                <a:gd name="T49" fmla="*/ 123292 h 5291"/>
                <a:gd name="T50" fmla="*/ 675026 w 10000"/>
                <a:gd name="T51" fmla="*/ 122871 h 5291"/>
                <a:gd name="T52" fmla="*/ 603220 w 10000"/>
                <a:gd name="T53" fmla="*/ 122871 h 5291"/>
                <a:gd name="T54" fmla="*/ 532127 w 10000"/>
                <a:gd name="T55" fmla="*/ 121850 h 5291"/>
                <a:gd name="T56" fmla="*/ 461985 w 10000"/>
                <a:gd name="T57" fmla="*/ 120349 h 5291"/>
                <a:gd name="T58" fmla="*/ 393032 w 10000"/>
                <a:gd name="T59" fmla="*/ 118908 h 5291"/>
                <a:gd name="T60" fmla="*/ 325268 w 10000"/>
                <a:gd name="T61" fmla="*/ 117406 h 5291"/>
                <a:gd name="T62" fmla="*/ 257979 w 10000"/>
                <a:gd name="T63" fmla="*/ 115004 h 5291"/>
                <a:gd name="T64" fmla="*/ 191642 w 10000"/>
                <a:gd name="T65" fmla="*/ 112482 h 5291"/>
                <a:gd name="T66" fmla="*/ 126731 w 10000"/>
                <a:gd name="T67" fmla="*/ 110080 h 5291"/>
                <a:gd name="T68" fmla="*/ 0 w 10000"/>
                <a:gd name="T69" fmla="*/ 103654 h 5291"/>
                <a:gd name="T70" fmla="*/ 20210 w 10000"/>
                <a:gd name="T71" fmla="*/ 152058 h 5291"/>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10000" h="5291">
                  <a:moveTo>
                    <a:pt x="85" y="2532"/>
                  </a:moveTo>
                  <a:cubicBezTo>
                    <a:pt x="1736" y="3911"/>
                    <a:pt x="7524" y="5298"/>
                    <a:pt x="9958" y="5291"/>
                  </a:cubicBezTo>
                  <a:cubicBezTo>
                    <a:pt x="9989" y="1958"/>
                    <a:pt x="9969" y="3333"/>
                    <a:pt x="10000" y="0"/>
                  </a:cubicBez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172" name="Freeform 24"/>
            <p:cNvSpPr>
              <a:spLocks/>
            </p:cNvSpPr>
            <p:nvPr/>
          </p:nvSpPr>
          <p:spPr bwMode="gray">
            <a:xfrm>
              <a:off x="485023" y="1856450"/>
              <a:ext cx="8173954" cy="4535226"/>
            </a:xfrm>
            <a:custGeom>
              <a:avLst/>
              <a:gdLst>
                <a:gd name="T0" fmla="*/ 0 w 4960"/>
                <a:gd name="T1" fmla="*/ 0 h 2752"/>
                <a:gd name="T2" fmla="*/ 0 w 4960"/>
                <a:gd name="T3" fmla="*/ 533944 h 2752"/>
                <a:gd name="T4" fmla="*/ 0 w 4960"/>
                <a:gd name="T5" fmla="*/ 3282765 h 2752"/>
                <a:gd name="T6" fmla="*/ 0 w 4960"/>
                <a:gd name="T7" fmla="*/ 4535226 h 2752"/>
                <a:gd name="T8" fmla="*/ 8173954 w 4960"/>
                <a:gd name="T9" fmla="*/ 4535226 h 2752"/>
                <a:gd name="T10" fmla="*/ 8173954 w 4960"/>
                <a:gd name="T11" fmla="*/ 3282765 h 2752"/>
                <a:gd name="T12" fmla="*/ 8173954 w 4960"/>
                <a:gd name="T13" fmla="*/ 533944 h 2752"/>
                <a:gd name="T14" fmla="*/ 8173954 w 4960"/>
                <a:gd name="T15" fmla="*/ 0 h 2752"/>
                <a:gd name="T16" fmla="*/ 8173954 w 4960"/>
                <a:gd name="T17" fmla="*/ 0 h 2752"/>
                <a:gd name="T18" fmla="*/ 7801512 w 4960"/>
                <a:gd name="T19" fmla="*/ 56031 h 2752"/>
                <a:gd name="T20" fmla="*/ 7432365 w 4960"/>
                <a:gd name="T21" fmla="*/ 105470 h 2752"/>
                <a:gd name="T22" fmla="*/ 7059923 w 4960"/>
                <a:gd name="T23" fmla="*/ 148318 h 2752"/>
                <a:gd name="T24" fmla="*/ 6690777 w 4960"/>
                <a:gd name="T25" fmla="*/ 187869 h 2752"/>
                <a:gd name="T26" fmla="*/ 6321631 w 4960"/>
                <a:gd name="T27" fmla="*/ 217533 h 2752"/>
                <a:gd name="T28" fmla="*/ 5955780 w 4960"/>
                <a:gd name="T29" fmla="*/ 240604 h 2752"/>
                <a:gd name="T30" fmla="*/ 5589930 w 4960"/>
                <a:gd name="T31" fmla="*/ 260380 h 2752"/>
                <a:gd name="T32" fmla="*/ 5230671 w 4960"/>
                <a:gd name="T33" fmla="*/ 273564 h 2752"/>
                <a:gd name="T34" fmla="*/ 4878005 w 4960"/>
                <a:gd name="T35" fmla="*/ 283452 h 2752"/>
                <a:gd name="T36" fmla="*/ 4528634 w 4960"/>
                <a:gd name="T37" fmla="*/ 286748 h 2752"/>
                <a:gd name="T38" fmla="*/ 4189151 w 4960"/>
                <a:gd name="T39" fmla="*/ 286748 h 2752"/>
                <a:gd name="T40" fmla="*/ 3852965 w 4960"/>
                <a:gd name="T41" fmla="*/ 286748 h 2752"/>
                <a:gd name="T42" fmla="*/ 3526666 w 4960"/>
                <a:gd name="T43" fmla="*/ 280156 h 2752"/>
                <a:gd name="T44" fmla="*/ 3210255 w 4960"/>
                <a:gd name="T45" fmla="*/ 270268 h 2752"/>
                <a:gd name="T46" fmla="*/ 2903731 w 4960"/>
                <a:gd name="T47" fmla="*/ 257084 h 2752"/>
                <a:gd name="T48" fmla="*/ 2607096 w 4960"/>
                <a:gd name="T49" fmla="*/ 243900 h 2752"/>
                <a:gd name="T50" fmla="*/ 2323644 w 4960"/>
                <a:gd name="T51" fmla="*/ 227420 h 2752"/>
                <a:gd name="T52" fmla="*/ 2050080 w 4960"/>
                <a:gd name="T53" fmla="*/ 210941 h 2752"/>
                <a:gd name="T54" fmla="*/ 1792996 w 4960"/>
                <a:gd name="T55" fmla="*/ 191165 h 2752"/>
                <a:gd name="T56" fmla="*/ 1545800 w 4960"/>
                <a:gd name="T57" fmla="*/ 171389 h 2752"/>
                <a:gd name="T58" fmla="*/ 1100847 w 4960"/>
                <a:gd name="T59" fmla="*/ 128542 h 2752"/>
                <a:gd name="T60" fmla="*/ 721813 w 4960"/>
                <a:gd name="T61" fmla="*/ 88991 h 2752"/>
                <a:gd name="T62" fmla="*/ 418586 w 4960"/>
                <a:gd name="T63" fmla="*/ 56031 h 2752"/>
                <a:gd name="T64" fmla="*/ 191165 w 4960"/>
                <a:gd name="T65" fmla="*/ 26368 h 2752"/>
                <a:gd name="T66" fmla="*/ 0 w 4960"/>
                <a:gd name="T67" fmla="*/ 0 h 2752"/>
                <a:gd name="T68" fmla="*/ 0 w 4960"/>
                <a:gd name="T69" fmla="*/ 0 h 2752"/>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4960" h="2752">
                  <a:moveTo>
                    <a:pt x="0" y="0"/>
                  </a:moveTo>
                  <a:lnTo>
                    <a:pt x="0" y="324"/>
                  </a:lnTo>
                  <a:lnTo>
                    <a:pt x="0" y="1992"/>
                  </a:lnTo>
                  <a:lnTo>
                    <a:pt x="0" y="2752"/>
                  </a:lnTo>
                  <a:lnTo>
                    <a:pt x="4960" y="2752"/>
                  </a:lnTo>
                  <a:lnTo>
                    <a:pt x="4960" y="1992"/>
                  </a:lnTo>
                  <a:lnTo>
                    <a:pt x="4960" y="324"/>
                  </a:lnTo>
                  <a:lnTo>
                    <a:pt x="4960" y="0"/>
                  </a:lnTo>
                  <a:lnTo>
                    <a:pt x="4734" y="34"/>
                  </a:lnTo>
                  <a:lnTo>
                    <a:pt x="4510" y="64"/>
                  </a:lnTo>
                  <a:lnTo>
                    <a:pt x="4284" y="90"/>
                  </a:lnTo>
                  <a:lnTo>
                    <a:pt x="4060" y="114"/>
                  </a:lnTo>
                  <a:lnTo>
                    <a:pt x="3836" y="132"/>
                  </a:lnTo>
                  <a:lnTo>
                    <a:pt x="3614" y="146"/>
                  </a:lnTo>
                  <a:lnTo>
                    <a:pt x="3392" y="158"/>
                  </a:lnTo>
                  <a:lnTo>
                    <a:pt x="3174" y="166"/>
                  </a:lnTo>
                  <a:lnTo>
                    <a:pt x="2960" y="172"/>
                  </a:lnTo>
                  <a:lnTo>
                    <a:pt x="2748" y="174"/>
                  </a:lnTo>
                  <a:lnTo>
                    <a:pt x="2542" y="174"/>
                  </a:lnTo>
                  <a:lnTo>
                    <a:pt x="2338" y="174"/>
                  </a:lnTo>
                  <a:lnTo>
                    <a:pt x="2140" y="170"/>
                  </a:lnTo>
                  <a:lnTo>
                    <a:pt x="1948" y="164"/>
                  </a:lnTo>
                  <a:lnTo>
                    <a:pt x="1762" y="156"/>
                  </a:lnTo>
                  <a:lnTo>
                    <a:pt x="1582" y="148"/>
                  </a:lnTo>
                  <a:lnTo>
                    <a:pt x="1410" y="138"/>
                  </a:lnTo>
                  <a:lnTo>
                    <a:pt x="1244" y="128"/>
                  </a:lnTo>
                  <a:lnTo>
                    <a:pt x="1088" y="116"/>
                  </a:lnTo>
                  <a:lnTo>
                    <a:pt x="938" y="104"/>
                  </a:lnTo>
                  <a:lnTo>
                    <a:pt x="668" y="78"/>
                  </a:lnTo>
                  <a:lnTo>
                    <a:pt x="438" y="54"/>
                  </a:lnTo>
                  <a:lnTo>
                    <a:pt x="254" y="34"/>
                  </a:lnTo>
                  <a:lnTo>
                    <a:pt x="116" y="16"/>
                  </a:lnTo>
                  <a:lnTo>
                    <a:pt x="0"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173" name="Freeform 5"/>
            <p:cNvSpPr>
              <a:spLocks noEditPoints="1"/>
            </p:cNvSpPr>
            <p:nvPr/>
          </p:nvSpPr>
          <p:spPr bwMode="gray">
            <a:xfrm>
              <a:off x="0" y="0"/>
              <a:ext cx="9144000" cy="6858000"/>
            </a:xfrm>
            <a:custGeom>
              <a:avLst/>
              <a:gdLst>
                <a:gd name="T0" fmla="*/ 0 w 5760"/>
                <a:gd name="T1" fmla="*/ 0 h 4320"/>
                <a:gd name="T2" fmla="*/ 0 w 5760"/>
                <a:gd name="T3" fmla="*/ 6858000 h 4320"/>
                <a:gd name="T4" fmla="*/ 9144000 w 5760"/>
                <a:gd name="T5" fmla="*/ 6858000 h 4320"/>
                <a:gd name="T6" fmla="*/ 9144000 w 5760"/>
                <a:gd name="T7" fmla="*/ 0 h 4320"/>
                <a:gd name="T8" fmla="*/ 0 w 5760"/>
                <a:gd name="T9" fmla="*/ 0 h 4320"/>
                <a:gd name="T10" fmla="*/ 8642350 w 5760"/>
                <a:gd name="T11" fmla="*/ 6356350 h 4320"/>
                <a:gd name="T12" fmla="*/ 514350 w 5760"/>
                <a:gd name="T13" fmla="*/ 6356350 h 4320"/>
                <a:gd name="T14" fmla="*/ 514350 w 5760"/>
                <a:gd name="T15" fmla="*/ 514350 h 4320"/>
                <a:gd name="T16" fmla="*/ 8642350 w 5760"/>
                <a:gd name="T17" fmla="*/ 514350 h 4320"/>
                <a:gd name="T18" fmla="*/ 8642350 w 5760"/>
                <a:gd name="T19" fmla="*/ 6356350 h 432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sp>
        <p:nvSpPr>
          <p:cNvPr id="6147" name="Title Placeholder 1"/>
          <p:cNvSpPr>
            <a:spLocks noGrp="1"/>
          </p:cNvSpPr>
          <p:nvPr>
            <p:ph type="title"/>
          </p:nvPr>
        </p:nvSpPr>
        <p:spPr bwMode="gray">
          <a:xfrm>
            <a:off x="866775" y="927100"/>
            <a:ext cx="6345238" cy="709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6148" name="Text Placeholder 2"/>
          <p:cNvSpPr>
            <a:spLocks noGrp="1"/>
          </p:cNvSpPr>
          <p:nvPr>
            <p:ph type="body" idx="1"/>
          </p:nvPr>
        </p:nvSpPr>
        <p:spPr bwMode="auto">
          <a:xfrm>
            <a:off x="863600" y="2489200"/>
            <a:ext cx="6346825" cy="353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p:cNvSpPr>
            <a:spLocks noGrp="1"/>
          </p:cNvSpPr>
          <p:nvPr>
            <p:ph type="dt" sz="half" idx="2"/>
          </p:nvPr>
        </p:nvSpPr>
        <p:spPr>
          <a:xfrm>
            <a:off x="7573963" y="6365875"/>
            <a:ext cx="990600" cy="228600"/>
          </a:xfrm>
          <a:prstGeom prst="rect">
            <a:avLst/>
          </a:prstGeom>
        </p:spPr>
        <p:txBody>
          <a:bodyPr vert="horz" lIns="91440" tIns="45720" rIns="91440" bIns="45720" rtlCol="0" anchor="b"/>
          <a:lstStyle>
            <a:lvl1pPr algn="r">
              <a:defRPr sz="900" b="1" i="0">
                <a:solidFill>
                  <a:srgbClr val="B31166"/>
                </a:solidFill>
              </a:defRPr>
            </a:lvl1pPr>
          </a:lstStyle>
          <a:p>
            <a:pPr>
              <a:defRPr/>
            </a:pPr>
            <a:fld id="{881778E8-923F-4A8A-9E59-10F53F01BCB4}" type="datetimeFigureOut">
              <a:rPr lang="en-US"/>
              <a:pPr>
                <a:defRPr/>
              </a:pPr>
              <a:t>9/8/2019</a:t>
            </a:fld>
            <a:endParaRPr lang="en-US"/>
          </a:p>
        </p:txBody>
      </p:sp>
      <p:sp>
        <p:nvSpPr>
          <p:cNvPr id="5" name="Footer Placeholder 4"/>
          <p:cNvSpPr>
            <a:spLocks noGrp="1"/>
          </p:cNvSpPr>
          <p:nvPr>
            <p:ph type="ftr" sz="quarter" idx="3"/>
          </p:nvPr>
        </p:nvSpPr>
        <p:spPr>
          <a:xfrm>
            <a:off x="590550" y="6365875"/>
            <a:ext cx="3860800" cy="228600"/>
          </a:xfrm>
          <a:prstGeom prst="rect">
            <a:avLst/>
          </a:prstGeom>
        </p:spPr>
        <p:txBody>
          <a:bodyPr vert="horz" lIns="91440" tIns="45720" rIns="91440" bIns="45720" rtlCol="0" anchor="b"/>
          <a:lstStyle>
            <a:lvl1pPr algn="l">
              <a:defRPr sz="900" b="1" i="0">
                <a:solidFill>
                  <a:srgbClr val="B31166"/>
                </a:solidFill>
              </a:defRPr>
            </a:lvl1pPr>
          </a:lstStyle>
          <a:p>
            <a:pPr>
              <a:defRPr/>
            </a:pPr>
            <a:r>
              <a:rPr lang="en-US"/>
              <a:t>
              </a:t>
            </a:r>
          </a:p>
        </p:txBody>
      </p:sp>
      <p:sp>
        <p:nvSpPr>
          <p:cNvPr id="26" name="Rectangle 25"/>
          <p:cNvSpPr/>
          <p:nvPr/>
        </p:nvSpPr>
        <p:spPr>
          <a:xfrm>
            <a:off x="7745413" y="0"/>
            <a:ext cx="685800" cy="110013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18" name="Slide Number Placeholder 5"/>
          <p:cNvSpPr>
            <a:spLocks noGrp="1"/>
          </p:cNvSpPr>
          <p:nvPr>
            <p:ph type="sldNum" sz="quarter" idx="4"/>
          </p:nvPr>
        </p:nvSpPr>
        <p:spPr bwMode="gray">
          <a:xfrm>
            <a:off x="7678738" y="295275"/>
            <a:ext cx="790575" cy="768350"/>
          </a:xfrm>
          <a:prstGeom prst="rect">
            <a:avLst/>
          </a:prstGeom>
        </p:spPr>
        <p:txBody>
          <a:bodyPr anchor="b"/>
          <a:lstStyle>
            <a:lvl1pPr algn="ctr">
              <a:defRPr sz="2800">
                <a:solidFill>
                  <a:prstClr val="white"/>
                </a:solidFill>
              </a:defRPr>
            </a:lvl1pPr>
          </a:lstStyle>
          <a:p>
            <a:pPr>
              <a:defRPr/>
            </a:pPr>
            <a:fld id="{D8DCAE73-70F7-4B72-BF30-83828C60F0C6}"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90466" r:id="rId1"/>
    <p:sldLayoutId id="2147490467" r:id="rId2"/>
    <p:sldLayoutId id="2147490468" r:id="rId3"/>
    <p:sldLayoutId id="2147490469" r:id="rId4"/>
    <p:sldLayoutId id="2147490470" r:id="rId5"/>
    <p:sldLayoutId id="2147490471" r:id="rId6"/>
    <p:sldLayoutId id="2147490472" r:id="rId7"/>
    <p:sldLayoutId id="2147490473" r:id="rId8"/>
    <p:sldLayoutId id="2147490474" r:id="rId9"/>
    <p:sldLayoutId id="2147490475" r:id="rId10"/>
    <p:sldLayoutId id="2147490476" r:id="rId11"/>
    <p:sldLayoutId id="2147490477" r:id="rId12"/>
    <p:sldLayoutId id="2147490478" r:id="rId13"/>
    <p:sldLayoutId id="2147490479" r:id="rId14"/>
    <p:sldLayoutId id="2147490480" r:id="rId15"/>
    <p:sldLayoutId id="2147490481" r:id="rId16"/>
    <p:sldLayoutId id="2147490482" r:id="rId17"/>
  </p:sldLayoutIdLst>
  <p:txStyles>
    <p:titleStyle>
      <a:lvl1pPr algn="l" defTabSz="457200" rtl="0" eaLnBrk="0" fontAlgn="base" hangingPunct="0">
        <a:spcBef>
          <a:spcPct val="0"/>
        </a:spcBef>
        <a:spcAft>
          <a:spcPct val="0"/>
        </a:spcAft>
        <a:defRPr sz="3200" kern="1200">
          <a:solidFill>
            <a:schemeClr val="bg1"/>
          </a:solidFill>
          <a:latin typeface="+mj-lt"/>
          <a:ea typeface="+mj-ea"/>
          <a:cs typeface="+mj-cs"/>
        </a:defRPr>
      </a:lvl1pPr>
      <a:lvl2pPr algn="l" defTabSz="457200" rtl="0" eaLnBrk="0" fontAlgn="base" hangingPunct="0">
        <a:spcBef>
          <a:spcPct val="0"/>
        </a:spcBef>
        <a:spcAft>
          <a:spcPct val="0"/>
        </a:spcAft>
        <a:defRPr sz="3200">
          <a:solidFill>
            <a:schemeClr val="bg1"/>
          </a:solidFill>
          <a:latin typeface="Century Gothic" panose="020B0502020202020204" pitchFamily="34" charset="0"/>
          <a:cs typeface="Times New Roman" panose="02020603050405020304" pitchFamily="18" charset="0"/>
        </a:defRPr>
      </a:lvl2pPr>
      <a:lvl3pPr algn="l" defTabSz="457200" rtl="0" eaLnBrk="0" fontAlgn="base" hangingPunct="0">
        <a:spcBef>
          <a:spcPct val="0"/>
        </a:spcBef>
        <a:spcAft>
          <a:spcPct val="0"/>
        </a:spcAft>
        <a:defRPr sz="3200">
          <a:solidFill>
            <a:schemeClr val="bg1"/>
          </a:solidFill>
          <a:latin typeface="Century Gothic" panose="020B0502020202020204" pitchFamily="34" charset="0"/>
          <a:cs typeface="Times New Roman" panose="02020603050405020304" pitchFamily="18" charset="0"/>
        </a:defRPr>
      </a:lvl3pPr>
      <a:lvl4pPr algn="l" defTabSz="457200" rtl="0" eaLnBrk="0" fontAlgn="base" hangingPunct="0">
        <a:spcBef>
          <a:spcPct val="0"/>
        </a:spcBef>
        <a:spcAft>
          <a:spcPct val="0"/>
        </a:spcAft>
        <a:defRPr sz="3200">
          <a:solidFill>
            <a:schemeClr val="bg1"/>
          </a:solidFill>
          <a:latin typeface="Century Gothic" panose="020B0502020202020204" pitchFamily="34" charset="0"/>
          <a:cs typeface="Times New Roman" panose="02020603050405020304" pitchFamily="18" charset="0"/>
        </a:defRPr>
      </a:lvl4pPr>
      <a:lvl5pPr algn="l" defTabSz="457200" rtl="0" eaLnBrk="0" fontAlgn="base" hangingPunct="0">
        <a:spcBef>
          <a:spcPct val="0"/>
        </a:spcBef>
        <a:spcAft>
          <a:spcPct val="0"/>
        </a:spcAft>
        <a:defRPr sz="3200">
          <a:solidFill>
            <a:schemeClr val="bg1"/>
          </a:solidFill>
          <a:latin typeface="Century Gothic" panose="020B0502020202020204" pitchFamily="34" charset="0"/>
          <a:cs typeface="Times New Roman" panose="02020603050405020304" pitchFamily="18" charset="0"/>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0" fontAlgn="base" hangingPunct="0">
        <a:spcBef>
          <a:spcPts val="1000"/>
        </a:spcBef>
        <a:spcAft>
          <a:spcPct val="0"/>
        </a:spcAft>
        <a:buClr>
          <a:schemeClr val="accent1"/>
        </a:buClr>
        <a:buSzPct val="80000"/>
        <a:buFont typeface="Wingdings 3" panose="05040102010807070707" pitchFamily="18" charset="2"/>
        <a:buChar char=""/>
        <a:defRPr kern="1200">
          <a:solidFill>
            <a:srgbClr val="404040"/>
          </a:solidFill>
          <a:latin typeface="+mn-lt"/>
          <a:ea typeface="+mn-ea"/>
          <a:cs typeface="+mn-cs"/>
        </a:defRPr>
      </a:lvl1pPr>
      <a:lvl2pPr marL="685800" indent="-282575" algn="l" defTabSz="457200" rtl="0" eaLnBrk="0" fontAlgn="base" hangingPunct="0">
        <a:spcBef>
          <a:spcPts val="1000"/>
        </a:spcBef>
        <a:spcAft>
          <a:spcPct val="0"/>
        </a:spcAft>
        <a:buClr>
          <a:schemeClr val="accent1"/>
        </a:buClr>
        <a:buSzPct val="80000"/>
        <a:buFont typeface="Wingdings 3" panose="05040102010807070707" pitchFamily="18" charset="2"/>
        <a:buChar char=""/>
        <a:defRPr sz="1600" kern="1200">
          <a:solidFill>
            <a:srgbClr val="404040"/>
          </a:solidFill>
          <a:latin typeface="+mn-lt"/>
          <a:ea typeface="+mn-ea"/>
          <a:cs typeface="+mn-cs"/>
        </a:defRPr>
      </a:lvl2pPr>
      <a:lvl3pPr marL="958850" indent="-228600" algn="l" defTabSz="457200" rtl="0" eaLnBrk="0" fontAlgn="base" hangingPunct="0">
        <a:spcBef>
          <a:spcPts val="1000"/>
        </a:spcBef>
        <a:spcAft>
          <a:spcPct val="0"/>
        </a:spcAft>
        <a:buClr>
          <a:schemeClr val="accent1"/>
        </a:buClr>
        <a:buSzPct val="80000"/>
        <a:buFont typeface="Wingdings 3" panose="05040102010807070707" pitchFamily="18" charset="2"/>
        <a:buChar char=""/>
        <a:defRPr sz="1400" kern="1200">
          <a:solidFill>
            <a:srgbClr val="404040"/>
          </a:solidFill>
          <a:latin typeface="+mn-lt"/>
          <a:ea typeface="+mn-ea"/>
          <a:cs typeface="+mn-cs"/>
        </a:defRPr>
      </a:lvl3pPr>
      <a:lvl4pPr marL="1233488" indent="-228600" algn="l" defTabSz="457200" rtl="0" eaLnBrk="0" fontAlgn="base" hangingPunct="0">
        <a:spcBef>
          <a:spcPts val="1000"/>
        </a:spcBef>
        <a:spcAft>
          <a:spcPct val="0"/>
        </a:spcAft>
        <a:buClr>
          <a:schemeClr val="accent1"/>
        </a:buClr>
        <a:buSzPct val="80000"/>
        <a:buFont typeface="Wingdings 3" panose="05040102010807070707" pitchFamily="18" charset="2"/>
        <a:buChar char=""/>
        <a:defRPr sz="1200" kern="1200">
          <a:solidFill>
            <a:srgbClr val="404040"/>
          </a:solidFill>
          <a:latin typeface="+mn-lt"/>
          <a:ea typeface="+mn-ea"/>
          <a:cs typeface="+mn-cs"/>
        </a:defRPr>
      </a:lvl4pPr>
      <a:lvl5pPr marL="1508125" indent="-228600" algn="l" defTabSz="457200" rtl="0" eaLnBrk="0" fontAlgn="base" hangingPunct="0">
        <a:spcBef>
          <a:spcPts val="1000"/>
        </a:spcBef>
        <a:spcAft>
          <a:spcPct val="0"/>
        </a:spcAft>
        <a:buClr>
          <a:schemeClr val="accent1"/>
        </a:buClr>
        <a:buSzPct val="80000"/>
        <a:buFont typeface="Wingdings 3" panose="05040102010807070707" pitchFamily="18" charset="2"/>
        <a:buChar char=""/>
        <a:defRPr sz="1200" kern="1200">
          <a:solidFill>
            <a:srgbClr val="404040"/>
          </a:solidFill>
          <a:latin typeface="+mn-lt"/>
          <a:ea typeface="+mn-ea"/>
          <a:cs typeface="+mn-cs"/>
        </a:defRPr>
      </a:lvl5pPr>
      <a:lvl6pPr marL="18146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6pPr>
      <a:lvl7pPr marL="20718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7pPr>
      <a:lvl8pPr marL="22590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8pPr>
      <a:lvl9pPr marL="2486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7.xml"/></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0.xml"/><Relationship Id="rId1" Type="http://schemas.openxmlformats.org/officeDocument/2006/relationships/slideLayout" Target="../slideLayouts/slideLayout81.xml"/><Relationship Id="rId4" Type="http://schemas.openxmlformats.org/officeDocument/2006/relationships/image" Target="../media/image11.png"/></Relationships>
</file>

<file path=ppt/slides/_rels/slide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1.xml"/><Relationship Id="rId1" Type="http://schemas.openxmlformats.org/officeDocument/2006/relationships/slideLayout" Target="../slideLayouts/slideLayout81.xml"/><Relationship Id="rId6" Type="http://schemas.openxmlformats.org/officeDocument/2006/relationships/image" Target="../media/image14.png"/><Relationship Id="rId5" Type="http://schemas.openxmlformats.org/officeDocument/2006/relationships/image" Target="../media/image13.jpeg"/><Relationship Id="rId4" Type="http://schemas.openxmlformats.org/officeDocument/2006/relationships/image" Target="../media/image12.png"/></Relationships>
</file>

<file path=ppt/slides/_rels/slide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2.xml"/><Relationship Id="rId1" Type="http://schemas.openxmlformats.org/officeDocument/2006/relationships/slideLayout" Target="../slideLayouts/slideLayout81.xml"/><Relationship Id="rId4" Type="http://schemas.openxmlformats.org/officeDocument/2006/relationships/image" Target="../media/image15.png"/></Relationships>
</file>

<file path=ppt/slides/_rels/slide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3.xml"/><Relationship Id="rId1" Type="http://schemas.openxmlformats.org/officeDocument/2006/relationships/slideLayout" Target="../slideLayouts/slideLayout81.xml"/></Relationships>
</file>

<file path=ppt/slides/_rels/slide14.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82.xml"/></Relationships>
</file>

<file path=ppt/slides/_rels/slide15.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image" Target="../media/image17.png"/><Relationship Id="rId1" Type="http://schemas.openxmlformats.org/officeDocument/2006/relationships/slideLayout" Target="../slideLayouts/slideLayout77.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4.xml"/><Relationship Id="rId1" Type="http://schemas.openxmlformats.org/officeDocument/2006/relationships/slideLayout" Target="../slideLayouts/slideLayout81.xml"/><Relationship Id="rId4" Type="http://schemas.openxmlformats.org/officeDocument/2006/relationships/image" Target="../media/image18.png"/></Relationships>
</file>

<file path=ppt/slides/_rels/slide17.xml.rels><?xml version="1.0" encoding="UTF-8" standalone="yes"?>
<Relationships xmlns="http://schemas.openxmlformats.org/package/2006/relationships"><Relationship Id="rId8" Type="http://schemas.openxmlformats.org/officeDocument/2006/relationships/diagramColors" Target="../diagrams/colors3.xml"/><Relationship Id="rId3" Type="http://schemas.openxmlformats.org/officeDocument/2006/relationships/image" Target="../media/image19.jpeg"/><Relationship Id="rId7" Type="http://schemas.openxmlformats.org/officeDocument/2006/relationships/diagramQuickStyle" Target="../diagrams/quickStyle3.xml"/><Relationship Id="rId2" Type="http://schemas.openxmlformats.org/officeDocument/2006/relationships/notesSlide" Target="../notesSlides/notesSlide15.xml"/><Relationship Id="rId1" Type="http://schemas.openxmlformats.org/officeDocument/2006/relationships/slideLayout" Target="../slideLayouts/slideLayout81.xml"/><Relationship Id="rId6" Type="http://schemas.openxmlformats.org/officeDocument/2006/relationships/diagramLayout" Target="../diagrams/layout3.xml"/><Relationship Id="rId5" Type="http://schemas.openxmlformats.org/officeDocument/2006/relationships/diagramData" Target="../diagrams/data3.xml"/><Relationship Id="rId4" Type="http://schemas.openxmlformats.org/officeDocument/2006/relationships/image" Target="../media/image20.jpeg"/><Relationship Id="rId9" Type="http://schemas.microsoft.com/office/2007/relationships/diagramDrawing" Target="../diagrams/drawing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8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7.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9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7.xml"/></Relationships>
</file>

<file path=ppt/slides/_rels/slide2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7.xml"/><Relationship Id="rId1" Type="http://schemas.openxmlformats.org/officeDocument/2006/relationships/slideLayout" Target="../slideLayouts/slideLayout81.xml"/><Relationship Id="rId4" Type="http://schemas.openxmlformats.org/officeDocument/2006/relationships/image" Target="../media/image21.png"/></Relationships>
</file>

<file path=ppt/slides/_rels/slide2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8.xml"/><Relationship Id="rId1" Type="http://schemas.openxmlformats.org/officeDocument/2006/relationships/slideLayout" Target="../slideLayouts/slideLayout81.xml"/><Relationship Id="rId5" Type="http://schemas.openxmlformats.org/officeDocument/2006/relationships/image" Target="../media/image23.png"/><Relationship Id="rId4" Type="http://schemas.openxmlformats.org/officeDocument/2006/relationships/image" Target="../media/image22.png"/></Relationships>
</file>

<file path=ppt/slides/_rels/slide23.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slideLayout" Target="../slideLayouts/slideLayout81.xml"/><Relationship Id="rId1" Type="http://schemas.openxmlformats.org/officeDocument/2006/relationships/video" Target="file:///C:\Users\Efrat\Desktop\&#1489;&#1504;&#1497;&#1497;&#1514;%20&#1492;&#1500;&#1493;&#1495;&#1501;\VID-20140826-WA0002.mp4" TargetMode="External"/></Relationships>
</file>

<file path=ppt/slides/_rels/slide24.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77.xml"/></Relationships>
</file>

<file path=ppt/slides/_rels/slide2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9.xml"/><Relationship Id="rId1" Type="http://schemas.openxmlformats.org/officeDocument/2006/relationships/slideLayout" Target="../slideLayouts/slideLayout81.xml"/><Relationship Id="rId6" Type="http://schemas.openxmlformats.org/officeDocument/2006/relationships/image" Target="../media/image28.png"/><Relationship Id="rId5" Type="http://schemas.openxmlformats.org/officeDocument/2006/relationships/image" Target="../media/image27.png"/><Relationship Id="rId4" Type="http://schemas.openxmlformats.org/officeDocument/2006/relationships/image" Target="../media/image26.png"/></Relationships>
</file>

<file path=ppt/slides/_rels/slide26.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81.xml"/><Relationship Id="rId1" Type="http://schemas.openxmlformats.org/officeDocument/2006/relationships/video" Target="file:///C:\Users\Efrat\Desktop\WWW.DOWNVIDS.NET-Team%20Hoyt,%20I%20can%20only%20imagine%20(Mercy%20Me).mp4" TargetMode="External"/><Relationship Id="rId5" Type="http://schemas.openxmlformats.org/officeDocument/2006/relationships/image" Target="../media/image29.png"/><Relationship Id="rId4" Type="http://schemas.openxmlformats.org/officeDocument/2006/relationships/image" Target="../media/image5.png"/></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8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81.xm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81.xml"/><Relationship Id="rId1" Type="http://schemas.openxmlformats.org/officeDocument/2006/relationships/video" Target="file:///C:\Users\Efrat\Desktop\&#1489;&#1504;&#1497;&#1497;&#1514;%20&#1492;&#1500;&#1493;&#1495;&#1501;\VID-20140826-WA0000.mp4" TargetMode="External"/><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81.xml"/></Relationships>
</file>

<file path=ppt/slides/_rels/slide6.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5.png"/><Relationship Id="rId7" Type="http://schemas.openxmlformats.org/officeDocument/2006/relationships/diagramColors" Target="../diagrams/colors1.xml"/><Relationship Id="rId2" Type="http://schemas.openxmlformats.org/officeDocument/2006/relationships/notesSlide" Target="../notesSlides/notesSlide6.xml"/><Relationship Id="rId1" Type="http://schemas.openxmlformats.org/officeDocument/2006/relationships/slideLayout" Target="../slideLayouts/slideLayout81.xml"/><Relationship Id="rId6" Type="http://schemas.openxmlformats.org/officeDocument/2006/relationships/diagramQuickStyle" Target="../diagrams/quickStyle1.xml"/><Relationship Id="rId5" Type="http://schemas.openxmlformats.org/officeDocument/2006/relationships/diagramLayout" Target="../diagrams/layout1.xml"/><Relationship Id="rId10" Type="http://schemas.openxmlformats.org/officeDocument/2006/relationships/image" Target="../media/image9.png"/><Relationship Id="rId4" Type="http://schemas.openxmlformats.org/officeDocument/2006/relationships/diagramData" Target="../diagrams/data1.xml"/><Relationship Id="rId9" Type="http://schemas.openxmlformats.org/officeDocument/2006/relationships/image" Target="../media/image8.png"/></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xml"/><Relationship Id="rId1" Type="http://schemas.openxmlformats.org/officeDocument/2006/relationships/slideLayout" Target="../slideLayouts/slideLayout81.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8.xml"/><Relationship Id="rId1" Type="http://schemas.openxmlformats.org/officeDocument/2006/relationships/slideLayout" Target="../slideLayouts/slideLayout81.xml"/></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9.xml"/><Relationship Id="rId1" Type="http://schemas.openxmlformats.org/officeDocument/2006/relationships/slideLayout" Target="../slideLayouts/slideLayout81.xml"/><Relationship Id="rId4" Type="http://schemas.openxmlformats.org/officeDocument/2006/relationships/image" Target="../media/image10.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מלבן 6"/>
          <p:cNvSpPr/>
          <p:nvPr/>
        </p:nvSpPr>
        <p:spPr>
          <a:xfrm>
            <a:off x="530821" y="1412776"/>
            <a:ext cx="8064896" cy="2031325"/>
          </a:xfrm>
          <a:prstGeom prst="rect">
            <a:avLst/>
          </a:prstGeom>
          <a:noFill/>
          <a:effectLst/>
          <a:scene3d>
            <a:camera prst="orthographicFront"/>
            <a:lightRig rig="threePt" dir="t"/>
          </a:scene3d>
          <a:sp3d>
            <a:bevelT/>
          </a:sp3d>
        </p:spPr>
        <p:txBody>
          <a:bodyPr>
            <a:spAutoFit/>
            <a:sp3d extrusionH="57150">
              <a:bevelT h="25400" prst="softRound"/>
            </a:sp3d>
          </a:bodyPr>
          <a:lstStyle/>
          <a:p>
            <a:pPr algn="ctr" eaLnBrk="1" hangingPunct="1">
              <a:defRPr/>
            </a:pPr>
            <a:r>
              <a:rPr lang="en-US" sz="5400" b="1" cap="all" dirty="0" smtClean="0">
                <a:ln w="9000" cmpd="sng">
                  <a:noFill/>
                  <a:prstDash val="solid"/>
                </a:ln>
                <a:solidFill>
                  <a:srgbClr val="A24740"/>
                </a:solidFill>
                <a:effectLst>
                  <a:outerShdw blurRad="38100" dist="38100" dir="2700000" algn="tl">
                    <a:srgbClr val="000000">
                      <a:alpha val="43137"/>
                    </a:srgbClr>
                  </a:outerShdw>
                </a:effectLst>
                <a:cs typeface="David" pitchFamily="2" charset="-79"/>
              </a:rPr>
              <a:t>Psychical Culture</a:t>
            </a:r>
            <a:endParaRPr lang="en-US" sz="5400" b="1" cap="all" dirty="0">
              <a:ln w="9000" cmpd="sng">
                <a:noFill/>
                <a:prstDash val="solid"/>
              </a:ln>
              <a:solidFill>
                <a:srgbClr val="A24740"/>
              </a:solidFill>
              <a:effectLst>
                <a:outerShdw blurRad="38100" dist="38100" dir="2700000" algn="tl">
                  <a:srgbClr val="000000">
                    <a:alpha val="43137"/>
                  </a:srgbClr>
                </a:outerShdw>
              </a:effectLst>
              <a:cs typeface="David" pitchFamily="2" charset="-79"/>
            </a:endParaRPr>
          </a:p>
          <a:p>
            <a:pPr algn="ctr" eaLnBrk="1" hangingPunct="1">
              <a:defRPr/>
            </a:pPr>
            <a:r>
              <a:rPr lang="en-US" sz="2400" b="1" cap="all" dirty="0" smtClean="0">
                <a:ln w="9000" cmpd="sng">
                  <a:noFill/>
                  <a:prstDash val="solid"/>
                </a:ln>
                <a:solidFill>
                  <a:srgbClr val="A24740"/>
                </a:solidFill>
                <a:effectLst>
                  <a:outerShdw blurRad="38100" dist="38100" dir="2700000" algn="tl">
                    <a:srgbClr val="000000">
                      <a:alpha val="43137"/>
                    </a:srgbClr>
                  </a:outerShdw>
                </a:effectLst>
                <a:cs typeface="David" pitchFamily="2" charset="-79"/>
              </a:rPr>
              <a:t>Maj </a:t>
            </a:r>
            <a:r>
              <a:rPr lang="en-US" sz="2400" b="1" cap="all" dirty="0" err="1">
                <a:ln w="9000" cmpd="sng">
                  <a:noFill/>
                  <a:prstDash val="solid"/>
                </a:ln>
                <a:solidFill>
                  <a:srgbClr val="A24740"/>
                </a:solidFill>
                <a:effectLst>
                  <a:outerShdw blurRad="38100" dist="38100" dir="2700000" algn="tl">
                    <a:srgbClr val="000000">
                      <a:alpha val="43137"/>
                    </a:srgbClr>
                  </a:outerShdw>
                </a:effectLst>
                <a:cs typeface="David" pitchFamily="2" charset="-79"/>
              </a:rPr>
              <a:t>Efrat</a:t>
            </a:r>
            <a:r>
              <a:rPr lang="en-US" sz="2400" b="1" cap="all" dirty="0">
                <a:ln w="9000" cmpd="sng">
                  <a:noFill/>
                  <a:prstDash val="solid"/>
                </a:ln>
                <a:solidFill>
                  <a:srgbClr val="A24740"/>
                </a:solidFill>
                <a:effectLst>
                  <a:outerShdw blurRad="38100" dist="38100" dir="2700000" algn="tl">
                    <a:srgbClr val="000000">
                      <a:alpha val="43137"/>
                    </a:srgbClr>
                  </a:outerShdw>
                </a:effectLst>
                <a:cs typeface="David" pitchFamily="2" charset="-79"/>
              </a:rPr>
              <a:t> </a:t>
            </a:r>
            <a:r>
              <a:rPr lang="en-US" sz="2400" b="1" cap="all" dirty="0" err="1">
                <a:ln w="9000" cmpd="sng">
                  <a:noFill/>
                  <a:prstDash val="solid"/>
                </a:ln>
                <a:solidFill>
                  <a:srgbClr val="A24740"/>
                </a:solidFill>
                <a:effectLst>
                  <a:outerShdw blurRad="38100" dist="38100" dir="2700000" algn="tl">
                    <a:srgbClr val="000000">
                      <a:alpha val="43137"/>
                    </a:srgbClr>
                  </a:outerShdw>
                </a:effectLst>
                <a:cs typeface="David" pitchFamily="2" charset="-79"/>
              </a:rPr>
              <a:t>Broza</a:t>
            </a:r>
            <a:endParaRPr lang="he-IL" sz="2400" b="1" cap="all" dirty="0">
              <a:ln w="9000" cmpd="sng">
                <a:noFill/>
                <a:prstDash val="solid"/>
              </a:ln>
              <a:solidFill>
                <a:srgbClr val="A24740"/>
              </a:solidFill>
              <a:effectLst>
                <a:outerShdw blurRad="38100" dist="38100" dir="2700000" algn="tl">
                  <a:srgbClr val="000000">
                    <a:alpha val="43137"/>
                  </a:srgbClr>
                </a:outerShdw>
              </a:effectLst>
              <a:cs typeface="David" pitchFamily="2" charset="-79"/>
            </a:endParaRPr>
          </a:p>
          <a:p>
            <a:pPr algn="ctr" eaLnBrk="1" hangingPunct="1">
              <a:defRPr/>
            </a:pPr>
            <a:endParaRPr lang="he-IL" sz="2400" b="1" cap="all" dirty="0">
              <a:ln w="9000" cmpd="sng">
                <a:noFill/>
                <a:prstDash val="solid"/>
              </a:ln>
              <a:solidFill>
                <a:srgbClr val="A24740"/>
              </a:solidFill>
              <a:effectLst>
                <a:outerShdw blurRad="38100" dist="38100" dir="2700000" algn="tl">
                  <a:srgbClr val="000000">
                    <a:alpha val="43137"/>
                  </a:srgbClr>
                </a:outerShdw>
              </a:effectLst>
              <a:cs typeface="David" pitchFamily="2" charset="-79"/>
            </a:endParaRPr>
          </a:p>
          <a:p>
            <a:pPr algn="ctr" eaLnBrk="1" hangingPunct="1">
              <a:defRPr/>
            </a:pPr>
            <a:r>
              <a:rPr lang="en-US" sz="2400" b="1" cap="all" dirty="0" smtClean="0">
                <a:ln w="9000" cmpd="sng">
                  <a:noFill/>
                  <a:prstDash val="solid"/>
                </a:ln>
                <a:solidFill>
                  <a:srgbClr val="A24740"/>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r>
              <a:rPr lang="en-US" sz="2400" b="1" cap="all" dirty="0">
                <a:ln w="9000" cmpd="sng">
                  <a:noFill/>
                  <a:prstDash val="solid"/>
                </a:ln>
                <a:solidFill>
                  <a:srgbClr val="A24740"/>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Top 8</a:t>
            </a:r>
            <a:r>
              <a:rPr lang="en-US" sz="2400" b="1" cap="all" dirty="0" smtClean="0">
                <a:ln w="9000" cmpd="sng">
                  <a:noFill/>
                  <a:prstDash val="solid"/>
                </a:ln>
                <a:solidFill>
                  <a:srgbClr val="A24740"/>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lecture</a:t>
            </a:r>
            <a:endParaRPr lang="he-IL" sz="2400" b="1" cap="all" dirty="0">
              <a:ln w="9000" cmpd="sng">
                <a:noFill/>
                <a:prstDash val="solid"/>
              </a:ln>
              <a:solidFill>
                <a:srgbClr val="A24740"/>
              </a:solidFill>
              <a:effectLst>
                <a:outerShdw blurRad="38100" dist="38100" dir="2700000" algn="tl">
                  <a:srgbClr val="000000">
                    <a:alpha val="43137"/>
                  </a:srgbClr>
                </a:outerShdw>
              </a:effectLst>
              <a:latin typeface="Calibri" panose="020F0502020204030204" pitchFamily="34" charset="0"/>
              <a:cs typeface="David" pitchFamily="2" charset="-79"/>
            </a:endParaRPr>
          </a:p>
        </p:txBody>
      </p:sp>
      <p:sp>
        <p:nvSpPr>
          <p:cNvPr id="146435" name="TextBox 16"/>
          <p:cNvSpPr txBox="1">
            <a:spLocks noChangeArrowheads="1"/>
          </p:cNvSpPr>
          <p:nvPr/>
        </p:nvSpPr>
        <p:spPr bwMode="auto">
          <a:xfrm>
            <a:off x="1169988" y="5456238"/>
            <a:ext cx="6786562" cy="830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r" rtl="1">
              <a:spcBef>
                <a:spcPts val="1000"/>
              </a:spcBef>
              <a:buClr>
                <a:schemeClr val="accent1"/>
              </a:buClr>
              <a:buFont typeface="Wingdings 3" panose="05040102010807070707" pitchFamily="18" charset="2"/>
              <a:buChar char=""/>
              <a:defRPr>
                <a:solidFill>
                  <a:srgbClr val="404040"/>
                </a:solidFill>
                <a:latin typeface="Century Gothic" panose="020B0502020202020204" pitchFamily="34" charset="0"/>
                <a:cs typeface="Gisha" panose="020B0502040204020203" pitchFamily="34" charset="-79"/>
              </a:defRPr>
            </a:lvl1pPr>
            <a:lvl2pPr marL="742950" indent="-285750" algn="r" rtl="1">
              <a:spcBef>
                <a:spcPts val="1000"/>
              </a:spcBef>
              <a:buClr>
                <a:schemeClr val="accent1"/>
              </a:buClr>
              <a:buFont typeface="Wingdings 3" panose="05040102010807070707" pitchFamily="18" charset="2"/>
              <a:buChar char=""/>
              <a:defRPr sz="1600">
                <a:solidFill>
                  <a:srgbClr val="404040"/>
                </a:solidFill>
                <a:latin typeface="Century Gothic" panose="020B0502020202020204" pitchFamily="34" charset="0"/>
                <a:cs typeface="Gisha" panose="020B0502040204020203" pitchFamily="34" charset="-79"/>
              </a:defRPr>
            </a:lvl2pPr>
            <a:lvl3pPr marL="1143000" indent="-228600" algn="r" rtl="1">
              <a:spcBef>
                <a:spcPts val="1000"/>
              </a:spcBef>
              <a:buClr>
                <a:schemeClr val="accent1"/>
              </a:buClr>
              <a:buFont typeface="Wingdings 3" panose="05040102010807070707" pitchFamily="18" charset="2"/>
              <a:buChar char=""/>
              <a:defRPr sz="1400">
                <a:solidFill>
                  <a:srgbClr val="404040"/>
                </a:solidFill>
                <a:latin typeface="Century Gothic" panose="020B0502020202020204" pitchFamily="34" charset="0"/>
                <a:cs typeface="Gisha" panose="020B0502040204020203" pitchFamily="34" charset="-79"/>
              </a:defRPr>
            </a:lvl3pPr>
            <a:lvl4pPr marL="1600200" indent="-228600" algn="r" rtl="1">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cs typeface="Gisha" panose="020B0502040204020203" pitchFamily="34" charset="-79"/>
              </a:defRPr>
            </a:lvl4pPr>
            <a:lvl5pPr marL="2057400" indent="-228600" algn="r" rtl="1">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cs typeface="Gisha" panose="020B0502040204020203" pitchFamily="34" charset="-79"/>
              </a:defRPr>
            </a:lvl5pPr>
            <a:lvl6pPr marL="2514600" indent="-228600" algn="r" rtl="1"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cs typeface="Gisha" panose="020B0502040204020203" pitchFamily="34" charset="-79"/>
              </a:defRPr>
            </a:lvl6pPr>
            <a:lvl7pPr marL="2971800" indent="-228600" algn="r" rtl="1"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cs typeface="Gisha" panose="020B0502040204020203" pitchFamily="34" charset="-79"/>
              </a:defRPr>
            </a:lvl7pPr>
            <a:lvl8pPr marL="3429000" indent="-228600" algn="r" rtl="1"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cs typeface="Gisha" panose="020B0502040204020203" pitchFamily="34" charset="-79"/>
              </a:defRPr>
            </a:lvl8pPr>
            <a:lvl9pPr marL="3886200" indent="-228600" algn="r" rtl="1"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cs typeface="Gisha" panose="020B0502040204020203" pitchFamily="34" charset="-79"/>
              </a:defRPr>
            </a:lvl9pPr>
          </a:lstStyle>
          <a:p>
            <a:pPr algn="ctr" rtl="0" eaLnBrk="1" hangingPunct="1">
              <a:spcBef>
                <a:spcPct val="0"/>
              </a:spcBef>
              <a:buClrTx/>
              <a:buFontTx/>
              <a:buNone/>
            </a:pPr>
            <a:r>
              <a:rPr lang="en-US" altLang="he-IL" sz="2400" b="1">
                <a:solidFill>
                  <a:srgbClr val="000000"/>
                </a:solidFill>
                <a:latin typeface="Arial" panose="020B0604020202020204" pitchFamily="34" charset="0"/>
                <a:cs typeface="David" panose="020E0502060401010101" pitchFamily="34" charset="-79"/>
              </a:rPr>
              <a:t>Israel National Defense College</a:t>
            </a:r>
            <a:endParaRPr lang="he-IL" altLang="he-IL" sz="2400" b="1">
              <a:solidFill>
                <a:srgbClr val="000000"/>
              </a:solidFill>
              <a:latin typeface="Arial" panose="020B0604020202020204" pitchFamily="34" charset="0"/>
              <a:cs typeface="David" panose="020E0502060401010101" pitchFamily="34" charset="-79"/>
            </a:endParaRPr>
          </a:p>
          <a:p>
            <a:pPr algn="ctr" eaLnBrk="1" hangingPunct="1">
              <a:spcBef>
                <a:spcPct val="0"/>
              </a:spcBef>
              <a:buClrTx/>
              <a:buFontTx/>
              <a:buNone/>
            </a:pPr>
            <a:endParaRPr lang="he-IL" altLang="he-IL" sz="2400" b="1">
              <a:solidFill>
                <a:schemeClr val="tx1"/>
              </a:solidFill>
              <a:latin typeface="Arial" panose="020B0604020202020204" pitchFamily="34" charset="0"/>
              <a:cs typeface="David" panose="020E0502060401010101" pitchFamily="34" charset="-79"/>
            </a:endParaRPr>
          </a:p>
        </p:txBody>
      </p:sp>
      <p:sp>
        <p:nvSpPr>
          <p:cNvPr id="146436" name="כותרת 1"/>
          <p:cNvSpPr>
            <a:spLocks noGrp="1"/>
          </p:cNvSpPr>
          <p:nvPr>
            <p:ph type="title"/>
          </p:nvPr>
        </p:nvSpPr>
        <p:spPr>
          <a:xfrm>
            <a:off x="1944688" y="623888"/>
            <a:ext cx="6589712" cy="1281112"/>
          </a:xfrm>
        </p:spPr>
        <p:txBody>
          <a:bodyPr/>
          <a:lstStyle/>
          <a:p>
            <a:pPr eaLnBrk="1" hangingPunct="1"/>
            <a:r>
              <a:rPr lang="he-IL" altLang="he-IL"/>
              <a:t>                                   </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0290" name="תמונה 4"/>
          <p:cNvPicPr>
            <a:picLocks noChangeAspect="1"/>
          </p:cNvPicPr>
          <p:nvPr/>
        </p:nvPicPr>
        <p:blipFill>
          <a:blip r:embed="rId3" cstate="print"/>
          <a:srcRect l="16614" t="32686" r="43535" b="13947"/>
          <a:stretch>
            <a:fillRect/>
          </a:stretch>
        </p:blipFill>
        <p:spPr bwMode="auto">
          <a:xfrm>
            <a:off x="0" y="-127000"/>
            <a:ext cx="9180513" cy="6985000"/>
          </a:xfrm>
          <a:prstGeom prst="rect">
            <a:avLst/>
          </a:prstGeom>
          <a:noFill/>
          <a:ln w="9525">
            <a:noFill/>
            <a:miter lim="800000"/>
            <a:headEnd/>
            <a:tailEnd/>
          </a:ln>
        </p:spPr>
      </p:pic>
      <p:pic>
        <p:nvPicPr>
          <p:cNvPr id="140291" name="תמונה 6" descr="C:\Users\s7338373\AppData\LocalLow\Temp\Microsoft\OPC\DDT.9cgh15c9hn1zqyvuijtksoxq.tmp"/>
          <p:cNvPicPr>
            <a:picLocks noChangeAspect="1" noChangeArrowheads="1"/>
          </p:cNvPicPr>
          <p:nvPr/>
        </p:nvPicPr>
        <p:blipFill>
          <a:blip r:embed="rId4" cstate="print"/>
          <a:srcRect l="24637" t="65257" r="22221" b="13062"/>
          <a:stretch>
            <a:fillRect/>
          </a:stretch>
        </p:blipFill>
        <p:spPr bwMode="auto">
          <a:xfrm>
            <a:off x="4716463" y="3068638"/>
            <a:ext cx="4297362" cy="3384550"/>
          </a:xfrm>
          <a:prstGeom prst="rect">
            <a:avLst/>
          </a:prstGeom>
          <a:noFill/>
          <a:ln w="9525">
            <a:noFill/>
            <a:miter lim="800000"/>
            <a:headEnd/>
            <a:tailEnd/>
          </a:ln>
        </p:spPr>
      </p:pic>
      <p:sp>
        <p:nvSpPr>
          <p:cNvPr id="5" name="מלבן 4"/>
          <p:cNvSpPr/>
          <p:nvPr/>
        </p:nvSpPr>
        <p:spPr>
          <a:xfrm>
            <a:off x="654050" y="438150"/>
            <a:ext cx="8218488" cy="400050"/>
          </a:xfrm>
          <a:prstGeom prst="rect">
            <a:avLst/>
          </a:prstGeom>
          <a:solidFill>
            <a:srgbClr val="00CCFF"/>
          </a:solidFill>
        </p:spPr>
        <p:txBody>
          <a:bodyPr wrap="none">
            <a:spAutoFit/>
          </a:bodyPr>
          <a:lstStyle/>
          <a:p>
            <a:pPr algn="ctr">
              <a:defRPr/>
            </a:pPr>
            <a:r>
              <a:rPr lang="en-US" sz="2000" b="1" cap="all" dirty="0" smtClean="0">
                <a:ln w="9000" cmpd="sng">
                  <a:noFill/>
                  <a:prstDash val="solid"/>
                </a:ln>
                <a:effectLst>
                  <a:outerShdw blurRad="38100" dist="38100" dir="2700000" algn="tl">
                    <a:srgbClr val="000000">
                      <a:alpha val="43137"/>
                    </a:srgbClr>
                  </a:outerShdw>
                </a:effectLst>
                <a:cs typeface="David" pitchFamily="2" charset="-79"/>
              </a:rPr>
              <a:t>1.</a:t>
            </a:r>
            <a:r>
              <a:rPr lang="en-US" sz="2000" b="1" cap="all" dirty="0" smtClean="0">
                <a:ln w="9000" cmpd="sng">
                  <a:noFill/>
                  <a:prstDash val="solid"/>
                </a:ln>
                <a:effectLst>
                  <a:outerShdw blurRad="38100" dist="38100" dir="2700000" algn="tl">
                    <a:srgbClr val="000000">
                      <a:alpha val="43137"/>
                    </a:srgbClr>
                  </a:outerShdw>
                </a:effectLst>
                <a:cs typeface="David" pitchFamily="2" charset="-79"/>
              </a:rPr>
              <a:t>Knowledge </a:t>
            </a:r>
            <a:r>
              <a:rPr lang="en-US" sz="2000" b="1" cap="all" dirty="0">
                <a:ln w="9000" cmpd="sng">
                  <a:noFill/>
                  <a:prstDash val="solid"/>
                </a:ln>
                <a:effectLst>
                  <a:outerShdw blurRad="38100" dist="38100" dir="2700000" algn="tl">
                    <a:srgbClr val="000000">
                      <a:alpha val="43137"/>
                    </a:srgbClr>
                  </a:outerShdw>
                </a:effectLst>
                <a:cs typeface="David" pitchFamily="2" charset="-79"/>
              </a:rPr>
              <a:t>is power ... to know the "human machine"</a:t>
            </a:r>
            <a:endParaRPr lang="he-IL" sz="2000" b="1" cap="all" dirty="0">
              <a:ln w="9000" cmpd="sng">
                <a:noFill/>
                <a:prstDash val="solid"/>
              </a:ln>
              <a:effectLst>
                <a:outerShdw blurRad="38100" dist="38100" dir="2700000" algn="tl">
                  <a:srgbClr val="000000">
                    <a:alpha val="43137"/>
                  </a:srgbClr>
                </a:outerShdw>
              </a:effectLst>
              <a:cs typeface="David" pitchFamily="2" charset="-79"/>
            </a:endParaRPr>
          </a:p>
        </p:txBody>
      </p:sp>
      <p:sp>
        <p:nvSpPr>
          <p:cNvPr id="140294" name="מלבן 7"/>
          <p:cNvSpPr>
            <a:spLocks noChangeArrowheads="1"/>
          </p:cNvSpPr>
          <p:nvPr/>
        </p:nvSpPr>
        <p:spPr bwMode="auto">
          <a:xfrm>
            <a:off x="654050" y="1472406"/>
            <a:ext cx="7891463" cy="3786187"/>
          </a:xfrm>
          <a:prstGeom prst="rect">
            <a:avLst/>
          </a:prstGeom>
          <a:noFill/>
          <a:ln w="9525">
            <a:noFill/>
            <a:miter lim="800000"/>
            <a:headEnd/>
            <a:tailEnd/>
          </a:ln>
        </p:spPr>
        <p:txBody>
          <a:bodyPr>
            <a:spAutoFit/>
          </a:bodyPr>
          <a:lstStyle/>
          <a:p>
            <a:pPr marL="609600" indent="-609600" eaLnBrk="1" hangingPunct="1">
              <a:lnSpc>
                <a:spcPct val="150000"/>
              </a:lnSpc>
            </a:pPr>
            <a:r>
              <a:rPr lang="en-US" altLang="he-IL" sz="3200" b="1" dirty="0">
                <a:solidFill>
                  <a:srgbClr val="7030A0"/>
                </a:solidFill>
                <a:latin typeface="David" pitchFamily="34" charset="-79"/>
                <a:cs typeface="David" pitchFamily="34" charset="-79"/>
              </a:rPr>
              <a:t>Running on “Fryer” – Running with “fat”</a:t>
            </a:r>
            <a:endParaRPr lang="he-IL" altLang="he-IL" sz="3200" b="1" dirty="0">
              <a:solidFill>
                <a:srgbClr val="7030A0"/>
              </a:solidFill>
              <a:latin typeface="David" pitchFamily="34" charset="-79"/>
              <a:cs typeface="David" pitchFamily="34" charset="-79"/>
            </a:endParaRPr>
          </a:p>
          <a:p>
            <a:pPr marL="609600" indent="-609600" eaLnBrk="1" hangingPunct="1">
              <a:lnSpc>
                <a:spcPct val="150000"/>
              </a:lnSpc>
            </a:pPr>
            <a:r>
              <a:rPr lang="en-US" altLang="he-IL" sz="3200" b="1" dirty="0">
                <a:solidFill>
                  <a:schemeClr val="tx2"/>
                </a:solidFill>
                <a:latin typeface="David" pitchFamily="34" charset="-79"/>
                <a:cs typeface="David" pitchFamily="34" charset="-79"/>
              </a:rPr>
              <a:t>When was it harder?</a:t>
            </a:r>
          </a:p>
          <a:p>
            <a:pPr marL="609600" indent="-609600" eaLnBrk="1" hangingPunct="1">
              <a:lnSpc>
                <a:spcPct val="150000"/>
              </a:lnSpc>
            </a:pPr>
            <a:r>
              <a:rPr lang="en-US" altLang="he-IL" sz="3200" b="1" dirty="0">
                <a:solidFill>
                  <a:schemeClr val="tx2"/>
                </a:solidFill>
                <a:latin typeface="David" pitchFamily="34" charset="-79"/>
                <a:cs typeface="David" pitchFamily="34" charset="-79"/>
              </a:rPr>
              <a:t>Who needs more</a:t>
            </a:r>
          </a:p>
          <a:p>
            <a:pPr marL="609600" indent="-609600" eaLnBrk="1" hangingPunct="1">
              <a:lnSpc>
                <a:spcPct val="150000"/>
              </a:lnSpc>
            </a:pPr>
            <a:r>
              <a:rPr lang="en-US" altLang="he-IL" sz="3200" b="1" dirty="0">
                <a:solidFill>
                  <a:schemeClr val="tx2"/>
                </a:solidFill>
                <a:latin typeface="David" pitchFamily="34" charset="-79"/>
                <a:cs typeface="David" pitchFamily="34" charset="-79"/>
              </a:rPr>
              <a:t>Energy/ Calories</a:t>
            </a:r>
          </a:p>
          <a:p>
            <a:pPr marL="609600" indent="-609600" eaLnBrk="1" hangingPunct="1">
              <a:lnSpc>
                <a:spcPct val="150000"/>
              </a:lnSpc>
            </a:pPr>
            <a:r>
              <a:rPr lang="en-US" altLang="he-IL" sz="3200" b="1" dirty="0">
                <a:solidFill>
                  <a:schemeClr val="tx2"/>
                </a:solidFill>
                <a:latin typeface="David" pitchFamily="34" charset="-79"/>
                <a:cs typeface="David" pitchFamily="34" charset="-79"/>
              </a:rPr>
              <a:t>In activity and in rest?</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1314" name="תמונה 4"/>
          <p:cNvPicPr>
            <a:picLocks noChangeAspect="1"/>
          </p:cNvPicPr>
          <p:nvPr/>
        </p:nvPicPr>
        <p:blipFill>
          <a:blip r:embed="rId3" cstate="print"/>
          <a:srcRect l="16614" t="32686" r="43535" b="13947"/>
          <a:stretch>
            <a:fillRect/>
          </a:stretch>
        </p:blipFill>
        <p:spPr bwMode="auto">
          <a:xfrm>
            <a:off x="0" y="-26988"/>
            <a:ext cx="9180513" cy="6985001"/>
          </a:xfrm>
          <a:prstGeom prst="rect">
            <a:avLst/>
          </a:prstGeom>
          <a:noFill/>
          <a:ln w="9525">
            <a:noFill/>
            <a:miter lim="800000"/>
            <a:headEnd/>
            <a:tailEnd/>
          </a:ln>
        </p:spPr>
      </p:pic>
      <p:pic>
        <p:nvPicPr>
          <p:cNvPr id="6" name="Picture 1"/>
          <p:cNvPicPr>
            <a:picLocks noChangeAspect="1" noChangeArrowheads="1"/>
          </p:cNvPicPr>
          <p:nvPr/>
        </p:nvPicPr>
        <p:blipFill>
          <a:blip r:embed="rId4" cstate="print"/>
          <a:srcRect l="27539" t="28564" r="27343" b="12841"/>
          <a:stretch>
            <a:fillRect/>
          </a:stretch>
        </p:blipFill>
        <p:spPr bwMode="auto">
          <a:xfrm>
            <a:off x="3905840" y="1552691"/>
            <a:ext cx="5078368" cy="5276227"/>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7" name="כותרת 3"/>
          <p:cNvSpPr txBox="1">
            <a:spLocks/>
          </p:cNvSpPr>
          <p:nvPr/>
        </p:nvSpPr>
        <p:spPr>
          <a:xfrm>
            <a:off x="1894872" y="260648"/>
            <a:ext cx="7286676" cy="642942"/>
          </a:xfrm>
          <a:prstGeom prst="rect">
            <a:avLst/>
          </a:prstGeom>
        </p:spPr>
        <p:txBody>
          <a:bodyPr/>
          <a:lstStyle/>
          <a:p>
            <a:pPr algn="ctr" rtl="1">
              <a:defRPr/>
            </a:pPr>
            <a:r>
              <a:rPr lang="en-US" sz="3200" b="1" cap="all" dirty="0">
                <a:ln w="9000" cmpd="sng">
                  <a:noFill/>
                  <a:prstDash val="solid"/>
                </a:ln>
                <a:effectLst>
                  <a:outerShdw blurRad="38100" dist="38100" dir="2700000" algn="tl">
                    <a:srgbClr val="000000">
                      <a:alpha val="43137"/>
                    </a:srgbClr>
                  </a:outerShdw>
                </a:effectLst>
                <a:cs typeface="David" pitchFamily="2" charset="-79"/>
              </a:rPr>
              <a:t>Professional - in depth</a:t>
            </a:r>
            <a:endParaRPr lang="he-IL" sz="3200" b="1" dirty="0">
              <a:effectLst>
                <a:glow rad="101600">
                  <a:schemeClr val="bg1">
                    <a:alpha val="60000"/>
                  </a:schemeClr>
                </a:glow>
              </a:effectLst>
              <a:cs typeface="David" pitchFamily="2" charset="-79"/>
            </a:endParaRPr>
          </a:p>
        </p:txBody>
      </p:sp>
      <p:pic>
        <p:nvPicPr>
          <p:cNvPr id="141317" name="תמונה 2"/>
          <p:cNvPicPr>
            <a:picLocks noChangeAspect="1"/>
          </p:cNvPicPr>
          <p:nvPr/>
        </p:nvPicPr>
        <p:blipFill>
          <a:blip r:embed="rId5" cstate="print"/>
          <a:srcRect/>
          <a:stretch>
            <a:fillRect/>
          </a:stretch>
        </p:blipFill>
        <p:spPr bwMode="auto">
          <a:xfrm>
            <a:off x="0" y="-171450"/>
            <a:ext cx="2540000" cy="2540000"/>
          </a:xfrm>
          <a:prstGeom prst="rect">
            <a:avLst/>
          </a:prstGeom>
          <a:noFill/>
          <a:ln w="9525">
            <a:noFill/>
            <a:miter lim="800000"/>
            <a:headEnd/>
            <a:tailEnd/>
          </a:ln>
        </p:spPr>
      </p:pic>
      <p:pic>
        <p:nvPicPr>
          <p:cNvPr id="141318" name="תמונה 3"/>
          <p:cNvPicPr>
            <a:picLocks noChangeAspect="1"/>
          </p:cNvPicPr>
          <p:nvPr/>
        </p:nvPicPr>
        <p:blipFill>
          <a:blip r:embed="rId6" cstate="print"/>
          <a:srcRect l="8998" t="4849" r="8998" b="10101"/>
          <a:stretch>
            <a:fillRect/>
          </a:stretch>
        </p:blipFill>
        <p:spPr bwMode="auto">
          <a:xfrm>
            <a:off x="0" y="2205038"/>
            <a:ext cx="2536825" cy="4668837"/>
          </a:xfrm>
          <a:prstGeom prst="rect">
            <a:avLst/>
          </a:prstGeom>
          <a:noFill/>
          <a:ln w="9525">
            <a:noFill/>
            <a:miter lim="800000"/>
            <a:headEnd/>
            <a:tailEnd/>
          </a:ln>
        </p:spPr>
      </p:pic>
      <p:sp>
        <p:nvSpPr>
          <p:cNvPr id="8" name="TextBox 7"/>
          <p:cNvSpPr txBox="1"/>
          <p:nvPr/>
        </p:nvSpPr>
        <p:spPr>
          <a:xfrm>
            <a:off x="7812088" y="1628775"/>
            <a:ext cx="1044575" cy="577850"/>
          </a:xfrm>
          <a:prstGeom prst="rect">
            <a:avLst/>
          </a:prstGeom>
        </p:spPr>
        <p:style>
          <a:lnRef idx="2">
            <a:schemeClr val="dk1"/>
          </a:lnRef>
          <a:fillRef idx="1">
            <a:schemeClr val="lt1"/>
          </a:fillRef>
          <a:effectRef idx="0">
            <a:schemeClr val="dk1"/>
          </a:effectRef>
          <a:fontRef idx="minor">
            <a:schemeClr val="dk1"/>
          </a:fontRef>
        </p:style>
        <p:txBody>
          <a:bodyPr rtlCol="1">
            <a:spAutoFit/>
          </a:bodyPr>
          <a:lstStyle/>
          <a:p>
            <a:pPr>
              <a:defRPr/>
            </a:pPr>
            <a:r>
              <a:rPr lang="en-US" sz="1050" dirty="0"/>
              <a:t>Warm up and </a:t>
            </a:r>
          </a:p>
          <a:p>
            <a:pPr>
              <a:defRPr/>
            </a:pPr>
            <a:r>
              <a:rPr lang="en-US" sz="1050" dirty="0"/>
              <a:t>calisthenics</a:t>
            </a:r>
            <a:endParaRPr lang="he-IL" sz="1050" dirty="0"/>
          </a:p>
        </p:txBody>
      </p:sp>
      <p:sp>
        <p:nvSpPr>
          <p:cNvPr id="9" name="TextBox 8"/>
          <p:cNvSpPr txBox="1"/>
          <p:nvPr/>
        </p:nvSpPr>
        <p:spPr>
          <a:xfrm>
            <a:off x="7596188" y="4365625"/>
            <a:ext cx="1152525" cy="460375"/>
          </a:xfrm>
          <a:prstGeom prst="rect">
            <a:avLst/>
          </a:prstGeom>
        </p:spPr>
        <p:style>
          <a:lnRef idx="2">
            <a:schemeClr val="dk1"/>
          </a:lnRef>
          <a:fillRef idx="1">
            <a:schemeClr val="lt1"/>
          </a:fillRef>
          <a:effectRef idx="0">
            <a:schemeClr val="dk1"/>
          </a:effectRef>
          <a:fontRef idx="minor">
            <a:schemeClr val="dk1"/>
          </a:fontRef>
        </p:style>
        <p:txBody>
          <a:bodyPr rtlCol="1">
            <a:spAutoFit/>
          </a:bodyPr>
          <a:lstStyle/>
          <a:p>
            <a:pPr>
              <a:defRPr/>
            </a:pPr>
            <a:r>
              <a:rPr lang="en-US" sz="1200" dirty="0"/>
              <a:t>Elasticity, stretching</a:t>
            </a:r>
            <a:endParaRPr lang="he-IL" sz="1200" dirty="0"/>
          </a:p>
        </p:txBody>
      </p:sp>
      <p:sp>
        <p:nvSpPr>
          <p:cNvPr id="10" name="TextBox 9"/>
          <p:cNvSpPr txBox="1"/>
          <p:nvPr/>
        </p:nvSpPr>
        <p:spPr>
          <a:xfrm>
            <a:off x="5003800" y="4437063"/>
            <a:ext cx="1152525" cy="369887"/>
          </a:xfrm>
          <a:prstGeom prst="rect">
            <a:avLst/>
          </a:prstGeom>
        </p:spPr>
        <p:style>
          <a:lnRef idx="2">
            <a:schemeClr val="dk1"/>
          </a:lnRef>
          <a:fillRef idx="1">
            <a:schemeClr val="lt1"/>
          </a:fillRef>
          <a:effectRef idx="0">
            <a:schemeClr val="dk1"/>
          </a:effectRef>
          <a:fontRef idx="minor">
            <a:schemeClr val="dk1"/>
          </a:fontRef>
        </p:style>
        <p:txBody>
          <a:bodyPr rtlCol="1">
            <a:spAutoFit/>
          </a:bodyPr>
          <a:lstStyle/>
          <a:p>
            <a:pPr>
              <a:defRPr/>
            </a:pPr>
            <a:r>
              <a:rPr lang="en-US" dirty="0"/>
              <a:t>Balance</a:t>
            </a:r>
            <a:endParaRPr lang="he-IL" dirty="0"/>
          </a:p>
        </p:txBody>
      </p:sp>
      <p:sp>
        <p:nvSpPr>
          <p:cNvPr id="11" name="TextBox 10"/>
          <p:cNvSpPr txBox="1"/>
          <p:nvPr/>
        </p:nvSpPr>
        <p:spPr>
          <a:xfrm>
            <a:off x="4859338" y="1700213"/>
            <a:ext cx="1368425" cy="647700"/>
          </a:xfrm>
          <a:prstGeom prst="rect">
            <a:avLst/>
          </a:prstGeom>
        </p:spPr>
        <p:style>
          <a:lnRef idx="2">
            <a:schemeClr val="dk1"/>
          </a:lnRef>
          <a:fillRef idx="1">
            <a:schemeClr val="lt1"/>
          </a:fillRef>
          <a:effectRef idx="0">
            <a:schemeClr val="dk1"/>
          </a:effectRef>
          <a:fontRef idx="minor">
            <a:schemeClr val="dk1"/>
          </a:fontRef>
        </p:style>
        <p:txBody>
          <a:bodyPr rtlCol="1">
            <a:spAutoFit/>
          </a:bodyPr>
          <a:lstStyle/>
          <a:p>
            <a:pPr>
              <a:defRPr/>
            </a:pPr>
            <a:r>
              <a:rPr lang="en-US" sz="1200" dirty="0"/>
              <a:t>Strength, resistance and core</a:t>
            </a:r>
            <a:endParaRPr lang="he-IL" sz="1200"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2338" name="תמונה 4"/>
          <p:cNvPicPr>
            <a:picLocks noChangeAspect="1"/>
          </p:cNvPicPr>
          <p:nvPr/>
        </p:nvPicPr>
        <p:blipFill>
          <a:blip r:embed="rId3" cstate="print"/>
          <a:srcRect l="16614" t="32686" r="43535" b="13947"/>
          <a:stretch>
            <a:fillRect/>
          </a:stretch>
        </p:blipFill>
        <p:spPr bwMode="auto">
          <a:xfrm>
            <a:off x="-541338" y="-242888"/>
            <a:ext cx="9685338" cy="7369176"/>
          </a:xfrm>
          <a:prstGeom prst="rect">
            <a:avLst/>
          </a:prstGeom>
          <a:noFill/>
          <a:ln w="9525">
            <a:noFill/>
            <a:miter lim="800000"/>
            <a:headEnd/>
            <a:tailEnd/>
          </a:ln>
        </p:spPr>
      </p:pic>
      <p:sp>
        <p:nvSpPr>
          <p:cNvPr id="3" name="מלבן 2"/>
          <p:cNvSpPr/>
          <p:nvPr/>
        </p:nvSpPr>
        <p:spPr>
          <a:xfrm>
            <a:off x="3995738" y="188913"/>
            <a:ext cx="4713287" cy="461962"/>
          </a:xfrm>
          <a:prstGeom prst="rect">
            <a:avLst/>
          </a:prstGeom>
          <a:solidFill>
            <a:srgbClr val="FFCC00"/>
          </a:solidFill>
        </p:spPr>
        <p:txBody>
          <a:bodyPr wrap="none">
            <a:spAutoFit/>
          </a:bodyPr>
          <a:lstStyle/>
          <a:p>
            <a:pPr>
              <a:defRPr/>
            </a:pPr>
            <a:r>
              <a:rPr lang="en-US" sz="2400" b="1" cap="all" dirty="0" smtClean="0">
                <a:ln w="9000" cmpd="sng">
                  <a:noFill/>
                  <a:prstDash val="solid"/>
                </a:ln>
                <a:effectLst>
                  <a:outerShdw blurRad="38100" dist="38100" dir="2700000" algn="tl">
                    <a:srgbClr val="000000">
                      <a:alpha val="43137"/>
                    </a:srgbClr>
                  </a:outerShdw>
                </a:effectLst>
                <a:cs typeface="David" pitchFamily="2" charset="-79"/>
              </a:rPr>
              <a:t>2. </a:t>
            </a:r>
            <a:r>
              <a:rPr lang="en-US" sz="2400" b="1" cap="all" dirty="0">
                <a:ln w="9000" cmpd="sng">
                  <a:noFill/>
                  <a:prstDash val="solid"/>
                </a:ln>
                <a:effectLst>
                  <a:outerShdw blurRad="38100" dist="38100" dir="2700000" algn="tl">
                    <a:srgbClr val="000000">
                      <a:alpha val="43137"/>
                    </a:srgbClr>
                  </a:outerShdw>
                </a:effectLst>
                <a:cs typeface="David" pitchFamily="2" charset="-79"/>
              </a:rPr>
              <a:t>Strength is knowledge</a:t>
            </a:r>
            <a:endParaRPr lang="he-IL" sz="2400" b="1" cap="all" dirty="0">
              <a:ln w="9000" cmpd="sng">
                <a:noFill/>
                <a:prstDash val="solid"/>
              </a:ln>
              <a:effectLst>
                <a:outerShdw blurRad="38100" dist="38100" dir="2700000" algn="tl">
                  <a:srgbClr val="000000">
                    <a:alpha val="43137"/>
                  </a:srgbClr>
                </a:outerShdw>
              </a:effectLst>
              <a:cs typeface="David" pitchFamily="2" charset="-79"/>
            </a:endParaRPr>
          </a:p>
        </p:txBody>
      </p:sp>
      <p:pic>
        <p:nvPicPr>
          <p:cNvPr id="142340" name="תמונה 9" descr="C:\Users\s7338373\AppData\LocalLow\Temp\Microsoft\OPC\DDT.9cgh15c9hn1zqyvuijtksoxq.tmp"/>
          <p:cNvPicPr>
            <a:picLocks noChangeAspect="1" noChangeArrowheads="1"/>
          </p:cNvPicPr>
          <p:nvPr/>
        </p:nvPicPr>
        <p:blipFill>
          <a:blip r:embed="rId4" cstate="print"/>
          <a:srcRect l="29546" r="34091"/>
          <a:stretch>
            <a:fillRect/>
          </a:stretch>
        </p:blipFill>
        <p:spPr bwMode="auto">
          <a:xfrm>
            <a:off x="-541338" y="-315913"/>
            <a:ext cx="4025901" cy="7269163"/>
          </a:xfrm>
          <a:prstGeom prst="rect">
            <a:avLst/>
          </a:prstGeom>
          <a:noFill/>
          <a:ln w="9525">
            <a:noFill/>
            <a:miter lim="800000"/>
            <a:headEnd/>
            <a:tailEnd/>
          </a:ln>
        </p:spPr>
      </p:pic>
      <p:sp>
        <p:nvSpPr>
          <p:cNvPr id="142341" name="מלבן 11"/>
          <p:cNvSpPr>
            <a:spLocks noChangeArrowheads="1"/>
          </p:cNvSpPr>
          <p:nvPr/>
        </p:nvSpPr>
        <p:spPr bwMode="auto">
          <a:xfrm>
            <a:off x="3492500" y="1212850"/>
            <a:ext cx="5191125" cy="7016750"/>
          </a:xfrm>
          <a:prstGeom prst="rect">
            <a:avLst/>
          </a:prstGeom>
          <a:noFill/>
          <a:ln w="9525">
            <a:noFill/>
            <a:miter lim="800000"/>
            <a:headEnd/>
            <a:tailEnd/>
          </a:ln>
        </p:spPr>
        <p:txBody>
          <a:bodyPr>
            <a:spAutoFit/>
          </a:bodyPr>
          <a:lstStyle/>
          <a:p>
            <a:pPr>
              <a:spcBef>
                <a:spcPts val="600"/>
              </a:spcBef>
            </a:pPr>
            <a:r>
              <a:rPr lang="en-US" altLang="he-IL" sz="2400" b="1">
                <a:latin typeface="David" pitchFamily="34" charset="-79"/>
                <a:cs typeface="David" pitchFamily="34" charset="-79"/>
              </a:rPr>
              <a:t>Did you know?</a:t>
            </a:r>
          </a:p>
          <a:p>
            <a:pPr>
              <a:spcBef>
                <a:spcPts val="600"/>
              </a:spcBef>
            </a:pPr>
            <a:endParaRPr lang="en-US" altLang="he-IL" sz="2400" b="1">
              <a:latin typeface="David" pitchFamily="34" charset="-79"/>
              <a:cs typeface="David" pitchFamily="34" charset="-79"/>
            </a:endParaRPr>
          </a:p>
          <a:p>
            <a:pPr>
              <a:spcBef>
                <a:spcPts val="600"/>
              </a:spcBef>
            </a:pPr>
            <a:r>
              <a:rPr lang="en-US" altLang="he-IL" sz="2400" b="1">
                <a:latin typeface="David" pitchFamily="34" charset="-79"/>
                <a:cs typeface="David" pitchFamily="34" charset="-79"/>
              </a:rPr>
              <a:t>Muscle tissue consumes approx 2.5 times more energy than fat tissue.</a:t>
            </a:r>
          </a:p>
          <a:p>
            <a:pPr>
              <a:spcBef>
                <a:spcPts val="600"/>
              </a:spcBef>
            </a:pPr>
            <a:endParaRPr lang="en-US" altLang="he-IL" sz="2400" b="1">
              <a:latin typeface="David" pitchFamily="34" charset="-79"/>
              <a:cs typeface="David" pitchFamily="34" charset="-79"/>
            </a:endParaRPr>
          </a:p>
          <a:p>
            <a:pPr>
              <a:spcBef>
                <a:spcPts val="600"/>
              </a:spcBef>
            </a:pPr>
            <a:r>
              <a:rPr lang="en-US" altLang="he-IL" sz="2400" b="1">
                <a:latin typeface="David" pitchFamily="34" charset="-79"/>
                <a:cs typeface="David" pitchFamily="34" charset="-79"/>
              </a:rPr>
              <a:t>No need for just a lot of running in order to lose weight.</a:t>
            </a:r>
          </a:p>
          <a:p>
            <a:pPr>
              <a:spcBef>
                <a:spcPts val="600"/>
              </a:spcBef>
            </a:pPr>
            <a:endParaRPr lang="en-US" altLang="he-IL" sz="2400" b="1">
              <a:latin typeface="David" pitchFamily="34" charset="-79"/>
              <a:cs typeface="David" pitchFamily="34" charset="-79"/>
            </a:endParaRPr>
          </a:p>
          <a:p>
            <a:pPr>
              <a:spcBef>
                <a:spcPts val="600"/>
              </a:spcBef>
            </a:pPr>
            <a:r>
              <a:rPr lang="en-US" altLang="he-IL" sz="2400" b="1">
                <a:latin typeface="David" pitchFamily="34" charset="-79"/>
                <a:cs typeface="David" pitchFamily="34" charset="-79"/>
              </a:rPr>
              <a:t>To lose weight, we work a lot on strength and resistance !!!</a:t>
            </a:r>
            <a:endParaRPr lang="he-IL" altLang="he-IL" sz="2400" b="1">
              <a:latin typeface="David" pitchFamily="34" charset="-79"/>
              <a:cs typeface="David" pitchFamily="34" charset="-79"/>
            </a:endParaRPr>
          </a:p>
          <a:p>
            <a:pPr algn="r" rtl="1"/>
            <a:endParaRPr lang="he-IL" altLang="he-IL" sz="3200" b="1">
              <a:latin typeface="David" pitchFamily="34" charset="-79"/>
              <a:cs typeface="David" pitchFamily="34" charset="-79"/>
            </a:endParaRPr>
          </a:p>
          <a:p>
            <a:pPr algn="r" rtl="1"/>
            <a:endParaRPr lang="he-IL" altLang="he-IL" sz="3200" b="1">
              <a:latin typeface="David" pitchFamily="34" charset="-79"/>
              <a:cs typeface="David" pitchFamily="34" charset="-79"/>
            </a:endParaRPr>
          </a:p>
          <a:p>
            <a:pPr algn="r" rtl="1"/>
            <a:endParaRPr lang="he-IL" altLang="he-IL" sz="3200" b="1">
              <a:latin typeface="David" pitchFamily="34" charset="-79"/>
              <a:cs typeface="David" pitchFamily="34" charset="-79"/>
            </a:endParaRPr>
          </a:p>
          <a:p>
            <a:pPr algn="r" rtl="1">
              <a:spcBef>
                <a:spcPct val="50000"/>
              </a:spcBef>
            </a:pPr>
            <a:endParaRPr lang="he-IL" altLang="he-IL" sz="2800" b="1">
              <a:latin typeface="David" pitchFamily="34" charset="-79"/>
              <a:cs typeface="David" pitchFamily="34" charset="-79"/>
            </a:endParaRPr>
          </a:p>
          <a:p>
            <a:pPr algn="r" rtl="1">
              <a:spcBef>
                <a:spcPct val="50000"/>
              </a:spcBef>
            </a:pPr>
            <a:endParaRPr lang="he-IL" altLang="he-IL" sz="2800">
              <a:latin typeface="David" pitchFamily="34" charset="-79"/>
              <a:cs typeface="David" pitchFamily="34" charset="-79"/>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62" name="תמונה 4"/>
          <p:cNvPicPr>
            <a:picLocks noChangeAspect="1"/>
          </p:cNvPicPr>
          <p:nvPr/>
        </p:nvPicPr>
        <p:blipFill>
          <a:blip r:embed="rId3" cstate="print"/>
          <a:srcRect l="16614" t="32686" r="43535" b="13947"/>
          <a:stretch>
            <a:fillRect/>
          </a:stretch>
        </p:blipFill>
        <p:spPr bwMode="auto">
          <a:xfrm>
            <a:off x="-541338" y="-411163"/>
            <a:ext cx="9685338" cy="7369176"/>
          </a:xfrm>
          <a:prstGeom prst="rect">
            <a:avLst/>
          </a:prstGeom>
          <a:noFill/>
          <a:ln w="9525">
            <a:noFill/>
            <a:miter lim="800000"/>
            <a:headEnd/>
            <a:tailEnd/>
          </a:ln>
        </p:spPr>
      </p:pic>
      <p:sp>
        <p:nvSpPr>
          <p:cNvPr id="3" name="מלבן 2"/>
          <p:cNvSpPr/>
          <p:nvPr/>
        </p:nvSpPr>
        <p:spPr>
          <a:xfrm>
            <a:off x="-252413" y="476250"/>
            <a:ext cx="3024188" cy="646113"/>
          </a:xfrm>
          <a:prstGeom prst="rect">
            <a:avLst/>
          </a:prstGeom>
          <a:solidFill>
            <a:srgbClr val="FF66CC"/>
          </a:solidFill>
        </p:spPr>
        <p:txBody>
          <a:bodyPr>
            <a:spAutoFit/>
          </a:bodyPr>
          <a:lstStyle/>
          <a:p>
            <a:pPr algn="ctr">
              <a:defRPr/>
            </a:pPr>
            <a:r>
              <a:rPr lang="en-US" b="1" cap="all" dirty="0" smtClean="0">
                <a:ln w="9000" cmpd="sng">
                  <a:noFill/>
                  <a:prstDash val="solid"/>
                </a:ln>
                <a:effectLst>
                  <a:outerShdw blurRad="38100" dist="38100" dir="2700000" algn="tl">
                    <a:srgbClr val="000000">
                      <a:alpha val="43137"/>
                    </a:srgbClr>
                  </a:outerShdw>
                </a:effectLst>
                <a:cs typeface="David" pitchFamily="2" charset="-79"/>
              </a:rPr>
              <a:t>3. </a:t>
            </a:r>
            <a:r>
              <a:rPr lang="en-US" b="1" cap="all" dirty="0">
                <a:ln w="9000" cmpd="sng">
                  <a:noFill/>
                  <a:prstDash val="solid"/>
                </a:ln>
                <a:effectLst>
                  <a:outerShdw blurRad="38100" dist="38100" dir="2700000" algn="tl">
                    <a:srgbClr val="000000">
                      <a:alpha val="43137"/>
                    </a:srgbClr>
                  </a:outerShdw>
                </a:effectLst>
                <a:cs typeface="David" pitchFamily="2" charset="-79"/>
              </a:rPr>
              <a:t>Strength and </a:t>
            </a:r>
          </a:p>
          <a:p>
            <a:pPr algn="ctr">
              <a:defRPr/>
            </a:pPr>
            <a:r>
              <a:rPr lang="en-US" b="1" cap="all" dirty="0">
                <a:ln w="9000" cmpd="sng">
                  <a:noFill/>
                  <a:prstDash val="solid"/>
                </a:ln>
                <a:effectLst>
                  <a:outerShdw blurRad="38100" dist="38100" dir="2700000" algn="tl">
                    <a:srgbClr val="000000">
                      <a:alpha val="43137"/>
                    </a:srgbClr>
                  </a:outerShdw>
                </a:effectLst>
                <a:cs typeface="David" pitchFamily="2" charset="-79"/>
              </a:rPr>
              <a:t>Stability</a:t>
            </a:r>
            <a:endParaRPr lang="he-IL" b="1" cap="all" dirty="0">
              <a:ln w="9000" cmpd="sng">
                <a:noFill/>
                <a:prstDash val="solid"/>
              </a:ln>
              <a:effectLst>
                <a:outerShdw blurRad="38100" dist="38100" dir="2700000" algn="tl">
                  <a:srgbClr val="000000">
                    <a:alpha val="43137"/>
                  </a:srgbClr>
                </a:outerShdw>
              </a:effectLst>
              <a:cs typeface="David" pitchFamily="2" charset="-79"/>
            </a:endParaRPr>
          </a:p>
        </p:txBody>
      </p:sp>
      <p:sp>
        <p:nvSpPr>
          <p:cNvPr id="143364" name="מלבן 11"/>
          <p:cNvSpPr>
            <a:spLocks noChangeArrowheads="1"/>
          </p:cNvSpPr>
          <p:nvPr/>
        </p:nvSpPr>
        <p:spPr bwMode="auto">
          <a:xfrm>
            <a:off x="0" y="1154157"/>
            <a:ext cx="8936038" cy="3538538"/>
          </a:xfrm>
          <a:prstGeom prst="rect">
            <a:avLst/>
          </a:prstGeom>
          <a:noFill/>
          <a:ln w="9525">
            <a:noFill/>
            <a:miter lim="800000"/>
            <a:headEnd/>
            <a:tailEnd/>
          </a:ln>
        </p:spPr>
        <p:txBody>
          <a:bodyPr>
            <a:spAutoFit/>
          </a:bodyPr>
          <a:lstStyle/>
          <a:p>
            <a:pPr>
              <a:spcBef>
                <a:spcPct val="50000"/>
              </a:spcBef>
            </a:pPr>
            <a:r>
              <a:rPr lang="en-US" sz="2800" dirty="0"/>
              <a:t>It is important to increase the muscle-strengthening leg exercises and core muscles (deeper muscles in the abdominal region). When these muscles are strong, the shock from strain while running is minimized.  </a:t>
            </a:r>
          </a:p>
          <a:p>
            <a:pPr>
              <a:spcBef>
                <a:spcPct val="50000"/>
              </a:spcBef>
            </a:pPr>
            <a:r>
              <a:rPr lang="en-US" altLang="he-IL" sz="2800" b="1" dirty="0">
                <a:latin typeface="David" pitchFamily="34" charset="-79"/>
                <a:cs typeface="David" pitchFamily="34" charset="-79"/>
              </a:rPr>
              <a:t>* The impact of landing on the ground is equal to 4 times the body weight. </a:t>
            </a:r>
            <a:endParaRPr lang="he-IL" altLang="he-IL" sz="2800" b="1" dirty="0">
              <a:latin typeface="David" pitchFamily="34" charset="-79"/>
              <a:cs typeface="David" pitchFamily="34" charset="-79"/>
            </a:endParaRPr>
          </a:p>
          <a:p>
            <a:pPr algn="r" rtl="1">
              <a:spcBef>
                <a:spcPct val="50000"/>
              </a:spcBef>
            </a:pPr>
            <a:endParaRPr lang="he-IL" altLang="he-IL" sz="2800" dirty="0">
              <a:latin typeface="David" pitchFamily="34" charset="-79"/>
              <a:cs typeface="David" pitchFamily="34" charset="-79"/>
            </a:endParaRPr>
          </a:p>
        </p:txBody>
      </p:sp>
      <p:sp>
        <p:nvSpPr>
          <p:cNvPr id="9" name="מלבן 8"/>
          <p:cNvSpPr/>
          <p:nvPr/>
        </p:nvSpPr>
        <p:spPr>
          <a:xfrm>
            <a:off x="2916238" y="692150"/>
            <a:ext cx="6088062" cy="369888"/>
          </a:xfrm>
          <a:prstGeom prst="rect">
            <a:avLst/>
          </a:prstGeom>
          <a:solidFill>
            <a:srgbClr val="FF66CC"/>
          </a:solidFill>
        </p:spPr>
        <p:txBody>
          <a:bodyPr>
            <a:spAutoFit/>
          </a:bodyPr>
          <a:lstStyle/>
          <a:p>
            <a:pPr algn="ctr">
              <a:defRPr/>
            </a:pPr>
            <a:r>
              <a:rPr lang="en-US" b="1" cap="all" dirty="0">
                <a:ln w="9000" cmpd="sng">
                  <a:noFill/>
                  <a:prstDash val="solid"/>
                </a:ln>
                <a:effectLst>
                  <a:outerShdw blurRad="38100" dist="38100" dir="2700000" algn="tl">
                    <a:srgbClr val="000000">
                      <a:alpha val="43137"/>
                    </a:srgbClr>
                  </a:outerShdw>
                </a:effectLst>
                <a:cs typeface="David" pitchFamily="2" charset="-79"/>
              </a:rPr>
              <a:t>What we know and don’t bother telling you</a:t>
            </a:r>
            <a:endParaRPr lang="he-IL" b="1" cap="all" dirty="0">
              <a:ln w="9000" cmpd="sng">
                <a:noFill/>
                <a:prstDash val="solid"/>
              </a:ln>
              <a:effectLst>
                <a:outerShdw blurRad="38100" dist="38100" dir="2700000" algn="tl">
                  <a:srgbClr val="000000">
                    <a:alpha val="43137"/>
                  </a:srgbClr>
                </a:outerShdw>
              </a:effectLst>
              <a:cs typeface="David" pitchFamily="2" charset="-79"/>
            </a:endParaRPr>
          </a:p>
        </p:txBody>
      </p:sp>
      <p:grpSp>
        <p:nvGrpSpPr>
          <p:cNvPr id="2" name="קבוצה 9"/>
          <p:cNvGrpSpPr/>
          <p:nvPr/>
        </p:nvGrpSpPr>
        <p:grpSpPr>
          <a:xfrm>
            <a:off x="535769" y="4257066"/>
            <a:ext cx="2018115" cy="1980246"/>
            <a:chOff x="0" y="942974"/>
            <a:chExt cx="2018115" cy="1980246"/>
          </a:xfrm>
          <a:scene3d>
            <a:camera prst="orthographicFront"/>
            <a:lightRig rig="flat" dir="t"/>
          </a:scene3d>
        </p:grpSpPr>
        <p:sp>
          <p:nvSpPr>
            <p:cNvPr id="21" name="מלבן 20"/>
            <p:cNvSpPr/>
            <p:nvPr/>
          </p:nvSpPr>
          <p:spPr>
            <a:xfrm>
              <a:off x="0" y="942974"/>
              <a:ext cx="2018115" cy="1980246"/>
            </a:xfrm>
            <a:prstGeom prst="rect">
              <a:avLst/>
            </a:prstGeom>
            <a:sp3d prstMaterial="dkEdge">
              <a:bevelT w="8200" h="38100"/>
            </a:sp3d>
          </p:spPr>
          <p:style>
            <a:lnRef idx="0">
              <a:schemeClr val="lt1">
                <a:hueOff val="0"/>
                <a:satOff val="0"/>
                <a:lumOff val="0"/>
                <a:alphaOff val="0"/>
              </a:schemeClr>
            </a:lnRef>
            <a:fillRef idx="2">
              <a:schemeClr val="accent4">
                <a:hueOff val="0"/>
                <a:satOff val="0"/>
                <a:lumOff val="0"/>
                <a:alphaOff val="0"/>
              </a:schemeClr>
            </a:fillRef>
            <a:effectRef idx="1">
              <a:schemeClr val="accent4">
                <a:hueOff val="0"/>
                <a:satOff val="0"/>
                <a:lumOff val="0"/>
                <a:alphaOff val="0"/>
              </a:schemeClr>
            </a:effectRef>
            <a:fontRef idx="minor">
              <a:schemeClr val="dk1"/>
            </a:fontRef>
          </p:style>
        </p:sp>
        <p:sp>
          <p:nvSpPr>
            <p:cNvPr id="22" name="מלבן 21"/>
            <p:cNvSpPr/>
            <p:nvPr/>
          </p:nvSpPr>
          <p:spPr>
            <a:xfrm>
              <a:off x="0" y="942974"/>
              <a:ext cx="2018115" cy="1980246"/>
            </a:xfrm>
            <a:prstGeom prst="rect">
              <a:avLst/>
            </a:prstGeom>
            <a:sp3d/>
          </p:spPr>
          <p:style>
            <a:lnRef idx="0">
              <a:scrgbClr r="0" g="0" b="0"/>
            </a:lnRef>
            <a:fillRef idx="0">
              <a:scrgbClr r="0" g="0" b="0"/>
            </a:fillRef>
            <a:effectRef idx="0">
              <a:scrgbClr r="0" g="0" b="0"/>
            </a:effectRef>
            <a:fontRef idx="minor">
              <a:schemeClr val="dk1"/>
            </a:fontRef>
          </p:style>
          <p:txBody>
            <a:bodyPr lIns="76200" tIns="76200" rIns="76200" bIns="76200" spcCol="1270" anchor="ctr">
              <a:normAutofit fontScale="92500"/>
            </a:bodyPr>
            <a:lstStyle/>
            <a:p>
              <a:pPr algn="ctr" defTabSz="889000" rtl="1">
                <a:lnSpc>
                  <a:spcPct val="90000"/>
                </a:lnSpc>
                <a:spcAft>
                  <a:spcPct val="35000"/>
                </a:spcAft>
                <a:defRPr/>
              </a:pPr>
              <a:r>
                <a:rPr lang="en-US" sz="2000" b="1" dirty="0" smtClean="0">
                  <a:latin typeface="David" pitchFamily="34" charset="-79"/>
                  <a:cs typeface="David" pitchFamily="34" charset="-79"/>
                </a:rPr>
                <a:t>Upper Body “pull” </a:t>
              </a:r>
              <a:r>
                <a:rPr lang="en-US" sz="2000" b="1" dirty="0" err="1" smtClean="0">
                  <a:latin typeface="David" pitchFamily="34" charset="-79"/>
                  <a:cs typeface="David" pitchFamily="34" charset="-79"/>
                </a:rPr>
                <a:t>excersizes</a:t>
              </a:r>
              <a:r>
                <a:rPr lang="en-US" sz="2000" b="1" dirty="0" smtClean="0">
                  <a:latin typeface="David" pitchFamily="34" charset="-79"/>
                  <a:cs typeface="David" pitchFamily="34" charset="-79"/>
                </a:rPr>
                <a:t>+ </a:t>
              </a:r>
              <a:r>
                <a:rPr lang="en-US" sz="2000" b="1" dirty="0">
                  <a:latin typeface="David" pitchFamily="34" charset="-79"/>
                  <a:cs typeface="David" pitchFamily="34" charset="-79"/>
                </a:rPr>
                <a:t>explosive power: pull-ups, strokes On Hand strength rope climbing, etc.</a:t>
              </a:r>
              <a:endParaRPr lang="he-IL" sz="2000" b="1" dirty="0">
                <a:latin typeface="David" pitchFamily="34" charset="-79"/>
                <a:cs typeface="David" pitchFamily="34" charset="-79"/>
              </a:endParaRPr>
            </a:p>
          </p:txBody>
        </p:sp>
      </p:grpSp>
      <p:grpSp>
        <p:nvGrpSpPr>
          <p:cNvPr id="4" name="קבוצה 10"/>
          <p:cNvGrpSpPr/>
          <p:nvPr/>
        </p:nvGrpSpPr>
        <p:grpSpPr>
          <a:xfrm>
            <a:off x="2553884" y="4257066"/>
            <a:ext cx="2018115" cy="1980246"/>
            <a:chOff x="2018115" y="942974"/>
            <a:chExt cx="2018115" cy="1980246"/>
          </a:xfrm>
          <a:scene3d>
            <a:camera prst="orthographicFront"/>
            <a:lightRig rig="flat" dir="t"/>
          </a:scene3d>
        </p:grpSpPr>
        <p:sp>
          <p:nvSpPr>
            <p:cNvPr id="19" name="מלבן 18"/>
            <p:cNvSpPr/>
            <p:nvPr/>
          </p:nvSpPr>
          <p:spPr>
            <a:xfrm>
              <a:off x="2018115" y="942974"/>
              <a:ext cx="2018115" cy="1980246"/>
            </a:xfrm>
            <a:prstGeom prst="rect">
              <a:avLst/>
            </a:prstGeom>
            <a:sp3d prstMaterial="dkEdge">
              <a:bevelT w="8200" h="38100"/>
            </a:sp3d>
          </p:spPr>
          <p:style>
            <a:lnRef idx="0">
              <a:schemeClr val="lt1">
                <a:hueOff val="0"/>
                <a:satOff val="0"/>
                <a:lumOff val="0"/>
                <a:alphaOff val="0"/>
              </a:schemeClr>
            </a:lnRef>
            <a:fillRef idx="2">
              <a:schemeClr val="accent4">
                <a:hueOff val="-164204"/>
                <a:satOff val="4903"/>
                <a:lumOff val="1895"/>
                <a:alphaOff val="0"/>
              </a:schemeClr>
            </a:fillRef>
            <a:effectRef idx="1">
              <a:schemeClr val="accent4">
                <a:hueOff val="-164204"/>
                <a:satOff val="4903"/>
                <a:lumOff val="1895"/>
                <a:alphaOff val="0"/>
              </a:schemeClr>
            </a:effectRef>
            <a:fontRef idx="minor">
              <a:schemeClr val="dk1"/>
            </a:fontRef>
          </p:style>
        </p:sp>
        <p:sp>
          <p:nvSpPr>
            <p:cNvPr id="20" name="מלבן 19"/>
            <p:cNvSpPr/>
            <p:nvPr/>
          </p:nvSpPr>
          <p:spPr>
            <a:xfrm>
              <a:off x="2018115" y="942974"/>
              <a:ext cx="2018115" cy="1980246"/>
            </a:xfrm>
            <a:prstGeom prst="rect">
              <a:avLst/>
            </a:prstGeom>
            <a:sp3d/>
          </p:spPr>
          <p:style>
            <a:lnRef idx="0">
              <a:scrgbClr r="0" g="0" b="0"/>
            </a:lnRef>
            <a:fillRef idx="0">
              <a:scrgbClr r="0" g="0" b="0"/>
            </a:fillRef>
            <a:effectRef idx="0">
              <a:scrgbClr r="0" g="0" b="0"/>
            </a:effectRef>
            <a:fontRef idx="minor">
              <a:schemeClr val="dk1"/>
            </a:fontRef>
          </p:style>
          <p:txBody>
            <a:bodyPr lIns="76200" tIns="76200" rIns="76200" bIns="76200" spcCol="1270" anchor="ctr"/>
            <a:lstStyle/>
            <a:p>
              <a:pPr algn="ctr" rtl="1" eaLnBrk="1" fontAlgn="auto" hangingPunct="1">
                <a:spcAft>
                  <a:spcPts val="0"/>
                </a:spcAft>
                <a:defRPr/>
              </a:pPr>
              <a:r>
                <a:rPr lang="en-US" sz="2000" b="1" dirty="0">
                  <a:latin typeface="David" pitchFamily="34" charset="-79"/>
                  <a:cs typeface="David" pitchFamily="34" charset="-79"/>
                </a:rPr>
                <a:t>Torso exercises + power boost : pushups, planks, etc.</a:t>
              </a:r>
              <a:endParaRPr lang="he-IL" sz="2000" b="1" dirty="0">
                <a:latin typeface="David" pitchFamily="34" charset="-79"/>
                <a:cs typeface="David" pitchFamily="34" charset="-79"/>
              </a:endParaRPr>
            </a:p>
          </p:txBody>
        </p:sp>
      </p:grpSp>
      <p:grpSp>
        <p:nvGrpSpPr>
          <p:cNvPr id="5" name="קבוצה 12"/>
          <p:cNvGrpSpPr/>
          <p:nvPr/>
        </p:nvGrpSpPr>
        <p:grpSpPr>
          <a:xfrm>
            <a:off x="4572000" y="4257066"/>
            <a:ext cx="2018115" cy="1980246"/>
            <a:chOff x="4036231" y="942974"/>
            <a:chExt cx="2018115" cy="1980246"/>
          </a:xfrm>
          <a:scene3d>
            <a:camera prst="orthographicFront"/>
            <a:lightRig rig="flat" dir="t"/>
          </a:scene3d>
        </p:grpSpPr>
        <p:sp>
          <p:nvSpPr>
            <p:cNvPr id="17" name="מלבן 16"/>
            <p:cNvSpPr/>
            <p:nvPr/>
          </p:nvSpPr>
          <p:spPr>
            <a:xfrm>
              <a:off x="4036231" y="942974"/>
              <a:ext cx="2018115" cy="1980246"/>
            </a:xfrm>
            <a:prstGeom prst="rect">
              <a:avLst/>
            </a:prstGeom>
            <a:sp3d prstMaterial="dkEdge">
              <a:bevelT w="8200" h="38100"/>
            </a:sp3d>
          </p:spPr>
          <p:style>
            <a:lnRef idx="0">
              <a:schemeClr val="lt1">
                <a:hueOff val="0"/>
                <a:satOff val="0"/>
                <a:lumOff val="0"/>
                <a:alphaOff val="0"/>
              </a:schemeClr>
            </a:lnRef>
            <a:fillRef idx="2">
              <a:schemeClr val="accent4">
                <a:hueOff val="-328408"/>
                <a:satOff val="9806"/>
                <a:lumOff val="3791"/>
                <a:alphaOff val="0"/>
              </a:schemeClr>
            </a:fillRef>
            <a:effectRef idx="1">
              <a:schemeClr val="accent4">
                <a:hueOff val="-328408"/>
                <a:satOff val="9806"/>
                <a:lumOff val="3791"/>
                <a:alphaOff val="0"/>
              </a:schemeClr>
            </a:effectRef>
            <a:fontRef idx="minor">
              <a:schemeClr val="dk1"/>
            </a:fontRef>
          </p:style>
        </p:sp>
        <p:sp>
          <p:nvSpPr>
            <p:cNvPr id="18" name="מלבן 17"/>
            <p:cNvSpPr/>
            <p:nvPr/>
          </p:nvSpPr>
          <p:spPr>
            <a:xfrm>
              <a:off x="4036231" y="942974"/>
              <a:ext cx="2018115" cy="1980246"/>
            </a:xfrm>
            <a:prstGeom prst="rect">
              <a:avLst/>
            </a:prstGeom>
            <a:sp3d/>
          </p:spPr>
          <p:style>
            <a:lnRef idx="0">
              <a:scrgbClr r="0" g="0" b="0"/>
            </a:lnRef>
            <a:fillRef idx="0">
              <a:scrgbClr r="0" g="0" b="0"/>
            </a:fillRef>
            <a:effectRef idx="0">
              <a:scrgbClr r="0" g="0" b="0"/>
            </a:effectRef>
            <a:fontRef idx="minor">
              <a:schemeClr val="dk1"/>
            </a:fontRef>
          </p:style>
          <p:txBody>
            <a:bodyPr lIns="76200" tIns="76200" rIns="76200" bIns="76200" spcCol="1270" anchor="ctr"/>
            <a:lstStyle/>
            <a:p>
              <a:pPr algn="ctr" rtl="1" eaLnBrk="1" fontAlgn="auto" hangingPunct="1">
                <a:spcAft>
                  <a:spcPts val="0"/>
                </a:spcAft>
                <a:defRPr/>
              </a:pPr>
              <a:r>
                <a:rPr lang="en-US" sz="2000" b="1" dirty="0">
                  <a:latin typeface="David" pitchFamily="34" charset="-79"/>
                  <a:cs typeface="David" pitchFamily="34" charset="-79"/>
                </a:rPr>
                <a:t>Lower body exercises: squats, lunge, etc.</a:t>
              </a:r>
              <a:endParaRPr lang="he-IL" sz="2000" b="1" dirty="0">
                <a:latin typeface="David" pitchFamily="34" charset="-79"/>
                <a:cs typeface="David" pitchFamily="34" charset="-79"/>
              </a:endParaRPr>
            </a:p>
          </p:txBody>
        </p:sp>
      </p:grpSp>
      <p:grpSp>
        <p:nvGrpSpPr>
          <p:cNvPr id="6" name="קבוצה 13"/>
          <p:cNvGrpSpPr/>
          <p:nvPr/>
        </p:nvGrpSpPr>
        <p:grpSpPr>
          <a:xfrm>
            <a:off x="6590115" y="4257066"/>
            <a:ext cx="2018115" cy="1980246"/>
            <a:chOff x="6054346" y="942974"/>
            <a:chExt cx="2018115" cy="1980246"/>
          </a:xfrm>
          <a:scene3d>
            <a:camera prst="orthographicFront"/>
            <a:lightRig rig="flat" dir="t"/>
          </a:scene3d>
        </p:grpSpPr>
        <p:sp>
          <p:nvSpPr>
            <p:cNvPr id="15" name="מלבן 14"/>
            <p:cNvSpPr/>
            <p:nvPr/>
          </p:nvSpPr>
          <p:spPr>
            <a:xfrm>
              <a:off x="6054346" y="942974"/>
              <a:ext cx="2018115" cy="1980246"/>
            </a:xfrm>
            <a:prstGeom prst="rect">
              <a:avLst/>
            </a:prstGeom>
            <a:sp3d prstMaterial="dkEdge">
              <a:bevelT w="8200" h="38100"/>
            </a:sp3d>
          </p:spPr>
          <p:style>
            <a:lnRef idx="0">
              <a:schemeClr val="lt1">
                <a:hueOff val="0"/>
                <a:satOff val="0"/>
                <a:lumOff val="0"/>
                <a:alphaOff val="0"/>
              </a:schemeClr>
            </a:lnRef>
            <a:fillRef idx="2">
              <a:schemeClr val="accent4">
                <a:hueOff val="-492612"/>
                <a:satOff val="14709"/>
                <a:lumOff val="5686"/>
                <a:alphaOff val="0"/>
              </a:schemeClr>
            </a:fillRef>
            <a:effectRef idx="1">
              <a:schemeClr val="accent4">
                <a:hueOff val="-492612"/>
                <a:satOff val="14709"/>
                <a:lumOff val="5686"/>
                <a:alphaOff val="0"/>
              </a:schemeClr>
            </a:effectRef>
            <a:fontRef idx="minor">
              <a:schemeClr val="dk1"/>
            </a:fontRef>
          </p:style>
        </p:sp>
        <p:sp>
          <p:nvSpPr>
            <p:cNvPr id="16" name="מלבן 15"/>
            <p:cNvSpPr/>
            <p:nvPr/>
          </p:nvSpPr>
          <p:spPr>
            <a:xfrm>
              <a:off x="6054346" y="942974"/>
              <a:ext cx="2018115" cy="1980246"/>
            </a:xfrm>
            <a:prstGeom prst="rect">
              <a:avLst/>
            </a:prstGeom>
            <a:sp3d/>
          </p:spPr>
          <p:style>
            <a:lnRef idx="0">
              <a:scrgbClr r="0" g="0" b="0"/>
            </a:lnRef>
            <a:fillRef idx="0">
              <a:scrgbClr r="0" g="0" b="0"/>
            </a:fillRef>
            <a:effectRef idx="0">
              <a:scrgbClr r="0" g="0" b="0"/>
            </a:effectRef>
            <a:fontRef idx="minor">
              <a:schemeClr val="dk1"/>
            </a:fontRef>
          </p:style>
          <p:txBody>
            <a:bodyPr lIns="76200" tIns="76200" rIns="76200" bIns="76200" spcCol="1270" anchor="ctr">
              <a:normAutofit fontScale="92500"/>
            </a:bodyPr>
            <a:lstStyle/>
            <a:p>
              <a:pPr algn="ctr" rtl="1" eaLnBrk="1" fontAlgn="auto" hangingPunct="1">
                <a:spcAft>
                  <a:spcPts val="0"/>
                </a:spcAft>
                <a:defRPr/>
              </a:pPr>
              <a:r>
                <a:rPr lang="en-US" sz="1400" dirty="0"/>
                <a:t/>
              </a:r>
              <a:br>
                <a:rPr lang="en-US" sz="1400" dirty="0"/>
              </a:br>
              <a:r>
                <a:rPr lang="en-US" b="1" dirty="0">
                  <a:latin typeface="David" pitchFamily="34" charset="-79"/>
                  <a:cs typeface="David" pitchFamily="34" charset="-79"/>
                </a:rPr>
                <a:t>Core stabilization exercises thick front logo and static sidebar pelvic lift abdominal oblique lifts while lying, etc.</a:t>
              </a:r>
              <a:endParaRPr lang="he-IL" b="1" dirty="0">
                <a:latin typeface="David" pitchFamily="34" charset="-79"/>
                <a:cs typeface="David" pitchFamily="34" charset="-79"/>
              </a:endParaRPr>
            </a:p>
          </p:txBody>
        </p:sp>
      </p:gr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מלבן 2"/>
          <p:cNvSpPr/>
          <p:nvPr/>
        </p:nvSpPr>
        <p:spPr>
          <a:xfrm>
            <a:off x="83859" y="0"/>
            <a:ext cx="9243557" cy="584775"/>
          </a:xfrm>
          <a:prstGeom prst="rect">
            <a:avLst/>
          </a:prstGeom>
        </p:spPr>
        <p:txBody>
          <a:bodyPr wrap="none">
            <a:spAutoFit/>
          </a:bodyPr>
          <a:lstStyle/>
          <a:p>
            <a:pPr algn="ctr" rtl="1" eaLnBrk="1" hangingPunct="1">
              <a:defRPr/>
            </a:pPr>
            <a:r>
              <a:rPr lang="en-US" sz="3200" dirty="0" smtClean="0">
                <a:effectLst>
                  <a:glow rad="101600">
                    <a:schemeClr val="bg1">
                      <a:alpha val="60000"/>
                    </a:schemeClr>
                  </a:glow>
                </a:effectLst>
                <a:cs typeface="David" pitchFamily="2" charset="-79"/>
              </a:rPr>
              <a:t>Strength Training Principles / Effective Resistance</a:t>
            </a:r>
            <a:endParaRPr lang="he-IL" sz="3200" dirty="0">
              <a:effectLst>
                <a:glow rad="101600">
                  <a:schemeClr val="bg1">
                    <a:alpha val="60000"/>
                  </a:schemeClr>
                </a:glow>
              </a:effectLst>
              <a:cs typeface="David" pitchFamily="2" charset="-79"/>
            </a:endParaRPr>
          </a:p>
        </p:txBody>
      </p:sp>
      <p:pic>
        <p:nvPicPr>
          <p:cNvPr id="144387" name="Picture 2" descr="C:\Users\s7338373\AppData\LocalLow\Temp\Microsoft\OPC\DDT.g99waqr16x_amiq_a4ax61rqc.tmp"/>
          <p:cNvPicPr>
            <a:picLocks noChangeAspect="1" noChangeArrowheads="1"/>
          </p:cNvPicPr>
          <p:nvPr/>
        </p:nvPicPr>
        <p:blipFill>
          <a:blip r:embed="rId2" cstate="print"/>
          <a:srcRect/>
          <a:stretch>
            <a:fillRect/>
          </a:stretch>
        </p:blipFill>
        <p:spPr bwMode="auto">
          <a:xfrm>
            <a:off x="250825" y="908050"/>
            <a:ext cx="8531225" cy="5643563"/>
          </a:xfrm>
          <a:prstGeom prst="rect">
            <a:avLst/>
          </a:prstGeom>
          <a:noFill/>
          <a:ln w="9525">
            <a:noFill/>
            <a:miter lim="800000"/>
            <a:headEnd/>
            <a:tailEnd/>
          </a:ln>
        </p:spPr>
      </p:pic>
      <p:sp>
        <p:nvSpPr>
          <p:cNvPr id="4" name="מלבן מעוגל 3"/>
          <p:cNvSpPr/>
          <p:nvPr/>
        </p:nvSpPr>
        <p:spPr>
          <a:xfrm rot="21172169">
            <a:off x="3730326" y="2177762"/>
            <a:ext cx="1682750" cy="1312863"/>
          </a:xfrm>
          <a:prstGeom prst="roundRect">
            <a:avLst/>
          </a:pr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dirty="0">
                <a:solidFill>
                  <a:schemeClr val="bg1"/>
                </a:solidFill>
              </a:rPr>
              <a:t>Using Multiple Muscle Groups</a:t>
            </a:r>
          </a:p>
        </p:txBody>
      </p:sp>
      <p:sp>
        <p:nvSpPr>
          <p:cNvPr id="5" name="מלבן מעוגל 4"/>
          <p:cNvSpPr/>
          <p:nvPr/>
        </p:nvSpPr>
        <p:spPr>
          <a:xfrm rot="21203158">
            <a:off x="1249512" y="2649647"/>
            <a:ext cx="1950577" cy="1187747"/>
          </a:xfrm>
          <a:prstGeom prst="roundRect">
            <a:avLst/>
          </a:prstGeom>
          <a:solidFill>
            <a:srgbClr val="FFCC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dirty="0">
                <a:ln>
                  <a:solidFill>
                    <a:sysClr val="windowText" lastClr="000000"/>
                  </a:solidFill>
                </a:ln>
                <a:solidFill>
                  <a:schemeClr val="bg1"/>
                </a:solidFill>
              </a:rPr>
              <a:t>Maintain good Posture</a:t>
            </a:r>
          </a:p>
        </p:txBody>
      </p:sp>
      <p:sp>
        <p:nvSpPr>
          <p:cNvPr id="6" name="מלבן מעוגל 5"/>
          <p:cNvSpPr/>
          <p:nvPr/>
        </p:nvSpPr>
        <p:spPr>
          <a:xfrm rot="20945988">
            <a:off x="4699000" y="3867150"/>
            <a:ext cx="1728788" cy="1511300"/>
          </a:xfrm>
          <a:prstGeom prst="roundRect">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dirty="0">
                <a:solidFill>
                  <a:schemeClr val="bg1"/>
                </a:solidFill>
              </a:rPr>
              <a:t>Exercise on several levels </a:t>
            </a:r>
          </a:p>
        </p:txBody>
      </p:sp>
      <p:sp>
        <p:nvSpPr>
          <p:cNvPr id="7" name="מלבן מעוגל 6"/>
          <p:cNvSpPr/>
          <p:nvPr/>
        </p:nvSpPr>
        <p:spPr>
          <a:xfrm rot="20832093">
            <a:off x="1925638" y="4219575"/>
            <a:ext cx="1981200" cy="1682750"/>
          </a:xfrm>
          <a:prstGeom prst="roundRect">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dirty="0">
                <a:solidFill>
                  <a:schemeClr val="bg1"/>
                </a:solidFill>
              </a:rPr>
              <a:t>Balance between muscle groups</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11"/>
          <p:cNvPicPr>
            <a:picLocks noChangeAspect="1" noChangeArrowheads="1"/>
          </p:cNvPicPr>
          <p:nvPr/>
        </p:nvPicPr>
        <p:blipFill>
          <a:blip r:embed="rId2" cstate="print">
            <a:duotone>
              <a:schemeClr val="bg2">
                <a:shade val="45000"/>
                <a:satMod val="135000"/>
              </a:schemeClr>
              <a:prstClr val="white"/>
            </a:duotone>
          </a:blip>
          <a:srcRect/>
          <a:stretch>
            <a:fillRect/>
          </a:stretch>
        </p:blipFill>
        <p:spPr bwMode="auto">
          <a:xfrm>
            <a:off x="287016" y="1316448"/>
            <a:ext cx="8856984" cy="5541552"/>
          </a:xfrm>
          <a:prstGeom prst="rect">
            <a:avLst/>
          </a:prstGeom>
          <a:ln>
            <a:noFill/>
          </a:ln>
          <a:effectLst>
            <a:softEdge rad="112500"/>
          </a:effectLst>
        </p:spPr>
      </p:pic>
      <p:sp>
        <p:nvSpPr>
          <p:cNvPr id="5" name="מלבן מעוגל 4"/>
          <p:cNvSpPr/>
          <p:nvPr/>
        </p:nvSpPr>
        <p:spPr>
          <a:xfrm>
            <a:off x="0" y="771525"/>
            <a:ext cx="9036050" cy="928688"/>
          </a:xfrm>
          <a:prstGeom prst="roundRect">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eaLnBrk="1" hangingPunct="1">
              <a:defRPr/>
            </a:pPr>
            <a:r>
              <a:rPr lang="en-US" sz="2000" b="1" dirty="0">
                <a:solidFill>
                  <a:schemeClr val="tx1"/>
                </a:solidFill>
                <a:latin typeface="David" pitchFamily="34" charset="-79"/>
                <a:cs typeface="David" pitchFamily="34" charset="-79"/>
              </a:rPr>
              <a:t>During the exercise there are destructive processes to the body,</a:t>
            </a:r>
          </a:p>
          <a:p>
            <a:pPr algn="ctr" rtl="1" eaLnBrk="1" hangingPunct="1">
              <a:defRPr/>
            </a:pPr>
            <a:r>
              <a:rPr lang="en-US" sz="2000" b="1" dirty="0">
                <a:solidFill>
                  <a:schemeClr val="tx1"/>
                </a:solidFill>
                <a:latin typeface="David" pitchFamily="34" charset="-79"/>
                <a:cs typeface="David" pitchFamily="34" charset="-79"/>
              </a:rPr>
              <a:t>Good recovery after activity will result in building and strengthening processes.</a:t>
            </a:r>
            <a:endParaRPr lang="he-IL" sz="2000" b="1" dirty="0">
              <a:solidFill>
                <a:schemeClr val="tx1"/>
              </a:solidFill>
              <a:latin typeface="David" pitchFamily="34" charset="-79"/>
              <a:cs typeface="David" pitchFamily="34" charset="-79"/>
            </a:endParaRPr>
          </a:p>
        </p:txBody>
      </p:sp>
      <p:sp>
        <p:nvSpPr>
          <p:cNvPr id="8" name="מלבן מעוגל 7"/>
          <p:cNvSpPr/>
          <p:nvPr/>
        </p:nvSpPr>
        <p:spPr>
          <a:xfrm>
            <a:off x="576263" y="5661025"/>
            <a:ext cx="8567737" cy="1196975"/>
          </a:xfrm>
          <a:prstGeom prst="roundRect">
            <a:avLst/>
          </a:prstGeom>
          <a:solidFill>
            <a:schemeClr val="accent3">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eaLnBrk="1" hangingPunct="1">
              <a:defRPr/>
            </a:pPr>
            <a:r>
              <a:rPr lang="en-US" sz="2400" b="1" dirty="0">
                <a:solidFill>
                  <a:schemeClr val="tx1"/>
                </a:solidFill>
                <a:latin typeface="David" pitchFamily="34" charset="-79"/>
                <a:cs typeface="David" pitchFamily="34" charset="-79"/>
              </a:rPr>
              <a:t>Destruction is necessary for building, however if conditions will not be suitable for construction, destruction will lead to injuries, exhaustion</a:t>
            </a:r>
          </a:p>
        </p:txBody>
      </p:sp>
      <p:graphicFrame>
        <p:nvGraphicFramePr>
          <p:cNvPr id="9" name="דיאגרמה 8"/>
          <p:cNvGraphicFramePr/>
          <p:nvPr/>
        </p:nvGraphicFramePr>
        <p:xfrm>
          <a:off x="3635896" y="2682053"/>
          <a:ext cx="5688632" cy="253776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מלבן 5"/>
          <p:cNvSpPr/>
          <p:nvPr/>
        </p:nvSpPr>
        <p:spPr>
          <a:xfrm>
            <a:off x="3995738" y="188913"/>
            <a:ext cx="4859337" cy="584200"/>
          </a:xfrm>
          <a:prstGeom prst="rect">
            <a:avLst/>
          </a:prstGeom>
          <a:solidFill>
            <a:schemeClr val="accent6">
              <a:lumMod val="40000"/>
              <a:lumOff val="60000"/>
            </a:schemeClr>
          </a:solidFill>
        </p:spPr>
        <p:txBody>
          <a:bodyPr wrap="none">
            <a:spAutoFit/>
          </a:bodyPr>
          <a:lstStyle/>
          <a:p>
            <a:pPr algn="ctr" rtl="1">
              <a:defRPr/>
            </a:pPr>
            <a:r>
              <a:rPr lang="en-US" sz="3200" b="1" cap="all" dirty="0" smtClean="0">
                <a:ln w="9000" cmpd="sng">
                  <a:noFill/>
                  <a:prstDash val="solid"/>
                </a:ln>
                <a:effectLst>
                  <a:outerShdw blurRad="38100" dist="38100" dir="2700000" algn="tl">
                    <a:srgbClr val="000000">
                      <a:alpha val="43137"/>
                    </a:srgbClr>
                  </a:outerShdw>
                </a:effectLst>
                <a:cs typeface="David" pitchFamily="2" charset="-79"/>
              </a:rPr>
              <a:t>4. </a:t>
            </a:r>
            <a:r>
              <a:rPr lang="en-US" sz="3200" b="1" cap="all" dirty="0">
                <a:ln w="9000" cmpd="sng">
                  <a:noFill/>
                  <a:prstDash val="solid"/>
                </a:ln>
                <a:effectLst>
                  <a:outerShdw blurRad="38100" dist="38100" dir="2700000" algn="tl">
                    <a:srgbClr val="000000">
                      <a:alpha val="43137"/>
                    </a:srgbClr>
                  </a:outerShdw>
                </a:effectLst>
                <a:cs typeface="David" pitchFamily="2" charset="-79"/>
              </a:rPr>
              <a:t>Building Process </a:t>
            </a:r>
            <a:endParaRPr lang="he-IL" sz="3200" b="1" cap="all" dirty="0">
              <a:ln w="9000" cmpd="sng">
                <a:noFill/>
                <a:prstDash val="solid"/>
              </a:ln>
              <a:effectLst>
                <a:outerShdw blurRad="38100" dist="38100" dir="2700000" algn="tl">
                  <a:srgbClr val="000000">
                    <a:alpha val="43137"/>
                  </a:srgbClr>
                </a:outerShdw>
              </a:effectLst>
              <a:cs typeface="David" pitchFamily="2" charset="-79"/>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6434" name="תמונה 4"/>
          <p:cNvPicPr>
            <a:picLocks noChangeAspect="1"/>
          </p:cNvPicPr>
          <p:nvPr/>
        </p:nvPicPr>
        <p:blipFill>
          <a:blip r:embed="rId3" cstate="print"/>
          <a:srcRect l="16614" t="32686" r="43535" b="13947"/>
          <a:stretch>
            <a:fillRect/>
          </a:stretch>
        </p:blipFill>
        <p:spPr bwMode="auto">
          <a:xfrm>
            <a:off x="-541338" y="-411163"/>
            <a:ext cx="9685338" cy="7369176"/>
          </a:xfrm>
          <a:prstGeom prst="rect">
            <a:avLst/>
          </a:prstGeom>
          <a:noFill/>
          <a:ln w="9525">
            <a:noFill/>
            <a:miter lim="800000"/>
            <a:headEnd/>
            <a:tailEnd/>
          </a:ln>
        </p:spPr>
      </p:pic>
      <p:sp>
        <p:nvSpPr>
          <p:cNvPr id="3" name="מלבן 2"/>
          <p:cNvSpPr/>
          <p:nvPr/>
        </p:nvSpPr>
        <p:spPr>
          <a:xfrm>
            <a:off x="4500563" y="260350"/>
            <a:ext cx="4271962" cy="523875"/>
          </a:xfrm>
          <a:prstGeom prst="rect">
            <a:avLst/>
          </a:prstGeom>
          <a:solidFill>
            <a:schemeClr val="accent6">
              <a:lumMod val="40000"/>
              <a:lumOff val="60000"/>
            </a:schemeClr>
          </a:solidFill>
        </p:spPr>
        <p:txBody>
          <a:bodyPr wrap="none">
            <a:spAutoFit/>
          </a:bodyPr>
          <a:lstStyle/>
          <a:p>
            <a:pPr algn="ctr" rtl="1">
              <a:defRPr/>
            </a:pPr>
            <a:r>
              <a:rPr lang="en-US" sz="2800" b="1" cap="all" dirty="0">
                <a:ln w="9000" cmpd="sng">
                  <a:noFill/>
                  <a:prstDash val="solid"/>
                </a:ln>
                <a:effectLst>
                  <a:outerShdw blurRad="38100" dist="38100" dir="2700000" algn="tl">
                    <a:srgbClr val="000000">
                      <a:alpha val="43137"/>
                    </a:srgbClr>
                  </a:outerShdw>
                </a:effectLst>
                <a:cs typeface="David" pitchFamily="2" charset="-79"/>
              </a:rPr>
              <a:t>Bone growth Rules</a:t>
            </a:r>
            <a:endParaRPr lang="he-IL" sz="2800" b="1" cap="all" dirty="0">
              <a:ln w="9000" cmpd="sng">
                <a:noFill/>
                <a:prstDash val="solid"/>
              </a:ln>
              <a:effectLst>
                <a:outerShdw blurRad="38100" dist="38100" dir="2700000" algn="tl">
                  <a:srgbClr val="000000">
                    <a:alpha val="43137"/>
                  </a:srgbClr>
                </a:outerShdw>
              </a:effectLst>
              <a:cs typeface="David" pitchFamily="2" charset="-79"/>
            </a:endParaRPr>
          </a:p>
        </p:txBody>
      </p:sp>
      <p:pic>
        <p:nvPicPr>
          <p:cNvPr id="146436" name="תמונה 9" descr="C:\Users\s7338373\AppData\LocalLow\Temp\Microsoft\OPC\DDT.9cgh15c9hn1zqyvuijtksoxq.tmp"/>
          <p:cNvPicPr>
            <a:picLocks noChangeAspect="1" noChangeArrowheads="1"/>
          </p:cNvPicPr>
          <p:nvPr/>
        </p:nvPicPr>
        <p:blipFill>
          <a:blip r:embed="rId4" cstate="print"/>
          <a:srcRect l="22221" t="65257" r="60869" b="13062"/>
          <a:stretch>
            <a:fillRect/>
          </a:stretch>
        </p:blipFill>
        <p:spPr bwMode="auto">
          <a:xfrm>
            <a:off x="-541338" y="-114300"/>
            <a:ext cx="3930651" cy="7072313"/>
          </a:xfrm>
          <a:prstGeom prst="rect">
            <a:avLst/>
          </a:prstGeom>
          <a:noFill/>
          <a:ln w="9525">
            <a:noFill/>
            <a:miter lim="800000"/>
            <a:headEnd/>
            <a:tailEnd/>
          </a:ln>
        </p:spPr>
      </p:pic>
      <p:sp>
        <p:nvSpPr>
          <p:cNvPr id="9" name="מלבן 8"/>
          <p:cNvSpPr/>
          <p:nvPr/>
        </p:nvSpPr>
        <p:spPr>
          <a:xfrm>
            <a:off x="3419475" y="1052513"/>
            <a:ext cx="5264150" cy="5324475"/>
          </a:xfrm>
          <a:prstGeom prst="rect">
            <a:avLst/>
          </a:prstGeom>
        </p:spPr>
        <p:txBody>
          <a:bodyPr>
            <a:spAutoFit/>
          </a:bodyPr>
          <a:lstStyle/>
          <a:p>
            <a:pPr>
              <a:spcBef>
                <a:spcPct val="50000"/>
              </a:spcBef>
              <a:defRPr/>
            </a:pPr>
            <a:r>
              <a:rPr lang="en-US" sz="2400" b="1" u="sng" dirty="0">
                <a:latin typeface="David" pitchFamily="34" charset="-79"/>
                <a:cs typeface="David" pitchFamily="34" charset="-79"/>
              </a:rPr>
              <a:t>Definition: </a:t>
            </a:r>
            <a:r>
              <a:rPr lang="en-US" sz="2000" dirty="0">
                <a:latin typeface="David" pitchFamily="34" charset="-79"/>
                <a:cs typeface="David" pitchFamily="34" charset="-79"/>
              </a:rPr>
              <a:t>The bone grows in direct relation to the load applied to it, depending on the direction, provided it does not exceed the physiological boundaries and is non-contiguous.</a:t>
            </a:r>
          </a:p>
          <a:p>
            <a:pPr>
              <a:spcBef>
                <a:spcPct val="50000"/>
              </a:spcBef>
              <a:defRPr/>
            </a:pPr>
            <a:r>
              <a:rPr lang="en-US" sz="2400" b="1" dirty="0">
                <a:latin typeface="David" pitchFamily="34" charset="-79"/>
                <a:cs typeface="David" pitchFamily="34" charset="-79"/>
              </a:rPr>
              <a:t>What are the </a:t>
            </a:r>
            <a:r>
              <a:rPr lang="en-US" sz="2400" b="1" dirty="0" smtClean="0">
                <a:latin typeface="David" pitchFamily="34" charset="-79"/>
                <a:cs typeface="David" pitchFamily="34" charset="-79"/>
              </a:rPr>
              <a:t>Physiological </a:t>
            </a:r>
            <a:r>
              <a:rPr lang="en-US" sz="2400" b="1" dirty="0">
                <a:latin typeface="David" pitchFamily="34" charset="-79"/>
                <a:cs typeface="David" pitchFamily="34" charset="-79"/>
              </a:rPr>
              <a:t>Boundaries? </a:t>
            </a:r>
          </a:p>
          <a:p>
            <a:pPr>
              <a:spcBef>
                <a:spcPct val="50000"/>
              </a:spcBef>
              <a:defRPr/>
            </a:pPr>
            <a:r>
              <a:rPr lang="en-US" sz="2000" dirty="0">
                <a:latin typeface="David" pitchFamily="34" charset="-79"/>
                <a:cs typeface="David" pitchFamily="34" charset="-79"/>
              </a:rPr>
              <a:t>Weight, age, height, physical strength, build, gender. </a:t>
            </a:r>
          </a:p>
          <a:p>
            <a:pPr>
              <a:spcBef>
                <a:spcPct val="50000"/>
              </a:spcBef>
              <a:defRPr/>
            </a:pPr>
            <a:r>
              <a:rPr lang="en-US" sz="2400" b="1" dirty="0">
                <a:latin typeface="David" pitchFamily="34" charset="-79"/>
                <a:cs typeface="David" pitchFamily="34" charset="-79"/>
              </a:rPr>
              <a:t>What can hurt bone growth? </a:t>
            </a:r>
          </a:p>
          <a:p>
            <a:pPr marL="457200" indent="-457200">
              <a:spcBef>
                <a:spcPct val="50000"/>
              </a:spcBef>
              <a:buFontTx/>
              <a:buAutoNum type="arabicPeriod"/>
              <a:defRPr/>
            </a:pPr>
            <a:r>
              <a:rPr lang="en-US" sz="2000" dirty="0">
                <a:latin typeface="David" pitchFamily="34" charset="-79"/>
                <a:cs typeface="David" pitchFamily="34" charset="-79"/>
              </a:rPr>
              <a:t>Overload</a:t>
            </a:r>
          </a:p>
          <a:p>
            <a:pPr marL="457200" indent="-457200">
              <a:spcBef>
                <a:spcPct val="50000"/>
              </a:spcBef>
              <a:buFontTx/>
              <a:buAutoNum type="arabicPeriod"/>
              <a:defRPr/>
            </a:pPr>
            <a:r>
              <a:rPr lang="en-US" sz="2000" dirty="0">
                <a:latin typeface="David" pitchFamily="34" charset="-79"/>
                <a:cs typeface="David" pitchFamily="34" charset="-79"/>
              </a:rPr>
              <a:t>Lack of rest and recovery, with an emphasis on  the lack of sleep. </a:t>
            </a:r>
          </a:p>
          <a:p>
            <a:pPr marL="457200" indent="-457200">
              <a:spcBef>
                <a:spcPct val="50000"/>
              </a:spcBef>
              <a:buFontTx/>
              <a:buAutoNum type="arabicPeriod"/>
              <a:defRPr/>
            </a:pPr>
            <a:r>
              <a:rPr lang="en-US" sz="2000" dirty="0">
                <a:latin typeface="David" pitchFamily="34" charset="-79"/>
                <a:cs typeface="David" pitchFamily="34" charset="-79"/>
              </a:rPr>
              <a:t>Poor nutrition</a:t>
            </a:r>
          </a:p>
        </p:txBody>
      </p:sp>
      <p:sp>
        <p:nvSpPr>
          <p:cNvPr id="6" name="פרצוף מחייך 5"/>
          <p:cNvSpPr/>
          <p:nvPr/>
        </p:nvSpPr>
        <p:spPr>
          <a:xfrm>
            <a:off x="3087688" y="0"/>
            <a:ext cx="1152525" cy="987425"/>
          </a:xfrm>
          <a:prstGeom prst="smileyFace">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r>
              <a:rPr lang="en-US" sz="1050" b="1" dirty="0">
                <a:solidFill>
                  <a:schemeClr val="tx1"/>
                </a:solidFill>
              </a:rPr>
              <a:t>Applause</a:t>
            </a:r>
            <a:endParaRPr lang="he-IL" sz="1050" b="1" dirty="0">
              <a:solidFill>
                <a:schemeClr val="tx1"/>
              </a:solidFill>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458" name="מלבן 8"/>
          <p:cNvSpPr>
            <a:spLocks noChangeArrowheads="1"/>
          </p:cNvSpPr>
          <p:nvPr/>
        </p:nvSpPr>
        <p:spPr bwMode="auto">
          <a:xfrm>
            <a:off x="681038" y="332656"/>
            <a:ext cx="8067675" cy="2431435"/>
          </a:xfrm>
          <a:prstGeom prst="rect">
            <a:avLst/>
          </a:prstGeom>
          <a:noFill/>
          <a:ln w="9525">
            <a:noFill/>
            <a:miter lim="800000"/>
            <a:headEnd/>
            <a:tailEnd/>
          </a:ln>
        </p:spPr>
        <p:txBody>
          <a:bodyPr>
            <a:spAutoFit/>
          </a:bodyPr>
          <a:lstStyle/>
          <a:p>
            <a:pPr eaLnBrk="1" hangingPunct="1"/>
            <a:r>
              <a:rPr lang="en-US" altLang="he-IL" sz="2000" b="1" u="sng" dirty="0" smtClean="0">
                <a:latin typeface="David" pitchFamily="34" charset="-79"/>
                <a:cs typeface="David" pitchFamily="34" charset="-79"/>
              </a:rPr>
              <a:t>Building Muscle/Muscle Mass: Small Number Of Reps But Add Weight</a:t>
            </a:r>
          </a:p>
          <a:p>
            <a:pPr algn="r" rtl="1" eaLnBrk="1" hangingPunct="1"/>
            <a:endParaRPr lang="en-US" altLang="he-IL" sz="2800" b="1" u="sng" dirty="0" smtClean="0">
              <a:latin typeface="David" pitchFamily="34" charset="-79"/>
              <a:cs typeface="David" pitchFamily="34" charset="-79"/>
            </a:endParaRPr>
          </a:p>
          <a:p>
            <a:pPr algn="r" rtl="1" eaLnBrk="1" hangingPunct="1"/>
            <a:endParaRPr lang="he-IL" altLang="he-IL" sz="2800" b="1" u="sng" dirty="0">
              <a:latin typeface="David" pitchFamily="34" charset="-79"/>
              <a:cs typeface="David" pitchFamily="34" charset="-79"/>
            </a:endParaRPr>
          </a:p>
          <a:p>
            <a:pPr eaLnBrk="1" hangingPunct="1"/>
            <a:r>
              <a:rPr lang="en-US" altLang="he-IL" sz="2800" b="1" u="sng" dirty="0">
                <a:latin typeface="David" pitchFamily="34" charset="-79"/>
                <a:cs typeface="David" pitchFamily="34" charset="-79"/>
              </a:rPr>
              <a:t>Types of muscle cramps</a:t>
            </a:r>
            <a:endParaRPr lang="he-IL" altLang="he-IL" sz="2400" dirty="0">
              <a:latin typeface="David" pitchFamily="34" charset="-79"/>
              <a:cs typeface="David" pitchFamily="34" charset="-79"/>
            </a:endParaRPr>
          </a:p>
          <a:p>
            <a:pPr eaLnBrk="1" hangingPunct="1"/>
            <a:r>
              <a:rPr lang="en-US" altLang="he-IL" sz="2400" dirty="0">
                <a:latin typeface="David" pitchFamily="34" charset="-79"/>
                <a:cs typeface="David" pitchFamily="34" charset="-79"/>
              </a:rPr>
              <a:t>Concentric phase requires working with slow movement for developing strength, working properly will prevent injury. </a:t>
            </a:r>
          </a:p>
        </p:txBody>
      </p:sp>
      <p:pic>
        <p:nvPicPr>
          <p:cNvPr id="147459" name="Picture 2" descr="http://mazi.idf/sites/bahad8/c6z/DocLib1/טיפוס%20חבל%20בכוח%20ידיים.jpg"/>
          <p:cNvPicPr>
            <a:picLocks noChangeAspect="1" noChangeArrowheads="1"/>
          </p:cNvPicPr>
          <p:nvPr/>
        </p:nvPicPr>
        <p:blipFill>
          <a:blip r:embed="rId3" cstate="print"/>
          <a:srcRect l="24471" t="4584" r="22588" b="28619"/>
          <a:stretch>
            <a:fillRect/>
          </a:stretch>
        </p:blipFill>
        <p:spPr bwMode="auto">
          <a:xfrm>
            <a:off x="7567613" y="3305175"/>
            <a:ext cx="1428750" cy="2986088"/>
          </a:xfrm>
          <a:prstGeom prst="rect">
            <a:avLst/>
          </a:prstGeom>
          <a:noFill/>
          <a:ln w="9525">
            <a:noFill/>
            <a:miter lim="800000"/>
            <a:headEnd/>
            <a:tailEnd/>
          </a:ln>
        </p:spPr>
      </p:pic>
      <p:pic>
        <p:nvPicPr>
          <p:cNvPr id="147460" name="Picture 3"/>
          <p:cNvPicPr>
            <a:picLocks noChangeAspect="1" noChangeArrowheads="1"/>
          </p:cNvPicPr>
          <p:nvPr/>
        </p:nvPicPr>
        <p:blipFill>
          <a:blip r:embed="rId4" cstate="print"/>
          <a:srcRect/>
          <a:stretch>
            <a:fillRect/>
          </a:stretch>
        </p:blipFill>
        <p:spPr bwMode="auto">
          <a:xfrm>
            <a:off x="250825" y="3230563"/>
            <a:ext cx="1570038" cy="3078162"/>
          </a:xfrm>
          <a:prstGeom prst="rect">
            <a:avLst/>
          </a:prstGeom>
          <a:noFill/>
          <a:ln w="9525">
            <a:noFill/>
            <a:miter lim="800000"/>
            <a:headEnd/>
            <a:tailEnd/>
          </a:ln>
        </p:spPr>
      </p:pic>
      <p:graphicFrame>
        <p:nvGraphicFramePr>
          <p:cNvPr id="11" name="דיאגרמה 10"/>
          <p:cNvGraphicFramePr/>
          <p:nvPr>
            <p:extLst>
              <p:ext uri="{D42A27DB-BD31-4B8C-83A1-F6EECF244321}">
                <p14:modId xmlns:p14="http://schemas.microsoft.com/office/powerpoint/2010/main" val="252246080"/>
              </p:ext>
            </p:extLst>
          </p:nvPr>
        </p:nvGraphicFramePr>
        <p:xfrm>
          <a:off x="2000232" y="2527666"/>
          <a:ext cx="5429288" cy="4357718"/>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מלבן 2"/>
          <p:cNvSpPr/>
          <p:nvPr/>
        </p:nvSpPr>
        <p:spPr>
          <a:xfrm>
            <a:off x="128021" y="32048"/>
            <a:ext cx="8780715" cy="830997"/>
          </a:xfrm>
          <a:prstGeom prst="rect">
            <a:avLst/>
          </a:prstGeom>
          <a:solidFill>
            <a:srgbClr val="99CCFF"/>
          </a:solidFill>
        </p:spPr>
        <p:txBody>
          <a:bodyPr wrap="square">
            <a:spAutoFit/>
          </a:bodyPr>
          <a:lstStyle/>
          <a:p>
            <a:pPr>
              <a:defRPr/>
            </a:pPr>
            <a:r>
              <a:rPr lang="en-US" sz="2400" b="1" cap="all" dirty="0" smtClean="0">
                <a:ln w="9000" cmpd="sng">
                  <a:noFill/>
                  <a:prstDash val="solid"/>
                </a:ln>
                <a:effectLst>
                  <a:outerShdw blurRad="38100" dist="38100" dir="2700000" algn="tl">
                    <a:srgbClr val="000000">
                      <a:alpha val="43137"/>
                    </a:srgbClr>
                  </a:outerShdw>
                </a:effectLst>
                <a:cs typeface="David" pitchFamily="2" charset="-79"/>
              </a:rPr>
              <a:t>5. </a:t>
            </a:r>
            <a:r>
              <a:rPr lang="en-US" sz="2400" b="1" cap="all" dirty="0">
                <a:ln w="9000" cmpd="sng">
                  <a:noFill/>
                  <a:prstDash val="solid"/>
                </a:ln>
                <a:effectLst>
                  <a:outerShdw blurRad="38100" dist="38100" dir="2700000" algn="tl">
                    <a:srgbClr val="000000">
                      <a:alpha val="43137"/>
                    </a:srgbClr>
                  </a:outerShdw>
                </a:effectLst>
                <a:cs typeface="David" pitchFamily="2" charset="-79"/>
              </a:rPr>
              <a:t>If you suffer more is your workout more effective? Run with pleasure…</a:t>
            </a:r>
            <a:endParaRPr lang="he-IL" altLang="he-IL" sz="2400" b="1" cap="all" dirty="0">
              <a:ln w="9000" cmpd="sng">
                <a:noFill/>
                <a:prstDash val="solid"/>
              </a:ln>
              <a:effectLst>
                <a:outerShdw blurRad="38100" dist="38100" dir="2700000" algn="tl">
                  <a:srgbClr val="000000">
                    <a:alpha val="43137"/>
                  </a:srgbClr>
                </a:outerShdw>
              </a:effectLst>
              <a:cs typeface="David" pitchFamily="2" charset="-79"/>
            </a:endParaRPr>
          </a:p>
        </p:txBody>
      </p:sp>
      <p:graphicFrame>
        <p:nvGraphicFramePr>
          <p:cNvPr id="7" name="טבלה 6"/>
          <p:cNvGraphicFramePr>
            <a:graphicFrameLocks noGrp="1"/>
          </p:cNvGraphicFramePr>
          <p:nvPr>
            <p:extLst>
              <p:ext uri="{D42A27DB-BD31-4B8C-83A1-F6EECF244321}">
                <p14:modId xmlns:p14="http://schemas.microsoft.com/office/powerpoint/2010/main" val="1618517281"/>
              </p:ext>
            </p:extLst>
          </p:nvPr>
        </p:nvGraphicFramePr>
        <p:xfrm>
          <a:off x="128021" y="874381"/>
          <a:ext cx="8764459" cy="5077968"/>
        </p:xfrm>
        <a:graphic>
          <a:graphicData uri="http://schemas.openxmlformats.org/drawingml/2006/table">
            <a:tbl>
              <a:tblPr>
                <a:tableStyleId>{35758FB7-9AC5-4552-8A53-C91805E547FA}</a:tableStyleId>
              </a:tblPr>
              <a:tblGrid>
                <a:gridCol w="2206119">
                  <a:extLst>
                    <a:ext uri="{9D8B030D-6E8A-4147-A177-3AD203B41FA5}">
                      <a16:colId xmlns:a16="http://schemas.microsoft.com/office/drawing/2014/main" xmlns="" val="20000"/>
                    </a:ext>
                  </a:extLst>
                </a:gridCol>
                <a:gridCol w="2831984">
                  <a:extLst>
                    <a:ext uri="{9D8B030D-6E8A-4147-A177-3AD203B41FA5}">
                      <a16:colId xmlns:a16="http://schemas.microsoft.com/office/drawing/2014/main" xmlns="" val="20001"/>
                    </a:ext>
                  </a:extLst>
                </a:gridCol>
                <a:gridCol w="3726356">
                  <a:extLst>
                    <a:ext uri="{9D8B030D-6E8A-4147-A177-3AD203B41FA5}">
                      <a16:colId xmlns:a16="http://schemas.microsoft.com/office/drawing/2014/main" xmlns="" val="20002"/>
                    </a:ext>
                  </a:extLst>
                </a:gridCol>
              </a:tblGrid>
              <a:tr h="714380">
                <a:tc>
                  <a:txBody>
                    <a:bodyPr/>
                    <a:lstStyle/>
                    <a:p>
                      <a:pPr marL="0" marR="0" lvl="0" indent="0" algn="ctr" defTabSz="914400" rtl="1"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sz="2200" b="1" u="none" strike="noStrike" cap="none" normalizeH="0" baseline="0" dirty="0">
                          <a:ln>
                            <a:noFill/>
                          </a:ln>
                          <a:solidFill>
                            <a:schemeClr val="bg1"/>
                          </a:solidFill>
                          <a:effectLst/>
                          <a:latin typeface="David" pitchFamily="34" charset="-79"/>
                          <a:cs typeface="David" pitchFamily="34" charset="-79"/>
                        </a:rPr>
                        <a:t>Maximum Heart Rate </a:t>
                      </a:r>
                      <a:endParaRPr kumimoji="0" lang="en-US" sz="2200" b="1" i="0" u="none" strike="noStrike" cap="none" normalizeH="0" baseline="0" dirty="0">
                        <a:ln>
                          <a:noFill/>
                        </a:ln>
                        <a:solidFill>
                          <a:schemeClr val="bg1"/>
                        </a:solidFill>
                        <a:effectLst/>
                        <a:latin typeface="David" pitchFamily="34" charset="-79"/>
                        <a:cs typeface="David" pitchFamily="34" charset="-79"/>
                      </a:endParaRPr>
                    </a:p>
                  </a:txBody>
                  <a:tcPr horzOverflow="overflow">
                    <a:solidFill>
                      <a:srgbClr val="0066FF"/>
                    </a:solidFill>
                  </a:tcPr>
                </a:tc>
                <a:tc>
                  <a:txBody>
                    <a:bodyPr/>
                    <a:lstStyle/>
                    <a:p>
                      <a:pPr marL="0" marR="0" lvl="0" indent="0" algn="ctr" defTabSz="914400" rtl="1"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sz="2200" b="1" u="none" strike="noStrike" cap="none" normalizeH="0" baseline="0" dirty="0">
                          <a:ln>
                            <a:noFill/>
                          </a:ln>
                          <a:solidFill>
                            <a:schemeClr val="bg1"/>
                          </a:solidFill>
                          <a:effectLst/>
                          <a:latin typeface="David" pitchFamily="34" charset="-79"/>
                          <a:cs typeface="David" pitchFamily="34" charset="-79"/>
                        </a:rPr>
                        <a:t>Workout Intensity</a:t>
                      </a:r>
                      <a:endParaRPr kumimoji="0" lang="en-US" sz="2200" b="1" i="0" u="none" strike="noStrike" cap="none" normalizeH="0" baseline="0" dirty="0">
                        <a:ln>
                          <a:noFill/>
                        </a:ln>
                        <a:solidFill>
                          <a:schemeClr val="bg1"/>
                        </a:solidFill>
                        <a:effectLst/>
                        <a:latin typeface="David" pitchFamily="34" charset="-79"/>
                        <a:cs typeface="David" pitchFamily="34" charset="-79"/>
                      </a:endParaRPr>
                    </a:p>
                  </a:txBody>
                  <a:tcPr horzOverflow="overflow">
                    <a:solidFill>
                      <a:srgbClr val="0066FF"/>
                    </a:solidFill>
                  </a:tcPr>
                </a:tc>
                <a:tc>
                  <a:txBody>
                    <a:bodyPr/>
                    <a:lstStyle/>
                    <a:p>
                      <a:pPr marL="0" marR="0" lvl="0" indent="0" algn="ctr" defTabSz="914400" rtl="1"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sz="2200" b="1" u="none" strike="noStrike" cap="none" normalizeH="0" baseline="0" dirty="0">
                          <a:ln>
                            <a:noFill/>
                          </a:ln>
                          <a:solidFill>
                            <a:schemeClr val="bg1"/>
                          </a:solidFill>
                          <a:effectLst/>
                          <a:latin typeface="David" pitchFamily="34" charset="-79"/>
                          <a:cs typeface="David" pitchFamily="34" charset="-79"/>
                        </a:rPr>
                        <a:t>Characteristics</a:t>
                      </a:r>
                      <a:endParaRPr kumimoji="0" lang="en-US" sz="2200" b="1" i="0" u="none" strike="noStrike" cap="none" normalizeH="0" baseline="0" dirty="0">
                        <a:ln>
                          <a:noFill/>
                        </a:ln>
                        <a:solidFill>
                          <a:schemeClr val="bg1"/>
                        </a:solidFill>
                        <a:effectLst/>
                        <a:latin typeface="David" pitchFamily="34" charset="-79"/>
                        <a:cs typeface="David" pitchFamily="34" charset="-79"/>
                      </a:endParaRPr>
                    </a:p>
                  </a:txBody>
                  <a:tcPr horzOverflow="overflow">
                    <a:solidFill>
                      <a:srgbClr val="0066FF"/>
                    </a:solidFill>
                  </a:tcPr>
                </a:tc>
                <a:extLst>
                  <a:ext uri="{0D108BD9-81ED-4DB2-BD59-A6C34878D82A}">
                    <a16:rowId xmlns:a16="http://schemas.microsoft.com/office/drawing/2014/main" xmlns="" val="10000"/>
                  </a:ext>
                </a:extLst>
              </a:tr>
              <a:tr h="856436">
                <a:tc>
                  <a:txBody>
                    <a:bodyPr/>
                    <a:lstStyle/>
                    <a:p>
                      <a:pPr marL="0" marR="0" lvl="0" indent="0" algn="ctr" defTabSz="914400" rtl="1"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he-IL" sz="2200" b="1" u="none" strike="noStrike" cap="none" normalizeH="0" baseline="0" dirty="0">
                          <a:ln>
                            <a:noFill/>
                          </a:ln>
                          <a:effectLst/>
                          <a:latin typeface="David" pitchFamily="34" charset="-79"/>
                          <a:cs typeface="David" pitchFamily="34" charset="-79"/>
                        </a:rPr>
                        <a:t>70% - 60%</a:t>
                      </a:r>
                      <a:endParaRPr kumimoji="0" lang="en-US" sz="2200" b="1" i="0" u="none" strike="noStrike" cap="none" normalizeH="0" baseline="0" dirty="0">
                        <a:ln>
                          <a:noFill/>
                        </a:ln>
                        <a:solidFill>
                          <a:schemeClr val="tx1"/>
                        </a:solidFill>
                        <a:effectLst/>
                        <a:latin typeface="David" pitchFamily="34" charset="-79"/>
                        <a:cs typeface="David" pitchFamily="34" charset="-79"/>
                      </a:endParaRPr>
                    </a:p>
                  </a:txBody>
                  <a:tcPr horzOverflow="overflow"/>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lang="en-US" sz="1800" b="0" i="0" kern="1200" dirty="0">
                          <a:solidFill>
                            <a:schemeClr val="dk1"/>
                          </a:solidFill>
                          <a:latin typeface="+mn-lt"/>
                          <a:ea typeface="+mn-ea"/>
                          <a:cs typeface="+mn-cs"/>
                        </a:rPr>
                        <a:t>Mild to moderate-intensity workout, greater volume</a:t>
                      </a:r>
                      <a:endParaRPr kumimoji="0" lang="en-US" sz="2200" b="1" i="0" u="none" strike="noStrike" cap="none" normalizeH="0" baseline="0" dirty="0">
                        <a:ln>
                          <a:noFill/>
                        </a:ln>
                        <a:solidFill>
                          <a:schemeClr val="tx1"/>
                        </a:solidFill>
                        <a:effectLst/>
                        <a:latin typeface="David" pitchFamily="34" charset="-79"/>
                        <a:cs typeface="David" pitchFamily="34" charset="-79"/>
                      </a:endParaRPr>
                    </a:p>
                  </a:txBody>
                  <a:tcPr horzOverflow="overflow"/>
                </a:tc>
                <a:tc>
                  <a:txBody>
                    <a:bodyPr/>
                    <a:lstStyle/>
                    <a:p>
                      <a:pPr marL="0" marR="0" lvl="0" indent="0" algn="l" defTabSz="914400" rtl="0" eaLnBrk="1" fontAlgn="base" latinLnBrk="0" hangingPunct="1">
                        <a:lnSpc>
                          <a:spcPct val="100000"/>
                        </a:lnSpc>
                        <a:spcBef>
                          <a:spcPct val="20000"/>
                        </a:spcBef>
                        <a:spcAft>
                          <a:spcPct val="0"/>
                        </a:spcAft>
                        <a:buClrTx/>
                        <a:buSzPct val="70000"/>
                        <a:buFont typeface="Arial" pitchFamily="34" charset="0"/>
                        <a:buChar char="•"/>
                        <a:tabLst/>
                      </a:pPr>
                      <a:r>
                        <a:rPr kumimoji="0" lang="en-US" sz="2200" b="1" u="none" strike="noStrike" cap="none" normalizeH="0" baseline="0" dirty="0">
                          <a:ln>
                            <a:noFill/>
                          </a:ln>
                          <a:effectLst/>
                          <a:latin typeface="David" pitchFamily="34" charset="-79"/>
                          <a:cs typeface="David" pitchFamily="34" charset="-79"/>
                        </a:rPr>
                        <a:t>Improve aerobic endurance</a:t>
                      </a:r>
                      <a:r>
                        <a:rPr kumimoji="0" lang="he-IL" sz="2200" b="1" u="none" strike="noStrike" cap="none" normalizeH="0" baseline="0" dirty="0">
                          <a:ln>
                            <a:noFill/>
                          </a:ln>
                          <a:effectLst/>
                          <a:latin typeface="David" pitchFamily="34" charset="-79"/>
                          <a:cs typeface="David" pitchFamily="34" charset="-79"/>
                        </a:rPr>
                        <a:t> </a:t>
                      </a:r>
                    </a:p>
                    <a:p>
                      <a:pPr marL="0" marR="0" lvl="0" indent="0" algn="l" defTabSz="914400" rtl="0" eaLnBrk="1" fontAlgn="base" latinLnBrk="0" hangingPunct="1">
                        <a:lnSpc>
                          <a:spcPct val="100000"/>
                        </a:lnSpc>
                        <a:spcBef>
                          <a:spcPct val="20000"/>
                        </a:spcBef>
                        <a:spcAft>
                          <a:spcPct val="0"/>
                        </a:spcAft>
                        <a:buClrTx/>
                        <a:buSzPct val="70000"/>
                        <a:buFont typeface="Arial" pitchFamily="34" charset="0"/>
                        <a:buChar char="•"/>
                        <a:tabLst/>
                      </a:pPr>
                      <a:r>
                        <a:rPr kumimoji="0" lang="en-US" sz="2200" b="1" u="none" strike="noStrike" cap="none" normalizeH="0" baseline="0" dirty="0">
                          <a:ln>
                            <a:noFill/>
                          </a:ln>
                          <a:effectLst/>
                          <a:latin typeface="David" pitchFamily="34" charset="-79"/>
                          <a:cs typeface="David" pitchFamily="34" charset="-79"/>
                        </a:rPr>
                        <a:t>Improve heart function</a:t>
                      </a:r>
                      <a:endParaRPr kumimoji="0" lang="he-IL" sz="2200" b="1" u="none" strike="noStrike" cap="none" normalizeH="0" baseline="0" dirty="0">
                        <a:ln>
                          <a:noFill/>
                        </a:ln>
                        <a:effectLst/>
                        <a:latin typeface="David" pitchFamily="34" charset="-79"/>
                        <a:cs typeface="David" pitchFamily="34" charset="-79"/>
                      </a:endParaRPr>
                    </a:p>
                  </a:txBody>
                  <a:tcPr horzOverflow="overflow"/>
                </a:tc>
                <a:extLst>
                  <a:ext uri="{0D108BD9-81ED-4DB2-BD59-A6C34878D82A}">
                    <a16:rowId xmlns:a16="http://schemas.microsoft.com/office/drawing/2014/main" xmlns="" val="10001"/>
                  </a:ext>
                </a:extLst>
              </a:tr>
              <a:tr h="1097726">
                <a:tc>
                  <a:txBody>
                    <a:bodyPr/>
                    <a:lstStyle/>
                    <a:p>
                      <a:pPr marL="0" marR="0" lvl="0" indent="0" algn="ctr" defTabSz="914400" rtl="1"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he-IL" sz="2200" b="1" u="none" strike="noStrike" cap="none" normalizeH="0" baseline="0" dirty="0">
                          <a:ln>
                            <a:noFill/>
                          </a:ln>
                          <a:effectLst/>
                          <a:latin typeface="David" pitchFamily="34" charset="-79"/>
                          <a:cs typeface="David" pitchFamily="34" charset="-79"/>
                        </a:rPr>
                        <a:t>80% - 70%</a:t>
                      </a:r>
                      <a:endParaRPr kumimoji="0" lang="en-US" sz="2200" b="1" i="0" u="none" strike="noStrike" cap="none" normalizeH="0" baseline="0" dirty="0">
                        <a:ln>
                          <a:noFill/>
                        </a:ln>
                        <a:solidFill>
                          <a:schemeClr val="tx1"/>
                        </a:solidFill>
                        <a:effectLst/>
                        <a:latin typeface="David" pitchFamily="34" charset="-79"/>
                        <a:cs typeface="David" pitchFamily="34" charset="-79"/>
                      </a:endParaRPr>
                    </a:p>
                  </a:txBody>
                  <a:tcPr horzOverflow="overflow"/>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lang="en-US" sz="1800" b="0" i="0" kern="1200" dirty="0">
                          <a:solidFill>
                            <a:schemeClr val="dk1"/>
                          </a:solidFill>
                          <a:latin typeface="+mn-lt"/>
                          <a:ea typeface="+mn-ea"/>
                          <a:cs typeface="+mn-cs"/>
                        </a:rPr>
                        <a:t>Moderate to high intensity workout, great volume</a:t>
                      </a:r>
                      <a:endParaRPr kumimoji="0" lang="en-US" sz="2200" b="1" i="0" u="none" strike="noStrike" cap="none" normalizeH="0" baseline="0" dirty="0">
                        <a:ln>
                          <a:noFill/>
                        </a:ln>
                        <a:solidFill>
                          <a:schemeClr val="tx1"/>
                        </a:solidFill>
                        <a:effectLst/>
                        <a:latin typeface="David" pitchFamily="34" charset="-79"/>
                        <a:cs typeface="David" pitchFamily="34" charset="-79"/>
                      </a:endParaRPr>
                    </a:p>
                  </a:txBody>
                  <a:tcPr horzOverflow="overflow"/>
                </a:tc>
                <a:tc>
                  <a:txBody>
                    <a:bodyPr/>
                    <a:lstStyle/>
                    <a:p>
                      <a:pPr marL="0" marR="0" lvl="0" indent="0" algn="l" defTabSz="914400" rtl="0" eaLnBrk="1" fontAlgn="base" latinLnBrk="0" hangingPunct="1">
                        <a:lnSpc>
                          <a:spcPct val="100000"/>
                        </a:lnSpc>
                        <a:spcBef>
                          <a:spcPct val="20000"/>
                        </a:spcBef>
                        <a:spcAft>
                          <a:spcPct val="0"/>
                        </a:spcAft>
                        <a:buClrTx/>
                        <a:buSzPct val="70000"/>
                        <a:buFont typeface="Arial" pitchFamily="34" charset="0"/>
                        <a:buChar char="•"/>
                        <a:tabLst/>
                      </a:pPr>
                      <a:r>
                        <a:rPr kumimoji="0" lang="en-US" sz="2200" b="1" u="none" strike="noStrike" cap="none" normalizeH="0" baseline="0" dirty="0">
                          <a:ln>
                            <a:noFill/>
                          </a:ln>
                          <a:effectLst/>
                          <a:latin typeface="David" pitchFamily="34" charset="-79"/>
                          <a:cs typeface="David" pitchFamily="34" charset="-79"/>
                        </a:rPr>
                        <a:t>Hard workout, fast paced aerobics. </a:t>
                      </a:r>
                    </a:p>
                    <a:p>
                      <a:pPr marL="0" marR="0" lvl="0" indent="0" algn="l" defTabSz="914400" rtl="0" eaLnBrk="1" fontAlgn="base" latinLnBrk="0" hangingPunct="1">
                        <a:lnSpc>
                          <a:spcPct val="100000"/>
                        </a:lnSpc>
                        <a:spcBef>
                          <a:spcPct val="20000"/>
                        </a:spcBef>
                        <a:spcAft>
                          <a:spcPct val="0"/>
                        </a:spcAft>
                        <a:buClrTx/>
                        <a:buSzPct val="70000"/>
                        <a:buFont typeface="Arial" pitchFamily="34" charset="0"/>
                        <a:buChar char="•"/>
                        <a:tabLst/>
                      </a:pPr>
                      <a:r>
                        <a:rPr kumimoji="0" lang="en-US" sz="2200" b="1" u="none" strike="noStrike" cap="none" normalizeH="0" baseline="0" dirty="0">
                          <a:ln>
                            <a:noFill/>
                          </a:ln>
                          <a:effectLst/>
                          <a:latin typeface="David" pitchFamily="34" charset="-79"/>
                          <a:cs typeface="David" pitchFamily="34" charset="-79"/>
                        </a:rPr>
                        <a:t>Little use of anaerobic sources</a:t>
                      </a:r>
                      <a:endParaRPr kumimoji="0" lang="en-US" sz="2200" b="1" i="0" u="none" strike="noStrike" cap="none" normalizeH="0" baseline="0" dirty="0">
                        <a:ln>
                          <a:noFill/>
                        </a:ln>
                        <a:solidFill>
                          <a:schemeClr val="tx1"/>
                        </a:solidFill>
                        <a:effectLst/>
                        <a:latin typeface="David" pitchFamily="34" charset="-79"/>
                        <a:cs typeface="David" pitchFamily="34" charset="-79"/>
                      </a:endParaRPr>
                    </a:p>
                  </a:txBody>
                  <a:tcPr horzOverflow="overflow"/>
                </a:tc>
                <a:extLst>
                  <a:ext uri="{0D108BD9-81ED-4DB2-BD59-A6C34878D82A}">
                    <a16:rowId xmlns:a16="http://schemas.microsoft.com/office/drawing/2014/main" xmlns="" val="10002"/>
                  </a:ext>
                </a:extLst>
              </a:tr>
              <a:tr h="949900">
                <a:tc>
                  <a:txBody>
                    <a:bodyPr/>
                    <a:lstStyle/>
                    <a:p>
                      <a:pPr marL="0" marR="0" lvl="0" indent="0" algn="ctr" defTabSz="914400" rtl="1"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he-IL" sz="2200" b="1" u="none" strike="noStrike" cap="none" normalizeH="0" baseline="0" dirty="0">
                          <a:ln>
                            <a:noFill/>
                          </a:ln>
                          <a:effectLst/>
                          <a:latin typeface="David" pitchFamily="34" charset="-79"/>
                          <a:cs typeface="David" pitchFamily="34" charset="-79"/>
                        </a:rPr>
                        <a:t>90% - 80%</a:t>
                      </a:r>
                      <a:endParaRPr kumimoji="0" lang="en-US" sz="2200" b="1" i="0" u="none" strike="noStrike" cap="none" normalizeH="0" baseline="0" dirty="0">
                        <a:ln>
                          <a:noFill/>
                        </a:ln>
                        <a:solidFill>
                          <a:schemeClr val="tx1"/>
                        </a:solidFill>
                        <a:effectLst/>
                        <a:latin typeface="David" pitchFamily="34" charset="-79"/>
                        <a:cs typeface="David" pitchFamily="34" charset="-79"/>
                      </a:endParaRPr>
                    </a:p>
                  </a:txBody>
                  <a:tcPr horzOverflow="overflow"/>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lang="en-US" sz="1800" b="0" i="0" kern="1200" dirty="0">
                          <a:solidFill>
                            <a:schemeClr val="dk1"/>
                          </a:solidFill>
                          <a:latin typeface="+mn-lt"/>
                          <a:ea typeface="+mn-ea"/>
                          <a:cs typeface="+mn-cs"/>
                        </a:rPr>
                        <a:t>Very hard workout</a:t>
                      </a:r>
                    </a:p>
                  </a:txBody>
                  <a:tcPr horzOverflow="overflow"/>
                </a:tc>
                <a:tc>
                  <a:txBody>
                    <a:bodyPr/>
                    <a:lstStyle/>
                    <a:p>
                      <a:pPr marL="0" marR="0" lvl="0" indent="0" algn="l" defTabSz="914400" rtl="0" eaLnBrk="1" fontAlgn="base" latinLnBrk="0" hangingPunct="1">
                        <a:lnSpc>
                          <a:spcPct val="100000"/>
                        </a:lnSpc>
                        <a:spcBef>
                          <a:spcPct val="20000"/>
                        </a:spcBef>
                        <a:spcAft>
                          <a:spcPct val="0"/>
                        </a:spcAft>
                        <a:buClrTx/>
                        <a:buSzPct val="70000"/>
                        <a:buFont typeface="Arial" pitchFamily="34" charset="0"/>
                        <a:buChar char="•"/>
                        <a:tabLst/>
                      </a:pPr>
                      <a:r>
                        <a:rPr kumimoji="0" lang="en-US" sz="2200" b="1" u="none" strike="noStrike" cap="none" normalizeH="0" baseline="0" dirty="0">
                          <a:ln>
                            <a:noFill/>
                          </a:ln>
                          <a:effectLst/>
                          <a:latin typeface="David" pitchFamily="34" charset="-79"/>
                          <a:cs typeface="David" pitchFamily="34" charset="-79"/>
                        </a:rPr>
                        <a:t>Uses mainly anaerobic energy sources</a:t>
                      </a:r>
                      <a:r>
                        <a:rPr kumimoji="0" lang="he-IL" sz="2200" b="1" u="none" strike="noStrike" cap="none" normalizeH="0" baseline="0" dirty="0">
                          <a:ln>
                            <a:noFill/>
                          </a:ln>
                          <a:effectLst/>
                          <a:latin typeface="David" pitchFamily="34" charset="-79"/>
                          <a:cs typeface="David" pitchFamily="34" charset="-79"/>
                        </a:rPr>
                        <a:t> </a:t>
                      </a:r>
                      <a:endParaRPr kumimoji="0" lang="en-US" sz="2200" b="1" u="none" strike="noStrike" cap="none" normalizeH="0" baseline="0" dirty="0">
                        <a:ln>
                          <a:noFill/>
                        </a:ln>
                        <a:effectLst/>
                        <a:latin typeface="David" pitchFamily="34" charset="-79"/>
                        <a:cs typeface="David" pitchFamily="34" charset="-79"/>
                      </a:endParaRPr>
                    </a:p>
                    <a:p>
                      <a:pPr marL="0" marR="0" lvl="0" indent="0" algn="l" defTabSz="914400" rtl="0" eaLnBrk="1" fontAlgn="base" latinLnBrk="0" hangingPunct="1">
                        <a:lnSpc>
                          <a:spcPct val="100000"/>
                        </a:lnSpc>
                        <a:spcBef>
                          <a:spcPct val="20000"/>
                        </a:spcBef>
                        <a:spcAft>
                          <a:spcPct val="0"/>
                        </a:spcAft>
                        <a:buClrTx/>
                        <a:buSzPct val="70000"/>
                        <a:buFont typeface="Arial" pitchFamily="34" charset="0"/>
                        <a:buChar char="•"/>
                        <a:tabLst/>
                      </a:pPr>
                      <a:r>
                        <a:rPr kumimoji="0" lang="en-US" sz="2200" b="1" u="none" strike="noStrike" cap="none" normalizeH="0" baseline="0" dirty="0">
                          <a:ln>
                            <a:noFill/>
                          </a:ln>
                          <a:effectLst/>
                          <a:latin typeface="David" pitchFamily="34" charset="-79"/>
                          <a:cs typeface="David" pitchFamily="34" charset="-79"/>
                        </a:rPr>
                        <a:t> Training to raise the lactic acid threshold.</a:t>
                      </a:r>
                    </a:p>
                    <a:p>
                      <a:pPr marL="0" marR="0" lvl="0" indent="0" algn="l" defTabSz="914400" rtl="0" eaLnBrk="1" fontAlgn="base" latinLnBrk="0" hangingPunct="1">
                        <a:lnSpc>
                          <a:spcPct val="100000"/>
                        </a:lnSpc>
                        <a:spcBef>
                          <a:spcPct val="20000"/>
                        </a:spcBef>
                        <a:spcAft>
                          <a:spcPct val="0"/>
                        </a:spcAft>
                        <a:buClrTx/>
                        <a:buSzPct val="70000"/>
                        <a:buFont typeface="Arial" pitchFamily="34" charset="0"/>
                        <a:buChar char="•"/>
                        <a:tabLst/>
                      </a:pPr>
                      <a:r>
                        <a:rPr kumimoji="0" lang="en-US" sz="2200" b="1" u="none" strike="noStrike" cap="none" normalizeH="0" baseline="0" dirty="0">
                          <a:ln>
                            <a:noFill/>
                          </a:ln>
                          <a:effectLst/>
                          <a:latin typeface="David" pitchFamily="34" charset="-79"/>
                          <a:cs typeface="David" pitchFamily="34" charset="-79"/>
                        </a:rPr>
                        <a:t>  </a:t>
                      </a:r>
                      <a:endParaRPr kumimoji="0" lang="en-US" sz="2200" b="1" i="0" u="none" strike="noStrike" cap="none" normalizeH="0" baseline="0" dirty="0">
                        <a:ln>
                          <a:noFill/>
                        </a:ln>
                        <a:solidFill>
                          <a:schemeClr val="tx1"/>
                        </a:solidFill>
                        <a:effectLst/>
                        <a:latin typeface="David" pitchFamily="34" charset="-79"/>
                        <a:cs typeface="David" pitchFamily="34" charset="-79"/>
                      </a:endParaRPr>
                    </a:p>
                  </a:txBody>
                  <a:tcPr horzOverflow="overflow"/>
                </a:tc>
                <a:extLst>
                  <a:ext uri="{0D108BD9-81ED-4DB2-BD59-A6C34878D82A}">
                    <a16:rowId xmlns:a16="http://schemas.microsoft.com/office/drawing/2014/main" xmlns="" val="10003"/>
                  </a:ext>
                </a:extLst>
              </a:tr>
            </a:tbl>
          </a:graphicData>
        </a:graphic>
      </p:graphicFrame>
      <p:graphicFrame>
        <p:nvGraphicFramePr>
          <p:cNvPr id="8" name="טבלה 7"/>
          <p:cNvGraphicFramePr>
            <a:graphicFrameLocks noGrp="1"/>
          </p:cNvGraphicFramePr>
          <p:nvPr>
            <p:extLst>
              <p:ext uri="{D42A27DB-BD31-4B8C-83A1-F6EECF244321}">
                <p14:modId xmlns:p14="http://schemas.microsoft.com/office/powerpoint/2010/main" val="1561350852"/>
              </p:ext>
            </p:extLst>
          </p:nvPr>
        </p:nvGraphicFramePr>
        <p:xfrm>
          <a:off x="111765" y="5480640"/>
          <a:ext cx="8780715" cy="1188720"/>
        </p:xfrm>
        <a:graphic>
          <a:graphicData uri="http://schemas.openxmlformats.org/drawingml/2006/table">
            <a:tbl>
              <a:tblPr rtl="1">
                <a:tableStyleId>{35758FB7-9AC5-4552-8A53-C91805E547FA}</a:tableStyleId>
              </a:tblPr>
              <a:tblGrid>
                <a:gridCol w="8780715">
                  <a:extLst>
                    <a:ext uri="{9D8B030D-6E8A-4147-A177-3AD203B41FA5}">
                      <a16:colId xmlns:a16="http://schemas.microsoft.com/office/drawing/2014/main" xmlns="" val="20000"/>
                    </a:ext>
                  </a:extLst>
                </a:gridCol>
              </a:tblGrid>
              <a:tr h="936104">
                <a:tc>
                  <a:txBody>
                    <a:bodyPr/>
                    <a:lstStyle/>
                    <a:p>
                      <a:pPr marL="0" marR="0" lvl="0" indent="0" algn="ctr" defTabSz="914400" rtl="1"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sz="2400" b="1" i="0" u="none" strike="noStrike" kern="1200" cap="none" normalizeH="0" baseline="0" dirty="0">
                          <a:ln>
                            <a:noFill/>
                          </a:ln>
                          <a:solidFill>
                            <a:schemeClr val="bg1"/>
                          </a:solidFill>
                          <a:effectLst/>
                          <a:latin typeface="David" pitchFamily="34" charset="-79"/>
                          <a:ea typeface="+mn-ea"/>
                          <a:cs typeface="David" pitchFamily="34" charset="-79"/>
                        </a:rPr>
                        <a:t>Working with different heart rate changes the intensity of the workout and characterizes properties regulating the intensity required to achieve objectives</a:t>
                      </a:r>
                    </a:p>
                  </a:txBody>
                  <a:tcPr horzOverflow="overflow">
                    <a:solidFill>
                      <a:srgbClr val="0066FF"/>
                    </a:solidFill>
                  </a:tcPr>
                </a:tc>
                <a:extLst>
                  <a:ext uri="{0D108BD9-81ED-4DB2-BD59-A6C34878D82A}">
                    <a16:rowId xmlns:a16="http://schemas.microsoft.com/office/drawing/2014/main" xmlns="" val="10000"/>
                  </a:ext>
                </a:extLst>
              </a:tr>
            </a:tbl>
          </a:graphicData>
        </a:graphic>
      </p:graphicFrame>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1010" name="כותרת 4"/>
          <p:cNvSpPr>
            <a:spLocks noGrp="1"/>
          </p:cNvSpPr>
          <p:nvPr>
            <p:ph type="title"/>
          </p:nvPr>
        </p:nvSpPr>
        <p:spPr>
          <a:xfrm>
            <a:off x="3635375" y="404813"/>
            <a:ext cx="5257800" cy="863600"/>
          </a:xfrm>
        </p:spPr>
        <p:txBody>
          <a:bodyPr/>
          <a:lstStyle/>
          <a:p>
            <a:pPr rtl="0" eaLnBrk="1" hangingPunct="1">
              <a:defRPr/>
            </a:pPr>
            <a:r>
              <a:rPr lang="en-US" altLang="he-IL" sz="2400" b="1" u="sng" dirty="0">
                <a:solidFill>
                  <a:schemeClr val="tx1"/>
                </a:solidFill>
                <a:latin typeface="David" pitchFamily="34" charset="-79"/>
                <a:ea typeface="+mn-ea"/>
                <a:cs typeface="David" pitchFamily="34" charset="-79"/>
              </a:rPr>
              <a:t>Determining Target Heart Rate </a:t>
            </a:r>
            <a:r>
              <a:rPr lang="he-IL" altLang="he-IL" u="sng" dirty="0">
                <a:solidFill>
                  <a:schemeClr val="bg1"/>
                </a:solidFill>
                <a:latin typeface="David" pitchFamily="34" charset="-79"/>
                <a:cs typeface="David" pitchFamily="34" charset="-79"/>
              </a:rPr>
              <a:t/>
            </a:r>
            <a:br>
              <a:rPr lang="he-IL" altLang="he-IL" u="sng" dirty="0">
                <a:solidFill>
                  <a:schemeClr val="bg1"/>
                </a:solidFill>
                <a:latin typeface="David" pitchFamily="34" charset="-79"/>
                <a:cs typeface="David" pitchFamily="34" charset="-79"/>
              </a:rPr>
            </a:br>
            <a:endParaRPr lang="he-IL" altLang="he-IL" u="sng" dirty="0">
              <a:latin typeface="David" pitchFamily="34" charset="-79"/>
              <a:cs typeface="David" pitchFamily="34" charset="-79"/>
            </a:endParaRPr>
          </a:p>
        </p:txBody>
      </p:sp>
      <p:sp>
        <p:nvSpPr>
          <p:cNvPr id="171011" name="TextBox 5"/>
          <p:cNvSpPr txBox="1">
            <a:spLocks noChangeArrowheads="1"/>
          </p:cNvSpPr>
          <p:nvPr/>
        </p:nvSpPr>
        <p:spPr bwMode="auto">
          <a:xfrm>
            <a:off x="1222375" y="1484313"/>
            <a:ext cx="7215188" cy="5108575"/>
          </a:xfrm>
          <a:prstGeom prst="rect">
            <a:avLst/>
          </a:prstGeom>
          <a:noFill/>
          <a:ln w="9525">
            <a:noFill/>
            <a:miter lim="800000"/>
            <a:headEnd/>
            <a:tailEnd/>
          </a:ln>
        </p:spPr>
        <p:txBody>
          <a:bodyPr>
            <a:spAutoFit/>
          </a:bodyPr>
          <a:lstStyle/>
          <a:p>
            <a:pPr eaLnBrk="1" hangingPunct="1">
              <a:defRPr/>
            </a:pPr>
            <a:r>
              <a:rPr lang="en-US" altLang="he-IL" sz="2400" dirty="0">
                <a:latin typeface="David" pitchFamily="34" charset="-79"/>
                <a:cs typeface="David" pitchFamily="34" charset="-79"/>
              </a:rPr>
              <a:t>Formula for determining heart rate: </a:t>
            </a:r>
            <a:r>
              <a:rPr lang="en-US" altLang="he-IL" sz="2400" b="1" u="sng" dirty="0" err="1">
                <a:latin typeface="David" pitchFamily="34" charset="-79"/>
                <a:cs typeface="David" pitchFamily="34" charset="-79"/>
              </a:rPr>
              <a:t>Karvonen</a:t>
            </a:r>
            <a:r>
              <a:rPr lang="en-US" altLang="he-IL" sz="2400" b="1" u="sng" dirty="0">
                <a:latin typeface="David" pitchFamily="34" charset="-79"/>
                <a:cs typeface="David" pitchFamily="34" charset="-79"/>
              </a:rPr>
              <a:t> </a:t>
            </a:r>
            <a:r>
              <a:rPr lang="en-US" altLang="he-IL" sz="2400" b="1" u="sng" dirty="0" smtClean="0">
                <a:latin typeface="David" pitchFamily="34" charset="-79"/>
                <a:cs typeface="David" pitchFamily="34" charset="-79"/>
              </a:rPr>
              <a:t>Formula.</a:t>
            </a:r>
            <a:endParaRPr lang="en-US" altLang="he-IL" sz="2400" b="1" u="sng" dirty="0">
              <a:latin typeface="David" pitchFamily="34" charset="-79"/>
              <a:cs typeface="David" pitchFamily="34" charset="-79"/>
            </a:endParaRPr>
          </a:p>
          <a:p>
            <a:pPr algn="r" rtl="1" eaLnBrk="1" hangingPunct="1">
              <a:defRPr/>
            </a:pPr>
            <a:endParaRPr lang="he-IL" altLang="he-IL" sz="2000" dirty="0">
              <a:latin typeface="David" pitchFamily="34" charset="-79"/>
              <a:cs typeface="David" pitchFamily="34" charset="-79"/>
            </a:endParaRPr>
          </a:p>
          <a:p>
            <a:pPr eaLnBrk="1" hangingPunct="1">
              <a:defRPr/>
            </a:pPr>
            <a:r>
              <a:rPr lang="en-US" sz="2000" dirty="0"/>
              <a:t>The advantage of this formula is that its customized for the person exercising because it takes into account the resting heart rate.</a:t>
            </a:r>
          </a:p>
          <a:p>
            <a:pPr eaLnBrk="1" hangingPunct="1">
              <a:defRPr/>
            </a:pPr>
            <a:endParaRPr lang="en-US" altLang="he-IL" sz="2400" dirty="0">
              <a:latin typeface="David" pitchFamily="34" charset="-79"/>
              <a:cs typeface="David" pitchFamily="34" charset="-79"/>
            </a:endParaRPr>
          </a:p>
          <a:p>
            <a:pPr eaLnBrk="1" hangingPunct="1">
              <a:defRPr/>
            </a:pPr>
            <a:r>
              <a:rPr lang="en-US" altLang="he-IL" dirty="0">
                <a:latin typeface="David" pitchFamily="34" charset="-79"/>
                <a:cs typeface="David" pitchFamily="34" charset="-79"/>
              </a:rPr>
              <a:t>The movement requires: </a:t>
            </a:r>
          </a:p>
          <a:p>
            <a:pPr marL="342900" indent="-342900" eaLnBrk="1" hangingPunct="1">
              <a:buFontTx/>
              <a:buAutoNum type="alphaUcPeriod"/>
              <a:defRPr/>
            </a:pPr>
            <a:r>
              <a:rPr lang="en-US" altLang="he-IL" u="sng" dirty="0">
                <a:latin typeface="David" pitchFamily="34" charset="-79"/>
                <a:cs typeface="David" pitchFamily="34" charset="-79"/>
              </a:rPr>
              <a:t>Maximum heart rate</a:t>
            </a:r>
          </a:p>
          <a:p>
            <a:pPr marL="342900" indent="-342900" eaLnBrk="1" hangingPunct="1">
              <a:buFontTx/>
              <a:buAutoNum type="alphaUcPeriod"/>
              <a:defRPr/>
            </a:pPr>
            <a:r>
              <a:rPr lang="en-US" altLang="he-IL" u="sng" dirty="0">
                <a:latin typeface="David" pitchFamily="34" charset="-79"/>
                <a:cs typeface="David" pitchFamily="34" charset="-79"/>
              </a:rPr>
              <a:t>Resting heart rate</a:t>
            </a:r>
          </a:p>
          <a:p>
            <a:pPr marL="342900" indent="-342900" eaLnBrk="1" hangingPunct="1">
              <a:buFontTx/>
              <a:buAutoNum type="alphaUcPeriod"/>
              <a:defRPr/>
            </a:pPr>
            <a:r>
              <a:rPr lang="en-US" altLang="he-IL" dirty="0">
                <a:latin typeface="David" pitchFamily="34" charset="-79"/>
                <a:cs typeface="David" pitchFamily="34" charset="-79"/>
              </a:rPr>
              <a:t>Required level of intensity, </a:t>
            </a:r>
            <a:r>
              <a:rPr lang="en-US" altLang="he-IL" u="sng" dirty="0">
                <a:latin typeface="David" pitchFamily="34" charset="-79"/>
                <a:cs typeface="David" pitchFamily="34" charset="-79"/>
              </a:rPr>
              <a:t>in relation to the maximum effort</a:t>
            </a:r>
          </a:p>
          <a:p>
            <a:pPr marL="342900" indent="-342900" eaLnBrk="1" hangingPunct="1">
              <a:buFontTx/>
              <a:buAutoNum type="alphaUcPeriod"/>
              <a:defRPr/>
            </a:pPr>
            <a:r>
              <a:rPr lang="en-US" altLang="he-IL" u="sng" dirty="0">
                <a:latin typeface="David" pitchFamily="34" charset="-79"/>
                <a:cs typeface="David" pitchFamily="34" charset="-79"/>
              </a:rPr>
              <a:t>Pulse reserve</a:t>
            </a:r>
            <a:r>
              <a:rPr lang="en-US" altLang="he-IL" dirty="0">
                <a:latin typeface="David" pitchFamily="34" charset="-79"/>
                <a:cs typeface="David" pitchFamily="34" charset="-79"/>
              </a:rPr>
              <a:t>. (Pulse reserve = resting heart rate – maximum heart rate)</a:t>
            </a:r>
            <a:endParaRPr lang="he-IL" altLang="he-IL" u="sng" dirty="0">
              <a:latin typeface="David" pitchFamily="34" charset="-79"/>
              <a:cs typeface="David" pitchFamily="34" charset="-79"/>
            </a:endParaRPr>
          </a:p>
          <a:p>
            <a:pPr algn="r" rtl="1" eaLnBrk="1" hangingPunct="1">
              <a:defRPr/>
            </a:pPr>
            <a:endParaRPr lang="he-IL" altLang="he-IL" dirty="0">
              <a:latin typeface="David" pitchFamily="34" charset="-79"/>
              <a:cs typeface="David" pitchFamily="34" charset="-79"/>
            </a:endParaRPr>
          </a:p>
          <a:p>
            <a:pPr algn="r" rtl="1" eaLnBrk="1" hangingPunct="1">
              <a:defRPr/>
            </a:pPr>
            <a:endParaRPr lang="he-IL" altLang="he-IL" dirty="0">
              <a:latin typeface="David" pitchFamily="34" charset="-79"/>
              <a:cs typeface="David" pitchFamily="34" charset="-79"/>
            </a:endParaRPr>
          </a:p>
          <a:p>
            <a:pPr algn="r" rtl="1" eaLnBrk="1" hangingPunct="1">
              <a:defRPr/>
            </a:pPr>
            <a:endParaRPr lang="he-IL" altLang="he-IL" dirty="0">
              <a:latin typeface="David" pitchFamily="34" charset="-79"/>
              <a:cs typeface="David" pitchFamily="34" charset="-79"/>
            </a:endParaRPr>
          </a:p>
          <a:p>
            <a:pPr algn="r" rtl="1" eaLnBrk="1" hangingPunct="1">
              <a:defRPr/>
            </a:pPr>
            <a:endParaRPr lang="he-IL" altLang="he-IL" dirty="0">
              <a:latin typeface="David" pitchFamily="34" charset="-79"/>
              <a:cs typeface="David" pitchFamily="34" charset="-79"/>
            </a:endParaRPr>
          </a:p>
          <a:p>
            <a:pPr algn="r" rtl="1" eaLnBrk="1" hangingPunct="1">
              <a:defRPr/>
            </a:pPr>
            <a:endParaRPr lang="he-IL" altLang="he-IL" dirty="0">
              <a:latin typeface="David" pitchFamily="34" charset="-79"/>
              <a:cs typeface="David" pitchFamily="34" charset="-79"/>
            </a:endParaRPr>
          </a:p>
          <a:p>
            <a:pPr algn="r" rtl="1" eaLnBrk="1" hangingPunct="1">
              <a:defRPr/>
            </a:pPr>
            <a:endParaRPr lang="he-IL" altLang="he-IL" dirty="0">
              <a:latin typeface="David" pitchFamily="34" charset="-79"/>
              <a:cs typeface="David" pitchFamily="34" charset="-79"/>
            </a:endParaRPr>
          </a:p>
        </p:txBody>
      </p:sp>
      <p:sp>
        <p:nvSpPr>
          <p:cNvPr id="7" name="מלבן 6"/>
          <p:cNvSpPr/>
          <p:nvPr/>
        </p:nvSpPr>
        <p:spPr>
          <a:xfrm>
            <a:off x="579438" y="4999038"/>
            <a:ext cx="7858125" cy="830262"/>
          </a:xfrm>
          <a:prstGeom prst="rect">
            <a:avLst/>
          </a:prstGeom>
          <a:solidFill>
            <a:schemeClr val="tx2">
              <a:lumMod val="50000"/>
            </a:schemeClr>
          </a:solidFill>
          <a:ln/>
        </p:spPr>
        <p:style>
          <a:lnRef idx="0">
            <a:schemeClr val="accent5"/>
          </a:lnRef>
          <a:fillRef idx="3">
            <a:schemeClr val="accent5"/>
          </a:fillRef>
          <a:effectRef idx="3">
            <a:schemeClr val="accent5"/>
          </a:effectRef>
          <a:fontRef idx="minor">
            <a:schemeClr val="lt1"/>
          </a:fontRef>
        </p:style>
        <p:txBody>
          <a:bodyPr>
            <a:spAutoFit/>
          </a:bodyPr>
          <a:lstStyle/>
          <a:p>
            <a:pPr algn="ctr" eaLnBrk="1" hangingPunct="1">
              <a:defRPr/>
            </a:pPr>
            <a:r>
              <a:rPr lang="en-US" sz="2400" b="1" dirty="0">
                <a:latin typeface="David" pitchFamily="34" charset="-79"/>
                <a:cs typeface="David" pitchFamily="34" charset="-79"/>
              </a:rPr>
              <a:t>Heart rate objective = [reserve heart rate x desired %] + resting rate</a:t>
            </a:r>
          </a:p>
        </p:txBody>
      </p:sp>
      <p:graphicFrame>
        <p:nvGraphicFramePr>
          <p:cNvPr id="10" name="טבלה 9"/>
          <p:cNvGraphicFramePr>
            <a:graphicFrameLocks noGrp="1"/>
          </p:cNvGraphicFramePr>
          <p:nvPr/>
        </p:nvGraphicFramePr>
        <p:xfrm>
          <a:off x="285719" y="6000768"/>
          <a:ext cx="8151911" cy="571504"/>
        </p:xfrm>
        <a:graphic>
          <a:graphicData uri="http://schemas.openxmlformats.org/drawingml/2006/table">
            <a:tbl>
              <a:tblPr rtl="1">
                <a:tableStyleId>{35758FB7-9AC5-4552-8A53-C91805E547FA}</a:tableStyleId>
              </a:tblPr>
              <a:tblGrid>
                <a:gridCol w="8151911">
                  <a:extLst>
                    <a:ext uri="{9D8B030D-6E8A-4147-A177-3AD203B41FA5}">
                      <a16:colId xmlns:a16="http://schemas.microsoft.com/office/drawing/2014/main" xmlns="" val="20000"/>
                    </a:ext>
                  </a:extLst>
                </a:gridCol>
              </a:tblGrid>
              <a:tr h="571504">
                <a:tc>
                  <a:txBody>
                    <a:bodyPr/>
                    <a:lstStyle/>
                    <a:p>
                      <a:pPr marL="0" marR="0" lvl="0" indent="0" algn="ctr" defTabSz="914400" rtl="1"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he-IL" sz="2400" b="1" i="0" u="none" strike="noStrike" cap="none" normalizeH="0" baseline="0" dirty="0">
                          <a:ln>
                            <a:noFill/>
                          </a:ln>
                          <a:solidFill>
                            <a:schemeClr val="bg1"/>
                          </a:solidFill>
                          <a:effectLst/>
                          <a:latin typeface="David" pitchFamily="34" charset="-79"/>
                          <a:cs typeface="David" pitchFamily="34" charset="-79"/>
                        </a:rPr>
                        <a:t>220-</a:t>
                      </a:r>
                      <a:r>
                        <a:rPr kumimoji="0" lang="en-US" sz="2400" b="1" i="0" u="none" strike="noStrike" cap="none" normalizeH="0" baseline="0" dirty="0">
                          <a:ln>
                            <a:noFill/>
                          </a:ln>
                          <a:solidFill>
                            <a:schemeClr val="bg1"/>
                          </a:solidFill>
                          <a:effectLst/>
                          <a:latin typeface="David" pitchFamily="34" charset="-79"/>
                          <a:cs typeface="David" pitchFamily="34" charset="-79"/>
                        </a:rPr>
                        <a:t>Age dictates the general maximum heart rate</a:t>
                      </a:r>
                    </a:p>
                  </a:txBody>
                  <a:tcPr horzOverflow="overflow">
                    <a:solidFill>
                      <a:srgbClr val="00B0F0"/>
                    </a:solidFill>
                  </a:tcPr>
                </a:tc>
                <a:extLst>
                  <a:ext uri="{0D108BD9-81ED-4DB2-BD59-A6C34878D82A}">
                    <a16:rowId xmlns:a16="http://schemas.microsoft.com/office/drawing/2014/main" xmlns="" val="10000"/>
                  </a:ext>
                </a:extLst>
              </a:tr>
            </a:tbl>
          </a:graphicData>
        </a:graphic>
      </p:graphicFrame>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8482" name="תמונה 4"/>
          <p:cNvPicPr>
            <a:picLocks noChangeAspect="1"/>
          </p:cNvPicPr>
          <p:nvPr/>
        </p:nvPicPr>
        <p:blipFill>
          <a:blip r:embed="rId3" cstate="print">
            <a:extLst>
              <a:ext uri="{28A0092B-C50C-407E-A947-70E740481C1C}">
                <a14:useLocalDpi xmlns:a14="http://schemas.microsoft.com/office/drawing/2010/main" val="0"/>
              </a:ext>
            </a:extLst>
          </a:blip>
          <a:srcRect l="16614" t="32686" r="43535" b="13947"/>
          <a:stretch>
            <a:fillRect/>
          </a:stretch>
        </p:blipFill>
        <p:spPr bwMode="auto">
          <a:xfrm>
            <a:off x="0" y="-26988"/>
            <a:ext cx="9180513" cy="69850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כותרת 3"/>
          <p:cNvSpPr txBox="1">
            <a:spLocks/>
          </p:cNvSpPr>
          <p:nvPr/>
        </p:nvSpPr>
        <p:spPr>
          <a:xfrm>
            <a:off x="1274167" y="275334"/>
            <a:ext cx="7286676" cy="642942"/>
          </a:xfrm>
          <a:prstGeom prst="rect">
            <a:avLst/>
          </a:prstGeom>
        </p:spPr>
        <p:txBody>
          <a:bodyPr/>
          <a:lstStyle/>
          <a:p>
            <a:pPr algn="ctr">
              <a:defRPr/>
            </a:pPr>
            <a:r>
              <a:rPr lang="en-US" sz="4400" b="1" dirty="0">
                <a:solidFill>
                  <a:prstClr val="black"/>
                </a:solidFill>
                <a:effectLst>
                  <a:glow rad="101600">
                    <a:prstClr val="white">
                      <a:alpha val="60000"/>
                    </a:prstClr>
                  </a:glow>
                </a:effectLst>
                <a:latin typeface="Calibri" panose="020F0502020204030204" pitchFamily="34" charset="0"/>
                <a:cs typeface="Calibri" panose="020F0502020204030204" pitchFamily="34" charset="0"/>
              </a:rPr>
              <a:t>Who am I… What am I?</a:t>
            </a:r>
            <a:endParaRPr lang="he-IL" sz="4400" b="1" dirty="0">
              <a:solidFill>
                <a:prstClr val="black"/>
              </a:solidFill>
              <a:effectLst>
                <a:glow rad="101600">
                  <a:prstClr val="white">
                    <a:alpha val="60000"/>
                  </a:prstClr>
                </a:glow>
              </a:effectLst>
              <a:latin typeface="Calibri" panose="020F0502020204030204" pitchFamily="34" charset="0"/>
              <a:cs typeface="David" pitchFamily="2" charset="-79"/>
            </a:endParaRPr>
          </a:p>
        </p:txBody>
      </p:sp>
      <p:sp>
        <p:nvSpPr>
          <p:cNvPr id="148485" name="TextBox 2"/>
          <p:cNvSpPr txBox="1">
            <a:spLocks noChangeArrowheads="1"/>
          </p:cNvSpPr>
          <p:nvPr/>
        </p:nvSpPr>
        <p:spPr bwMode="auto">
          <a:xfrm>
            <a:off x="468313" y="1216025"/>
            <a:ext cx="6264275" cy="48013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US" altLang="en-US" b="1" dirty="0" err="1">
                <a:solidFill>
                  <a:srgbClr val="000000"/>
                </a:solidFill>
                <a:latin typeface="Calibri" panose="020F0502020204030204" pitchFamily="34" charset="0"/>
                <a:cs typeface="Calibri" panose="020F0502020204030204" pitchFamily="34" charset="0"/>
              </a:rPr>
              <a:t>Efrat</a:t>
            </a:r>
            <a:r>
              <a:rPr lang="en-US" altLang="en-US" b="1" dirty="0">
                <a:solidFill>
                  <a:srgbClr val="000000"/>
                </a:solidFill>
                <a:latin typeface="Calibri" panose="020F0502020204030204" pitchFamily="34" charset="0"/>
                <a:cs typeface="Calibri" panose="020F0502020204030204" pitchFamily="34" charset="0"/>
              </a:rPr>
              <a:t> (</a:t>
            </a:r>
            <a:r>
              <a:rPr lang="en-US" altLang="en-US" b="1" dirty="0" err="1">
                <a:solidFill>
                  <a:srgbClr val="000000"/>
                </a:solidFill>
                <a:latin typeface="Calibri" panose="020F0502020204030204" pitchFamily="34" charset="0"/>
                <a:cs typeface="Calibri" panose="020F0502020204030204" pitchFamily="34" charset="0"/>
              </a:rPr>
              <a:t>Itzhaki</a:t>
            </a:r>
            <a:r>
              <a:rPr lang="en-US" altLang="en-US" b="1" dirty="0">
                <a:solidFill>
                  <a:srgbClr val="000000"/>
                </a:solidFill>
                <a:latin typeface="Calibri" panose="020F0502020204030204" pitchFamily="34" charset="0"/>
                <a:cs typeface="Calibri" panose="020F0502020204030204" pitchFamily="34" charset="0"/>
              </a:rPr>
              <a:t>) </a:t>
            </a:r>
            <a:r>
              <a:rPr lang="en-US" altLang="en-US" b="1" dirty="0" err="1">
                <a:solidFill>
                  <a:srgbClr val="000000"/>
                </a:solidFill>
                <a:latin typeface="Calibri" panose="020F0502020204030204" pitchFamily="34" charset="0"/>
                <a:cs typeface="Calibri" panose="020F0502020204030204" pitchFamily="34" charset="0"/>
              </a:rPr>
              <a:t>Broza</a:t>
            </a:r>
            <a:r>
              <a:rPr lang="en-US" altLang="en-US" b="1" dirty="0">
                <a:solidFill>
                  <a:srgbClr val="000000"/>
                </a:solidFill>
                <a:latin typeface="Calibri" panose="020F0502020204030204" pitchFamily="34" charset="0"/>
                <a:cs typeface="Calibri" panose="020F0502020204030204" pitchFamily="34" charset="0"/>
              </a:rPr>
              <a:t>, </a:t>
            </a:r>
            <a:r>
              <a:rPr lang="en-US" altLang="en-US" b="1" dirty="0" smtClean="0">
                <a:solidFill>
                  <a:srgbClr val="000000"/>
                </a:solidFill>
                <a:latin typeface="Calibri" panose="020F0502020204030204" pitchFamily="34" charset="0"/>
                <a:cs typeface="Calibri" panose="020F0502020204030204" pitchFamily="34" charset="0"/>
              </a:rPr>
              <a:t>40</a:t>
            </a:r>
            <a:r>
              <a:rPr lang="en-US" altLang="en-US" b="1" dirty="0" smtClean="0">
                <a:solidFill>
                  <a:srgbClr val="000000"/>
                </a:solidFill>
                <a:latin typeface="Calibri" panose="020F0502020204030204" pitchFamily="34" charset="0"/>
                <a:cs typeface="Calibri" panose="020F0502020204030204" pitchFamily="34" charset="0"/>
              </a:rPr>
              <a:t> </a:t>
            </a:r>
            <a:r>
              <a:rPr lang="en-US" altLang="en-US" b="1" dirty="0">
                <a:solidFill>
                  <a:srgbClr val="000000"/>
                </a:solidFill>
                <a:latin typeface="Calibri" panose="020F0502020204030204" pitchFamily="34" charset="0"/>
                <a:cs typeface="Calibri" panose="020F0502020204030204" pitchFamily="34" charset="0"/>
              </a:rPr>
              <a:t>years </a:t>
            </a:r>
            <a:r>
              <a:rPr lang="en-US" altLang="en-US" b="1" dirty="0" smtClean="0">
                <a:solidFill>
                  <a:srgbClr val="000000"/>
                </a:solidFill>
                <a:latin typeface="Calibri" panose="020F0502020204030204" pitchFamily="34" charset="0"/>
                <a:cs typeface="Calibri" panose="020F0502020204030204" pitchFamily="34" charset="0"/>
              </a:rPr>
              <a:t>old+ </a:t>
            </a:r>
            <a:r>
              <a:rPr lang="en-US" altLang="en-US" b="1" dirty="0">
                <a:solidFill>
                  <a:srgbClr val="000000"/>
                </a:solidFill>
                <a:latin typeface="Calibri" panose="020F0502020204030204" pitchFamily="34" charset="0"/>
                <a:cs typeface="Calibri" panose="020F0502020204030204" pitchFamily="34" charset="0"/>
              </a:rPr>
              <a:t>2: </a:t>
            </a:r>
            <a:r>
              <a:rPr lang="en-US" altLang="en-US" b="1" dirty="0" err="1">
                <a:solidFill>
                  <a:srgbClr val="000000"/>
                </a:solidFill>
                <a:latin typeface="Calibri" panose="020F0502020204030204" pitchFamily="34" charset="0"/>
                <a:cs typeface="Calibri" panose="020F0502020204030204" pitchFamily="34" charset="0"/>
              </a:rPr>
              <a:t>Ilay</a:t>
            </a:r>
            <a:r>
              <a:rPr lang="en-US" altLang="en-US" b="1" dirty="0">
                <a:solidFill>
                  <a:srgbClr val="000000"/>
                </a:solidFill>
                <a:latin typeface="Calibri" panose="020F0502020204030204" pitchFamily="34" charset="0"/>
                <a:cs typeface="Calibri" panose="020F0502020204030204" pitchFamily="34" charset="0"/>
              </a:rPr>
              <a:t> + </a:t>
            </a:r>
            <a:r>
              <a:rPr lang="en-US" altLang="en-US" b="1" dirty="0" err="1">
                <a:solidFill>
                  <a:srgbClr val="000000"/>
                </a:solidFill>
                <a:latin typeface="Calibri" panose="020F0502020204030204" pitchFamily="34" charset="0"/>
                <a:cs typeface="Calibri" panose="020F0502020204030204" pitchFamily="34" charset="0"/>
              </a:rPr>
              <a:t>Liya</a:t>
            </a:r>
            <a:r>
              <a:rPr lang="en-US" altLang="en-US" b="1" dirty="0">
                <a:solidFill>
                  <a:srgbClr val="000000"/>
                </a:solidFill>
                <a:latin typeface="Calibri" panose="020F0502020204030204" pitchFamily="34" charset="0"/>
                <a:cs typeface="Calibri" panose="020F0502020204030204" pitchFamily="34" charset="0"/>
              </a:rPr>
              <a:t>.</a:t>
            </a:r>
          </a:p>
          <a:p>
            <a:endParaRPr lang="en-US" altLang="en-US" b="1" dirty="0">
              <a:solidFill>
                <a:srgbClr val="000000"/>
              </a:solidFill>
              <a:latin typeface="Calibri" panose="020F0502020204030204" pitchFamily="34" charset="0"/>
              <a:cs typeface="Calibri" panose="020F0502020204030204" pitchFamily="34" charset="0"/>
            </a:endParaRPr>
          </a:p>
          <a:p>
            <a:r>
              <a:rPr lang="en-US" altLang="en-US" b="1" dirty="0" smtClean="0">
                <a:solidFill>
                  <a:srgbClr val="000000"/>
                </a:solidFill>
                <a:latin typeface="Calibri" panose="020F0502020204030204" pitchFamily="34" charset="0"/>
                <a:cs typeface="Calibri" panose="020F0502020204030204" pitchFamily="34" charset="0"/>
              </a:rPr>
              <a:t>Lives </a:t>
            </a:r>
            <a:r>
              <a:rPr lang="en-US" altLang="en-US" b="1" dirty="0">
                <a:solidFill>
                  <a:srgbClr val="000000"/>
                </a:solidFill>
                <a:latin typeface="Calibri" panose="020F0502020204030204" pitchFamily="34" charset="0"/>
                <a:cs typeface="Calibri" panose="020F0502020204030204" pitchFamily="34" charset="0"/>
              </a:rPr>
              <a:t>in </a:t>
            </a:r>
            <a:r>
              <a:rPr lang="en-US" altLang="en-US" b="1" dirty="0" err="1">
                <a:solidFill>
                  <a:srgbClr val="000000"/>
                </a:solidFill>
                <a:latin typeface="Calibri" panose="020F0502020204030204" pitchFamily="34" charset="0"/>
                <a:cs typeface="Calibri" panose="020F0502020204030204" pitchFamily="34" charset="0"/>
              </a:rPr>
              <a:t>Rishon</a:t>
            </a:r>
            <a:r>
              <a:rPr lang="en-US" altLang="en-US" b="1" dirty="0">
                <a:solidFill>
                  <a:srgbClr val="000000"/>
                </a:solidFill>
                <a:latin typeface="Calibri" panose="020F0502020204030204" pitchFamily="34" charset="0"/>
                <a:cs typeface="Calibri" panose="020F0502020204030204" pitchFamily="34" charset="0"/>
              </a:rPr>
              <a:t> </a:t>
            </a:r>
            <a:r>
              <a:rPr lang="en-US" altLang="en-US" b="1" dirty="0" err="1">
                <a:solidFill>
                  <a:srgbClr val="000000"/>
                </a:solidFill>
                <a:latin typeface="Calibri" panose="020F0502020204030204" pitchFamily="34" charset="0"/>
                <a:cs typeface="Calibri" panose="020F0502020204030204" pitchFamily="34" charset="0"/>
              </a:rPr>
              <a:t>LeZion</a:t>
            </a:r>
            <a:r>
              <a:rPr lang="en-US" altLang="en-US" b="1" dirty="0">
                <a:solidFill>
                  <a:srgbClr val="000000"/>
                </a:solidFill>
                <a:latin typeface="Calibri" panose="020F0502020204030204" pitchFamily="34" charset="0"/>
                <a:cs typeface="Calibri" panose="020F0502020204030204" pitchFamily="34" charset="0"/>
              </a:rPr>
              <a:t>. Coach, teacher and athlete.</a:t>
            </a:r>
          </a:p>
          <a:p>
            <a:endParaRPr lang="en-US" altLang="en-US" b="1" dirty="0">
              <a:solidFill>
                <a:srgbClr val="000000"/>
              </a:solidFill>
              <a:latin typeface="Calibri" panose="020F0502020204030204" pitchFamily="34" charset="0"/>
              <a:cs typeface="Calibri" panose="020F0502020204030204" pitchFamily="34" charset="0"/>
            </a:endParaRPr>
          </a:p>
          <a:p>
            <a:r>
              <a:rPr lang="en-US" altLang="en-US" b="1" dirty="0" smtClean="0">
                <a:solidFill>
                  <a:srgbClr val="000000"/>
                </a:solidFill>
                <a:latin typeface="Calibri" panose="020F0502020204030204" pitchFamily="34" charset="0"/>
                <a:cs typeface="Calibri" panose="020F0502020204030204" pitchFamily="34" charset="0"/>
              </a:rPr>
              <a:t>22 </a:t>
            </a:r>
            <a:r>
              <a:rPr lang="en-US" altLang="en-US" b="1" dirty="0">
                <a:solidFill>
                  <a:srgbClr val="000000"/>
                </a:solidFill>
                <a:latin typeface="Calibri" panose="020F0502020204030204" pitchFamily="34" charset="0"/>
                <a:cs typeface="Calibri" panose="020F0502020204030204" pitchFamily="34" charset="0"/>
              </a:rPr>
              <a:t>years of service in the IDF in the Combat Training Formation. Positions:</a:t>
            </a:r>
          </a:p>
          <a:p>
            <a:endParaRPr lang="en-US" altLang="en-US" b="1" dirty="0">
              <a:solidFill>
                <a:srgbClr val="000000"/>
              </a:solidFill>
              <a:latin typeface="Calibri" panose="020F0502020204030204" pitchFamily="34" charset="0"/>
              <a:cs typeface="Calibri" panose="020F0502020204030204" pitchFamily="34" charset="0"/>
            </a:endParaRPr>
          </a:p>
          <a:p>
            <a:r>
              <a:rPr lang="en-US" altLang="en-US" b="1" dirty="0">
                <a:solidFill>
                  <a:srgbClr val="000000"/>
                </a:solidFill>
                <a:latin typeface="Calibri" panose="020F0502020204030204" pitchFamily="34" charset="0"/>
                <a:cs typeface="Calibri" panose="020F0502020204030204" pitchFamily="34" charset="0"/>
              </a:rPr>
              <a:t>School for Squad Commanders and Infantry Positions / Brigade 401 / Battalion 94 / Adam Training Base / </a:t>
            </a:r>
            <a:r>
              <a:rPr lang="en-US" altLang="en-US" b="1" dirty="0" smtClean="0">
                <a:solidFill>
                  <a:srgbClr val="000000"/>
                </a:solidFill>
                <a:latin typeface="Calibri" panose="020F0502020204030204" pitchFamily="34" charset="0"/>
                <a:cs typeface="Calibri" panose="020F0502020204030204" pitchFamily="34" charset="0"/>
              </a:rPr>
              <a:t>K9 </a:t>
            </a:r>
            <a:r>
              <a:rPr lang="en-US" altLang="en-US" b="1" dirty="0">
                <a:solidFill>
                  <a:srgbClr val="000000"/>
                </a:solidFill>
                <a:latin typeface="Calibri" panose="020F0502020204030204" pitchFamily="34" charset="0"/>
                <a:cs typeface="Calibri" panose="020F0502020204030204" pitchFamily="34" charset="0"/>
              </a:rPr>
              <a:t>and </a:t>
            </a:r>
            <a:r>
              <a:rPr lang="en-US" altLang="en-US" b="1" dirty="0" smtClean="0">
                <a:solidFill>
                  <a:srgbClr val="000000"/>
                </a:solidFill>
                <a:latin typeface="Calibri" panose="020F0502020204030204" pitchFamily="34" charset="0"/>
                <a:cs typeface="Calibri" panose="020F0502020204030204" pitchFamily="34" charset="0"/>
              </a:rPr>
              <a:t>CT Base </a:t>
            </a:r>
            <a:r>
              <a:rPr lang="en-US" altLang="en-US" b="1" dirty="0">
                <a:solidFill>
                  <a:srgbClr val="000000"/>
                </a:solidFill>
                <a:latin typeface="Calibri" panose="020F0502020204030204" pitchFamily="34" charset="0"/>
                <a:cs typeface="Calibri" panose="020F0502020204030204" pitchFamily="34" charset="0"/>
              </a:rPr>
              <a:t>/ </a:t>
            </a:r>
            <a:r>
              <a:rPr lang="en-US" altLang="en-US" b="1" dirty="0" smtClean="0">
                <a:solidFill>
                  <a:srgbClr val="000000"/>
                </a:solidFill>
                <a:latin typeface="Calibri" panose="020F0502020204030204" pitchFamily="34" charset="0"/>
                <a:cs typeface="Calibri" panose="020F0502020204030204" pitchFamily="34" charset="0"/>
              </a:rPr>
              <a:t>Assistant to </a:t>
            </a:r>
            <a:r>
              <a:rPr lang="en-US" altLang="en-US" b="1" dirty="0">
                <a:solidFill>
                  <a:srgbClr val="000000"/>
                </a:solidFill>
                <a:latin typeface="Calibri" panose="020F0502020204030204" pitchFamily="34" charset="0"/>
                <a:cs typeface="Calibri" panose="020F0502020204030204" pitchFamily="34" charset="0"/>
              </a:rPr>
              <a:t>the Head of Administration / Deputy Commander of Training Camp 8 / Head of Combat Training check-ups / Head of HR at Combat Training / Training Officer of Ground Forces and </a:t>
            </a:r>
            <a:r>
              <a:rPr lang="en-US" altLang="en-US" b="1" u="sng" dirty="0">
                <a:solidFill>
                  <a:srgbClr val="000000"/>
                </a:solidFill>
                <a:latin typeface="Calibri" panose="020F0502020204030204" pitchFamily="34" charset="0"/>
                <a:cs typeface="Calibri" panose="020F0502020204030204" pitchFamily="34" charset="0"/>
              </a:rPr>
              <a:t>today</a:t>
            </a:r>
            <a:r>
              <a:rPr lang="en-US" altLang="en-US" b="1" dirty="0">
                <a:solidFill>
                  <a:srgbClr val="000000"/>
                </a:solidFill>
                <a:latin typeface="Calibri" panose="020F0502020204030204" pitchFamily="34" charset="0"/>
                <a:cs typeface="Calibri" panose="020F0502020204030204" pitchFamily="34" charset="0"/>
              </a:rPr>
              <a:t> Head of the Sports Culture in the IDF Military Colleges</a:t>
            </a:r>
          </a:p>
          <a:p>
            <a:endParaRPr lang="en-US" altLang="en-US" b="1" dirty="0">
              <a:solidFill>
                <a:srgbClr val="000000"/>
              </a:solidFill>
              <a:latin typeface="Calibri" panose="020F0502020204030204" pitchFamily="34" charset="0"/>
              <a:cs typeface="Calibri" panose="020F0502020204030204" pitchFamily="34" charset="0"/>
            </a:endParaRPr>
          </a:p>
          <a:p>
            <a:r>
              <a:rPr lang="en-US" altLang="en-US" b="1" dirty="0">
                <a:solidFill>
                  <a:srgbClr val="000000"/>
                </a:solidFill>
                <a:latin typeface="Calibri" panose="020F0502020204030204" pitchFamily="34" charset="0"/>
                <a:cs typeface="Calibri" panose="020F0502020204030204" pitchFamily="34" charset="0"/>
              </a:rPr>
              <a:t>Instruction in military and civil training</a:t>
            </a:r>
          </a:p>
          <a:p>
            <a:r>
              <a:rPr lang="en-US" altLang="en-US" b="1" dirty="0">
                <a:solidFill>
                  <a:srgbClr val="000000"/>
                </a:solidFill>
                <a:latin typeface="Calibri" panose="020F0502020204030204" pitchFamily="34" charset="0"/>
                <a:cs typeface="Calibri" panose="020F0502020204030204" pitchFamily="34" charset="0"/>
              </a:rPr>
              <a:t>B.A Business Administration / M.A Media </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530" name="TextBox 5"/>
          <p:cNvSpPr txBox="1">
            <a:spLocks noChangeArrowheads="1"/>
          </p:cNvSpPr>
          <p:nvPr/>
        </p:nvSpPr>
        <p:spPr bwMode="auto">
          <a:xfrm>
            <a:off x="1158776" y="1103313"/>
            <a:ext cx="7358063" cy="5447645"/>
          </a:xfrm>
          <a:prstGeom prst="rect">
            <a:avLst/>
          </a:prstGeom>
          <a:noFill/>
          <a:ln w="9525">
            <a:noFill/>
            <a:miter lim="800000"/>
            <a:headEnd/>
            <a:tailEnd/>
          </a:ln>
        </p:spPr>
        <p:txBody>
          <a:bodyPr>
            <a:spAutoFit/>
          </a:bodyPr>
          <a:lstStyle/>
          <a:p>
            <a:pPr eaLnBrk="1" hangingPunct="1"/>
            <a:r>
              <a:rPr lang="en-US" altLang="he-IL" sz="2400" dirty="0">
                <a:latin typeface="David" pitchFamily="34" charset="-79"/>
                <a:cs typeface="David" pitchFamily="34" charset="-79"/>
              </a:rPr>
              <a:t>“</a:t>
            </a:r>
            <a:r>
              <a:rPr lang="en-US" altLang="he-IL" sz="2400" dirty="0" err="1">
                <a:latin typeface="David" pitchFamily="34" charset="-79"/>
                <a:cs typeface="David" pitchFamily="34" charset="-79"/>
              </a:rPr>
              <a:t>Mabalniks</a:t>
            </a:r>
            <a:r>
              <a:rPr lang="en-US" altLang="he-IL" sz="2400" dirty="0">
                <a:latin typeface="David" pitchFamily="34" charset="-79"/>
                <a:cs typeface="David" pitchFamily="34" charset="-79"/>
              </a:rPr>
              <a:t>” age 45 </a:t>
            </a:r>
            <a:r>
              <a:rPr lang="en-US" altLang="he-IL" sz="2400" dirty="0" smtClean="0">
                <a:latin typeface="David" pitchFamily="34" charset="-79"/>
                <a:cs typeface="David" pitchFamily="34" charset="-79"/>
              </a:rPr>
              <a:t>are </a:t>
            </a:r>
            <a:r>
              <a:rPr lang="en-US" altLang="he-IL" sz="2400" dirty="0" smtClean="0">
                <a:latin typeface="David" pitchFamily="34" charset="-79"/>
                <a:cs typeface="David" pitchFamily="34" charset="-79"/>
              </a:rPr>
              <a:t>interested </a:t>
            </a:r>
            <a:r>
              <a:rPr lang="en-US" altLang="he-IL" sz="2400" dirty="0">
                <a:latin typeface="David" pitchFamily="34" charset="-79"/>
                <a:cs typeface="David" pitchFamily="34" charset="-79"/>
              </a:rPr>
              <a:t>in exercise intensity of 70% desired heart rate. </a:t>
            </a:r>
          </a:p>
          <a:p>
            <a:pPr eaLnBrk="1" hangingPunct="1"/>
            <a:endParaRPr lang="en-US" altLang="he-IL" sz="2400" dirty="0">
              <a:latin typeface="David" pitchFamily="34" charset="-79"/>
              <a:cs typeface="David" pitchFamily="34" charset="-79"/>
            </a:endParaRPr>
          </a:p>
          <a:p>
            <a:pPr eaLnBrk="1" hangingPunct="1"/>
            <a:r>
              <a:rPr lang="en-US" altLang="he-IL" sz="2400" dirty="0">
                <a:latin typeface="David" pitchFamily="34" charset="-79"/>
                <a:cs typeface="David" pitchFamily="34" charset="-79"/>
              </a:rPr>
              <a:t>A strong resting heart rate is : 70 (times a minute).</a:t>
            </a:r>
          </a:p>
          <a:p>
            <a:pPr eaLnBrk="1" hangingPunct="1"/>
            <a:endParaRPr lang="en-US" altLang="he-IL" sz="2400" dirty="0">
              <a:solidFill>
                <a:srgbClr val="000000"/>
              </a:solidFill>
              <a:latin typeface="David" pitchFamily="34" charset="-79"/>
              <a:cs typeface="David" pitchFamily="34" charset="-79"/>
            </a:endParaRPr>
          </a:p>
          <a:p>
            <a:pPr eaLnBrk="1" hangingPunct="1"/>
            <a:r>
              <a:rPr lang="en-US" altLang="he-IL" sz="2000" b="1" u="sng" dirty="0">
                <a:solidFill>
                  <a:srgbClr val="000000"/>
                </a:solidFill>
                <a:latin typeface="David" pitchFamily="34" charset="-79"/>
                <a:cs typeface="David" pitchFamily="34" charset="-79"/>
              </a:rPr>
              <a:t>Calculation:</a:t>
            </a:r>
          </a:p>
          <a:p>
            <a:pPr eaLnBrk="1" hangingPunct="1"/>
            <a:r>
              <a:rPr lang="en-US" altLang="he-IL" sz="2000" b="1" dirty="0">
                <a:solidFill>
                  <a:srgbClr val="000000"/>
                </a:solidFill>
                <a:latin typeface="David" pitchFamily="34" charset="-79"/>
                <a:cs typeface="David" pitchFamily="34" charset="-79"/>
              </a:rPr>
              <a:t>Maximum pulse = </a:t>
            </a:r>
            <a:r>
              <a:rPr lang="en-US" altLang="he-IL" sz="2000" dirty="0">
                <a:solidFill>
                  <a:srgbClr val="000000"/>
                </a:solidFill>
                <a:latin typeface="David" pitchFamily="34" charset="-79"/>
                <a:cs typeface="David" pitchFamily="34" charset="-79"/>
              </a:rPr>
              <a:t>age – 220</a:t>
            </a:r>
          </a:p>
          <a:p>
            <a:pPr eaLnBrk="1" hangingPunct="1"/>
            <a:r>
              <a:rPr lang="en-US" altLang="he-IL" sz="2000" dirty="0">
                <a:solidFill>
                  <a:srgbClr val="000000"/>
                </a:solidFill>
                <a:latin typeface="David" pitchFamily="34" charset="-79"/>
                <a:cs typeface="David" pitchFamily="34" charset="-79"/>
              </a:rPr>
              <a:t> 220-45=175</a:t>
            </a:r>
          </a:p>
          <a:p>
            <a:pPr eaLnBrk="1" hangingPunct="1"/>
            <a:r>
              <a:rPr lang="en-US" altLang="he-IL" sz="2000" b="1" dirty="0">
                <a:solidFill>
                  <a:srgbClr val="000000"/>
                </a:solidFill>
                <a:latin typeface="David" pitchFamily="34" charset="-79"/>
                <a:cs typeface="David" pitchFamily="34" charset="-79"/>
              </a:rPr>
              <a:t>Heart rate reserve </a:t>
            </a:r>
            <a:r>
              <a:rPr lang="en-US" altLang="he-IL" sz="2000" dirty="0">
                <a:solidFill>
                  <a:srgbClr val="000000"/>
                </a:solidFill>
                <a:latin typeface="David" pitchFamily="34" charset="-79"/>
                <a:cs typeface="David" pitchFamily="34" charset="-79"/>
              </a:rPr>
              <a:t>= Maximum heart rate -  resting heart rate</a:t>
            </a:r>
          </a:p>
          <a:p>
            <a:pPr eaLnBrk="1" hangingPunct="1"/>
            <a:r>
              <a:rPr lang="en-US" altLang="he-IL" sz="2000" dirty="0">
                <a:solidFill>
                  <a:srgbClr val="000000"/>
                </a:solidFill>
                <a:latin typeface="David" pitchFamily="34" charset="-79"/>
                <a:cs typeface="David" pitchFamily="34" charset="-79"/>
              </a:rPr>
              <a:t>175-70=105</a:t>
            </a:r>
            <a:endParaRPr lang="he-IL" altLang="he-IL" sz="2000" dirty="0">
              <a:solidFill>
                <a:srgbClr val="000000"/>
              </a:solidFill>
              <a:latin typeface="David" pitchFamily="34" charset="-79"/>
              <a:cs typeface="David" pitchFamily="34" charset="-79"/>
            </a:endParaRPr>
          </a:p>
          <a:p>
            <a:pPr algn="r" rtl="1" eaLnBrk="1" hangingPunct="1"/>
            <a:endParaRPr lang="he-IL" altLang="he-IL" sz="2000" dirty="0">
              <a:solidFill>
                <a:srgbClr val="000000"/>
              </a:solidFill>
              <a:latin typeface="David" pitchFamily="34" charset="-79"/>
              <a:cs typeface="David" pitchFamily="34" charset="-79"/>
            </a:endParaRPr>
          </a:p>
          <a:p>
            <a:pPr algn="r" rtl="1" eaLnBrk="1" hangingPunct="1"/>
            <a:endParaRPr lang="he-IL" altLang="he-IL" dirty="0">
              <a:solidFill>
                <a:srgbClr val="000000"/>
              </a:solidFill>
              <a:latin typeface="David" pitchFamily="34" charset="-79"/>
              <a:cs typeface="David" pitchFamily="34" charset="-79"/>
            </a:endParaRPr>
          </a:p>
          <a:p>
            <a:pPr algn="r" rtl="1" eaLnBrk="1" hangingPunct="1"/>
            <a:endParaRPr lang="he-IL" altLang="he-IL" dirty="0">
              <a:solidFill>
                <a:srgbClr val="000000"/>
              </a:solidFill>
              <a:latin typeface="David" pitchFamily="34" charset="-79"/>
              <a:cs typeface="David" pitchFamily="34" charset="-79"/>
            </a:endParaRPr>
          </a:p>
          <a:p>
            <a:pPr eaLnBrk="1" hangingPunct="1"/>
            <a:endParaRPr lang="en-US" altLang="he-IL" dirty="0">
              <a:solidFill>
                <a:srgbClr val="000000"/>
              </a:solidFill>
              <a:latin typeface="David" pitchFamily="34" charset="-79"/>
              <a:cs typeface="David" pitchFamily="34" charset="-79"/>
            </a:endParaRPr>
          </a:p>
          <a:p>
            <a:pPr eaLnBrk="1" hangingPunct="1"/>
            <a:r>
              <a:rPr lang="en-US" altLang="he-IL" dirty="0">
                <a:solidFill>
                  <a:srgbClr val="000000"/>
                </a:solidFill>
                <a:latin typeface="David" pitchFamily="34" charset="-79"/>
                <a:cs typeface="David" pitchFamily="34" charset="-79"/>
              </a:rPr>
              <a:t>Objective heart rate : 70+ [0.7 x 105] = 143.5</a:t>
            </a:r>
            <a:endParaRPr lang="he-IL" altLang="he-IL" dirty="0">
              <a:solidFill>
                <a:srgbClr val="000000"/>
              </a:solidFill>
              <a:latin typeface="David" pitchFamily="34" charset="-79"/>
              <a:cs typeface="David" pitchFamily="34" charset="-79"/>
            </a:endParaRPr>
          </a:p>
          <a:p>
            <a:pPr algn="r" rtl="1" eaLnBrk="1" hangingPunct="1"/>
            <a:endParaRPr lang="he-IL" altLang="he-IL" dirty="0">
              <a:solidFill>
                <a:srgbClr val="000000"/>
              </a:solidFill>
              <a:latin typeface="David" pitchFamily="34" charset="-79"/>
              <a:cs typeface="David" pitchFamily="34" charset="-79"/>
            </a:endParaRPr>
          </a:p>
          <a:p>
            <a:pPr algn="r" rtl="1" eaLnBrk="1" hangingPunct="1"/>
            <a:endParaRPr lang="he-IL" altLang="he-IL" dirty="0">
              <a:latin typeface="David" pitchFamily="34" charset="-79"/>
              <a:cs typeface="David" pitchFamily="34" charset="-79"/>
            </a:endParaRPr>
          </a:p>
        </p:txBody>
      </p:sp>
      <p:sp>
        <p:nvSpPr>
          <p:cNvPr id="7" name="מלבן 6"/>
          <p:cNvSpPr/>
          <p:nvPr/>
        </p:nvSpPr>
        <p:spPr>
          <a:xfrm>
            <a:off x="539552" y="4725144"/>
            <a:ext cx="8353425" cy="830263"/>
          </a:xfrm>
          <a:prstGeom prst="rect">
            <a:avLst/>
          </a:prstGeom>
          <a:solidFill>
            <a:srgbClr val="C00000"/>
          </a:solidFill>
          <a:ln/>
        </p:spPr>
        <p:style>
          <a:lnRef idx="0">
            <a:schemeClr val="accent5"/>
          </a:lnRef>
          <a:fillRef idx="3">
            <a:schemeClr val="accent5"/>
          </a:fillRef>
          <a:effectRef idx="3">
            <a:schemeClr val="accent5"/>
          </a:effectRef>
          <a:fontRef idx="minor">
            <a:schemeClr val="lt1"/>
          </a:fontRef>
        </p:style>
        <p:txBody>
          <a:bodyPr>
            <a:spAutoFit/>
          </a:bodyPr>
          <a:lstStyle/>
          <a:p>
            <a:pPr eaLnBrk="1" hangingPunct="1">
              <a:defRPr/>
            </a:pPr>
            <a:r>
              <a:rPr lang="en-US" sz="2400" b="1" dirty="0">
                <a:latin typeface="David" pitchFamily="34" charset="-79"/>
                <a:cs typeface="David" pitchFamily="34" charset="-79"/>
              </a:rPr>
              <a:t>Target heart rate = [reserve heart rate x desired %] + resting heart rate</a:t>
            </a:r>
          </a:p>
        </p:txBody>
      </p:sp>
      <p:sp>
        <p:nvSpPr>
          <p:cNvPr id="9" name="כותרת 4"/>
          <p:cNvSpPr>
            <a:spLocks noGrp="1"/>
          </p:cNvSpPr>
          <p:nvPr>
            <p:ph type="title"/>
          </p:nvPr>
        </p:nvSpPr>
        <p:spPr>
          <a:xfrm>
            <a:off x="3492500" y="404813"/>
            <a:ext cx="5040313" cy="576262"/>
          </a:xfrm>
        </p:spPr>
        <p:txBody>
          <a:bodyPr rtlCol="0">
            <a:normAutofit/>
          </a:bodyPr>
          <a:lstStyle/>
          <a:p>
            <a:pPr eaLnBrk="1" fontAlgn="auto" hangingPunct="1">
              <a:spcAft>
                <a:spcPts val="0"/>
              </a:spcAft>
              <a:defRPr/>
            </a:pPr>
            <a:r>
              <a:rPr lang="en-US" sz="2800" u="sng" dirty="0">
                <a:solidFill>
                  <a:schemeClr val="tx1">
                    <a:lumMod val="85000"/>
                    <a:lumOff val="15000"/>
                  </a:schemeClr>
                </a:solidFill>
                <a:latin typeface="David" panose="020E0502060401010101" pitchFamily="34" charset="-79"/>
                <a:cs typeface="David" panose="020E0502060401010101" pitchFamily="34" charset="-79"/>
              </a:rPr>
              <a:t>Establishing Heart Rate Objective</a:t>
            </a:r>
            <a:endParaRPr sz="2800" u="sng" dirty="0">
              <a:solidFill>
                <a:schemeClr val="tx1">
                  <a:lumMod val="85000"/>
                  <a:lumOff val="15000"/>
                </a:schemeClr>
              </a:solidFill>
              <a:latin typeface="David" panose="020E0502060401010101" pitchFamily="34" charset="-79"/>
              <a:cs typeface="David" panose="020E0502060401010101" pitchFamily="34" charset="-79"/>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1554" name="תמונה 4"/>
          <p:cNvPicPr>
            <a:picLocks noChangeAspect="1"/>
          </p:cNvPicPr>
          <p:nvPr/>
        </p:nvPicPr>
        <p:blipFill>
          <a:blip r:embed="rId3" cstate="print"/>
          <a:srcRect l="16614" t="32686" r="43535" b="13947"/>
          <a:stretch>
            <a:fillRect/>
          </a:stretch>
        </p:blipFill>
        <p:spPr bwMode="auto">
          <a:xfrm>
            <a:off x="-541338" y="-411163"/>
            <a:ext cx="9685338" cy="7369176"/>
          </a:xfrm>
          <a:prstGeom prst="rect">
            <a:avLst/>
          </a:prstGeom>
          <a:noFill/>
          <a:ln w="9525">
            <a:noFill/>
            <a:miter lim="800000"/>
            <a:headEnd/>
            <a:tailEnd/>
          </a:ln>
        </p:spPr>
      </p:pic>
      <p:sp>
        <p:nvSpPr>
          <p:cNvPr id="3" name="מלבן 2"/>
          <p:cNvSpPr/>
          <p:nvPr/>
        </p:nvSpPr>
        <p:spPr>
          <a:xfrm>
            <a:off x="1711325" y="-100013"/>
            <a:ext cx="5789613" cy="954088"/>
          </a:xfrm>
          <a:prstGeom prst="rect">
            <a:avLst/>
          </a:prstGeom>
          <a:solidFill>
            <a:schemeClr val="accent1">
              <a:lumMod val="40000"/>
              <a:lumOff val="60000"/>
            </a:schemeClr>
          </a:solidFill>
        </p:spPr>
        <p:txBody>
          <a:bodyPr wrap="none">
            <a:spAutoFit/>
          </a:bodyPr>
          <a:lstStyle/>
          <a:p>
            <a:pPr algn="ctr" rtl="1">
              <a:defRPr/>
            </a:pPr>
            <a:r>
              <a:rPr lang="en-US" sz="2800" b="1" cap="all" dirty="0" smtClean="0">
                <a:ln w="9000" cmpd="sng">
                  <a:noFill/>
                  <a:prstDash val="solid"/>
                </a:ln>
                <a:effectLst>
                  <a:outerShdw blurRad="38100" dist="38100" dir="2700000" algn="tl">
                    <a:srgbClr val="000000">
                      <a:alpha val="43137"/>
                    </a:srgbClr>
                  </a:outerShdw>
                </a:effectLst>
                <a:cs typeface="David" pitchFamily="2" charset="-79"/>
              </a:rPr>
              <a:t>6. </a:t>
            </a:r>
            <a:r>
              <a:rPr lang="en-US" sz="2800" b="1" cap="all" dirty="0">
                <a:ln w="9000" cmpd="sng">
                  <a:noFill/>
                  <a:prstDash val="solid"/>
                </a:ln>
                <a:effectLst>
                  <a:outerShdw blurRad="38100" dist="38100" dir="2700000" algn="tl">
                    <a:srgbClr val="000000">
                      <a:alpha val="43137"/>
                    </a:srgbClr>
                  </a:outerShdw>
                </a:effectLst>
                <a:cs typeface="David" pitchFamily="2" charset="-79"/>
              </a:rPr>
              <a:t>Correct running style – </a:t>
            </a:r>
          </a:p>
          <a:p>
            <a:pPr algn="ctr" rtl="1">
              <a:defRPr/>
            </a:pPr>
            <a:r>
              <a:rPr lang="en-US" sz="2800" b="1" cap="all" dirty="0">
                <a:ln w="9000" cmpd="sng">
                  <a:noFill/>
                  <a:prstDash val="solid"/>
                </a:ln>
                <a:effectLst>
                  <a:outerShdw blurRad="38100" dist="38100" dir="2700000" algn="tl">
                    <a:srgbClr val="000000">
                      <a:alpha val="43137"/>
                    </a:srgbClr>
                  </a:outerShdw>
                </a:effectLst>
                <a:cs typeface="David" pitchFamily="2" charset="-79"/>
              </a:rPr>
              <a:t>important to ensure</a:t>
            </a:r>
            <a:endParaRPr lang="he-IL" sz="2800" b="1" cap="all" dirty="0">
              <a:ln w="9000" cmpd="sng">
                <a:noFill/>
                <a:prstDash val="solid"/>
              </a:ln>
              <a:effectLst>
                <a:outerShdw blurRad="38100" dist="38100" dir="2700000" algn="tl">
                  <a:srgbClr val="000000">
                    <a:alpha val="43137"/>
                  </a:srgbClr>
                </a:outerShdw>
              </a:effectLst>
              <a:cs typeface="David" pitchFamily="2" charset="-79"/>
            </a:endParaRPr>
          </a:p>
        </p:txBody>
      </p:sp>
      <p:sp>
        <p:nvSpPr>
          <p:cNvPr id="151556" name="מלבן 8"/>
          <p:cNvSpPr>
            <a:spLocks noChangeArrowheads="1"/>
          </p:cNvSpPr>
          <p:nvPr/>
        </p:nvSpPr>
        <p:spPr bwMode="auto">
          <a:xfrm>
            <a:off x="0" y="1196975"/>
            <a:ext cx="7280275" cy="4616450"/>
          </a:xfrm>
          <a:prstGeom prst="rect">
            <a:avLst/>
          </a:prstGeom>
          <a:noFill/>
          <a:ln w="9525">
            <a:noFill/>
            <a:miter lim="800000"/>
            <a:headEnd/>
            <a:tailEnd/>
          </a:ln>
        </p:spPr>
        <p:txBody>
          <a:bodyPr>
            <a:spAutoFit/>
          </a:bodyPr>
          <a:lstStyle/>
          <a:p>
            <a:pPr marL="342900" indent="-342900">
              <a:spcBef>
                <a:spcPct val="50000"/>
              </a:spcBef>
              <a:buFont typeface="Wingdings" pitchFamily="2" charset="2"/>
              <a:buChar char="ü"/>
            </a:pPr>
            <a:r>
              <a:rPr lang="en-US" sz="2800">
                <a:latin typeface="David" pitchFamily="34" charset="-79"/>
                <a:cs typeface="David" pitchFamily="34" charset="-79"/>
              </a:rPr>
              <a:t>Tilt your body slightly forward</a:t>
            </a:r>
          </a:p>
          <a:p>
            <a:pPr marL="342900" indent="-342900">
              <a:spcBef>
                <a:spcPct val="50000"/>
              </a:spcBef>
              <a:buFont typeface="Wingdings" pitchFamily="2" charset="2"/>
              <a:buChar char="ü"/>
            </a:pPr>
            <a:r>
              <a:rPr lang="en-US" sz="2800">
                <a:latin typeface="David" pitchFamily="34" charset="-79"/>
                <a:cs typeface="David" pitchFamily="34" charset="-79"/>
              </a:rPr>
              <a:t>Arms swinging freely and relaxed at your sides</a:t>
            </a:r>
          </a:p>
          <a:p>
            <a:pPr marL="342900" indent="-342900">
              <a:spcBef>
                <a:spcPct val="50000"/>
              </a:spcBef>
              <a:buFont typeface="Wingdings" pitchFamily="2" charset="2"/>
              <a:buChar char="ü"/>
            </a:pPr>
            <a:r>
              <a:rPr lang="en-US" sz="2800">
                <a:latin typeface="David" pitchFamily="34" charset="-79"/>
                <a:cs typeface="David" pitchFamily="34" charset="-79"/>
              </a:rPr>
              <a:t>Small steps to save energy</a:t>
            </a:r>
          </a:p>
          <a:p>
            <a:pPr marL="342900" indent="-342900">
              <a:spcBef>
                <a:spcPct val="50000"/>
              </a:spcBef>
              <a:buFont typeface="Wingdings" pitchFamily="2" charset="2"/>
              <a:buChar char="ü"/>
            </a:pPr>
            <a:r>
              <a:rPr lang="en-US" sz="2800">
                <a:latin typeface="David" pitchFamily="34" charset="-79"/>
                <a:cs typeface="David" pitchFamily="34" charset="-79"/>
              </a:rPr>
              <a:t>Running in which you tilt your body forward and use powerful strokes, small step size.</a:t>
            </a:r>
            <a:endParaRPr lang="he-IL" sz="2800">
              <a:latin typeface="David" pitchFamily="34" charset="-79"/>
              <a:cs typeface="David" pitchFamily="34" charset="-79"/>
            </a:endParaRPr>
          </a:p>
          <a:p>
            <a:pPr marL="342900" indent="-342900">
              <a:spcBef>
                <a:spcPct val="50000"/>
              </a:spcBef>
              <a:buFont typeface="Wingdings" pitchFamily="2" charset="2"/>
              <a:buChar char="ü"/>
            </a:pPr>
            <a:r>
              <a:rPr lang="en-US" sz="2800">
                <a:latin typeface="David" pitchFamily="34" charset="-79"/>
                <a:cs typeface="David" pitchFamily="34" charset="-79"/>
              </a:rPr>
              <a:t>Running with proper shoes.</a:t>
            </a:r>
          </a:p>
          <a:p>
            <a:pPr marL="342900" indent="-342900">
              <a:spcBef>
                <a:spcPct val="50000"/>
              </a:spcBef>
              <a:buFont typeface="Wingdings" pitchFamily="2" charset="2"/>
              <a:buChar char="ü"/>
            </a:pPr>
            <a:r>
              <a:rPr lang="en-US" sz="2800">
                <a:latin typeface="David" pitchFamily="34" charset="-79"/>
                <a:cs typeface="David" pitchFamily="34" charset="-79"/>
              </a:rPr>
              <a:t>Soft surface is preferable: dirt roads, sand etc. Less on roads.</a:t>
            </a:r>
            <a:endParaRPr lang="he-IL" sz="2800">
              <a:latin typeface="David" pitchFamily="34" charset="-79"/>
              <a:cs typeface="David" pitchFamily="34" charset="-79"/>
            </a:endParaRPr>
          </a:p>
        </p:txBody>
      </p:sp>
      <p:pic>
        <p:nvPicPr>
          <p:cNvPr id="151557" name="תמונה 1"/>
          <p:cNvPicPr>
            <a:picLocks noChangeAspect="1"/>
          </p:cNvPicPr>
          <p:nvPr/>
        </p:nvPicPr>
        <p:blipFill>
          <a:blip r:embed="rId4" cstate="print"/>
          <a:srcRect l="12726" t="30051" r="12724" b="33200"/>
          <a:stretch>
            <a:fillRect/>
          </a:stretch>
        </p:blipFill>
        <p:spPr bwMode="auto">
          <a:xfrm>
            <a:off x="6732588" y="5300663"/>
            <a:ext cx="1943100" cy="1701800"/>
          </a:xfrm>
          <a:prstGeom prst="rect">
            <a:avLst/>
          </a:prstGeom>
          <a:noFill/>
          <a:ln w="9525">
            <a:noFill/>
            <a:miter lim="800000"/>
            <a:headEnd/>
            <a:tailEnd/>
          </a:ln>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2578" name="תמונה 4"/>
          <p:cNvPicPr>
            <a:picLocks noChangeAspect="1"/>
          </p:cNvPicPr>
          <p:nvPr/>
        </p:nvPicPr>
        <p:blipFill>
          <a:blip r:embed="rId3" cstate="print"/>
          <a:srcRect l="16614" t="32686" r="43535" b="13947"/>
          <a:stretch>
            <a:fillRect/>
          </a:stretch>
        </p:blipFill>
        <p:spPr bwMode="auto">
          <a:xfrm>
            <a:off x="-541338" y="-411163"/>
            <a:ext cx="9685338" cy="7369176"/>
          </a:xfrm>
          <a:prstGeom prst="rect">
            <a:avLst/>
          </a:prstGeom>
          <a:noFill/>
          <a:ln w="9525">
            <a:noFill/>
            <a:miter lim="800000"/>
            <a:headEnd/>
            <a:tailEnd/>
          </a:ln>
        </p:spPr>
      </p:pic>
      <p:sp>
        <p:nvSpPr>
          <p:cNvPr id="3" name="מלבן 2"/>
          <p:cNvSpPr/>
          <p:nvPr/>
        </p:nvSpPr>
        <p:spPr>
          <a:xfrm>
            <a:off x="755650" y="-315913"/>
            <a:ext cx="7300913" cy="954088"/>
          </a:xfrm>
          <a:prstGeom prst="rect">
            <a:avLst/>
          </a:prstGeom>
          <a:solidFill>
            <a:schemeClr val="accent1">
              <a:lumMod val="40000"/>
              <a:lumOff val="60000"/>
            </a:schemeClr>
          </a:solidFill>
        </p:spPr>
        <p:txBody>
          <a:bodyPr>
            <a:spAutoFit/>
          </a:bodyPr>
          <a:lstStyle/>
          <a:p>
            <a:pPr algn="ctr" rtl="1">
              <a:defRPr/>
            </a:pPr>
            <a:r>
              <a:rPr lang="en-US" sz="2800" b="1" cap="all" dirty="0" smtClean="0">
                <a:ln w="9000" cmpd="sng">
                  <a:noFill/>
                  <a:prstDash val="solid"/>
                </a:ln>
                <a:effectLst>
                  <a:outerShdw blurRad="38100" dist="38100" dir="2700000" algn="tl">
                    <a:srgbClr val="000000">
                      <a:alpha val="43137"/>
                    </a:srgbClr>
                  </a:outerShdw>
                </a:effectLst>
                <a:cs typeface="David" pitchFamily="2" charset="-79"/>
              </a:rPr>
              <a:t>7. </a:t>
            </a:r>
            <a:r>
              <a:rPr lang="en-US" sz="2800" b="1" cap="all" dirty="0">
                <a:ln w="9000" cmpd="sng">
                  <a:noFill/>
                  <a:prstDash val="solid"/>
                </a:ln>
                <a:effectLst>
                  <a:outerShdw blurRad="38100" dist="38100" dir="2700000" algn="tl">
                    <a:srgbClr val="000000">
                      <a:alpha val="43137"/>
                    </a:srgbClr>
                  </a:outerShdw>
                </a:effectLst>
                <a:cs typeface="David" pitchFamily="2" charset="-79"/>
              </a:rPr>
              <a:t>injury while training / rehabilitation from injury</a:t>
            </a:r>
            <a:endParaRPr lang="he-IL" sz="2800" b="1" cap="all" dirty="0">
              <a:ln w="9000" cmpd="sng">
                <a:noFill/>
                <a:prstDash val="solid"/>
              </a:ln>
              <a:effectLst>
                <a:outerShdw blurRad="38100" dist="38100" dir="2700000" algn="tl">
                  <a:srgbClr val="000000">
                    <a:alpha val="43137"/>
                  </a:srgbClr>
                </a:outerShdw>
              </a:effectLst>
              <a:cs typeface="David" pitchFamily="2" charset="-79"/>
            </a:endParaRPr>
          </a:p>
        </p:txBody>
      </p:sp>
      <p:sp>
        <p:nvSpPr>
          <p:cNvPr id="179204" name="TextBox 7"/>
          <p:cNvSpPr txBox="1">
            <a:spLocks noChangeArrowheads="1"/>
          </p:cNvSpPr>
          <p:nvPr/>
        </p:nvSpPr>
        <p:spPr bwMode="auto">
          <a:xfrm>
            <a:off x="231775" y="2986088"/>
            <a:ext cx="8451850" cy="1323975"/>
          </a:xfrm>
          <a:prstGeom prst="rect">
            <a:avLst/>
          </a:prstGeom>
          <a:ln/>
          <a:extLst/>
        </p:spPr>
        <p:style>
          <a:lnRef idx="1">
            <a:schemeClr val="accent2"/>
          </a:lnRef>
          <a:fillRef idx="2">
            <a:schemeClr val="accent2"/>
          </a:fillRef>
          <a:effectRef idx="1">
            <a:schemeClr val="accent2"/>
          </a:effectRef>
          <a:fontRef idx="minor">
            <a:schemeClr val="dk1"/>
          </a:fontRef>
        </p:style>
        <p:txBody>
          <a:bodyPr>
            <a:spAutoFit/>
          </a:bodyPr>
          <a:lstStyle>
            <a:lvl1pPr algn="r" rtl="1">
              <a:spcBef>
                <a:spcPts val="1000"/>
              </a:spcBef>
              <a:buClr>
                <a:schemeClr val="accent1"/>
              </a:buClr>
              <a:buFont typeface="Wingdings 3" panose="05040102010807070707" pitchFamily="18" charset="2"/>
              <a:buChar char=""/>
              <a:defRPr>
                <a:solidFill>
                  <a:srgbClr val="404040"/>
                </a:solidFill>
                <a:latin typeface="Century Gothic" panose="020B0502020202020204" pitchFamily="34" charset="0"/>
                <a:cs typeface="Gisha" panose="020B0502040204020203" pitchFamily="34" charset="-79"/>
              </a:defRPr>
            </a:lvl1pPr>
            <a:lvl2pPr marL="742950" indent="-285750" algn="r" rtl="1">
              <a:spcBef>
                <a:spcPts val="1000"/>
              </a:spcBef>
              <a:buClr>
                <a:schemeClr val="accent1"/>
              </a:buClr>
              <a:buFont typeface="Wingdings 3" panose="05040102010807070707" pitchFamily="18" charset="2"/>
              <a:buChar char=""/>
              <a:defRPr sz="1600">
                <a:solidFill>
                  <a:srgbClr val="404040"/>
                </a:solidFill>
                <a:latin typeface="Century Gothic" panose="020B0502020202020204" pitchFamily="34" charset="0"/>
                <a:cs typeface="Gisha" panose="020B0502040204020203" pitchFamily="34" charset="-79"/>
              </a:defRPr>
            </a:lvl2pPr>
            <a:lvl3pPr marL="1143000" indent="-228600" algn="r" rtl="1">
              <a:spcBef>
                <a:spcPts val="1000"/>
              </a:spcBef>
              <a:buClr>
                <a:schemeClr val="accent1"/>
              </a:buClr>
              <a:buFont typeface="Wingdings 3" panose="05040102010807070707" pitchFamily="18" charset="2"/>
              <a:buChar char=""/>
              <a:defRPr sz="1400">
                <a:solidFill>
                  <a:srgbClr val="404040"/>
                </a:solidFill>
                <a:latin typeface="Century Gothic" panose="020B0502020202020204" pitchFamily="34" charset="0"/>
                <a:cs typeface="Gisha" panose="020B0502040204020203" pitchFamily="34" charset="-79"/>
              </a:defRPr>
            </a:lvl3pPr>
            <a:lvl4pPr marL="1600200" indent="-228600" algn="r" rtl="1">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cs typeface="Gisha" panose="020B0502040204020203" pitchFamily="34" charset="-79"/>
              </a:defRPr>
            </a:lvl4pPr>
            <a:lvl5pPr marL="2057400" indent="-228600" algn="r" rtl="1">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cs typeface="Gisha" panose="020B0502040204020203" pitchFamily="34" charset="-79"/>
              </a:defRPr>
            </a:lvl5pPr>
            <a:lvl6pPr marL="25146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cs typeface="Gisha" panose="020B0502040204020203" pitchFamily="34" charset="-79"/>
              </a:defRPr>
            </a:lvl6pPr>
            <a:lvl7pPr marL="29718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cs typeface="Gisha" panose="020B0502040204020203" pitchFamily="34" charset="-79"/>
              </a:defRPr>
            </a:lvl7pPr>
            <a:lvl8pPr marL="34290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cs typeface="Gisha" panose="020B0502040204020203" pitchFamily="34" charset="-79"/>
              </a:defRPr>
            </a:lvl8pPr>
            <a:lvl9pPr marL="38862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cs typeface="Gisha" panose="020B0502040204020203" pitchFamily="34" charset="-79"/>
              </a:defRPr>
            </a:lvl9pPr>
          </a:lstStyle>
          <a:p>
            <a:pPr algn="ctr" eaLnBrk="1" hangingPunct="1">
              <a:spcBef>
                <a:spcPct val="0"/>
              </a:spcBef>
              <a:buClrTx/>
              <a:buFontTx/>
              <a:buNone/>
              <a:defRPr/>
            </a:pPr>
            <a:r>
              <a:rPr lang="en-US" altLang="he-IL" sz="2000" b="1" dirty="0">
                <a:solidFill>
                  <a:schemeClr val="tx1"/>
                </a:solidFill>
                <a:latin typeface="David" panose="020E0502060401010101" pitchFamily="34" charset="-79"/>
                <a:cs typeface="David" panose="020E0502060401010101" pitchFamily="34" charset="-79"/>
              </a:rPr>
              <a:t>It was found that training while injured improves functional - mental aspect - a sense of competence.</a:t>
            </a:r>
          </a:p>
          <a:p>
            <a:pPr algn="ctr" eaLnBrk="1" hangingPunct="1">
              <a:spcBef>
                <a:spcPct val="0"/>
              </a:spcBef>
              <a:buClrTx/>
              <a:buFontTx/>
              <a:buNone/>
              <a:defRPr/>
            </a:pPr>
            <a:r>
              <a:rPr lang="en-US" altLang="he-IL" sz="2000" b="1" dirty="0">
                <a:solidFill>
                  <a:schemeClr val="tx1"/>
                </a:solidFill>
                <a:latin typeface="David" panose="020E0502060401010101" pitchFamily="34" charset="-79"/>
                <a:cs typeface="David" panose="020E0502060401010101" pitchFamily="34" charset="-79"/>
              </a:rPr>
              <a:t>Talking about the rise in the measures similar to that of sedentary lifestyles with no training at all during the injury.</a:t>
            </a:r>
            <a:r>
              <a:rPr lang="he-IL" altLang="he-IL" sz="2000" b="1" dirty="0">
                <a:solidFill>
                  <a:schemeClr val="tx1"/>
                </a:solidFill>
                <a:latin typeface="David" panose="020E0502060401010101" pitchFamily="34" charset="-79"/>
                <a:cs typeface="David" panose="020E0502060401010101" pitchFamily="34" charset="-79"/>
              </a:rPr>
              <a:t> </a:t>
            </a:r>
          </a:p>
        </p:txBody>
      </p:sp>
      <p:pic>
        <p:nvPicPr>
          <p:cNvPr id="152581" name="Picture 2"/>
          <p:cNvPicPr>
            <a:picLocks noChangeAspect="1" noChangeArrowheads="1"/>
          </p:cNvPicPr>
          <p:nvPr/>
        </p:nvPicPr>
        <p:blipFill>
          <a:blip r:embed="rId4" cstate="print"/>
          <a:srcRect l="22054" t="26292" r="30449" b="42888"/>
          <a:stretch>
            <a:fillRect/>
          </a:stretch>
        </p:blipFill>
        <p:spPr bwMode="auto">
          <a:xfrm>
            <a:off x="231775" y="758825"/>
            <a:ext cx="8451850" cy="2255838"/>
          </a:xfrm>
          <a:prstGeom prst="rect">
            <a:avLst/>
          </a:prstGeom>
          <a:noFill/>
          <a:ln w="9525">
            <a:noFill/>
            <a:miter lim="800000"/>
            <a:headEnd/>
            <a:tailEnd/>
          </a:ln>
        </p:spPr>
      </p:pic>
      <p:pic>
        <p:nvPicPr>
          <p:cNvPr id="152582" name="Picture 2"/>
          <p:cNvPicPr>
            <a:picLocks noChangeAspect="1" noChangeArrowheads="1"/>
          </p:cNvPicPr>
          <p:nvPr/>
        </p:nvPicPr>
        <p:blipFill>
          <a:blip r:embed="rId5" cstate="print"/>
          <a:srcRect l="10420" t="44395" r="38931" b="27802"/>
          <a:stretch>
            <a:fillRect/>
          </a:stretch>
        </p:blipFill>
        <p:spPr bwMode="auto">
          <a:xfrm>
            <a:off x="250825" y="4005263"/>
            <a:ext cx="8477250" cy="2033587"/>
          </a:xfrm>
          <a:prstGeom prst="rect">
            <a:avLst/>
          </a:prstGeom>
          <a:noFill/>
          <a:ln w="9525">
            <a:noFill/>
            <a:miter lim="800000"/>
            <a:headEnd/>
            <a:tailEnd/>
          </a:ln>
        </p:spPr>
      </p:pic>
      <p:sp>
        <p:nvSpPr>
          <p:cNvPr id="179207" name="TextBox 13"/>
          <p:cNvSpPr txBox="1">
            <a:spLocks noChangeArrowheads="1"/>
          </p:cNvSpPr>
          <p:nvPr/>
        </p:nvSpPr>
        <p:spPr bwMode="auto">
          <a:xfrm>
            <a:off x="252413" y="5949950"/>
            <a:ext cx="8496300" cy="706438"/>
          </a:xfrm>
          <a:prstGeom prst="rect">
            <a:avLst/>
          </a:prstGeom>
          <a:ln/>
          <a:extLst/>
        </p:spPr>
        <p:style>
          <a:lnRef idx="1">
            <a:schemeClr val="accent2"/>
          </a:lnRef>
          <a:fillRef idx="2">
            <a:schemeClr val="accent2"/>
          </a:fillRef>
          <a:effectRef idx="1">
            <a:schemeClr val="accent2"/>
          </a:effectRef>
          <a:fontRef idx="minor">
            <a:schemeClr val="dk1"/>
          </a:fontRef>
        </p:style>
        <p:txBody>
          <a:bodyPr>
            <a:spAutoFit/>
          </a:bodyPr>
          <a:lstStyle>
            <a:lvl1pPr algn="r" rtl="1">
              <a:spcBef>
                <a:spcPts val="1000"/>
              </a:spcBef>
              <a:buClr>
                <a:schemeClr val="accent1"/>
              </a:buClr>
              <a:buFont typeface="Wingdings 3" panose="05040102010807070707" pitchFamily="18" charset="2"/>
              <a:buChar char=""/>
              <a:defRPr>
                <a:solidFill>
                  <a:srgbClr val="404040"/>
                </a:solidFill>
                <a:latin typeface="Century Gothic" panose="020B0502020202020204" pitchFamily="34" charset="0"/>
                <a:cs typeface="Gisha" panose="020B0502040204020203" pitchFamily="34" charset="-79"/>
              </a:defRPr>
            </a:lvl1pPr>
            <a:lvl2pPr marL="742950" indent="-285750" algn="r" rtl="1">
              <a:spcBef>
                <a:spcPts val="1000"/>
              </a:spcBef>
              <a:buClr>
                <a:schemeClr val="accent1"/>
              </a:buClr>
              <a:buFont typeface="Wingdings 3" panose="05040102010807070707" pitchFamily="18" charset="2"/>
              <a:buChar char=""/>
              <a:defRPr sz="1600">
                <a:solidFill>
                  <a:srgbClr val="404040"/>
                </a:solidFill>
                <a:latin typeface="Century Gothic" panose="020B0502020202020204" pitchFamily="34" charset="0"/>
                <a:cs typeface="Gisha" panose="020B0502040204020203" pitchFamily="34" charset="-79"/>
              </a:defRPr>
            </a:lvl2pPr>
            <a:lvl3pPr marL="1143000" indent="-228600" algn="r" rtl="1">
              <a:spcBef>
                <a:spcPts val="1000"/>
              </a:spcBef>
              <a:buClr>
                <a:schemeClr val="accent1"/>
              </a:buClr>
              <a:buFont typeface="Wingdings 3" panose="05040102010807070707" pitchFamily="18" charset="2"/>
              <a:buChar char=""/>
              <a:defRPr sz="1400">
                <a:solidFill>
                  <a:srgbClr val="404040"/>
                </a:solidFill>
                <a:latin typeface="Century Gothic" panose="020B0502020202020204" pitchFamily="34" charset="0"/>
                <a:cs typeface="Gisha" panose="020B0502040204020203" pitchFamily="34" charset="-79"/>
              </a:defRPr>
            </a:lvl3pPr>
            <a:lvl4pPr marL="1600200" indent="-228600" algn="r" rtl="1">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cs typeface="Gisha" panose="020B0502040204020203" pitchFamily="34" charset="-79"/>
              </a:defRPr>
            </a:lvl4pPr>
            <a:lvl5pPr marL="2057400" indent="-228600" algn="r" rtl="1">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cs typeface="Gisha" panose="020B0502040204020203" pitchFamily="34" charset="-79"/>
              </a:defRPr>
            </a:lvl5pPr>
            <a:lvl6pPr marL="25146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cs typeface="Gisha" panose="020B0502040204020203" pitchFamily="34" charset="-79"/>
              </a:defRPr>
            </a:lvl6pPr>
            <a:lvl7pPr marL="29718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cs typeface="Gisha" panose="020B0502040204020203" pitchFamily="34" charset="-79"/>
              </a:defRPr>
            </a:lvl7pPr>
            <a:lvl8pPr marL="34290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cs typeface="Gisha" panose="020B0502040204020203" pitchFamily="34" charset="-79"/>
              </a:defRPr>
            </a:lvl8pPr>
            <a:lvl9pPr marL="38862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cs typeface="Gisha" panose="020B0502040204020203" pitchFamily="34" charset="-79"/>
              </a:defRPr>
            </a:lvl9pPr>
          </a:lstStyle>
          <a:p>
            <a:pPr algn="ctr" eaLnBrk="1" hangingPunct="1">
              <a:spcBef>
                <a:spcPct val="0"/>
              </a:spcBef>
              <a:buClrTx/>
              <a:buFontTx/>
              <a:buNone/>
              <a:defRPr/>
            </a:pPr>
            <a:r>
              <a:rPr lang="en-US" altLang="he-IL" sz="2000" b="1" dirty="0">
                <a:solidFill>
                  <a:schemeClr val="tx1"/>
                </a:solidFill>
                <a:latin typeface="David" panose="020E0502060401010101" pitchFamily="34" charset="-79"/>
                <a:cs typeface="David" panose="020E0502060401010101" pitchFamily="34" charset="-79"/>
              </a:rPr>
              <a:t>Facilitation that is treated by only resting (in bed) causes an increase in the sense of pain and a longer recovery time.</a:t>
            </a:r>
            <a:endParaRPr lang="he-IL" altLang="he-IL" sz="2000" b="1" dirty="0">
              <a:solidFill>
                <a:schemeClr val="tx1"/>
              </a:solidFill>
              <a:latin typeface="David" panose="020E0502060401010101" pitchFamily="34" charset="-79"/>
              <a:cs typeface="David" panose="020E0502060401010101" pitchFamily="34" charset="-79"/>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02" name="כותרת 1"/>
          <p:cNvSpPr>
            <a:spLocks noGrp="1"/>
          </p:cNvSpPr>
          <p:nvPr>
            <p:ph type="title"/>
          </p:nvPr>
        </p:nvSpPr>
        <p:spPr>
          <a:xfrm>
            <a:off x="1944688" y="623888"/>
            <a:ext cx="6589712" cy="1281112"/>
          </a:xfrm>
        </p:spPr>
        <p:txBody>
          <a:bodyPr/>
          <a:lstStyle/>
          <a:p>
            <a:endParaRPr lang="he-IL"/>
          </a:p>
        </p:txBody>
      </p:sp>
      <p:pic>
        <p:nvPicPr>
          <p:cNvPr id="3" name="VID-20140826-WA0002.mp4">
            <a:hlinkClick r:id="" action="ppaction://media"/>
          </p:cNvPr>
          <p:cNvPicPr>
            <a:picLocks noRot="1" noChangeAspect="1"/>
          </p:cNvPicPr>
          <p:nvPr>
            <a:videoFile r:link="rId1"/>
          </p:nvPr>
        </p:nvPicPr>
        <p:blipFill>
          <a:blip r:embed="rId3" cstate="print"/>
          <a:srcRect/>
          <a:stretch>
            <a:fillRect/>
          </a:stretch>
        </p:blipFill>
        <p:spPr bwMode="auto">
          <a:xfrm>
            <a:off x="92075" y="92075"/>
            <a:ext cx="9066213" cy="6765925"/>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3"/>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3"/>
                                        </p:tgtEl>
                                      </p:cBhvr>
                                    </p:cmd>
                                  </p:childTnLst>
                                </p:cTn>
                              </p:par>
                            </p:childTnLst>
                          </p:cTn>
                        </p:par>
                      </p:childTnLst>
                    </p:cTn>
                  </p:par>
                </p:childTnLst>
              </p:cTn>
              <p:nextCondLst>
                <p:cond evt="onClick" delay="0">
                  <p:tgtEl>
                    <p:spTgt spid="3"/>
                  </p:tgtEl>
                </p:cond>
              </p:nextCondLst>
            </p:seq>
            <p:video>
              <p:cMediaNode vol="80000">
                <p:cTn id="7" fill="hold" display="0">
                  <p:stCondLst>
                    <p:cond delay="indefinite"/>
                  </p:stCondLst>
                </p:cTn>
                <p:tgtEl>
                  <p:spTgt spid="3"/>
                </p:tgtEl>
              </p:cMediaNode>
            </p:video>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4626" name="Picture 7"/>
          <p:cNvPicPr>
            <a:picLocks noChangeAspect="1" noChangeArrowheads="1"/>
          </p:cNvPicPr>
          <p:nvPr/>
        </p:nvPicPr>
        <p:blipFill>
          <a:blip r:embed="rId2" cstate="print"/>
          <a:srcRect/>
          <a:stretch>
            <a:fillRect/>
          </a:stretch>
        </p:blipFill>
        <p:spPr bwMode="auto">
          <a:xfrm>
            <a:off x="33338" y="-25400"/>
            <a:ext cx="9140825" cy="6858000"/>
          </a:xfrm>
          <a:prstGeom prst="rect">
            <a:avLst/>
          </a:prstGeom>
          <a:noFill/>
          <a:ln w="9525">
            <a:noFill/>
            <a:miter lim="800000"/>
            <a:headEnd/>
            <a:tailEnd/>
          </a:ln>
        </p:spPr>
      </p:pic>
      <p:sp>
        <p:nvSpPr>
          <p:cNvPr id="3" name="TextBox 2"/>
          <p:cNvSpPr txBox="1"/>
          <p:nvPr/>
        </p:nvSpPr>
        <p:spPr>
          <a:xfrm>
            <a:off x="3851275" y="0"/>
            <a:ext cx="5292725" cy="646113"/>
          </a:xfrm>
          <a:prstGeom prst="rect">
            <a:avLst/>
          </a:prstGeom>
        </p:spPr>
        <p:style>
          <a:lnRef idx="2">
            <a:schemeClr val="dk1"/>
          </a:lnRef>
          <a:fillRef idx="1">
            <a:schemeClr val="lt1"/>
          </a:fillRef>
          <a:effectRef idx="0">
            <a:schemeClr val="dk1"/>
          </a:effectRef>
          <a:fontRef idx="minor">
            <a:schemeClr val="dk1"/>
          </a:fontRef>
        </p:style>
        <p:txBody>
          <a:bodyPr rtlCol="1">
            <a:spAutoFit/>
          </a:bodyPr>
          <a:lstStyle/>
          <a:p>
            <a:pPr algn="ctr">
              <a:defRPr/>
            </a:pPr>
            <a:r>
              <a:rPr lang="en-US" dirty="0"/>
              <a:t>Protocol  to improve the functioning of the knee</a:t>
            </a:r>
            <a:endParaRPr lang="he-IL" dirty="0"/>
          </a:p>
        </p:txBody>
      </p:sp>
      <p:sp>
        <p:nvSpPr>
          <p:cNvPr id="4" name="TextBox 3"/>
          <p:cNvSpPr txBox="1"/>
          <p:nvPr/>
        </p:nvSpPr>
        <p:spPr>
          <a:xfrm>
            <a:off x="3563938" y="692150"/>
            <a:ext cx="5580062" cy="1477328"/>
          </a:xfrm>
          <a:prstGeom prst="rect">
            <a:avLst/>
          </a:prstGeom>
        </p:spPr>
        <p:style>
          <a:lnRef idx="2">
            <a:schemeClr val="dk1"/>
          </a:lnRef>
          <a:fillRef idx="1">
            <a:schemeClr val="lt1"/>
          </a:fillRef>
          <a:effectRef idx="0">
            <a:schemeClr val="dk1"/>
          </a:effectRef>
          <a:fontRef idx="minor">
            <a:schemeClr val="dk1"/>
          </a:fontRef>
        </p:style>
        <p:txBody>
          <a:bodyPr rtlCol="1">
            <a:spAutoFit/>
          </a:bodyPr>
          <a:lstStyle/>
          <a:p>
            <a:pPr marL="342900" indent="-342900">
              <a:buFont typeface="+mj-lt"/>
              <a:buAutoNum type="arabicPeriod"/>
              <a:defRPr/>
            </a:pPr>
            <a:r>
              <a:rPr lang="en-US" sz="1000" dirty="0"/>
              <a:t>The exercises are presented in the masculine, but intend to male and female alike</a:t>
            </a:r>
          </a:p>
          <a:p>
            <a:pPr marL="342900" indent="-342900">
              <a:buFont typeface="+mj-lt"/>
              <a:buAutoNum type="arabicPeriod"/>
              <a:defRPr/>
            </a:pPr>
            <a:r>
              <a:rPr lang="en-US" sz="1000" dirty="0"/>
              <a:t>Do not perform the exercise if the familiar pain (that you stopped the activity because of it)develops</a:t>
            </a:r>
          </a:p>
          <a:p>
            <a:pPr marL="342900" indent="-342900">
              <a:buFont typeface="+mj-lt"/>
              <a:buAutoNum type="arabicPeriod"/>
              <a:defRPr/>
            </a:pPr>
            <a:r>
              <a:rPr lang="en-US" sz="1000" dirty="0"/>
              <a:t>We do not recommend fast motion exercises, each exercise should be performed accurately.</a:t>
            </a:r>
          </a:p>
          <a:p>
            <a:pPr marL="342900" indent="-342900">
              <a:buFont typeface="+mj-lt"/>
              <a:buAutoNum type="arabicPeriod"/>
              <a:defRPr/>
            </a:pPr>
            <a:r>
              <a:rPr lang="en-US" sz="1000" dirty="0"/>
              <a:t>These workouts should be performed in </a:t>
            </a:r>
            <a:r>
              <a:rPr lang="en-US" sz="1000" dirty="0" smtClean="0"/>
              <a:t>with your regular training</a:t>
            </a:r>
            <a:endParaRPr lang="en-US" sz="1000" dirty="0"/>
          </a:p>
          <a:p>
            <a:pPr marL="342900" indent="-342900">
              <a:buFont typeface="+mj-lt"/>
              <a:buAutoNum type="arabicPeriod"/>
              <a:defRPr/>
            </a:pPr>
            <a:r>
              <a:rPr lang="en-US" sz="1000" dirty="0"/>
              <a:t>You can expect with consistent performance an improvement in the overall pain level in three weeks.</a:t>
            </a:r>
          </a:p>
          <a:p>
            <a:pPr marL="342900" indent="-342900">
              <a:buFont typeface="+mj-lt"/>
              <a:buAutoNum type="arabicPeriod"/>
              <a:defRPr/>
            </a:pPr>
            <a:r>
              <a:rPr lang="en-US" sz="1000" dirty="0"/>
              <a:t>Upper back exercises can be performed to the whole department.</a:t>
            </a:r>
            <a:endParaRPr lang="he-IL" sz="1000" dirty="0"/>
          </a:p>
        </p:txBody>
      </p:sp>
      <p:sp>
        <p:nvSpPr>
          <p:cNvPr id="5" name="TextBox 4"/>
          <p:cNvSpPr txBox="1"/>
          <p:nvPr/>
        </p:nvSpPr>
        <p:spPr>
          <a:xfrm>
            <a:off x="107950" y="1052513"/>
            <a:ext cx="3384550" cy="1108075"/>
          </a:xfrm>
          <a:prstGeom prst="rect">
            <a:avLst/>
          </a:prstGeom>
        </p:spPr>
        <p:style>
          <a:lnRef idx="2">
            <a:schemeClr val="dk1"/>
          </a:lnRef>
          <a:fillRef idx="1">
            <a:schemeClr val="lt1"/>
          </a:fillRef>
          <a:effectRef idx="0">
            <a:schemeClr val="dk1"/>
          </a:effectRef>
          <a:fontRef idx="minor">
            <a:schemeClr val="dk1"/>
          </a:fontRef>
        </p:style>
        <p:txBody>
          <a:bodyPr rtlCol="1">
            <a:spAutoFit/>
          </a:bodyPr>
          <a:lstStyle/>
          <a:p>
            <a:pPr>
              <a:defRPr/>
            </a:pPr>
            <a:r>
              <a:rPr lang="en-US" sz="1100" dirty="0"/>
              <a:t>Aerobics:</a:t>
            </a:r>
          </a:p>
          <a:p>
            <a:pPr>
              <a:defRPr/>
            </a:pPr>
            <a:r>
              <a:rPr lang="en-US" sz="1100" dirty="0"/>
              <a:t>Aerobic activity should be performed without pain and within physician guidelines102 and in accordance with the training program of the framework.</a:t>
            </a:r>
          </a:p>
          <a:p>
            <a:pPr>
              <a:defRPr/>
            </a:pPr>
            <a:endParaRPr lang="he-IL" sz="1100" dirty="0"/>
          </a:p>
        </p:txBody>
      </p:sp>
      <p:sp>
        <p:nvSpPr>
          <p:cNvPr id="6" name="TextBox 5"/>
          <p:cNvSpPr txBox="1"/>
          <p:nvPr/>
        </p:nvSpPr>
        <p:spPr>
          <a:xfrm>
            <a:off x="7812088" y="2852738"/>
            <a:ext cx="784225" cy="269875"/>
          </a:xfrm>
          <a:prstGeom prst="rect">
            <a:avLst/>
          </a:prstGeom>
        </p:spPr>
        <p:style>
          <a:lnRef idx="2">
            <a:schemeClr val="dk1"/>
          </a:lnRef>
          <a:fillRef idx="1">
            <a:schemeClr val="lt1"/>
          </a:fillRef>
          <a:effectRef idx="0">
            <a:schemeClr val="dk1"/>
          </a:effectRef>
          <a:fontRef idx="minor">
            <a:schemeClr val="dk1"/>
          </a:fontRef>
        </p:style>
        <p:txBody>
          <a:bodyPr rtlCol="1">
            <a:spAutoFit/>
          </a:bodyPr>
          <a:lstStyle/>
          <a:p>
            <a:pPr>
              <a:defRPr/>
            </a:pPr>
            <a:r>
              <a:rPr lang="en-US" sz="1100" dirty="0"/>
              <a:t>Strength</a:t>
            </a:r>
            <a:endParaRPr lang="he-IL" sz="1100" dirty="0"/>
          </a:p>
        </p:txBody>
      </p:sp>
      <p:sp>
        <p:nvSpPr>
          <p:cNvPr id="7" name="TextBox 6"/>
          <p:cNvSpPr txBox="1"/>
          <p:nvPr/>
        </p:nvSpPr>
        <p:spPr>
          <a:xfrm>
            <a:off x="1547813" y="2492375"/>
            <a:ext cx="1152525" cy="261938"/>
          </a:xfrm>
          <a:prstGeom prst="rect">
            <a:avLst/>
          </a:prstGeom>
        </p:spPr>
        <p:style>
          <a:lnRef idx="2">
            <a:schemeClr val="dk1"/>
          </a:lnRef>
          <a:fillRef idx="1">
            <a:schemeClr val="lt1"/>
          </a:fillRef>
          <a:effectRef idx="0">
            <a:schemeClr val="dk1"/>
          </a:effectRef>
          <a:fontRef idx="minor">
            <a:schemeClr val="dk1"/>
          </a:fontRef>
        </p:style>
        <p:txBody>
          <a:bodyPr rtlCol="1">
            <a:spAutoFit/>
          </a:bodyPr>
          <a:lstStyle/>
          <a:p>
            <a:pPr algn="ctr">
              <a:defRPr/>
            </a:pPr>
            <a:r>
              <a:rPr lang="en-US" sz="1100" dirty="0"/>
              <a:t>Guidelines</a:t>
            </a:r>
            <a:endParaRPr lang="he-IL" sz="1100" dirty="0"/>
          </a:p>
        </p:txBody>
      </p:sp>
      <p:sp>
        <p:nvSpPr>
          <p:cNvPr id="8" name="TextBox 7"/>
          <p:cNvSpPr txBox="1"/>
          <p:nvPr/>
        </p:nvSpPr>
        <p:spPr>
          <a:xfrm>
            <a:off x="3779838" y="2492375"/>
            <a:ext cx="936625" cy="261938"/>
          </a:xfrm>
          <a:prstGeom prst="rect">
            <a:avLst/>
          </a:prstGeom>
        </p:spPr>
        <p:style>
          <a:lnRef idx="2">
            <a:schemeClr val="dk1"/>
          </a:lnRef>
          <a:fillRef idx="1">
            <a:schemeClr val="lt1"/>
          </a:fillRef>
          <a:effectRef idx="0">
            <a:schemeClr val="dk1"/>
          </a:effectRef>
          <a:fontRef idx="minor">
            <a:schemeClr val="dk1"/>
          </a:fontRef>
        </p:style>
        <p:txBody>
          <a:bodyPr rtlCol="1">
            <a:spAutoFit/>
          </a:bodyPr>
          <a:lstStyle/>
          <a:p>
            <a:pPr>
              <a:defRPr/>
            </a:pPr>
            <a:r>
              <a:rPr lang="en-US" sz="1100" dirty="0"/>
              <a:t>End state</a:t>
            </a:r>
            <a:endParaRPr lang="he-IL" sz="1100" dirty="0"/>
          </a:p>
        </p:txBody>
      </p:sp>
      <p:sp>
        <p:nvSpPr>
          <p:cNvPr id="9" name="TextBox 8"/>
          <p:cNvSpPr txBox="1"/>
          <p:nvPr/>
        </p:nvSpPr>
        <p:spPr>
          <a:xfrm>
            <a:off x="5219700" y="2492375"/>
            <a:ext cx="1152525" cy="261938"/>
          </a:xfrm>
          <a:prstGeom prst="rect">
            <a:avLst/>
          </a:prstGeom>
        </p:spPr>
        <p:style>
          <a:lnRef idx="2">
            <a:schemeClr val="dk1"/>
          </a:lnRef>
          <a:fillRef idx="1">
            <a:schemeClr val="lt1"/>
          </a:fillRef>
          <a:effectRef idx="0">
            <a:schemeClr val="dk1"/>
          </a:effectRef>
          <a:fontRef idx="minor">
            <a:schemeClr val="dk1"/>
          </a:fontRef>
        </p:style>
        <p:txBody>
          <a:bodyPr rtlCol="1">
            <a:spAutoFit/>
          </a:bodyPr>
          <a:lstStyle/>
          <a:p>
            <a:pPr>
              <a:defRPr/>
            </a:pPr>
            <a:r>
              <a:rPr lang="en-US" sz="1100" dirty="0"/>
              <a:t>State of origin</a:t>
            </a:r>
            <a:endParaRPr lang="he-IL" sz="1100" dirty="0"/>
          </a:p>
        </p:txBody>
      </p:sp>
      <p:sp>
        <p:nvSpPr>
          <p:cNvPr id="10" name="TextBox 9"/>
          <p:cNvSpPr txBox="1"/>
          <p:nvPr/>
        </p:nvSpPr>
        <p:spPr>
          <a:xfrm>
            <a:off x="6516688" y="2420938"/>
            <a:ext cx="1368425" cy="430212"/>
          </a:xfrm>
          <a:prstGeom prst="rect">
            <a:avLst/>
          </a:prstGeom>
        </p:spPr>
        <p:style>
          <a:lnRef idx="2">
            <a:schemeClr val="dk1"/>
          </a:lnRef>
          <a:fillRef idx="1">
            <a:schemeClr val="lt1"/>
          </a:fillRef>
          <a:effectRef idx="0">
            <a:schemeClr val="dk1"/>
          </a:effectRef>
          <a:fontRef idx="minor">
            <a:schemeClr val="dk1"/>
          </a:fontRef>
        </p:style>
        <p:txBody>
          <a:bodyPr rtlCol="1">
            <a:spAutoFit/>
          </a:bodyPr>
          <a:lstStyle/>
          <a:p>
            <a:pPr algn="ctr">
              <a:defRPr/>
            </a:pPr>
            <a:r>
              <a:rPr lang="en-US" sz="1100" dirty="0"/>
              <a:t>The exercise and the amount</a:t>
            </a:r>
            <a:endParaRPr lang="he-IL" sz="1100" dirty="0"/>
          </a:p>
        </p:txBody>
      </p:sp>
      <p:sp>
        <p:nvSpPr>
          <p:cNvPr id="11" name="TextBox 10"/>
          <p:cNvSpPr txBox="1"/>
          <p:nvPr/>
        </p:nvSpPr>
        <p:spPr>
          <a:xfrm>
            <a:off x="6588125" y="2924175"/>
            <a:ext cx="1144588" cy="939800"/>
          </a:xfrm>
          <a:prstGeom prst="rect">
            <a:avLst/>
          </a:prstGeom>
        </p:spPr>
        <p:style>
          <a:lnRef idx="2">
            <a:schemeClr val="dk1"/>
          </a:lnRef>
          <a:fillRef idx="1">
            <a:schemeClr val="lt1"/>
          </a:fillRef>
          <a:effectRef idx="0">
            <a:schemeClr val="dk1"/>
          </a:effectRef>
          <a:fontRef idx="minor">
            <a:schemeClr val="dk1"/>
          </a:fontRef>
        </p:style>
        <p:txBody>
          <a:bodyPr rtlCol="1">
            <a:spAutoFit/>
          </a:bodyPr>
          <a:lstStyle/>
          <a:p>
            <a:pPr marL="228600" indent="-228600">
              <a:buFontTx/>
              <a:buAutoNum type="arabicPeriod"/>
              <a:defRPr/>
            </a:pPr>
            <a:r>
              <a:rPr lang="en-US" sz="1100" b="1" dirty="0"/>
              <a:t>Side bridge</a:t>
            </a:r>
          </a:p>
          <a:p>
            <a:pPr marL="228600" indent="-228600">
              <a:defRPr/>
            </a:pPr>
            <a:r>
              <a:rPr lang="en-US" sz="1100" dirty="0"/>
              <a:t>10 reps on</a:t>
            </a:r>
          </a:p>
          <a:p>
            <a:pPr marL="228600" indent="-228600">
              <a:defRPr/>
            </a:pPr>
            <a:r>
              <a:rPr lang="en-US" sz="1100" dirty="0"/>
              <a:t>each side x 3</a:t>
            </a:r>
          </a:p>
          <a:p>
            <a:pPr marL="228600" indent="-228600">
              <a:defRPr/>
            </a:pPr>
            <a:r>
              <a:rPr lang="en-US" sz="1100" dirty="0"/>
              <a:t>sets</a:t>
            </a:r>
            <a:endParaRPr lang="he-IL" sz="1100" dirty="0"/>
          </a:p>
        </p:txBody>
      </p:sp>
      <p:sp>
        <p:nvSpPr>
          <p:cNvPr id="12" name="TextBox 11"/>
          <p:cNvSpPr txBox="1"/>
          <p:nvPr/>
        </p:nvSpPr>
        <p:spPr>
          <a:xfrm>
            <a:off x="6588125" y="4221163"/>
            <a:ext cx="1223963" cy="1277937"/>
          </a:xfrm>
          <a:prstGeom prst="rect">
            <a:avLst/>
          </a:prstGeom>
        </p:spPr>
        <p:style>
          <a:lnRef idx="2">
            <a:schemeClr val="dk1"/>
          </a:lnRef>
          <a:fillRef idx="1">
            <a:schemeClr val="lt1"/>
          </a:fillRef>
          <a:effectRef idx="0">
            <a:schemeClr val="dk1"/>
          </a:effectRef>
          <a:fontRef idx="minor">
            <a:schemeClr val="dk1"/>
          </a:fontRef>
        </p:style>
        <p:txBody>
          <a:bodyPr rtlCol="1">
            <a:spAutoFit/>
          </a:bodyPr>
          <a:lstStyle/>
          <a:p>
            <a:pPr>
              <a:defRPr/>
            </a:pPr>
            <a:r>
              <a:rPr lang="en-US" sz="1100" b="1" dirty="0"/>
              <a:t>2. The lift of the waist</a:t>
            </a:r>
          </a:p>
          <a:p>
            <a:pPr>
              <a:defRPr/>
            </a:pPr>
            <a:r>
              <a:rPr lang="en-US" sz="1100" dirty="0"/>
              <a:t>Keep waist up for 5 seconds and lower it back down, 15 reps x 3 sets</a:t>
            </a:r>
            <a:endParaRPr lang="he-IL" sz="1100" dirty="0"/>
          </a:p>
        </p:txBody>
      </p:sp>
      <p:sp>
        <p:nvSpPr>
          <p:cNvPr id="13" name="TextBox 12"/>
          <p:cNvSpPr txBox="1"/>
          <p:nvPr/>
        </p:nvSpPr>
        <p:spPr>
          <a:xfrm>
            <a:off x="6588125" y="5589588"/>
            <a:ext cx="1223963" cy="938212"/>
          </a:xfrm>
          <a:prstGeom prst="rect">
            <a:avLst/>
          </a:prstGeom>
        </p:spPr>
        <p:style>
          <a:lnRef idx="2">
            <a:schemeClr val="dk1"/>
          </a:lnRef>
          <a:fillRef idx="1">
            <a:schemeClr val="lt1"/>
          </a:fillRef>
          <a:effectRef idx="0">
            <a:schemeClr val="dk1"/>
          </a:effectRef>
          <a:fontRef idx="minor">
            <a:schemeClr val="dk1"/>
          </a:fontRef>
        </p:style>
        <p:txBody>
          <a:bodyPr rtlCol="1">
            <a:spAutoFit/>
          </a:bodyPr>
          <a:lstStyle/>
          <a:p>
            <a:pPr>
              <a:defRPr/>
            </a:pPr>
            <a:r>
              <a:rPr lang="en-US" sz="1100" b="1" dirty="0"/>
              <a:t>3. Static squat on the wall</a:t>
            </a:r>
          </a:p>
          <a:p>
            <a:pPr>
              <a:defRPr/>
            </a:pPr>
            <a:r>
              <a:rPr lang="en-US" sz="1100" dirty="0"/>
              <a:t>45 seconds</a:t>
            </a:r>
          </a:p>
          <a:p>
            <a:pPr>
              <a:defRPr/>
            </a:pPr>
            <a:r>
              <a:rPr lang="en-US" sz="1100" dirty="0"/>
              <a:t>X 3 sets</a:t>
            </a:r>
          </a:p>
          <a:p>
            <a:pPr>
              <a:defRPr/>
            </a:pPr>
            <a:endParaRPr lang="he-IL" sz="1100" dirty="0"/>
          </a:p>
        </p:txBody>
      </p:sp>
      <p:sp>
        <p:nvSpPr>
          <p:cNvPr id="14" name="TextBox 13"/>
          <p:cNvSpPr txBox="1"/>
          <p:nvPr/>
        </p:nvSpPr>
        <p:spPr>
          <a:xfrm>
            <a:off x="755650" y="2852738"/>
            <a:ext cx="2663825" cy="1323975"/>
          </a:xfrm>
          <a:prstGeom prst="rect">
            <a:avLst/>
          </a:prstGeom>
        </p:spPr>
        <p:style>
          <a:lnRef idx="2">
            <a:schemeClr val="dk1"/>
          </a:lnRef>
          <a:fillRef idx="1">
            <a:schemeClr val="lt1"/>
          </a:fillRef>
          <a:effectRef idx="0">
            <a:schemeClr val="dk1"/>
          </a:effectRef>
          <a:fontRef idx="minor">
            <a:schemeClr val="dk1"/>
          </a:fontRef>
        </p:style>
        <p:txBody>
          <a:bodyPr rtlCol="1">
            <a:spAutoFit/>
          </a:bodyPr>
          <a:lstStyle/>
          <a:p>
            <a:pPr marL="228600" indent="-228600">
              <a:defRPr/>
            </a:pPr>
            <a:r>
              <a:rPr lang="en-US" sz="1000" dirty="0"/>
              <a:t>Level of difficulty 1: lay on your side,</a:t>
            </a:r>
          </a:p>
          <a:p>
            <a:pPr marL="228600" indent="-228600">
              <a:defRPr/>
            </a:pPr>
            <a:r>
              <a:rPr lang="en-US" sz="1000" dirty="0"/>
              <a:t>knees bent, lift waist above the middle</a:t>
            </a:r>
          </a:p>
          <a:p>
            <a:pPr marL="228600" indent="-228600">
              <a:defRPr/>
            </a:pPr>
            <a:r>
              <a:rPr lang="en-US" sz="1000" dirty="0"/>
              <a:t>line. Level of difficulty 2: straight legs,</a:t>
            </a:r>
          </a:p>
          <a:p>
            <a:pPr marL="228600" indent="-228600">
              <a:defRPr/>
            </a:pPr>
            <a:r>
              <a:rPr lang="en-US" sz="1000" dirty="0"/>
              <a:t>knee doesn’t touch the ground. Level</a:t>
            </a:r>
          </a:p>
          <a:p>
            <a:pPr marL="228600" indent="-228600">
              <a:defRPr/>
            </a:pPr>
            <a:r>
              <a:rPr lang="en-US" sz="1000" dirty="0"/>
              <a:t>of difficulty 3: lift the outer leg in the air</a:t>
            </a:r>
          </a:p>
          <a:p>
            <a:pPr marL="228600" indent="-228600">
              <a:defRPr/>
            </a:pPr>
            <a:r>
              <a:rPr lang="en-US" sz="1000" dirty="0"/>
              <a:t>while keeping your spine position</a:t>
            </a:r>
          </a:p>
          <a:p>
            <a:pPr marL="228600" indent="-228600">
              <a:defRPr/>
            </a:pPr>
            <a:r>
              <a:rPr lang="en-US" sz="1000" dirty="0"/>
              <a:t>straight  and move it forward and</a:t>
            </a:r>
          </a:p>
          <a:p>
            <a:pPr marL="228600" indent="-228600">
              <a:defRPr/>
            </a:pPr>
            <a:r>
              <a:rPr lang="en-US" sz="1000" dirty="0"/>
              <a:t>back in a running motion.</a:t>
            </a:r>
            <a:endParaRPr lang="he-IL" sz="1000" dirty="0"/>
          </a:p>
        </p:txBody>
      </p:sp>
      <p:sp>
        <p:nvSpPr>
          <p:cNvPr id="15" name="TextBox 14"/>
          <p:cNvSpPr txBox="1"/>
          <p:nvPr/>
        </p:nvSpPr>
        <p:spPr>
          <a:xfrm>
            <a:off x="755650" y="4221163"/>
            <a:ext cx="2663825" cy="708025"/>
          </a:xfrm>
          <a:prstGeom prst="rect">
            <a:avLst/>
          </a:prstGeom>
        </p:spPr>
        <p:style>
          <a:lnRef idx="2">
            <a:schemeClr val="dk1"/>
          </a:lnRef>
          <a:fillRef idx="1">
            <a:schemeClr val="lt1"/>
          </a:fillRef>
          <a:effectRef idx="0">
            <a:schemeClr val="dk1"/>
          </a:effectRef>
          <a:fontRef idx="minor">
            <a:schemeClr val="dk1"/>
          </a:fontRef>
        </p:style>
        <p:txBody>
          <a:bodyPr rtlCol="1">
            <a:spAutoFit/>
          </a:bodyPr>
          <a:lstStyle/>
          <a:p>
            <a:pPr marL="228600" indent="-228600">
              <a:defRPr/>
            </a:pPr>
            <a:r>
              <a:rPr lang="en-US" sz="1000" dirty="0"/>
              <a:t>Level of difficulty 1: lift your waist</a:t>
            </a:r>
          </a:p>
          <a:p>
            <a:pPr marL="228600" indent="-228600">
              <a:defRPr/>
            </a:pPr>
            <a:r>
              <a:rPr lang="en-US" sz="1000" dirty="0"/>
              <a:t>upwards while squeezing your bottom,</a:t>
            </a:r>
          </a:p>
          <a:p>
            <a:pPr marL="228600" indent="-228600">
              <a:defRPr/>
            </a:pPr>
            <a:r>
              <a:rPr lang="en-US" sz="1000" dirty="0"/>
              <a:t>without arching your lower back, and</a:t>
            </a:r>
          </a:p>
          <a:p>
            <a:pPr marL="228600" indent="-228600">
              <a:defRPr/>
            </a:pPr>
            <a:r>
              <a:rPr lang="en-US" sz="1000" dirty="0"/>
              <a:t>lower slower back down.</a:t>
            </a:r>
            <a:endParaRPr lang="he-IL" sz="1000" dirty="0"/>
          </a:p>
        </p:txBody>
      </p:sp>
      <p:sp>
        <p:nvSpPr>
          <p:cNvPr id="16" name="TextBox 15"/>
          <p:cNvSpPr txBox="1"/>
          <p:nvPr/>
        </p:nvSpPr>
        <p:spPr>
          <a:xfrm>
            <a:off x="755650" y="5516563"/>
            <a:ext cx="2663825" cy="1016000"/>
          </a:xfrm>
          <a:prstGeom prst="rect">
            <a:avLst/>
          </a:prstGeom>
        </p:spPr>
        <p:style>
          <a:lnRef idx="2">
            <a:schemeClr val="dk1"/>
          </a:lnRef>
          <a:fillRef idx="1">
            <a:schemeClr val="lt1"/>
          </a:fillRef>
          <a:effectRef idx="0">
            <a:schemeClr val="dk1"/>
          </a:effectRef>
          <a:fontRef idx="minor">
            <a:schemeClr val="dk1"/>
          </a:fontRef>
        </p:style>
        <p:txBody>
          <a:bodyPr rtlCol="1">
            <a:spAutoFit/>
          </a:bodyPr>
          <a:lstStyle/>
          <a:p>
            <a:pPr marL="228600" indent="-228600">
              <a:defRPr/>
            </a:pPr>
            <a:r>
              <a:rPr lang="en-US" sz="1000" dirty="0"/>
              <a:t>Lean on the wall and place your feet</a:t>
            </a:r>
          </a:p>
          <a:p>
            <a:pPr marL="228600" indent="-228600">
              <a:defRPr/>
            </a:pPr>
            <a:r>
              <a:rPr lang="en-US" sz="1000" dirty="0"/>
              <a:t>facing forward. Go down to a 120</a:t>
            </a:r>
          </a:p>
          <a:p>
            <a:pPr marL="228600" indent="-228600">
              <a:defRPr/>
            </a:pPr>
            <a:r>
              <a:rPr lang="en-US" sz="1000" dirty="0"/>
              <a:t>degree angle with your knees. Stay in</a:t>
            </a:r>
          </a:p>
          <a:p>
            <a:pPr marL="228600" indent="-228600">
              <a:defRPr/>
            </a:pPr>
            <a:r>
              <a:rPr lang="en-US" sz="1000" dirty="0"/>
              <a:t>this position. During the exercise, face</a:t>
            </a:r>
          </a:p>
          <a:p>
            <a:pPr marL="228600" indent="-228600">
              <a:defRPr/>
            </a:pPr>
            <a:r>
              <a:rPr lang="en-US" sz="1000" dirty="0"/>
              <a:t>your feet outward for 15 seconds, inside</a:t>
            </a:r>
          </a:p>
          <a:p>
            <a:pPr marL="228600" indent="-228600">
              <a:defRPr/>
            </a:pPr>
            <a:r>
              <a:rPr lang="en-US" sz="1000" dirty="0"/>
              <a:t>15 seconds, and forward15 seconds.</a:t>
            </a:r>
            <a:endParaRPr lang="he-IL" sz="1000" dirty="0"/>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8242" name="תמונה 4"/>
          <p:cNvPicPr>
            <a:picLocks noChangeAspect="1"/>
          </p:cNvPicPr>
          <p:nvPr/>
        </p:nvPicPr>
        <p:blipFill>
          <a:blip r:embed="rId3" cstate="print"/>
          <a:srcRect l="16614" t="32686" r="43535" b="13947"/>
          <a:stretch>
            <a:fillRect/>
          </a:stretch>
        </p:blipFill>
        <p:spPr bwMode="auto">
          <a:xfrm>
            <a:off x="-541338" y="-338138"/>
            <a:ext cx="9685338" cy="7367588"/>
          </a:xfrm>
          <a:prstGeom prst="rect">
            <a:avLst/>
          </a:prstGeom>
          <a:noFill/>
          <a:ln w="9525">
            <a:noFill/>
            <a:miter lim="800000"/>
            <a:headEnd/>
            <a:tailEnd/>
          </a:ln>
        </p:spPr>
      </p:pic>
      <p:sp>
        <p:nvSpPr>
          <p:cNvPr id="138243" name="מלבן 4"/>
          <p:cNvSpPr>
            <a:spLocks noChangeArrowheads="1"/>
          </p:cNvSpPr>
          <p:nvPr/>
        </p:nvSpPr>
        <p:spPr bwMode="auto">
          <a:xfrm>
            <a:off x="550863" y="2222500"/>
            <a:ext cx="7500937" cy="684213"/>
          </a:xfrm>
          <a:prstGeom prst="rect">
            <a:avLst/>
          </a:prstGeom>
          <a:solidFill>
            <a:srgbClr val="B3F6B0"/>
          </a:solidFill>
          <a:ln w="9525">
            <a:noFill/>
            <a:miter lim="800000"/>
            <a:headEnd/>
            <a:tailEnd/>
          </a:ln>
        </p:spPr>
        <p:txBody>
          <a:bodyPr>
            <a:spAutoFit/>
          </a:bodyPr>
          <a:lstStyle/>
          <a:p>
            <a:pPr algn="ctr" rtl="1" eaLnBrk="1" hangingPunct="1">
              <a:lnSpc>
                <a:spcPct val="150000"/>
              </a:lnSpc>
            </a:pPr>
            <a:r>
              <a:rPr lang="en-US" altLang="he-IL" sz="2800" b="1">
                <a:latin typeface="David" pitchFamily="34" charset="-79"/>
                <a:cs typeface="David" pitchFamily="34" charset="-79"/>
              </a:rPr>
              <a:t>Video: Dick and Rick Hoyt</a:t>
            </a:r>
            <a:endParaRPr lang="he-IL" altLang="he-IL" sz="2800">
              <a:latin typeface="David" pitchFamily="34" charset="-79"/>
              <a:cs typeface="David" pitchFamily="34" charset="-79"/>
            </a:endParaRPr>
          </a:p>
        </p:txBody>
      </p:sp>
      <p:sp>
        <p:nvSpPr>
          <p:cNvPr id="3" name="מלבן 2"/>
          <p:cNvSpPr/>
          <p:nvPr/>
        </p:nvSpPr>
        <p:spPr>
          <a:xfrm>
            <a:off x="2484438" y="488950"/>
            <a:ext cx="6048375" cy="584200"/>
          </a:xfrm>
          <a:prstGeom prst="rect">
            <a:avLst/>
          </a:prstGeom>
          <a:solidFill>
            <a:srgbClr val="66FF33"/>
          </a:solidFill>
        </p:spPr>
        <p:txBody>
          <a:bodyPr>
            <a:spAutoFit/>
          </a:bodyPr>
          <a:lstStyle/>
          <a:p>
            <a:pPr algn="ctr" rtl="1">
              <a:defRPr/>
            </a:pPr>
            <a:r>
              <a:rPr lang="en-US" sz="3200" b="1" cap="all" dirty="0" smtClean="0">
                <a:ln w="9000" cmpd="sng">
                  <a:noFill/>
                  <a:prstDash val="solid"/>
                </a:ln>
                <a:effectLst>
                  <a:outerShdw blurRad="38100" dist="38100" dir="2700000" algn="tl">
                    <a:srgbClr val="000000">
                      <a:alpha val="43137"/>
                    </a:srgbClr>
                  </a:outerShdw>
                </a:effectLst>
                <a:cs typeface="David" pitchFamily="2" charset="-79"/>
              </a:rPr>
              <a:t>8</a:t>
            </a:r>
            <a:r>
              <a:rPr lang="he-IL" sz="3200" b="1" cap="all" dirty="0" smtClean="0">
                <a:ln w="9000" cmpd="sng">
                  <a:noFill/>
                  <a:prstDash val="solid"/>
                </a:ln>
                <a:effectLst>
                  <a:outerShdw blurRad="38100" dist="38100" dir="2700000" algn="tl">
                    <a:srgbClr val="000000">
                      <a:alpha val="43137"/>
                    </a:srgbClr>
                  </a:outerShdw>
                </a:effectLst>
                <a:cs typeface="David" pitchFamily="2" charset="-79"/>
              </a:rPr>
              <a:t>. </a:t>
            </a:r>
            <a:r>
              <a:rPr lang="he-IL" sz="3200" b="1" cap="all" dirty="0">
                <a:ln w="9000" cmpd="sng">
                  <a:noFill/>
                  <a:prstDash val="solid"/>
                </a:ln>
                <a:effectLst>
                  <a:outerShdw blurRad="38100" dist="38100" dir="2700000" algn="tl">
                    <a:srgbClr val="000000">
                      <a:alpha val="43137"/>
                    </a:srgbClr>
                  </a:outerShdw>
                </a:effectLst>
                <a:cs typeface="David" pitchFamily="2" charset="-79"/>
              </a:rPr>
              <a:t>!!</a:t>
            </a:r>
            <a:r>
              <a:rPr lang="en-US" altLang="he-IL" sz="3200" b="1" dirty="0">
                <a:latin typeface="David" panose="020E0502060401010101" pitchFamily="34" charset="-79"/>
                <a:cs typeface="David" panose="020E0502060401010101" pitchFamily="34" charset="-79"/>
              </a:rPr>
              <a:t>YES YOU CAN</a:t>
            </a:r>
            <a:endParaRPr lang="he-IL" altLang="he-IL" sz="3200" dirty="0">
              <a:latin typeface="David" panose="020E0502060401010101" pitchFamily="34" charset="-79"/>
              <a:cs typeface="David" panose="020E0502060401010101" pitchFamily="34" charset="-79"/>
            </a:endParaRPr>
          </a:p>
        </p:txBody>
      </p:sp>
      <p:pic>
        <p:nvPicPr>
          <p:cNvPr id="138245" name="תמונה 1"/>
          <p:cNvPicPr>
            <a:picLocks noChangeAspect="1"/>
          </p:cNvPicPr>
          <p:nvPr/>
        </p:nvPicPr>
        <p:blipFill>
          <a:blip r:embed="rId4" cstate="print"/>
          <a:srcRect t="30051" b="30051"/>
          <a:stretch>
            <a:fillRect/>
          </a:stretch>
        </p:blipFill>
        <p:spPr bwMode="auto">
          <a:xfrm>
            <a:off x="5916613" y="4741863"/>
            <a:ext cx="3192462" cy="2528887"/>
          </a:xfrm>
          <a:prstGeom prst="rect">
            <a:avLst/>
          </a:prstGeom>
          <a:noFill/>
          <a:ln w="9525">
            <a:noFill/>
            <a:miter lim="800000"/>
            <a:headEnd/>
            <a:tailEnd/>
          </a:ln>
        </p:spPr>
      </p:pic>
      <p:pic>
        <p:nvPicPr>
          <p:cNvPr id="138246" name="תמונה 3"/>
          <p:cNvPicPr>
            <a:picLocks noChangeAspect="1"/>
          </p:cNvPicPr>
          <p:nvPr/>
        </p:nvPicPr>
        <p:blipFill>
          <a:blip r:embed="rId5" cstate="print"/>
          <a:srcRect t="28999" b="28999"/>
          <a:stretch>
            <a:fillRect/>
          </a:stretch>
        </p:blipFill>
        <p:spPr bwMode="auto">
          <a:xfrm>
            <a:off x="-554038" y="4741863"/>
            <a:ext cx="3390901" cy="2528887"/>
          </a:xfrm>
          <a:prstGeom prst="rect">
            <a:avLst/>
          </a:prstGeom>
          <a:noFill/>
          <a:ln w="9525">
            <a:noFill/>
            <a:miter lim="800000"/>
            <a:headEnd/>
            <a:tailEnd/>
          </a:ln>
        </p:spPr>
      </p:pic>
      <p:pic>
        <p:nvPicPr>
          <p:cNvPr id="138247" name="תמונה 7"/>
          <p:cNvPicPr>
            <a:picLocks noChangeAspect="1"/>
          </p:cNvPicPr>
          <p:nvPr/>
        </p:nvPicPr>
        <p:blipFill>
          <a:blip r:embed="rId6" cstate="print"/>
          <a:srcRect t="28999" b="28999"/>
          <a:stretch>
            <a:fillRect/>
          </a:stretch>
        </p:blipFill>
        <p:spPr bwMode="auto">
          <a:xfrm>
            <a:off x="2855913" y="4741863"/>
            <a:ext cx="3084512" cy="2528887"/>
          </a:xfrm>
          <a:prstGeom prst="rect">
            <a:avLst/>
          </a:prstGeom>
          <a:noFill/>
          <a:ln w="9525">
            <a:noFill/>
            <a:miter lim="800000"/>
            <a:headEnd/>
            <a:tailEnd/>
          </a:ln>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9266" name="תמונה 4"/>
          <p:cNvPicPr>
            <a:picLocks noChangeAspect="1"/>
          </p:cNvPicPr>
          <p:nvPr/>
        </p:nvPicPr>
        <p:blipFill>
          <a:blip r:embed="rId4" cstate="print"/>
          <a:srcRect l="16614" t="32686" r="43535" b="13947"/>
          <a:stretch>
            <a:fillRect/>
          </a:stretch>
        </p:blipFill>
        <p:spPr bwMode="auto">
          <a:xfrm>
            <a:off x="-541338" y="-338138"/>
            <a:ext cx="9685338" cy="7367588"/>
          </a:xfrm>
          <a:prstGeom prst="rect">
            <a:avLst/>
          </a:prstGeom>
          <a:noFill/>
          <a:ln w="9525">
            <a:noFill/>
            <a:miter lim="800000"/>
            <a:headEnd/>
            <a:tailEnd/>
          </a:ln>
        </p:spPr>
      </p:pic>
      <p:pic>
        <p:nvPicPr>
          <p:cNvPr id="2" name="WWW.DOWNVIDS.NET-Team Hoyt, I can only imagine (Mercy Me).mp4">
            <a:hlinkClick r:id="" action="ppaction://media"/>
          </p:cNvPr>
          <p:cNvPicPr>
            <a:picLocks noRot="1" noChangeAspect="1"/>
          </p:cNvPicPr>
          <p:nvPr>
            <a:videoFile r:link="rId1"/>
          </p:nvPr>
        </p:nvPicPr>
        <p:blipFill>
          <a:blip r:embed="rId5" cstate="print"/>
          <a:srcRect/>
          <a:stretch>
            <a:fillRect/>
          </a:stretch>
        </p:blipFill>
        <p:spPr bwMode="auto">
          <a:xfrm>
            <a:off x="-584200" y="-338138"/>
            <a:ext cx="9728200" cy="7272338"/>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mediacall" presetSubtype="0" fill="hold" nodeType="afterEffect">
                                  <p:stCondLst>
                                    <p:cond delay="0"/>
                                  </p:stCondLst>
                                  <p:childTnLst>
                                    <p:cmd type="call" cmd="playFrom(0.0)">
                                      <p:cBhvr>
                                        <p:cTn id="6" dur="248685"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2"/>
                </p:tgtEl>
              </p:cMediaNode>
            </p:video>
            <p:seq concurrent="1" nextAc="seek">
              <p:cTn id="8" restart="whenNotActive" fill="hold" evtFilter="cancelBubble" nodeType="interactiveSeq">
                <p:stCondLst>
                  <p:cond evt="onClick" delay="0">
                    <p:tgtEl>
                      <p:spTgt spid="2"/>
                    </p:tgtEl>
                  </p:cond>
                </p:stCondLst>
                <p:endSync evt="end" delay="0">
                  <p:rtn val="all"/>
                </p:endSync>
                <p:childTnLst>
                  <p:par>
                    <p:cTn id="9" fill="hold" nodeType="clickPar">
                      <p:stCondLst>
                        <p:cond delay="0"/>
                      </p:stCondLst>
                      <p:childTnLst>
                        <p:par>
                          <p:cTn id="10" fill="hold" nodeType="withGroup">
                            <p:stCondLst>
                              <p:cond delay="0"/>
                            </p:stCondLst>
                            <p:childTnLst>
                              <p:par>
                                <p:cTn id="11" presetID="2" presetClass="mediacall" presetSubtype="0" fill="hold" nodeType="clickEffect">
                                  <p:stCondLst>
                                    <p:cond delay="0"/>
                                  </p:stCondLst>
                                  <p:childTnLst>
                                    <p:cmd type="call" cmd="togglePause">
                                      <p:cBhvr>
                                        <p:cTn id="12" dur="1" fill="hold"/>
                                        <p:tgtEl>
                                          <p:spTgt spid="2"/>
                                        </p:tgtEl>
                                      </p:cBhvr>
                                    </p:cmd>
                                  </p:childTnLst>
                                </p:cTn>
                              </p:par>
                            </p:childTnLst>
                          </p:cTn>
                        </p:par>
                      </p:childTnLst>
                    </p:cTn>
                  </p:par>
                </p:childTnLst>
              </p:cTn>
              <p:nextCondLst>
                <p:cond evt="onClick" delay="0">
                  <p:tgtEl>
                    <p:spTgt spid="2"/>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כותרת 3"/>
          <p:cNvSpPr txBox="1">
            <a:spLocks/>
          </p:cNvSpPr>
          <p:nvPr/>
        </p:nvSpPr>
        <p:spPr>
          <a:xfrm>
            <a:off x="1403648" y="116632"/>
            <a:ext cx="7286676" cy="642942"/>
          </a:xfrm>
          <a:prstGeom prst="rect">
            <a:avLst/>
          </a:prstGeom>
        </p:spPr>
        <p:txBody>
          <a:bodyPr/>
          <a:lstStyle/>
          <a:p>
            <a:pPr algn="ctr" rtl="1">
              <a:defRPr/>
            </a:pPr>
            <a:r>
              <a:rPr lang="en-US" sz="4400" b="1" cap="all" dirty="0">
                <a:ln w="9000" cmpd="sng">
                  <a:noFill/>
                  <a:prstDash val="solid"/>
                </a:ln>
                <a:effectLst>
                  <a:outerShdw blurRad="38100" dist="38100" dir="2700000" algn="tl">
                    <a:srgbClr val="000000">
                      <a:alpha val="43137"/>
                    </a:srgbClr>
                  </a:outerShdw>
                </a:effectLst>
                <a:cs typeface="David" pitchFamily="2" charset="-79"/>
              </a:rPr>
              <a:t>No more excuses</a:t>
            </a:r>
            <a:endParaRPr lang="he-IL" sz="4400" b="1" cap="all" dirty="0">
              <a:ln w="9000" cmpd="sng">
                <a:noFill/>
                <a:prstDash val="solid"/>
              </a:ln>
              <a:effectLst>
                <a:outerShdw blurRad="38100" dist="38100" dir="2700000" algn="tl">
                  <a:srgbClr val="000000">
                    <a:alpha val="43137"/>
                  </a:srgbClr>
                </a:outerShdw>
              </a:effectLst>
              <a:cs typeface="David" pitchFamily="2" charset="-79"/>
            </a:endParaRPr>
          </a:p>
          <a:p>
            <a:pPr marL="457200" indent="-457200">
              <a:buFont typeface="Wingdings" panose="05000000000000000000" pitchFamily="2" charset="2"/>
              <a:buChar char="ü"/>
              <a:defRPr/>
            </a:pPr>
            <a:r>
              <a:rPr lang="en-US" sz="2400" b="1" cap="all" dirty="0">
                <a:ln w="9000" cmpd="sng">
                  <a:noFill/>
                  <a:prstDash val="solid"/>
                </a:ln>
                <a:effectLst>
                  <a:outerShdw blurRad="38100" dist="38100" dir="2700000" algn="tl">
                    <a:srgbClr val="000000">
                      <a:alpha val="43137"/>
                    </a:srgbClr>
                  </a:outerShdw>
                </a:effectLst>
                <a:cs typeface="David" pitchFamily="2" charset="-79"/>
              </a:rPr>
              <a:t>Clothing and a towel - you received</a:t>
            </a:r>
          </a:p>
          <a:p>
            <a:pPr marL="457200" indent="-457200">
              <a:buFont typeface="Wingdings" panose="05000000000000000000" pitchFamily="2" charset="2"/>
              <a:buChar char="ü"/>
              <a:defRPr/>
            </a:pPr>
            <a:r>
              <a:rPr lang="en-US" sz="2400" b="1" cap="all" dirty="0">
                <a:ln w="9000" cmpd="sng">
                  <a:noFill/>
                  <a:prstDash val="solid"/>
                </a:ln>
                <a:effectLst>
                  <a:outerShdw blurRad="38100" dist="38100" dir="2700000" algn="tl">
                    <a:srgbClr val="000000">
                      <a:alpha val="43137"/>
                    </a:srgbClr>
                  </a:outerShdw>
                </a:effectLst>
                <a:cs typeface="David" pitchFamily="2" charset="-79"/>
              </a:rPr>
              <a:t>Training program - to all those interested</a:t>
            </a:r>
          </a:p>
          <a:p>
            <a:pPr marL="457200" indent="-457200">
              <a:buFont typeface="Wingdings" panose="05000000000000000000" pitchFamily="2" charset="2"/>
              <a:buChar char="ü"/>
              <a:defRPr/>
            </a:pPr>
            <a:r>
              <a:rPr lang="en-US" sz="2400" b="1" cap="all" dirty="0">
                <a:ln w="9000" cmpd="sng">
                  <a:noFill/>
                  <a:prstDash val="solid"/>
                </a:ln>
                <a:effectLst>
                  <a:outerShdw blurRad="38100" dist="38100" dir="2700000" algn="tl">
                    <a:srgbClr val="000000">
                      <a:alpha val="43137"/>
                    </a:srgbClr>
                  </a:outerShdw>
                </a:effectLst>
                <a:cs typeface="David" pitchFamily="2" charset="-79"/>
              </a:rPr>
              <a:t>Guided training - we are at your service</a:t>
            </a:r>
          </a:p>
          <a:p>
            <a:pPr marL="457200" indent="-457200">
              <a:buFont typeface="Wingdings" panose="05000000000000000000" pitchFamily="2" charset="2"/>
              <a:buChar char="ü"/>
              <a:defRPr/>
            </a:pPr>
            <a:r>
              <a:rPr lang="en-US" sz="2400" b="1" cap="all" dirty="0" smtClean="0">
                <a:ln w="9000" cmpd="sng">
                  <a:noFill/>
                  <a:prstDash val="solid"/>
                </a:ln>
                <a:effectLst>
                  <a:outerShdw blurRad="38100" dist="38100" dir="2700000" algn="tl">
                    <a:srgbClr val="000000">
                      <a:alpha val="43137"/>
                    </a:srgbClr>
                  </a:outerShdw>
                </a:effectLst>
                <a:cs typeface="David" pitchFamily="2" charset="-79"/>
              </a:rPr>
              <a:t>All level training – </a:t>
            </a:r>
            <a:r>
              <a:rPr lang="en-US" sz="2400" b="1" cap="all" dirty="0">
                <a:ln w="9000" cmpd="sng">
                  <a:noFill/>
                  <a:prstDash val="solid"/>
                </a:ln>
                <a:effectLst>
                  <a:outerShdw blurRad="38100" dist="38100" dir="2700000" algn="tl">
                    <a:srgbClr val="000000">
                      <a:alpha val="43137"/>
                    </a:srgbClr>
                  </a:outerShdw>
                </a:effectLst>
                <a:cs typeface="David" pitchFamily="2" charset="-79"/>
              </a:rPr>
              <a:t>we are experts at it</a:t>
            </a:r>
            <a:endParaRPr lang="he-IL" sz="2400" b="1" cap="all" dirty="0">
              <a:ln w="9000" cmpd="sng">
                <a:noFill/>
                <a:prstDash val="solid"/>
              </a:ln>
              <a:effectLst>
                <a:outerShdw blurRad="38100" dist="38100" dir="2700000" algn="tl">
                  <a:srgbClr val="000000">
                    <a:alpha val="43137"/>
                  </a:srgbClr>
                </a:outerShdw>
              </a:effectLst>
              <a:cs typeface="David" pitchFamily="2" charset="-79"/>
            </a:endParaRPr>
          </a:p>
          <a:p>
            <a:pPr marL="457200" indent="-457200">
              <a:buFont typeface="Wingdings" panose="05000000000000000000" pitchFamily="2" charset="2"/>
              <a:buChar char="ü"/>
              <a:defRPr/>
            </a:pPr>
            <a:r>
              <a:rPr lang="en-US" sz="2400" b="1" cap="all" dirty="0">
                <a:ln w="9000" cmpd="sng">
                  <a:noFill/>
                  <a:prstDash val="solid"/>
                </a:ln>
                <a:effectLst>
                  <a:outerShdw blurRad="38100" dist="38100" dir="2700000" algn="tl">
                    <a:srgbClr val="000000">
                      <a:alpha val="43137"/>
                    </a:srgbClr>
                  </a:outerShdw>
                </a:effectLst>
                <a:cs typeface="David" pitchFamily="2" charset="-79"/>
              </a:rPr>
              <a:t>Advanced fitness room - free of charge</a:t>
            </a:r>
          </a:p>
          <a:p>
            <a:pPr marL="457200" indent="-457200">
              <a:buFont typeface="Wingdings" panose="05000000000000000000" pitchFamily="2" charset="2"/>
              <a:buChar char="ü"/>
              <a:defRPr/>
            </a:pPr>
            <a:r>
              <a:rPr lang="en-US" sz="2400" b="1" cap="all" dirty="0">
                <a:ln w="9000" cmpd="sng">
                  <a:noFill/>
                  <a:prstDash val="solid"/>
                </a:ln>
                <a:effectLst>
                  <a:outerShdw blurRad="38100" dist="38100" dir="2700000" algn="tl">
                    <a:srgbClr val="000000">
                      <a:alpha val="43137"/>
                    </a:srgbClr>
                  </a:outerShdw>
                </a:effectLst>
                <a:cs typeface="David" pitchFamily="2" charset="-79"/>
              </a:rPr>
              <a:t>Personal trainers in the fitness room - 24 hours in advance</a:t>
            </a:r>
          </a:p>
          <a:p>
            <a:pPr marL="457200" indent="-457200">
              <a:buFont typeface="Wingdings" panose="05000000000000000000" pitchFamily="2" charset="2"/>
              <a:buChar char="ü"/>
              <a:defRPr/>
            </a:pPr>
            <a:r>
              <a:rPr lang="en-US" sz="2400" b="1" cap="all" dirty="0">
                <a:ln w="9000" cmpd="sng">
                  <a:noFill/>
                  <a:prstDash val="solid"/>
                </a:ln>
                <a:effectLst>
                  <a:outerShdw blurRad="38100" dist="38100" dir="2700000" algn="tl">
                    <a:srgbClr val="000000">
                      <a:alpha val="43137"/>
                    </a:srgbClr>
                  </a:outerShdw>
                </a:effectLst>
                <a:cs typeface="David" pitchFamily="2" charset="-79"/>
              </a:rPr>
              <a:t>Protocols to improve functioning - Personal </a:t>
            </a:r>
            <a:endParaRPr lang="he-IL" sz="2400" b="1" cap="all" dirty="0">
              <a:ln w="9000" cmpd="sng">
                <a:noFill/>
                <a:prstDash val="solid"/>
              </a:ln>
              <a:effectLst>
                <a:outerShdw blurRad="38100" dist="38100" dir="2700000" algn="tl">
                  <a:srgbClr val="000000">
                    <a:alpha val="43137"/>
                  </a:srgbClr>
                </a:outerShdw>
              </a:effectLst>
              <a:cs typeface="David" pitchFamily="2" charset="-79"/>
            </a:endParaRPr>
          </a:p>
          <a:p>
            <a:pPr algn="ctr" rtl="1">
              <a:defRPr/>
            </a:pPr>
            <a:r>
              <a:rPr lang="en-US" sz="2400" b="1" cap="all" dirty="0">
                <a:ln w="9000" cmpd="sng">
                  <a:noFill/>
                  <a:prstDash val="solid"/>
                </a:ln>
                <a:effectLst>
                  <a:outerShdw blurRad="38100" dist="38100" dir="2700000" algn="tl">
                    <a:srgbClr val="000000">
                      <a:alpha val="43137"/>
                    </a:srgbClr>
                  </a:outerShdw>
                </a:effectLst>
                <a:cs typeface="David" pitchFamily="2" charset="-79"/>
              </a:rPr>
              <a:t>All that remains is to decide whether to make a revolution and make physical activity into a  culture !!</a:t>
            </a:r>
            <a:endParaRPr lang="he-IL" sz="3200" b="1" dirty="0">
              <a:effectLst>
                <a:glow rad="101600">
                  <a:schemeClr val="bg1">
                    <a:alpha val="60000"/>
                  </a:schemeClr>
                </a:glow>
              </a:effectLst>
              <a:cs typeface="David" pitchFamily="2" charset="-79"/>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כותרת 3"/>
          <p:cNvSpPr>
            <a:spLocks noGrp="1"/>
          </p:cNvSpPr>
          <p:nvPr>
            <p:ph type="title"/>
          </p:nvPr>
        </p:nvSpPr>
        <p:spPr>
          <a:xfrm>
            <a:off x="179388" y="1341438"/>
            <a:ext cx="8683625" cy="5621337"/>
          </a:xfrm>
          <a:extLst/>
        </p:spPr>
        <p:txBody>
          <a:bodyPr rtlCol="0">
            <a:normAutofit fontScale="90000"/>
          </a:bodyPr>
          <a:lstStyle/>
          <a:p>
            <a:pPr algn="ctr">
              <a:defRPr/>
            </a:pPr>
            <a:r>
              <a:rPr lang="en-US" sz="3200" b="1" dirty="0" smtClean="0">
                <a:latin typeface="Calibri" panose="020F0502020204030204" pitchFamily="34" charset="0"/>
                <a:cs typeface="Calibri" panose="020F0502020204030204" pitchFamily="34" charset="0"/>
              </a:rPr>
              <a:t>Physical culture </a:t>
            </a:r>
            <a:r>
              <a:rPr lang="en-US" sz="3200" b="1" dirty="0">
                <a:latin typeface="Calibri" panose="020F0502020204030204" pitchFamily="34" charset="0"/>
                <a:cs typeface="Calibri" panose="020F0502020204030204" pitchFamily="34" charset="0"/>
              </a:rPr>
              <a:t>is </a:t>
            </a:r>
            <a:r>
              <a:rPr lang="en-US" sz="3200" b="1" dirty="0" smtClean="0">
                <a:latin typeface="Calibri" panose="020F0502020204030204" pitchFamily="34" charset="0"/>
                <a:cs typeface="Calibri" panose="020F0502020204030204" pitchFamily="34" charset="0"/>
              </a:rPr>
              <a:t>an integral </a:t>
            </a:r>
            <a:r>
              <a:rPr lang="en-US" sz="3200" b="1" dirty="0" smtClean="0">
                <a:latin typeface="Calibri" panose="020F0502020204030204" pitchFamily="34" charset="0"/>
                <a:cs typeface="Calibri" panose="020F0502020204030204" pitchFamily="34" charset="0"/>
              </a:rPr>
              <a:t>part </a:t>
            </a:r>
            <a:r>
              <a:rPr lang="en-US" sz="3200" b="1" dirty="0">
                <a:latin typeface="Calibri" panose="020F0502020204030204" pitchFamily="34" charset="0"/>
                <a:cs typeface="Calibri" panose="020F0502020204030204" pitchFamily="34" charset="0"/>
              </a:rPr>
              <a:t>of </a:t>
            </a:r>
            <a:r>
              <a:rPr lang="en-US" sz="3200" b="1" dirty="0" smtClean="0">
                <a:latin typeface="Calibri" panose="020F0502020204030204" pitchFamily="34" charset="0"/>
                <a:cs typeface="Calibri" panose="020F0502020204030204" pitchFamily="34" charset="0"/>
              </a:rPr>
              <a:t>military </a:t>
            </a:r>
            <a:r>
              <a:rPr lang="en-US" sz="3200" b="1" dirty="0">
                <a:latin typeface="Calibri" panose="020F0502020204030204" pitchFamily="34" charset="0"/>
                <a:cs typeface="Calibri" panose="020F0502020204030204" pitchFamily="34" charset="0"/>
              </a:rPr>
              <a:t>culture and accordingly it’s required to develop sports habits as an individual and as a group.</a:t>
            </a:r>
            <a:br>
              <a:rPr lang="en-US" sz="3200" b="1" dirty="0">
                <a:latin typeface="Calibri" panose="020F0502020204030204" pitchFamily="34" charset="0"/>
                <a:cs typeface="Calibri" panose="020F0502020204030204" pitchFamily="34" charset="0"/>
              </a:rPr>
            </a:br>
            <a:r>
              <a:rPr lang="en-US" sz="3200" b="1" dirty="0">
                <a:latin typeface="Calibri" panose="020F0502020204030204" pitchFamily="34" charset="0"/>
                <a:cs typeface="Calibri" panose="020F0502020204030204" pitchFamily="34" charset="0"/>
              </a:rPr>
              <a:t/>
            </a:r>
            <a:br>
              <a:rPr lang="en-US" sz="3200" b="1" dirty="0">
                <a:latin typeface="Calibri" panose="020F0502020204030204" pitchFamily="34" charset="0"/>
                <a:cs typeface="Calibri" panose="020F0502020204030204" pitchFamily="34" charset="0"/>
              </a:rPr>
            </a:br>
            <a:r>
              <a:rPr lang="en-US" sz="3200" b="1" dirty="0" smtClean="0">
                <a:latin typeface="Calibri" panose="020F0502020204030204" pitchFamily="34" charset="0"/>
                <a:cs typeface="Calibri" panose="020F0502020204030204" pitchFamily="34" charset="0"/>
              </a:rPr>
              <a:t>Weekly workouts </a:t>
            </a:r>
            <a:r>
              <a:rPr lang="en-US" sz="3200" b="1" dirty="0">
                <a:latin typeface="Calibri" panose="020F0502020204030204" pitchFamily="34" charset="0"/>
                <a:cs typeface="Calibri" panose="020F0502020204030204" pitchFamily="34" charset="0"/>
              </a:rPr>
              <a:t>will expose you to </a:t>
            </a:r>
            <a:r>
              <a:rPr lang="en-US" sz="3200" b="1" dirty="0" smtClean="0">
                <a:latin typeface="Calibri" panose="020F0502020204030204" pitchFamily="34" charset="0"/>
                <a:cs typeface="Calibri" panose="020F0502020204030204" pitchFamily="34" charset="0"/>
              </a:rPr>
              <a:t>a variety </a:t>
            </a:r>
            <a:r>
              <a:rPr lang="en-US" sz="3200" b="1" dirty="0">
                <a:latin typeface="Calibri" panose="020F0502020204030204" pitchFamily="34" charset="0"/>
                <a:cs typeface="Calibri" panose="020F0502020204030204" pitchFamily="34" charset="0"/>
              </a:rPr>
              <a:t>of </a:t>
            </a:r>
            <a:r>
              <a:rPr lang="en-US" sz="3200" b="1" dirty="0" smtClean="0">
                <a:latin typeface="Calibri" panose="020F0502020204030204" pitchFamily="34" charset="0"/>
                <a:cs typeface="Calibri" panose="020F0502020204030204" pitchFamily="34" charset="0"/>
              </a:rPr>
              <a:t>physical activities, in </a:t>
            </a:r>
            <a:r>
              <a:rPr lang="en-US" sz="3200" b="1" dirty="0">
                <a:latin typeface="Calibri" panose="020F0502020204030204" pitchFamily="34" charset="0"/>
                <a:cs typeface="Calibri" panose="020F0502020204030204" pitchFamily="34" charset="0"/>
              </a:rPr>
              <a:t>which anyone can take part and find </a:t>
            </a:r>
            <a:r>
              <a:rPr lang="en-US" sz="3200" b="1" dirty="0" smtClean="0">
                <a:latin typeface="Calibri" panose="020F0502020204030204" pitchFamily="34" charset="0"/>
                <a:cs typeface="Calibri" panose="020F0502020204030204" pitchFamily="34" charset="0"/>
              </a:rPr>
              <a:t>their “niche</a:t>
            </a:r>
            <a:r>
              <a:rPr lang="en-US" sz="3200" b="1" dirty="0">
                <a:latin typeface="Calibri" panose="020F0502020204030204" pitchFamily="34" charset="0"/>
                <a:cs typeface="Calibri" panose="020F0502020204030204" pitchFamily="34" charset="0"/>
              </a:rPr>
              <a:t>” in the colleges. You can also acquire a personal training program and personal guidance with instructors at the gym.</a:t>
            </a:r>
            <a:br>
              <a:rPr lang="en-US" sz="3200" b="1" dirty="0">
                <a:latin typeface="Calibri" panose="020F0502020204030204" pitchFamily="34" charset="0"/>
                <a:cs typeface="Calibri" panose="020F0502020204030204" pitchFamily="34" charset="0"/>
              </a:rPr>
            </a:br>
            <a:r>
              <a:rPr lang="en-US" sz="3200" b="1" dirty="0">
                <a:latin typeface="Calibri" panose="020F0502020204030204" pitchFamily="34" charset="0"/>
                <a:cs typeface="Calibri" panose="020F0502020204030204" pitchFamily="34" charset="0"/>
              </a:rPr>
              <a:t/>
            </a:r>
            <a:br>
              <a:rPr lang="en-US" sz="3200" b="1" dirty="0">
                <a:latin typeface="Calibri" panose="020F0502020204030204" pitchFamily="34" charset="0"/>
                <a:cs typeface="Calibri" panose="020F0502020204030204" pitchFamily="34" charset="0"/>
              </a:rPr>
            </a:br>
            <a:r>
              <a:rPr lang="en-US" sz="4400" b="1" dirty="0">
                <a:latin typeface="Calibri" panose="020F0502020204030204" pitchFamily="34" charset="0"/>
                <a:cs typeface="Calibri" panose="020F0502020204030204" pitchFamily="34" charset="0"/>
              </a:rPr>
              <a:t>Our Goal?</a:t>
            </a:r>
          </a:p>
        </p:txBody>
      </p:sp>
      <p:sp>
        <p:nvSpPr>
          <p:cNvPr id="7" name="כותרת 3"/>
          <p:cNvSpPr txBox="1">
            <a:spLocks/>
          </p:cNvSpPr>
          <p:nvPr/>
        </p:nvSpPr>
        <p:spPr>
          <a:xfrm>
            <a:off x="1274167" y="275334"/>
            <a:ext cx="7286676" cy="642942"/>
          </a:xfrm>
          <a:prstGeom prst="rect">
            <a:avLst/>
          </a:prstGeom>
        </p:spPr>
        <p:txBody>
          <a:bodyPr/>
          <a:lstStyle/>
          <a:p>
            <a:pPr algn="ctr">
              <a:defRPr/>
            </a:pPr>
            <a:r>
              <a:rPr lang="en-US" sz="4400" b="1" dirty="0" smtClean="0">
                <a:effectLst>
                  <a:glow rad="101600">
                    <a:schemeClr val="bg1">
                      <a:alpha val="60000"/>
                    </a:schemeClr>
                  </a:glow>
                </a:effectLst>
                <a:latin typeface="Calibri" panose="020F0502020204030204" pitchFamily="34" charset="0"/>
                <a:cs typeface="Calibri" panose="020F0502020204030204" pitchFamily="34" charset="0"/>
              </a:rPr>
              <a:t>Physical Culture in the </a:t>
            </a:r>
            <a:r>
              <a:rPr lang="en-US" sz="4400" b="1" dirty="0">
                <a:effectLst>
                  <a:glow rad="101600">
                    <a:schemeClr val="bg1">
                      <a:alpha val="60000"/>
                    </a:schemeClr>
                  </a:glow>
                </a:effectLst>
                <a:latin typeface="Calibri" panose="020F0502020204030204" pitchFamily="34" charset="0"/>
                <a:cs typeface="Calibri" panose="020F0502020204030204" pitchFamily="34" charset="0"/>
              </a:rPr>
              <a:t>INDC</a:t>
            </a:r>
            <a:endParaRPr lang="he-IL" sz="4400" b="1" dirty="0">
              <a:effectLst>
                <a:glow rad="101600">
                  <a:schemeClr val="bg1">
                    <a:alpha val="60000"/>
                  </a:schemeClr>
                </a:glow>
              </a:effectLst>
              <a:latin typeface="Calibri" panose="020F0502020204030204" pitchFamily="34" charset="0"/>
              <a:cs typeface="David" pitchFamily="2" charset="-79"/>
            </a:endParaRPr>
          </a:p>
        </p:txBody>
      </p:sp>
    </p:spTree>
  </p:cSld>
  <p:clrMapOvr>
    <a:masterClrMapping/>
  </p:clrMapOvr>
  <p:transition spd="slow"/>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VID-20140826-WA0000.mp4">
            <a:hlinkClick r:id="" action="ppaction://media"/>
          </p:cNvPr>
          <p:cNvPicPr>
            <a:picLocks noRot="1" noChangeAspect="1"/>
          </p:cNvPicPr>
          <p:nvPr>
            <a:videoFile r:link="rId1"/>
          </p:nvPr>
        </p:nvPicPr>
        <p:blipFill>
          <a:blip r:embed="rId4" cstate="print">
            <a:extLst>
              <a:ext uri="{28A0092B-C50C-407E-A947-70E740481C1C}">
                <a14:useLocalDpi xmlns:a14="http://schemas.microsoft.com/office/drawing/2010/main" val="0"/>
              </a:ext>
            </a:extLst>
          </a:blip>
          <a:srcRect/>
          <a:stretch>
            <a:fillRect/>
          </a:stretch>
        </p:blipFill>
        <p:spPr bwMode="auto">
          <a:xfrm>
            <a:off x="0" y="92075"/>
            <a:ext cx="9144000" cy="6765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timing>
    <p:tnLst>
      <p:par>
        <p:cTn id="1" dur="indefinite" restart="never" nodeType="tmRoot">
          <p:childTnLst>
            <p:seq concurrent="1" nextAc="seek">
              <p:cTn id="2" restart="whenNotActive" fill="hold" evtFilter="cancelBubble" nodeType="interactiveSeq">
                <p:stCondLst>
                  <p:cond evt="onClick" delay="0">
                    <p:tgtEl>
                      <p:spTgt spid="3"/>
                    </p:tgtEl>
                  </p:cond>
                </p:stCondLst>
                <p:endSync evt="end" delay="0">
                  <p:rtn val="all"/>
                </p:endSync>
                <p:childTnLst>
                  <p:par>
                    <p:cTn id="3" fill="hold" nodeType="clickPar">
                      <p:stCondLst>
                        <p:cond delay="0"/>
                      </p:stCondLst>
                      <p:childTnLst>
                        <p:par>
                          <p:cTn id="4" fill="hold" nodeType="withGroup">
                            <p:stCondLst>
                              <p:cond delay="0"/>
                            </p:stCondLst>
                            <p:childTnLst>
                              <p:par>
                                <p:cTn id="5" presetID="2" presetClass="mediacall" presetSubtype="0" fill="hold" nodeType="clickEffect">
                                  <p:stCondLst>
                                    <p:cond delay="0"/>
                                  </p:stCondLst>
                                  <p:childTnLst>
                                    <p:cmd type="call" cmd="togglePause">
                                      <p:cBhvr>
                                        <p:cTn id="6" dur="1" fill="hold"/>
                                        <p:tgtEl>
                                          <p:spTgt spid="3"/>
                                        </p:tgtEl>
                                      </p:cBhvr>
                                    </p:cmd>
                                  </p:childTnLst>
                                </p:cTn>
                              </p:par>
                            </p:childTnLst>
                          </p:cTn>
                        </p:par>
                      </p:childTnLst>
                    </p:cTn>
                  </p:par>
                </p:childTnLst>
              </p:cTn>
              <p:nextCondLst>
                <p:cond evt="onClick" delay="0">
                  <p:tgtEl>
                    <p:spTgt spid="3"/>
                  </p:tgtEl>
                </p:cond>
              </p:nextCondLst>
            </p:seq>
            <p:video fullScrn="1">
              <p:cMediaNode vol="80000">
                <p:cTn id="7" fill="hold" display="0">
                  <p:stCondLst>
                    <p:cond delay="indefinite"/>
                  </p:stCondLst>
                </p:cTn>
                <p:tgtEl>
                  <p:spTgt spid="3"/>
                </p:tgtEl>
              </p:cMediaNode>
            </p:video>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626" name="כותרת 3"/>
          <p:cNvSpPr>
            <a:spLocks noGrp="1"/>
          </p:cNvSpPr>
          <p:nvPr>
            <p:ph type="title"/>
          </p:nvPr>
        </p:nvSpPr>
        <p:spPr>
          <a:xfrm>
            <a:off x="179388" y="1989138"/>
            <a:ext cx="8683625" cy="5621337"/>
          </a:xfrm>
        </p:spPr>
        <p:txBody>
          <a:bodyPr/>
          <a:lstStyle/>
          <a:p>
            <a:pPr algn="ctr" rtl="0"/>
            <a:r>
              <a:rPr lang="en-US" altLang="en-US" sz="3200" b="1" dirty="0">
                <a:latin typeface="Calibri" panose="020F0502020204030204" pitchFamily="34" charset="0"/>
                <a:cs typeface="Calibri" panose="020F0502020204030204" pitchFamily="34" charset="0"/>
              </a:rPr>
              <a:t>Impart a </a:t>
            </a:r>
            <a:r>
              <a:rPr lang="en-US" altLang="en-US" sz="3200" b="1" dirty="0" smtClean="0">
                <a:latin typeface="Calibri" panose="020F0502020204030204" pitchFamily="34" charset="0"/>
                <a:cs typeface="Calibri" panose="020F0502020204030204" pitchFamily="34" charset="0"/>
              </a:rPr>
              <a:t>cultural and </a:t>
            </a:r>
            <a:r>
              <a:rPr lang="en-US" altLang="en-US" sz="3200" b="1" dirty="0">
                <a:latin typeface="Calibri" panose="020F0502020204030204" pitchFamily="34" charset="0"/>
                <a:cs typeface="Calibri" panose="020F0502020204030204" pitchFamily="34" charset="0"/>
              </a:rPr>
              <a:t>personal change </a:t>
            </a:r>
            <a:r>
              <a:rPr lang="en-US" altLang="en-US" sz="3200" b="1" dirty="0" smtClean="0">
                <a:latin typeface="Calibri" panose="020F0502020204030204" pitchFamily="34" charset="0"/>
                <a:cs typeface="Calibri" panose="020F0502020204030204" pitchFamily="34" charset="0"/>
              </a:rPr>
              <a:t>which includes </a:t>
            </a:r>
            <a:r>
              <a:rPr lang="en-US" altLang="en-US" sz="3200" b="1" dirty="0">
                <a:latin typeface="Calibri" panose="020F0502020204030204" pitchFamily="34" charset="0"/>
                <a:cs typeface="Calibri" panose="020F0502020204030204" pitchFamily="34" charset="0"/>
              </a:rPr>
              <a:t>improving performance of challenges, feeling </a:t>
            </a:r>
            <a:r>
              <a:rPr lang="en-US" altLang="en-US" sz="3200" b="1" dirty="0" smtClean="0">
                <a:latin typeface="Calibri" panose="020F0502020204030204" pitchFamily="34" charset="0"/>
                <a:cs typeface="Calibri" panose="020F0502020204030204" pitchFamily="34" charset="0"/>
              </a:rPr>
              <a:t>capability </a:t>
            </a:r>
            <a:r>
              <a:rPr lang="en-US" altLang="en-US" sz="3200" b="1" dirty="0">
                <a:latin typeface="Calibri" panose="020F0502020204030204" pitchFamily="34" charset="0"/>
                <a:cs typeface="Calibri" panose="020F0502020204030204" pitchFamily="34" charset="0"/>
              </a:rPr>
              <a:t>and self-confidence</a:t>
            </a:r>
            <a:br>
              <a:rPr lang="en-US" altLang="en-US" sz="3200" b="1" dirty="0">
                <a:latin typeface="Calibri" panose="020F0502020204030204" pitchFamily="34" charset="0"/>
                <a:cs typeface="Calibri" panose="020F0502020204030204" pitchFamily="34" charset="0"/>
              </a:rPr>
            </a:br>
            <a:r>
              <a:rPr lang="en-US" altLang="en-US" sz="3200" b="1" dirty="0">
                <a:latin typeface="Calibri" panose="020F0502020204030204" pitchFamily="34" charset="0"/>
                <a:cs typeface="Calibri" panose="020F0502020204030204" pitchFamily="34" charset="0"/>
              </a:rPr>
              <a:t>Perceptional transformation</a:t>
            </a:r>
            <a:br>
              <a:rPr lang="en-US" altLang="en-US" sz="3200" b="1" dirty="0">
                <a:latin typeface="Calibri" panose="020F0502020204030204" pitchFamily="34" charset="0"/>
                <a:cs typeface="Calibri" panose="020F0502020204030204" pitchFamily="34" charset="0"/>
              </a:rPr>
            </a:br>
            <a:r>
              <a:rPr lang="en-US" altLang="en-US" sz="3200" b="1" dirty="0">
                <a:latin typeface="Calibri" panose="020F0502020204030204" pitchFamily="34" charset="0"/>
                <a:cs typeface="Calibri" panose="020F0502020204030204" pitchFamily="34" charset="0"/>
              </a:rPr>
              <a:t>Experience, diversification and fun</a:t>
            </a:r>
            <a:br>
              <a:rPr lang="en-US" altLang="en-US" sz="3200" b="1" dirty="0">
                <a:latin typeface="Calibri" panose="020F0502020204030204" pitchFamily="34" charset="0"/>
                <a:cs typeface="Calibri" panose="020F0502020204030204" pitchFamily="34" charset="0"/>
              </a:rPr>
            </a:br>
            <a:r>
              <a:rPr lang="en-US" altLang="en-US" sz="3200" b="1" dirty="0">
                <a:latin typeface="Calibri" panose="020F0502020204030204" pitchFamily="34" charset="0"/>
                <a:cs typeface="Calibri" panose="020F0502020204030204" pitchFamily="34" charset="0"/>
              </a:rPr>
              <a:t>Professionalism – explain and </a:t>
            </a:r>
            <a:r>
              <a:rPr lang="en-US" altLang="en-US" sz="3200" b="1" dirty="0" smtClean="0">
                <a:latin typeface="Calibri" panose="020F0502020204030204" pitchFamily="34" charset="0"/>
                <a:cs typeface="Calibri" panose="020F0502020204030204" pitchFamily="34" charset="0"/>
              </a:rPr>
              <a:t>learn</a:t>
            </a:r>
            <a:r>
              <a:rPr lang="en-US" altLang="en-US" sz="3200" b="1" dirty="0">
                <a:latin typeface="Calibri" panose="020F0502020204030204" pitchFamily="34" charset="0"/>
                <a:cs typeface="Calibri" panose="020F0502020204030204" pitchFamily="34" charset="0"/>
              </a:rPr>
              <a:t/>
            </a:r>
            <a:br>
              <a:rPr lang="en-US" altLang="en-US" sz="3200" b="1" dirty="0">
                <a:latin typeface="Calibri" panose="020F0502020204030204" pitchFamily="34" charset="0"/>
                <a:cs typeface="Calibri" panose="020F0502020204030204" pitchFamily="34" charset="0"/>
              </a:rPr>
            </a:br>
            <a:r>
              <a:rPr lang="en-US" altLang="en-US" sz="3200" b="1" dirty="0">
                <a:latin typeface="Calibri" panose="020F0502020204030204" pitchFamily="34" charset="0"/>
                <a:cs typeface="Calibri" panose="020F0502020204030204" pitchFamily="34" charset="0"/>
              </a:rPr>
              <a:t>Sports culture agents</a:t>
            </a:r>
          </a:p>
        </p:txBody>
      </p:sp>
      <p:sp>
        <p:nvSpPr>
          <p:cNvPr id="7" name="כותרת 3"/>
          <p:cNvSpPr txBox="1">
            <a:spLocks/>
          </p:cNvSpPr>
          <p:nvPr/>
        </p:nvSpPr>
        <p:spPr>
          <a:xfrm>
            <a:off x="697706" y="188640"/>
            <a:ext cx="8165307" cy="642942"/>
          </a:xfrm>
          <a:prstGeom prst="rect">
            <a:avLst/>
          </a:prstGeom>
        </p:spPr>
        <p:txBody>
          <a:bodyPr/>
          <a:lstStyle/>
          <a:p>
            <a:pPr algn="ctr" rtl="1">
              <a:defRPr/>
            </a:pPr>
            <a:r>
              <a:rPr lang="en-US" sz="4400" b="1" dirty="0">
                <a:effectLst>
                  <a:glow rad="101600">
                    <a:schemeClr val="bg1">
                      <a:alpha val="60000"/>
                    </a:schemeClr>
                  </a:glow>
                </a:effectLst>
                <a:latin typeface="Calibri" panose="020F0502020204030204" pitchFamily="34" charset="0"/>
                <a:cs typeface="Calibri" panose="020F0502020204030204" pitchFamily="34" charset="0"/>
              </a:rPr>
              <a:t>Goals of the </a:t>
            </a:r>
          </a:p>
          <a:p>
            <a:pPr algn="ctr" rtl="1">
              <a:defRPr/>
            </a:pPr>
            <a:r>
              <a:rPr lang="en-US" sz="4400" b="1" dirty="0" smtClean="0">
                <a:effectLst>
                  <a:glow rad="101600">
                    <a:schemeClr val="bg1">
                      <a:alpha val="60000"/>
                    </a:schemeClr>
                  </a:glow>
                </a:effectLst>
                <a:latin typeface="Calibri" panose="020F0502020204030204" pitchFamily="34" charset="0"/>
                <a:cs typeface="Calibri" panose="020F0502020204030204" pitchFamily="34" charset="0"/>
              </a:rPr>
              <a:t>Physical Culture </a:t>
            </a:r>
            <a:r>
              <a:rPr lang="en-US" sz="4400" b="1" dirty="0">
                <a:effectLst>
                  <a:glow rad="101600">
                    <a:schemeClr val="bg1">
                      <a:alpha val="60000"/>
                    </a:schemeClr>
                  </a:glow>
                </a:effectLst>
                <a:latin typeface="Calibri" panose="020F0502020204030204" pitchFamily="34" charset="0"/>
                <a:cs typeface="Calibri" panose="020F0502020204030204" pitchFamily="34" charset="0"/>
              </a:rPr>
              <a:t>Department</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6674" name="תמונה 4"/>
          <p:cNvPicPr>
            <a:picLocks noChangeAspect="1"/>
          </p:cNvPicPr>
          <p:nvPr/>
        </p:nvPicPr>
        <p:blipFill>
          <a:blip r:embed="rId3" cstate="print">
            <a:extLst>
              <a:ext uri="{28A0092B-C50C-407E-A947-70E740481C1C}">
                <a14:useLocalDpi xmlns:a14="http://schemas.microsoft.com/office/drawing/2010/main" val="0"/>
              </a:ext>
            </a:extLst>
          </a:blip>
          <a:srcRect l="16614" t="32686" r="43535" b="13947"/>
          <a:stretch>
            <a:fillRect/>
          </a:stretch>
        </p:blipFill>
        <p:spPr bwMode="auto">
          <a:xfrm>
            <a:off x="0" y="-26988"/>
            <a:ext cx="9180513" cy="69850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כותרת 3"/>
          <p:cNvSpPr txBox="1">
            <a:spLocks/>
          </p:cNvSpPr>
          <p:nvPr/>
        </p:nvSpPr>
        <p:spPr>
          <a:xfrm>
            <a:off x="1192758" y="330494"/>
            <a:ext cx="7286676" cy="642942"/>
          </a:xfrm>
          <a:prstGeom prst="rect">
            <a:avLst/>
          </a:prstGeom>
        </p:spPr>
        <p:txBody>
          <a:bodyPr/>
          <a:lstStyle/>
          <a:p>
            <a:pPr algn="ctr">
              <a:defRPr/>
            </a:pPr>
            <a:r>
              <a:rPr lang="en-US" sz="4400" b="1" dirty="0">
                <a:effectLst>
                  <a:glow rad="101600">
                    <a:schemeClr val="bg1">
                      <a:alpha val="60000"/>
                    </a:schemeClr>
                  </a:glow>
                </a:effectLst>
                <a:latin typeface="Calibri" panose="020F0502020204030204" pitchFamily="34" charset="0"/>
                <a:cs typeface="Calibri" panose="020F0502020204030204" pitchFamily="34" charset="0"/>
              </a:rPr>
              <a:t>I </a:t>
            </a:r>
            <a:r>
              <a:rPr lang="en-US" sz="4400" b="1" dirty="0" smtClean="0">
                <a:effectLst>
                  <a:glow rad="101600">
                    <a:schemeClr val="bg1">
                      <a:alpha val="60000"/>
                    </a:schemeClr>
                  </a:glow>
                </a:effectLst>
                <a:latin typeface="Calibri" panose="020F0502020204030204" pitchFamily="34" charset="0"/>
                <a:cs typeface="Calibri" panose="020F0502020204030204" pitchFamily="34" charset="0"/>
              </a:rPr>
              <a:t>Believe in</a:t>
            </a:r>
            <a:endParaRPr lang="he-IL" sz="4400" b="1" dirty="0">
              <a:effectLst>
                <a:glow rad="101600">
                  <a:schemeClr val="bg1">
                    <a:alpha val="60000"/>
                  </a:schemeClr>
                </a:glow>
              </a:effectLst>
              <a:latin typeface="Calibri" panose="020F0502020204030204" pitchFamily="34" charset="0"/>
              <a:cs typeface="David" pitchFamily="2" charset="-79"/>
            </a:endParaRPr>
          </a:p>
        </p:txBody>
      </p:sp>
      <p:grpSp>
        <p:nvGrpSpPr>
          <p:cNvPr id="156676" name="קבוצה 4"/>
          <p:cNvGrpSpPr>
            <a:grpSpLocks/>
          </p:cNvGrpSpPr>
          <p:nvPr/>
        </p:nvGrpSpPr>
        <p:grpSpPr bwMode="auto">
          <a:xfrm>
            <a:off x="1187450" y="1484313"/>
            <a:ext cx="7272338" cy="4968875"/>
            <a:chOff x="1187624" y="1484784"/>
            <a:chExt cx="7272808" cy="4968552"/>
          </a:xfrm>
        </p:grpSpPr>
        <p:graphicFrame>
          <p:nvGraphicFramePr>
            <p:cNvPr id="2" name="דיאגרמה 1"/>
            <p:cNvGraphicFramePr/>
            <p:nvPr>
              <p:extLst>
                <p:ext uri="{D42A27DB-BD31-4B8C-83A1-F6EECF244321}">
                  <p14:modId xmlns:p14="http://schemas.microsoft.com/office/powerpoint/2010/main" val="3907828692"/>
                </p:ext>
              </p:extLst>
            </p:nvPr>
          </p:nvGraphicFramePr>
          <p:xfrm>
            <a:off x="1187624" y="1484784"/>
            <a:ext cx="7272808" cy="4968552"/>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4" name="מלבן מעוגל 3"/>
            <p:cNvSpPr/>
            <p:nvPr/>
          </p:nvSpPr>
          <p:spPr>
            <a:xfrm>
              <a:off x="2627580" y="5589792"/>
              <a:ext cx="4248425" cy="431772"/>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r>
                <a:rPr lang="en-US" sz="3600" b="1" dirty="0">
                  <a:solidFill>
                    <a:srgbClr val="002060"/>
                  </a:solidFill>
                </a:rPr>
                <a:t>Sports Culture</a:t>
              </a:r>
              <a:endParaRPr lang="he-IL" sz="3600" b="1" dirty="0">
                <a:solidFill>
                  <a:srgbClr val="002060"/>
                </a:solidFill>
              </a:endParaRPr>
            </a:p>
          </p:txBody>
        </p:sp>
      </p:grpSp>
      <p:sp>
        <p:nvSpPr>
          <p:cNvPr id="8" name="Oval 7"/>
          <p:cNvSpPr/>
          <p:nvPr/>
        </p:nvSpPr>
        <p:spPr>
          <a:xfrm>
            <a:off x="1475656" y="1772549"/>
            <a:ext cx="1688935" cy="1675947"/>
          </a:xfrm>
          <a:prstGeom prst="ellipse">
            <a:avLst/>
          </a:prstGeom>
          <a:blipFill rotWithShape="1">
            <a:blip r:embed="rId9"/>
            <a:stretch>
              <a:fillRect/>
            </a:stretch>
          </a:blipFill>
        </p:spPr>
        <p:style>
          <a:lnRef idx="2">
            <a:schemeClr val="lt1">
              <a:hueOff val="0"/>
              <a:satOff val="0"/>
              <a:lumOff val="0"/>
              <a:alphaOff val="0"/>
            </a:schemeClr>
          </a:lnRef>
          <a:fillRef idx="1">
            <a:scrgbClr r="0" g="0" b="0"/>
          </a:fillRef>
          <a:effectRef idx="0">
            <a:schemeClr val="accent5">
              <a:tint val="50000"/>
              <a:hueOff val="0"/>
              <a:satOff val="0"/>
              <a:lumOff val="0"/>
              <a:alphaOff val="0"/>
            </a:schemeClr>
          </a:effectRef>
          <a:fontRef idx="minor">
            <a:schemeClr val="lt1">
              <a:hueOff val="0"/>
              <a:satOff val="0"/>
              <a:lumOff val="0"/>
              <a:alphaOff val="0"/>
            </a:schemeClr>
          </a:fontRef>
        </p:style>
      </p:sp>
      <p:sp>
        <p:nvSpPr>
          <p:cNvPr id="9" name="Oval 8"/>
          <p:cNvSpPr/>
          <p:nvPr/>
        </p:nvSpPr>
        <p:spPr>
          <a:xfrm>
            <a:off x="3996301" y="1805199"/>
            <a:ext cx="1654635" cy="1654635"/>
          </a:xfrm>
          <a:prstGeom prst="ellipse">
            <a:avLst/>
          </a:prstGeom>
          <a:blipFill rotWithShape="1">
            <a:blip r:embed="rId10"/>
            <a:stretch>
              <a:fillRect/>
            </a:stretch>
          </a:blipFill>
        </p:spPr>
        <p:style>
          <a:lnRef idx="2">
            <a:schemeClr val="lt1">
              <a:hueOff val="0"/>
              <a:satOff val="0"/>
              <a:lumOff val="0"/>
              <a:alphaOff val="0"/>
            </a:schemeClr>
          </a:lnRef>
          <a:fillRef idx="1">
            <a:scrgbClr r="0" g="0" b="0"/>
          </a:fillRef>
          <a:effectRef idx="0">
            <a:schemeClr val="accent5">
              <a:tint val="50000"/>
              <a:hueOff val="2165609"/>
              <a:satOff val="-1824"/>
              <a:lumOff val="628"/>
              <a:alphaOff val="0"/>
            </a:schemeClr>
          </a:effectRef>
          <a:fontRef idx="minor">
            <a:schemeClr val="lt1">
              <a:hueOff val="0"/>
              <a:satOff val="0"/>
              <a:lumOff val="0"/>
              <a:alphaOff val="0"/>
            </a:schemeClr>
          </a:fontRef>
        </p:style>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8722" name="תמונה 4"/>
          <p:cNvPicPr>
            <a:picLocks noChangeAspect="1"/>
          </p:cNvPicPr>
          <p:nvPr/>
        </p:nvPicPr>
        <p:blipFill>
          <a:blip r:embed="rId3" cstate="print">
            <a:extLst>
              <a:ext uri="{28A0092B-C50C-407E-A947-70E740481C1C}">
                <a14:useLocalDpi xmlns:a14="http://schemas.microsoft.com/office/drawing/2010/main" val="0"/>
              </a:ext>
            </a:extLst>
          </a:blip>
          <a:srcRect l="16614" t="32686" r="43535" b="13947"/>
          <a:stretch>
            <a:fillRect/>
          </a:stretch>
        </p:blipFill>
        <p:spPr bwMode="auto">
          <a:xfrm>
            <a:off x="0" y="-26988"/>
            <a:ext cx="9180513" cy="69850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כותרת 3"/>
          <p:cNvSpPr>
            <a:spLocks noGrp="1"/>
          </p:cNvSpPr>
          <p:nvPr>
            <p:ph type="title"/>
          </p:nvPr>
        </p:nvSpPr>
        <p:spPr>
          <a:xfrm>
            <a:off x="827088" y="1346200"/>
            <a:ext cx="7921625" cy="6043613"/>
          </a:xfrm>
        </p:spPr>
        <p:txBody>
          <a:bodyPr rtlCol="0">
            <a:normAutofit/>
          </a:bodyPr>
          <a:lstStyle/>
          <a:p>
            <a:pPr algn="ctr" rtl="0" eaLnBrk="1" fontAlgn="auto" hangingPunct="1">
              <a:lnSpc>
                <a:spcPct val="150000"/>
              </a:lnSpc>
              <a:spcAft>
                <a:spcPts val="0"/>
              </a:spcAft>
              <a:defRPr/>
            </a:pPr>
            <a:r>
              <a:rPr lang="he-IL" sz="3200" b="1" cap="all" dirty="0">
                <a:ln w="9000" cmpd="sng">
                  <a:noFill/>
                  <a:prstDash val="solid"/>
                </a:ln>
                <a:solidFill>
                  <a:schemeClr val="tx1"/>
                </a:solidFill>
                <a:effectLst>
                  <a:outerShdw blurRad="38100" dist="38100" dir="2700000" algn="tl">
                    <a:srgbClr val="000000">
                      <a:alpha val="43137"/>
                    </a:srgbClr>
                  </a:outerShdw>
                </a:effectLst>
                <a:latin typeface="Calibri" panose="020F0502020204030204" pitchFamily="34" charset="0"/>
                <a:ea typeface="+mn-ea"/>
                <a:cs typeface="David" pitchFamily="2" charset="-79"/>
              </a:rPr>
              <a:t/>
            </a:r>
            <a:br>
              <a:rPr lang="he-IL" sz="3200" b="1" cap="all" dirty="0">
                <a:ln w="9000" cmpd="sng">
                  <a:noFill/>
                  <a:prstDash val="solid"/>
                </a:ln>
                <a:solidFill>
                  <a:schemeClr val="tx1"/>
                </a:solidFill>
                <a:effectLst>
                  <a:outerShdw blurRad="38100" dist="38100" dir="2700000" algn="tl">
                    <a:srgbClr val="000000">
                      <a:alpha val="43137"/>
                    </a:srgbClr>
                  </a:outerShdw>
                </a:effectLst>
                <a:latin typeface="Calibri" panose="020F0502020204030204" pitchFamily="34" charset="0"/>
                <a:ea typeface="+mn-ea"/>
                <a:cs typeface="David" pitchFamily="2" charset="-79"/>
              </a:rPr>
            </a:br>
            <a:r>
              <a:rPr lang="en-US" sz="2700" b="1" cap="all" dirty="0">
                <a:ln w="9000" cmpd="sng">
                  <a:noFill/>
                  <a:prstDash val="solid"/>
                </a:ln>
                <a:solidFill>
                  <a:schemeClr val="tx1"/>
                </a:solidFill>
                <a:effectLst>
                  <a:outerShdw blurRad="38100" dist="38100" dir="2700000" algn="tl">
                    <a:srgbClr val="000000">
                      <a:alpha val="43137"/>
                    </a:srgbClr>
                  </a:outerShdw>
                </a:effectLst>
                <a:latin typeface="Calibri" panose="020F0502020204030204" pitchFamily="34" charset="0"/>
                <a:ea typeface="+mn-ea"/>
                <a:cs typeface="Calibri" panose="020F0502020204030204" pitchFamily="34" charset="0"/>
              </a:rPr>
              <a:t>Who likes waking up early?</a:t>
            </a:r>
            <a:br>
              <a:rPr lang="en-US" sz="2700" b="1" cap="all" dirty="0">
                <a:ln w="9000" cmpd="sng">
                  <a:noFill/>
                  <a:prstDash val="solid"/>
                </a:ln>
                <a:solidFill>
                  <a:schemeClr val="tx1"/>
                </a:solidFill>
                <a:effectLst>
                  <a:outerShdw blurRad="38100" dist="38100" dir="2700000" algn="tl">
                    <a:srgbClr val="000000">
                      <a:alpha val="43137"/>
                    </a:srgbClr>
                  </a:outerShdw>
                </a:effectLst>
                <a:latin typeface="Calibri" panose="020F0502020204030204" pitchFamily="34" charset="0"/>
                <a:ea typeface="+mn-ea"/>
                <a:cs typeface="Calibri" panose="020F0502020204030204" pitchFamily="34" charset="0"/>
              </a:rPr>
            </a:br>
            <a:r>
              <a:rPr lang="en-US" sz="2700" b="1" cap="all" dirty="0">
                <a:ln w="9000" cmpd="sng">
                  <a:noFill/>
                  <a:prstDash val="solid"/>
                </a:ln>
                <a:solidFill>
                  <a:schemeClr val="tx1"/>
                </a:solidFill>
                <a:effectLst>
                  <a:outerShdw blurRad="38100" dist="38100" dir="2700000" algn="tl">
                    <a:srgbClr val="000000">
                      <a:alpha val="43137"/>
                    </a:srgbClr>
                  </a:outerShdw>
                </a:effectLst>
                <a:latin typeface="Calibri" panose="020F0502020204030204" pitchFamily="34" charset="0"/>
                <a:ea typeface="+mn-ea"/>
                <a:cs typeface="Calibri" panose="020F0502020204030204" pitchFamily="34" charset="0"/>
              </a:rPr>
              <a:t>Who likes waking up early for a workout?</a:t>
            </a:r>
            <a:br>
              <a:rPr lang="en-US" sz="2700" b="1" cap="all" dirty="0">
                <a:ln w="9000" cmpd="sng">
                  <a:noFill/>
                  <a:prstDash val="solid"/>
                </a:ln>
                <a:solidFill>
                  <a:schemeClr val="tx1"/>
                </a:solidFill>
                <a:effectLst>
                  <a:outerShdw blurRad="38100" dist="38100" dir="2700000" algn="tl">
                    <a:srgbClr val="000000">
                      <a:alpha val="43137"/>
                    </a:srgbClr>
                  </a:outerShdw>
                </a:effectLst>
                <a:latin typeface="Calibri" panose="020F0502020204030204" pitchFamily="34" charset="0"/>
                <a:ea typeface="+mn-ea"/>
                <a:cs typeface="Calibri" panose="020F0502020204030204" pitchFamily="34" charset="0"/>
              </a:rPr>
            </a:br>
            <a:r>
              <a:rPr lang="en-US" sz="2700" b="1" cap="all" dirty="0">
                <a:ln w="9000" cmpd="sng">
                  <a:noFill/>
                  <a:prstDash val="solid"/>
                </a:ln>
                <a:solidFill>
                  <a:schemeClr val="tx1"/>
                </a:solidFill>
                <a:effectLst>
                  <a:outerShdw blurRad="38100" dist="38100" dir="2700000" algn="tl">
                    <a:srgbClr val="000000">
                      <a:alpha val="43137"/>
                    </a:srgbClr>
                  </a:outerShdw>
                </a:effectLst>
                <a:latin typeface="Calibri" panose="020F0502020204030204" pitchFamily="34" charset="0"/>
                <a:ea typeface="+mn-ea"/>
                <a:cs typeface="Calibri" panose="020F0502020204030204" pitchFamily="34" charset="0"/>
              </a:rPr>
              <a:t>Who likes waking up early for a workout in winter?</a:t>
            </a:r>
            <a:r>
              <a:rPr lang="he-IL" sz="2700" b="1" cap="all" dirty="0">
                <a:ln w="9000" cmpd="sng">
                  <a:noFill/>
                  <a:prstDash val="solid"/>
                </a:ln>
                <a:solidFill>
                  <a:schemeClr val="tx1"/>
                </a:solidFill>
                <a:effectLst>
                  <a:outerShdw blurRad="38100" dist="38100" dir="2700000" algn="tl">
                    <a:srgbClr val="000000">
                      <a:alpha val="43137"/>
                    </a:srgbClr>
                  </a:outerShdw>
                </a:effectLst>
                <a:latin typeface="Calibri" panose="020F0502020204030204" pitchFamily="34" charset="0"/>
                <a:ea typeface="+mn-ea"/>
                <a:cs typeface="David" pitchFamily="2" charset="-79"/>
              </a:rPr>
              <a:t/>
            </a:r>
            <a:br>
              <a:rPr lang="he-IL" sz="2700" b="1" cap="all" dirty="0">
                <a:ln w="9000" cmpd="sng">
                  <a:noFill/>
                  <a:prstDash val="solid"/>
                </a:ln>
                <a:solidFill>
                  <a:schemeClr val="tx1"/>
                </a:solidFill>
                <a:effectLst>
                  <a:outerShdw blurRad="38100" dist="38100" dir="2700000" algn="tl">
                    <a:srgbClr val="000000">
                      <a:alpha val="43137"/>
                    </a:srgbClr>
                  </a:outerShdw>
                </a:effectLst>
                <a:latin typeface="Calibri" panose="020F0502020204030204" pitchFamily="34" charset="0"/>
                <a:ea typeface="+mn-ea"/>
                <a:cs typeface="David" pitchFamily="2" charset="-79"/>
              </a:rPr>
            </a:br>
            <a:r>
              <a:rPr lang="en-US" sz="2700" b="1" cap="all" dirty="0">
                <a:ln w="9000" cmpd="sng">
                  <a:noFill/>
                  <a:prstDash val="solid"/>
                </a:ln>
                <a:solidFill>
                  <a:schemeClr val="tx1"/>
                </a:solidFill>
                <a:effectLst>
                  <a:outerShdw blurRad="38100" dist="38100" dir="2700000" algn="tl">
                    <a:srgbClr val="000000">
                      <a:alpha val="43137"/>
                    </a:srgbClr>
                  </a:outerShdw>
                </a:effectLst>
                <a:latin typeface="Calibri" panose="020F0502020204030204" pitchFamily="34" charset="0"/>
                <a:ea typeface="+mn-ea"/>
                <a:cs typeface="Calibri" panose="020F0502020204030204" pitchFamily="34" charset="0"/>
              </a:rPr>
              <a:t>Who wakes up mumbling… yes… yes… yes…?</a:t>
            </a:r>
            <a:r>
              <a:rPr lang="he-IL" sz="2700" b="1" cap="all" dirty="0">
                <a:ln w="9000" cmpd="sng">
                  <a:noFill/>
                  <a:prstDash val="solid"/>
                </a:ln>
                <a:solidFill>
                  <a:schemeClr val="tx1"/>
                </a:solidFill>
                <a:effectLst>
                  <a:outerShdw blurRad="38100" dist="38100" dir="2700000" algn="tl">
                    <a:srgbClr val="000000">
                      <a:alpha val="43137"/>
                    </a:srgbClr>
                  </a:outerShdw>
                </a:effectLst>
                <a:latin typeface="Calibri" panose="020F0502020204030204" pitchFamily="34" charset="0"/>
                <a:ea typeface="+mn-ea"/>
                <a:cs typeface="David" pitchFamily="2" charset="-79"/>
              </a:rPr>
              <a:t/>
            </a:r>
            <a:br>
              <a:rPr lang="he-IL" sz="2700" b="1" cap="all" dirty="0">
                <a:ln w="9000" cmpd="sng">
                  <a:noFill/>
                  <a:prstDash val="solid"/>
                </a:ln>
                <a:solidFill>
                  <a:schemeClr val="tx1"/>
                </a:solidFill>
                <a:effectLst>
                  <a:outerShdw blurRad="38100" dist="38100" dir="2700000" algn="tl">
                    <a:srgbClr val="000000">
                      <a:alpha val="43137"/>
                    </a:srgbClr>
                  </a:outerShdw>
                </a:effectLst>
                <a:latin typeface="Calibri" panose="020F0502020204030204" pitchFamily="34" charset="0"/>
                <a:ea typeface="+mn-ea"/>
                <a:cs typeface="David" pitchFamily="2" charset="-79"/>
              </a:rPr>
            </a:br>
            <a:r>
              <a:rPr lang="he-IL" sz="8900" b="1" cap="all" dirty="0">
                <a:ln w="9000" cmpd="sng">
                  <a:noFill/>
                  <a:prstDash val="solid"/>
                </a:ln>
                <a:solidFill>
                  <a:schemeClr val="tx1"/>
                </a:solidFill>
                <a:effectLst>
                  <a:outerShdw blurRad="38100" dist="38100" dir="2700000" algn="tl">
                    <a:srgbClr val="000000">
                      <a:alpha val="43137"/>
                    </a:srgbClr>
                  </a:outerShdw>
                </a:effectLst>
                <a:latin typeface="Calibri" panose="020F0502020204030204" pitchFamily="34" charset="0"/>
                <a:ea typeface="+mn-ea"/>
                <a:cs typeface="David" pitchFamily="2" charset="-79"/>
              </a:rPr>
              <a:t>?</a:t>
            </a:r>
          </a:p>
        </p:txBody>
      </p:sp>
      <p:sp>
        <p:nvSpPr>
          <p:cNvPr id="9" name="כותרת 3"/>
          <p:cNvSpPr txBox="1">
            <a:spLocks/>
          </p:cNvSpPr>
          <p:nvPr/>
        </p:nvSpPr>
        <p:spPr>
          <a:xfrm>
            <a:off x="953852" y="337949"/>
            <a:ext cx="7668344" cy="642942"/>
          </a:xfrm>
          <a:prstGeom prst="rect">
            <a:avLst/>
          </a:prstGeom>
        </p:spPr>
        <p:txBody>
          <a:bodyPr/>
          <a:lstStyle/>
          <a:p>
            <a:pPr algn="ctr">
              <a:defRPr/>
            </a:pPr>
            <a:r>
              <a:rPr lang="en-US" sz="4000" b="1" u="sng" cap="all" dirty="0">
                <a:ln w="9000" cmpd="sng">
                  <a:noFill/>
                  <a:prstDash val="solid"/>
                </a:ln>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What do you do when you wake up in the morning…</a:t>
            </a:r>
            <a:endParaRPr lang="he-IL" sz="4000" b="1" dirty="0">
              <a:effectLst>
                <a:glow rad="101600">
                  <a:schemeClr val="bg1">
                    <a:alpha val="60000"/>
                  </a:schemeClr>
                </a:glow>
              </a:effectLst>
              <a:latin typeface="Calibri" panose="020F0502020204030204" pitchFamily="34" charset="0"/>
              <a:cs typeface="David" pitchFamily="2" charset="-79"/>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0770" name="תמונה 4"/>
          <p:cNvPicPr>
            <a:picLocks noChangeAspect="1"/>
          </p:cNvPicPr>
          <p:nvPr/>
        </p:nvPicPr>
        <p:blipFill>
          <a:blip r:embed="rId3" cstate="print">
            <a:extLst>
              <a:ext uri="{28A0092B-C50C-407E-A947-70E740481C1C}">
                <a14:useLocalDpi xmlns:a14="http://schemas.microsoft.com/office/drawing/2010/main" val="0"/>
              </a:ext>
            </a:extLst>
          </a:blip>
          <a:srcRect l="16614" t="32686" r="43535" b="13947"/>
          <a:stretch>
            <a:fillRect/>
          </a:stretch>
        </p:blipFill>
        <p:spPr bwMode="auto">
          <a:xfrm>
            <a:off x="0" y="-26988"/>
            <a:ext cx="9180513" cy="69850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כותרת 3"/>
          <p:cNvSpPr txBox="1">
            <a:spLocks/>
          </p:cNvSpPr>
          <p:nvPr/>
        </p:nvSpPr>
        <p:spPr>
          <a:xfrm>
            <a:off x="1115616" y="476672"/>
            <a:ext cx="7286676" cy="642942"/>
          </a:xfrm>
          <a:prstGeom prst="rect">
            <a:avLst/>
          </a:prstGeom>
        </p:spPr>
        <p:txBody>
          <a:bodyPr/>
          <a:lstStyle/>
          <a:p>
            <a:pPr algn="ctr">
              <a:defRPr/>
            </a:pPr>
            <a:r>
              <a:rPr lang="he-IL" sz="3200" b="1" u="sng" cap="all" dirty="0">
                <a:ln w="9000" cmpd="sng">
                  <a:noFill/>
                  <a:prstDash val="solid"/>
                </a:ln>
                <a:effectLst>
                  <a:outerShdw blurRad="38100" dist="38100" dir="2700000" algn="tl">
                    <a:srgbClr val="000000">
                      <a:alpha val="43137"/>
                    </a:srgbClr>
                  </a:outerShdw>
                </a:effectLst>
                <a:cs typeface="David" pitchFamily="2" charset="-79"/>
              </a:rPr>
              <a:t/>
            </a:r>
            <a:br>
              <a:rPr lang="he-IL" sz="3200" b="1" u="sng" cap="all" dirty="0">
                <a:ln w="9000" cmpd="sng">
                  <a:noFill/>
                  <a:prstDash val="solid"/>
                </a:ln>
                <a:effectLst>
                  <a:outerShdw blurRad="38100" dist="38100" dir="2700000" algn="tl">
                    <a:srgbClr val="000000">
                      <a:alpha val="43137"/>
                    </a:srgbClr>
                  </a:outerShdw>
                </a:effectLst>
                <a:cs typeface="David" pitchFamily="2" charset="-79"/>
              </a:rPr>
            </a:br>
            <a:endParaRPr lang="he-IL" sz="3200" b="1" dirty="0">
              <a:effectLst>
                <a:glow rad="101600">
                  <a:schemeClr val="bg1">
                    <a:alpha val="60000"/>
                  </a:schemeClr>
                </a:glow>
              </a:effectLst>
              <a:cs typeface="David" pitchFamily="2" charset="-79"/>
            </a:endParaRPr>
          </a:p>
        </p:txBody>
      </p:sp>
      <p:sp>
        <p:nvSpPr>
          <p:cNvPr id="160772" name="TextBox 1"/>
          <p:cNvSpPr txBox="1">
            <a:spLocks noChangeArrowheads="1"/>
          </p:cNvSpPr>
          <p:nvPr/>
        </p:nvSpPr>
        <p:spPr bwMode="auto">
          <a:xfrm>
            <a:off x="1054100" y="233363"/>
            <a:ext cx="7991475" cy="5694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r" rtl="1">
              <a:spcBef>
                <a:spcPts val="1000"/>
              </a:spcBef>
              <a:buClr>
                <a:schemeClr val="accent1"/>
              </a:buClr>
              <a:buFont typeface="Wingdings 3" panose="05040102010807070707" pitchFamily="18" charset="2"/>
              <a:buChar char=""/>
              <a:defRPr>
                <a:solidFill>
                  <a:srgbClr val="404040"/>
                </a:solidFill>
                <a:latin typeface="Century Gothic" panose="020B0502020202020204" pitchFamily="34" charset="0"/>
                <a:cs typeface="Gisha" panose="020B0502040204020203" pitchFamily="34" charset="-79"/>
              </a:defRPr>
            </a:lvl1pPr>
            <a:lvl2pPr marL="742950" indent="-285750" algn="r" rtl="1">
              <a:spcBef>
                <a:spcPts val="1000"/>
              </a:spcBef>
              <a:buClr>
                <a:schemeClr val="accent1"/>
              </a:buClr>
              <a:buFont typeface="Wingdings 3" panose="05040102010807070707" pitchFamily="18" charset="2"/>
              <a:buChar char=""/>
              <a:defRPr sz="1600">
                <a:solidFill>
                  <a:srgbClr val="404040"/>
                </a:solidFill>
                <a:latin typeface="Century Gothic" panose="020B0502020202020204" pitchFamily="34" charset="0"/>
                <a:cs typeface="Gisha" panose="020B0502040204020203" pitchFamily="34" charset="-79"/>
              </a:defRPr>
            </a:lvl2pPr>
            <a:lvl3pPr marL="1143000" indent="-228600" algn="r" rtl="1">
              <a:spcBef>
                <a:spcPts val="1000"/>
              </a:spcBef>
              <a:buClr>
                <a:schemeClr val="accent1"/>
              </a:buClr>
              <a:buFont typeface="Wingdings 3" panose="05040102010807070707" pitchFamily="18" charset="2"/>
              <a:buChar char=""/>
              <a:defRPr sz="1400">
                <a:solidFill>
                  <a:srgbClr val="404040"/>
                </a:solidFill>
                <a:latin typeface="Century Gothic" panose="020B0502020202020204" pitchFamily="34" charset="0"/>
                <a:cs typeface="Gisha" panose="020B0502040204020203" pitchFamily="34" charset="-79"/>
              </a:defRPr>
            </a:lvl3pPr>
            <a:lvl4pPr marL="1600200" indent="-228600" algn="r" rtl="1">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cs typeface="Gisha" panose="020B0502040204020203" pitchFamily="34" charset="-79"/>
              </a:defRPr>
            </a:lvl4pPr>
            <a:lvl5pPr marL="2057400" indent="-228600" algn="r" rtl="1">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cs typeface="Gisha" panose="020B0502040204020203" pitchFamily="34" charset="-79"/>
              </a:defRPr>
            </a:lvl5pPr>
            <a:lvl6pPr marL="2514600" indent="-228600" algn="r" rtl="1"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cs typeface="Gisha" panose="020B0502040204020203" pitchFamily="34" charset="-79"/>
              </a:defRPr>
            </a:lvl6pPr>
            <a:lvl7pPr marL="2971800" indent="-228600" algn="r" rtl="1"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cs typeface="Gisha" panose="020B0502040204020203" pitchFamily="34" charset="-79"/>
              </a:defRPr>
            </a:lvl7pPr>
            <a:lvl8pPr marL="3429000" indent="-228600" algn="r" rtl="1"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cs typeface="Gisha" panose="020B0502040204020203" pitchFamily="34" charset="-79"/>
              </a:defRPr>
            </a:lvl8pPr>
            <a:lvl9pPr marL="3886200" indent="-228600" algn="r" rtl="1"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cs typeface="Gisha" panose="020B0502040204020203" pitchFamily="34" charset="-79"/>
              </a:defRPr>
            </a:lvl9pPr>
          </a:lstStyle>
          <a:p>
            <a:pPr algn="ctr" rtl="0">
              <a:spcBef>
                <a:spcPct val="0"/>
              </a:spcBef>
              <a:buClrTx/>
              <a:buFontTx/>
              <a:buNone/>
            </a:pPr>
            <a:r>
              <a:rPr lang="en-US" altLang="en-US" sz="4400" b="1" u="sng" dirty="0">
                <a:solidFill>
                  <a:schemeClr val="tx1"/>
                </a:solidFill>
                <a:latin typeface="Calibri" panose="020F0502020204030204" pitchFamily="34" charset="0"/>
                <a:cs typeface="Calibri" panose="020F0502020204030204" pitchFamily="34" charset="0"/>
              </a:rPr>
              <a:t>Healthy </a:t>
            </a:r>
            <a:r>
              <a:rPr lang="en-US" altLang="en-US" sz="4400" b="1" u="sng" dirty="0" smtClean="0">
                <a:solidFill>
                  <a:schemeClr val="tx1"/>
                </a:solidFill>
                <a:latin typeface="Calibri" panose="020F0502020204030204" pitchFamily="34" charset="0"/>
                <a:cs typeface="Calibri" panose="020F0502020204030204" pitchFamily="34" charset="0"/>
              </a:rPr>
              <a:t>Lifestyle</a:t>
            </a:r>
            <a:endParaRPr lang="en-US" altLang="en-US" sz="4400" b="1" u="sng" dirty="0">
              <a:solidFill>
                <a:schemeClr val="tx1"/>
              </a:solidFill>
              <a:latin typeface="Calibri" panose="020F0502020204030204" pitchFamily="34" charset="0"/>
              <a:cs typeface="Calibri" panose="020F0502020204030204" pitchFamily="34" charset="0"/>
            </a:endParaRPr>
          </a:p>
          <a:p>
            <a:pPr algn="ctr" rtl="0">
              <a:spcBef>
                <a:spcPct val="0"/>
              </a:spcBef>
              <a:buClrTx/>
              <a:buFontTx/>
              <a:buNone/>
            </a:pPr>
            <a:r>
              <a:rPr lang="en-US" altLang="en-US" sz="3200" b="1" u="sng" dirty="0">
                <a:solidFill>
                  <a:schemeClr val="tx1"/>
                </a:solidFill>
                <a:latin typeface="Calibri" panose="020F0502020204030204" pitchFamily="34" charset="0"/>
                <a:cs typeface="Calibri" panose="020F0502020204030204" pitchFamily="34" charset="0"/>
              </a:rPr>
              <a:t>From Military Leadership / Chief of the General Staff Haim </a:t>
            </a:r>
            <a:r>
              <a:rPr lang="en-US" altLang="en-US" sz="3200" b="1" u="sng" dirty="0" err="1">
                <a:solidFill>
                  <a:schemeClr val="tx1"/>
                </a:solidFill>
                <a:latin typeface="Calibri" panose="020F0502020204030204" pitchFamily="34" charset="0"/>
                <a:cs typeface="Calibri" panose="020F0502020204030204" pitchFamily="34" charset="0"/>
              </a:rPr>
              <a:t>Laskov</a:t>
            </a:r>
            <a:endParaRPr lang="en-US" altLang="en-US" sz="3200" b="1" u="sng" dirty="0">
              <a:solidFill>
                <a:schemeClr val="tx1"/>
              </a:solidFill>
              <a:latin typeface="Calibri" panose="020F0502020204030204" pitchFamily="34" charset="0"/>
              <a:cs typeface="Calibri" panose="020F0502020204030204" pitchFamily="34" charset="0"/>
            </a:endParaRPr>
          </a:p>
          <a:p>
            <a:pPr algn="ctr" rtl="0">
              <a:spcBef>
                <a:spcPct val="0"/>
              </a:spcBef>
              <a:buClrTx/>
              <a:buFontTx/>
              <a:buNone/>
            </a:pPr>
            <a:endParaRPr lang="en-US" altLang="en-US" sz="3200" b="1" u="sng" dirty="0">
              <a:solidFill>
                <a:schemeClr val="tx1"/>
              </a:solidFill>
              <a:latin typeface="Calibri" panose="020F0502020204030204" pitchFamily="34" charset="0"/>
              <a:cs typeface="Calibri" panose="020F0502020204030204" pitchFamily="34" charset="0"/>
            </a:endParaRPr>
          </a:p>
          <a:p>
            <a:pPr algn="ctr" rtl="0">
              <a:spcBef>
                <a:spcPct val="0"/>
              </a:spcBef>
              <a:buClrTx/>
              <a:buFontTx/>
              <a:buNone/>
            </a:pPr>
            <a:r>
              <a:rPr lang="en-US" altLang="en-US" sz="3200" b="1" dirty="0">
                <a:solidFill>
                  <a:schemeClr val="tx1"/>
                </a:solidFill>
                <a:latin typeface="Calibri" panose="020F0502020204030204" pitchFamily="34" charset="0"/>
                <a:cs typeface="Calibri" panose="020F0502020204030204" pitchFamily="34" charset="0"/>
              </a:rPr>
              <a:t>The purpose of the IDF as an organization is to allow regular people to do irregular things…</a:t>
            </a:r>
          </a:p>
          <a:p>
            <a:pPr algn="ctr" rtl="0">
              <a:spcBef>
                <a:spcPct val="0"/>
              </a:spcBef>
              <a:buClrTx/>
              <a:buFontTx/>
              <a:buNone/>
            </a:pPr>
            <a:endParaRPr lang="en-US" altLang="en-US" sz="3200" b="1" dirty="0">
              <a:solidFill>
                <a:schemeClr val="tx1"/>
              </a:solidFill>
              <a:latin typeface="Calibri" panose="020F0502020204030204" pitchFamily="34" charset="0"/>
              <a:cs typeface="Calibri" panose="020F0502020204030204" pitchFamily="34" charset="0"/>
            </a:endParaRPr>
          </a:p>
          <a:p>
            <a:pPr algn="ctr" rtl="0">
              <a:spcBef>
                <a:spcPct val="0"/>
              </a:spcBef>
              <a:buClrTx/>
              <a:buFontTx/>
              <a:buNone/>
            </a:pPr>
            <a:r>
              <a:rPr lang="en-US" altLang="en-US" sz="3200" b="1" dirty="0">
                <a:solidFill>
                  <a:schemeClr val="tx1"/>
                </a:solidFill>
                <a:latin typeface="Calibri" panose="020F0502020204030204" pitchFamily="34" charset="0"/>
                <a:cs typeface="Calibri" panose="020F0502020204030204" pitchFamily="34" charset="0"/>
              </a:rPr>
              <a:t>“Even if I cursed my worst moments, even if  in hard times I thought how to get out, after the act I am filled with satisfaction and remember those moments with pride”.</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7218" name="תמונה 4"/>
          <p:cNvPicPr>
            <a:picLocks noChangeAspect="1"/>
          </p:cNvPicPr>
          <p:nvPr/>
        </p:nvPicPr>
        <p:blipFill>
          <a:blip r:embed="rId3" cstate="print"/>
          <a:srcRect l="16614" t="32686" r="43535" b="13947"/>
          <a:stretch>
            <a:fillRect/>
          </a:stretch>
        </p:blipFill>
        <p:spPr bwMode="auto">
          <a:xfrm>
            <a:off x="0" y="-127000"/>
            <a:ext cx="9180513" cy="6985000"/>
          </a:xfrm>
          <a:prstGeom prst="rect">
            <a:avLst/>
          </a:prstGeom>
          <a:noFill/>
          <a:ln w="9525">
            <a:noFill/>
            <a:miter lim="800000"/>
            <a:headEnd/>
            <a:tailEnd/>
          </a:ln>
        </p:spPr>
      </p:pic>
      <p:sp>
        <p:nvSpPr>
          <p:cNvPr id="2" name="מגילה אופקית 1"/>
          <p:cNvSpPr/>
          <p:nvPr/>
        </p:nvSpPr>
        <p:spPr>
          <a:xfrm>
            <a:off x="1115616" y="692696"/>
            <a:ext cx="7560840" cy="4680520"/>
          </a:xfrm>
          <a:prstGeom prst="horizontalScroll">
            <a:avLst/>
          </a:prstGeom>
          <a:blipFill>
            <a:blip r:embed="rId4" cstate="print"/>
            <a:tile tx="0" ty="0" sx="100000" sy="100000" flip="none" algn="tl"/>
          </a:blip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a:defRPr/>
            </a:pPr>
            <a:r>
              <a:rPr lang="en-US" sz="7200" b="1" cap="all" dirty="0">
                <a:ln w="9000" cmpd="sng">
                  <a:noFill/>
                  <a:prstDash val="solid"/>
                </a:ln>
                <a:solidFill>
                  <a:schemeClr val="tx1"/>
                </a:solidFill>
                <a:effectLst>
                  <a:outerShdw blurRad="38100" dist="38100" dir="2700000" algn="tl">
                    <a:srgbClr val="000000">
                      <a:alpha val="43137"/>
                    </a:srgbClr>
                  </a:outerShdw>
                </a:effectLst>
                <a:cs typeface="David" pitchFamily="2" charset="-79"/>
              </a:rPr>
              <a:t>Assumptions</a:t>
            </a:r>
            <a:endParaRPr lang="he-IL" sz="7200" b="1" cap="all" dirty="0">
              <a:ln w="9000" cmpd="sng">
                <a:noFill/>
                <a:prstDash val="solid"/>
              </a:ln>
              <a:solidFill>
                <a:schemeClr val="tx1"/>
              </a:solidFill>
              <a:effectLst>
                <a:outerShdw blurRad="38100" dist="38100" dir="2700000" algn="tl">
                  <a:srgbClr val="000000">
                    <a:alpha val="43137"/>
                  </a:srgbClr>
                </a:outerShdw>
              </a:effectLst>
              <a:cs typeface="David" pitchFamily="2" charset="-79"/>
            </a:endParaRPr>
          </a:p>
          <a:p>
            <a:pPr algn="ctr" rtl="1">
              <a:defRPr/>
            </a:pPr>
            <a:r>
              <a:rPr lang="en-US" sz="8000" b="1" cap="all" dirty="0">
                <a:ln w="9000" cmpd="sng">
                  <a:noFill/>
                  <a:prstDash val="solid"/>
                </a:ln>
                <a:solidFill>
                  <a:schemeClr val="tx1"/>
                </a:solidFill>
                <a:effectLst>
                  <a:outerShdw blurRad="38100" dist="38100" dir="2700000" algn="tl">
                    <a:srgbClr val="000000">
                      <a:alpha val="43137"/>
                    </a:srgbClr>
                  </a:outerShdw>
                </a:effectLst>
                <a:latin typeface="Aparajita" panose="020B0604020202020204" pitchFamily="34" charset="0"/>
                <a:cs typeface="Aparajita" panose="020B0604020202020204" pitchFamily="34" charset="0"/>
              </a:rPr>
              <a:t>TOP 8</a:t>
            </a:r>
            <a:endParaRPr lang="he-IL" sz="8000" b="1" dirty="0">
              <a:solidFill>
                <a:schemeClr val="tx1"/>
              </a:solidFill>
              <a:effectLst>
                <a:glow rad="101600">
                  <a:schemeClr val="bg1">
                    <a:alpha val="60000"/>
                  </a:schemeClr>
                </a:glow>
              </a:effectLst>
              <a:latin typeface="Aparajita" panose="020B0604020202020204" pitchFamily="34" charset="0"/>
              <a:cs typeface="David" pitchFamily="2" charset="-79"/>
            </a:endParaRPr>
          </a:p>
        </p:txBody>
      </p:sp>
    </p:spTree>
  </p:cSld>
  <p:clrMapOvr>
    <a:masterClrMapping/>
  </p:clrMapOvr>
</p:sld>
</file>

<file path=ppt/theme/_rels/theme8.xml.rels><?xml version="1.0" encoding="UTF-8" standalone="yes"?>
<Relationships xmlns="http://schemas.openxmlformats.org/package/2006/relationships"><Relationship Id="rId1" Type="http://schemas.openxmlformats.org/officeDocument/2006/relationships/image" Target="../media/image4.jpeg"/></Relationships>
</file>

<file path=ppt/theme/theme1.xml><?xml version="1.0" encoding="utf-8"?>
<a:theme xmlns:a="http://schemas.openxmlformats.org/drawingml/2006/main" name="1_ערכת נושא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2_ערכת נושא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3_ערכת נושא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4_ערכת נושא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1_עיצוב מותאם אישית">
  <a:themeElements>
    <a:clrScheme name="1_עיצוב מותאם אישית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עיצוב מותאם אישית">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עיצוב מותאם אישית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עיצוב מותאם אישית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עיצוב מותאם אישית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עיצוב מותאם אישית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עיצוב מותאם אישית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עיצוב מותאם אישית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עיצוב מותאם אישית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עיצוב מותאם אישית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עיצוב מותאם אישית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עיצוב מותאם אישית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עיצוב מותאם אישית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עיצוב מותאם אישית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5_ערכת נושא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עשן מתפתל">
  <a:themeElements>
    <a:clrScheme name="עשן מתפתל">
      <a:dk1>
        <a:sysClr val="windowText" lastClr="000000"/>
      </a:dk1>
      <a:lt1>
        <a:sysClr val="window" lastClr="FFFFFF"/>
      </a:lt1>
      <a:dk2>
        <a:srgbClr val="766F54"/>
      </a:dk2>
      <a:lt2>
        <a:srgbClr val="E3EACF"/>
      </a:lt2>
      <a:accent1>
        <a:srgbClr val="A53010"/>
      </a:accent1>
      <a:accent2>
        <a:srgbClr val="DE7E18"/>
      </a:accent2>
      <a:accent3>
        <a:srgbClr val="9F8351"/>
      </a:accent3>
      <a:accent4>
        <a:srgbClr val="728653"/>
      </a:accent4>
      <a:accent5>
        <a:srgbClr val="92AA4C"/>
      </a:accent5>
      <a:accent6>
        <a:srgbClr val="6AAC91"/>
      </a:accent6>
      <a:hlink>
        <a:srgbClr val="FB4A18"/>
      </a:hlink>
      <a:folHlink>
        <a:srgbClr val="FB9318"/>
      </a:folHlink>
    </a:clrScheme>
    <a:fontScheme name="עשן מתפתל">
      <a:majorFont>
        <a:latin typeface="Century Gothic"/>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עשן מתפתל">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Wisp" id="{7CB32D59-10C0-40DD-B7BD-2E94284A981C}" vid="{24B1A44C-C006-48B2-A4D7-E5549B3D8CD4}"/>
    </a:ext>
  </a:extLst>
</a:theme>
</file>

<file path=ppt/theme/theme8.xml><?xml version="1.0" encoding="utf-8"?>
<a:theme xmlns:a="http://schemas.openxmlformats.org/drawingml/2006/main" name="Ion Boardroom">
  <a:themeElements>
    <a:clrScheme name="Ion Boardroom">
      <a:dk1>
        <a:sysClr val="windowText" lastClr="000000"/>
      </a:dk1>
      <a:lt1>
        <a:sysClr val="window" lastClr="FFFFFF"/>
      </a:lt1>
      <a:dk2>
        <a:srgbClr val="3B3059"/>
      </a:dk2>
      <a:lt2>
        <a:srgbClr val="EBEBEB"/>
      </a:lt2>
      <a:accent1>
        <a:srgbClr val="B31166"/>
      </a:accent1>
      <a:accent2>
        <a:srgbClr val="E33D6F"/>
      </a:accent2>
      <a:accent3>
        <a:srgbClr val="E45F3C"/>
      </a:accent3>
      <a:accent4>
        <a:srgbClr val="E9943A"/>
      </a:accent4>
      <a:accent5>
        <a:srgbClr val="9B6BF2"/>
      </a:accent5>
      <a:accent6>
        <a:srgbClr val="D53DD0"/>
      </a:accent6>
      <a:hlink>
        <a:srgbClr val="8F8F8F"/>
      </a:hlink>
      <a:folHlink>
        <a:srgbClr val="A5A5A5"/>
      </a:folHlink>
    </a:clrScheme>
    <a:fontScheme name="Ion Boardroom">
      <a:majorFont>
        <a:latin typeface="Century Gothic"/>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Boardroom">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8000"/>
                <a:hueMod val="124000"/>
                <a:satMod val="148000"/>
                <a:lumMod val="124000"/>
              </a:schemeClr>
            </a:gs>
            <a:gs pos="100000">
              <a:schemeClr val="phClr">
                <a:shade val="76000"/>
                <a:hueMod val="89000"/>
                <a:satMod val="164000"/>
                <a:lumMod val="56000"/>
              </a:schemeClr>
            </a:gs>
          </a:gsLst>
          <a:path path="circle">
            <a:fillToRect l="45000" t="65000" r="125000" b="100000"/>
          </a:path>
        </a:gradFill>
        <a:blipFill rotWithShape="1">
          <a:blip xmlns:r="http://schemas.openxmlformats.org/officeDocument/2006/relationships" r:embed="rId1">
            <a:duotone>
              <a:schemeClr val="phClr">
                <a:shade val="69000"/>
                <a:hueMod val="91000"/>
                <a:satMod val="164000"/>
                <a:lumMod val="74000"/>
              </a:schemeClr>
              <a:schemeClr val="phClr">
                <a:hueMod val="124000"/>
                <a:satMod val="140000"/>
                <a:lumMod val="142000"/>
              </a:schemeClr>
            </a:duotone>
          </a:blip>
          <a:stretch/>
        </a:blipFill>
      </a:bgFillStyleLst>
    </a:fmtScheme>
  </a:themeElements>
  <a:objectDefaults/>
  <a:extraClrSchemeLst/>
  <a:extLst>
    <a:ext uri="{05A4C25C-085E-4340-85A3-A5531E510DB2}">
      <thm15:themeFamily xmlns:thm15="http://schemas.microsoft.com/office/thememl/2012/main" name="Ion Boardroom" id="{FC33163D-4339-46B1-8EED-24C834239D99}" vid="{B8502691-933B-45FE-8764-BA278511EF27}"/>
    </a:ext>
  </a:extLst>
</a:theme>
</file>

<file path=ppt/theme/theme9.xml><?xml version="1.0" encoding="utf-8"?>
<a:theme xmlns:a="http://schemas.openxmlformats.org/drawingml/2006/main" name="ערכת נושא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84969</TotalTime>
  <Words>1539</Words>
  <Application>Microsoft Office PowerPoint</Application>
  <PresentationFormat>On-screen Show (4:3)</PresentationFormat>
  <Paragraphs>237</Paragraphs>
  <Slides>27</Slides>
  <Notes>21</Notes>
  <HiddenSlides>0</HiddenSlides>
  <MMClips>3</MMClips>
  <ScaleCrop>false</ScaleCrop>
  <HeadingPairs>
    <vt:vector size="8" baseType="variant">
      <vt:variant>
        <vt:lpstr>Fonts Used</vt:lpstr>
      </vt:variant>
      <vt:variant>
        <vt:i4>10</vt:i4>
      </vt:variant>
      <vt:variant>
        <vt:lpstr>Theme</vt:lpstr>
      </vt:variant>
      <vt:variant>
        <vt:i4>8</vt:i4>
      </vt:variant>
      <vt:variant>
        <vt:lpstr>Slide Titles</vt:lpstr>
      </vt:variant>
      <vt:variant>
        <vt:i4>27</vt:i4>
      </vt:variant>
      <vt:variant>
        <vt:lpstr>Custom Shows</vt:lpstr>
      </vt:variant>
      <vt:variant>
        <vt:i4>24</vt:i4>
      </vt:variant>
    </vt:vector>
  </HeadingPairs>
  <TitlesOfParts>
    <vt:vector size="69" baseType="lpstr">
      <vt:lpstr>Aparajita</vt:lpstr>
      <vt:lpstr>Arial</vt:lpstr>
      <vt:lpstr>Calibri</vt:lpstr>
      <vt:lpstr>Century Gothic</vt:lpstr>
      <vt:lpstr>David</vt:lpstr>
      <vt:lpstr>Gisha</vt:lpstr>
      <vt:lpstr>Times New Roman</vt:lpstr>
      <vt:lpstr>Vivaldi</vt:lpstr>
      <vt:lpstr>Wingdings</vt:lpstr>
      <vt:lpstr>Wingdings 3</vt:lpstr>
      <vt:lpstr>1_ערכת נושא Office</vt:lpstr>
      <vt:lpstr>2_ערכת נושא Office</vt:lpstr>
      <vt:lpstr>3_ערכת נושא Office</vt:lpstr>
      <vt:lpstr>4_ערכת נושא Office</vt:lpstr>
      <vt:lpstr>1_עיצוב מותאם אישית</vt:lpstr>
      <vt:lpstr>5_ערכת נושא Office</vt:lpstr>
      <vt:lpstr>עשן מתפתל</vt:lpstr>
      <vt:lpstr>Ion Boardroom</vt:lpstr>
      <vt:lpstr>                                   </vt:lpstr>
      <vt:lpstr>PowerPoint Presentation</vt:lpstr>
      <vt:lpstr>Physical culture is an integral part of military culture and accordingly it’s required to develop sports habits as an individual and as a group.  Weekly workouts will expose you to a variety of physical activities, in which anyone can take part and find their “niche” in the colleges. You can also acquire a personal training program and personal guidance with instructors at the gym.  Our Goal?</vt:lpstr>
      <vt:lpstr>PowerPoint Presentation</vt:lpstr>
      <vt:lpstr>Impart a cultural and personal change which includes improving performance of challenges, feeling capability and self-confidence Perceptional transformation Experience, diversification and fun Professionalism – explain and learn Sports culture agents</vt:lpstr>
      <vt:lpstr>PowerPoint Presentation</vt:lpstr>
      <vt:lpstr> Who likes waking up early? Who likes waking up early for a workout? Who likes waking up early for a workout in winter? Who wakes up mumbling… yes… yes… yes…?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Determining Target Heart Rate  </vt:lpstr>
      <vt:lpstr>Establishing Heart Rate Objective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מתבת</vt:lpstr>
      <vt:lpstr>מאמן השטח</vt:lpstr>
      <vt:lpstr>מאמן השטח- אנימציה וסרט</vt:lpstr>
      <vt:lpstr>אימונים דוץ בהכשרות</vt:lpstr>
      <vt:lpstr>ציד במתבת</vt:lpstr>
      <vt:lpstr>החלפת חומרה ותקשורת במתב"ת</vt:lpstr>
      <vt:lpstr>מאמן שטח1</vt:lpstr>
      <vt:lpstr>מאמן שטח חלופות</vt:lpstr>
      <vt:lpstr>לשב ברטוב</vt:lpstr>
      <vt:lpstr>באח 84</vt:lpstr>
      <vt:lpstr>באח 35</vt:lpstr>
      <vt:lpstr>באח933</vt:lpstr>
      <vt:lpstr>באח 1</vt:lpstr>
      <vt:lpstr>זעורה</vt:lpstr>
      <vt:lpstr>שניר</vt:lpstr>
      <vt:lpstr>שניר העמקה דמץ</vt:lpstr>
      <vt:lpstr>שניר העמקה דמץ2</vt:lpstr>
      <vt:lpstr>חלופות למיקום</vt:lpstr>
      <vt:lpstr>זעורה הדמיה</vt:lpstr>
      <vt:lpstr>כיפת נשרים הדמיה</vt:lpstr>
      <vt:lpstr>הערכת עלויות</vt:lpstr>
      <vt:lpstr>ניתוח סטוטוטורי</vt:lpstr>
      <vt:lpstr>רעיון מרכזי - סרט בלבד</vt:lpstr>
      <vt:lpstr>מאמן השטח- המצב הרצוי-מערכת 2</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הנחות היסוד לתחקיר: א. התחקיר מתבסס על תוכנית זמן יקר, כפי שתוקפה במהלך שנה"ע 2012, טרם המבצע.  ב. התחקיר בוחן את תוכנית זמן יקר, דרך הפצתה, מימושה בפועל, המסקנות מדרך מימושה וההמלצות להמשך. ג. התחקיר חוצה זורעות, פיקודים ויחידות. ד. לא קיימת הוראת תכנון אמ"צ מאשרת.</dc:title>
  <dc:creator>merav</dc:creator>
  <cp:lastModifiedBy>GOI</cp:lastModifiedBy>
  <cp:revision>4981</cp:revision>
  <dcterms:created xsi:type="dcterms:W3CDTF">2012-12-25T09:56:13Z</dcterms:created>
  <dcterms:modified xsi:type="dcterms:W3CDTF">2019-09-08T06:58:41Z</dcterms:modified>
</cp:coreProperties>
</file>