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219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714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623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203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93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151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190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747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58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497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521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A109-0E6D-42AA-8F3F-ADF2F32D9BEE}" type="datetimeFigureOut">
              <a:rPr lang="he-IL" smtClean="0"/>
              <a:t>י"ד/תמוז/תשע"ט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3511-A18F-4297-ABF0-B373BD805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2073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263"/>
            <a:ext cx="8186663" cy="54598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399" y="470263"/>
            <a:ext cx="9116965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88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u26688</dc:creator>
  <cp:lastModifiedBy>u26688</cp:lastModifiedBy>
  <cp:revision>1</cp:revision>
  <dcterms:created xsi:type="dcterms:W3CDTF">2019-07-17T14:45:38Z</dcterms:created>
  <dcterms:modified xsi:type="dcterms:W3CDTF">2019-07-17T14:52:31Z</dcterms:modified>
</cp:coreProperties>
</file>