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824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7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72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073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179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719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776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64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317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7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643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F4A51-6F8D-483B-B899-D50CFD0EAD11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CE0BE-9098-4C3A-B771-60571F0E15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577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he-IL" sz="4000" b="1" u="sng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יוצאים לחו"ל בתפקיד? </a:t>
            </a:r>
            <a:r>
              <a:rPr lang="he-IL" sz="4000" b="1" u="sng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זה מה שצריכים לדעת על קוד לבוש:</a:t>
            </a:r>
            <a:endParaRPr lang="he-IL" sz="4000" b="1" u="sng" dirty="0">
              <a:solidFill>
                <a:schemeClr val="accent5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תוכן 6"/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508500"/>
          </a:xfr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חולצה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בצבע אחיד- </a:t>
            </a:r>
            <a:r>
              <a:rPr lang="he-I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או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לבן</a:t>
            </a: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ז'קט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שחור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משודך ל:</a:t>
            </a: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מכנסיים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שחורות</a:t>
            </a: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מכנסיים 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אפורות</a:t>
            </a: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מכנסיים </a:t>
            </a:r>
            <a:r>
              <a:rPr lang="he-IL" b="1" dirty="0" smtClean="0">
                <a:solidFill>
                  <a:srgbClr val="DBC17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בז'/חאקי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ז'קט </a:t>
            </a:r>
            <a:r>
              <a:rPr lang="he-IL" b="1" dirty="0" smtClean="0">
                <a:solidFill>
                  <a:schemeClr val="accent5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משודך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ל:</a:t>
            </a: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מכנסיים </a:t>
            </a:r>
            <a:r>
              <a:rPr lang="he-IL" b="1" dirty="0" smtClean="0">
                <a:solidFill>
                  <a:schemeClr val="accent5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כחולות</a:t>
            </a: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מכנסיים 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אפורות</a:t>
            </a:r>
            <a:endParaRPr lang="he-IL" b="1" dirty="0">
              <a:solidFill>
                <a:schemeClr val="bg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מכנסיים </a:t>
            </a:r>
            <a:r>
              <a:rPr lang="he-IL" b="1" dirty="0" smtClean="0">
                <a:solidFill>
                  <a:srgbClr val="DBC17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בז'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צבע אחר- להתאים ז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'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קט וחליפה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עניבה בצבע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אחיד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ללא הגבלה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להתאם צבע חגורה ונעליים (חגורה שחורה עם נעל שחורה)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028" name="Picture 4" descr="Image result for semi formal business atti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52"/>
          <a:stretch/>
        </p:blipFill>
        <p:spPr bwMode="auto">
          <a:xfrm>
            <a:off x="839788" y="1681163"/>
            <a:ext cx="4382452" cy="437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emi formal business atti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774" y="1420813"/>
            <a:ext cx="6705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8574" y="6434783"/>
            <a:ext cx="25400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ענף </a:t>
            </a:r>
            <a:r>
              <a:rPr lang="he-IL" sz="11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תב"ל</a:t>
            </a:r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ושת"פ </a:t>
            </a:r>
            <a:r>
              <a:rPr lang="he-IL" sz="11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אמ"ץ</a:t>
            </a:r>
            <a:endParaRPr lang="he-IL" sz="11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6160" y="0"/>
            <a:ext cx="26314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-בלמ"ס-</a:t>
            </a:r>
            <a:endParaRPr lang="he-IL" sz="1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5130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71</Words>
  <Application>Microsoft Office PowerPoint</Application>
  <PresentationFormat>מסך רחב</PresentationFormat>
  <Paragraphs>15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יוצאים לחו"ל בתפקיד? זה מה שצריכים לדעת על קוד לבוש: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יוצאים לחו"ל בתפקיד? שימו לב להקוד לבוש </dc:title>
  <dc:creator>u41582</dc:creator>
  <cp:lastModifiedBy>u41582</cp:lastModifiedBy>
  <cp:revision>9</cp:revision>
  <dcterms:created xsi:type="dcterms:W3CDTF">2019-08-18T13:39:07Z</dcterms:created>
  <dcterms:modified xsi:type="dcterms:W3CDTF">2019-08-18T14:31:15Z</dcterms:modified>
</cp:coreProperties>
</file>