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autoCompressPictures="0">
  <p:sldMasterIdLst>
    <p:sldMasterId id="2147483648" r:id="rId1"/>
  </p:sldMasterIdLst>
  <p:sldIdLst>
    <p:sldId id="256" r:id="rId2"/>
    <p:sldId id="263" r:id="rId3"/>
    <p:sldId id="258" r:id="rId4"/>
    <p:sldId id="265" r:id="rId5"/>
    <p:sldId id="257" r:id="rId6"/>
    <p:sldId id="264" r:id="rId7"/>
    <p:sldId id="260" r:id="rId8"/>
    <p:sldId id="261" r:id="rId9"/>
    <p:sldId id="262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957" autoAdjust="0"/>
    <p:restoredTop sz="94660"/>
  </p:normalViewPr>
  <p:slideViewPr>
    <p:cSldViewPr snapToGrid="0">
      <p:cViewPr varScale="1">
        <p:scale>
          <a:sx n="60" d="100"/>
          <a:sy n="60" d="100"/>
        </p:scale>
        <p:origin x="102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r" defTabSz="914400" rtl="1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סיור יהודה ושומרון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e-IL" sz="4800" dirty="0" smtClean="0"/>
              <a:t>20-21 </a:t>
            </a:r>
            <a:r>
              <a:rPr lang="he-IL" sz="4800" dirty="0" err="1" smtClean="0"/>
              <a:t>דצמ</a:t>
            </a:r>
            <a:r>
              <a:rPr lang="he-IL" sz="4800" dirty="0" smtClean="0"/>
              <a:t> 17</a:t>
            </a:r>
            <a:endParaRPr lang="he-IL" sz="4800" dirty="0"/>
          </a:p>
        </p:txBody>
      </p:sp>
    </p:spTree>
    <p:extLst>
      <p:ext uri="{BB962C8B-B14F-4D97-AF65-F5344CB8AC3E}">
        <p14:creationId xmlns:p14="http://schemas.microsoft.com/office/powerpoint/2010/main" val="232283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חוברת עזר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מבוא: מטרות הסיור, שאלות הכוונה, לו"ז הסיור. נתונים כלליים.</a:t>
            </a:r>
          </a:p>
          <a:p>
            <a:r>
              <a:rPr lang="he-IL" dirty="0" smtClean="0"/>
              <a:t>גיאוגרפיה: תאי שטח, אתגר שונות מחזות וגזרות, מפות ועזרי תצפית.</a:t>
            </a:r>
          </a:p>
          <a:p>
            <a:r>
              <a:rPr lang="he-IL" dirty="0" smtClean="0"/>
              <a:t>הכלכלה הפלסטינית- מאמר אודות הבורסה הפלסטיני. (סרטוני </a:t>
            </a:r>
            <a:r>
              <a:rPr lang="en-US" dirty="0" smtClean="0"/>
              <a:t>YOUTUBE</a:t>
            </a:r>
            <a:r>
              <a:rPr lang="he-IL" dirty="0" smtClean="0"/>
              <a:t>).</a:t>
            </a:r>
          </a:p>
          <a:p>
            <a:r>
              <a:rPr lang="he-IL" dirty="0" smtClean="0"/>
              <a:t>כללי – מלכוד 67,היסטוריה של גוש עציון, חומרי רקע על המרצים.</a:t>
            </a:r>
          </a:p>
          <a:p>
            <a:pPr marL="0" indent="0">
              <a:buNone/>
            </a:pPr>
            <a:endParaRPr lang="he-IL" dirty="0" smtClean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6476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משימות לצוות 4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he-IL" dirty="0" smtClean="0"/>
              <a:t>מובילים ומתאמים- זיני, שי, שמוליק</a:t>
            </a:r>
          </a:p>
          <a:p>
            <a:r>
              <a:rPr lang="he-IL" dirty="0" smtClean="0"/>
              <a:t>מתאם ביטחוני, חומר רקע וכרטיסי טווחים, רקע על </a:t>
            </a:r>
            <a:r>
              <a:rPr lang="he-IL" dirty="0" err="1" smtClean="0"/>
              <a:t>משולמי</a:t>
            </a:r>
            <a:r>
              <a:rPr lang="he-IL" dirty="0" smtClean="0"/>
              <a:t>- זיני</a:t>
            </a:r>
          </a:p>
          <a:p>
            <a:r>
              <a:rPr lang="he-IL" dirty="0" smtClean="0"/>
              <a:t>תאום ערב חברתי ורקע על הרב אלי סדן- </a:t>
            </a:r>
            <a:r>
              <a:rPr lang="he-IL" dirty="0" err="1" smtClean="0"/>
              <a:t>שטאדלר</a:t>
            </a:r>
            <a:endParaRPr lang="he-IL" dirty="0" smtClean="0"/>
          </a:p>
          <a:p>
            <a:r>
              <a:rPr lang="he-IL" dirty="0" smtClean="0"/>
              <a:t>חומר על הכלכלה הפלס- יעל</a:t>
            </a:r>
          </a:p>
          <a:p>
            <a:r>
              <a:rPr lang="he-IL" dirty="0" smtClean="0"/>
              <a:t>תאום חליל </a:t>
            </a:r>
            <a:r>
              <a:rPr lang="he-IL" dirty="0" err="1" smtClean="0"/>
              <a:t>שקאקי</a:t>
            </a:r>
            <a:r>
              <a:rPr lang="he-IL" dirty="0" smtClean="0"/>
              <a:t>- אייל</a:t>
            </a:r>
          </a:p>
          <a:p>
            <a:r>
              <a:rPr lang="he-IL" dirty="0" smtClean="0"/>
              <a:t>ד"ר יצחק גליק לחוברת- תמיר</a:t>
            </a:r>
          </a:p>
          <a:p>
            <a:r>
              <a:rPr lang="he-IL" dirty="0" smtClean="0"/>
              <a:t>צלי רשף ואליהו </a:t>
            </a:r>
            <a:r>
              <a:rPr lang="he-IL" dirty="0" err="1" smtClean="0"/>
              <a:t>ליבמן</a:t>
            </a:r>
            <a:r>
              <a:rPr lang="he-IL" dirty="0" smtClean="0"/>
              <a:t> לחוברת, מלכוד 67 –שמוליק</a:t>
            </a:r>
          </a:p>
          <a:p>
            <a:r>
              <a:rPr lang="he-IL" dirty="0" smtClean="0"/>
              <a:t>רקע מערת המכפלה- שפירא</a:t>
            </a:r>
          </a:p>
          <a:p>
            <a:r>
              <a:rPr lang="he-IL" dirty="0" smtClean="0"/>
              <a:t>רקע על </a:t>
            </a:r>
            <a:r>
              <a:rPr lang="he-IL" dirty="0" err="1" smtClean="0"/>
              <a:t>רוואבי</a:t>
            </a:r>
            <a:r>
              <a:rPr lang="he-IL" dirty="0" smtClean="0"/>
              <a:t>- פיני</a:t>
            </a:r>
          </a:p>
          <a:p>
            <a:r>
              <a:rPr lang="he-IL" dirty="0" smtClean="0"/>
              <a:t>כרטיס טווחים ברקן- </a:t>
            </a:r>
            <a:r>
              <a:rPr lang="he-IL" dirty="0" err="1" smtClean="0"/>
              <a:t>שיטרית</a:t>
            </a:r>
            <a:endParaRPr lang="he-IL" dirty="0" smtClean="0"/>
          </a:p>
          <a:p>
            <a:r>
              <a:rPr lang="he-IL" dirty="0" smtClean="0"/>
              <a:t>סידור חדרים ותשורות- </a:t>
            </a:r>
            <a:r>
              <a:rPr lang="he-IL" dirty="0" err="1" smtClean="0"/>
              <a:t>קריסי</a:t>
            </a:r>
            <a:endParaRPr lang="he-IL" dirty="0" smtClean="0"/>
          </a:p>
          <a:p>
            <a:r>
              <a:rPr lang="he-IL" dirty="0" smtClean="0"/>
              <a:t>סידור החוברת </a:t>
            </a:r>
            <a:r>
              <a:rPr lang="he-IL" dirty="0" err="1" smtClean="0"/>
              <a:t>וסירטון</a:t>
            </a:r>
            <a:r>
              <a:rPr lang="he-IL" dirty="0" smtClean="0"/>
              <a:t> - ציפי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6765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זירת הפעולה </a:t>
            </a:r>
            <a:endParaRPr lang="he-IL" dirty="0"/>
          </a:p>
        </p:txBody>
      </p:sp>
      <p:pic>
        <p:nvPicPr>
          <p:cNvPr id="1026" name="Picture 2" descr="http://www.myesha.org.il/_uploads/imagesgallery/10(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100" y="540089"/>
            <a:ext cx="3968750" cy="614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087563"/>
            <a:ext cx="62484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9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עקרונות הסיור וצירי הלמידה</a:t>
            </a:r>
            <a:endParaRPr lang="he-IL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צירי </a:t>
            </a:r>
            <a:r>
              <a:rPr lang="he-IL" dirty="0" err="1" smtClean="0"/>
              <a:t>הבטל"מ</a:t>
            </a:r>
            <a:endParaRPr lang="he-IL" dirty="0"/>
          </a:p>
        </p:txBody>
      </p:sp>
      <p:sp>
        <p:nvSpPr>
          <p:cNvPr id="5" name="מציין מיקום תוכן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e-IL" dirty="0" smtClean="0"/>
              <a:t>ציר חברתי</a:t>
            </a:r>
          </a:p>
          <a:p>
            <a:r>
              <a:rPr lang="he-IL" dirty="0" smtClean="0"/>
              <a:t>ציר מדיני</a:t>
            </a:r>
          </a:p>
          <a:p>
            <a:r>
              <a:rPr lang="he-IL" dirty="0" smtClean="0"/>
              <a:t>ציר כלכלי</a:t>
            </a:r>
          </a:p>
          <a:p>
            <a:r>
              <a:rPr lang="he-IL" dirty="0" smtClean="0"/>
              <a:t>ציר בטחוני</a:t>
            </a:r>
          </a:p>
          <a:p>
            <a:r>
              <a:rPr lang="he-IL" dirty="0" smtClean="0"/>
              <a:t>הטופוגרפיה והגאוגרפיה של יהודה ושומרון</a:t>
            </a:r>
            <a:endParaRPr lang="he-IL" dirty="0"/>
          </a:p>
        </p:txBody>
      </p:sp>
      <p:sp>
        <p:nvSpPr>
          <p:cNvPr id="6" name="מציין מיקום טקסט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 smtClean="0"/>
              <a:t>עקרונות</a:t>
            </a:r>
            <a:endParaRPr lang="he-IL" dirty="0"/>
          </a:p>
        </p:txBody>
      </p:sp>
      <p:sp>
        <p:nvSpPr>
          <p:cNvPr id="7" name="מציין מיקום תוכן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e-IL" dirty="0" smtClean="0"/>
              <a:t>הצגת הספקטרום הרחב (מרכזי) של </a:t>
            </a:r>
            <a:r>
              <a:rPr lang="he-IL" dirty="0" err="1" smtClean="0"/>
              <a:t>האידיאלוגיות</a:t>
            </a:r>
            <a:r>
              <a:rPr lang="he-IL" dirty="0" smtClean="0"/>
              <a:t> ביו"ש ללא שיפוטיות של הצוות.</a:t>
            </a:r>
          </a:p>
          <a:p>
            <a:r>
              <a:rPr lang="he-IL" dirty="0" smtClean="0"/>
              <a:t>לראות את הדברים דרך העיניים של השחקנים המרכזיים ולא דרך מתווכים.</a:t>
            </a:r>
          </a:p>
          <a:p>
            <a:r>
              <a:rPr lang="he-IL" dirty="0" smtClean="0"/>
              <a:t>לחבר את כל צירי </a:t>
            </a:r>
            <a:r>
              <a:rPr lang="he-IL" dirty="0" err="1" smtClean="0"/>
              <a:t>הבטל"מ</a:t>
            </a:r>
            <a:r>
              <a:rPr lang="he-IL" dirty="0" smtClean="0"/>
              <a:t> לסוגיות גאוגרפיות.</a:t>
            </a:r>
          </a:p>
          <a:p>
            <a:endParaRPr lang="he-IL" dirty="0" smtClean="0"/>
          </a:p>
        </p:txBody>
      </p:sp>
    </p:spTree>
    <p:extLst>
      <p:ext uri="{BB962C8B-B14F-4D97-AF65-F5344CB8AC3E}">
        <p14:creationId xmlns:p14="http://schemas.microsoft.com/office/powerpoint/2010/main" val="67115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השאלות לסיור (ולעיבוד </a:t>
            </a:r>
            <a:r>
              <a:rPr lang="he-IL" dirty="0" err="1" smtClean="0"/>
              <a:t>הצוותי</a:t>
            </a:r>
            <a:r>
              <a:rPr lang="he-IL" dirty="0" smtClean="0"/>
              <a:t>) </a:t>
            </a:r>
            <a:br>
              <a:rPr lang="he-IL" dirty="0" smtClean="0"/>
            </a:br>
            <a:r>
              <a:rPr lang="he-IL" dirty="0" smtClean="0"/>
              <a:t>מניין באנו ולאן אנו הולכים</a:t>
            </a:r>
            <a:r>
              <a:rPr lang="he-IL" dirty="0" smtClean="0"/>
              <a:t>?</a:t>
            </a:r>
            <a:endParaRPr lang="he-IL" dirty="0"/>
          </a:p>
        </p:txBody>
      </p:sp>
      <p:sp>
        <p:nvSpPr>
          <p:cNvPr id="8" name="מציין מיקום תוכן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e-IL" dirty="0" smtClean="0"/>
              <a:t>למה אנחנו כאן?</a:t>
            </a:r>
          </a:p>
          <a:p>
            <a:r>
              <a:rPr lang="he-IL" dirty="0" smtClean="0"/>
              <a:t>האם הפרדה בין החברות היהודית והפלסטינאית בכלל אפשרית? ומה הן השלכותיה? (כלכלית, תשתיתית, חברתית, ביטחונית)</a:t>
            </a:r>
          </a:p>
          <a:p>
            <a:r>
              <a:rPr lang="he-IL" dirty="0" smtClean="0"/>
              <a:t>מהם הגורמים (הגנאלוגיים) וההיסטוריים שמשפיעים עלינו עד היום?</a:t>
            </a:r>
          </a:p>
          <a:p>
            <a:r>
              <a:rPr lang="he-IL" dirty="0" smtClean="0"/>
              <a:t>מהי הריבונות </a:t>
            </a:r>
            <a:r>
              <a:rPr lang="he-IL" dirty="0" err="1" smtClean="0"/>
              <a:t>באיו"ש</a:t>
            </a:r>
            <a:r>
              <a:rPr lang="he-IL" dirty="0" smtClean="0"/>
              <a:t>? </a:t>
            </a:r>
          </a:p>
          <a:p>
            <a:r>
              <a:rPr lang="he-IL" dirty="0" smtClean="0"/>
              <a:t>מה אחריותנו על האוכלוסייה </a:t>
            </a:r>
            <a:r>
              <a:rPr lang="he-IL" dirty="0" err="1" smtClean="0"/>
              <a:t>באיו"ש</a:t>
            </a:r>
            <a:r>
              <a:rPr lang="he-IL" dirty="0" smtClean="0"/>
              <a:t>?</a:t>
            </a:r>
          </a:p>
          <a:p>
            <a:r>
              <a:rPr lang="he-IL" dirty="0" smtClean="0"/>
              <a:t>האם ניתן להפריד דת מלאום </a:t>
            </a:r>
            <a:r>
              <a:rPr lang="he-IL" dirty="0" err="1" smtClean="0"/>
              <a:t>באיו"ש</a:t>
            </a:r>
            <a:r>
              <a:rPr lang="he-IL" dirty="0" smtClean="0"/>
              <a:t>? </a:t>
            </a:r>
          </a:p>
          <a:p>
            <a:r>
              <a:rPr lang="he-IL" dirty="0" smtClean="0"/>
              <a:t>מי חי </a:t>
            </a:r>
            <a:r>
              <a:rPr lang="he-IL" dirty="0" err="1" smtClean="0"/>
              <a:t>באיו"ש</a:t>
            </a:r>
            <a:r>
              <a:rPr lang="he-IL" dirty="0" smtClean="0"/>
              <a:t>? האם התיישבות היא מקשה אחת? האם הפלסטינאים הם מקשה אחת? </a:t>
            </a:r>
          </a:p>
          <a:p>
            <a:r>
              <a:rPr lang="he-IL" dirty="0" smtClean="0"/>
              <a:t>מה תפקיד ההתיישבות בביטחון הלאומי</a:t>
            </a:r>
            <a:r>
              <a:rPr lang="he-IL" dirty="0" smtClean="0"/>
              <a:t>?</a:t>
            </a:r>
          </a:p>
          <a:p>
            <a:r>
              <a:rPr lang="he-IL" sz="2800" dirty="0" smtClean="0"/>
              <a:t>בירור האסטרטגיה של השחקנים השונים בסוגיה הישראלית פלסטינית, קבוצות לחץ ואופן המימוש שלהם כולל הביטים </a:t>
            </a:r>
            <a:r>
              <a:rPr lang="he-IL" sz="2800" dirty="0" err="1" smtClean="0"/>
              <a:t>ביקורטים</a:t>
            </a:r>
            <a:r>
              <a:rPr lang="he-IL" sz="2800" dirty="0" smtClean="0"/>
              <a:t> – היסט.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179607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יום הכנה 19 דצמבר 17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08:30-09:30 </a:t>
            </a:r>
            <a:r>
              <a:rPr lang="he-IL" dirty="0" smtClean="0"/>
              <a:t>– לו"ז מפקד</a:t>
            </a:r>
            <a:r>
              <a:rPr lang="he-IL" dirty="0" smtClean="0"/>
              <a:t>.</a:t>
            </a:r>
          </a:p>
          <a:p>
            <a:r>
              <a:rPr lang="he-IL" dirty="0" smtClean="0"/>
              <a:t>09:30-09:45 – תדריך לסיור.</a:t>
            </a:r>
          </a:p>
          <a:p>
            <a:r>
              <a:rPr lang="he-IL" dirty="0" smtClean="0"/>
              <a:t>0945-10:00 – הפסקה.</a:t>
            </a:r>
          </a:p>
          <a:p>
            <a:r>
              <a:rPr lang="he-IL" dirty="0" smtClean="0"/>
              <a:t>10:00-11:30 </a:t>
            </a:r>
            <a:r>
              <a:rPr lang="he-IL" dirty="0"/>
              <a:t>– </a:t>
            </a:r>
            <a:r>
              <a:rPr lang="he-IL" dirty="0" smtClean="0"/>
              <a:t>סקירת הריבון, אלוף פקמ"ז רוני </a:t>
            </a:r>
            <a:r>
              <a:rPr lang="he-IL" dirty="0" err="1" smtClean="0"/>
              <a:t>נומה</a:t>
            </a:r>
            <a:endParaRPr lang="he-IL" dirty="0"/>
          </a:p>
          <a:p>
            <a:r>
              <a:rPr lang="he-IL" dirty="0" smtClean="0"/>
              <a:t>11:30-12:00 </a:t>
            </a:r>
            <a:r>
              <a:rPr lang="he-IL" dirty="0" smtClean="0"/>
              <a:t>– המעמד המשפטי של הריבונות </a:t>
            </a:r>
            <a:r>
              <a:rPr lang="he-IL" dirty="0" err="1" smtClean="0"/>
              <a:t>באיו"ש</a:t>
            </a:r>
            <a:r>
              <a:rPr lang="he-IL" dirty="0" smtClean="0"/>
              <a:t>.</a:t>
            </a:r>
            <a:endParaRPr lang="he-IL" dirty="0" smtClean="0"/>
          </a:p>
          <a:p>
            <a:r>
              <a:rPr lang="he-IL" dirty="0" smtClean="0"/>
              <a:t>12:00-13:00 </a:t>
            </a:r>
            <a:r>
              <a:rPr lang="he-IL" dirty="0" smtClean="0"/>
              <a:t>– </a:t>
            </a:r>
            <a:r>
              <a:rPr lang="he-IL" dirty="0" smtClean="0"/>
              <a:t>הפסקת צהריים.</a:t>
            </a:r>
            <a:endParaRPr lang="he-IL" dirty="0" smtClean="0"/>
          </a:p>
          <a:p>
            <a:r>
              <a:rPr lang="he-IL" dirty="0" smtClean="0"/>
              <a:t>13:00-14:15 </a:t>
            </a:r>
            <a:r>
              <a:rPr lang="he-IL" dirty="0" smtClean="0"/>
              <a:t>– </a:t>
            </a:r>
            <a:r>
              <a:rPr lang="he-IL" dirty="0" err="1" smtClean="0"/>
              <a:t>אידאולגיית</a:t>
            </a:r>
            <a:r>
              <a:rPr lang="he-IL" dirty="0" smtClean="0"/>
              <a:t> השמאל- צלי רשף </a:t>
            </a:r>
            <a:endParaRPr lang="he-IL" dirty="0" smtClean="0"/>
          </a:p>
        </p:txBody>
      </p:sp>
    </p:spTree>
    <p:extLst>
      <p:ext uri="{BB962C8B-B14F-4D97-AF65-F5344CB8AC3E}">
        <p14:creationId xmlns:p14="http://schemas.microsoft.com/office/powerpoint/2010/main" val="344339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יום שומרון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371600" y="1428750"/>
            <a:ext cx="9601200" cy="4511040"/>
          </a:xfrm>
        </p:spPr>
        <p:txBody>
          <a:bodyPr>
            <a:normAutofit fontScale="55000" lnSpcReduction="20000"/>
          </a:bodyPr>
          <a:lstStyle/>
          <a:p>
            <a:r>
              <a:rPr lang="he-IL" dirty="0" smtClean="0"/>
              <a:t>07:30-08:00 התכנסות בתחנת רכבת ראש העין .</a:t>
            </a:r>
          </a:p>
          <a:p>
            <a:r>
              <a:rPr lang="he-IL" dirty="0" smtClean="0"/>
              <a:t>08:00-08:30 –נסיעה לאזור תעשיה ברקן </a:t>
            </a:r>
          </a:p>
          <a:p>
            <a:r>
              <a:rPr lang="he-IL" dirty="0" smtClean="0"/>
              <a:t>08:30-09:00 ארוחת בוקר (כיבוי אש מחוז </a:t>
            </a:r>
            <a:r>
              <a:rPr lang="he-IL" dirty="0" smtClean="0"/>
              <a:t>יו"ש</a:t>
            </a:r>
            <a:r>
              <a:rPr lang="he-IL" dirty="0" smtClean="0"/>
              <a:t>).</a:t>
            </a:r>
          </a:p>
          <a:p>
            <a:r>
              <a:rPr lang="he-IL" dirty="0" smtClean="0"/>
              <a:t>09:00-09:15– תצפית על ה"מותניים הצרות" של ישראל (פרופ' בן ארצי) </a:t>
            </a:r>
            <a:endParaRPr lang="he-IL" dirty="0"/>
          </a:p>
          <a:p>
            <a:r>
              <a:rPr lang="he-IL" dirty="0" smtClean="0"/>
              <a:t>09:15-10:15 –נסיעה למפעל "</a:t>
            </a:r>
            <a:r>
              <a:rPr lang="he-IL" dirty="0" err="1" smtClean="0"/>
              <a:t>ליפסקי</a:t>
            </a:r>
            <a:r>
              <a:rPr lang="he-IL" dirty="0" smtClean="0"/>
              <a:t>" ושיח עם המנכ"ל ומנהלי העבודה (פלסטינאים ויהודים) .</a:t>
            </a:r>
          </a:p>
          <a:p>
            <a:r>
              <a:rPr lang="he-IL" dirty="0" smtClean="0"/>
              <a:t>10:15-11:00 – נסיעה לתצפית בהר גריזים </a:t>
            </a:r>
          </a:p>
          <a:p>
            <a:r>
              <a:rPr lang="he-IL" dirty="0" smtClean="0"/>
              <a:t>11:45 -11:00 – תצפית על שכם- האלוף אמיר ברעם, </a:t>
            </a:r>
          </a:p>
          <a:p>
            <a:r>
              <a:rPr lang="he-IL" dirty="0" smtClean="0"/>
              <a:t>13:15</a:t>
            </a:r>
            <a:r>
              <a:rPr lang="he-IL" dirty="0" smtClean="0"/>
              <a:t>– 11:45 – נסיעה לגבעות עולם לשיחה עם </a:t>
            </a:r>
            <a:r>
              <a:rPr lang="he-IL" dirty="0" smtClean="0"/>
              <a:t>תושב הגבעות </a:t>
            </a:r>
            <a:r>
              <a:rPr lang="he-IL" dirty="0" smtClean="0"/>
              <a:t>ידידיה </a:t>
            </a:r>
            <a:r>
              <a:rPr lang="he-IL" dirty="0" err="1" smtClean="0"/>
              <a:t>משולמי</a:t>
            </a:r>
            <a:r>
              <a:rPr lang="he-IL" dirty="0" smtClean="0"/>
              <a:t> ותצפית </a:t>
            </a:r>
            <a:r>
              <a:rPr lang="he-IL" dirty="0" smtClean="0"/>
              <a:t>על הבקעה– השדרה השנייה.</a:t>
            </a:r>
          </a:p>
          <a:p>
            <a:r>
              <a:rPr lang="he-IL" dirty="0" smtClean="0"/>
              <a:t>14:00- 13:15 – ארוחת צהריים </a:t>
            </a:r>
            <a:r>
              <a:rPr lang="he-IL" dirty="0" err="1" smtClean="0"/>
              <a:t>בחטמ"ר</a:t>
            </a:r>
            <a:r>
              <a:rPr lang="he-IL" dirty="0" smtClean="0"/>
              <a:t> שומרון .</a:t>
            </a:r>
          </a:p>
          <a:p>
            <a:r>
              <a:rPr lang="he-IL" dirty="0" smtClean="0"/>
              <a:t>14:45- </a:t>
            </a:r>
            <a:r>
              <a:rPr lang="he-IL" dirty="0" smtClean="0"/>
              <a:t>14:00 נסיעה </a:t>
            </a:r>
            <a:r>
              <a:rPr lang="he-IL" dirty="0" smtClean="0"/>
              <a:t>לעלי</a:t>
            </a:r>
            <a:endParaRPr lang="he-IL" dirty="0" smtClean="0"/>
          </a:p>
          <a:p>
            <a:r>
              <a:rPr lang="he-IL" dirty="0" smtClean="0"/>
              <a:t>14:45-16:15 </a:t>
            </a:r>
            <a:r>
              <a:rPr lang="he-IL" dirty="0"/>
              <a:t>– </a:t>
            </a:r>
            <a:r>
              <a:rPr lang="he-IL" dirty="0" smtClean="0"/>
              <a:t>פגישה עם הרב אלי סדן ראש מוסדות בני דויד- אידאולוגיית המתיישבים</a:t>
            </a:r>
            <a:endParaRPr lang="he-IL" dirty="0" smtClean="0"/>
          </a:p>
          <a:p>
            <a:r>
              <a:rPr lang="he-IL" dirty="0" smtClean="0"/>
              <a:t>16:15</a:t>
            </a:r>
            <a:r>
              <a:rPr lang="he-IL" dirty="0" smtClean="0"/>
              <a:t>-17:00 </a:t>
            </a:r>
            <a:r>
              <a:rPr lang="he-IL" dirty="0" smtClean="0"/>
              <a:t>– </a:t>
            </a:r>
            <a:r>
              <a:rPr lang="he-IL" dirty="0" smtClean="0"/>
              <a:t>נסיעה </a:t>
            </a:r>
            <a:r>
              <a:rPr lang="he-IL" dirty="0" err="1" smtClean="0"/>
              <a:t>למנהא"ז</a:t>
            </a:r>
            <a:r>
              <a:rPr lang="he-IL" dirty="0" smtClean="0"/>
              <a:t> בבית אל</a:t>
            </a:r>
            <a:endParaRPr lang="he-IL" dirty="0" smtClean="0"/>
          </a:p>
          <a:p>
            <a:r>
              <a:rPr lang="he-IL" dirty="0" smtClean="0"/>
              <a:t>17:00-18:15 </a:t>
            </a:r>
            <a:r>
              <a:rPr lang="he-IL" dirty="0" smtClean="0"/>
              <a:t>– </a:t>
            </a:r>
            <a:r>
              <a:rPr lang="he-IL" dirty="0" smtClean="0"/>
              <a:t>פגישה עם נציג פלסטיני בכיר חליל </a:t>
            </a:r>
            <a:r>
              <a:rPr lang="he-IL" dirty="0" err="1" smtClean="0"/>
              <a:t>שקאקי</a:t>
            </a:r>
            <a:endParaRPr lang="he-IL" dirty="0" smtClean="0"/>
          </a:p>
          <a:p>
            <a:r>
              <a:rPr lang="he-IL" dirty="0" smtClean="0"/>
              <a:t>18:15-19:00 נסיעה לרמת רחל</a:t>
            </a:r>
          </a:p>
          <a:p>
            <a:r>
              <a:rPr lang="he-IL" dirty="0" smtClean="0"/>
              <a:t>19:00-19:45 התארגנות בחדרים</a:t>
            </a:r>
            <a:endParaRPr lang="he-IL" dirty="0" smtClean="0"/>
          </a:p>
          <a:p>
            <a:r>
              <a:rPr lang="he-IL" dirty="0" smtClean="0"/>
              <a:t>19:30 – ארוחת ערב וערב חברתי . </a:t>
            </a:r>
          </a:p>
        </p:txBody>
      </p:sp>
    </p:spTree>
    <p:extLst>
      <p:ext uri="{BB962C8B-B14F-4D97-AF65-F5344CB8AC3E}">
        <p14:creationId xmlns:p14="http://schemas.microsoft.com/office/powerpoint/2010/main" val="188954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יהודה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371600" y="1234440"/>
            <a:ext cx="9601200" cy="4632960"/>
          </a:xfrm>
        </p:spPr>
        <p:txBody>
          <a:bodyPr>
            <a:normAutofit lnSpcReduction="10000"/>
          </a:bodyPr>
          <a:lstStyle/>
          <a:p>
            <a:r>
              <a:rPr lang="he-IL" dirty="0" smtClean="0"/>
              <a:t>0700-0730 – ארוחת בוקר במלון.</a:t>
            </a:r>
          </a:p>
          <a:p>
            <a:r>
              <a:rPr lang="he-IL" dirty="0" smtClean="0"/>
              <a:t>0730-0800 נסיעה לגוש עציון </a:t>
            </a:r>
          </a:p>
          <a:p>
            <a:r>
              <a:rPr lang="he-IL" dirty="0" smtClean="0"/>
              <a:t>0800-0900 תצפית למרכז וסקירה על ההיסטוריה של גוש עציון .</a:t>
            </a:r>
          </a:p>
          <a:p>
            <a:r>
              <a:rPr lang="he-IL" dirty="0" smtClean="0"/>
              <a:t>0930-1100 - </a:t>
            </a:r>
            <a:r>
              <a:rPr lang="he-IL" dirty="0"/>
              <a:t>מפגש עם דר' יצחק גליק ושותפים בשורשים</a:t>
            </a:r>
            <a:r>
              <a:rPr lang="he-IL" dirty="0" smtClean="0"/>
              <a:t>.(מרכז רפואי אפרת)</a:t>
            </a:r>
            <a:endParaRPr lang="he-IL" dirty="0"/>
          </a:p>
          <a:p>
            <a:r>
              <a:rPr lang="he-IL" dirty="0" smtClean="0"/>
              <a:t>1130 -1100 – נסיעה </a:t>
            </a:r>
            <a:r>
              <a:rPr lang="he-IL" dirty="0" err="1" smtClean="0"/>
              <a:t>למפג"ד</a:t>
            </a:r>
            <a:r>
              <a:rPr lang="he-IL" dirty="0" smtClean="0"/>
              <a:t>  חרסינה.</a:t>
            </a:r>
          </a:p>
          <a:p>
            <a:r>
              <a:rPr lang="he-IL" dirty="0" smtClean="0"/>
              <a:t>1130-1215-ביקור במעבדת חברון.(</a:t>
            </a:r>
            <a:r>
              <a:rPr lang="he-IL" dirty="0" err="1" smtClean="0"/>
              <a:t>קמ"נ</a:t>
            </a:r>
            <a:r>
              <a:rPr lang="he-IL" dirty="0" smtClean="0"/>
              <a:t> איוש</a:t>
            </a:r>
            <a:r>
              <a:rPr lang="he-IL" dirty="0" smtClean="0"/>
              <a:t>) </a:t>
            </a:r>
            <a:endParaRPr lang="he-IL" dirty="0" smtClean="0"/>
          </a:p>
          <a:p>
            <a:r>
              <a:rPr lang="he-IL" dirty="0" smtClean="0"/>
              <a:t> </a:t>
            </a:r>
            <a:r>
              <a:rPr lang="he-IL" dirty="0" smtClean="0"/>
              <a:t>1215-1300– </a:t>
            </a:r>
            <a:r>
              <a:rPr lang="he-IL" dirty="0" smtClean="0"/>
              <a:t>ארוחת צהריים </a:t>
            </a:r>
            <a:r>
              <a:rPr lang="he-IL" dirty="0" err="1" smtClean="0"/>
              <a:t>במפג"ד</a:t>
            </a:r>
            <a:r>
              <a:rPr lang="he-IL" dirty="0" smtClean="0"/>
              <a:t> חרסינה</a:t>
            </a:r>
            <a:r>
              <a:rPr lang="he-IL" dirty="0" smtClean="0"/>
              <a:t>. </a:t>
            </a:r>
          </a:p>
          <a:p>
            <a:r>
              <a:rPr lang="he-IL" dirty="0" smtClean="0"/>
              <a:t>1315-1345 – שיחה עם פלסטיני תושב חברון – הכנה לסיור בחברון.(</a:t>
            </a:r>
            <a:r>
              <a:rPr lang="he-IL" dirty="0" err="1" smtClean="0"/>
              <a:t>מפג"ד</a:t>
            </a:r>
            <a:r>
              <a:rPr lang="he-IL" dirty="0" smtClean="0"/>
              <a:t> חרסינה)</a:t>
            </a:r>
            <a:endParaRPr lang="he-IL" dirty="0" smtClean="0"/>
          </a:p>
          <a:p>
            <a:r>
              <a:rPr lang="he-IL" dirty="0" smtClean="0"/>
              <a:t>1345-1515-סיור </a:t>
            </a:r>
            <a:r>
              <a:rPr lang="he-IL" dirty="0" smtClean="0"/>
              <a:t>ברחוב </a:t>
            </a:r>
            <a:r>
              <a:rPr lang="he-IL" dirty="0" err="1" smtClean="0"/>
              <a:t>שוהדא</a:t>
            </a:r>
            <a:r>
              <a:rPr lang="he-IL" dirty="0" smtClean="0"/>
              <a:t> והשוק עם מח"ט יהודה.</a:t>
            </a:r>
          </a:p>
          <a:p>
            <a:r>
              <a:rPr lang="he-IL" dirty="0" smtClean="0"/>
              <a:t>1515-1545 </a:t>
            </a:r>
            <a:r>
              <a:rPr lang="he-IL" dirty="0" smtClean="0"/>
              <a:t>– ביקור במערת המכפלה.(קב"ט הישוב היהודי – </a:t>
            </a:r>
            <a:r>
              <a:rPr lang="he-IL" dirty="0" err="1" smtClean="0"/>
              <a:t>ליבמן</a:t>
            </a:r>
            <a:r>
              <a:rPr lang="he-IL" dirty="0" smtClean="0"/>
              <a:t>)</a:t>
            </a:r>
          </a:p>
          <a:p>
            <a:r>
              <a:rPr lang="he-IL" dirty="0" smtClean="0"/>
              <a:t>1545 </a:t>
            </a:r>
            <a:r>
              <a:rPr lang="he-IL" dirty="0" smtClean="0"/>
              <a:t>– 1700 – נסיעה חזרה לרכבים בתחנת רכבת ראש העין</a:t>
            </a:r>
          </a:p>
          <a:p>
            <a:endParaRPr lang="he-IL" dirty="0" smtClean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8670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צירים ומופעים בסיור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e-IL" dirty="0" smtClean="0"/>
              <a:t>ציר בטחוני- מפגש עם אלוף </a:t>
            </a:r>
            <a:r>
              <a:rPr lang="he-IL" dirty="0" err="1" smtClean="0"/>
              <a:t>פקמ"ז,סקירת</a:t>
            </a:r>
            <a:r>
              <a:rPr lang="he-IL" dirty="0" smtClean="0"/>
              <a:t> אמיר </a:t>
            </a:r>
            <a:r>
              <a:rPr lang="he-IL" dirty="0" err="1" smtClean="0"/>
              <a:t>ברעם,"מעבדת</a:t>
            </a:r>
            <a:r>
              <a:rPr lang="he-IL" dirty="0" smtClean="0"/>
              <a:t> חברון" , מח"ט חברון.</a:t>
            </a:r>
          </a:p>
          <a:p>
            <a:r>
              <a:rPr lang="he-IL" dirty="0" smtClean="0"/>
              <a:t>ציר כלכלי- אזור תעשיה משותף(ברקן), נציג פלסטיני, דו קיום – שורשים, השוק בחברון.</a:t>
            </a:r>
          </a:p>
          <a:p>
            <a:r>
              <a:rPr lang="he-IL" dirty="0" smtClean="0"/>
              <a:t>ציר חברתי – פליטים, נציג פלסטיני, התיישבות בגבעות עולם, גוש אמונים, השוק בחברון ומערת המכפלה.</a:t>
            </a:r>
            <a:endParaRPr lang="he-IL" dirty="0"/>
          </a:p>
          <a:p>
            <a:r>
              <a:rPr lang="he-IL" dirty="0" smtClean="0"/>
              <a:t>ציר מדיני – שלום עכשיו, גוש אמונים , הריבון הצבאי.</a:t>
            </a:r>
          </a:p>
          <a:p>
            <a:r>
              <a:rPr lang="he-IL" dirty="0" smtClean="0"/>
              <a:t>ציר הגאוגרפי – תצפיות :</a:t>
            </a:r>
          </a:p>
          <a:p>
            <a:pPr lvl="1"/>
            <a:r>
              <a:rPr lang="he-IL" dirty="0" smtClean="0"/>
              <a:t>ברקן – המותניים הצרות.</a:t>
            </a:r>
          </a:p>
          <a:p>
            <a:pPr lvl="1"/>
            <a:r>
              <a:rPr lang="he-IL" dirty="0" smtClean="0"/>
              <a:t>גריזים – שכם ,מחנות הפליטים, בגץ אלון מורה.</a:t>
            </a:r>
          </a:p>
          <a:p>
            <a:pPr lvl="1"/>
            <a:r>
              <a:rPr lang="he-IL" dirty="0" smtClean="0"/>
              <a:t>גבעות עולם – הבקעה – השדרה השנייה / </a:t>
            </a:r>
            <a:r>
              <a:rPr lang="he-IL" dirty="0" err="1" smtClean="0"/>
              <a:t>תוכנית</a:t>
            </a:r>
            <a:r>
              <a:rPr lang="he-IL" dirty="0" smtClean="0"/>
              <a:t> אלון .</a:t>
            </a:r>
          </a:p>
          <a:p>
            <a:pPr lvl="1"/>
            <a:r>
              <a:rPr lang="he-IL" dirty="0" smtClean="0"/>
              <a:t>גוש עציון – השפלה.</a:t>
            </a:r>
          </a:p>
        </p:txBody>
      </p:sp>
    </p:spTree>
    <p:extLst>
      <p:ext uri="{BB962C8B-B14F-4D97-AF65-F5344CB8AC3E}">
        <p14:creationId xmlns:p14="http://schemas.microsoft.com/office/powerpoint/2010/main" val="72464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כללי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לסיור יאספו ויופצו </a:t>
            </a:r>
            <a:r>
              <a:rPr lang="he-IL" dirty="0" err="1" smtClean="0"/>
              <a:t>ב"וואטסאפ</a:t>
            </a:r>
            <a:r>
              <a:rPr lang="he-IL" dirty="0" smtClean="0"/>
              <a:t>"  סרטונים הנוגעים בחברה והכללה הפלסטינית .</a:t>
            </a:r>
          </a:p>
          <a:p>
            <a:r>
              <a:rPr lang="he-IL" dirty="0" smtClean="0"/>
              <a:t>תוכן חוברת עזר שתחולק לקראת הסיור .</a:t>
            </a:r>
          </a:p>
          <a:p>
            <a:r>
              <a:rPr lang="he-IL" dirty="0" smtClean="0"/>
              <a:t>עזרי תצפית רלוונטיים לכלל התצפיות.</a:t>
            </a:r>
          </a:p>
          <a:p>
            <a:r>
              <a:rPr lang="he-IL" dirty="0" smtClean="0"/>
              <a:t>ערב חברתי – הפולקלור הערבי – על בסיס האולפן ברמת רחל.</a:t>
            </a:r>
          </a:p>
          <a:p>
            <a:r>
              <a:rPr lang="he-IL" dirty="0" smtClean="0"/>
              <a:t>מזון – על בסיס </a:t>
            </a:r>
            <a:r>
              <a:rPr lang="he-IL" dirty="0" err="1" smtClean="0"/>
              <a:t>כב"ה</a:t>
            </a:r>
            <a:r>
              <a:rPr lang="he-IL" dirty="0" smtClean="0"/>
              <a:t> </a:t>
            </a:r>
            <a:r>
              <a:rPr lang="he-IL" dirty="0" smtClean="0"/>
              <a:t>,צה"ל ושב"כ</a:t>
            </a:r>
            <a:r>
              <a:rPr lang="he-IL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591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TM10001105[[fn=יבול]]</Template>
  <TotalTime>9574</TotalTime>
  <Words>744</Words>
  <Application>Microsoft Office PowerPoint</Application>
  <PresentationFormat>מסך רחב</PresentationFormat>
  <Paragraphs>95</Paragraphs>
  <Slides>11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2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11</vt:i4>
      </vt:variant>
    </vt:vector>
  </HeadingPairs>
  <TitlesOfParts>
    <vt:vector size="14" baseType="lpstr">
      <vt:lpstr>Aharoni</vt:lpstr>
      <vt:lpstr>Franklin Gothic Book</vt:lpstr>
      <vt:lpstr>Crop</vt:lpstr>
      <vt:lpstr>סיור יהודה ושומרון</vt:lpstr>
      <vt:lpstr>זירת הפעולה </vt:lpstr>
      <vt:lpstr>עקרונות הסיור וצירי הלמידה</vt:lpstr>
      <vt:lpstr>השאלות לסיור (ולעיבוד הצוותי)  מניין באנו ולאן אנו הולכים?</vt:lpstr>
      <vt:lpstr>יום הכנה 19 דצמבר 17</vt:lpstr>
      <vt:lpstr>יום שומרון </vt:lpstr>
      <vt:lpstr>יהודה </vt:lpstr>
      <vt:lpstr>צירים ומופעים בסיור </vt:lpstr>
      <vt:lpstr>כללי</vt:lpstr>
      <vt:lpstr>חוברת עזר</vt:lpstr>
      <vt:lpstr>משימות לצוות 4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סיור יהודה ושומרון</dc:title>
  <dc:creator>u26659</dc:creator>
  <cp:lastModifiedBy>u26659</cp:lastModifiedBy>
  <cp:revision>48</cp:revision>
  <dcterms:created xsi:type="dcterms:W3CDTF">2017-11-27T08:42:45Z</dcterms:created>
  <dcterms:modified xsi:type="dcterms:W3CDTF">2017-12-11T08:43:46Z</dcterms:modified>
</cp:coreProperties>
</file>