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7F97F5-019C-4730-9263-3A6278FF7157}">
          <p14:sldIdLst>
            <p14:sldId id="259"/>
            <p14:sldId id="256"/>
            <p14:sldId id="260"/>
            <p14:sldId id="261"/>
            <p14:sldId id="258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2" d="100"/>
          <a:sy n="82" d="100"/>
        </p:scale>
        <p:origin x="28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162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94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510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47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70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158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497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01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780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728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21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013AE-17B0-456C-B875-D9FF4A1ED7D0}" type="datetimeFigureOut">
              <a:rPr lang="he-IL" smtClean="0"/>
              <a:t>י"ח/כסלו/תשפ"א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412C8-CFB9-4C9F-85CC-9F7E595BCC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83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756" y="455936"/>
            <a:ext cx="9144000" cy="2387600"/>
          </a:xfrm>
        </p:spPr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מב"ל ליהודה ושומרון</a:t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מחזור מ"ח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>27-28/01/2021</a:t>
            </a:r>
          </a:p>
          <a:p>
            <a:r>
              <a:rPr lang="he-IL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>צוות 2</a:t>
            </a:r>
            <a:endParaRPr lang="he-IL" sz="6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207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1381" y="804737"/>
            <a:ext cx="1810246" cy="674632"/>
          </a:xfrm>
        </p:spPr>
        <p:txBody>
          <a:bodyPr>
            <a:noAutofit/>
          </a:bodyPr>
          <a:lstStyle/>
          <a:p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  <a:endParaRPr lang="he-IL" sz="8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463" y="1479369"/>
            <a:ext cx="11112285" cy="1655762"/>
          </a:xfrm>
        </p:spPr>
        <p:txBody>
          <a:bodyPr>
            <a:noAutofit/>
          </a:bodyPr>
          <a:lstStyle/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מב"ל מחזור מ"ח לסיור איו"ש יתקיים בתאריכים 27-28/01.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ימי ההכנה לסיור יתקיימו שבוע קודם בתאריכים 20-21/01. 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הסיור יהיה באחריות צוות 2.</a:t>
            </a:r>
          </a:p>
          <a:p>
            <a:pPr marL="514350" indent="-514350" algn="r">
              <a:lnSpc>
                <a:spcPct val="150000"/>
              </a:lnSpc>
              <a:buAutoNum type="arabicPeriod"/>
            </a:pP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29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8477" y="285454"/>
            <a:ext cx="6024437" cy="674632"/>
          </a:xfrm>
        </p:spPr>
        <p:txBody>
          <a:bodyPr>
            <a:noAutofit/>
          </a:bodyPr>
          <a:lstStyle/>
          <a:p>
            <a:pPr algn="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הנחות עבודה</a:t>
            </a:r>
            <a:endParaRPr lang="he-IL" sz="8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60086"/>
            <a:ext cx="11384763" cy="1655762"/>
          </a:xfrm>
        </p:spPr>
        <p:txBody>
          <a:bodyPr>
            <a:noAutofit/>
          </a:bodyPr>
          <a:lstStyle/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השנה מתקיים בנוסף לסיור איו"ש סיור בנושא ירושלים והבקעה.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הסיור יתקיים בהתאם להנחיות ולמצב תחלואת הקורונה.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הסיור מתקיים בהתאם למגבלות מז"א בתא השטח הנתון.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הסיור תהיה ע"פ הגאוגרפיה של המרחב ולא באופן מתודולוגי מלא.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הסיור יכלול גם תכני מורשת והסטוריה.</a:t>
            </a:r>
          </a:p>
          <a:p>
            <a:pPr marL="514350" indent="-514350" algn="r">
              <a:lnSpc>
                <a:spcPct val="150000"/>
              </a:lnSpc>
              <a:buAutoNum type="arabicPeriod"/>
            </a:pP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55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1572" y="370351"/>
            <a:ext cx="6024437" cy="674632"/>
          </a:xfrm>
        </p:spPr>
        <p:txBody>
          <a:bodyPr>
            <a:noAutofit/>
          </a:bodyPr>
          <a:lstStyle/>
          <a:p>
            <a:pPr algn="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שאלת המחקר לסיור</a:t>
            </a:r>
            <a:endParaRPr lang="he-IL" sz="8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857" y="707667"/>
            <a:ext cx="11296152" cy="1129085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כיצד משפיעים מאפייני הסכסוך הישראלי-פלשטיני, כיום על יסודות הבטחון הלאומי של ישראל?</a:t>
            </a:r>
          </a:p>
          <a:p>
            <a:pPr marL="514350" indent="-514350" algn="r" rtl="1">
              <a:buAutoNum type="arabicPeriod"/>
            </a:pPr>
            <a:endParaRPr lang="he-IL" sz="3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מהם המגמות והמאפיינים של החברה, הכלכלה והדמוגרפיה הפלשתינאית והשפעתם על הבטל"ם.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כיצד האירועים השונים: החלפת השלטון בארה"ב והסכמי השלום האחרונים משפיעים על יחסי ישראל והפלסטינים.</a:t>
            </a:r>
          </a:p>
          <a:p>
            <a:pPr marL="514350" indent="-514350" algn="r">
              <a:buAutoNum type="arabicPeriod"/>
            </a:pP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95099" y="2719347"/>
            <a:ext cx="8450910" cy="6746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שאלות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משנה</a:t>
            </a:r>
            <a:endParaRPr lang="he-IL" sz="115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771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94142" y="0"/>
            <a:ext cx="2923428" cy="968830"/>
          </a:xfrm>
        </p:spPr>
        <p:txBody>
          <a:bodyPr>
            <a:normAutofit/>
          </a:bodyPr>
          <a:lstStyle/>
          <a:p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כללי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85892"/>
              </p:ext>
            </p:extLst>
          </p:nvPr>
        </p:nvGraphicFramePr>
        <p:xfrm>
          <a:off x="524787" y="1171540"/>
          <a:ext cx="10899472" cy="5187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77177">
                  <a:extLst>
                    <a:ext uri="{9D8B030D-6E8A-4147-A177-3AD203B41FA5}">
                      <a16:colId xmlns:a16="http://schemas.microsoft.com/office/drawing/2014/main" val="798698249"/>
                    </a:ext>
                  </a:extLst>
                </a:gridCol>
                <a:gridCol w="4635610">
                  <a:extLst>
                    <a:ext uri="{9D8B030D-6E8A-4147-A177-3AD203B41FA5}">
                      <a16:colId xmlns:a16="http://schemas.microsoft.com/office/drawing/2014/main" val="3317686168"/>
                    </a:ext>
                  </a:extLst>
                </a:gridCol>
                <a:gridCol w="4786685">
                  <a:extLst>
                    <a:ext uri="{9D8B030D-6E8A-4147-A177-3AD203B41FA5}">
                      <a16:colId xmlns:a16="http://schemas.microsoft.com/office/drawing/2014/main" val="1429829825"/>
                    </a:ext>
                  </a:extLst>
                </a:gridCol>
              </a:tblGrid>
              <a:tr h="486250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רביעי 27/1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חמישי 28/1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354776"/>
                  </a:ext>
                </a:extLst>
              </a:tr>
              <a:tr h="1411413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בוקר 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u="sng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חברון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תצפית על העיר המעורבת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בישוב היהודי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פגישה עם דובר הישוב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היהודי בחברון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u="sng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שילה הקדומה</a:t>
                      </a:r>
                    </a:p>
                    <a:p>
                      <a:pPr algn="ctr" rtl="1"/>
                      <a:r>
                        <a:rPr lang="he-IL" sz="200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מפקד פקמ"ז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בשילה הקדומה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סקירת מלחמת העולם הראשונה בארץ ישראל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34842"/>
                  </a:ext>
                </a:extLst>
              </a:tr>
              <a:tr h="117272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צהריים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u="sng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חברון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בקסבה ובמערת המכפלה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u="sng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העיר רוואבי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היזם מוניר אל מסרי</a:t>
                      </a:r>
                    </a:p>
                    <a:p>
                      <a:pPr algn="ctr" rtl="1"/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בעיר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16884"/>
                  </a:ext>
                </a:extLst>
              </a:tr>
              <a:tr h="117272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u="sng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גוש עציון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המיצג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האורקולי</a:t>
                      </a:r>
                    </a:p>
                    <a:p>
                      <a:pPr algn="ctr" rtl="1"/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ראש מועצת אפרת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u="sng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צופים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סקירה ותצפית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על גאוגרפיה ודמוגרפיה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625379"/>
                  </a:ext>
                </a:extLst>
              </a:tr>
              <a:tr h="943897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גורמים משפיעים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 במעבר תרקומיא</a:t>
                      </a:r>
                    </a:p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שינה ברמת רחל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778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36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09683" y="0"/>
            <a:ext cx="4807887" cy="968830"/>
          </a:xfrm>
        </p:spPr>
        <p:txBody>
          <a:bodyPr>
            <a:normAutofit/>
          </a:bodyPr>
          <a:lstStyle/>
          <a:p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ימי ההכנה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42669"/>
              </p:ext>
            </p:extLst>
          </p:nvPr>
        </p:nvGraphicFramePr>
        <p:xfrm>
          <a:off x="832207" y="1171540"/>
          <a:ext cx="10592053" cy="475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47902">
                  <a:extLst>
                    <a:ext uri="{9D8B030D-6E8A-4147-A177-3AD203B41FA5}">
                      <a16:colId xmlns:a16="http://schemas.microsoft.com/office/drawing/2014/main" val="798698249"/>
                    </a:ext>
                  </a:extLst>
                </a:gridCol>
                <a:gridCol w="3440637">
                  <a:extLst>
                    <a:ext uri="{9D8B030D-6E8A-4147-A177-3AD203B41FA5}">
                      <a16:colId xmlns:a16="http://schemas.microsoft.com/office/drawing/2014/main" val="3317686168"/>
                    </a:ext>
                  </a:extLst>
                </a:gridCol>
                <a:gridCol w="2162623">
                  <a:extLst>
                    <a:ext uri="{9D8B030D-6E8A-4147-A177-3AD203B41FA5}">
                      <a16:colId xmlns:a16="http://schemas.microsoft.com/office/drawing/2014/main" val="1429829825"/>
                    </a:ext>
                  </a:extLst>
                </a:gridCol>
                <a:gridCol w="2840891">
                  <a:extLst>
                    <a:ext uri="{9D8B030D-6E8A-4147-A177-3AD203B41FA5}">
                      <a16:colId xmlns:a16="http://schemas.microsoft.com/office/drawing/2014/main" val="4154469304"/>
                    </a:ext>
                  </a:extLst>
                </a:gridCol>
              </a:tblGrid>
              <a:tr h="48625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רביעי 20/1 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חמישי 21/1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354776"/>
                  </a:ext>
                </a:extLst>
              </a:tr>
              <a:tr h="6878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11:45-12:00 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הסיור – צוות 2 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2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ר' 290 בשב"כ לשעבר מר אריק בומבינג</a:t>
                      </a:r>
                      <a:endParaRPr lang="he-IL" sz="2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34842"/>
                  </a:ext>
                </a:extLst>
              </a:tr>
              <a:tr h="5645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מפקד אוגדת איו"ש – </a:t>
                      </a:r>
                      <a:r>
                        <a:rPr lang="he-IL" sz="2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תא"ל יניב אלאלוף</a:t>
                      </a:r>
                      <a:endParaRPr lang="he-IL" sz="2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שאול אריאלי</a:t>
                      </a:r>
                      <a:endParaRPr lang="he-IL" sz="2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16884"/>
                  </a:ext>
                </a:extLst>
              </a:tr>
              <a:tr h="572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מנכ"ל ארגון 'שוברים שתיקה' – </a:t>
                      </a:r>
                      <a:r>
                        <a:rPr lang="he-IL" sz="2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אבנר גבריהו</a:t>
                      </a:r>
                      <a:endParaRPr lang="he-IL" sz="2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 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סקירת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חליל שקאקי</a:t>
                      </a:r>
                      <a:endParaRPr lang="he-IL" sz="2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625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8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263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Times New Roman</vt:lpstr>
      <vt:lpstr>Office Theme</vt:lpstr>
      <vt:lpstr>סיור מב"ל ליהודה ושומרון מחזור מ"ח</vt:lpstr>
      <vt:lpstr>רקע</vt:lpstr>
      <vt:lpstr>הנחות עבודה</vt:lpstr>
      <vt:lpstr>שאלת המחקר לסיור</vt:lpstr>
      <vt:lpstr>לו"ז כללי</vt:lpstr>
      <vt:lpstr>לו"ז ימי ההכנה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ליהודה ושומרון מחזור מ"ח</dc:title>
  <dc:creator>חני</dc:creator>
  <cp:lastModifiedBy>חני</cp:lastModifiedBy>
  <cp:revision>9</cp:revision>
  <dcterms:created xsi:type="dcterms:W3CDTF">2020-12-04T05:36:09Z</dcterms:created>
  <dcterms:modified xsi:type="dcterms:W3CDTF">2020-12-04T06:37:56Z</dcterms:modified>
</cp:coreProperties>
</file>