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4"/>
  </p:notesMasterIdLst>
  <p:sldIdLst>
    <p:sldId id="298" r:id="rId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A002CF9-0A5D-409B-A401-E7A6BF77E350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359ABE52-876B-4CD8-9029-453FF3116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ABDF5-B46A-42A7-95AA-613783466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D62F8A4-D7D8-4713-8F68-8FA39E388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B5492D-4556-46FF-9924-A8C8E56EF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F88EEF0-C619-4011-BE89-1DDA7405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9C91B9-3E8A-4376-B198-A17D7BC7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2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7C646A-778C-4011-A830-A80CDFEF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7584C1-2CA0-4234-A431-07DD506D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0737C4-91DE-4B64-A2DD-DFB5008F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E428BB-598B-4B38-BA14-8A21B603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9648DB6-9646-472D-A67F-1DD2C391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263CC72-00D1-44AB-9AC8-43C4E588B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0C3286B-8897-4392-A5F2-16D11F52C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6AB6645-6220-4F37-988D-1CA93517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E295C81-B0F0-45A4-8E7C-56F0211F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C1FF10-E400-4803-8DCC-BAF2915F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5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3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D6FA66-DB12-4D46-95F2-20554649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6122ADA-DE4B-4E46-9791-3385F3C3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A2756D5-2440-4469-8A7C-EA6A76CD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57A62F-8089-4EC5-8A54-689E08EB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3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E091FC-C86D-43D6-91D8-97A7CBA9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E0EF0A1-632E-4CCC-854D-99EBD7D5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DC250C3-7721-4AF0-987C-E198E10C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F08F69-DAD6-4D27-850A-0553DBEC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A655C12-375F-4D9E-BF2E-29ADC642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DDA6D5-A396-4479-8AEA-B5406A3E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9E00907-5650-486C-B0F7-A13A92CE3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CA43424-9E43-4C0C-8227-CB4A9313B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2B0314A-4778-404D-A10A-11EA1B9D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B3C2CB-7A43-4298-BFBE-B3BF46EA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5057E00-46AC-4370-839B-F4A0F505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441A34-D1F1-4396-996E-719580E8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3BC8BDB-C3CA-4F91-A169-B12F636EE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CE2C4C2-DA49-472D-977C-1E6F439FF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5BF2AE5-A182-42D9-A1AA-B175D6BF3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A7E4C2-B21F-446A-BF66-C54B7B1DD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4E2DB14-7025-447A-9A1D-1F5097C2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B5A3307-EB96-4A48-A5AA-9D82A539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3618E-8357-4252-A6CC-2632B1F2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A18398-7710-4956-9DE6-39848FFA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7E9FA3E-C26D-4043-A78C-C3D0B890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CEECAE1-19A7-43A2-9F13-E8E4B1F2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C360D5-F42B-41C0-9430-3CEB358C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5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84B3418-7AD9-4A44-A3A0-D0308C91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4F1407A-031F-444A-BE4D-045097EF0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69ACE12-1F0B-4324-B392-DCB22BE5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8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4F4282-7181-4C75-992B-8C187452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4098E3-323B-44DC-82BF-5349555E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69A4C43-05BD-44C3-A989-FC50BBCDC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903BC0C-1D3D-4B26-A7A1-A9728BB1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1B1B1BA-97E0-4019-8AFA-CC177A01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A3132B2-445B-4E76-8558-DA35D0D4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3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A87F86-CFFC-480D-ACF3-4C447D78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5712FC-9461-48DD-B7D7-343AC8915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53FD649-6954-4DC2-B699-4B612CD6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FA93BC2-39BC-4962-96CF-4BFE245F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5F58656-ED5F-4DF3-932B-3B344E9B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69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2539F3-6872-4B76-B282-066D9742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8DF7550-6B3F-47BB-A78A-1D2A33872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2773364-411C-4AEB-99E0-553990509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61267E5-77F1-4275-B641-7CFF9E87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17A58CA-C500-47B6-87CF-0C27D020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0FFBA5C-E979-4CAB-AE4D-117FCCC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6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4C1506-0E4E-4DA9-8086-E6409AB4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B1F9098-4B44-4AA8-9E0E-0711A021E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7413963-EAD7-4F03-A315-0DB6C9CF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C1C1416-F435-4933-984E-C56F3363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296CDE-4E20-414C-BA9B-BF83C5A1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5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19B14B0-BFEA-423F-8475-872A21C0B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5C357D-09BF-47FF-B927-12BD4112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969B6D-3B74-4CB0-8E1E-0912444A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E8F1A-E25E-40CB-BD66-2D47031BD4B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8B4699C-9B37-4CF9-9195-82ED7861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E55F61-1E88-432F-AD01-1393ED89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124E7A-F28E-4A6F-8AA6-4E65601E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E620FB-7577-4244-ABCF-730B2A6F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C6A1539-33B8-438C-AF91-E69B519BA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D09B688-2DB5-4317-819A-9F730E23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326BBD-C03A-4BC0-90C3-DE2FCFB2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ABCA6A-262D-411F-95FB-BB9E7EAA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8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407217-6099-483F-9EB7-889622BA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1CEBD4-E99D-43BF-8697-A90B54681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8E2EB06-1C13-47FF-9415-5F60A48B9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338075F-2BDD-42EB-BBA2-CBC07E2D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DDBE954-0088-4FE5-99B6-5D073527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F684279-6049-41F9-8065-4913127D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4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F418B6-E674-4E98-8184-8003A8C7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B92D5C2-1D3D-47A8-8353-C6C3258EE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61E7112-0CA2-4972-9CDB-32DCF37E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B96115A-8C47-4A5C-B1A5-C6C3A79E4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9D1728A-E144-4A87-B623-25E39D2B6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AB00E09-8720-4774-A881-BB175DBA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8241903-5084-418F-8B24-B3AACA9C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9D8CC8F-5C49-4E6A-8E64-31962BE4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0756AD-434E-498C-A8C3-62F8B404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95A8205-CE28-4A59-A0C0-84B7E26E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A41E2DD-548E-4FDF-BB8C-97F0DE48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9BBF26D-57F7-4887-AFF8-A9BDE2A5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4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BF4AAD6-15A6-412F-9D77-14DF794E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0FCE4C9-8225-4CE8-998C-32CAC13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096E330-EC33-4492-AF9F-EACD9485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071935-325F-4DFE-8B18-9B7FACEB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B6E6CF1-A20C-4918-A8C8-35AC6C98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10B9DDC-A135-4F6C-926C-7FE08FB6B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BF6292F-25DB-4FBC-9CBB-4CCF1FDC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374D06B-8308-4444-92D3-EBF1C69A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571E08F-F969-4B43-8E16-498A43E5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EF7697-E98C-49FA-9E7B-0D00B5A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BAED7BB-92E7-40A9-A220-F784D33F6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AE63995-8791-4E3F-8C17-70721E16F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84B7044-8097-4671-9622-1C983F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7F48CF5-A6E8-42EC-A9D9-0803723E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072CB3-6F2C-4130-81E7-3FB545D2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90E6F08-3CD2-4B72-A50E-2BC5C809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5591CAD-F6E6-4C72-9E19-6B01CA7C9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B4A385-902A-41FC-8380-4309D031C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36D3-7BF2-45A7-BA4D-CEB3EC543714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8C9C78-8153-42D7-9567-BB7050E87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8559EF7-E8CC-4C40-9A25-54D8851CB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4B81-7540-42E7-AFB8-9D3F5722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C7AFBB5F-852C-4862-B1AC-F32C980B5D32}"/>
              </a:ext>
            </a:extLst>
          </p:cNvPr>
          <p:cNvCxnSpPr>
            <a:cxnSpLocks/>
          </p:cNvCxnSpPr>
          <p:nvPr userDrawn="1"/>
        </p:nvCxnSpPr>
        <p:spPr>
          <a:xfrm>
            <a:off x="0" y="1089111"/>
            <a:ext cx="1220031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51CB21A-0815-456B-ADF0-C7BE2E92E419}"/>
              </a:ext>
            </a:extLst>
          </p:cNvPr>
          <p:cNvSpPr txBox="1"/>
          <p:nvPr userDrawn="1"/>
        </p:nvSpPr>
        <p:spPr>
          <a:xfrm>
            <a:off x="4420986" y="6567052"/>
            <a:ext cx="335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-בלמ"ס-</a:t>
            </a:r>
            <a:endParaRPr lang="en-US" sz="1200" dirty="0">
              <a:cs typeface="Guttman Hatzvi" panose="02010401010101010101" pitchFamily="2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23A2E05-029D-46DA-8DAE-F48546151634}"/>
              </a:ext>
            </a:extLst>
          </p:cNvPr>
          <p:cNvSpPr txBox="1"/>
          <p:nvPr userDrawn="1"/>
        </p:nvSpPr>
        <p:spPr>
          <a:xfrm>
            <a:off x="-586048" y="6567052"/>
            <a:ext cx="335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 err="1">
                <a:cs typeface="Guttman Hatzvi" panose="02010401010101010101" pitchFamily="2" charset="-79"/>
              </a:rPr>
              <a:t>אגא"ס</a:t>
            </a:r>
            <a:r>
              <a:rPr lang="he-IL" sz="1200" dirty="0">
                <a:cs typeface="Guttman Hatzvi" panose="02010401010101010101" pitchFamily="2" charset="-79"/>
              </a:rPr>
              <a:t>/חטיבת </a:t>
            </a:r>
            <a:r>
              <a:rPr lang="he-IL" sz="1200" dirty="0" err="1">
                <a:cs typeface="Guttman Hatzvi" panose="02010401010101010101" pitchFamily="2" charset="-79"/>
              </a:rPr>
              <a:t>הקש"ח</a:t>
            </a:r>
            <a:r>
              <a:rPr lang="he-IL" sz="1200" dirty="0">
                <a:cs typeface="Guttman Hatzvi" panose="02010401010101010101" pitchFamily="2" charset="-79"/>
              </a:rPr>
              <a:t> 437</a:t>
            </a:r>
            <a:endParaRPr lang="en-US" sz="1200" dirty="0">
              <a:cs typeface="Guttman Hatzvi" panose="02010401010101010101" pitchFamily="2" charset="-79"/>
            </a:endParaRPr>
          </a:p>
        </p:txBody>
      </p:sp>
      <p:pic>
        <p:nvPicPr>
          <p:cNvPr id="15" name="Picture 2" descr="Image result for חטיבת הקשח">
            <a:extLst>
              <a:ext uri="{FF2B5EF4-FFF2-40B4-BE49-F238E27FC236}">
                <a16:creationId xmlns:a16="http://schemas.microsoft.com/office/drawing/2014/main" id="{C7F99407-680B-4608-A2D4-20650F0BC3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68" y="1479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FEA16BC-C47E-4220-854D-6E825A92E35A}"/>
              </a:ext>
            </a:extLst>
          </p:cNvPr>
          <p:cNvSpPr txBox="1"/>
          <p:nvPr userDrawn="1"/>
        </p:nvSpPr>
        <p:spPr>
          <a:xfrm>
            <a:off x="10102274" y="6533799"/>
            <a:ext cx="335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kern="1200" dirty="0">
                <a:solidFill>
                  <a:schemeClr val="tx1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rPr>
              <a:t> שקף </a:t>
            </a:r>
            <a:fld id="{1EE79B35-3D82-4D13-9781-E3639559A659}" type="slidenum">
              <a:rPr lang="he-IL" sz="1200" kern="1200" smtClean="0">
                <a:solidFill>
                  <a:schemeClr val="tx1"/>
                </a:solidFill>
                <a:latin typeface="Guttman Hatzvi" panose="02010401010101010101" pitchFamily="2" charset="-79"/>
                <a:ea typeface="+mn-ea"/>
                <a:cs typeface="Guttman Hatzvi" panose="02010401010101010101" pitchFamily="2" charset="-79"/>
              </a:rPr>
              <a:pPr marL="0" algn="ctr" defTabSz="914400" rtl="1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cs typeface="Guttman Hatzvi" panose="02010401010101010101" pitchFamily="2" charset="-79"/>
            </a:endParaRPr>
          </a:p>
        </p:txBody>
      </p:sp>
      <p:pic>
        <p:nvPicPr>
          <p:cNvPr id="3" name="תמונה 8">
            <a:extLst>
              <a:ext uri="{FF2B5EF4-FFF2-40B4-BE49-F238E27FC236}">
                <a16:creationId xmlns:a16="http://schemas.microsoft.com/office/drawing/2014/main" id="{93045CE9-77F6-4A36-A4FD-C120A583D37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1668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95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תיבת טקסט 82">
            <a:extLst>
              <a:ext uri="{FF2B5EF4-FFF2-40B4-BE49-F238E27FC236}">
                <a16:creationId xmlns:a16="http://schemas.microsoft.com/office/drawing/2014/main" id="{DC057EDE-BB39-4D94-A471-F3302DC50458}"/>
              </a:ext>
            </a:extLst>
          </p:cNvPr>
          <p:cNvSpPr txBox="1"/>
          <p:nvPr/>
        </p:nvSpPr>
        <p:spPr>
          <a:xfrm>
            <a:off x="1676400" y="251908"/>
            <a:ext cx="9972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  <a:cs typeface="Guttman Hatzvi" panose="02010401010101010101" pitchFamily="2" charset="-79"/>
              </a:rPr>
              <a:t>CENTCOM</a:t>
            </a:r>
            <a:r>
              <a:rPr lang="he-IL" sz="3200" b="1" dirty="0">
                <a:solidFill>
                  <a:prstClr val="black"/>
                </a:solidFill>
                <a:latin typeface="Calibri" panose="020F0502020204030204"/>
                <a:cs typeface="Guttman Hatzvi" panose="02010401010101010101" pitchFamily="2" charset="-79"/>
              </a:rPr>
              <a:t> - פריסה במפרץ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Guttman Hatzvi" panose="02010401010101010101" pitchFamily="2" charset="-79"/>
            </a:endParaRPr>
          </a:p>
        </p:txBody>
      </p:sp>
      <p:pic>
        <p:nvPicPr>
          <p:cNvPr id="84" name="תמונה 83">
            <a:extLst>
              <a:ext uri="{FF2B5EF4-FFF2-40B4-BE49-F238E27FC236}">
                <a16:creationId xmlns:a16="http://schemas.microsoft.com/office/drawing/2014/main" id="{25EBAC54-9BB6-478E-97FA-7753881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56" y="79575"/>
            <a:ext cx="940838" cy="940838"/>
          </a:xfrm>
          <a:prstGeom prst="rect">
            <a:avLst/>
          </a:prstGeom>
          <a:effectLst/>
        </p:spPr>
      </p:pic>
      <p:sp>
        <p:nvSpPr>
          <p:cNvPr id="115" name="מלבן 114">
            <a:extLst>
              <a:ext uri="{FF2B5EF4-FFF2-40B4-BE49-F238E27FC236}">
                <a16:creationId xmlns:a16="http://schemas.microsoft.com/office/drawing/2014/main" id="{CE1CF7C9-5A1E-45EA-8CA0-9E4788703CA3}"/>
              </a:ext>
            </a:extLst>
          </p:cNvPr>
          <p:cNvSpPr/>
          <p:nvPr/>
        </p:nvSpPr>
        <p:spPr>
          <a:xfrm>
            <a:off x="522512" y="1267151"/>
            <a:ext cx="5573487" cy="4286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פריסת יכולות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Guttman Hatzvi" panose="02010401010101010101" pitchFamily="2" charset="-79"/>
            </a:endParaRPr>
          </a:p>
        </p:txBody>
      </p:sp>
      <p:grpSp>
        <p:nvGrpSpPr>
          <p:cNvPr id="608" name="קבוצה 607">
            <a:extLst>
              <a:ext uri="{FF2B5EF4-FFF2-40B4-BE49-F238E27FC236}">
                <a16:creationId xmlns:a16="http://schemas.microsoft.com/office/drawing/2014/main" id="{2AA02108-2E13-495B-866C-3F7A0BF53E22}"/>
              </a:ext>
            </a:extLst>
          </p:cNvPr>
          <p:cNvGrpSpPr/>
          <p:nvPr/>
        </p:nvGrpSpPr>
        <p:grpSpPr>
          <a:xfrm>
            <a:off x="522509" y="1873350"/>
            <a:ext cx="5573487" cy="613938"/>
            <a:chOff x="522512" y="5769770"/>
            <a:chExt cx="5573487" cy="613938"/>
          </a:xfrm>
        </p:grpSpPr>
        <p:sp>
          <p:nvSpPr>
            <p:cNvPr id="609" name="מלבן 608">
              <a:extLst>
                <a:ext uri="{FF2B5EF4-FFF2-40B4-BE49-F238E27FC236}">
                  <a16:creationId xmlns:a16="http://schemas.microsoft.com/office/drawing/2014/main" id="{CF749F9F-0CCC-4109-9F6B-5F335B303483}"/>
                </a:ext>
              </a:extLst>
            </p:cNvPr>
            <p:cNvSpPr/>
            <p:nvPr/>
          </p:nvSpPr>
          <p:spPr>
            <a:xfrm>
              <a:off x="522512" y="5769770"/>
              <a:ext cx="5573487" cy="6139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e-IL" sz="1400" b="1" dirty="0">
                <a:solidFill>
                  <a:prstClr val="black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pic>
          <p:nvPicPr>
            <p:cNvPr id="610" name="תמונה 609">
              <a:extLst>
                <a:ext uri="{FF2B5EF4-FFF2-40B4-BE49-F238E27FC236}">
                  <a16:creationId xmlns:a16="http://schemas.microsoft.com/office/drawing/2014/main" id="{1EF9DEB5-3A61-44A4-929F-43E258064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595" y="5825664"/>
              <a:ext cx="476963" cy="25776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11" name="מלבן 610">
              <a:extLst>
                <a:ext uri="{FF2B5EF4-FFF2-40B4-BE49-F238E27FC236}">
                  <a16:creationId xmlns:a16="http://schemas.microsoft.com/office/drawing/2014/main" id="{BDD9796A-4C98-4102-9494-E1BB2BCE0449}"/>
                </a:ext>
              </a:extLst>
            </p:cNvPr>
            <p:cNvSpPr/>
            <p:nvPr/>
          </p:nvSpPr>
          <p:spPr>
            <a:xfrm>
              <a:off x="717595" y="6115707"/>
              <a:ext cx="476963" cy="1120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 dirty="0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rPr>
                <a:t>18,000</a:t>
              </a:r>
            </a:p>
          </p:txBody>
        </p:sp>
        <p:sp>
          <p:nvSpPr>
            <p:cNvPr id="612" name="מלבן 611">
              <a:extLst>
                <a:ext uri="{FF2B5EF4-FFF2-40B4-BE49-F238E27FC236}">
                  <a16:creationId xmlns:a16="http://schemas.microsoft.com/office/drawing/2014/main" id="{E6F5EC71-A4B4-4F8A-B0D6-34B720B8A07B}"/>
                </a:ext>
              </a:extLst>
            </p:cNvPr>
            <p:cNvSpPr/>
            <p:nvPr/>
          </p:nvSpPr>
          <p:spPr>
            <a:xfrm>
              <a:off x="717595" y="6245275"/>
              <a:ext cx="476963" cy="1120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 dirty="0">
                  <a:solidFill>
                    <a:schemeClr val="tx1"/>
                  </a:solidFill>
                  <a:latin typeface="Calibri" panose="020F0502020204030204"/>
                  <a:cs typeface="Guttman Hatzvi" panose="02010401010101010101" pitchFamily="2" charset="-79"/>
                </a:rPr>
                <a:t>כווית</a:t>
              </a:r>
            </a:p>
          </p:txBody>
        </p:sp>
        <p:pic>
          <p:nvPicPr>
            <p:cNvPr id="613" name="תמונה 612">
              <a:extLst>
                <a:ext uri="{FF2B5EF4-FFF2-40B4-BE49-F238E27FC236}">
                  <a16:creationId xmlns:a16="http://schemas.microsoft.com/office/drawing/2014/main" id="{12F8CFEE-8E78-4892-97EA-DFE0E95E3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7784" y="5824377"/>
              <a:ext cx="473765" cy="2560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14" name="מלבן 613">
              <a:extLst>
                <a:ext uri="{FF2B5EF4-FFF2-40B4-BE49-F238E27FC236}">
                  <a16:creationId xmlns:a16="http://schemas.microsoft.com/office/drawing/2014/main" id="{501CC30D-33A7-4E55-8CB6-E383410CB9E6}"/>
                </a:ext>
              </a:extLst>
            </p:cNvPr>
            <p:cNvSpPr/>
            <p:nvPr/>
          </p:nvSpPr>
          <p:spPr>
            <a:xfrm>
              <a:off x="1516185" y="6115707"/>
              <a:ext cx="476963" cy="1120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rPr>
                <a:t>7,000</a:t>
              </a:r>
              <a:endPara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sp>
          <p:nvSpPr>
            <p:cNvPr id="615" name="מלבן 614">
              <a:extLst>
                <a:ext uri="{FF2B5EF4-FFF2-40B4-BE49-F238E27FC236}">
                  <a16:creationId xmlns:a16="http://schemas.microsoft.com/office/drawing/2014/main" id="{D2DB12B8-19E2-4C0A-975E-1483D5BC89A2}"/>
                </a:ext>
              </a:extLst>
            </p:cNvPr>
            <p:cNvSpPr/>
            <p:nvPr/>
          </p:nvSpPr>
          <p:spPr>
            <a:xfrm>
              <a:off x="1516185" y="6245275"/>
              <a:ext cx="476963" cy="1120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schemeClr val="tx1"/>
                  </a:solidFill>
                  <a:latin typeface="Calibri" panose="020F0502020204030204"/>
                  <a:cs typeface="Guttman Hatzvi" panose="02010401010101010101" pitchFamily="2" charset="-79"/>
                </a:rPr>
                <a:t>בחריין</a:t>
              </a:r>
              <a:endPara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pic>
          <p:nvPicPr>
            <p:cNvPr id="616" name="תמונה 615">
              <a:extLst>
                <a:ext uri="{FF2B5EF4-FFF2-40B4-BE49-F238E27FC236}">
                  <a16:creationId xmlns:a16="http://schemas.microsoft.com/office/drawing/2014/main" id="{76F4F20A-D5E6-4C15-8DEF-41045293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268" y="5825664"/>
              <a:ext cx="473976" cy="2560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17" name="מלבן 616">
              <a:extLst>
                <a:ext uri="{FF2B5EF4-FFF2-40B4-BE49-F238E27FC236}">
                  <a16:creationId xmlns:a16="http://schemas.microsoft.com/office/drawing/2014/main" id="{795E0D21-2420-4692-81CE-05C2ADD64C70}"/>
                </a:ext>
              </a:extLst>
            </p:cNvPr>
            <p:cNvSpPr/>
            <p:nvPr/>
          </p:nvSpPr>
          <p:spPr>
            <a:xfrm>
              <a:off x="2314775" y="6115707"/>
              <a:ext cx="476963" cy="1120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rPr>
                <a:t>10,000</a:t>
              </a:r>
              <a:endPara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sp>
          <p:nvSpPr>
            <p:cNvPr id="618" name="מלבן 617">
              <a:extLst>
                <a:ext uri="{FF2B5EF4-FFF2-40B4-BE49-F238E27FC236}">
                  <a16:creationId xmlns:a16="http://schemas.microsoft.com/office/drawing/2014/main" id="{4C210A59-0C3C-46F3-9509-F2401B4884FD}"/>
                </a:ext>
              </a:extLst>
            </p:cNvPr>
            <p:cNvSpPr/>
            <p:nvPr/>
          </p:nvSpPr>
          <p:spPr>
            <a:xfrm>
              <a:off x="2314775" y="6245275"/>
              <a:ext cx="476963" cy="1120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schemeClr val="tx1"/>
                  </a:solidFill>
                  <a:latin typeface="Calibri" panose="020F0502020204030204"/>
                  <a:cs typeface="Guttman Hatzvi" panose="02010401010101010101" pitchFamily="2" charset="-79"/>
                </a:rPr>
                <a:t>קטאר</a:t>
              </a:r>
              <a:endPara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pic>
          <p:nvPicPr>
            <p:cNvPr id="619" name="תמונה 618">
              <a:extLst>
                <a:ext uri="{FF2B5EF4-FFF2-40B4-BE49-F238E27FC236}">
                  <a16:creationId xmlns:a16="http://schemas.microsoft.com/office/drawing/2014/main" id="{8C046604-C1F4-4C8F-B793-556AEC9E7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4858" y="5825664"/>
              <a:ext cx="473976" cy="2560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20" name="מלבן 619">
              <a:extLst>
                <a:ext uri="{FF2B5EF4-FFF2-40B4-BE49-F238E27FC236}">
                  <a16:creationId xmlns:a16="http://schemas.microsoft.com/office/drawing/2014/main" id="{FEC4ED06-3E14-4BBD-BED2-0DAC35615882}"/>
                </a:ext>
              </a:extLst>
            </p:cNvPr>
            <p:cNvSpPr/>
            <p:nvPr/>
          </p:nvSpPr>
          <p:spPr>
            <a:xfrm>
              <a:off x="3113365" y="6115707"/>
              <a:ext cx="476963" cy="1120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rPr>
                <a:t>5,000</a:t>
              </a:r>
              <a:endPara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sp>
          <p:nvSpPr>
            <p:cNvPr id="621" name="מלבן 620">
              <a:extLst>
                <a:ext uri="{FF2B5EF4-FFF2-40B4-BE49-F238E27FC236}">
                  <a16:creationId xmlns:a16="http://schemas.microsoft.com/office/drawing/2014/main" id="{0B3BB030-C695-470A-A4A0-08B386905B2A}"/>
                </a:ext>
              </a:extLst>
            </p:cNvPr>
            <p:cNvSpPr/>
            <p:nvPr/>
          </p:nvSpPr>
          <p:spPr>
            <a:xfrm>
              <a:off x="3113365" y="6245275"/>
              <a:ext cx="476963" cy="1120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schemeClr val="tx1"/>
                  </a:solidFill>
                  <a:latin typeface="Calibri" panose="020F0502020204030204"/>
                  <a:cs typeface="Guttman Hatzvi" panose="02010401010101010101" pitchFamily="2" charset="-79"/>
                </a:rPr>
                <a:t>אע"מ</a:t>
              </a:r>
              <a:endPara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pic>
          <p:nvPicPr>
            <p:cNvPr id="622" name="תמונה 621">
              <a:extLst>
                <a:ext uri="{FF2B5EF4-FFF2-40B4-BE49-F238E27FC236}">
                  <a16:creationId xmlns:a16="http://schemas.microsoft.com/office/drawing/2014/main" id="{C734E607-E071-4414-82BA-B71ED03C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2040" y="5825664"/>
              <a:ext cx="473975" cy="2560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23" name="מלבן 622">
              <a:extLst>
                <a:ext uri="{FF2B5EF4-FFF2-40B4-BE49-F238E27FC236}">
                  <a16:creationId xmlns:a16="http://schemas.microsoft.com/office/drawing/2014/main" id="{AD8E27DF-41C8-4671-B634-864E868DF37C}"/>
                </a:ext>
              </a:extLst>
            </p:cNvPr>
            <p:cNvSpPr/>
            <p:nvPr/>
          </p:nvSpPr>
          <p:spPr>
            <a:xfrm>
              <a:off x="4710546" y="6115707"/>
              <a:ext cx="476963" cy="1120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rPr>
                <a:t>200</a:t>
              </a:r>
              <a:endPara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sp>
          <p:nvSpPr>
            <p:cNvPr id="624" name="מלבן 623">
              <a:extLst>
                <a:ext uri="{FF2B5EF4-FFF2-40B4-BE49-F238E27FC236}">
                  <a16:creationId xmlns:a16="http://schemas.microsoft.com/office/drawing/2014/main" id="{15D8B026-AA77-458D-BFD1-2C4E2512F5AE}"/>
                </a:ext>
              </a:extLst>
            </p:cNvPr>
            <p:cNvSpPr/>
            <p:nvPr/>
          </p:nvSpPr>
          <p:spPr>
            <a:xfrm>
              <a:off x="4710546" y="6245275"/>
              <a:ext cx="476963" cy="1120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schemeClr val="tx1"/>
                  </a:solidFill>
                  <a:latin typeface="Calibri" panose="020F0502020204030204"/>
                  <a:cs typeface="Guttman Hatzvi" panose="02010401010101010101" pitchFamily="2" charset="-79"/>
                </a:rPr>
                <a:t>עומאן</a:t>
              </a:r>
              <a:endPara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pic>
          <p:nvPicPr>
            <p:cNvPr id="625" name="תמונה 624">
              <a:extLst>
                <a:ext uri="{FF2B5EF4-FFF2-40B4-BE49-F238E27FC236}">
                  <a16:creationId xmlns:a16="http://schemas.microsoft.com/office/drawing/2014/main" id="{80B9C622-4901-4AB8-BD8E-84EFA639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13449" y="5825664"/>
              <a:ext cx="473975" cy="2560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26" name="מלבן 625">
              <a:extLst>
                <a:ext uri="{FF2B5EF4-FFF2-40B4-BE49-F238E27FC236}">
                  <a16:creationId xmlns:a16="http://schemas.microsoft.com/office/drawing/2014/main" id="{6D005450-2D6A-4C6C-97BC-42118E02A9A9}"/>
                </a:ext>
              </a:extLst>
            </p:cNvPr>
            <p:cNvSpPr/>
            <p:nvPr/>
          </p:nvSpPr>
          <p:spPr>
            <a:xfrm>
              <a:off x="3911955" y="6115707"/>
              <a:ext cx="476963" cy="1120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rPr>
                <a:t>3,800</a:t>
              </a:r>
              <a:endPara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sp>
          <p:nvSpPr>
            <p:cNvPr id="627" name="מלבן 626">
              <a:extLst>
                <a:ext uri="{FF2B5EF4-FFF2-40B4-BE49-F238E27FC236}">
                  <a16:creationId xmlns:a16="http://schemas.microsoft.com/office/drawing/2014/main" id="{A9BCB671-B615-43C5-958F-B4707FB69CD2}"/>
                </a:ext>
              </a:extLst>
            </p:cNvPr>
            <p:cNvSpPr/>
            <p:nvPr/>
          </p:nvSpPr>
          <p:spPr>
            <a:xfrm>
              <a:off x="3911955" y="6245275"/>
              <a:ext cx="476963" cy="1120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>
                  <a:solidFill>
                    <a:schemeClr val="tx1"/>
                  </a:solidFill>
                  <a:latin typeface="Calibri" panose="020F0502020204030204"/>
                  <a:cs typeface="Guttman Hatzvi" panose="02010401010101010101" pitchFamily="2" charset="-79"/>
                </a:rPr>
                <a:t>סעודיה</a:t>
              </a:r>
              <a:endPara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grpSp>
          <p:nvGrpSpPr>
            <p:cNvPr id="628" name="קבוצה 627">
              <a:extLst>
                <a:ext uri="{FF2B5EF4-FFF2-40B4-BE49-F238E27FC236}">
                  <a16:creationId xmlns:a16="http://schemas.microsoft.com/office/drawing/2014/main" id="{4FE021BE-9782-43FD-B53A-9A3E4D2DD8DF}"/>
                </a:ext>
              </a:extLst>
            </p:cNvPr>
            <p:cNvGrpSpPr/>
            <p:nvPr/>
          </p:nvGrpSpPr>
          <p:grpSpPr>
            <a:xfrm>
              <a:off x="5482376" y="5801592"/>
              <a:ext cx="476963" cy="555719"/>
              <a:chOff x="572213" y="5801592"/>
              <a:chExt cx="476963" cy="555719"/>
            </a:xfrm>
          </p:grpSpPr>
          <p:pic>
            <p:nvPicPr>
              <p:cNvPr id="629" name="Picture 2">
                <a:extLst>
                  <a:ext uri="{FF2B5EF4-FFF2-40B4-BE49-F238E27FC236}">
                    <a16:creationId xmlns:a16="http://schemas.microsoft.com/office/drawing/2014/main" id="{052691D4-EA90-49A4-A27A-ABAFC69EB9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18" y="5801592"/>
                <a:ext cx="299265" cy="4360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0" name="מלבן 629">
                <a:extLst>
                  <a:ext uri="{FF2B5EF4-FFF2-40B4-BE49-F238E27FC236}">
                    <a16:creationId xmlns:a16="http://schemas.microsoft.com/office/drawing/2014/main" id="{A6A1568F-0455-4604-AE11-90BEF22B72D8}"/>
                  </a:ext>
                </a:extLst>
              </p:cNvPr>
              <p:cNvSpPr/>
              <p:nvPr/>
            </p:nvSpPr>
            <p:spPr>
              <a:xfrm>
                <a:off x="572213" y="6245275"/>
                <a:ext cx="476963" cy="1120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e-IL" sz="700" b="1" dirty="0">
                    <a:solidFill>
                      <a:schemeClr val="tx1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סד"כ</a:t>
                </a:r>
              </a:p>
            </p:txBody>
          </p:sp>
        </p:grpSp>
      </p:grpSp>
      <p:sp>
        <p:nvSpPr>
          <p:cNvPr id="586" name="מלבן 585">
            <a:extLst>
              <a:ext uri="{FF2B5EF4-FFF2-40B4-BE49-F238E27FC236}">
                <a16:creationId xmlns:a16="http://schemas.microsoft.com/office/drawing/2014/main" id="{46058265-481B-4BE1-8ABA-ECF12B84B998}"/>
              </a:ext>
            </a:extLst>
          </p:cNvPr>
          <p:cNvSpPr/>
          <p:nvPr/>
        </p:nvSpPr>
        <p:spPr>
          <a:xfrm>
            <a:off x="522510" y="2664868"/>
            <a:ext cx="5573487" cy="613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sz="1400" b="1" dirty="0">
              <a:solidFill>
                <a:prstClr val="black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587" name="תמונה 586">
            <a:extLst>
              <a:ext uri="{FF2B5EF4-FFF2-40B4-BE49-F238E27FC236}">
                <a16:creationId xmlns:a16="http://schemas.microsoft.com/office/drawing/2014/main" id="{D1FEDD2C-B5CF-4D04-871D-6387B6BF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93" y="2720762"/>
            <a:ext cx="476963" cy="2577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88" name="מלבן 587">
            <a:extLst>
              <a:ext uri="{FF2B5EF4-FFF2-40B4-BE49-F238E27FC236}">
                <a16:creationId xmlns:a16="http://schemas.microsoft.com/office/drawing/2014/main" id="{A807A903-D767-4881-8FA4-50B3EC525267}"/>
              </a:ext>
            </a:extLst>
          </p:cNvPr>
          <p:cNvSpPr/>
          <p:nvPr/>
        </p:nvSpPr>
        <p:spPr>
          <a:xfrm>
            <a:off x="717593" y="3010805"/>
            <a:ext cx="476963" cy="112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3</a:t>
            </a:r>
          </a:p>
        </p:txBody>
      </p:sp>
      <p:sp>
        <p:nvSpPr>
          <p:cNvPr id="589" name="מלבן 588">
            <a:extLst>
              <a:ext uri="{FF2B5EF4-FFF2-40B4-BE49-F238E27FC236}">
                <a16:creationId xmlns:a16="http://schemas.microsoft.com/office/drawing/2014/main" id="{C5A38EE4-906F-414F-A0C9-E8D46516B809}"/>
              </a:ext>
            </a:extLst>
          </p:cNvPr>
          <p:cNvSpPr/>
          <p:nvPr/>
        </p:nvSpPr>
        <p:spPr>
          <a:xfrm>
            <a:off x="717593" y="3140373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כווית</a:t>
            </a:r>
          </a:p>
        </p:txBody>
      </p:sp>
      <p:pic>
        <p:nvPicPr>
          <p:cNvPr id="590" name="תמונה 589">
            <a:extLst>
              <a:ext uri="{FF2B5EF4-FFF2-40B4-BE49-F238E27FC236}">
                <a16:creationId xmlns:a16="http://schemas.microsoft.com/office/drawing/2014/main" id="{C25F2714-322B-4388-A713-38DF3EE8C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82" y="2719475"/>
            <a:ext cx="473765" cy="256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91" name="מלבן 590">
            <a:extLst>
              <a:ext uri="{FF2B5EF4-FFF2-40B4-BE49-F238E27FC236}">
                <a16:creationId xmlns:a16="http://schemas.microsoft.com/office/drawing/2014/main" id="{309F9D36-40F3-4BF2-B7E6-C0F327CD268A}"/>
              </a:ext>
            </a:extLst>
          </p:cNvPr>
          <p:cNvSpPr/>
          <p:nvPr/>
        </p:nvSpPr>
        <p:spPr>
          <a:xfrm>
            <a:off x="1516183" y="3010805"/>
            <a:ext cx="476963" cy="112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2</a:t>
            </a:r>
          </a:p>
        </p:txBody>
      </p:sp>
      <p:sp>
        <p:nvSpPr>
          <p:cNvPr id="592" name="מלבן 591">
            <a:extLst>
              <a:ext uri="{FF2B5EF4-FFF2-40B4-BE49-F238E27FC236}">
                <a16:creationId xmlns:a16="http://schemas.microsoft.com/office/drawing/2014/main" id="{6176C55D-AF00-4039-9818-A182C8150CA3}"/>
              </a:ext>
            </a:extLst>
          </p:cNvPr>
          <p:cNvSpPr/>
          <p:nvPr/>
        </p:nvSpPr>
        <p:spPr>
          <a:xfrm>
            <a:off x="1516183" y="3140373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בחריין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593" name="תמונה 592">
            <a:extLst>
              <a:ext uri="{FF2B5EF4-FFF2-40B4-BE49-F238E27FC236}">
                <a16:creationId xmlns:a16="http://schemas.microsoft.com/office/drawing/2014/main" id="{D003362E-F461-4D50-A896-52D2ED9AB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266" y="2720762"/>
            <a:ext cx="473976" cy="256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94" name="מלבן 593">
            <a:extLst>
              <a:ext uri="{FF2B5EF4-FFF2-40B4-BE49-F238E27FC236}">
                <a16:creationId xmlns:a16="http://schemas.microsoft.com/office/drawing/2014/main" id="{4A90D02A-F79F-4291-8DEF-15F0B725FB2B}"/>
              </a:ext>
            </a:extLst>
          </p:cNvPr>
          <p:cNvSpPr/>
          <p:nvPr/>
        </p:nvSpPr>
        <p:spPr>
          <a:xfrm>
            <a:off x="2314773" y="3010805"/>
            <a:ext cx="476963" cy="112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2</a:t>
            </a:r>
          </a:p>
        </p:txBody>
      </p:sp>
      <p:sp>
        <p:nvSpPr>
          <p:cNvPr id="595" name="מלבן 594">
            <a:extLst>
              <a:ext uri="{FF2B5EF4-FFF2-40B4-BE49-F238E27FC236}">
                <a16:creationId xmlns:a16="http://schemas.microsoft.com/office/drawing/2014/main" id="{AD6D099C-A837-4318-A45C-EFC7B3F10E04}"/>
              </a:ext>
            </a:extLst>
          </p:cNvPr>
          <p:cNvSpPr/>
          <p:nvPr/>
        </p:nvSpPr>
        <p:spPr>
          <a:xfrm>
            <a:off x="2314773" y="3140373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קטאר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596" name="תמונה 595">
            <a:extLst>
              <a:ext uri="{FF2B5EF4-FFF2-40B4-BE49-F238E27FC236}">
                <a16:creationId xmlns:a16="http://schemas.microsoft.com/office/drawing/2014/main" id="{E18ED637-0EC2-4063-A4CA-1A1AEBFE7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856" y="2720762"/>
            <a:ext cx="473976" cy="256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97" name="מלבן 596">
            <a:extLst>
              <a:ext uri="{FF2B5EF4-FFF2-40B4-BE49-F238E27FC236}">
                <a16:creationId xmlns:a16="http://schemas.microsoft.com/office/drawing/2014/main" id="{2B261B5E-EB9D-43BB-BA08-ABB3E4E1C93C}"/>
              </a:ext>
            </a:extLst>
          </p:cNvPr>
          <p:cNvSpPr/>
          <p:nvPr/>
        </p:nvSpPr>
        <p:spPr>
          <a:xfrm>
            <a:off x="3113363" y="3010805"/>
            <a:ext cx="476963" cy="112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2</a:t>
            </a:r>
          </a:p>
        </p:txBody>
      </p:sp>
      <p:sp>
        <p:nvSpPr>
          <p:cNvPr id="598" name="מלבן 597">
            <a:extLst>
              <a:ext uri="{FF2B5EF4-FFF2-40B4-BE49-F238E27FC236}">
                <a16:creationId xmlns:a16="http://schemas.microsoft.com/office/drawing/2014/main" id="{01E4D516-1A39-43D8-87FB-E603CCF5D11B}"/>
              </a:ext>
            </a:extLst>
          </p:cNvPr>
          <p:cNvSpPr/>
          <p:nvPr/>
        </p:nvSpPr>
        <p:spPr>
          <a:xfrm>
            <a:off x="3113363" y="3140373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אע"מ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599" name="תמונה 598">
            <a:extLst>
              <a:ext uri="{FF2B5EF4-FFF2-40B4-BE49-F238E27FC236}">
                <a16:creationId xmlns:a16="http://schemas.microsoft.com/office/drawing/2014/main" id="{1FE53A84-4182-4031-A9B0-7F7DA8E3CE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038" y="2720762"/>
            <a:ext cx="473975" cy="256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00" name="מלבן 599">
            <a:extLst>
              <a:ext uri="{FF2B5EF4-FFF2-40B4-BE49-F238E27FC236}">
                <a16:creationId xmlns:a16="http://schemas.microsoft.com/office/drawing/2014/main" id="{D0074D7C-BF28-4A66-8021-B17C6E444AE0}"/>
              </a:ext>
            </a:extLst>
          </p:cNvPr>
          <p:cNvSpPr/>
          <p:nvPr/>
        </p:nvSpPr>
        <p:spPr>
          <a:xfrm>
            <a:off x="4710544" y="3010805"/>
            <a:ext cx="476963" cy="112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-</a:t>
            </a:r>
          </a:p>
        </p:txBody>
      </p:sp>
      <p:sp>
        <p:nvSpPr>
          <p:cNvPr id="601" name="מלבן 600">
            <a:extLst>
              <a:ext uri="{FF2B5EF4-FFF2-40B4-BE49-F238E27FC236}">
                <a16:creationId xmlns:a16="http://schemas.microsoft.com/office/drawing/2014/main" id="{0E1A5B91-9B70-44D3-A2E9-C08113A1831A}"/>
              </a:ext>
            </a:extLst>
          </p:cNvPr>
          <p:cNvSpPr/>
          <p:nvPr/>
        </p:nvSpPr>
        <p:spPr>
          <a:xfrm>
            <a:off x="4710544" y="3140373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עומאן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602" name="תמונה 601">
            <a:extLst>
              <a:ext uri="{FF2B5EF4-FFF2-40B4-BE49-F238E27FC236}">
                <a16:creationId xmlns:a16="http://schemas.microsoft.com/office/drawing/2014/main" id="{9DD52D1F-1D9C-49FD-A04C-6E7E1A015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3447" y="2720762"/>
            <a:ext cx="473975" cy="256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03" name="מלבן 602">
            <a:extLst>
              <a:ext uri="{FF2B5EF4-FFF2-40B4-BE49-F238E27FC236}">
                <a16:creationId xmlns:a16="http://schemas.microsoft.com/office/drawing/2014/main" id="{06AF5F1B-BF09-43EF-A863-992CFD414967}"/>
              </a:ext>
            </a:extLst>
          </p:cNvPr>
          <p:cNvSpPr/>
          <p:nvPr/>
        </p:nvSpPr>
        <p:spPr>
          <a:xfrm>
            <a:off x="3911953" y="3010805"/>
            <a:ext cx="476963" cy="1120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2</a:t>
            </a:r>
          </a:p>
        </p:txBody>
      </p:sp>
      <p:sp>
        <p:nvSpPr>
          <p:cNvPr id="604" name="מלבן 603">
            <a:extLst>
              <a:ext uri="{FF2B5EF4-FFF2-40B4-BE49-F238E27FC236}">
                <a16:creationId xmlns:a16="http://schemas.microsoft.com/office/drawing/2014/main" id="{76FD626B-5EF0-4787-A2F2-517F7BB93511}"/>
              </a:ext>
            </a:extLst>
          </p:cNvPr>
          <p:cNvSpPr/>
          <p:nvPr/>
        </p:nvSpPr>
        <p:spPr>
          <a:xfrm>
            <a:off x="3911953" y="3140373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סעודיה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sp>
        <p:nvSpPr>
          <p:cNvPr id="607" name="מלבן 606">
            <a:extLst>
              <a:ext uri="{FF2B5EF4-FFF2-40B4-BE49-F238E27FC236}">
                <a16:creationId xmlns:a16="http://schemas.microsoft.com/office/drawing/2014/main" id="{D33967E5-E286-4DB7-912F-443F50786062}"/>
              </a:ext>
            </a:extLst>
          </p:cNvPr>
          <p:cNvSpPr/>
          <p:nvPr/>
        </p:nvSpPr>
        <p:spPr>
          <a:xfrm>
            <a:off x="5445504" y="3074007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גדודי פטריוט</a:t>
            </a:r>
          </a:p>
        </p:txBody>
      </p:sp>
      <p:pic>
        <p:nvPicPr>
          <p:cNvPr id="1029" name="תמונה 1028">
            <a:extLst>
              <a:ext uri="{FF2B5EF4-FFF2-40B4-BE49-F238E27FC236}">
                <a16:creationId xmlns:a16="http://schemas.microsoft.com/office/drawing/2014/main" id="{20AF625C-2D76-46FC-86A9-CC3347AC27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 flipH="1">
            <a:off x="5428650" y="2734234"/>
            <a:ext cx="586861" cy="262475"/>
          </a:xfrm>
          <a:prstGeom prst="rect">
            <a:avLst/>
          </a:prstGeom>
        </p:spPr>
      </p:pic>
      <p:sp>
        <p:nvSpPr>
          <p:cNvPr id="658" name="מלבן 657">
            <a:extLst>
              <a:ext uri="{FF2B5EF4-FFF2-40B4-BE49-F238E27FC236}">
                <a16:creationId xmlns:a16="http://schemas.microsoft.com/office/drawing/2014/main" id="{9E71D903-F96A-425F-B2C9-CF62E38ED177}"/>
              </a:ext>
            </a:extLst>
          </p:cNvPr>
          <p:cNvSpPr/>
          <p:nvPr/>
        </p:nvSpPr>
        <p:spPr>
          <a:xfrm>
            <a:off x="522508" y="3456386"/>
            <a:ext cx="5573487" cy="613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sz="1400" b="1" dirty="0">
              <a:solidFill>
                <a:prstClr val="black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sp>
        <p:nvSpPr>
          <p:cNvPr id="677" name="מלבן 676">
            <a:extLst>
              <a:ext uri="{FF2B5EF4-FFF2-40B4-BE49-F238E27FC236}">
                <a16:creationId xmlns:a16="http://schemas.microsoft.com/office/drawing/2014/main" id="{5C8F0390-4E78-4027-802C-29624DD9BAA8}"/>
              </a:ext>
            </a:extLst>
          </p:cNvPr>
          <p:cNvSpPr/>
          <p:nvPr/>
        </p:nvSpPr>
        <p:spPr>
          <a:xfrm>
            <a:off x="5445502" y="3865525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סוללות </a:t>
            </a:r>
            <a:r>
              <a:rPr lang="en-US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THAAD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678" name="תמונה 677">
            <a:extLst>
              <a:ext uri="{FF2B5EF4-FFF2-40B4-BE49-F238E27FC236}">
                <a16:creationId xmlns:a16="http://schemas.microsoft.com/office/drawing/2014/main" id="{6A9D5EEA-F015-4EA3-B98E-1C176E4DA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 flipH="1">
            <a:off x="5428648" y="3525752"/>
            <a:ext cx="586861" cy="262475"/>
          </a:xfrm>
          <a:prstGeom prst="rect">
            <a:avLst/>
          </a:prstGeom>
        </p:spPr>
      </p:pic>
      <p:sp>
        <p:nvSpPr>
          <p:cNvPr id="680" name="מלבן 679">
            <a:extLst>
              <a:ext uri="{FF2B5EF4-FFF2-40B4-BE49-F238E27FC236}">
                <a16:creationId xmlns:a16="http://schemas.microsoft.com/office/drawing/2014/main" id="{0E05303C-68DD-4B01-A8F2-EE2A9C37C8D4}"/>
              </a:ext>
            </a:extLst>
          </p:cNvPr>
          <p:cNvSpPr/>
          <p:nvPr/>
        </p:nvSpPr>
        <p:spPr>
          <a:xfrm>
            <a:off x="520675" y="4247904"/>
            <a:ext cx="5573487" cy="613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sz="1400" b="1" dirty="0">
              <a:solidFill>
                <a:prstClr val="black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sp>
        <p:nvSpPr>
          <p:cNvPr id="699" name="מלבן 698">
            <a:extLst>
              <a:ext uri="{FF2B5EF4-FFF2-40B4-BE49-F238E27FC236}">
                <a16:creationId xmlns:a16="http://schemas.microsoft.com/office/drawing/2014/main" id="{AC327F98-6902-48CA-B592-DCC0631AA806}"/>
              </a:ext>
            </a:extLst>
          </p:cNvPr>
          <p:cNvSpPr/>
          <p:nvPr/>
        </p:nvSpPr>
        <p:spPr>
          <a:xfrm>
            <a:off x="5443669" y="4657043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AEGIS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1035" name="תמונה 1034">
            <a:extLst>
              <a:ext uri="{FF2B5EF4-FFF2-40B4-BE49-F238E27FC236}">
                <a16:creationId xmlns:a16="http://schemas.microsoft.com/office/drawing/2014/main" id="{767D33A4-CD8A-4195-AF87-D02243B972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4"/>
          <a:stretch/>
        </p:blipFill>
        <p:spPr>
          <a:xfrm flipH="1">
            <a:off x="5339757" y="4309759"/>
            <a:ext cx="692209" cy="285429"/>
          </a:xfrm>
          <a:prstGeom prst="rect">
            <a:avLst/>
          </a:prstGeom>
        </p:spPr>
      </p:pic>
      <p:sp>
        <p:nvSpPr>
          <p:cNvPr id="800" name="מלבן 799">
            <a:extLst>
              <a:ext uri="{FF2B5EF4-FFF2-40B4-BE49-F238E27FC236}">
                <a16:creationId xmlns:a16="http://schemas.microsoft.com/office/drawing/2014/main" id="{4B8A4F01-A5BB-42D7-A0BA-B9836DD6A387}"/>
              </a:ext>
            </a:extLst>
          </p:cNvPr>
          <p:cNvSpPr/>
          <p:nvPr/>
        </p:nvSpPr>
        <p:spPr>
          <a:xfrm>
            <a:off x="524354" y="5039422"/>
            <a:ext cx="5573487" cy="613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sz="1400" b="1" dirty="0">
              <a:solidFill>
                <a:prstClr val="black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sp>
        <p:nvSpPr>
          <p:cNvPr id="819" name="מלבן 818">
            <a:extLst>
              <a:ext uri="{FF2B5EF4-FFF2-40B4-BE49-F238E27FC236}">
                <a16:creationId xmlns:a16="http://schemas.microsoft.com/office/drawing/2014/main" id="{FFD21BA8-056F-4B9F-94C1-F31CA85DC011}"/>
              </a:ext>
            </a:extLst>
          </p:cNvPr>
          <p:cNvSpPr/>
          <p:nvPr/>
        </p:nvSpPr>
        <p:spPr>
          <a:xfrm>
            <a:off x="5442554" y="5479041"/>
            <a:ext cx="486550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רדארים</a:t>
            </a:r>
          </a:p>
        </p:txBody>
      </p:sp>
      <p:pic>
        <p:nvPicPr>
          <p:cNvPr id="799" name="Picture 10" descr="Clipart Waves Watercolor - Round Sound Waves Png Transparent PNG -  2400x1755 - Free Download on NicePNG">
            <a:extLst>
              <a:ext uri="{FF2B5EF4-FFF2-40B4-BE49-F238E27FC236}">
                <a16:creationId xmlns:a16="http://schemas.microsoft.com/office/drawing/2014/main" id="{D5B1F269-EC47-41F2-8190-D0CC7CFD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61" y="5086408"/>
            <a:ext cx="479127" cy="3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" name="מלבן 820">
            <a:extLst>
              <a:ext uri="{FF2B5EF4-FFF2-40B4-BE49-F238E27FC236}">
                <a16:creationId xmlns:a16="http://schemas.microsoft.com/office/drawing/2014/main" id="{2550D1E2-B496-4758-9B30-FDC94C8D0E18}"/>
              </a:ext>
            </a:extLst>
          </p:cNvPr>
          <p:cNvSpPr/>
          <p:nvPr/>
        </p:nvSpPr>
        <p:spPr>
          <a:xfrm>
            <a:off x="516262" y="5830937"/>
            <a:ext cx="5573487" cy="6139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e-IL" sz="1400" b="1" dirty="0">
              <a:solidFill>
                <a:prstClr val="black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sp>
        <p:nvSpPr>
          <p:cNvPr id="822" name="מלבן 821">
            <a:extLst>
              <a:ext uri="{FF2B5EF4-FFF2-40B4-BE49-F238E27FC236}">
                <a16:creationId xmlns:a16="http://schemas.microsoft.com/office/drawing/2014/main" id="{C3D0CC10-92D8-4D6C-9E57-2B50B3F61010}"/>
              </a:ext>
            </a:extLst>
          </p:cNvPr>
          <p:cNvSpPr/>
          <p:nvPr/>
        </p:nvSpPr>
        <p:spPr>
          <a:xfrm>
            <a:off x="5439256" y="6240076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 err="1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נמ"ט</a:t>
            </a:r>
            <a:endParaRPr lang="he-IL" sz="700" b="1" dirty="0">
              <a:solidFill>
                <a:schemeClr val="tx1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pic>
        <p:nvPicPr>
          <p:cNvPr id="823" name="Picture 6" descr="Library of aircraft carrier silhouette svg free library png files ▻▻▻  Clipart Art 2019">
            <a:extLst>
              <a:ext uri="{FF2B5EF4-FFF2-40B4-BE49-F238E27FC236}">
                <a16:creationId xmlns:a16="http://schemas.microsoft.com/office/drawing/2014/main" id="{ABF38E2F-4447-47DA-BB3A-5738C62C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54" y="5871363"/>
            <a:ext cx="619432" cy="3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" name="מלבן 823">
            <a:extLst>
              <a:ext uri="{FF2B5EF4-FFF2-40B4-BE49-F238E27FC236}">
                <a16:creationId xmlns:a16="http://schemas.microsoft.com/office/drawing/2014/main" id="{FD79A6B1-4A4B-4DF1-8E55-351611C748A0}"/>
              </a:ext>
            </a:extLst>
          </p:cNvPr>
          <p:cNvSpPr/>
          <p:nvPr/>
        </p:nvSpPr>
        <p:spPr>
          <a:xfrm>
            <a:off x="706933" y="5940555"/>
            <a:ext cx="4468419" cy="3947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נוכחות קבועה של </a:t>
            </a:r>
            <a:r>
              <a:rPr lang="he-IL" sz="800" b="1" dirty="0" err="1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נמ"ט</a:t>
            </a:r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 במרחב האחריות של </a:t>
            </a:r>
            <a:r>
              <a:rPr lang="en-US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CENTCOM</a:t>
            </a:r>
            <a:endParaRPr lang="he-IL" sz="800" b="1" dirty="0">
              <a:solidFill>
                <a:prstClr val="white"/>
              </a:solidFill>
              <a:latin typeface="Calibri" panose="020F0502020204030204"/>
              <a:cs typeface="Guttman Hatzvi" panose="02010401010101010101" pitchFamily="2" charset="-79"/>
            </a:endParaRPr>
          </a:p>
          <a:p>
            <a:pPr algn="ctr"/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שוכנת לרוב ב</a:t>
            </a:r>
            <a:r>
              <a:rPr kumimoji="0" lang="he-IL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uttman Hatzvi" panose="02010401010101010101" pitchFamily="2" charset="-79"/>
              </a:rPr>
              <a:t>מתקן התמיכה הימית בבחריין או נמלי אל </a:t>
            </a:r>
            <a:r>
              <a:rPr kumimoji="0" lang="he-I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uttman Hatzvi" panose="02010401010101010101" pitchFamily="2" charset="-79"/>
              </a:rPr>
              <a:t>דוקאם</a:t>
            </a:r>
            <a:r>
              <a:rPr kumimoji="0" lang="he-IL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uttman Hatzvi" panose="02010401010101010101" pitchFamily="2" charset="-79"/>
              </a:rPr>
              <a:t> וג'בל עלי</a:t>
            </a:r>
            <a:endParaRPr lang="en-US" sz="800" b="1" dirty="0">
              <a:solidFill>
                <a:prstClr val="white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sp>
        <p:nvSpPr>
          <p:cNvPr id="1049" name="מלבן 1048">
            <a:extLst>
              <a:ext uri="{FF2B5EF4-FFF2-40B4-BE49-F238E27FC236}">
                <a16:creationId xmlns:a16="http://schemas.microsoft.com/office/drawing/2014/main" id="{BF513D31-7AB4-42A4-AB88-298016ABF307}"/>
              </a:ext>
            </a:extLst>
          </p:cNvPr>
          <p:cNvSpPr/>
          <p:nvPr/>
        </p:nvSpPr>
        <p:spPr>
          <a:xfrm>
            <a:off x="3111528" y="5149040"/>
            <a:ext cx="1595687" cy="3947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800" b="1" u="sng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'</a:t>
            </a:r>
            <a:r>
              <a:rPr lang="en-US" sz="800" b="1" u="sng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Qatar Early Warning Radar</a:t>
            </a:r>
            <a:r>
              <a:rPr lang="he-IL" sz="800" b="1" u="sng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':</a:t>
            </a:r>
          </a:p>
          <a:p>
            <a:pPr algn="ctr"/>
            <a:endParaRPr lang="he-IL" sz="100" b="1" dirty="0">
              <a:solidFill>
                <a:prstClr val="white"/>
              </a:solidFill>
              <a:latin typeface="Calibri" panose="020F0502020204030204"/>
              <a:cs typeface="Guttman Hatzvi" panose="02010401010101010101" pitchFamily="2" charset="-79"/>
            </a:endParaRPr>
          </a:p>
          <a:p>
            <a:pPr algn="ctr"/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רדאר התרעה מתקדם</a:t>
            </a:r>
          </a:p>
        </p:txBody>
      </p:sp>
      <p:grpSp>
        <p:nvGrpSpPr>
          <p:cNvPr id="1055" name="קבוצה 1054">
            <a:extLst>
              <a:ext uri="{FF2B5EF4-FFF2-40B4-BE49-F238E27FC236}">
                <a16:creationId xmlns:a16="http://schemas.microsoft.com/office/drawing/2014/main" id="{B5576937-3B14-4779-983A-B8B9B7E4EFA5}"/>
              </a:ext>
            </a:extLst>
          </p:cNvPr>
          <p:cNvGrpSpPr/>
          <p:nvPr/>
        </p:nvGrpSpPr>
        <p:grpSpPr>
          <a:xfrm>
            <a:off x="4707216" y="5164278"/>
            <a:ext cx="478456" cy="396979"/>
            <a:chOff x="4567685" y="5087364"/>
            <a:chExt cx="478456" cy="396979"/>
          </a:xfrm>
        </p:grpSpPr>
        <p:pic>
          <p:nvPicPr>
            <p:cNvPr id="1051" name="תמונה 1050">
              <a:extLst>
                <a:ext uri="{FF2B5EF4-FFF2-40B4-BE49-F238E27FC236}">
                  <a16:creationId xmlns:a16="http://schemas.microsoft.com/office/drawing/2014/main" id="{2A56BA0E-BEFC-48E0-B44C-409FA2C6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165" y="5087364"/>
              <a:ext cx="473976" cy="2560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052" name="מלבן 1051">
              <a:extLst>
                <a:ext uri="{FF2B5EF4-FFF2-40B4-BE49-F238E27FC236}">
                  <a16:creationId xmlns:a16="http://schemas.microsoft.com/office/drawing/2014/main" id="{2E34ECD9-3C37-4AAE-B83B-BD91AF2404C4}"/>
                </a:ext>
              </a:extLst>
            </p:cNvPr>
            <p:cNvSpPr/>
            <p:nvPr/>
          </p:nvSpPr>
          <p:spPr>
            <a:xfrm>
              <a:off x="4567685" y="5372307"/>
              <a:ext cx="476963" cy="1120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700" b="1" dirty="0">
                  <a:solidFill>
                    <a:schemeClr val="tx1"/>
                  </a:solidFill>
                  <a:latin typeface="Calibri" panose="020F0502020204030204"/>
                  <a:cs typeface="Guttman Hatzvi" panose="02010401010101010101" pitchFamily="2" charset="-79"/>
                </a:rPr>
                <a:t>קטאר</a:t>
              </a:r>
            </a:p>
          </p:txBody>
        </p:sp>
      </p:grpSp>
      <p:sp>
        <p:nvSpPr>
          <p:cNvPr id="839" name="מלבן 838">
            <a:extLst>
              <a:ext uri="{FF2B5EF4-FFF2-40B4-BE49-F238E27FC236}">
                <a16:creationId xmlns:a16="http://schemas.microsoft.com/office/drawing/2014/main" id="{11B1E21C-DD8F-4772-886E-886C7F7166CC}"/>
              </a:ext>
            </a:extLst>
          </p:cNvPr>
          <p:cNvSpPr/>
          <p:nvPr/>
        </p:nvSpPr>
        <p:spPr>
          <a:xfrm>
            <a:off x="715759" y="5149040"/>
            <a:ext cx="2072648" cy="3947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800" b="1" u="sng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פריסות נוספות במרחב</a:t>
            </a:r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:</a:t>
            </a:r>
          </a:p>
          <a:p>
            <a:pPr algn="ctr"/>
            <a:endParaRPr lang="he-IL" sz="200" b="1" dirty="0">
              <a:solidFill>
                <a:prstClr val="white"/>
              </a:solidFill>
              <a:latin typeface="Calibri" panose="020F0502020204030204"/>
              <a:cs typeface="Guttman Hatzvi" panose="02010401010101010101" pitchFamily="2" charset="-79"/>
            </a:endParaRPr>
          </a:p>
          <a:p>
            <a:pPr algn="ctr"/>
            <a:endParaRPr lang="he-IL" sz="100" b="1" dirty="0">
              <a:solidFill>
                <a:prstClr val="white"/>
              </a:solidFill>
              <a:latin typeface="Calibri" panose="020F0502020204030204"/>
              <a:cs typeface="Guttman Hatzvi" panose="02010401010101010101" pitchFamily="2" charset="-79"/>
            </a:endParaRPr>
          </a:p>
          <a:p>
            <a:pPr algn="ctr"/>
            <a:r>
              <a:rPr lang="he-IL" sz="800" b="1" dirty="0" err="1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רדארי</a:t>
            </a:r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 </a:t>
            </a:r>
            <a:r>
              <a:rPr lang="en-US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AN/TPY-2</a:t>
            </a:r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 פרוסים בטורקיה וישראל</a:t>
            </a:r>
          </a:p>
        </p:txBody>
      </p:sp>
      <p:sp>
        <p:nvSpPr>
          <p:cNvPr id="845" name="תיבת טקסט 844">
            <a:extLst>
              <a:ext uri="{FF2B5EF4-FFF2-40B4-BE49-F238E27FC236}">
                <a16:creationId xmlns:a16="http://schemas.microsoft.com/office/drawing/2014/main" id="{FDA23365-CE43-435A-B8BF-74DCD065DC9B}"/>
              </a:ext>
            </a:extLst>
          </p:cNvPr>
          <p:cNvSpPr txBox="1"/>
          <p:nvPr/>
        </p:nvSpPr>
        <p:spPr>
          <a:xfrm>
            <a:off x="2922270" y="3262990"/>
            <a:ext cx="70180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3</a:t>
            </a:r>
          </a:p>
        </p:txBody>
      </p:sp>
      <p:sp>
        <p:nvSpPr>
          <p:cNvPr id="854" name="מלבן 853">
            <a:extLst>
              <a:ext uri="{FF2B5EF4-FFF2-40B4-BE49-F238E27FC236}">
                <a16:creationId xmlns:a16="http://schemas.microsoft.com/office/drawing/2014/main" id="{3959FF01-3F53-417C-ACB4-F02055265FCF}"/>
              </a:ext>
            </a:extLst>
          </p:cNvPr>
          <p:cNvSpPr/>
          <p:nvPr/>
        </p:nvSpPr>
        <p:spPr>
          <a:xfrm>
            <a:off x="3113362" y="3566004"/>
            <a:ext cx="1593853" cy="3947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סוללה אמריקאית פרוסה ב</a:t>
            </a:r>
            <a:r>
              <a:rPr kumimoji="0" lang="he-IL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uttman Hatzvi" panose="02010401010101010101" pitchFamily="2" charset="-79"/>
              </a:rPr>
              <a:t>בח</a:t>
            </a:r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"א הנסיך סולטאן </a:t>
            </a:r>
          </a:p>
        </p:txBody>
      </p:sp>
      <p:sp>
        <p:nvSpPr>
          <p:cNvPr id="857" name="מלבן 856">
            <a:extLst>
              <a:ext uri="{FF2B5EF4-FFF2-40B4-BE49-F238E27FC236}">
                <a16:creationId xmlns:a16="http://schemas.microsoft.com/office/drawing/2014/main" id="{88EFFA7A-F0CC-420E-A9F3-B9C8613F1C24}"/>
              </a:ext>
            </a:extLst>
          </p:cNvPr>
          <p:cNvSpPr/>
          <p:nvPr/>
        </p:nvSpPr>
        <p:spPr>
          <a:xfrm>
            <a:off x="4707216" y="3864440"/>
            <a:ext cx="476963" cy="1120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700" b="1" dirty="0">
                <a:solidFill>
                  <a:schemeClr val="tx1"/>
                </a:solidFill>
                <a:latin typeface="Calibri" panose="020F0502020204030204"/>
                <a:cs typeface="Guttman Hatzvi" panose="02010401010101010101" pitchFamily="2" charset="-79"/>
              </a:rPr>
              <a:t>סעודיה</a:t>
            </a:r>
          </a:p>
        </p:txBody>
      </p:sp>
      <p:pic>
        <p:nvPicPr>
          <p:cNvPr id="515" name="תמונה 514">
            <a:extLst>
              <a:ext uri="{FF2B5EF4-FFF2-40B4-BE49-F238E27FC236}">
                <a16:creationId xmlns:a16="http://schemas.microsoft.com/office/drawing/2014/main" id="{BA524E72-1C74-457D-B4E1-5E3F811AD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678" y="3572841"/>
            <a:ext cx="473975" cy="256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62" name="מלבן 861">
            <a:extLst>
              <a:ext uri="{FF2B5EF4-FFF2-40B4-BE49-F238E27FC236}">
                <a16:creationId xmlns:a16="http://schemas.microsoft.com/office/drawing/2014/main" id="{B4503C49-D475-4E0E-99CE-8B560C547AE2}"/>
              </a:ext>
            </a:extLst>
          </p:cNvPr>
          <p:cNvSpPr/>
          <p:nvPr/>
        </p:nvSpPr>
        <p:spPr>
          <a:xfrm>
            <a:off x="717251" y="3566004"/>
            <a:ext cx="2071156" cy="3947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סוללות נרכשו ע"י קטאר, </a:t>
            </a:r>
            <a:r>
              <a:rPr lang="he-IL" sz="800" b="1" dirty="0" err="1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אע"מ</a:t>
            </a:r>
            <a:r>
              <a:rPr lang="he-IL" sz="8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rPr>
              <a:t> וסעודיה</a:t>
            </a:r>
          </a:p>
        </p:txBody>
      </p:sp>
      <p:sp>
        <p:nvSpPr>
          <p:cNvPr id="893" name="מלבן 892">
            <a:extLst>
              <a:ext uri="{FF2B5EF4-FFF2-40B4-BE49-F238E27FC236}">
                <a16:creationId xmlns:a16="http://schemas.microsoft.com/office/drawing/2014/main" id="{264AA3B1-5753-4A14-BAEA-72524861883B}"/>
              </a:ext>
            </a:extLst>
          </p:cNvPr>
          <p:cNvSpPr/>
          <p:nvPr/>
        </p:nvSpPr>
        <p:spPr>
          <a:xfrm>
            <a:off x="706234" y="4357522"/>
            <a:ext cx="4468419" cy="39470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800" b="1" dirty="0">
              <a:solidFill>
                <a:prstClr val="white"/>
              </a:solidFill>
              <a:latin typeface="Calibri" panose="020F0502020204030204"/>
              <a:cs typeface="Guttman Hatzvi" panose="02010401010101010101" pitchFamily="2" charset="-79"/>
            </a:endParaRPr>
          </a:p>
        </p:txBody>
      </p:sp>
      <p:grpSp>
        <p:nvGrpSpPr>
          <p:cNvPr id="144" name="קבוצה 143">
            <a:extLst>
              <a:ext uri="{FF2B5EF4-FFF2-40B4-BE49-F238E27FC236}">
                <a16:creationId xmlns:a16="http://schemas.microsoft.com/office/drawing/2014/main" id="{97B56CF0-0412-468E-A21C-B254DB884953}"/>
              </a:ext>
            </a:extLst>
          </p:cNvPr>
          <p:cNvGrpSpPr/>
          <p:nvPr/>
        </p:nvGrpSpPr>
        <p:grpSpPr>
          <a:xfrm>
            <a:off x="6328758" y="1267151"/>
            <a:ext cx="5430203" cy="5176379"/>
            <a:chOff x="7156189" y="1207329"/>
            <a:chExt cx="4602772" cy="5176379"/>
          </a:xfrm>
        </p:grpSpPr>
        <p:sp>
          <p:nvSpPr>
            <p:cNvPr id="145" name="מלבן 144">
              <a:extLst>
                <a:ext uri="{FF2B5EF4-FFF2-40B4-BE49-F238E27FC236}">
                  <a16:creationId xmlns:a16="http://schemas.microsoft.com/office/drawing/2014/main" id="{CB208A7D-AC31-440E-837B-19ADEFA1A4DC}"/>
                </a:ext>
              </a:extLst>
            </p:cNvPr>
            <p:cNvSpPr/>
            <p:nvPr/>
          </p:nvSpPr>
          <p:spPr>
            <a:xfrm>
              <a:off x="7156189" y="1207329"/>
              <a:ext cx="4602772" cy="4286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333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בסיסים מרכזיים</a:t>
              </a:r>
            </a:p>
          </p:txBody>
        </p:sp>
        <p:pic>
          <p:nvPicPr>
            <p:cNvPr id="146" name="תמונה 145">
              <a:extLst>
                <a:ext uri="{FF2B5EF4-FFF2-40B4-BE49-F238E27FC236}">
                  <a16:creationId xmlns:a16="http://schemas.microsoft.com/office/drawing/2014/main" id="{9207FD8E-7103-4F4C-8BBB-51F1008B8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61118" t="44518" r="20906" b="23432"/>
            <a:stretch/>
          </p:blipFill>
          <p:spPr>
            <a:xfrm>
              <a:off x="7156189" y="1791470"/>
              <a:ext cx="4602772" cy="4592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7" name="אליפסה 126">
              <a:extLst>
                <a:ext uri="{FF2B5EF4-FFF2-40B4-BE49-F238E27FC236}">
                  <a16:creationId xmlns:a16="http://schemas.microsoft.com/office/drawing/2014/main" id="{7FC0A89C-1286-4B83-8BD0-D06260D9FBF9}"/>
                </a:ext>
              </a:extLst>
            </p:cNvPr>
            <p:cNvSpPr/>
            <p:nvPr/>
          </p:nvSpPr>
          <p:spPr>
            <a:xfrm flipH="1">
              <a:off x="7775540" y="2325739"/>
              <a:ext cx="64008" cy="64008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מלבן 147">
              <a:extLst>
                <a:ext uri="{FF2B5EF4-FFF2-40B4-BE49-F238E27FC236}">
                  <a16:creationId xmlns:a16="http://schemas.microsoft.com/office/drawing/2014/main" id="{04166AA1-F775-40DD-8D26-0AD6FFD6B901}"/>
                </a:ext>
              </a:extLst>
            </p:cNvPr>
            <p:cNvSpPr/>
            <p:nvPr/>
          </p:nvSpPr>
          <p:spPr>
            <a:xfrm>
              <a:off x="7862966" y="2196050"/>
              <a:ext cx="1041852" cy="20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מטה -  מבצע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OIR</a:t>
              </a:r>
              <a:endParaRPr kumimoji="0" lang="he-IL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Guttman Hatzvi" panose="02010401010101010101" pitchFamily="2" charset="-79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מטה קדמי -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ARCENT</a:t>
              </a:r>
            </a:p>
          </p:txBody>
        </p:sp>
        <p:sp>
          <p:nvSpPr>
            <p:cNvPr id="149" name="מלבן 148">
              <a:extLst>
                <a:ext uri="{FF2B5EF4-FFF2-40B4-BE49-F238E27FC236}">
                  <a16:creationId xmlns:a16="http://schemas.microsoft.com/office/drawing/2014/main" id="{75BF854B-C944-4098-BDFF-FF91D41ECC1C}"/>
                </a:ext>
              </a:extLst>
            </p:cNvPr>
            <p:cNvSpPr/>
            <p:nvPr/>
          </p:nvSpPr>
          <p:spPr>
            <a:xfrm>
              <a:off x="7862966" y="2407350"/>
              <a:ext cx="1041852" cy="11208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מחנה </a:t>
              </a:r>
              <a:r>
                <a:rPr kumimoji="0" lang="he-IL" sz="7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אפריג'אן</a:t>
              </a:r>
              <a:endParaRPr lang="en-US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sp>
          <p:nvSpPr>
            <p:cNvPr id="150" name="אליפסה 126">
              <a:extLst>
                <a:ext uri="{FF2B5EF4-FFF2-40B4-BE49-F238E27FC236}">
                  <a16:creationId xmlns:a16="http://schemas.microsoft.com/office/drawing/2014/main" id="{ABB5CE0E-3114-49A0-A843-01D606300E63}"/>
                </a:ext>
              </a:extLst>
            </p:cNvPr>
            <p:cNvSpPr/>
            <p:nvPr/>
          </p:nvSpPr>
          <p:spPr>
            <a:xfrm flipH="1">
              <a:off x="8649674" y="3620798"/>
              <a:ext cx="64008" cy="64008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מלבן 150">
              <a:extLst>
                <a:ext uri="{FF2B5EF4-FFF2-40B4-BE49-F238E27FC236}">
                  <a16:creationId xmlns:a16="http://schemas.microsoft.com/office/drawing/2014/main" id="{41F5C111-0863-4DEB-BE3D-08C75A1D3608}"/>
                </a:ext>
              </a:extLst>
            </p:cNvPr>
            <p:cNvSpPr/>
            <p:nvPr/>
          </p:nvSpPr>
          <p:spPr>
            <a:xfrm>
              <a:off x="8737100" y="3493959"/>
              <a:ext cx="1041852" cy="109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מטה – הצי החמישי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Guttman Hatzvi" panose="02010401010101010101" pitchFamily="2" charset="-79"/>
              </a:endParaRPr>
            </a:p>
          </p:txBody>
        </p:sp>
        <p:sp>
          <p:nvSpPr>
            <p:cNvPr id="152" name="מלבן 151">
              <a:extLst>
                <a:ext uri="{FF2B5EF4-FFF2-40B4-BE49-F238E27FC236}">
                  <a16:creationId xmlns:a16="http://schemas.microsoft.com/office/drawing/2014/main" id="{99F675FD-8B09-4BC5-9380-0DE3B09D7132}"/>
                </a:ext>
              </a:extLst>
            </p:cNvPr>
            <p:cNvSpPr/>
            <p:nvPr/>
          </p:nvSpPr>
          <p:spPr>
            <a:xfrm>
              <a:off x="8737100" y="3610478"/>
              <a:ext cx="1041852" cy="20116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rPr>
                <a:t>מתקן התמיכה הימית בבחריין</a:t>
              </a:r>
              <a:endParaRPr lang="en-US" sz="700" b="1" dirty="0">
                <a:solidFill>
                  <a:prstClr val="white"/>
                </a:solidFill>
                <a:latin typeface="Calibri" panose="020F0502020204030204"/>
                <a:cs typeface="Guttman Hatzvi" panose="02010401010101010101" pitchFamily="2" charset="-79"/>
              </a:endParaRPr>
            </a:p>
          </p:txBody>
        </p:sp>
        <p:sp>
          <p:nvSpPr>
            <p:cNvPr id="153" name="אליפסה 126">
              <a:extLst>
                <a:ext uri="{FF2B5EF4-FFF2-40B4-BE49-F238E27FC236}">
                  <a16:creationId xmlns:a16="http://schemas.microsoft.com/office/drawing/2014/main" id="{A99C7CE1-C588-4C05-8157-D163BF7A1090}"/>
                </a:ext>
              </a:extLst>
            </p:cNvPr>
            <p:cNvSpPr/>
            <p:nvPr/>
          </p:nvSpPr>
          <p:spPr>
            <a:xfrm flipH="1">
              <a:off x="8846953" y="4014815"/>
              <a:ext cx="64008" cy="64008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4" name="קבוצה 153">
              <a:extLst>
                <a:ext uri="{FF2B5EF4-FFF2-40B4-BE49-F238E27FC236}">
                  <a16:creationId xmlns:a16="http://schemas.microsoft.com/office/drawing/2014/main" id="{04B282D3-C578-469D-A0DA-C371CBA747ED}"/>
                </a:ext>
              </a:extLst>
            </p:cNvPr>
            <p:cNvGrpSpPr/>
            <p:nvPr/>
          </p:nvGrpSpPr>
          <p:grpSpPr>
            <a:xfrm>
              <a:off x="8934379" y="3887638"/>
              <a:ext cx="1041852" cy="318362"/>
              <a:chOff x="8354075" y="3887638"/>
              <a:chExt cx="1041852" cy="318362"/>
            </a:xfrm>
          </p:grpSpPr>
          <p:sp>
            <p:nvSpPr>
              <p:cNvPr id="171" name="מלבן 170">
                <a:extLst>
                  <a:ext uri="{FF2B5EF4-FFF2-40B4-BE49-F238E27FC236}">
                    <a16:creationId xmlns:a16="http://schemas.microsoft.com/office/drawing/2014/main" id="{8D1EAC27-9139-44EE-B30D-8AB8B27E15B5}"/>
                  </a:ext>
                </a:extLst>
              </p:cNvPr>
              <p:cNvSpPr/>
              <p:nvPr/>
            </p:nvSpPr>
            <p:spPr>
              <a:xfrm>
                <a:off x="8354075" y="3887638"/>
                <a:ext cx="1041852" cy="2031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Guttman Hatzvi" panose="02010401010101010101" pitchFamily="2" charset="-79"/>
                  </a:rPr>
                  <a:t>מטה קדמי – </a:t>
                </a: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Guttman Hatzvi" panose="02010401010101010101" pitchFamily="2" charset="-79"/>
                  </a:rPr>
                  <a:t>AFCENT</a:t>
                </a:r>
                <a:endParaRPr kumimoji="0" lang="he-IL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endParaRPr>
              </a:p>
              <a:p>
                <a:pPr algn="ctr">
                  <a:defRPr/>
                </a:pPr>
                <a:r>
                  <a:rPr kumimoji="0" lang="he-IL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Guttman Hatzvi" panose="02010401010101010101" pitchFamily="2" charset="-79"/>
                  </a:rPr>
                  <a:t>מטה קדמי - </a:t>
                </a:r>
                <a:r>
                  <a:rPr kumimoji="0" lang="en-US" sz="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Guttman Hatzvi" panose="02010401010101010101" pitchFamily="2" charset="-79"/>
                  </a:rPr>
                  <a:t>SOCCENT</a:t>
                </a:r>
              </a:p>
            </p:txBody>
          </p:sp>
          <p:sp>
            <p:nvSpPr>
              <p:cNvPr id="172" name="מלבן 171">
                <a:extLst>
                  <a:ext uri="{FF2B5EF4-FFF2-40B4-BE49-F238E27FC236}">
                    <a16:creationId xmlns:a16="http://schemas.microsoft.com/office/drawing/2014/main" id="{E000616C-BF2E-442C-8593-20B18D678EAA}"/>
                  </a:ext>
                </a:extLst>
              </p:cNvPr>
              <p:cNvSpPr/>
              <p:nvPr/>
            </p:nvSpPr>
            <p:spPr>
              <a:xfrm>
                <a:off x="8354075" y="4093914"/>
                <a:ext cx="1041852" cy="1120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>
                  <a:defRPr/>
                </a:pPr>
                <a:r>
                  <a:rPr lang="he-IL" sz="700" b="1" dirty="0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בח"א אל-</a:t>
                </a:r>
                <a:r>
                  <a:rPr lang="he-IL" sz="700" b="1" dirty="0" err="1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אודאיד</a:t>
                </a:r>
                <a:endParaRPr lang="he-IL" sz="700" b="1" dirty="0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</p:grpSp>
        <p:sp>
          <p:nvSpPr>
            <p:cNvPr id="155" name="אליפסה 126">
              <a:extLst>
                <a:ext uri="{FF2B5EF4-FFF2-40B4-BE49-F238E27FC236}">
                  <a16:creationId xmlns:a16="http://schemas.microsoft.com/office/drawing/2014/main" id="{B66119A6-5A22-4288-AF86-7F0933329A24}"/>
                </a:ext>
              </a:extLst>
            </p:cNvPr>
            <p:cNvSpPr/>
            <p:nvPr/>
          </p:nvSpPr>
          <p:spPr>
            <a:xfrm flipH="1">
              <a:off x="7262856" y="4375690"/>
              <a:ext cx="64008" cy="64008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6" name="קבוצה 155">
              <a:extLst>
                <a:ext uri="{FF2B5EF4-FFF2-40B4-BE49-F238E27FC236}">
                  <a16:creationId xmlns:a16="http://schemas.microsoft.com/office/drawing/2014/main" id="{39E2120E-D10B-44EB-BE2D-D0A6A024BCC6}"/>
                </a:ext>
              </a:extLst>
            </p:cNvPr>
            <p:cNvGrpSpPr/>
            <p:nvPr/>
          </p:nvGrpSpPr>
          <p:grpSpPr>
            <a:xfrm>
              <a:off x="7347302" y="4246887"/>
              <a:ext cx="1041852" cy="321614"/>
              <a:chOff x="7347302" y="4194633"/>
              <a:chExt cx="1041852" cy="321614"/>
            </a:xfrm>
          </p:grpSpPr>
          <p:sp>
            <p:nvSpPr>
              <p:cNvPr id="169" name="מלבן 168">
                <a:extLst>
                  <a:ext uri="{FF2B5EF4-FFF2-40B4-BE49-F238E27FC236}">
                    <a16:creationId xmlns:a16="http://schemas.microsoft.com/office/drawing/2014/main" id="{4E6F4B30-75BB-4FDE-B774-EB9E01E0C8A3}"/>
                  </a:ext>
                </a:extLst>
              </p:cNvPr>
              <p:cNvSpPr/>
              <p:nvPr/>
            </p:nvSpPr>
            <p:spPr>
              <a:xfrm>
                <a:off x="7347302" y="4406519"/>
                <a:ext cx="1041852" cy="10972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Guttman Hatzvi" panose="02010401010101010101" pitchFamily="2" charset="-79"/>
                  </a:rPr>
                  <a:t>בח</a:t>
                </a:r>
                <a:r>
                  <a:rPr lang="he-IL" sz="700" b="1" dirty="0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"א הנסיך סולטאן</a:t>
                </a:r>
                <a:endPara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Guttman Hatzvi" panose="02010401010101010101" pitchFamily="2" charset="-79"/>
                </a:endParaRPr>
              </a:p>
            </p:txBody>
          </p:sp>
          <p:sp>
            <p:nvSpPr>
              <p:cNvPr id="170" name="מלבן 169">
                <a:extLst>
                  <a:ext uri="{FF2B5EF4-FFF2-40B4-BE49-F238E27FC236}">
                    <a16:creationId xmlns:a16="http://schemas.microsoft.com/office/drawing/2014/main" id="{2CBD6219-8F47-496E-A964-7CC15ACB4253}"/>
                  </a:ext>
                </a:extLst>
              </p:cNvPr>
              <p:cNvSpPr/>
              <p:nvPr/>
            </p:nvSpPr>
            <p:spPr>
              <a:xfrm>
                <a:off x="7347302" y="4194633"/>
                <a:ext cx="1041852" cy="2031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sz="700" b="1" dirty="0">
                    <a:solidFill>
                      <a:prstClr val="black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מטה – כנף האוויר המבצעית 379</a:t>
                </a:r>
                <a:endParaRPr lang="en-US" sz="700" b="1" dirty="0">
                  <a:solidFill>
                    <a:prstClr val="black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</p:grpSp>
        <p:sp>
          <p:nvSpPr>
            <p:cNvPr id="157" name="אליפסה 126">
              <a:extLst>
                <a:ext uri="{FF2B5EF4-FFF2-40B4-BE49-F238E27FC236}">
                  <a16:creationId xmlns:a16="http://schemas.microsoft.com/office/drawing/2014/main" id="{C07DCDB9-B340-45B3-BB06-CC7C4D1A4016}"/>
                </a:ext>
              </a:extLst>
            </p:cNvPr>
            <p:cNvSpPr/>
            <p:nvPr/>
          </p:nvSpPr>
          <p:spPr>
            <a:xfrm flipH="1">
              <a:off x="10021489" y="4103386"/>
              <a:ext cx="64008" cy="64008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אליפסה 126">
              <a:extLst>
                <a:ext uri="{FF2B5EF4-FFF2-40B4-BE49-F238E27FC236}">
                  <a16:creationId xmlns:a16="http://schemas.microsoft.com/office/drawing/2014/main" id="{857FC439-DEE3-4956-B239-21E19937DDB7}"/>
                </a:ext>
              </a:extLst>
            </p:cNvPr>
            <p:cNvSpPr/>
            <p:nvPr/>
          </p:nvSpPr>
          <p:spPr>
            <a:xfrm flipH="1">
              <a:off x="10131386" y="3899031"/>
              <a:ext cx="64008" cy="64008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9" name="קבוצה 158">
              <a:extLst>
                <a:ext uri="{FF2B5EF4-FFF2-40B4-BE49-F238E27FC236}">
                  <a16:creationId xmlns:a16="http://schemas.microsoft.com/office/drawing/2014/main" id="{A2158AB9-488C-4643-B6B6-53D050C0EE68}"/>
                </a:ext>
              </a:extLst>
            </p:cNvPr>
            <p:cNvGrpSpPr/>
            <p:nvPr/>
          </p:nvGrpSpPr>
          <p:grpSpPr>
            <a:xfrm>
              <a:off x="10108915" y="4056594"/>
              <a:ext cx="1041852" cy="318362"/>
              <a:chOff x="8354075" y="3887638"/>
              <a:chExt cx="1041852" cy="318362"/>
            </a:xfrm>
          </p:grpSpPr>
          <p:sp>
            <p:nvSpPr>
              <p:cNvPr id="167" name="מלבן 166">
                <a:extLst>
                  <a:ext uri="{FF2B5EF4-FFF2-40B4-BE49-F238E27FC236}">
                    <a16:creationId xmlns:a16="http://schemas.microsoft.com/office/drawing/2014/main" id="{F4F2CBE1-42A0-4DAD-9B03-98D0F9683B56}"/>
                  </a:ext>
                </a:extLst>
              </p:cNvPr>
              <p:cNvSpPr/>
              <p:nvPr/>
            </p:nvSpPr>
            <p:spPr>
              <a:xfrm>
                <a:off x="8354075" y="3887638"/>
                <a:ext cx="1041852" cy="2031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sz="700" b="1" dirty="0">
                    <a:solidFill>
                      <a:prstClr val="black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מטה – כנף האוויר המבצעית 380</a:t>
                </a:r>
                <a:endParaRPr lang="en-US" sz="700" b="1" dirty="0">
                  <a:solidFill>
                    <a:prstClr val="black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  <p:sp>
            <p:nvSpPr>
              <p:cNvPr id="168" name="מלבן 167">
                <a:extLst>
                  <a:ext uri="{FF2B5EF4-FFF2-40B4-BE49-F238E27FC236}">
                    <a16:creationId xmlns:a16="http://schemas.microsoft.com/office/drawing/2014/main" id="{56FCDC98-32BC-4D29-AA02-F3728ABEB1E3}"/>
                  </a:ext>
                </a:extLst>
              </p:cNvPr>
              <p:cNvSpPr/>
              <p:nvPr/>
            </p:nvSpPr>
            <p:spPr>
              <a:xfrm>
                <a:off x="8354075" y="4093914"/>
                <a:ext cx="1041852" cy="1120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>
                  <a:defRPr/>
                </a:pPr>
                <a:r>
                  <a:rPr lang="he-IL" sz="700" b="1" dirty="0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בח"א אל-</a:t>
                </a:r>
                <a:r>
                  <a:rPr lang="he-IL" sz="700" b="1" dirty="0" err="1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דהארה</a:t>
                </a:r>
                <a:endParaRPr lang="he-IL" sz="700" b="1" dirty="0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</p:grpSp>
        <p:grpSp>
          <p:nvGrpSpPr>
            <p:cNvPr id="160" name="קבוצה 159">
              <a:extLst>
                <a:ext uri="{FF2B5EF4-FFF2-40B4-BE49-F238E27FC236}">
                  <a16:creationId xmlns:a16="http://schemas.microsoft.com/office/drawing/2014/main" id="{C334C932-C8A2-40D6-9EFD-68552C455F1A}"/>
                </a:ext>
              </a:extLst>
            </p:cNvPr>
            <p:cNvGrpSpPr/>
            <p:nvPr/>
          </p:nvGrpSpPr>
          <p:grpSpPr>
            <a:xfrm>
              <a:off x="10218812" y="3691469"/>
              <a:ext cx="1041852" cy="318362"/>
              <a:chOff x="8354075" y="3887638"/>
              <a:chExt cx="1041852" cy="318362"/>
            </a:xfrm>
          </p:grpSpPr>
          <p:sp>
            <p:nvSpPr>
              <p:cNvPr id="165" name="מלבן 164">
                <a:extLst>
                  <a:ext uri="{FF2B5EF4-FFF2-40B4-BE49-F238E27FC236}">
                    <a16:creationId xmlns:a16="http://schemas.microsoft.com/office/drawing/2014/main" id="{9D609509-91B5-4722-9CE2-F407A89B0636}"/>
                  </a:ext>
                </a:extLst>
              </p:cNvPr>
              <p:cNvSpPr/>
              <p:nvPr/>
            </p:nvSpPr>
            <p:spPr>
              <a:xfrm>
                <a:off x="8354075" y="3887638"/>
                <a:ext cx="1041852" cy="2031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sz="700" b="1" dirty="0">
                    <a:solidFill>
                      <a:prstClr val="black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הנמל המבצעי הפעיל מחוץ לשטח ארה"ב</a:t>
                </a:r>
                <a:endParaRPr lang="en-US" sz="700" b="1" dirty="0">
                  <a:solidFill>
                    <a:prstClr val="black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  <p:sp>
            <p:nvSpPr>
              <p:cNvPr id="166" name="מלבן 165">
                <a:extLst>
                  <a:ext uri="{FF2B5EF4-FFF2-40B4-BE49-F238E27FC236}">
                    <a16:creationId xmlns:a16="http://schemas.microsoft.com/office/drawing/2014/main" id="{C9667570-4CBC-4819-966B-AC4C3F7BE2CF}"/>
                  </a:ext>
                </a:extLst>
              </p:cNvPr>
              <p:cNvSpPr/>
              <p:nvPr/>
            </p:nvSpPr>
            <p:spPr>
              <a:xfrm>
                <a:off x="8354075" y="4093914"/>
                <a:ext cx="1041852" cy="1120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>
                  <a:defRPr/>
                </a:pPr>
                <a:r>
                  <a:rPr lang="he-IL" sz="700" b="1" dirty="0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נמל ג'בל עלי</a:t>
                </a:r>
                <a:endParaRPr lang="en-US" sz="700" b="1" dirty="0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</p:grpSp>
        <p:sp>
          <p:nvSpPr>
            <p:cNvPr id="161" name="אליפסה 126">
              <a:extLst>
                <a:ext uri="{FF2B5EF4-FFF2-40B4-BE49-F238E27FC236}">
                  <a16:creationId xmlns:a16="http://schemas.microsoft.com/office/drawing/2014/main" id="{956B7269-A99E-4707-8670-E84DF7E9E624}"/>
                </a:ext>
              </a:extLst>
            </p:cNvPr>
            <p:cNvSpPr/>
            <p:nvPr/>
          </p:nvSpPr>
          <p:spPr>
            <a:xfrm flipH="1">
              <a:off x="10586128" y="6007389"/>
              <a:ext cx="64008" cy="64008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accent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2" name="קבוצה 161">
              <a:extLst>
                <a:ext uri="{FF2B5EF4-FFF2-40B4-BE49-F238E27FC236}">
                  <a16:creationId xmlns:a16="http://schemas.microsoft.com/office/drawing/2014/main" id="{B126E873-E048-4B7B-AA31-456DD855C86A}"/>
                </a:ext>
              </a:extLst>
            </p:cNvPr>
            <p:cNvGrpSpPr/>
            <p:nvPr/>
          </p:nvGrpSpPr>
          <p:grpSpPr>
            <a:xfrm>
              <a:off x="10673554" y="5880212"/>
              <a:ext cx="1041852" cy="318362"/>
              <a:chOff x="8354075" y="3887638"/>
              <a:chExt cx="1041852" cy="318362"/>
            </a:xfrm>
          </p:grpSpPr>
          <p:sp>
            <p:nvSpPr>
              <p:cNvPr id="163" name="מלבן 162">
                <a:extLst>
                  <a:ext uri="{FF2B5EF4-FFF2-40B4-BE49-F238E27FC236}">
                    <a16:creationId xmlns:a16="http://schemas.microsoft.com/office/drawing/2014/main" id="{F46A7F73-EECC-4358-A40E-62DBB602B35A}"/>
                  </a:ext>
                </a:extLst>
              </p:cNvPr>
              <p:cNvSpPr/>
              <p:nvPr/>
            </p:nvSpPr>
            <p:spPr>
              <a:xfrm>
                <a:off x="8354075" y="3887638"/>
                <a:ext cx="1041852" cy="2031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sz="700" b="1" dirty="0">
                    <a:solidFill>
                      <a:prstClr val="black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נמל גישה למפרץ</a:t>
                </a:r>
                <a:endParaRPr lang="en-US" sz="700" b="1" dirty="0">
                  <a:solidFill>
                    <a:prstClr val="black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  <p:sp>
            <p:nvSpPr>
              <p:cNvPr id="164" name="מלבן 163">
                <a:extLst>
                  <a:ext uri="{FF2B5EF4-FFF2-40B4-BE49-F238E27FC236}">
                    <a16:creationId xmlns:a16="http://schemas.microsoft.com/office/drawing/2014/main" id="{7081A3CE-5D18-4BBF-8718-31D0986DB7B6}"/>
                  </a:ext>
                </a:extLst>
              </p:cNvPr>
              <p:cNvSpPr/>
              <p:nvPr/>
            </p:nvSpPr>
            <p:spPr>
              <a:xfrm>
                <a:off x="8354075" y="4093914"/>
                <a:ext cx="1041852" cy="11208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>
                  <a:defRPr/>
                </a:pPr>
                <a:r>
                  <a:rPr lang="he-IL" sz="700" b="1" dirty="0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נמל אל-</a:t>
                </a:r>
                <a:r>
                  <a:rPr lang="he-IL" sz="700" b="1" dirty="0" err="1">
                    <a:solidFill>
                      <a:prstClr val="white"/>
                    </a:solidFill>
                    <a:latin typeface="Calibri" panose="020F0502020204030204"/>
                    <a:cs typeface="Guttman Hatzvi" panose="02010401010101010101" pitchFamily="2" charset="-79"/>
                  </a:rPr>
                  <a:t>דוקאם</a:t>
                </a:r>
                <a:endParaRPr lang="en-US" sz="700" b="1" dirty="0">
                  <a:solidFill>
                    <a:prstClr val="white"/>
                  </a:solidFill>
                  <a:latin typeface="Calibri" panose="020F0502020204030204"/>
                  <a:cs typeface="Guttman Hatzvi" panose="02010401010101010101" pitchFamily="2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562908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155</Words>
  <Application>Microsoft Office PowerPoint</Application>
  <PresentationFormat>מסך רחב</PresentationFormat>
  <Paragraphs>63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Guttman Hatzvi</vt:lpstr>
      <vt:lpstr>ערכת נושא Office</vt:lpstr>
      <vt:lpstr>1_ערכת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Amit Schiller</dc:creator>
  <cp:lastModifiedBy>Amit Schiller</cp:lastModifiedBy>
  <cp:revision>29</cp:revision>
  <dcterms:created xsi:type="dcterms:W3CDTF">2020-09-23T19:05:45Z</dcterms:created>
  <dcterms:modified xsi:type="dcterms:W3CDTF">2020-09-24T09:38:05Z</dcterms:modified>
</cp:coreProperties>
</file>