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6" r:id="rId1"/>
  </p:sldMasterIdLst>
  <p:notesMasterIdLst>
    <p:notesMasterId r:id="rId13"/>
  </p:notesMasterIdLst>
  <p:sldIdLst>
    <p:sldId id="257" r:id="rId2"/>
    <p:sldId id="258" r:id="rId3"/>
    <p:sldId id="259" r:id="rId4"/>
    <p:sldId id="266" r:id="rId5"/>
    <p:sldId id="303" r:id="rId6"/>
    <p:sldId id="289" r:id="rId7"/>
    <p:sldId id="290" r:id="rId8"/>
    <p:sldId id="301" r:id="rId9"/>
    <p:sldId id="271" r:id="rId10"/>
    <p:sldId id="30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91CE10-4AB5-4299-AE3B-8384F84704CF}" type="doc">
      <dgm:prSet loTypeId="urn:microsoft.com/office/officeart/2005/8/layout/lProcess2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80BE6AF-06A4-4E13-A8D8-FB2841BD8B9E}">
      <dgm:prSet phldrT="[Text]"/>
      <dgm:spPr/>
      <dgm:t>
        <a:bodyPr/>
        <a:lstStyle/>
        <a:p>
          <a:r>
            <a:rPr lang="he-IL" b="1" dirty="0"/>
            <a:t>יום חמישי</a:t>
          </a:r>
        </a:p>
        <a:p>
          <a:r>
            <a:rPr lang="he-IL" b="1" dirty="0" smtClean="0"/>
            <a:t>25-06-20</a:t>
          </a:r>
          <a:endParaRPr lang="en-US" b="1" dirty="0"/>
        </a:p>
      </dgm:t>
    </dgm:pt>
    <dgm:pt modelId="{8FC3A6A3-42D2-4F9C-B96E-AC02186CFB31}" type="parTrans" cxnId="{C1142F17-71CD-4056-8E52-857B4624B738}">
      <dgm:prSet/>
      <dgm:spPr/>
      <dgm:t>
        <a:bodyPr/>
        <a:lstStyle/>
        <a:p>
          <a:endParaRPr lang="en-US"/>
        </a:p>
      </dgm:t>
    </dgm:pt>
    <dgm:pt modelId="{A4DB1CFB-1438-4063-9EB3-1E6C100248AF}" type="sibTrans" cxnId="{C1142F17-71CD-4056-8E52-857B4624B738}">
      <dgm:prSet/>
      <dgm:spPr/>
      <dgm:t>
        <a:bodyPr/>
        <a:lstStyle/>
        <a:p>
          <a:endParaRPr lang="en-US"/>
        </a:p>
      </dgm:t>
    </dgm:pt>
    <dgm:pt modelId="{240FFEA5-98EF-4DA9-838E-110241EF4F2F}">
      <dgm:prSet phldrT="[Text]" custT="1"/>
      <dgm:spPr/>
      <dgm:t>
        <a:bodyPr/>
        <a:lstStyle/>
        <a:p>
          <a:r>
            <a:rPr lang="he-IL" sz="4000" dirty="0" smtClean="0"/>
            <a:t>לבנת בוקר</a:t>
          </a:r>
          <a:endParaRPr lang="en-US" sz="4000" dirty="0"/>
        </a:p>
      </dgm:t>
    </dgm:pt>
    <dgm:pt modelId="{2F7E3E36-D05E-4631-A5EA-9CCCB8434898}" type="parTrans" cxnId="{A6EC440E-83EA-435D-9F25-B39DEF9746E6}">
      <dgm:prSet/>
      <dgm:spPr/>
      <dgm:t>
        <a:bodyPr/>
        <a:lstStyle/>
        <a:p>
          <a:endParaRPr lang="en-US"/>
        </a:p>
      </dgm:t>
    </dgm:pt>
    <dgm:pt modelId="{61DBE9BF-5793-41F0-BD70-145F19048D79}" type="sibTrans" cxnId="{A6EC440E-83EA-435D-9F25-B39DEF9746E6}">
      <dgm:prSet/>
      <dgm:spPr/>
      <dgm:t>
        <a:bodyPr/>
        <a:lstStyle/>
        <a:p>
          <a:endParaRPr lang="en-US"/>
        </a:p>
      </dgm:t>
    </dgm:pt>
    <dgm:pt modelId="{100FDA5A-C9AE-4DBF-9AAA-7838F4288F95}">
      <dgm:prSet phldrT="[Text]"/>
      <dgm:spPr/>
      <dgm:t>
        <a:bodyPr/>
        <a:lstStyle/>
        <a:p>
          <a:r>
            <a:rPr lang="he-IL" b="1" dirty="0"/>
            <a:t>יום רביעי</a:t>
          </a:r>
        </a:p>
        <a:p>
          <a:r>
            <a:rPr lang="he-IL" b="1" dirty="0" smtClean="0"/>
            <a:t>24-06-20</a:t>
          </a:r>
          <a:endParaRPr lang="en-US" b="1" dirty="0"/>
        </a:p>
      </dgm:t>
    </dgm:pt>
    <dgm:pt modelId="{E97FAC6D-80C6-4C3A-A23A-522CC1482A18}" type="parTrans" cxnId="{55A7D5AD-CC55-4E72-997D-86153DE33527}">
      <dgm:prSet/>
      <dgm:spPr/>
      <dgm:t>
        <a:bodyPr/>
        <a:lstStyle/>
        <a:p>
          <a:endParaRPr lang="en-US"/>
        </a:p>
      </dgm:t>
    </dgm:pt>
    <dgm:pt modelId="{47DDC462-917D-4ED9-B175-EADC6F54E64C}" type="sibTrans" cxnId="{55A7D5AD-CC55-4E72-997D-86153DE33527}">
      <dgm:prSet/>
      <dgm:spPr/>
      <dgm:t>
        <a:bodyPr/>
        <a:lstStyle/>
        <a:p>
          <a:endParaRPr lang="en-US"/>
        </a:p>
      </dgm:t>
    </dgm:pt>
    <dgm:pt modelId="{1D85B496-6BAA-4B03-A80F-CC95E8099BA2}">
      <dgm:prSet phldrT="[Text]" custT="1"/>
      <dgm:spPr/>
      <dgm:t>
        <a:bodyPr/>
        <a:lstStyle/>
        <a:p>
          <a:r>
            <a:rPr lang="he-IL" sz="4000" dirty="0" smtClean="0"/>
            <a:t>לבנת בוקר</a:t>
          </a:r>
          <a:endParaRPr lang="en-US" sz="4000" dirty="0"/>
        </a:p>
      </dgm:t>
    </dgm:pt>
    <dgm:pt modelId="{F87F24BC-DED6-4FED-9740-86CDDBE7A6EE}" type="parTrans" cxnId="{354BDCD3-EB53-4257-AB96-633BB8535619}">
      <dgm:prSet/>
      <dgm:spPr/>
      <dgm:t>
        <a:bodyPr/>
        <a:lstStyle/>
        <a:p>
          <a:endParaRPr lang="en-US"/>
        </a:p>
      </dgm:t>
    </dgm:pt>
    <dgm:pt modelId="{60DAA4E1-E982-49A0-B695-98E40BB97547}" type="sibTrans" cxnId="{354BDCD3-EB53-4257-AB96-633BB8535619}">
      <dgm:prSet/>
      <dgm:spPr/>
      <dgm:t>
        <a:bodyPr/>
        <a:lstStyle/>
        <a:p>
          <a:endParaRPr lang="en-US"/>
        </a:p>
      </dgm:t>
    </dgm:pt>
    <dgm:pt modelId="{9522BD9A-3411-451F-A127-5A7A528E5951}">
      <dgm:prSet phldrT="[Text]" custT="1"/>
      <dgm:spPr/>
      <dgm:t>
        <a:bodyPr/>
        <a:lstStyle/>
        <a:p>
          <a:r>
            <a:rPr lang="he-IL" sz="4000" dirty="0" smtClean="0"/>
            <a:t>לבנת אחה"צ</a:t>
          </a:r>
          <a:endParaRPr lang="en-US" sz="4000" dirty="0"/>
        </a:p>
      </dgm:t>
    </dgm:pt>
    <dgm:pt modelId="{DA973A53-EABF-473B-9F3E-77A71563900E}" type="parTrans" cxnId="{75FE62A4-B6A0-4AA0-AECA-0DC2353525B2}">
      <dgm:prSet/>
      <dgm:spPr/>
      <dgm:t>
        <a:bodyPr/>
        <a:lstStyle/>
        <a:p>
          <a:endParaRPr lang="en-US"/>
        </a:p>
      </dgm:t>
    </dgm:pt>
    <dgm:pt modelId="{9D8AFD6B-B915-4FF7-989E-2690539177FC}" type="sibTrans" cxnId="{75FE62A4-B6A0-4AA0-AECA-0DC2353525B2}">
      <dgm:prSet/>
      <dgm:spPr/>
      <dgm:t>
        <a:bodyPr/>
        <a:lstStyle/>
        <a:p>
          <a:endParaRPr lang="en-US"/>
        </a:p>
      </dgm:t>
    </dgm:pt>
    <dgm:pt modelId="{23E75CD4-D298-4329-989C-FF65162F92D7}">
      <dgm:prSet phldrT="[Text]"/>
      <dgm:spPr/>
      <dgm:t>
        <a:bodyPr/>
        <a:lstStyle/>
        <a:p>
          <a:r>
            <a:rPr lang="he-IL" b="1" dirty="0"/>
            <a:t>יום </a:t>
          </a:r>
          <a:r>
            <a:rPr lang="he-IL" b="1" dirty="0" smtClean="0"/>
            <a:t>שלישי</a:t>
          </a:r>
          <a:endParaRPr lang="he-IL" b="1" dirty="0"/>
        </a:p>
        <a:p>
          <a:r>
            <a:rPr lang="he-IL" b="1" dirty="0" smtClean="0"/>
            <a:t>23-06-20</a:t>
          </a:r>
          <a:endParaRPr lang="en-US" b="1" dirty="0"/>
        </a:p>
      </dgm:t>
    </dgm:pt>
    <dgm:pt modelId="{BC4928CA-BBF6-4D2C-ACBA-A959EF91D3A6}" type="parTrans" cxnId="{78BBD629-0D24-4658-8E09-08BBCB2E8519}">
      <dgm:prSet/>
      <dgm:spPr/>
      <dgm:t>
        <a:bodyPr/>
        <a:lstStyle/>
        <a:p>
          <a:endParaRPr lang="en-US"/>
        </a:p>
      </dgm:t>
    </dgm:pt>
    <dgm:pt modelId="{8DE6C03E-58E2-467F-9B45-42E89FF613A4}" type="sibTrans" cxnId="{78BBD629-0D24-4658-8E09-08BBCB2E8519}">
      <dgm:prSet/>
      <dgm:spPr/>
      <dgm:t>
        <a:bodyPr/>
        <a:lstStyle/>
        <a:p>
          <a:endParaRPr lang="en-US"/>
        </a:p>
      </dgm:t>
    </dgm:pt>
    <dgm:pt modelId="{5CB3F512-3B12-464C-A7F7-B771DC524206}">
      <dgm:prSet phldrT="[Text]" custT="1"/>
      <dgm:spPr/>
      <dgm:t>
        <a:bodyPr/>
        <a:lstStyle/>
        <a:p>
          <a:r>
            <a:rPr lang="he-IL" sz="4000" dirty="0" smtClean="0"/>
            <a:t>לבנת בוקר</a:t>
          </a:r>
          <a:endParaRPr lang="he-IL" sz="4000" dirty="0"/>
        </a:p>
      </dgm:t>
    </dgm:pt>
    <dgm:pt modelId="{752B3C6A-F439-409E-8586-DAEB29B2DC8A}" type="parTrans" cxnId="{149E3D21-9640-401C-95AE-3B0926363C7A}">
      <dgm:prSet/>
      <dgm:spPr/>
      <dgm:t>
        <a:bodyPr/>
        <a:lstStyle/>
        <a:p>
          <a:endParaRPr lang="en-US"/>
        </a:p>
      </dgm:t>
    </dgm:pt>
    <dgm:pt modelId="{D5F99F6D-6A27-4544-BD81-6B35A3FF4FFF}" type="sibTrans" cxnId="{149E3D21-9640-401C-95AE-3B0926363C7A}">
      <dgm:prSet/>
      <dgm:spPr/>
      <dgm:t>
        <a:bodyPr/>
        <a:lstStyle/>
        <a:p>
          <a:endParaRPr lang="en-US"/>
        </a:p>
      </dgm:t>
    </dgm:pt>
    <dgm:pt modelId="{FB35EDD7-757C-475F-A2BB-C51E793327D4}">
      <dgm:prSet phldrT="[Text]" custT="1"/>
      <dgm:spPr/>
      <dgm:t>
        <a:bodyPr/>
        <a:lstStyle/>
        <a:p>
          <a:r>
            <a:rPr lang="he-IL" sz="4000" dirty="0" smtClean="0"/>
            <a:t>לבנת אחה"צ</a:t>
          </a:r>
          <a:endParaRPr lang="en-US" sz="4000" dirty="0"/>
        </a:p>
      </dgm:t>
    </dgm:pt>
    <dgm:pt modelId="{76A4E917-2076-45C7-9738-D5AFE469780E}" type="parTrans" cxnId="{0374A4CA-ECAD-45F3-9968-A07F957A08ED}">
      <dgm:prSet/>
      <dgm:spPr/>
      <dgm:t>
        <a:bodyPr/>
        <a:lstStyle/>
        <a:p>
          <a:endParaRPr lang="en-US"/>
        </a:p>
      </dgm:t>
    </dgm:pt>
    <dgm:pt modelId="{AD855D6F-D8C6-4804-93AE-78FF7CE3E7C9}" type="sibTrans" cxnId="{0374A4CA-ECAD-45F3-9968-A07F957A08ED}">
      <dgm:prSet/>
      <dgm:spPr/>
      <dgm:t>
        <a:bodyPr/>
        <a:lstStyle/>
        <a:p>
          <a:endParaRPr lang="en-US"/>
        </a:p>
      </dgm:t>
    </dgm:pt>
    <dgm:pt modelId="{D670A1D3-B4FD-47D7-BC4D-B56D207747BB}">
      <dgm:prSet phldrT="[Text]" custT="1"/>
      <dgm:spPr/>
      <dgm:t>
        <a:bodyPr/>
        <a:lstStyle/>
        <a:p>
          <a:r>
            <a:rPr lang="he-IL" sz="4000" dirty="0" smtClean="0"/>
            <a:t>לבנת צהריים</a:t>
          </a:r>
          <a:endParaRPr lang="he-IL" sz="4000" dirty="0"/>
        </a:p>
      </dgm:t>
    </dgm:pt>
    <dgm:pt modelId="{C3B51326-6C17-4DB2-8743-7450A71A9DA8}" type="parTrans" cxnId="{4DA29BD0-2566-4DEA-AFF1-0FA09D27D8AA}">
      <dgm:prSet/>
      <dgm:spPr/>
      <dgm:t>
        <a:bodyPr/>
        <a:lstStyle/>
        <a:p>
          <a:pPr rtl="1"/>
          <a:endParaRPr lang="he-IL"/>
        </a:p>
      </dgm:t>
    </dgm:pt>
    <dgm:pt modelId="{ACAF85E9-E003-468F-A76F-044281B10B5B}" type="sibTrans" cxnId="{4DA29BD0-2566-4DEA-AFF1-0FA09D27D8AA}">
      <dgm:prSet/>
      <dgm:spPr/>
      <dgm:t>
        <a:bodyPr/>
        <a:lstStyle/>
        <a:p>
          <a:pPr rtl="1"/>
          <a:endParaRPr lang="he-IL"/>
        </a:p>
      </dgm:t>
    </dgm:pt>
    <dgm:pt modelId="{69405CE1-BA62-4A0F-BEB6-DFB5DB3DF2BD}">
      <dgm:prSet phldrT="[Text]" custT="1"/>
      <dgm:spPr/>
      <dgm:t>
        <a:bodyPr/>
        <a:lstStyle/>
        <a:p>
          <a:r>
            <a:rPr lang="he-IL" sz="4000" dirty="0" smtClean="0"/>
            <a:t>לבנת צהריים</a:t>
          </a:r>
          <a:endParaRPr lang="en-US" sz="4000" dirty="0"/>
        </a:p>
      </dgm:t>
    </dgm:pt>
    <dgm:pt modelId="{F98203C6-C811-4271-84D8-833BE86A89AD}" type="parTrans" cxnId="{A47E0D30-B0A9-4FD3-865D-B9CC17D6AE80}">
      <dgm:prSet/>
      <dgm:spPr/>
      <dgm:t>
        <a:bodyPr/>
        <a:lstStyle/>
        <a:p>
          <a:pPr rtl="1"/>
          <a:endParaRPr lang="he-IL"/>
        </a:p>
      </dgm:t>
    </dgm:pt>
    <dgm:pt modelId="{A7A31781-B6A8-4E35-A7B3-8F2472ECC754}" type="sibTrans" cxnId="{A47E0D30-B0A9-4FD3-865D-B9CC17D6AE80}">
      <dgm:prSet/>
      <dgm:spPr/>
      <dgm:t>
        <a:bodyPr/>
        <a:lstStyle/>
        <a:p>
          <a:pPr rtl="1"/>
          <a:endParaRPr lang="he-IL"/>
        </a:p>
      </dgm:t>
    </dgm:pt>
    <dgm:pt modelId="{A0FBA257-6E62-4E8A-AD23-42C38B592549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he-IL" sz="3900" b="1" dirty="0" smtClean="0"/>
            <a:t>יום שני 22-06-20</a:t>
          </a:r>
          <a:endParaRPr lang="en-US" sz="3900" b="1" dirty="0"/>
        </a:p>
      </dgm:t>
    </dgm:pt>
    <dgm:pt modelId="{406D9A4F-C7E8-4D83-A572-1BBD0D897FBF}" type="parTrans" cxnId="{6F13B31A-428E-4B30-B442-4706BC2F52BA}">
      <dgm:prSet/>
      <dgm:spPr/>
      <dgm:t>
        <a:bodyPr/>
        <a:lstStyle/>
        <a:p>
          <a:pPr rtl="1"/>
          <a:endParaRPr lang="he-IL"/>
        </a:p>
      </dgm:t>
    </dgm:pt>
    <dgm:pt modelId="{F0C23A34-5508-439C-A470-4DFD1980BF9C}" type="sibTrans" cxnId="{6F13B31A-428E-4B30-B442-4706BC2F52BA}">
      <dgm:prSet/>
      <dgm:spPr/>
      <dgm:t>
        <a:bodyPr/>
        <a:lstStyle/>
        <a:p>
          <a:pPr rtl="1"/>
          <a:endParaRPr lang="he-IL"/>
        </a:p>
      </dgm:t>
    </dgm:pt>
    <dgm:pt modelId="{DCC43BB3-27A8-4724-ACC7-4828936D64F0}">
      <dgm:prSet phldrT="[Text]" custT="1"/>
      <dgm:spPr/>
      <dgm:t>
        <a:bodyPr/>
        <a:lstStyle/>
        <a:p>
          <a:r>
            <a:rPr lang="he-IL" sz="3600" dirty="0" smtClean="0"/>
            <a:t>יום טעינה -פרופ' חיים שפירא</a:t>
          </a:r>
          <a:endParaRPr lang="en-US" sz="3600" dirty="0"/>
        </a:p>
      </dgm:t>
    </dgm:pt>
    <dgm:pt modelId="{0D0D2BD6-0355-4974-8DED-CE7FA7BB3129}" type="parTrans" cxnId="{31D25373-7EA6-4241-AE40-4864A700F6FA}">
      <dgm:prSet/>
      <dgm:spPr/>
      <dgm:t>
        <a:bodyPr/>
        <a:lstStyle/>
        <a:p>
          <a:pPr rtl="1"/>
          <a:endParaRPr lang="he-IL"/>
        </a:p>
      </dgm:t>
    </dgm:pt>
    <dgm:pt modelId="{36A7560E-C756-483C-8E53-31899BF61781}" type="sibTrans" cxnId="{31D25373-7EA6-4241-AE40-4864A700F6FA}">
      <dgm:prSet/>
      <dgm:spPr/>
      <dgm:t>
        <a:bodyPr/>
        <a:lstStyle/>
        <a:p>
          <a:pPr rtl="1"/>
          <a:endParaRPr lang="he-IL"/>
        </a:p>
      </dgm:t>
    </dgm:pt>
    <dgm:pt modelId="{0E4080CA-D71E-446F-BA16-9FC3FEFD9D94}" type="pres">
      <dgm:prSet presAssocID="{4991CE10-4AB5-4299-AE3B-8384F84704C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EFA624-D634-4322-91EA-6FE1314F8C1C}" type="pres">
      <dgm:prSet presAssocID="{E80BE6AF-06A4-4E13-A8D8-FB2841BD8B9E}" presName="compNode" presStyleCnt="0"/>
      <dgm:spPr/>
      <dgm:t>
        <a:bodyPr/>
        <a:lstStyle/>
        <a:p>
          <a:endParaRPr lang="en-US"/>
        </a:p>
      </dgm:t>
    </dgm:pt>
    <dgm:pt modelId="{83C7B179-2124-49E0-9F21-7778EB908F48}" type="pres">
      <dgm:prSet presAssocID="{E80BE6AF-06A4-4E13-A8D8-FB2841BD8B9E}" presName="aNode" presStyleLbl="bgShp" presStyleIdx="0" presStyleCnt="4"/>
      <dgm:spPr/>
      <dgm:t>
        <a:bodyPr/>
        <a:lstStyle/>
        <a:p>
          <a:endParaRPr lang="en-US"/>
        </a:p>
      </dgm:t>
    </dgm:pt>
    <dgm:pt modelId="{641E68B9-303A-4582-AE06-28F78EAAAF1C}" type="pres">
      <dgm:prSet presAssocID="{E80BE6AF-06A4-4E13-A8D8-FB2841BD8B9E}" presName="textNode" presStyleLbl="bgShp" presStyleIdx="0" presStyleCnt="4"/>
      <dgm:spPr/>
      <dgm:t>
        <a:bodyPr/>
        <a:lstStyle/>
        <a:p>
          <a:endParaRPr lang="en-US"/>
        </a:p>
      </dgm:t>
    </dgm:pt>
    <dgm:pt modelId="{0F056EBC-CAA1-4D6F-9ED3-0972B1514E0E}" type="pres">
      <dgm:prSet presAssocID="{E80BE6AF-06A4-4E13-A8D8-FB2841BD8B9E}" presName="compChildNode" presStyleCnt="0"/>
      <dgm:spPr/>
      <dgm:t>
        <a:bodyPr/>
        <a:lstStyle/>
        <a:p>
          <a:endParaRPr lang="en-US"/>
        </a:p>
      </dgm:t>
    </dgm:pt>
    <dgm:pt modelId="{A14DE916-0E4B-48DC-84C2-43BF87A735F0}" type="pres">
      <dgm:prSet presAssocID="{E80BE6AF-06A4-4E13-A8D8-FB2841BD8B9E}" presName="theInnerList" presStyleCnt="0"/>
      <dgm:spPr/>
      <dgm:t>
        <a:bodyPr/>
        <a:lstStyle/>
        <a:p>
          <a:endParaRPr lang="en-US"/>
        </a:p>
      </dgm:t>
    </dgm:pt>
    <dgm:pt modelId="{A6E1B074-9A0E-4E90-8B97-CA83D11A4970}" type="pres">
      <dgm:prSet presAssocID="{240FFEA5-98EF-4DA9-838E-110241EF4F2F}" presName="childNode" presStyleLbl="node1" presStyleIdx="0" presStyleCnt="8" custScaleY="38119" custLinFactNeighborX="633" custLinFactNeighborY="-30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0E386B-D326-4C95-8199-8443D20ADCAD}" type="pres">
      <dgm:prSet presAssocID="{E80BE6AF-06A4-4E13-A8D8-FB2841BD8B9E}" presName="aSpace" presStyleCnt="0"/>
      <dgm:spPr/>
      <dgm:t>
        <a:bodyPr/>
        <a:lstStyle/>
        <a:p>
          <a:endParaRPr lang="en-US"/>
        </a:p>
      </dgm:t>
    </dgm:pt>
    <dgm:pt modelId="{815421E9-8D80-4345-91AE-C9A61F315929}" type="pres">
      <dgm:prSet presAssocID="{100FDA5A-C9AE-4DBF-9AAA-7838F4288F95}" presName="compNode" presStyleCnt="0"/>
      <dgm:spPr/>
      <dgm:t>
        <a:bodyPr/>
        <a:lstStyle/>
        <a:p>
          <a:endParaRPr lang="en-US"/>
        </a:p>
      </dgm:t>
    </dgm:pt>
    <dgm:pt modelId="{4F0BF945-6EE7-43DA-AD18-AC1C68B10D57}" type="pres">
      <dgm:prSet presAssocID="{100FDA5A-C9AE-4DBF-9AAA-7838F4288F95}" presName="aNode" presStyleLbl="bgShp" presStyleIdx="1" presStyleCnt="4"/>
      <dgm:spPr/>
      <dgm:t>
        <a:bodyPr/>
        <a:lstStyle/>
        <a:p>
          <a:endParaRPr lang="en-US"/>
        </a:p>
      </dgm:t>
    </dgm:pt>
    <dgm:pt modelId="{A989B11C-5E9D-4B12-9174-68CFE8EA78F5}" type="pres">
      <dgm:prSet presAssocID="{100FDA5A-C9AE-4DBF-9AAA-7838F4288F95}" presName="textNode" presStyleLbl="bgShp" presStyleIdx="1" presStyleCnt="4"/>
      <dgm:spPr/>
      <dgm:t>
        <a:bodyPr/>
        <a:lstStyle/>
        <a:p>
          <a:endParaRPr lang="en-US"/>
        </a:p>
      </dgm:t>
    </dgm:pt>
    <dgm:pt modelId="{4667F75C-E27D-4078-8223-F65E51045F3A}" type="pres">
      <dgm:prSet presAssocID="{100FDA5A-C9AE-4DBF-9AAA-7838F4288F95}" presName="compChildNode" presStyleCnt="0"/>
      <dgm:spPr/>
      <dgm:t>
        <a:bodyPr/>
        <a:lstStyle/>
        <a:p>
          <a:endParaRPr lang="en-US"/>
        </a:p>
      </dgm:t>
    </dgm:pt>
    <dgm:pt modelId="{EB4880AD-F09E-4643-A422-3628FDD691CD}" type="pres">
      <dgm:prSet presAssocID="{100FDA5A-C9AE-4DBF-9AAA-7838F4288F95}" presName="theInnerList" presStyleCnt="0"/>
      <dgm:spPr/>
      <dgm:t>
        <a:bodyPr/>
        <a:lstStyle/>
        <a:p>
          <a:endParaRPr lang="en-US"/>
        </a:p>
      </dgm:t>
    </dgm:pt>
    <dgm:pt modelId="{DFE9C3CF-BF01-459B-9547-B7FDD5692105}" type="pres">
      <dgm:prSet presAssocID="{1D85B496-6BAA-4B03-A80F-CC95E8099BA2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4B3D6-A0F7-47AF-A1A4-3B8E30833CAA}" type="pres">
      <dgm:prSet presAssocID="{1D85B496-6BAA-4B03-A80F-CC95E8099BA2}" presName="aSpace2" presStyleCnt="0"/>
      <dgm:spPr/>
      <dgm:t>
        <a:bodyPr/>
        <a:lstStyle/>
        <a:p>
          <a:endParaRPr lang="en-US"/>
        </a:p>
      </dgm:t>
    </dgm:pt>
    <dgm:pt modelId="{04908F9E-4C02-49ED-8750-622384D4D56C}" type="pres">
      <dgm:prSet presAssocID="{69405CE1-BA62-4A0F-BEB6-DFB5DB3DF2BD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8403C5-D1BB-4D9D-956F-47B363CC4570}" type="pres">
      <dgm:prSet presAssocID="{69405CE1-BA62-4A0F-BEB6-DFB5DB3DF2BD}" presName="aSpace2" presStyleCnt="0"/>
      <dgm:spPr/>
    </dgm:pt>
    <dgm:pt modelId="{6D9C8234-8700-49CE-91D3-55C837ABBEAB}" type="pres">
      <dgm:prSet presAssocID="{9522BD9A-3411-451F-A127-5A7A528E5951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CACAA-811E-4500-8C31-2E2EFEBDDD6B}" type="pres">
      <dgm:prSet presAssocID="{100FDA5A-C9AE-4DBF-9AAA-7838F4288F95}" presName="aSpace" presStyleCnt="0"/>
      <dgm:spPr/>
      <dgm:t>
        <a:bodyPr/>
        <a:lstStyle/>
        <a:p>
          <a:endParaRPr lang="en-US"/>
        </a:p>
      </dgm:t>
    </dgm:pt>
    <dgm:pt modelId="{9EBA2359-3438-4632-AFB0-8038DC397817}" type="pres">
      <dgm:prSet presAssocID="{23E75CD4-D298-4329-989C-FF65162F92D7}" presName="compNode" presStyleCnt="0"/>
      <dgm:spPr/>
      <dgm:t>
        <a:bodyPr/>
        <a:lstStyle/>
        <a:p>
          <a:endParaRPr lang="en-US"/>
        </a:p>
      </dgm:t>
    </dgm:pt>
    <dgm:pt modelId="{D65AB96A-2F50-4978-8865-D6EA741ED5EC}" type="pres">
      <dgm:prSet presAssocID="{23E75CD4-D298-4329-989C-FF65162F92D7}" presName="aNode" presStyleLbl="bgShp" presStyleIdx="2" presStyleCnt="4" custLinFactNeighborX="506" custLinFactNeighborY="1205"/>
      <dgm:spPr/>
      <dgm:t>
        <a:bodyPr/>
        <a:lstStyle/>
        <a:p>
          <a:endParaRPr lang="en-US"/>
        </a:p>
      </dgm:t>
    </dgm:pt>
    <dgm:pt modelId="{30899D2E-5691-4F9D-AB3F-E2381675D07B}" type="pres">
      <dgm:prSet presAssocID="{23E75CD4-D298-4329-989C-FF65162F92D7}" presName="textNode" presStyleLbl="bgShp" presStyleIdx="2" presStyleCnt="4"/>
      <dgm:spPr/>
      <dgm:t>
        <a:bodyPr/>
        <a:lstStyle/>
        <a:p>
          <a:endParaRPr lang="en-US"/>
        </a:p>
      </dgm:t>
    </dgm:pt>
    <dgm:pt modelId="{E96B8ADE-28D3-489B-8DDC-B8D386C02508}" type="pres">
      <dgm:prSet presAssocID="{23E75CD4-D298-4329-989C-FF65162F92D7}" presName="compChildNode" presStyleCnt="0"/>
      <dgm:spPr/>
      <dgm:t>
        <a:bodyPr/>
        <a:lstStyle/>
        <a:p>
          <a:endParaRPr lang="en-US"/>
        </a:p>
      </dgm:t>
    </dgm:pt>
    <dgm:pt modelId="{E71A69A8-F349-47A6-A955-2D2D7237A1B1}" type="pres">
      <dgm:prSet presAssocID="{23E75CD4-D298-4329-989C-FF65162F92D7}" presName="theInnerList" presStyleCnt="0"/>
      <dgm:spPr/>
      <dgm:t>
        <a:bodyPr/>
        <a:lstStyle/>
        <a:p>
          <a:endParaRPr lang="en-US"/>
        </a:p>
      </dgm:t>
    </dgm:pt>
    <dgm:pt modelId="{F00A4C57-3359-4009-9F68-7850C8CA3E87}" type="pres">
      <dgm:prSet presAssocID="{5CB3F512-3B12-464C-A7F7-B771DC524206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0193-B87F-44DD-A1AD-72F743DD5CA1}" type="pres">
      <dgm:prSet presAssocID="{5CB3F512-3B12-464C-A7F7-B771DC524206}" presName="aSpace2" presStyleCnt="0"/>
      <dgm:spPr/>
      <dgm:t>
        <a:bodyPr/>
        <a:lstStyle/>
        <a:p>
          <a:endParaRPr lang="en-US"/>
        </a:p>
      </dgm:t>
    </dgm:pt>
    <dgm:pt modelId="{BD91FA23-6EDC-4A88-B563-3079C44785E8}" type="pres">
      <dgm:prSet presAssocID="{D670A1D3-B4FD-47D7-BC4D-B56D207747BB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A386F68-12F0-4881-BF3D-7EA59EA9E950}" type="pres">
      <dgm:prSet presAssocID="{D670A1D3-B4FD-47D7-BC4D-B56D207747BB}" presName="aSpace2" presStyleCnt="0"/>
      <dgm:spPr/>
    </dgm:pt>
    <dgm:pt modelId="{0D841117-AF04-4DFF-A80A-5A467A019992}" type="pres">
      <dgm:prSet presAssocID="{FB35EDD7-757C-475F-A2BB-C51E793327D4}" presName="childNode" presStyleLbl="node1" presStyleIdx="6" presStyleCnt="8" custLinFactNeighborX="1266" custLinFactNeighborY="-207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AF1367-BF2C-4332-80BD-EA635DF3C17D}" type="pres">
      <dgm:prSet presAssocID="{23E75CD4-D298-4329-989C-FF65162F92D7}" presName="aSpace" presStyleCnt="0"/>
      <dgm:spPr/>
    </dgm:pt>
    <dgm:pt modelId="{6CC7C8E2-BE26-42F7-AA25-DAE9ED6B9C25}" type="pres">
      <dgm:prSet presAssocID="{A0FBA257-6E62-4E8A-AD23-42C38B592549}" presName="compNode" presStyleCnt="0"/>
      <dgm:spPr/>
    </dgm:pt>
    <dgm:pt modelId="{A9AFCE98-0434-4E74-B629-EB3E5932BFB1}" type="pres">
      <dgm:prSet presAssocID="{A0FBA257-6E62-4E8A-AD23-42C38B592549}" presName="aNode" presStyleLbl="bgShp" presStyleIdx="3" presStyleCnt="4" custLinFactNeighborX="1567" custLinFactNeighborY="-63"/>
      <dgm:spPr/>
      <dgm:t>
        <a:bodyPr/>
        <a:lstStyle/>
        <a:p>
          <a:pPr rtl="1"/>
          <a:endParaRPr lang="he-IL"/>
        </a:p>
      </dgm:t>
    </dgm:pt>
    <dgm:pt modelId="{0BCF379E-EDC8-4C3C-982E-73B33CF589F6}" type="pres">
      <dgm:prSet presAssocID="{A0FBA257-6E62-4E8A-AD23-42C38B592549}" presName="textNode" presStyleLbl="bgShp" presStyleIdx="3" presStyleCnt="4"/>
      <dgm:spPr/>
      <dgm:t>
        <a:bodyPr/>
        <a:lstStyle/>
        <a:p>
          <a:pPr rtl="1"/>
          <a:endParaRPr lang="he-IL"/>
        </a:p>
      </dgm:t>
    </dgm:pt>
    <dgm:pt modelId="{9450B0CF-E3D2-4B5E-9FBE-E5A9BA30D18D}" type="pres">
      <dgm:prSet presAssocID="{A0FBA257-6E62-4E8A-AD23-42C38B592549}" presName="compChildNode" presStyleCnt="0"/>
      <dgm:spPr/>
    </dgm:pt>
    <dgm:pt modelId="{50B6CAD9-C854-4F98-A59E-69349FFBC8BF}" type="pres">
      <dgm:prSet presAssocID="{A0FBA257-6E62-4E8A-AD23-42C38B592549}" presName="theInnerList" presStyleCnt="0"/>
      <dgm:spPr/>
    </dgm:pt>
    <dgm:pt modelId="{8DA084DD-2822-4D6A-96D8-A774D146D25B}" type="pres">
      <dgm:prSet presAssocID="{DCC43BB3-27A8-4724-ACC7-4828936D64F0}" presName="childNode" presStyleLbl="node1" presStyleIdx="7" presStyleCnt="8" custScaleY="69699" custLinFactNeighborX="-653" custLinFactNeighborY="-1558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499A7CA-885B-43BC-B7FB-0AB9CC103DB6}" type="presOf" srcId="{A0FBA257-6E62-4E8A-AD23-42C38B592549}" destId="{A9AFCE98-0434-4E74-B629-EB3E5932BFB1}" srcOrd="0" destOrd="0" presId="urn:microsoft.com/office/officeart/2005/8/layout/lProcess2"/>
    <dgm:cxn modelId="{E51F177B-BC5A-4EA9-866A-8B798AA56CDE}" type="presOf" srcId="{1D85B496-6BAA-4B03-A80F-CC95E8099BA2}" destId="{DFE9C3CF-BF01-459B-9547-B7FDD5692105}" srcOrd="0" destOrd="0" presId="urn:microsoft.com/office/officeart/2005/8/layout/lProcess2"/>
    <dgm:cxn modelId="{6BF9276D-0041-4D49-80A7-479EC33F43D7}" type="presOf" srcId="{E80BE6AF-06A4-4E13-A8D8-FB2841BD8B9E}" destId="{641E68B9-303A-4582-AE06-28F78EAAAF1C}" srcOrd="1" destOrd="0" presId="urn:microsoft.com/office/officeart/2005/8/layout/lProcess2"/>
    <dgm:cxn modelId="{78BBD629-0D24-4658-8E09-08BBCB2E8519}" srcId="{4991CE10-4AB5-4299-AE3B-8384F84704CF}" destId="{23E75CD4-D298-4329-989C-FF65162F92D7}" srcOrd="2" destOrd="0" parTransId="{BC4928CA-BBF6-4D2C-ACBA-A959EF91D3A6}" sibTransId="{8DE6C03E-58E2-467F-9B45-42E89FF613A4}"/>
    <dgm:cxn modelId="{AE2E57AE-CB6B-41E5-B392-E5CDEDA6F3F9}" type="presOf" srcId="{DCC43BB3-27A8-4724-ACC7-4828936D64F0}" destId="{8DA084DD-2822-4D6A-96D8-A774D146D25B}" srcOrd="0" destOrd="0" presId="urn:microsoft.com/office/officeart/2005/8/layout/lProcess2"/>
    <dgm:cxn modelId="{6F13B31A-428E-4B30-B442-4706BC2F52BA}" srcId="{4991CE10-4AB5-4299-AE3B-8384F84704CF}" destId="{A0FBA257-6E62-4E8A-AD23-42C38B592549}" srcOrd="3" destOrd="0" parTransId="{406D9A4F-C7E8-4D83-A572-1BBD0D897FBF}" sibTransId="{F0C23A34-5508-439C-A470-4DFD1980BF9C}"/>
    <dgm:cxn modelId="{08BE3D7E-6097-4BCA-8EE0-1F53C7D8F777}" type="presOf" srcId="{4991CE10-4AB5-4299-AE3B-8384F84704CF}" destId="{0E4080CA-D71E-446F-BA16-9FC3FEFD9D94}" srcOrd="0" destOrd="0" presId="urn:microsoft.com/office/officeart/2005/8/layout/lProcess2"/>
    <dgm:cxn modelId="{C1142F17-71CD-4056-8E52-857B4624B738}" srcId="{4991CE10-4AB5-4299-AE3B-8384F84704CF}" destId="{E80BE6AF-06A4-4E13-A8D8-FB2841BD8B9E}" srcOrd="0" destOrd="0" parTransId="{8FC3A6A3-42D2-4F9C-B96E-AC02186CFB31}" sibTransId="{A4DB1CFB-1438-4063-9EB3-1E6C100248AF}"/>
    <dgm:cxn modelId="{C16B3ADB-189D-4D8E-9639-F9D3C407CD92}" type="presOf" srcId="{9522BD9A-3411-451F-A127-5A7A528E5951}" destId="{6D9C8234-8700-49CE-91D3-55C837ABBEAB}" srcOrd="0" destOrd="0" presId="urn:microsoft.com/office/officeart/2005/8/layout/lProcess2"/>
    <dgm:cxn modelId="{149E3D21-9640-401C-95AE-3B0926363C7A}" srcId="{23E75CD4-D298-4329-989C-FF65162F92D7}" destId="{5CB3F512-3B12-464C-A7F7-B771DC524206}" srcOrd="0" destOrd="0" parTransId="{752B3C6A-F439-409E-8586-DAEB29B2DC8A}" sibTransId="{D5F99F6D-6A27-4544-BD81-6B35A3FF4FFF}"/>
    <dgm:cxn modelId="{0374A4CA-ECAD-45F3-9968-A07F957A08ED}" srcId="{23E75CD4-D298-4329-989C-FF65162F92D7}" destId="{FB35EDD7-757C-475F-A2BB-C51E793327D4}" srcOrd="2" destOrd="0" parTransId="{76A4E917-2076-45C7-9738-D5AFE469780E}" sibTransId="{AD855D6F-D8C6-4804-93AE-78FF7CE3E7C9}"/>
    <dgm:cxn modelId="{D7B06F9E-0722-4AA0-AE16-E0375C6E3CC0}" type="presOf" srcId="{23E75CD4-D298-4329-989C-FF65162F92D7}" destId="{30899D2E-5691-4F9D-AB3F-E2381675D07B}" srcOrd="1" destOrd="0" presId="urn:microsoft.com/office/officeart/2005/8/layout/lProcess2"/>
    <dgm:cxn modelId="{4DA29BD0-2566-4DEA-AFF1-0FA09D27D8AA}" srcId="{23E75CD4-D298-4329-989C-FF65162F92D7}" destId="{D670A1D3-B4FD-47D7-BC4D-B56D207747BB}" srcOrd="1" destOrd="0" parTransId="{C3B51326-6C17-4DB2-8743-7450A71A9DA8}" sibTransId="{ACAF85E9-E003-468F-A76F-044281B10B5B}"/>
    <dgm:cxn modelId="{0B6F05CC-C2EF-4D71-835C-FCAF4DA19AC1}" type="presOf" srcId="{FB35EDD7-757C-475F-A2BB-C51E793327D4}" destId="{0D841117-AF04-4DFF-A80A-5A467A019992}" srcOrd="0" destOrd="0" presId="urn:microsoft.com/office/officeart/2005/8/layout/lProcess2"/>
    <dgm:cxn modelId="{354BDCD3-EB53-4257-AB96-633BB8535619}" srcId="{100FDA5A-C9AE-4DBF-9AAA-7838F4288F95}" destId="{1D85B496-6BAA-4B03-A80F-CC95E8099BA2}" srcOrd="0" destOrd="0" parTransId="{F87F24BC-DED6-4FED-9740-86CDDBE7A6EE}" sibTransId="{60DAA4E1-E982-49A0-B695-98E40BB97547}"/>
    <dgm:cxn modelId="{F876F10F-62C8-4837-8FF4-0863BFE28747}" type="presOf" srcId="{D670A1D3-B4FD-47D7-BC4D-B56D207747BB}" destId="{BD91FA23-6EDC-4A88-B563-3079C44785E8}" srcOrd="0" destOrd="0" presId="urn:microsoft.com/office/officeart/2005/8/layout/lProcess2"/>
    <dgm:cxn modelId="{31D25373-7EA6-4241-AE40-4864A700F6FA}" srcId="{A0FBA257-6E62-4E8A-AD23-42C38B592549}" destId="{DCC43BB3-27A8-4724-ACC7-4828936D64F0}" srcOrd="0" destOrd="0" parTransId="{0D0D2BD6-0355-4974-8DED-CE7FA7BB3129}" sibTransId="{36A7560E-C756-483C-8E53-31899BF61781}"/>
    <dgm:cxn modelId="{D0488677-3342-4312-85C7-165CE82BC704}" type="presOf" srcId="{69405CE1-BA62-4A0F-BEB6-DFB5DB3DF2BD}" destId="{04908F9E-4C02-49ED-8750-622384D4D56C}" srcOrd="0" destOrd="0" presId="urn:microsoft.com/office/officeart/2005/8/layout/lProcess2"/>
    <dgm:cxn modelId="{5A296AA8-51C8-4799-B581-06090564FF08}" type="presOf" srcId="{100FDA5A-C9AE-4DBF-9AAA-7838F4288F95}" destId="{A989B11C-5E9D-4B12-9174-68CFE8EA78F5}" srcOrd="1" destOrd="0" presId="urn:microsoft.com/office/officeart/2005/8/layout/lProcess2"/>
    <dgm:cxn modelId="{A47E0D30-B0A9-4FD3-865D-B9CC17D6AE80}" srcId="{100FDA5A-C9AE-4DBF-9AAA-7838F4288F95}" destId="{69405CE1-BA62-4A0F-BEB6-DFB5DB3DF2BD}" srcOrd="1" destOrd="0" parTransId="{F98203C6-C811-4271-84D8-833BE86A89AD}" sibTransId="{A7A31781-B6A8-4E35-A7B3-8F2472ECC754}"/>
    <dgm:cxn modelId="{9BE499D1-2932-4A7D-97EC-0C6992B43BF9}" type="presOf" srcId="{E80BE6AF-06A4-4E13-A8D8-FB2841BD8B9E}" destId="{83C7B179-2124-49E0-9F21-7778EB908F48}" srcOrd="0" destOrd="0" presId="urn:microsoft.com/office/officeart/2005/8/layout/lProcess2"/>
    <dgm:cxn modelId="{C6745889-2463-4667-9608-8D68282DDC97}" type="presOf" srcId="{A0FBA257-6E62-4E8A-AD23-42C38B592549}" destId="{0BCF379E-EDC8-4C3C-982E-73B33CF589F6}" srcOrd="1" destOrd="0" presId="urn:microsoft.com/office/officeart/2005/8/layout/lProcess2"/>
    <dgm:cxn modelId="{7FA22FCA-C893-48FA-A247-C4043D7EE577}" type="presOf" srcId="{5CB3F512-3B12-464C-A7F7-B771DC524206}" destId="{F00A4C57-3359-4009-9F68-7850C8CA3E87}" srcOrd="0" destOrd="0" presId="urn:microsoft.com/office/officeart/2005/8/layout/lProcess2"/>
    <dgm:cxn modelId="{55A7D5AD-CC55-4E72-997D-86153DE33527}" srcId="{4991CE10-4AB5-4299-AE3B-8384F84704CF}" destId="{100FDA5A-C9AE-4DBF-9AAA-7838F4288F95}" srcOrd="1" destOrd="0" parTransId="{E97FAC6D-80C6-4C3A-A23A-522CC1482A18}" sibTransId="{47DDC462-917D-4ED9-B175-EADC6F54E64C}"/>
    <dgm:cxn modelId="{55665697-A545-452B-9DB4-D4BC76E7D63E}" type="presOf" srcId="{100FDA5A-C9AE-4DBF-9AAA-7838F4288F95}" destId="{4F0BF945-6EE7-43DA-AD18-AC1C68B10D57}" srcOrd="0" destOrd="0" presId="urn:microsoft.com/office/officeart/2005/8/layout/lProcess2"/>
    <dgm:cxn modelId="{A6EC440E-83EA-435D-9F25-B39DEF9746E6}" srcId="{E80BE6AF-06A4-4E13-A8D8-FB2841BD8B9E}" destId="{240FFEA5-98EF-4DA9-838E-110241EF4F2F}" srcOrd="0" destOrd="0" parTransId="{2F7E3E36-D05E-4631-A5EA-9CCCB8434898}" sibTransId="{61DBE9BF-5793-41F0-BD70-145F19048D79}"/>
    <dgm:cxn modelId="{75FE62A4-B6A0-4AA0-AECA-0DC2353525B2}" srcId="{100FDA5A-C9AE-4DBF-9AAA-7838F4288F95}" destId="{9522BD9A-3411-451F-A127-5A7A528E5951}" srcOrd="2" destOrd="0" parTransId="{DA973A53-EABF-473B-9F3E-77A71563900E}" sibTransId="{9D8AFD6B-B915-4FF7-989E-2690539177FC}"/>
    <dgm:cxn modelId="{C706C467-96B2-4FFC-95C2-3F3544E407AA}" type="presOf" srcId="{240FFEA5-98EF-4DA9-838E-110241EF4F2F}" destId="{A6E1B074-9A0E-4E90-8B97-CA83D11A4970}" srcOrd="0" destOrd="0" presId="urn:microsoft.com/office/officeart/2005/8/layout/lProcess2"/>
    <dgm:cxn modelId="{A5BFD5DD-3955-4C78-92BD-87FFD8B34B06}" type="presOf" srcId="{23E75CD4-D298-4329-989C-FF65162F92D7}" destId="{D65AB96A-2F50-4978-8865-D6EA741ED5EC}" srcOrd="0" destOrd="0" presId="urn:microsoft.com/office/officeart/2005/8/layout/lProcess2"/>
    <dgm:cxn modelId="{E327EC14-29F8-4682-9AD9-3806C2568CDA}" type="presParOf" srcId="{0E4080CA-D71E-446F-BA16-9FC3FEFD9D94}" destId="{B7EFA624-D634-4322-91EA-6FE1314F8C1C}" srcOrd="0" destOrd="0" presId="urn:microsoft.com/office/officeart/2005/8/layout/lProcess2"/>
    <dgm:cxn modelId="{BB9BD7A1-3CC0-4F38-8D0B-4446EE57549C}" type="presParOf" srcId="{B7EFA624-D634-4322-91EA-6FE1314F8C1C}" destId="{83C7B179-2124-49E0-9F21-7778EB908F48}" srcOrd="0" destOrd="0" presId="urn:microsoft.com/office/officeart/2005/8/layout/lProcess2"/>
    <dgm:cxn modelId="{4C319A5C-5D78-4276-97B1-E3C104EDC02F}" type="presParOf" srcId="{B7EFA624-D634-4322-91EA-6FE1314F8C1C}" destId="{641E68B9-303A-4582-AE06-28F78EAAAF1C}" srcOrd="1" destOrd="0" presId="urn:microsoft.com/office/officeart/2005/8/layout/lProcess2"/>
    <dgm:cxn modelId="{617105DA-B1EF-487B-B647-656189C382DD}" type="presParOf" srcId="{B7EFA624-D634-4322-91EA-6FE1314F8C1C}" destId="{0F056EBC-CAA1-4D6F-9ED3-0972B1514E0E}" srcOrd="2" destOrd="0" presId="urn:microsoft.com/office/officeart/2005/8/layout/lProcess2"/>
    <dgm:cxn modelId="{F7EE5180-95CE-43BE-84E8-1E0C87619BC1}" type="presParOf" srcId="{0F056EBC-CAA1-4D6F-9ED3-0972B1514E0E}" destId="{A14DE916-0E4B-48DC-84C2-43BF87A735F0}" srcOrd="0" destOrd="0" presId="urn:microsoft.com/office/officeart/2005/8/layout/lProcess2"/>
    <dgm:cxn modelId="{32E7DAA8-0DF2-40CF-B693-E0D80EE5C9CE}" type="presParOf" srcId="{A14DE916-0E4B-48DC-84C2-43BF87A735F0}" destId="{A6E1B074-9A0E-4E90-8B97-CA83D11A4970}" srcOrd="0" destOrd="0" presId="urn:microsoft.com/office/officeart/2005/8/layout/lProcess2"/>
    <dgm:cxn modelId="{D1BD9DFE-F5FA-4937-B4E0-157C04832188}" type="presParOf" srcId="{0E4080CA-D71E-446F-BA16-9FC3FEFD9D94}" destId="{A90E386B-D326-4C95-8199-8443D20ADCAD}" srcOrd="1" destOrd="0" presId="urn:microsoft.com/office/officeart/2005/8/layout/lProcess2"/>
    <dgm:cxn modelId="{353926B3-F50F-41A9-A84A-2240BEC0E831}" type="presParOf" srcId="{0E4080CA-D71E-446F-BA16-9FC3FEFD9D94}" destId="{815421E9-8D80-4345-91AE-C9A61F315929}" srcOrd="2" destOrd="0" presId="urn:microsoft.com/office/officeart/2005/8/layout/lProcess2"/>
    <dgm:cxn modelId="{ED3B7FE9-0A89-4B5E-812D-3DE1E9097CB3}" type="presParOf" srcId="{815421E9-8D80-4345-91AE-C9A61F315929}" destId="{4F0BF945-6EE7-43DA-AD18-AC1C68B10D57}" srcOrd="0" destOrd="0" presId="urn:microsoft.com/office/officeart/2005/8/layout/lProcess2"/>
    <dgm:cxn modelId="{F76E040B-0F1C-4782-975E-8035B510E6AF}" type="presParOf" srcId="{815421E9-8D80-4345-91AE-C9A61F315929}" destId="{A989B11C-5E9D-4B12-9174-68CFE8EA78F5}" srcOrd="1" destOrd="0" presId="urn:microsoft.com/office/officeart/2005/8/layout/lProcess2"/>
    <dgm:cxn modelId="{64E4215E-E89B-4D22-887D-D097CFA589CC}" type="presParOf" srcId="{815421E9-8D80-4345-91AE-C9A61F315929}" destId="{4667F75C-E27D-4078-8223-F65E51045F3A}" srcOrd="2" destOrd="0" presId="urn:microsoft.com/office/officeart/2005/8/layout/lProcess2"/>
    <dgm:cxn modelId="{535DC942-871E-465C-AB42-EB8D03831422}" type="presParOf" srcId="{4667F75C-E27D-4078-8223-F65E51045F3A}" destId="{EB4880AD-F09E-4643-A422-3628FDD691CD}" srcOrd="0" destOrd="0" presId="urn:microsoft.com/office/officeart/2005/8/layout/lProcess2"/>
    <dgm:cxn modelId="{560CE53E-A71B-4E1A-B875-2B1400971BFC}" type="presParOf" srcId="{EB4880AD-F09E-4643-A422-3628FDD691CD}" destId="{DFE9C3CF-BF01-459B-9547-B7FDD5692105}" srcOrd="0" destOrd="0" presId="urn:microsoft.com/office/officeart/2005/8/layout/lProcess2"/>
    <dgm:cxn modelId="{C96C40FE-1C1F-4D7E-B827-F84E65A58E22}" type="presParOf" srcId="{EB4880AD-F09E-4643-A422-3628FDD691CD}" destId="{8664B3D6-A0F7-47AF-A1A4-3B8E30833CAA}" srcOrd="1" destOrd="0" presId="urn:microsoft.com/office/officeart/2005/8/layout/lProcess2"/>
    <dgm:cxn modelId="{9CCDF1A3-BD79-4BCB-9563-C769396B1D5B}" type="presParOf" srcId="{EB4880AD-F09E-4643-A422-3628FDD691CD}" destId="{04908F9E-4C02-49ED-8750-622384D4D56C}" srcOrd="2" destOrd="0" presId="urn:microsoft.com/office/officeart/2005/8/layout/lProcess2"/>
    <dgm:cxn modelId="{4BB83983-B17A-46CA-A58A-8D1FDCD284E9}" type="presParOf" srcId="{EB4880AD-F09E-4643-A422-3628FDD691CD}" destId="{1D8403C5-D1BB-4D9D-956F-47B363CC4570}" srcOrd="3" destOrd="0" presId="urn:microsoft.com/office/officeart/2005/8/layout/lProcess2"/>
    <dgm:cxn modelId="{F503C01B-311B-42E2-BDCD-BC68D621981A}" type="presParOf" srcId="{EB4880AD-F09E-4643-A422-3628FDD691CD}" destId="{6D9C8234-8700-49CE-91D3-55C837ABBEAB}" srcOrd="4" destOrd="0" presId="urn:microsoft.com/office/officeart/2005/8/layout/lProcess2"/>
    <dgm:cxn modelId="{3D678E23-1756-4A5E-BC47-87CB5F21380D}" type="presParOf" srcId="{0E4080CA-D71E-446F-BA16-9FC3FEFD9D94}" destId="{0A0CACAA-811E-4500-8C31-2E2EFEBDDD6B}" srcOrd="3" destOrd="0" presId="urn:microsoft.com/office/officeart/2005/8/layout/lProcess2"/>
    <dgm:cxn modelId="{9F287F99-26F4-4E18-9F91-CE05887BBB50}" type="presParOf" srcId="{0E4080CA-D71E-446F-BA16-9FC3FEFD9D94}" destId="{9EBA2359-3438-4632-AFB0-8038DC397817}" srcOrd="4" destOrd="0" presId="urn:microsoft.com/office/officeart/2005/8/layout/lProcess2"/>
    <dgm:cxn modelId="{8D4D0683-625C-4F4C-BDC3-5EEAF2382481}" type="presParOf" srcId="{9EBA2359-3438-4632-AFB0-8038DC397817}" destId="{D65AB96A-2F50-4978-8865-D6EA741ED5EC}" srcOrd="0" destOrd="0" presId="urn:microsoft.com/office/officeart/2005/8/layout/lProcess2"/>
    <dgm:cxn modelId="{FEEC1C0D-A37A-4B59-BB13-A63010A0596A}" type="presParOf" srcId="{9EBA2359-3438-4632-AFB0-8038DC397817}" destId="{30899D2E-5691-4F9D-AB3F-E2381675D07B}" srcOrd="1" destOrd="0" presId="urn:microsoft.com/office/officeart/2005/8/layout/lProcess2"/>
    <dgm:cxn modelId="{EAD96F31-10A8-4AE5-83AB-7477E636A835}" type="presParOf" srcId="{9EBA2359-3438-4632-AFB0-8038DC397817}" destId="{E96B8ADE-28D3-489B-8DDC-B8D386C02508}" srcOrd="2" destOrd="0" presId="urn:microsoft.com/office/officeart/2005/8/layout/lProcess2"/>
    <dgm:cxn modelId="{F19CF180-BBE9-45BB-8CB2-74E26A625217}" type="presParOf" srcId="{E96B8ADE-28D3-489B-8DDC-B8D386C02508}" destId="{E71A69A8-F349-47A6-A955-2D2D7237A1B1}" srcOrd="0" destOrd="0" presId="urn:microsoft.com/office/officeart/2005/8/layout/lProcess2"/>
    <dgm:cxn modelId="{F57BC45A-085B-45F7-89EA-5BED60A4DD79}" type="presParOf" srcId="{E71A69A8-F349-47A6-A955-2D2D7237A1B1}" destId="{F00A4C57-3359-4009-9F68-7850C8CA3E87}" srcOrd="0" destOrd="0" presId="urn:microsoft.com/office/officeart/2005/8/layout/lProcess2"/>
    <dgm:cxn modelId="{5A50335F-6F73-44C0-B4C8-BC03EE5EDE3F}" type="presParOf" srcId="{E71A69A8-F349-47A6-A955-2D2D7237A1B1}" destId="{4D5C0193-B87F-44DD-A1AD-72F743DD5CA1}" srcOrd="1" destOrd="0" presId="urn:microsoft.com/office/officeart/2005/8/layout/lProcess2"/>
    <dgm:cxn modelId="{55D43BB9-D3AC-4408-9DBC-3E7D9EE5ABB6}" type="presParOf" srcId="{E71A69A8-F349-47A6-A955-2D2D7237A1B1}" destId="{BD91FA23-6EDC-4A88-B563-3079C44785E8}" srcOrd="2" destOrd="0" presId="urn:microsoft.com/office/officeart/2005/8/layout/lProcess2"/>
    <dgm:cxn modelId="{362BF00C-27C2-4353-B0C1-E903A58DEDA7}" type="presParOf" srcId="{E71A69A8-F349-47A6-A955-2D2D7237A1B1}" destId="{DA386F68-12F0-4881-BF3D-7EA59EA9E950}" srcOrd="3" destOrd="0" presId="urn:microsoft.com/office/officeart/2005/8/layout/lProcess2"/>
    <dgm:cxn modelId="{655C7005-43D6-4E82-A8BA-9A362E6F2E2D}" type="presParOf" srcId="{E71A69A8-F349-47A6-A955-2D2D7237A1B1}" destId="{0D841117-AF04-4DFF-A80A-5A467A019992}" srcOrd="4" destOrd="0" presId="urn:microsoft.com/office/officeart/2005/8/layout/lProcess2"/>
    <dgm:cxn modelId="{8D1A2E58-6FF2-42D6-A483-911B96AEB0EE}" type="presParOf" srcId="{0E4080CA-D71E-446F-BA16-9FC3FEFD9D94}" destId="{FBAF1367-BF2C-4332-80BD-EA635DF3C17D}" srcOrd="5" destOrd="0" presId="urn:microsoft.com/office/officeart/2005/8/layout/lProcess2"/>
    <dgm:cxn modelId="{7B6B9680-71D2-4E2A-ABF6-C65CD839D981}" type="presParOf" srcId="{0E4080CA-D71E-446F-BA16-9FC3FEFD9D94}" destId="{6CC7C8E2-BE26-42F7-AA25-DAE9ED6B9C25}" srcOrd="6" destOrd="0" presId="urn:microsoft.com/office/officeart/2005/8/layout/lProcess2"/>
    <dgm:cxn modelId="{8966E2BF-F0C4-48D8-8B45-EB90BAA948FB}" type="presParOf" srcId="{6CC7C8E2-BE26-42F7-AA25-DAE9ED6B9C25}" destId="{A9AFCE98-0434-4E74-B629-EB3E5932BFB1}" srcOrd="0" destOrd="0" presId="urn:microsoft.com/office/officeart/2005/8/layout/lProcess2"/>
    <dgm:cxn modelId="{B061BDA8-02FF-4049-8CF9-D50E73D1DADC}" type="presParOf" srcId="{6CC7C8E2-BE26-42F7-AA25-DAE9ED6B9C25}" destId="{0BCF379E-EDC8-4C3C-982E-73B33CF589F6}" srcOrd="1" destOrd="0" presId="urn:microsoft.com/office/officeart/2005/8/layout/lProcess2"/>
    <dgm:cxn modelId="{C39002CB-B9C3-481F-B0F3-4A3D3736DFA7}" type="presParOf" srcId="{6CC7C8E2-BE26-42F7-AA25-DAE9ED6B9C25}" destId="{9450B0CF-E3D2-4B5E-9FBE-E5A9BA30D18D}" srcOrd="2" destOrd="0" presId="urn:microsoft.com/office/officeart/2005/8/layout/lProcess2"/>
    <dgm:cxn modelId="{CEE738FB-3E99-4972-956C-0E186553BE20}" type="presParOf" srcId="{9450B0CF-E3D2-4B5E-9FBE-E5A9BA30D18D}" destId="{50B6CAD9-C854-4F98-A59E-69349FFBC8BF}" srcOrd="0" destOrd="0" presId="urn:microsoft.com/office/officeart/2005/8/layout/lProcess2"/>
    <dgm:cxn modelId="{C9D3F4D7-B25D-4975-8125-EAD63F236051}" type="presParOf" srcId="{50B6CAD9-C854-4F98-A59E-69349FFBC8BF}" destId="{8DA084DD-2822-4D6A-96D8-A774D146D25B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7B179-2124-49E0-9F21-7778EB908F48}">
      <dsp:nvSpPr>
        <dsp:cNvPr id="0" name=""/>
        <dsp:cNvSpPr/>
      </dsp:nvSpPr>
      <dsp:spPr>
        <a:xfrm>
          <a:off x="2549" y="0"/>
          <a:ext cx="2501433" cy="54152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900" b="1" kern="1200" dirty="0"/>
            <a:t>יום חמישי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900" b="1" kern="1200" dirty="0" smtClean="0"/>
            <a:t>25-06-20</a:t>
          </a:r>
          <a:endParaRPr lang="en-US" sz="3900" b="1" kern="1200" dirty="0"/>
        </a:p>
      </dsp:txBody>
      <dsp:txXfrm>
        <a:off x="2549" y="0"/>
        <a:ext cx="2501433" cy="1624572"/>
      </dsp:txXfrm>
    </dsp:sp>
    <dsp:sp modelId="{A6E1B074-9A0E-4E90-8B97-CA83D11A4970}">
      <dsp:nvSpPr>
        <dsp:cNvPr id="0" name=""/>
        <dsp:cNvSpPr/>
      </dsp:nvSpPr>
      <dsp:spPr>
        <a:xfrm>
          <a:off x="265359" y="1635255"/>
          <a:ext cx="2001147" cy="1341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/>
            <a:t>לבנת בוקר</a:t>
          </a:r>
          <a:endParaRPr lang="en-US" sz="4000" kern="1200" dirty="0"/>
        </a:p>
      </dsp:txBody>
      <dsp:txXfrm>
        <a:off x="304658" y="1674554"/>
        <a:ext cx="1922549" cy="1263155"/>
      </dsp:txXfrm>
    </dsp:sp>
    <dsp:sp modelId="{4F0BF945-6EE7-43DA-AD18-AC1C68B10D57}">
      <dsp:nvSpPr>
        <dsp:cNvPr id="0" name=""/>
        <dsp:cNvSpPr/>
      </dsp:nvSpPr>
      <dsp:spPr>
        <a:xfrm>
          <a:off x="2691590" y="0"/>
          <a:ext cx="2501433" cy="54152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900" b="1" kern="1200" dirty="0"/>
            <a:t>יום רביעי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900" b="1" kern="1200" dirty="0" smtClean="0"/>
            <a:t>24-06-20</a:t>
          </a:r>
          <a:endParaRPr lang="en-US" sz="3900" b="1" kern="1200" dirty="0"/>
        </a:p>
      </dsp:txBody>
      <dsp:txXfrm>
        <a:off x="2691590" y="0"/>
        <a:ext cx="2501433" cy="1624572"/>
      </dsp:txXfrm>
    </dsp:sp>
    <dsp:sp modelId="{DFE9C3CF-BF01-459B-9547-B7FDD5692105}">
      <dsp:nvSpPr>
        <dsp:cNvPr id="0" name=""/>
        <dsp:cNvSpPr/>
      </dsp:nvSpPr>
      <dsp:spPr>
        <a:xfrm>
          <a:off x="2941734" y="1625035"/>
          <a:ext cx="2001147" cy="10638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/>
            <a:t>לבנת בוקר</a:t>
          </a:r>
          <a:endParaRPr lang="en-US" sz="4000" kern="1200" dirty="0"/>
        </a:p>
      </dsp:txBody>
      <dsp:txXfrm>
        <a:off x="2972894" y="1656195"/>
        <a:ext cx="1938827" cy="1001558"/>
      </dsp:txXfrm>
    </dsp:sp>
    <dsp:sp modelId="{04908F9E-4C02-49ED-8750-622384D4D56C}">
      <dsp:nvSpPr>
        <dsp:cNvPr id="0" name=""/>
        <dsp:cNvSpPr/>
      </dsp:nvSpPr>
      <dsp:spPr>
        <a:xfrm>
          <a:off x="2941734" y="2852587"/>
          <a:ext cx="2001147" cy="10638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/>
            <a:t>לבנת צהריים</a:t>
          </a:r>
          <a:endParaRPr lang="en-US" sz="4000" kern="1200" dirty="0"/>
        </a:p>
      </dsp:txBody>
      <dsp:txXfrm>
        <a:off x="2972894" y="2883747"/>
        <a:ext cx="1938827" cy="1001558"/>
      </dsp:txXfrm>
    </dsp:sp>
    <dsp:sp modelId="{6D9C8234-8700-49CE-91D3-55C837ABBEAB}">
      <dsp:nvSpPr>
        <dsp:cNvPr id="0" name=""/>
        <dsp:cNvSpPr/>
      </dsp:nvSpPr>
      <dsp:spPr>
        <a:xfrm>
          <a:off x="2941734" y="4080138"/>
          <a:ext cx="2001147" cy="10638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/>
            <a:t>לבנת אחה"צ</a:t>
          </a:r>
          <a:endParaRPr lang="en-US" sz="4000" kern="1200" dirty="0"/>
        </a:p>
      </dsp:txBody>
      <dsp:txXfrm>
        <a:off x="2972894" y="4111298"/>
        <a:ext cx="1938827" cy="1001558"/>
      </dsp:txXfrm>
    </dsp:sp>
    <dsp:sp modelId="{D65AB96A-2F50-4978-8865-D6EA741ED5EC}">
      <dsp:nvSpPr>
        <dsp:cNvPr id="0" name=""/>
        <dsp:cNvSpPr/>
      </dsp:nvSpPr>
      <dsp:spPr>
        <a:xfrm>
          <a:off x="5393289" y="0"/>
          <a:ext cx="2501433" cy="54152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900" b="1" kern="1200" dirty="0"/>
            <a:t>יום </a:t>
          </a:r>
          <a:r>
            <a:rPr lang="he-IL" sz="3900" b="1" kern="1200" dirty="0" smtClean="0"/>
            <a:t>שלישי</a:t>
          </a:r>
          <a:endParaRPr lang="he-IL" sz="3900" b="1" kern="1200" dirty="0"/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900" b="1" kern="1200" dirty="0" smtClean="0"/>
            <a:t>23-06-20</a:t>
          </a:r>
          <a:endParaRPr lang="en-US" sz="3900" b="1" kern="1200" dirty="0"/>
        </a:p>
      </dsp:txBody>
      <dsp:txXfrm>
        <a:off x="5393289" y="0"/>
        <a:ext cx="2501433" cy="1624572"/>
      </dsp:txXfrm>
    </dsp:sp>
    <dsp:sp modelId="{F00A4C57-3359-4009-9F68-7850C8CA3E87}">
      <dsp:nvSpPr>
        <dsp:cNvPr id="0" name=""/>
        <dsp:cNvSpPr/>
      </dsp:nvSpPr>
      <dsp:spPr>
        <a:xfrm>
          <a:off x="5630775" y="1625035"/>
          <a:ext cx="2001147" cy="10638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/>
            <a:t>לבנת בוקר</a:t>
          </a:r>
          <a:endParaRPr lang="he-IL" sz="4000" kern="1200" dirty="0"/>
        </a:p>
      </dsp:txBody>
      <dsp:txXfrm>
        <a:off x="5661935" y="1656195"/>
        <a:ext cx="1938827" cy="1001558"/>
      </dsp:txXfrm>
    </dsp:sp>
    <dsp:sp modelId="{BD91FA23-6EDC-4A88-B563-3079C44785E8}">
      <dsp:nvSpPr>
        <dsp:cNvPr id="0" name=""/>
        <dsp:cNvSpPr/>
      </dsp:nvSpPr>
      <dsp:spPr>
        <a:xfrm>
          <a:off x="5630775" y="2852587"/>
          <a:ext cx="2001147" cy="10638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/>
            <a:t>לבנת צהריים</a:t>
          </a:r>
          <a:endParaRPr lang="he-IL" sz="4000" kern="1200" dirty="0"/>
        </a:p>
      </dsp:txBody>
      <dsp:txXfrm>
        <a:off x="5661935" y="2883747"/>
        <a:ext cx="1938827" cy="1001558"/>
      </dsp:txXfrm>
    </dsp:sp>
    <dsp:sp modelId="{0D841117-AF04-4DFF-A80A-5A467A019992}">
      <dsp:nvSpPr>
        <dsp:cNvPr id="0" name=""/>
        <dsp:cNvSpPr/>
      </dsp:nvSpPr>
      <dsp:spPr>
        <a:xfrm>
          <a:off x="5656110" y="4046114"/>
          <a:ext cx="2001147" cy="10638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/>
            <a:t>לבנת אחה"צ</a:t>
          </a:r>
          <a:endParaRPr lang="en-US" sz="4000" kern="1200" dirty="0"/>
        </a:p>
      </dsp:txBody>
      <dsp:txXfrm>
        <a:off x="5687270" y="4077274"/>
        <a:ext cx="1938827" cy="1001558"/>
      </dsp:txXfrm>
    </dsp:sp>
    <dsp:sp modelId="{A9AFCE98-0434-4E74-B629-EB3E5932BFB1}">
      <dsp:nvSpPr>
        <dsp:cNvPr id="0" name=""/>
        <dsp:cNvSpPr/>
      </dsp:nvSpPr>
      <dsp:spPr>
        <a:xfrm>
          <a:off x="8072223" y="0"/>
          <a:ext cx="2501433" cy="54152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3900" b="1" kern="1200" dirty="0" smtClean="0"/>
            <a:t>יום שני 22-06-20</a:t>
          </a:r>
          <a:endParaRPr lang="en-US" sz="3900" b="1" kern="1200" dirty="0"/>
        </a:p>
      </dsp:txBody>
      <dsp:txXfrm>
        <a:off x="8072223" y="0"/>
        <a:ext cx="2501433" cy="1624572"/>
      </dsp:txXfrm>
    </dsp:sp>
    <dsp:sp modelId="{8DA084DD-2822-4D6A-96D8-A774D146D25B}">
      <dsp:nvSpPr>
        <dsp:cNvPr id="0" name=""/>
        <dsp:cNvSpPr/>
      </dsp:nvSpPr>
      <dsp:spPr>
        <a:xfrm>
          <a:off x="8306749" y="1609208"/>
          <a:ext cx="2001147" cy="2453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68580" rIns="9144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יום טעינה -פרופ' חיים שפירא</a:t>
          </a:r>
          <a:endParaRPr lang="en-US" sz="3600" kern="1200" dirty="0"/>
        </a:p>
      </dsp:txBody>
      <dsp:txXfrm>
        <a:off x="8365361" y="1667820"/>
        <a:ext cx="1883923" cy="2336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A9907A3-DE16-402A-A311-8A6F8B95AF6E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C0CB74D-64AF-43E8-BC2B-D594C4498D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10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2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42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9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2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9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8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8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י"ז/סיון/תש"ף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1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  <p:sldLayoutId id="2147484069" r:id="rId13"/>
    <p:sldLayoutId id="2147484070" r:id="rId14"/>
    <p:sldLayoutId id="2147484071" r:id="rId15"/>
    <p:sldLayoutId id="214748407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1541974" y="914798"/>
            <a:ext cx="8396914" cy="387798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מסע בעקבות כישלונות מפוארים</a:t>
            </a:r>
            <a:br>
              <a:rPr lang="he-IL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צוות 1 – הצגה לאלוף</a:t>
            </a:r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22-25/06/2020</a:t>
            </a:r>
            <a: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he-IL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089" y="132855"/>
            <a:ext cx="1074433" cy="1369373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-252317" y="5563791"/>
            <a:ext cx="6827288" cy="606641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200000"/>
              </a:lnSpc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מדריך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אחראי: ערן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קמין 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09175" y="185573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24.06.20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812802"/>
              </p:ext>
            </p:extLst>
          </p:nvPr>
        </p:nvGraphicFramePr>
        <p:xfrm>
          <a:off x="548640" y="966650"/>
          <a:ext cx="10829109" cy="561703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87036">
                  <a:extLst>
                    <a:ext uri="{9D8B030D-6E8A-4147-A177-3AD203B41FA5}">
                      <a16:colId xmlns:a16="http://schemas.microsoft.com/office/drawing/2014/main" val="3923275784"/>
                    </a:ext>
                  </a:extLst>
                </a:gridCol>
                <a:gridCol w="5043288">
                  <a:extLst>
                    <a:ext uri="{9D8B030D-6E8A-4147-A177-3AD203B41FA5}">
                      <a16:colId xmlns:a16="http://schemas.microsoft.com/office/drawing/2014/main" val="642371358"/>
                    </a:ext>
                  </a:extLst>
                </a:gridCol>
                <a:gridCol w="2405809">
                  <a:extLst>
                    <a:ext uri="{9D8B030D-6E8A-4147-A177-3AD203B41FA5}">
                      <a16:colId xmlns:a16="http://schemas.microsoft.com/office/drawing/2014/main" val="3940081665"/>
                    </a:ext>
                  </a:extLst>
                </a:gridCol>
                <a:gridCol w="1692976">
                  <a:extLst>
                    <a:ext uri="{9D8B030D-6E8A-4147-A177-3AD203B41FA5}">
                      <a16:colId xmlns:a16="http://schemas.microsoft.com/office/drawing/2014/main" val="3814627343"/>
                    </a:ext>
                  </a:extLst>
                </a:gridCol>
              </a:tblGrid>
              <a:tr h="438488">
                <a:tc>
                  <a:txBody>
                    <a:bodyPr/>
                    <a:lstStyle/>
                    <a:p>
                      <a:pPr algn="l" rtl="0" fontAlgn="b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מיקום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u="none" strike="noStrike" dirty="0">
                          <a:effectLst/>
                        </a:rPr>
                        <a:t>אחריות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3167907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07:00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א. בוקר + אימון בוקר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מלון </a:t>
                      </a:r>
                      <a:r>
                        <a:rPr lang="he-IL" sz="2000" u="none" strike="noStrike" dirty="0" err="1">
                          <a:effectLst/>
                        </a:rPr>
                        <a:t>אסיינדה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 dirty="0">
                          <a:effectLst/>
                        </a:rPr>
                        <a:t>עצמאית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4627341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09:00-09:30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נסיעה להחולה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5984356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09:30-12:00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ייבוש החולה - כישלון או הצלחה?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אגמון החולה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הראל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6883981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12:00-12:30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נסיעה לא. צהרים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084445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12:30-13:45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א. צהרים ועיבוד צוותי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מסעדת איסקנדר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096252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13:45-14:15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נסיעה לאלמגור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39788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14:15-15:15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תל מוטילה - הקרב האבוד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אלמגור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969636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15:15-17:30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פעילות צוותית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243367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17:30-18:30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נסיעה למעלות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080055"/>
                  </a:ext>
                </a:extLst>
              </a:tr>
              <a:tr h="79366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18:30-20:30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 dirty="0">
                          <a:effectLst/>
                        </a:rPr>
                        <a:t>מעלות תרשיחא - עיירת פיתוח ושילוב יהודי </a:t>
                      </a:r>
                      <a:r>
                        <a:rPr lang="he-IL" sz="2000" u="none" strike="noStrike" dirty="0" smtClean="0">
                          <a:effectLst/>
                        </a:rPr>
                        <a:t>ערבי,</a:t>
                      </a:r>
                      <a:r>
                        <a:rPr lang="he-IL" sz="2000" u="none" strike="noStrike" baseline="0" dirty="0" smtClean="0">
                          <a:effectLst/>
                        </a:rPr>
                        <a:t> איך זה יכול להצליח?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מעלות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987165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20:30-22:00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ארוחת ערב ועיבוד צוותי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יוסי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388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4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146386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25.06.20</a:t>
            </a: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599035"/>
              </p:ext>
            </p:extLst>
          </p:nvPr>
        </p:nvGraphicFramePr>
        <p:xfrm>
          <a:off x="1123406" y="940526"/>
          <a:ext cx="10439267" cy="506838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869290">
                  <a:extLst>
                    <a:ext uri="{9D8B030D-6E8A-4147-A177-3AD203B41FA5}">
                      <a16:colId xmlns:a16="http://schemas.microsoft.com/office/drawing/2014/main" val="466663554"/>
                    </a:ext>
                  </a:extLst>
                </a:gridCol>
                <a:gridCol w="3508514">
                  <a:extLst>
                    <a:ext uri="{9D8B030D-6E8A-4147-A177-3AD203B41FA5}">
                      <a16:colId xmlns:a16="http://schemas.microsoft.com/office/drawing/2014/main" val="3342947542"/>
                    </a:ext>
                  </a:extLst>
                </a:gridCol>
                <a:gridCol w="3508514">
                  <a:extLst>
                    <a:ext uri="{9D8B030D-6E8A-4147-A177-3AD203B41FA5}">
                      <a16:colId xmlns:a16="http://schemas.microsoft.com/office/drawing/2014/main" val="1790080916"/>
                    </a:ext>
                  </a:extLst>
                </a:gridCol>
                <a:gridCol w="1552949">
                  <a:extLst>
                    <a:ext uri="{9D8B030D-6E8A-4147-A177-3AD203B41FA5}">
                      <a16:colId xmlns:a16="http://schemas.microsoft.com/office/drawing/2014/main" val="3992414175"/>
                    </a:ext>
                  </a:extLst>
                </a:gridCol>
              </a:tblGrid>
              <a:tr h="724055">
                <a:tc>
                  <a:txBody>
                    <a:bodyPr/>
                    <a:lstStyle/>
                    <a:p>
                      <a:pPr algn="l" rtl="0" fontAlgn="b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u="none" strike="noStrike" dirty="0">
                          <a:effectLst/>
                        </a:rPr>
                        <a:t>מיקום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u="none" strike="noStrike" dirty="0">
                          <a:effectLst/>
                        </a:rPr>
                        <a:t>אחריות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4698149"/>
                  </a:ext>
                </a:extLst>
              </a:tr>
              <a:tr h="724055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07:00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א. בוקר + אימון בוקר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מלון אסיינדה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עצמאית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9613356"/>
                  </a:ext>
                </a:extLst>
              </a:tr>
              <a:tr h="724055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09:00-10:15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נסיעה לגלבוע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32669"/>
                  </a:ext>
                </a:extLst>
              </a:tr>
              <a:tr h="724055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10:15-13:00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מפלת שאול בגלבוע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גלבוע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מלכי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7258"/>
                  </a:ext>
                </a:extLst>
              </a:tr>
              <a:tr h="724055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13:00-15:00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א. צהרים ועיבוד צוותי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קיבוץ מירב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100265"/>
                  </a:ext>
                </a:extLst>
              </a:tr>
              <a:tr h="724055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15:00-16:00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סיום משוער ונסיעה לרכבים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5439300"/>
                  </a:ext>
                </a:extLst>
              </a:tr>
              <a:tr h="724055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16:00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פרידה ברכבים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בת שלמה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1007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4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50687" y="117565"/>
            <a:ext cx="11719392" cy="57554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lnSpc>
                <a:spcPct val="200000"/>
              </a:lnSpc>
              <a:defRPr/>
            </a:pPr>
            <a:r>
              <a:rPr lang="he-IL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"כישלון הוא רק הזדמנות להתחיל מחדש בדרך נבונה יותר" </a:t>
            </a:r>
            <a:r>
              <a:rPr lang="he-IL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(הלן קלר)</a:t>
            </a:r>
          </a:p>
          <a:p>
            <a:pPr lvl="0" algn="just">
              <a:lnSpc>
                <a:spcPct val="200000"/>
              </a:lnSpc>
              <a:defRPr/>
            </a:pPr>
            <a:r>
              <a:rPr lang="he-IL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"ההצלחה היא היכולת לעבור מכישלון אחד למשנהו מבלי לאבד התלהבות" </a:t>
            </a:r>
            <a:r>
              <a:rPr lang="he-IL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(וינסטון צ'רצ'יל)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200000"/>
              </a:lnSpc>
              <a:defRPr/>
            </a:pP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39634" y="851781"/>
            <a:ext cx="10959738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he-IL" sz="3200" b="1" u="sng" dirty="0">
                <a:solidFill>
                  <a:schemeClr val="tx1"/>
                </a:solidFill>
              </a:rPr>
              <a:t>הרעיון המארגן: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he-IL" dirty="0" smtClean="0">
                <a:solidFill>
                  <a:schemeClr val="tx1"/>
                </a:solidFill>
              </a:rPr>
              <a:t>סיור בעקבות כישלונות מפוארים, בין היתר, בתחומי הביטחון הלאומי בעבר ובהווה</a:t>
            </a:r>
          </a:p>
          <a:p>
            <a:pPr marL="571500" indent="-5715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דגש על לימוד חוויתי ובלתי אמצעי</a:t>
            </a:r>
          </a:p>
          <a:p>
            <a:pPr marL="571500" indent="-5715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באזור הצפוני של מדינת ישראל </a:t>
            </a:r>
          </a:p>
          <a:p>
            <a:pPr marL="571500" indent="-5715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גיבוש צוותי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he-IL" dirty="0" smtClean="0">
                <a:solidFill>
                  <a:schemeClr val="tx1"/>
                </a:solidFill>
              </a:rPr>
              <a:t>יום טעינה: </a:t>
            </a:r>
            <a:r>
              <a:rPr lang="he-IL" dirty="0">
                <a:solidFill>
                  <a:schemeClr val="tx1"/>
                </a:solidFill>
              </a:rPr>
              <a:t>היכרות עם </a:t>
            </a:r>
            <a:r>
              <a:rPr lang="he-IL" dirty="0" smtClean="0">
                <a:solidFill>
                  <a:schemeClr val="tx1"/>
                </a:solidFill>
              </a:rPr>
              <a:t>מושג הכישלון, הגורמים לו ולקחיו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0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624829" y="930158"/>
            <a:ext cx="593784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 התהליך המקדים:   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39" y="1576489"/>
            <a:ext cx="11471233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2800" dirty="0"/>
              <a:t>במסגרת ההכנה לסיור בוצעו מספר שיחות ומפגשים על מנת למקד את </a:t>
            </a:r>
            <a:r>
              <a:rPr lang="he-IL" sz="2800" dirty="0" smtClean="0"/>
              <a:t>יעדי </a:t>
            </a:r>
            <a:r>
              <a:rPr lang="he-IL" sz="2800" dirty="0"/>
              <a:t>הסיור.</a:t>
            </a:r>
          </a:p>
          <a:p>
            <a:pPr algn="r" rtl="1">
              <a:lnSpc>
                <a:spcPct val="150000"/>
              </a:lnSpc>
            </a:pPr>
            <a:r>
              <a:rPr lang="he-IL" sz="2800" dirty="0" smtClean="0"/>
              <a:t>סיעור מוחות צוותי על הרעיון המארגן</a:t>
            </a:r>
          </a:p>
          <a:p>
            <a:pPr algn="r" rtl="1">
              <a:lnSpc>
                <a:spcPct val="150000"/>
              </a:lnSpc>
            </a:pPr>
            <a:r>
              <a:rPr lang="he-IL" sz="2800" dirty="0" smtClean="0"/>
              <a:t>ענת חן</a:t>
            </a:r>
            <a:endParaRPr lang="he-IL" sz="2800" dirty="0"/>
          </a:p>
          <a:p>
            <a:pPr algn="r" rtl="1">
              <a:lnSpc>
                <a:spcPct val="150000"/>
              </a:lnSpc>
            </a:pPr>
            <a:r>
              <a:rPr lang="he-IL" sz="2800" dirty="0" smtClean="0"/>
              <a:t>יותם רגב – חיל חינוך</a:t>
            </a:r>
            <a:endParaRPr lang="he-IL" sz="2800" dirty="0"/>
          </a:p>
          <a:p>
            <a:pPr algn="r" rtl="1">
              <a:lnSpc>
                <a:spcPct val="150000"/>
              </a:lnSpc>
            </a:pPr>
            <a:r>
              <a:rPr lang="he-IL" sz="2800" dirty="0" smtClean="0"/>
              <a:t>אבשלום שחר – רשות הטבע והגנים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83479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3382" y="190954"/>
            <a:ext cx="6903853" cy="1325563"/>
          </a:xfrm>
        </p:spPr>
        <p:txBody>
          <a:bodyPr>
            <a:normAutofit/>
          </a:bodyPr>
          <a:lstStyle/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מה ויתרנו בתהליך: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4" y="958238"/>
            <a:ext cx="11364689" cy="5062807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מסע לאורך קווי השסע בין ישראל הראשונה והשנייה</a:t>
            </a:r>
          </a:p>
          <a:p>
            <a:pPr algn="r" rtl="1">
              <a:lnSpc>
                <a:spcPct val="150000"/>
              </a:lnSpc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מסע בעקבות גיבורים</a:t>
            </a:r>
            <a:endParaRPr lang="he-IL" sz="20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lnSpc>
                <a:spcPct val="150000"/>
              </a:lnSpc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מסע אל היוצא מן הכלל </a:t>
            </a:r>
          </a:p>
          <a:p>
            <a:pPr algn="r" rtl="1">
              <a:lnSpc>
                <a:spcPct val="150000"/>
              </a:lnSpc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הגדרת כישלון</a:t>
            </a:r>
            <a:endParaRPr lang="he-IL" sz="3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lnSpc>
                <a:spcPct val="150000"/>
              </a:lnSpc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כישלונות אישיים</a:t>
            </a:r>
            <a:endParaRPr lang="he-IL" sz="3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lnSpc>
                <a:spcPct val="150000"/>
              </a:lnSpc>
              <a:buClrTx/>
            </a:pPr>
            <a:endParaRPr lang="he-IL" sz="3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2104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639" y="478844"/>
            <a:ext cx="9404723" cy="1400530"/>
          </a:xfrm>
        </p:spPr>
        <p:txBody>
          <a:bodyPr>
            <a:normAutofit/>
          </a:bodyPr>
          <a:lstStyle/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שאלת </a:t>
            </a:r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החקר הראשית: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109" y="1914836"/>
            <a:ext cx="10345783" cy="2506019"/>
          </a:xfrm>
          <a:ln w="5715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sz="48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למידה מכישלונות שונים: מה ניתן היה לעשות אחרת וכיצד כישלונות משפיעים עלינו כבכירים?</a:t>
            </a:r>
            <a:endParaRPr lang="he-IL" sz="4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0243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3382" y="190954"/>
            <a:ext cx="6903853" cy="1325563"/>
          </a:xfrm>
        </p:spPr>
        <p:txBody>
          <a:bodyPr>
            <a:normAutofit/>
          </a:bodyPr>
          <a:lstStyle/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שאלות משנה: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4" y="958238"/>
            <a:ext cx="10829111" cy="5062807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ניתן לעשות אחרת? </a:t>
            </a:r>
          </a:p>
          <a:p>
            <a:pPr algn="r" rtl="1">
              <a:lnSpc>
                <a:spcPct val="200000"/>
              </a:lnSpc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האם הלקח נלמד?</a:t>
            </a:r>
            <a:endParaRPr lang="he-IL" sz="3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lnSpc>
                <a:spcPct val="200000"/>
              </a:lnSpc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האם ניתן למצוא גורם משותף לכישלונות בתחומים שונים?</a:t>
            </a:r>
          </a:p>
          <a:p>
            <a:pPr algn="r" rtl="1">
              <a:lnSpc>
                <a:spcPct val="200000"/>
              </a:lnSpc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תפקידנו כבכירים?</a:t>
            </a:r>
            <a:endParaRPr lang="he-IL" sz="3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2671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6922780"/>
              </p:ext>
            </p:extLst>
          </p:nvPr>
        </p:nvGraphicFramePr>
        <p:xfrm>
          <a:off x="973908" y="666206"/>
          <a:ext cx="10573657" cy="5415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653887" y="0"/>
            <a:ext cx="474828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מהלך הסיור: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83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107194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23.06.20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0945"/>
              </p:ext>
            </p:extLst>
          </p:nvPr>
        </p:nvGraphicFramePr>
        <p:xfrm>
          <a:off x="836024" y="753518"/>
          <a:ext cx="10998924" cy="588241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88811">
                  <a:extLst>
                    <a:ext uri="{9D8B030D-6E8A-4147-A177-3AD203B41FA5}">
                      <a16:colId xmlns:a16="http://schemas.microsoft.com/office/drawing/2014/main" val="371133595"/>
                    </a:ext>
                  </a:extLst>
                </a:gridCol>
                <a:gridCol w="5913932">
                  <a:extLst>
                    <a:ext uri="{9D8B030D-6E8A-4147-A177-3AD203B41FA5}">
                      <a16:colId xmlns:a16="http://schemas.microsoft.com/office/drawing/2014/main" val="717943211"/>
                    </a:ext>
                  </a:extLst>
                </a:gridCol>
                <a:gridCol w="2059978">
                  <a:extLst>
                    <a:ext uri="{9D8B030D-6E8A-4147-A177-3AD203B41FA5}">
                      <a16:colId xmlns:a16="http://schemas.microsoft.com/office/drawing/2014/main" val="1409022172"/>
                    </a:ext>
                  </a:extLst>
                </a:gridCol>
                <a:gridCol w="1336203">
                  <a:extLst>
                    <a:ext uri="{9D8B030D-6E8A-4147-A177-3AD203B41FA5}">
                      <a16:colId xmlns:a16="http://schemas.microsoft.com/office/drawing/2014/main" val="213016649"/>
                    </a:ext>
                  </a:extLst>
                </a:gridCol>
              </a:tblGrid>
              <a:tr h="490201">
                <a:tc>
                  <a:txBody>
                    <a:bodyPr/>
                    <a:lstStyle/>
                    <a:p>
                      <a:pPr algn="l" rtl="0" fontAlgn="b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u="none" strike="noStrike" dirty="0">
                          <a:effectLst/>
                        </a:rPr>
                        <a:t>מיקום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u="none" strike="noStrike" dirty="0">
                          <a:effectLst/>
                        </a:rPr>
                        <a:t>אחריות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2584151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08:30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התכנסות בחניון ומעבר למיניבוס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 שלמה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עצמאית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015499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09:00-9:30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א. בוקר - בסיס עתלית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בסיס עתלית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נדב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851363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09:30-12:30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מרמרה - כישלון צבאי, תקשורתי או מדיני?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595574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12:30-13:45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א. צהרים ועיבוד צוותי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376615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13:45-14:15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נסיעה לעכו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9439531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14:15-17:00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 dirty="0">
                          <a:effectLst/>
                        </a:rPr>
                        <a:t>עכו - פוטנציאל תיירותי </a:t>
                      </a:r>
                      <a:r>
                        <a:rPr lang="he-IL" sz="2000" u="none" strike="noStrike" dirty="0" smtClean="0">
                          <a:effectLst/>
                        </a:rPr>
                        <a:t>כלכלי לא ממומש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עכו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5"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יוסי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9204064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17:00-17:30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נסיעה לאכזיב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711807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17:30-19:00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ליל הגשרים - כישלון הפעולה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אנדרטת יד ליד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519701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19:00-19:15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>
                          <a:effectLst/>
                        </a:rPr>
                        <a:t>נסיעה לראש הנקרה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012865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19:15-21:30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 dirty="0">
                          <a:effectLst/>
                        </a:rPr>
                        <a:t>סיור עששיות בראש הנקרה + א. ערב + עיבוד צוותי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92302"/>
                  </a:ext>
                </a:extLst>
              </a:tr>
              <a:tr h="490201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u="none" strike="noStrike" dirty="0">
                          <a:effectLst/>
                        </a:rPr>
                        <a:t>21:30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u="none" strike="noStrike" dirty="0">
                          <a:effectLst/>
                        </a:rPr>
                        <a:t>נסיעה </a:t>
                      </a:r>
                      <a:r>
                        <a:rPr lang="he-IL" sz="2000" u="none" strike="noStrike">
                          <a:effectLst/>
                        </a:rPr>
                        <a:t>לאסיינדה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251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6997</TotalTime>
  <Words>441</Words>
  <Application>Microsoft Office PowerPoint</Application>
  <PresentationFormat>מסך רחב</PresentationFormat>
  <Paragraphs>131</Paragraphs>
  <Slides>11</Slides>
  <Notes>0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9" baseType="lpstr">
      <vt:lpstr>Arial</vt:lpstr>
      <vt:lpstr>Calibri</vt:lpstr>
      <vt:lpstr>David</vt:lpstr>
      <vt:lpstr>Gisha</vt:lpstr>
      <vt:lpstr>Tahoma</vt:lpstr>
      <vt:lpstr>Trebuchet MS</vt:lpstr>
      <vt:lpstr>Wingdings 3</vt:lpstr>
      <vt:lpstr>Facet</vt:lpstr>
      <vt:lpstr>מסע בעקבות כישלונות מפוארים סיור צוות 1 – הצגה לאלוף 22-25/06/2020  </vt:lpstr>
      <vt:lpstr>מצגת של PowerPoint‏</vt:lpstr>
      <vt:lpstr>מצגת של PowerPoint‏</vt:lpstr>
      <vt:lpstr>מצגת של PowerPoint‏</vt:lpstr>
      <vt:lpstr>על מה ויתרנו בתהליך:</vt:lpstr>
      <vt:lpstr>שאלת החקר הראשית:</vt:lpstr>
      <vt:lpstr>שאלות משנה: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u23920</cp:lastModifiedBy>
  <cp:revision>159</cp:revision>
  <dcterms:created xsi:type="dcterms:W3CDTF">2018-08-28T16:49:27Z</dcterms:created>
  <dcterms:modified xsi:type="dcterms:W3CDTF">2020-06-09T05:38:42Z</dcterms:modified>
</cp:coreProperties>
</file>