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287" r:id="rId3"/>
    <p:sldId id="288" r:id="rId4"/>
    <p:sldId id="289" r:id="rId5"/>
    <p:sldId id="290" r:id="rId6"/>
    <p:sldId id="294" r:id="rId7"/>
    <p:sldId id="295" r:id="rId8"/>
    <p:sldId id="293" r:id="rId9"/>
    <p:sldId id="264" r:id="rId10"/>
    <p:sldId id="279" r:id="rId11"/>
    <p:sldId id="274" r:id="rId12"/>
    <p:sldId id="280" r:id="rId13"/>
    <p:sldId id="281" r:id="rId14"/>
    <p:sldId id="266" r:id="rId15"/>
    <p:sldId id="282" r:id="rId16"/>
    <p:sldId id="268" r:id="rId17"/>
    <p:sldId id="283" r:id="rId18"/>
    <p:sldId id="269" r:id="rId19"/>
    <p:sldId id="284" r:id="rId20"/>
    <p:sldId id="285" r:id="rId21"/>
    <p:sldId id="286" r:id="rId22"/>
    <p:sldId id="267" r:id="rId23"/>
  </p:sldIdLst>
  <p:sldSz cx="9144000" cy="6858000" type="screen4x3"/>
  <p:notesSz cx="6858000" cy="992663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CB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09" autoAdjust="0"/>
    <p:restoredTop sz="94643" autoAdjust="0"/>
  </p:normalViewPr>
  <p:slideViewPr>
    <p:cSldViewPr>
      <p:cViewPr varScale="1">
        <p:scale>
          <a:sx n="99" d="100"/>
          <a:sy n="99" d="100"/>
        </p:scale>
        <p:origin x="2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490572-3CF5-4520-976C-D9B107BE56B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09D1C50B-41E3-4062-B18C-939C84AAC7EC}">
      <dgm:prSet phldrT="[טקסט]" custT="1"/>
      <dgm:spPr/>
      <dgm:t>
        <a:bodyPr/>
        <a:lstStyle/>
        <a:p>
          <a:pPr rtl="1"/>
          <a:r>
            <a:rPr lang="en-US" sz="900" dirty="0" smtClean="0">
              <a:latin typeface="+mj-lt"/>
              <a:cs typeface="David" panose="020E0502060401010101" pitchFamily="34" charset="-79"/>
            </a:rPr>
            <a:t>The Development of Strategic Thought Prof. Dima </a:t>
          </a:r>
          <a:r>
            <a:rPr lang="en-US" sz="900" dirty="0" err="1" smtClean="0">
              <a:latin typeface="+mj-lt"/>
              <a:cs typeface="David" panose="020E0502060401010101" pitchFamily="34" charset="-79"/>
            </a:rPr>
            <a:t>Adamsky</a:t>
          </a:r>
          <a:endParaRPr lang="he-IL" sz="900" dirty="0">
            <a:latin typeface="+mj-lt"/>
          </a:endParaRPr>
        </a:p>
      </dgm:t>
    </dgm:pt>
    <dgm:pt modelId="{F1D60244-EE2F-4256-B9A5-A2F99F51A382}" type="parTrans" cxnId="{10D9B08E-F0F3-4912-9C5D-55074DBDC6CB}">
      <dgm:prSet/>
      <dgm:spPr/>
      <dgm:t>
        <a:bodyPr/>
        <a:lstStyle/>
        <a:p>
          <a:pPr rtl="1"/>
          <a:endParaRPr lang="he-IL"/>
        </a:p>
      </dgm:t>
    </dgm:pt>
    <dgm:pt modelId="{539309BD-7ACE-42B1-95CE-385C5C7E7AA8}" type="sibTrans" cxnId="{10D9B08E-F0F3-4912-9C5D-55074DBDC6CB}">
      <dgm:prSet/>
      <dgm:spPr/>
      <dgm:t>
        <a:bodyPr/>
        <a:lstStyle/>
        <a:p>
          <a:pPr rtl="1"/>
          <a:endParaRPr lang="he-IL"/>
        </a:p>
      </dgm:t>
    </dgm:pt>
    <dgm:pt modelId="{5095313C-A6FC-4259-AC30-80A6B45C473B}">
      <dgm:prSet phldrT="[טקסט]" custT="1"/>
      <dgm:spPr/>
      <dgm:t>
        <a:bodyPr/>
        <a:lstStyle/>
        <a:p>
          <a:pPr rtl="1"/>
          <a:r>
            <a:rPr lang="en-US" sz="700" dirty="0" smtClean="0">
              <a:latin typeface="+mj-lt"/>
            </a:rPr>
            <a:t>The development of military strategic thought</a:t>
          </a:r>
          <a:endParaRPr lang="he-IL" sz="700" dirty="0">
            <a:latin typeface="+mj-lt"/>
          </a:endParaRPr>
        </a:p>
      </dgm:t>
    </dgm:pt>
    <dgm:pt modelId="{093FB9B8-3FF3-4BB4-A39C-F44BEB4D4AF8}" type="parTrans" cxnId="{06330BA8-D23E-41A2-AAAF-3AFD6E28366F}">
      <dgm:prSet/>
      <dgm:spPr/>
      <dgm:t>
        <a:bodyPr/>
        <a:lstStyle/>
        <a:p>
          <a:pPr rtl="1"/>
          <a:endParaRPr lang="he-IL" sz="2000">
            <a:latin typeface="+mj-lt"/>
          </a:endParaRPr>
        </a:p>
      </dgm:t>
    </dgm:pt>
    <dgm:pt modelId="{2787910A-E3A0-4033-B2B7-49E25262083C}" type="sibTrans" cxnId="{06330BA8-D23E-41A2-AAAF-3AFD6E28366F}">
      <dgm:prSet/>
      <dgm:spPr/>
      <dgm:t>
        <a:bodyPr/>
        <a:lstStyle/>
        <a:p>
          <a:pPr rtl="1"/>
          <a:endParaRPr lang="he-IL"/>
        </a:p>
      </dgm:t>
    </dgm:pt>
    <dgm:pt modelId="{27362D16-07B3-448F-AB47-D50F15B12536}">
      <dgm:prSet phldrT="[טקסט]" custT="1"/>
      <dgm:spPr/>
      <dgm:t>
        <a:bodyPr/>
        <a:lstStyle/>
        <a:p>
          <a:pPr rtl="1"/>
          <a:r>
            <a:rPr lang="en-US" sz="900" dirty="0" smtClean="0">
              <a:latin typeface="+mj-lt"/>
              <a:cs typeface="David" panose="020E0502060401010101" pitchFamily="34" charset="-79"/>
            </a:rPr>
            <a:t>Strategic Thinking MG Amir </a:t>
          </a:r>
          <a:r>
            <a:rPr lang="en-US" sz="900" dirty="0" err="1" smtClean="0">
              <a:latin typeface="+mj-lt"/>
              <a:cs typeface="David" panose="020E0502060401010101" pitchFamily="34" charset="-79"/>
            </a:rPr>
            <a:t>Baram</a:t>
          </a:r>
          <a:endParaRPr lang="he-IL" sz="900" dirty="0">
            <a:latin typeface="+mj-lt"/>
          </a:endParaRPr>
        </a:p>
      </dgm:t>
    </dgm:pt>
    <dgm:pt modelId="{3B5455E1-F39E-4614-9776-4BD1EB8371E1}" type="parTrans" cxnId="{9D285B95-EE57-40B0-AF0E-3DC5B8A1013D}">
      <dgm:prSet/>
      <dgm:spPr/>
      <dgm:t>
        <a:bodyPr/>
        <a:lstStyle/>
        <a:p>
          <a:pPr rtl="1"/>
          <a:endParaRPr lang="he-IL"/>
        </a:p>
      </dgm:t>
    </dgm:pt>
    <dgm:pt modelId="{9ED27C42-4683-408A-A7BA-AB3A57C1FE39}" type="sibTrans" cxnId="{9D285B95-EE57-40B0-AF0E-3DC5B8A1013D}">
      <dgm:prSet/>
      <dgm:spPr/>
      <dgm:t>
        <a:bodyPr/>
        <a:lstStyle/>
        <a:p>
          <a:pPr rtl="1"/>
          <a:endParaRPr lang="he-IL"/>
        </a:p>
      </dgm:t>
    </dgm:pt>
    <dgm:pt modelId="{E424183E-85B0-40FD-90B6-579953854EFF}">
      <dgm:prSet phldrT="[טקסט]" custT="1"/>
      <dgm:spPr/>
      <dgm:t>
        <a:bodyPr/>
        <a:lstStyle/>
        <a:p>
          <a:pPr rtl="1"/>
          <a:r>
            <a:rPr lang="en-US" sz="800" dirty="0" smtClean="0">
              <a:latin typeface="+mj-lt"/>
            </a:rPr>
            <a:t>Background</a:t>
          </a:r>
          <a:endParaRPr lang="he-IL" sz="800" dirty="0">
            <a:latin typeface="+mj-lt"/>
          </a:endParaRPr>
        </a:p>
      </dgm:t>
    </dgm:pt>
    <dgm:pt modelId="{2D68D65E-BF8D-4536-9EA9-5DF1979D33D3}" type="parTrans" cxnId="{CF8A1575-219C-4022-A933-0843B11FC33E}">
      <dgm:prSet/>
      <dgm:spPr/>
      <dgm:t>
        <a:bodyPr/>
        <a:lstStyle/>
        <a:p>
          <a:pPr rtl="1"/>
          <a:endParaRPr lang="he-IL" sz="2000">
            <a:latin typeface="+mj-lt"/>
          </a:endParaRPr>
        </a:p>
      </dgm:t>
    </dgm:pt>
    <dgm:pt modelId="{73989C5E-2439-45D5-9C21-E3FAB6AFAC2F}" type="sibTrans" cxnId="{CF8A1575-219C-4022-A933-0843B11FC33E}">
      <dgm:prSet/>
      <dgm:spPr/>
      <dgm:t>
        <a:bodyPr/>
        <a:lstStyle/>
        <a:p>
          <a:pPr rtl="1"/>
          <a:endParaRPr lang="he-IL"/>
        </a:p>
      </dgm:t>
    </dgm:pt>
    <dgm:pt modelId="{0F2A0E07-8A24-46AC-ACFB-5D1F1001792C}">
      <dgm:prSet phldrT="[טקסט]" custT="1"/>
      <dgm:spPr/>
      <dgm:t>
        <a:bodyPr/>
        <a:lstStyle/>
        <a:p>
          <a:pPr rtl="1"/>
          <a:r>
            <a:rPr lang="en-US" sz="700" dirty="0" smtClean="0">
              <a:latin typeface="+mj-lt"/>
            </a:rPr>
            <a:t>Approaches and schools of thought</a:t>
          </a:r>
          <a:endParaRPr lang="he-IL" sz="700" dirty="0">
            <a:latin typeface="+mj-lt"/>
          </a:endParaRPr>
        </a:p>
      </dgm:t>
    </dgm:pt>
    <dgm:pt modelId="{1D65386B-3C8A-41A5-BC69-18D534262B9F}" type="parTrans" cxnId="{BA90795E-FA0D-4CC7-A7A1-BFAC423C44B2}">
      <dgm:prSet/>
      <dgm:spPr/>
      <dgm:t>
        <a:bodyPr/>
        <a:lstStyle/>
        <a:p>
          <a:pPr rtl="1"/>
          <a:endParaRPr lang="he-IL" sz="2000">
            <a:latin typeface="+mj-lt"/>
          </a:endParaRPr>
        </a:p>
      </dgm:t>
    </dgm:pt>
    <dgm:pt modelId="{718ABB9E-16FD-48EC-8E7C-A1D086CFB358}" type="sibTrans" cxnId="{BA90795E-FA0D-4CC7-A7A1-BFAC423C44B2}">
      <dgm:prSet/>
      <dgm:spPr/>
      <dgm:t>
        <a:bodyPr/>
        <a:lstStyle/>
        <a:p>
          <a:pPr rtl="1"/>
          <a:endParaRPr lang="he-IL"/>
        </a:p>
      </dgm:t>
    </dgm:pt>
    <dgm:pt modelId="{1A177A15-CD30-4160-842E-CA4648BADAFC}">
      <dgm:prSet phldrT="[טקסט]" custT="1"/>
      <dgm:spPr/>
      <dgm:t>
        <a:bodyPr/>
        <a:lstStyle/>
        <a:p>
          <a:pPr rtl="1"/>
          <a:r>
            <a:rPr lang="en-US" sz="600" dirty="0" smtClean="0">
              <a:latin typeface="+mj-lt"/>
            </a:rPr>
            <a:t>The history of strategic thought and the development of conventional warfare</a:t>
          </a:r>
          <a:endParaRPr lang="he-IL" sz="600" dirty="0">
            <a:latin typeface="+mj-lt"/>
          </a:endParaRPr>
        </a:p>
      </dgm:t>
    </dgm:pt>
    <dgm:pt modelId="{AFAC6491-8F99-4925-B61D-31FE322BE590}" type="parTrans" cxnId="{634F33AE-1A9C-440B-9381-3D65870F92F1}">
      <dgm:prSet/>
      <dgm:spPr/>
      <dgm:t>
        <a:bodyPr/>
        <a:lstStyle/>
        <a:p>
          <a:pPr rtl="1"/>
          <a:endParaRPr lang="he-IL" sz="2000">
            <a:latin typeface="+mj-lt"/>
          </a:endParaRPr>
        </a:p>
      </dgm:t>
    </dgm:pt>
    <dgm:pt modelId="{AD17D87B-C090-4470-A31D-8B789975E1B7}" type="sibTrans" cxnId="{634F33AE-1A9C-440B-9381-3D65870F92F1}">
      <dgm:prSet/>
      <dgm:spPr/>
      <dgm:t>
        <a:bodyPr/>
        <a:lstStyle/>
        <a:p>
          <a:pPr rtl="1"/>
          <a:endParaRPr lang="he-IL"/>
        </a:p>
      </dgm:t>
    </dgm:pt>
    <dgm:pt modelId="{1FC71951-9B66-428D-B4C4-888E1B49C076}">
      <dgm:prSet phldrT="[טקסט]" custT="1"/>
      <dgm:spPr/>
      <dgm:t>
        <a:bodyPr/>
        <a:lstStyle/>
        <a:p>
          <a:pPr rtl="1"/>
          <a:r>
            <a:rPr lang="en-US" sz="600" dirty="0" smtClean="0">
              <a:latin typeface="+mj-lt"/>
            </a:rPr>
            <a:t>History of Strategic Thought The Age of Hybrid Warfare</a:t>
          </a:r>
          <a:endParaRPr lang="he-IL" sz="600" dirty="0">
            <a:latin typeface="+mj-lt"/>
          </a:endParaRPr>
        </a:p>
      </dgm:t>
    </dgm:pt>
    <dgm:pt modelId="{2B48AF1D-5A68-4997-A997-751B96C37B2C}" type="parTrans" cxnId="{09B3DB87-AD6C-4D6B-BD76-54B8EC189FAE}">
      <dgm:prSet/>
      <dgm:spPr/>
      <dgm:t>
        <a:bodyPr/>
        <a:lstStyle/>
        <a:p>
          <a:pPr rtl="1"/>
          <a:endParaRPr lang="he-IL" sz="2000">
            <a:latin typeface="+mj-lt"/>
          </a:endParaRPr>
        </a:p>
      </dgm:t>
    </dgm:pt>
    <dgm:pt modelId="{25346071-20B7-4E96-AB51-1F342851062A}" type="sibTrans" cxnId="{09B3DB87-AD6C-4D6B-BD76-54B8EC189FAE}">
      <dgm:prSet/>
      <dgm:spPr/>
      <dgm:t>
        <a:bodyPr/>
        <a:lstStyle/>
        <a:p>
          <a:pPr rtl="1"/>
          <a:endParaRPr lang="he-IL"/>
        </a:p>
      </dgm:t>
    </dgm:pt>
    <dgm:pt modelId="{C32E064C-CF68-4FCB-9A45-F999CCEDBC30}">
      <dgm:prSet phldrT="[טקסט]" custT="1"/>
      <dgm:spPr/>
      <dgm:t>
        <a:bodyPr/>
        <a:lstStyle/>
        <a:p>
          <a:pPr rtl="1"/>
          <a:r>
            <a:rPr lang="en-US" sz="700" dirty="0" smtClean="0">
              <a:latin typeface="+mj-lt"/>
            </a:rPr>
            <a:t>History of Strategic Thought in the Nuclear Era</a:t>
          </a:r>
          <a:endParaRPr lang="he-IL" sz="700" dirty="0">
            <a:latin typeface="+mj-lt"/>
          </a:endParaRPr>
        </a:p>
      </dgm:t>
    </dgm:pt>
    <dgm:pt modelId="{04EC5F1A-08C6-439A-9695-D9B9431507B9}" type="parTrans" cxnId="{BB96935D-291D-4A6B-B4BF-358E58B6F220}">
      <dgm:prSet/>
      <dgm:spPr/>
      <dgm:t>
        <a:bodyPr/>
        <a:lstStyle/>
        <a:p>
          <a:pPr rtl="1"/>
          <a:endParaRPr lang="he-IL" sz="2000">
            <a:latin typeface="+mj-lt"/>
          </a:endParaRPr>
        </a:p>
      </dgm:t>
    </dgm:pt>
    <dgm:pt modelId="{1EEDA682-908B-4950-8E30-E0D86D316638}" type="sibTrans" cxnId="{BB96935D-291D-4A6B-B4BF-358E58B6F220}">
      <dgm:prSet/>
      <dgm:spPr/>
      <dgm:t>
        <a:bodyPr/>
        <a:lstStyle/>
        <a:p>
          <a:pPr rtl="1"/>
          <a:endParaRPr lang="he-IL"/>
        </a:p>
      </dgm:t>
    </dgm:pt>
    <dgm:pt modelId="{214E2A8D-11DA-4795-BF59-27DB2901080F}">
      <dgm:prSet phldrT="[טקסט]" custT="1"/>
      <dgm:spPr/>
      <dgm:t>
        <a:bodyPr/>
        <a:lstStyle/>
        <a:p>
          <a:pPr rtl="1"/>
          <a:r>
            <a:rPr lang="en-US" sz="700" dirty="0" smtClean="0">
              <a:latin typeface="+mj-lt"/>
            </a:rPr>
            <a:t>Intelligence diagnosis and strategic planning</a:t>
          </a:r>
          <a:endParaRPr lang="he-IL" sz="700" dirty="0">
            <a:latin typeface="+mj-lt"/>
          </a:endParaRPr>
        </a:p>
      </dgm:t>
    </dgm:pt>
    <dgm:pt modelId="{979B0653-7BFE-4A6B-A973-F12CE0B00542}" type="parTrans" cxnId="{DF5E00EC-6633-4F23-8B14-D1C014B19379}">
      <dgm:prSet/>
      <dgm:spPr/>
      <dgm:t>
        <a:bodyPr/>
        <a:lstStyle/>
        <a:p>
          <a:pPr rtl="1"/>
          <a:endParaRPr lang="he-IL" sz="2000">
            <a:latin typeface="+mj-lt"/>
          </a:endParaRPr>
        </a:p>
      </dgm:t>
    </dgm:pt>
    <dgm:pt modelId="{ED2BE507-2B0A-423F-8CD1-2B17CF14602C}" type="sibTrans" cxnId="{DF5E00EC-6633-4F23-8B14-D1C014B19379}">
      <dgm:prSet/>
      <dgm:spPr/>
      <dgm:t>
        <a:bodyPr/>
        <a:lstStyle/>
        <a:p>
          <a:pPr rtl="1"/>
          <a:endParaRPr lang="he-IL"/>
        </a:p>
      </dgm:t>
    </dgm:pt>
    <dgm:pt modelId="{3247F232-AA73-4D34-BC2A-543DF08CC226}">
      <dgm:prSet phldrT="[טקסט]" custT="1"/>
      <dgm:spPr/>
      <dgm:t>
        <a:bodyPr/>
        <a:lstStyle/>
        <a:p>
          <a:pPr rtl="1"/>
          <a:r>
            <a:rPr lang="en-US" sz="900" dirty="0" smtClean="0">
              <a:latin typeface="+mj-lt"/>
              <a:cs typeface="David" panose="020E0502060401010101" pitchFamily="34" charset="-79"/>
            </a:rPr>
            <a:t>Design approach</a:t>
          </a:r>
        </a:p>
        <a:p>
          <a:r>
            <a:rPr lang="en-US" sz="900" dirty="0" smtClean="0">
              <a:latin typeface="+mj-lt"/>
              <a:cs typeface="David" panose="020E0502060401010101" pitchFamily="34" charset="-79"/>
            </a:rPr>
            <a:t>"Dado Center"</a:t>
          </a:r>
          <a:endParaRPr lang="he-IL" sz="900" dirty="0">
            <a:latin typeface="+mj-lt"/>
          </a:endParaRPr>
        </a:p>
      </dgm:t>
    </dgm:pt>
    <dgm:pt modelId="{EAEED258-2BDD-4852-8CF4-02C6B7F0AB9A}" type="parTrans" cxnId="{4B958D84-7DAD-4A5C-93B9-41F698A9E8D7}">
      <dgm:prSet/>
      <dgm:spPr/>
      <dgm:t>
        <a:bodyPr/>
        <a:lstStyle/>
        <a:p>
          <a:pPr rtl="1"/>
          <a:endParaRPr lang="he-IL"/>
        </a:p>
      </dgm:t>
    </dgm:pt>
    <dgm:pt modelId="{1998282C-740A-4191-8069-098F780DA9B6}" type="sibTrans" cxnId="{4B958D84-7DAD-4A5C-93B9-41F698A9E8D7}">
      <dgm:prSet/>
      <dgm:spPr/>
      <dgm:t>
        <a:bodyPr/>
        <a:lstStyle/>
        <a:p>
          <a:pPr rtl="1"/>
          <a:endParaRPr lang="he-IL"/>
        </a:p>
      </dgm:t>
    </dgm:pt>
    <dgm:pt modelId="{4831F965-3006-4C98-9260-CCC0F2F11BCF}">
      <dgm:prSet phldrT="[טקסט]" custT="1"/>
      <dgm:spPr/>
      <dgm:t>
        <a:bodyPr/>
        <a:lstStyle/>
        <a:p>
          <a:pPr rtl="1"/>
          <a:r>
            <a:rPr lang="en-US" sz="700" dirty="0" smtClean="0">
              <a:latin typeface="+mj-lt"/>
            </a:rPr>
            <a:t>Environmental characteristics and research approaches</a:t>
          </a:r>
          <a:endParaRPr lang="he-IL" sz="700" dirty="0">
            <a:latin typeface="+mj-lt"/>
          </a:endParaRPr>
        </a:p>
      </dgm:t>
    </dgm:pt>
    <dgm:pt modelId="{505D806A-8B65-4417-A5DB-72E98F994FDA}" type="parTrans" cxnId="{00B12401-EA9A-4B97-86D5-7D6CF77BF2B4}">
      <dgm:prSet/>
      <dgm:spPr/>
      <dgm:t>
        <a:bodyPr/>
        <a:lstStyle/>
        <a:p>
          <a:pPr rtl="1"/>
          <a:endParaRPr lang="he-IL" sz="2000">
            <a:latin typeface="+mj-lt"/>
          </a:endParaRPr>
        </a:p>
      </dgm:t>
    </dgm:pt>
    <dgm:pt modelId="{87048B13-D807-4B82-A9E2-7634B2A5FC5F}" type="sibTrans" cxnId="{00B12401-EA9A-4B97-86D5-7D6CF77BF2B4}">
      <dgm:prSet/>
      <dgm:spPr/>
      <dgm:t>
        <a:bodyPr/>
        <a:lstStyle/>
        <a:p>
          <a:pPr rtl="1"/>
          <a:endParaRPr lang="he-IL"/>
        </a:p>
      </dgm:t>
    </dgm:pt>
    <dgm:pt modelId="{0EB8FF25-2AC5-4ACD-9634-EE26586ACE5D}">
      <dgm:prSet phldrT="[טקסט]" custT="1"/>
      <dgm:spPr/>
      <dgm:t>
        <a:bodyPr/>
        <a:lstStyle/>
        <a:p>
          <a:pPr rtl="1"/>
          <a:r>
            <a:rPr lang="en-US" sz="800" dirty="0" smtClean="0">
              <a:latin typeface="+mj-lt"/>
            </a:rPr>
            <a:t>Systems thinking</a:t>
          </a:r>
          <a:endParaRPr lang="he-IL" sz="800" dirty="0">
            <a:latin typeface="+mj-lt"/>
          </a:endParaRPr>
        </a:p>
      </dgm:t>
    </dgm:pt>
    <dgm:pt modelId="{F7A9F2E4-EC2E-418D-9C20-4ED78E5043E4}" type="parTrans" cxnId="{C958C9E7-F7C7-457C-B1C5-C32009C44C00}">
      <dgm:prSet/>
      <dgm:spPr/>
      <dgm:t>
        <a:bodyPr/>
        <a:lstStyle/>
        <a:p>
          <a:pPr rtl="1"/>
          <a:endParaRPr lang="he-IL" sz="2000">
            <a:latin typeface="+mj-lt"/>
          </a:endParaRPr>
        </a:p>
      </dgm:t>
    </dgm:pt>
    <dgm:pt modelId="{CB209B1D-737B-4E80-9FA4-8CBACD112B0A}" type="sibTrans" cxnId="{C958C9E7-F7C7-457C-B1C5-C32009C44C00}">
      <dgm:prSet/>
      <dgm:spPr/>
      <dgm:t>
        <a:bodyPr/>
        <a:lstStyle/>
        <a:p>
          <a:pPr rtl="1"/>
          <a:endParaRPr lang="he-IL"/>
        </a:p>
      </dgm:t>
    </dgm:pt>
    <dgm:pt modelId="{8481D988-1CD0-4E39-BCC0-BF3BDD8D1EF7}">
      <dgm:prSet phldrT="[טקסט]" custT="1"/>
      <dgm:spPr/>
      <dgm:t>
        <a:bodyPr/>
        <a:lstStyle/>
        <a:p>
          <a:pPr rtl="1"/>
          <a:r>
            <a:rPr lang="en-US" sz="800" dirty="0" smtClean="0">
              <a:latin typeface="+mj-lt"/>
            </a:rPr>
            <a:t>Strategy and learning</a:t>
          </a:r>
          <a:endParaRPr lang="he-IL" sz="800" dirty="0">
            <a:latin typeface="+mj-lt"/>
          </a:endParaRPr>
        </a:p>
      </dgm:t>
    </dgm:pt>
    <dgm:pt modelId="{F23F25D2-3A79-4276-807F-2D3494456009}" type="parTrans" cxnId="{CB772B91-C66D-4DAC-9C1A-E53BD5C6240C}">
      <dgm:prSet/>
      <dgm:spPr/>
      <dgm:t>
        <a:bodyPr/>
        <a:lstStyle/>
        <a:p>
          <a:pPr rtl="1"/>
          <a:endParaRPr lang="he-IL" sz="2000">
            <a:latin typeface="+mj-lt"/>
          </a:endParaRPr>
        </a:p>
      </dgm:t>
    </dgm:pt>
    <dgm:pt modelId="{4C46A495-9528-4B91-9377-10FAB16A9FC6}" type="sibTrans" cxnId="{CB772B91-C66D-4DAC-9C1A-E53BD5C6240C}">
      <dgm:prSet/>
      <dgm:spPr/>
      <dgm:t>
        <a:bodyPr/>
        <a:lstStyle/>
        <a:p>
          <a:pPr rtl="1"/>
          <a:endParaRPr lang="he-IL"/>
        </a:p>
      </dgm:t>
    </dgm:pt>
    <dgm:pt modelId="{A7826780-1C1B-4F2A-B139-4A5339BEB661}">
      <dgm:prSet phldrT="[טקסט]" custT="1"/>
      <dgm:spPr/>
      <dgm:t>
        <a:bodyPr/>
        <a:lstStyle/>
        <a:p>
          <a:pPr rtl="1"/>
          <a:r>
            <a:rPr lang="en-US" sz="800" dirty="0" smtClean="0">
              <a:latin typeface="+mj-lt"/>
            </a:rPr>
            <a:t>case study</a:t>
          </a:r>
          <a:endParaRPr lang="he-IL" sz="800" dirty="0">
            <a:latin typeface="+mj-lt"/>
          </a:endParaRPr>
        </a:p>
      </dgm:t>
    </dgm:pt>
    <dgm:pt modelId="{3A69A454-26DE-4905-9E38-02BDAE9220BC}" type="parTrans" cxnId="{B03A2E37-6BA6-4AE0-AA4E-6F8363C93291}">
      <dgm:prSet/>
      <dgm:spPr/>
      <dgm:t>
        <a:bodyPr/>
        <a:lstStyle/>
        <a:p>
          <a:pPr rtl="1"/>
          <a:endParaRPr lang="he-IL" sz="2000">
            <a:latin typeface="+mj-lt"/>
          </a:endParaRPr>
        </a:p>
      </dgm:t>
    </dgm:pt>
    <dgm:pt modelId="{FE2531AE-8B3D-4F6E-A5AF-B9F78ED4D14A}" type="sibTrans" cxnId="{B03A2E37-6BA6-4AE0-AA4E-6F8363C93291}">
      <dgm:prSet/>
      <dgm:spPr/>
      <dgm:t>
        <a:bodyPr/>
        <a:lstStyle/>
        <a:p>
          <a:pPr rtl="1"/>
          <a:endParaRPr lang="he-IL"/>
        </a:p>
      </dgm:t>
    </dgm:pt>
    <dgm:pt modelId="{50730D81-D7CC-42D6-8547-0888483F7479}">
      <dgm:prSet phldrT="[טקסט]" custT="1"/>
      <dgm:spPr/>
      <dgm:t>
        <a:bodyPr/>
        <a:lstStyle/>
        <a:p>
          <a:pPr rtl="1"/>
          <a:r>
            <a:rPr lang="en-US" sz="800" dirty="0" smtClean="0">
              <a:latin typeface="+mj-lt"/>
            </a:rPr>
            <a:t>Design approach</a:t>
          </a:r>
          <a:endParaRPr lang="he-IL" sz="800" dirty="0">
            <a:latin typeface="+mj-lt"/>
          </a:endParaRPr>
        </a:p>
      </dgm:t>
    </dgm:pt>
    <dgm:pt modelId="{93142844-026C-46B8-A55D-FA064BA7C2CB}" type="parTrans" cxnId="{9CEDC8CD-C9AF-4D11-90E1-D4C92B7ABCBA}">
      <dgm:prSet/>
      <dgm:spPr/>
      <dgm:t>
        <a:bodyPr/>
        <a:lstStyle/>
        <a:p>
          <a:pPr rtl="1"/>
          <a:endParaRPr lang="he-IL" sz="2000">
            <a:latin typeface="+mj-lt"/>
          </a:endParaRPr>
        </a:p>
      </dgm:t>
    </dgm:pt>
    <dgm:pt modelId="{3766ADC0-EF24-4F1D-A868-43ADB80176E6}" type="sibTrans" cxnId="{9CEDC8CD-C9AF-4D11-90E1-D4C92B7ABCBA}">
      <dgm:prSet/>
      <dgm:spPr/>
      <dgm:t>
        <a:bodyPr/>
        <a:lstStyle/>
        <a:p>
          <a:pPr rtl="1"/>
          <a:endParaRPr lang="he-IL"/>
        </a:p>
      </dgm:t>
    </dgm:pt>
    <dgm:pt modelId="{E0FE89EC-9792-4A87-A9FE-703119EBC604}">
      <dgm:prSet phldrT="[טקסט]" custT="1"/>
      <dgm:spPr/>
      <dgm:t>
        <a:bodyPr/>
        <a:lstStyle/>
        <a:p>
          <a:pPr rtl="1"/>
          <a:r>
            <a:rPr lang="en-US" sz="800" dirty="0" smtClean="0">
              <a:latin typeface="+mj-lt"/>
            </a:rPr>
            <a:t>Design approach</a:t>
          </a:r>
          <a:endParaRPr lang="he-IL" sz="800" dirty="0">
            <a:latin typeface="+mj-lt"/>
          </a:endParaRPr>
        </a:p>
      </dgm:t>
    </dgm:pt>
    <dgm:pt modelId="{4007B642-CD2B-4671-ACFF-239D36D2A154}" type="parTrans" cxnId="{0463A9E3-7B18-478F-8AAC-F449856476C4}">
      <dgm:prSet/>
      <dgm:spPr/>
      <dgm:t>
        <a:bodyPr/>
        <a:lstStyle/>
        <a:p>
          <a:pPr rtl="1"/>
          <a:endParaRPr lang="he-IL" sz="2000">
            <a:latin typeface="+mj-lt"/>
          </a:endParaRPr>
        </a:p>
      </dgm:t>
    </dgm:pt>
    <dgm:pt modelId="{145BFEAE-713B-4076-B422-50BD50D55BBB}" type="sibTrans" cxnId="{0463A9E3-7B18-478F-8AAC-F449856476C4}">
      <dgm:prSet/>
      <dgm:spPr/>
      <dgm:t>
        <a:bodyPr/>
        <a:lstStyle/>
        <a:p>
          <a:pPr rtl="1"/>
          <a:endParaRPr lang="he-IL"/>
        </a:p>
      </dgm:t>
    </dgm:pt>
    <dgm:pt modelId="{AC81AE3C-F5E3-47C1-973A-78FF633C1654}">
      <dgm:prSet phldrT="[טקסט]" custT="1"/>
      <dgm:spPr/>
      <dgm:t>
        <a:bodyPr/>
        <a:lstStyle/>
        <a:p>
          <a:pPr rtl="1"/>
          <a:r>
            <a:rPr lang="en-US" sz="800" dirty="0" smtClean="0">
              <a:latin typeface="+mj-lt"/>
            </a:rPr>
            <a:t>Design approach</a:t>
          </a:r>
          <a:endParaRPr lang="he-IL" sz="800" dirty="0">
            <a:latin typeface="+mj-lt"/>
          </a:endParaRPr>
        </a:p>
      </dgm:t>
    </dgm:pt>
    <dgm:pt modelId="{284BAD86-0788-44AF-8BF9-FB4D6BE6C7F3}" type="parTrans" cxnId="{BB96C5DF-6546-4F29-B077-09BAF16E5794}">
      <dgm:prSet/>
      <dgm:spPr/>
      <dgm:t>
        <a:bodyPr/>
        <a:lstStyle/>
        <a:p>
          <a:pPr rtl="1"/>
          <a:endParaRPr lang="he-IL" sz="2000">
            <a:latin typeface="+mj-lt"/>
          </a:endParaRPr>
        </a:p>
      </dgm:t>
    </dgm:pt>
    <dgm:pt modelId="{A64432B6-61E9-4C22-AC0B-AFC03A1265DC}" type="sibTrans" cxnId="{BB96C5DF-6546-4F29-B077-09BAF16E5794}">
      <dgm:prSet/>
      <dgm:spPr/>
      <dgm:t>
        <a:bodyPr/>
        <a:lstStyle/>
        <a:p>
          <a:pPr rtl="1"/>
          <a:endParaRPr lang="he-IL"/>
        </a:p>
      </dgm:t>
    </dgm:pt>
    <dgm:pt modelId="{B4273A59-B27C-4AE8-97FF-5F6DB82D6298}">
      <dgm:prSet phldrT="[טקסט]" custT="1"/>
      <dgm:spPr/>
      <dgm:t>
        <a:bodyPr/>
        <a:lstStyle/>
        <a:p>
          <a:pPr rtl="1"/>
          <a:r>
            <a:rPr lang="en-US" sz="700" dirty="0" smtClean="0">
              <a:latin typeface="+mj-lt"/>
            </a:rPr>
            <a:t>Russian strategy in the Middle East</a:t>
          </a:r>
          <a:endParaRPr lang="he-IL" sz="700" dirty="0">
            <a:latin typeface="+mj-lt"/>
          </a:endParaRPr>
        </a:p>
      </dgm:t>
    </dgm:pt>
    <dgm:pt modelId="{58EC9854-F298-4A45-9234-F4B96498E3CA}" type="parTrans" cxnId="{551A932A-69F1-4A10-85AB-E08A40E8789B}">
      <dgm:prSet/>
      <dgm:spPr/>
      <dgm:t>
        <a:bodyPr/>
        <a:lstStyle/>
        <a:p>
          <a:pPr rtl="1"/>
          <a:endParaRPr lang="he-IL" sz="2000">
            <a:latin typeface="+mj-lt"/>
          </a:endParaRPr>
        </a:p>
      </dgm:t>
    </dgm:pt>
    <dgm:pt modelId="{9B327A8E-5FAF-4B68-906C-3C53CE3BF474}" type="sibTrans" cxnId="{551A932A-69F1-4A10-85AB-E08A40E8789B}">
      <dgm:prSet/>
      <dgm:spPr/>
      <dgm:t>
        <a:bodyPr/>
        <a:lstStyle/>
        <a:p>
          <a:pPr rtl="1"/>
          <a:endParaRPr lang="he-IL"/>
        </a:p>
      </dgm:t>
    </dgm:pt>
    <dgm:pt modelId="{F2716C20-C93F-48A9-8686-33EABA085B19}">
      <dgm:prSet phldrT="[טקסט]" custT="1"/>
      <dgm:spPr/>
      <dgm:t>
        <a:bodyPr/>
        <a:lstStyle/>
        <a:p>
          <a:pPr rtl="1"/>
          <a:r>
            <a:rPr lang="en-US" sz="800" dirty="0" smtClean="0">
              <a:latin typeface="+mj-lt"/>
            </a:rPr>
            <a:t>Cyber</a:t>
          </a:r>
          <a:endParaRPr lang="he-IL" sz="800" dirty="0">
            <a:latin typeface="+mj-lt"/>
          </a:endParaRPr>
        </a:p>
      </dgm:t>
    </dgm:pt>
    <dgm:pt modelId="{46403DCA-96E3-466F-820C-8480316A73BC}" type="parTrans" cxnId="{77D09C65-8740-4118-9F29-9DCC689A040B}">
      <dgm:prSet/>
      <dgm:spPr/>
      <dgm:t>
        <a:bodyPr/>
        <a:lstStyle/>
        <a:p>
          <a:pPr rtl="1"/>
          <a:endParaRPr lang="he-IL" sz="2000">
            <a:latin typeface="+mj-lt"/>
          </a:endParaRPr>
        </a:p>
      </dgm:t>
    </dgm:pt>
    <dgm:pt modelId="{CBE8B16F-1355-4190-AE8D-DC5D70DBE1E9}" type="sibTrans" cxnId="{77D09C65-8740-4118-9F29-9DCC689A040B}">
      <dgm:prSet/>
      <dgm:spPr/>
      <dgm:t>
        <a:bodyPr/>
        <a:lstStyle/>
        <a:p>
          <a:pPr rtl="1"/>
          <a:endParaRPr lang="he-IL"/>
        </a:p>
      </dgm:t>
    </dgm:pt>
    <dgm:pt modelId="{15755A8B-3343-4231-9015-615BBD466878}">
      <dgm:prSet phldrT="[טקסט]" custT="1"/>
      <dgm:spPr/>
      <dgm:t>
        <a:bodyPr/>
        <a:lstStyle/>
        <a:p>
          <a:pPr rtl="1"/>
          <a:r>
            <a:rPr lang="en-US" sz="900" dirty="0" smtClean="0">
              <a:latin typeface="+mj-lt"/>
              <a:cs typeface="David" panose="020E0502060401010101" pitchFamily="34" charset="-79"/>
            </a:rPr>
            <a:t>First strategic experience</a:t>
          </a:r>
        </a:p>
        <a:p>
          <a:r>
            <a:rPr lang="en-US" sz="900" dirty="0" smtClean="0">
              <a:latin typeface="+mj-lt"/>
              <a:cs typeface="David" panose="020E0502060401010101" pitchFamily="34" charset="-79"/>
            </a:rPr>
            <a:t>"Northern Arena"</a:t>
          </a:r>
          <a:endParaRPr lang="he-IL" sz="900" dirty="0">
            <a:latin typeface="+mj-lt"/>
          </a:endParaRPr>
        </a:p>
      </dgm:t>
    </dgm:pt>
    <dgm:pt modelId="{419F29F6-EFD6-412B-B57F-25E28F3B737E}" type="parTrans" cxnId="{3EA18651-22CA-4007-A6A4-4AFB84C3987F}">
      <dgm:prSet/>
      <dgm:spPr/>
      <dgm:t>
        <a:bodyPr/>
        <a:lstStyle/>
        <a:p>
          <a:pPr rtl="1"/>
          <a:endParaRPr lang="he-IL"/>
        </a:p>
      </dgm:t>
    </dgm:pt>
    <dgm:pt modelId="{34990C37-5BFC-4922-A5D0-99D96EB9B0FB}" type="sibTrans" cxnId="{3EA18651-22CA-4007-A6A4-4AFB84C3987F}">
      <dgm:prSet/>
      <dgm:spPr/>
      <dgm:t>
        <a:bodyPr/>
        <a:lstStyle/>
        <a:p>
          <a:pPr rtl="1"/>
          <a:endParaRPr lang="he-IL"/>
        </a:p>
      </dgm:t>
    </dgm:pt>
    <dgm:pt modelId="{F7A4D8C3-8157-4F19-898C-573960D8C93B}">
      <dgm:prSet phldrT="[טקסט]" custT="1"/>
      <dgm:spPr/>
      <dgm:t>
        <a:bodyPr/>
        <a:lstStyle/>
        <a:p>
          <a:pPr rtl="1"/>
          <a:r>
            <a:rPr lang="en-US" sz="800" dirty="0" smtClean="0">
              <a:latin typeface="+mj-lt"/>
            </a:rPr>
            <a:t>Reference</a:t>
          </a:r>
          <a:endParaRPr lang="he-IL" sz="800" dirty="0">
            <a:latin typeface="+mj-lt"/>
          </a:endParaRPr>
        </a:p>
      </dgm:t>
    </dgm:pt>
    <dgm:pt modelId="{082FBCEF-ED97-4B0B-B8C2-D91D67EF4177}" type="parTrans" cxnId="{D0527EFF-7954-4CCF-A46E-21738B2C1581}">
      <dgm:prSet/>
      <dgm:spPr/>
      <dgm:t>
        <a:bodyPr/>
        <a:lstStyle/>
        <a:p>
          <a:pPr rtl="1"/>
          <a:endParaRPr lang="he-IL" sz="2000">
            <a:latin typeface="+mj-lt"/>
          </a:endParaRPr>
        </a:p>
      </dgm:t>
    </dgm:pt>
    <dgm:pt modelId="{3AE8CF51-17DD-49E6-9D5D-6A8878ECE283}" type="sibTrans" cxnId="{D0527EFF-7954-4CCF-A46E-21738B2C1581}">
      <dgm:prSet/>
      <dgm:spPr/>
      <dgm:t>
        <a:bodyPr/>
        <a:lstStyle/>
        <a:p>
          <a:pPr rtl="1"/>
          <a:endParaRPr lang="he-IL"/>
        </a:p>
      </dgm:t>
    </dgm:pt>
    <dgm:pt modelId="{780813CE-990A-4CE8-86E6-45DD0FC9AD0C}">
      <dgm:prSet phldrT="[טקסט]" custT="1"/>
      <dgm:spPr/>
      <dgm:t>
        <a:bodyPr/>
        <a:lstStyle/>
        <a:p>
          <a:pPr rtl="1"/>
          <a:r>
            <a:rPr lang="en-US" sz="800" dirty="0" smtClean="0">
              <a:latin typeface="+mj-lt"/>
            </a:rPr>
            <a:t>Experience in the design approach</a:t>
          </a:r>
          <a:endParaRPr lang="he-IL" sz="800" dirty="0">
            <a:latin typeface="+mj-lt"/>
          </a:endParaRPr>
        </a:p>
      </dgm:t>
    </dgm:pt>
    <dgm:pt modelId="{E8C28C61-5498-45E8-937E-82097016ED01}" type="parTrans" cxnId="{C5FEE68D-F07B-445F-963A-DE7BCB31DAB9}">
      <dgm:prSet/>
      <dgm:spPr/>
      <dgm:t>
        <a:bodyPr/>
        <a:lstStyle/>
        <a:p>
          <a:pPr rtl="1"/>
          <a:endParaRPr lang="he-IL" sz="2000">
            <a:latin typeface="+mj-lt"/>
          </a:endParaRPr>
        </a:p>
      </dgm:t>
    </dgm:pt>
    <dgm:pt modelId="{8376AAF1-A32D-46EA-A672-051D290D5CFF}" type="sibTrans" cxnId="{C5FEE68D-F07B-445F-963A-DE7BCB31DAB9}">
      <dgm:prSet/>
      <dgm:spPr/>
      <dgm:t>
        <a:bodyPr/>
        <a:lstStyle/>
        <a:p>
          <a:pPr rtl="1"/>
          <a:endParaRPr lang="he-IL"/>
        </a:p>
      </dgm:t>
    </dgm:pt>
    <dgm:pt modelId="{5AE10F7D-CC02-4395-9877-0D87654DFA2E}">
      <dgm:prSet phldrT="[טקסט]" custT="1"/>
      <dgm:spPr/>
      <dgm:t>
        <a:bodyPr/>
        <a:lstStyle/>
        <a:p>
          <a:pPr rtl="1"/>
          <a:r>
            <a:rPr lang="en-US" sz="800" dirty="0" smtClean="0">
              <a:latin typeface="+mj-lt"/>
            </a:rPr>
            <a:t>Summary</a:t>
          </a:r>
          <a:endParaRPr lang="he-IL" sz="800" dirty="0">
            <a:latin typeface="+mj-lt"/>
          </a:endParaRPr>
        </a:p>
      </dgm:t>
    </dgm:pt>
    <dgm:pt modelId="{973B1A0C-9280-4CDE-AB22-18FE189F4628}" type="parTrans" cxnId="{C2E36BF7-583F-43F5-B8AB-F979D158F028}">
      <dgm:prSet/>
      <dgm:spPr/>
      <dgm:t>
        <a:bodyPr/>
        <a:lstStyle/>
        <a:p>
          <a:pPr rtl="1"/>
          <a:endParaRPr lang="he-IL" sz="2000">
            <a:latin typeface="+mj-lt"/>
          </a:endParaRPr>
        </a:p>
      </dgm:t>
    </dgm:pt>
    <dgm:pt modelId="{8B71B109-7483-4E19-8789-F41E195B9331}" type="sibTrans" cxnId="{C2E36BF7-583F-43F5-B8AB-F979D158F028}">
      <dgm:prSet/>
      <dgm:spPr/>
      <dgm:t>
        <a:bodyPr/>
        <a:lstStyle/>
        <a:p>
          <a:pPr rtl="1"/>
          <a:endParaRPr lang="he-IL"/>
        </a:p>
      </dgm:t>
    </dgm:pt>
    <dgm:pt modelId="{E372EFB8-0DB6-4524-B89F-28C0C7545D30}">
      <dgm:prSet phldrT="[טקסט]" custT="1"/>
      <dgm:spPr/>
      <dgm:t>
        <a:bodyPr/>
        <a:lstStyle/>
        <a:p>
          <a:pPr rtl="1"/>
          <a:r>
            <a:rPr lang="en-US" sz="900" dirty="0" smtClean="0">
              <a:latin typeface="+mj-lt"/>
              <a:cs typeface="David" panose="020E0502060401010101" pitchFamily="34" charset="-79"/>
            </a:rPr>
            <a:t>Second strategic experience - political security simulation</a:t>
          </a:r>
        </a:p>
        <a:p>
          <a:r>
            <a:rPr lang="en-US" sz="900" dirty="0" smtClean="0">
              <a:latin typeface="+mj-lt"/>
              <a:cs typeface="David" panose="020E0502060401010101" pitchFamily="34" charset="-79"/>
            </a:rPr>
            <a:t>Palestinian conflict</a:t>
          </a:r>
          <a:endParaRPr lang="he-IL" sz="900" dirty="0">
            <a:latin typeface="+mj-lt"/>
          </a:endParaRPr>
        </a:p>
      </dgm:t>
    </dgm:pt>
    <dgm:pt modelId="{3323456F-8B04-4AB8-9218-234256550E9E}" type="parTrans" cxnId="{B5D4DBED-11BA-4115-AAFC-1F46D49B8C8D}">
      <dgm:prSet/>
      <dgm:spPr/>
      <dgm:t>
        <a:bodyPr/>
        <a:lstStyle/>
        <a:p>
          <a:pPr rtl="1"/>
          <a:endParaRPr lang="he-IL"/>
        </a:p>
      </dgm:t>
    </dgm:pt>
    <dgm:pt modelId="{F9CDA2F0-5917-48F5-B254-F4BD55C6A50B}" type="sibTrans" cxnId="{B5D4DBED-11BA-4115-AAFC-1F46D49B8C8D}">
      <dgm:prSet/>
      <dgm:spPr/>
      <dgm:t>
        <a:bodyPr/>
        <a:lstStyle/>
        <a:p>
          <a:pPr rtl="1"/>
          <a:endParaRPr lang="he-IL"/>
        </a:p>
      </dgm:t>
    </dgm:pt>
    <dgm:pt modelId="{5E15C357-ADDB-4E36-B7C6-80573E989A4D}">
      <dgm:prSet phldrT="[טקסט]" custT="1"/>
      <dgm:spPr/>
      <dgm:t>
        <a:bodyPr/>
        <a:lstStyle/>
        <a:p>
          <a:pPr rtl="1"/>
          <a:r>
            <a:rPr lang="en-US" sz="800" dirty="0" smtClean="0">
              <a:latin typeface="+mj-lt"/>
            </a:rPr>
            <a:t>Reference</a:t>
          </a:r>
          <a:endParaRPr lang="he-IL" sz="800" dirty="0">
            <a:latin typeface="+mj-lt"/>
          </a:endParaRPr>
        </a:p>
      </dgm:t>
    </dgm:pt>
    <dgm:pt modelId="{92186E81-6DBA-4319-A2D5-1B01DDC45335}" type="parTrans" cxnId="{F0F1DF07-34AA-4192-AFB3-AD32CCBB516D}">
      <dgm:prSet/>
      <dgm:spPr/>
      <dgm:t>
        <a:bodyPr/>
        <a:lstStyle/>
        <a:p>
          <a:pPr rtl="1"/>
          <a:endParaRPr lang="he-IL" sz="2000">
            <a:latin typeface="+mj-lt"/>
          </a:endParaRPr>
        </a:p>
      </dgm:t>
    </dgm:pt>
    <dgm:pt modelId="{54933099-B2DD-43C5-A21F-07D540077D35}" type="sibTrans" cxnId="{F0F1DF07-34AA-4192-AFB3-AD32CCBB516D}">
      <dgm:prSet/>
      <dgm:spPr/>
      <dgm:t>
        <a:bodyPr/>
        <a:lstStyle/>
        <a:p>
          <a:pPr rtl="1"/>
          <a:endParaRPr lang="he-IL"/>
        </a:p>
      </dgm:t>
    </dgm:pt>
    <dgm:pt modelId="{B1BE4F5D-7568-4582-80C6-FDD98AE26F78}">
      <dgm:prSet phldrT="[טקסט]" custT="1"/>
      <dgm:spPr/>
      <dgm:t>
        <a:bodyPr/>
        <a:lstStyle/>
        <a:p>
          <a:pPr rtl="1"/>
          <a:r>
            <a:rPr lang="en-US" sz="800" dirty="0" smtClean="0">
              <a:latin typeface="+mj-lt"/>
            </a:rPr>
            <a:t>Simulations</a:t>
          </a:r>
          <a:endParaRPr lang="he-IL" sz="800" dirty="0">
            <a:latin typeface="+mj-lt"/>
          </a:endParaRPr>
        </a:p>
      </dgm:t>
    </dgm:pt>
    <dgm:pt modelId="{BC2C1E30-8E06-4882-981E-D10F7130F2D4}" type="parTrans" cxnId="{43225891-CC9A-416A-8212-9A9F3B89B2A9}">
      <dgm:prSet/>
      <dgm:spPr/>
      <dgm:t>
        <a:bodyPr/>
        <a:lstStyle/>
        <a:p>
          <a:pPr rtl="1"/>
          <a:endParaRPr lang="he-IL" sz="2000">
            <a:latin typeface="+mj-lt"/>
          </a:endParaRPr>
        </a:p>
      </dgm:t>
    </dgm:pt>
    <dgm:pt modelId="{283FC06F-7B18-4CE4-B508-40280CA6A160}" type="sibTrans" cxnId="{43225891-CC9A-416A-8212-9A9F3B89B2A9}">
      <dgm:prSet/>
      <dgm:spPr/>
      <dgm:t>
        <a:bodyPr/>
        <a:lstStyle/>
        <a:p>
          <a:pPr rtl="1"/>
          <a:endParaRPr lang="he-IL"/>
        </a:p>
      </dgm:t>
    </dgm:pt>
    <dgm:pt modelId="{0A52E70C-66B6-485C-BE70-FBFA726DAB3C}">
      <dgm:prSet phldrT="[טקסט]" custT="1"/>
      <dgm:spPr/>
      <dgm:t>
        <a:bodyPr/>
        <a:lstStyle/>
        <a:p>
          <a:pPr rtl="1"/>
          <a:r>
            <a:rPr lang="en-US" sz="800" dirty="0" smtClean="0">
              <a:latin typeface="+mj-lt"/>
            </a:rPr>
            <a:t>“Unveiling"</a:t>
          </a:r>
        </a:p>
        <a:p>
          <a:r>
            <a:rPr lang="en-US" sz="800" dirty="0" smtClean="0">
              <a:latin typeface="+mj-lt"/>
            </a:rPr>
            <a:t>Summary</a:t>
          </a:r>
          <a:endParaRPr lang="he-IL" sz="800" dirty="0">
            <a:latin typeface="+mj-lt"/>
          </a:endParaRPr>
        </a:p>
      </dgm:t>
    </dgm:pt>
    <dgm:pt modelId="{8B019F98-1815-4000-9104-1C81C087F399}" type="parTrans" cxnId="{19A22C62-DC0D-4AAD-9FB1-B776A7364AB2}">
      <dgm:prSet/>
      <dgm:spPr/>
      <dgm:t>
        <a:bodyPr/>
        <a:lstStyle/>
        <a:p>
          <a:pPr rtl="1"/>
          <a:endParaRPr lang="he-IL" sz="2000">
            <a:latin typeface="+mj-lt"/>
          </a:endParaRPr>
        </a:p>
      </dgm:t>
    </dgm:pt>
    <dgm:pt modelId="{4A93A169-CAE3-4F25-9CD7-9AE7CF714D85}" type="sibTrans" cxnId="{19A22C62-DC0D-4AAD-9FB1-B776A7364AB2}">
      <dgm:prSet/>
      <dgm:spPr/>
      <dgm:t>
        <a:bodyPr/>
        <a:lstStyle/>
        <a:p>
          <a:pPr rtl="1"/>
          <a:endParaRPr lang="he-IL"/>
        </a:p>
      </dgm:t>
    </dgm:pt>
    <dgm:pt modelId="{93ADE0B7-5AAB-485F-9AB4-3231127EA372}">
      <dgm:prSet phldrT="[טקסט]" custT="1"/>
      <dgm:spPr/>
      <dgm:t>
        <a:bodyPr/>
        <a:lstStyle/>
        <a:p>
          <a:pPr rtl="1"/>
          <a:r>
            <a:rPr lang="en-US" sz="900" dirty="0" smtClean="0">
              <a:latin typeface="+mj-lt"/>
              <a:cs typeface="David" panose="020E0502060401010101" pitchFamily="34" charset="-79"/>
            </a:rPr>
            <a:t>Public and business strategy</a:t>
          </a:r>
          <a:endParaRPr lang="he-IL" sz="900" dirty="0">
            <a:latin typeface="+mj-lt"/>
          </a:endParaRPr>
        </a:p>
      </dgm:t>
    </dgm:pt>
    <dgm:pt modelId="{E3371171-256C-4BA7-BF75-03307E0AC6AA}" type="parTrans" cxnId="{7DF4DD38-D280-4DC8-90F2-8DB9571921D1}">
      <dgm:prSet/>
      <dgm:spPr/>
      <dgm:t>
        <a:bodyPr/>
        <a:lstStyle/>
        <a:p>
          <a:pPr rtl="1"/>
          <a:endParaRPr lang="he-IL"/>
        </a:p>
      </dgm:t>
    </dgm:pt>
    <dgm:pt modelId="{9A6C1768-EBAE-4A6D-8211-D75ADBA2234B}" type="sibTrans" cxnId="{7DF4DD38-D280-4DC8-90F2-8DB9571921D1}">
      <dgm:prSet/>
      <dgm:spPr/>
      <dgm:t>
        <a:bodyPr/>
        <a:lstStyle/>
        <a:p>
          <a:pPr rtl="1"/>
          <a:endParaRPr lang="he-IL"/>
        </a:p>
      </dgm:t>
    </dgm:pt>
    <dgm:pt modelId="{84572814-46E4-4DDA-9A79-9114763BC3B4}">
      <dgm:prSet phldrT="[טקסט]" custT="1"/>
      <dgm:spPr/>
      <dgm:t>
        <a:bodyPr/>
        <a:lstStyle/>
        <a:p>
          <a:pPr rtl="1"/>
          <a:r>
            <a:rPr lang="en-US" sz="700" dirty="0" smtClean="0">
              <a:latin typeface="+mj-lt"/>
            </a:rPr>
            <a:t>“Evolution” of strategic thinking in the business world</a:t>
          </a:r>
          <a:endParaRPr lang="he-IL" sz="700" dirty="0">
            <a:latin typeface="+mj-lt"/>
          </a:endParaRPr>
        </a:p>
      </dgm:t>
    </dgm:pt>
    <dgm:pt modelId="{E4530F2C-DAEE-4683-88B3-FA3049721B1F}" type="parTrans" cxnId="{28698975-3CFA-48CA-A0CF-44BA7A92514F}">
      <dgm:prSet/>
      <dgm:spPr/>
      <dgm:t>
        <a:bodyPr/>
        <a:lstStyle/>
        <a:p>
          <a:pPr rtl="1"/>
          <a:endParaRPr lang="he-IL" sz="2000">
            <a:latin typeface="+mj-lt"/>
          </a:endParaRPr>
        </a:p>
      </dgm:t>
    </dgm:pt>
    <dgm:pt modelId="{74934527-E84B-4A63-BCE7-22268A466CFD}" type="sibTrans" cxnId="{28698975-3CFA-48CA-A0CF-44BA7A92514F}">
      <dgm:prSet/>
      <dgm:spPr/>
      <dgm:t>
        <a:bodyPr/>
        <a:lstStyle/>
        <a:p>
          <a:pPr rtl="1"/>
          <a:endParaRPr lang="he-IL"/>
        </a:p>
      </dgm:t>
    </dgm:pt>
    <dgm:pt modelId="{9F0B864A-15AC-49E1-B308-52BB964CF993}">
      <dgm:prSet phldrT="[טקסט]" custT="1"/>
      <dgm:spPr/>
      <dgm:t>
        <a:bodyPr/>
        <a:lstStyle/>
        <a:p>
          <a:pPr rtl="1"/>
          <a:r>
            <a:rPr lang="en-US" sz="700" dirty="0" smtClean="0">
              <a:latin typeface="+mj-lt"/>
            </a:rPr>
            <a:t>New approaches</a:t>
          </a:r>
          <a:endParaRPr lang="he-IL" sz="700" dirty="0">
            <a:latin typeface="+mj-lt"/>
          </a:endParaRPr>
        </a:p>
      </dgm:t>
    </dgm:pt>
    <dgm:pt modelId="{3D74A12A-0F80-41C4-A05A-B8DF895AD538}" type="parTrans" cxnId="{3781477A-33B4-46E4-9FF0-1A0EC93279C0}">
      <dgm:prSet/>
      <dgm:spPr/>
      <dgm:t>
        <a:bodyPr/>
        <a:lstStyle/>
        <a:p>
          <a:pPr rtl="1"/>
          <a:endParaRPr lang="he-IL" sz="2000">
            <a:latin typeface="+mj-lt"/>
          </a:endParaRPr>
        </a:p>
      </dgm:t>
    </dgm:pt>
    <dgm:pt modelId="{653BFB74-0925-4895-9C17-E3984BED619E}" type="sibTrans" cxnId="{3781477A-33B4-46E4-9FF0-1A0EC93279C0}">
      <dgm:prSet/>
      <dgm:spPr/>
      <dgm:t>
        <a:bodyPr/>
        <a:lstStyle/>
        <a:p>
          <a:pPr rtl="1"/>
          <a:endParaRPr lang="he-IL"/>
        </a:p>
      </dgm:t>
    </dgm:pt>
    <dgm:pt modelId="{07135997-7638-4523-BCF9-4F5079F87C74}">
      <dgm:prSet phldrT="[טקסט]" custT="1"/>
      <dgm:spPr/>
      <dgm:t>
        <a:bodyPr/>
        <a:lstStyle/>
        <a:p>
          <a:pPr rtl="1"/>
          <a:r>
            <a:rPr lang="en-US" sz="600" dirty="0" smtClean="0">
              <a:latin typeface="+mj-lt"/>
            </a:rPr>
            <a:t>The diffusion of strategic thinking into the public sector</a:t>
          </a:r>
          <a:endParaRPr lang="he-IL" sz="600" dirty="0">
            <a:latin typeface="+mj-lt"/>
          </a:endParaRPr>
        </a:p>
      </dgm:t>
    </dgm:pt>
    <dgm:pt modelId="{224DEA0D-3619-44EE-AA60-C50C0D6BCE9D}" type="parTrans" cxnId="{1BB8DD58-A1FB-42E6-9416-E2A414B597E7}">
      <dgm:prSet/>
      <dgm:spPr/>
      <dgm:t>
        <a:bodyPr/>
        <a:lstStyle/>
        <a:p>
          <a:pPr rtl="1"/>
          <a:endParaRPr lang="he-IL" sz="2000">
            <a:latin typeface="+mj-lt"/>
          </a:endParaRPr>
        </a:p>
      </dgm:t>
    </dgm:pt>
    <dgm:pt modelId="{36128B15-585B-44A1-83D1-8C2BFFDDAF05}" type="sibTrans" cxnId="{1BB8DD58-A1FB-42E6-9416-E2A414B597E7}">
      <dgm:prSet/>
      <dgm:spPr/>
      <dgm:t>
        <a:bodyPr/>
        <a:lstStyle/>
        <a:p>
          <a:pPr rtl="1"/>
          <a:endParaRPr lang="he-IL"/>
        </a:p>
      </dgm:t>
    </dgm:pt>
    <dgm:pt modelId="{27A3901E-DF53-4121-B98D-DFCC741D0E87}">
      <dgm:prSet custT="1"/>
      <dgm:spPr/>
      <dgm:t>
        <a:bodyPr/>
        <a:lstStyle/>
        <a:p>
          <a:pPr rtl="1"/>
          <a:r>
            <a:rPr lang="en-US" sz="500" dirty="0" smtClean="0">
              <a:latin typeface="+mj-lt"/>
            </a:rPr>
            <a:t>Strategic thinking diffusion into the public sector Tasting meal - an overview of the arsenal of strategy-supporting tools</a:t>
          </a:r>
          <a:endParaRPr lang="he-IL" sz="500" dirty="0">
            <a:latin typeface="+mj-lt"/>
          </a:endParaRPr>
        </a:p>
      </dgm:t>
    </dgm:pt>
    <dgm:pt modelId="{2FECE9C7-700D-42A2-BF14-AA0D926E55AC}" type="parTrans" cxnId="{6E8EA4B6-C95C-4ECE-A61B-795462BF7343}">
      <dgm:prSet/>
      <dgm:spPr/>
      <dgm:t>
        <a:bodyPr/>
        <a:lstStyle/>
        <a:p>
          <a:pPr rtl="1"/>
          <a:endParaRPr lang="he-IL" sz="2000">
            <a:latin typeface="+mj-lt"/>
          </a:endParaRPr>
        </a:p>
      </dgm:t>
    </dgm:pt>
    <dgm:pt modelId="{FFE2630B-388C-42F2-9A73-035C85279574}" type="sibTrans" cxnId="{6E8EA4B6-C95C-4ECE-A61B-795462BF7343}">
      <dgm:prSet/>
      <dgm:spPr/>
      <dgm:t>
        <a:bodyPr/>
        <a:lstStyle/>
        <a:p>
          <a:pPr rtl="1"/>
          <a:endParaRPr lang="he-IL"/>
        </a:p>
      </dgm:t>
    </dgm:pt>
    <dgm:pt modelId="{EE897337-184E-48D8-BAA0-E96EEC402BC0}">
      <dgm:prSet phldrT="[טקסט]" custT="1"/>
      <dgm:spPr/>
      <dgm:t>
        <a:bodyPr/>
        <a:lstStyle/>
        <a:p>
          <a:pPr rtl="1"/>
          <a:r>
            <a:rPr lang="en-US" sz="700" dirty="0" smtClean="0">
              <a:latin typeface="+mj-lt"/>
            </a:rPr>
            <a:t>Presenting, competing and discussing  real life scenarios</a:t>
          </a:r>
          <a:endParaRPr lang="he-IL" sz="700" dirty="0">
            <a:latin typeface="+mj-lt"/>
          </a:endParaRPr>
        </a:p>
      </dgm:t>
    </dgm:pt>
    <dgm:pt modelId="{AC44BCF6-4BBD-4439-9F52-7415AFB6AB01}" type="parTrans" cxnId="{4783F97F-4AF6-475C-AB03-BEB8F8CD970A}">
      <dgm:prSet/>
      <dgm:spPr/>
      <dgm:t>
        <a:bodyPr/>
        <a:lstStyle/>
        <a:p>
          <a:pPr rtl="1"/>
          <a:endParaRPr lang="he-IL" sz="2000">
            <a:latin typeface="+mj-lt"/>
          </a:endParaRPr>
        </a:p>
      </dgm:t>
    </dgm:pt>
    <dgm:pt modelId="{1C0826B6-0718-43CD-9E09-A733A59BF284}" type="sibTrans" cxnId="{4783F97F-4AF6-475C-AB03-BEB8F8CD970A}">
      <dgm:prSet/>
      <dgm:spPr/>
      <dgm:t>
        <a:bodyPr/>
        <a:lstStyle/>
        <a:p>
          <a:pPr rtl="1"/>
          <a:endParaRPr lang="he-IL"/>
        </a:p>
      </dgm:t>
    </dgm:pt>
    <dgm:pt modelId="{8E54E320-EEC0-484F-B04E-F73B70400B20}">
      <dgm:prSet custT="1"/>
      <dgm:spPr/>
      <dgm:t>
        <a:bodyPr/>
        <a:lstStyle/>
        <a:p>
          <a:pPr rtl="1"/>
          <a:r>
            <a:rPr lang="en-US" sz="700" dirty="0" smtClean="0">
              <a:latin typeface="+mj-lt"/>
            </a:rPr>
            <a:t>Case studies from the experience of senior officials</a:t>
          </a:r>
          <a:endParaRPr lang="he-IL" sz="700" dirty="0">
            <a:latin typeface="+mj-lt"/>
          </a:endParaRPr>
        </a:p>
      </dgm:t>
    </dgm:pt>
    <dgm:pt modelId="{2FA6AD54-BE98-4F2B-A885-E7A04A1F31B4}" type="parTrans" cxnId="{DF3E8ED1-BBB2-4391-9647-020C5097A57E}">
      <dgm:prSet/>
      <dgm:spPr/>
      <dgm:t>
        <a:bodyPr/>
        <a:lstStyle/>
        <a:p>
          <a:pPr rtl="1"/>
          <a:endParaRPr lang="he-IL" sz="2000">
            <a:latin typeface="+mj-lt"/>
          </a:endParaRPr>
        </a:p>
      </dgm:t>
    </dgm:pt>
    <dgm:pt modelId="{2150A361-E60C-4318-BB1E-7DEE8914523C}" type="sibTrans" cxnId="{DF3E8ED1-BBB2-4391-9647-020C5097A57E}">
      <dgm:prSet/>
      <dgm:spPr/>
      <dgm:t>
        <a:bodyPr/>
        <a:lstStyle/>
        <a:p>
          <a:pPr rtl="1"/>
          <a:endParaRPr lang="he-IL"/>
        </a:p>
      </dgm:t>
    </dgm:pt>
    <dgm:pt modelId="{B6ADA552-FDF6-4543-B981-0AAEFFCD4626}">
      <dgm:prSet phldrT="[טקסט]" custT="1"/>
      <dgm:spPr/>
      <dgm:t>
        <a:bodyPr/>
        <a:lstStyle/>
        <a:p>
          <a:pPr rtl="1"/>
          <a:r>
            <a:rPr lang="en-US" sz="900" dirty="0" smtClean="0">
              <a:latin typeface="+mj-lt"/>
              <a:cs typeface="David" panose="020E0502060401010101" pitchFamily="34" charset="-79"/>
            </a:rPr>
            <a:t>Third Strategic Experience -</a:t>
          </a:r>
        </a:p>
        <a:p>
          <a:r>
            <a:rPr lang="en-US" sz="900" dirty="0" smtClean="0">
              <a:latin typeface="+mj-lt"/>
              <a:cs typeface="David" panose="020E0502060401010101" pitchFamily="34" charset="-79"/>
            </a:rPr>
            <a:t>"East Tour"</a:t>
          </a:r>
          <a:endParaRPr lang="he-IL" sz="900" dirty="0">
            <a:latin typeface="+mj-lt"/>
          </a:endParaRPr>
        </a:p>
      </dgm:t>
    </dgm:pt>
    <dgm:pt modelId="{B9B94A40-C2DF-4AF8-9C62-D73B1CDBA7A8}" type="parTrans" cxnId="{75967DB7-B978-4B6E-B31B-A81D24319C4E}">
      <dgm:prSet/>
      <dgm:spPr/>
      <dgm:t>
        <a:bodyPr/>
        <a:lstStyle/>
        <a:p>
          <a:pPr rtl="1"/>
          <a:endParaRPr lang="he-IL"/>
        </a:p>
      </dgm:t>
    </dgm:pt>
    <dgm:pt modelId="{F34F9753-6A69-4C06-BAA5-6DC54D517BCA}" type="sibTrans" cxnId="{75967DB7-B978-4B6E-B31B-A81D24319C4E}">
      <dgm:prSet/>
      <dgm:spPr/>
      <dgm:t>
        <a:bodyPr/>
        <a:lstStyle/>
        <a:p>
          <a:pPr rtl="1"/>
          <a:endParaRPr lang="he-IL"/>
        </a:p>
      </dgm:t>
    </dgm:pt>
    <dgm:pt modelId="{7561F754-A57E-4157-B2DA-18E68279A92A}">
      <dgm:prSet phldrT="[טקסט]" custT="1"/>
      <dgm:spPr/>
      <dgm:t>
        <a:bodyPr/>
        <a:lstStyle/>
        <a:p>
          <a:pPr rtl="1"/>
          <a:r>
            <a:rPr lang="en-US" sz="800" dirty="0" smtClean="0">
              <a:latin typeface="+mj-lt"/>
            </a:rPr>
            <a:t>Preparation and analysis</a:t>
          </a:r>
          <a:endParaRPr lang="he-IL" sz="800" dirty="0">
            <a:latin typeface="+mj-lt"/>
          </a:endParaRPr>
        </a:p>
      </dgm:t>
    </dgm:pt>
    <dgm:pt modelId="{2ED231D0-9129-4198-8011-85AFC8368E8C}" type="parTrans" cxnId="{08544C0E-F4E6-4BC0-9FD8-7002C0927DF0}">
      <dgm:prSet/>
      <dgm:spPr/>
      <dgm:t>
        <a:bodyPr/>
        <a:lstStyle/>
        <a:p>
          <a:pPr rtl="1"/>
          <a:endParaRPr lang="he-IL" sz="2000">
            <a:latin typeface="+mj-lt"/>
          </a:endParaRPr>
        </a:p>
      </dgm:t>
    </dgm:pt>
    <dgm:pt modelId="{400CC7D2-E1F0-41E1-B616-3F33F26AF367}" type="sibTrans" cxnId="{08544C0E-F4E6-4BC0-9FD8-7002C0927DF0}">
      <dgm:prSet/>
      <dgm:spPr/>
      <dgm:t>
        <a:bodyPr/>
        <a:lstStyle/>
        <a:p>
          <a:pPr rtl="1"/>
          <a:endParaRPr lang="he-IL"/>
        </a:p>
      </dgm:t>
    </dgm:pt>
    <dgm:pt modelId="{6A19E24C-8BF1-4271-8A13-B5444A5B2631}">
      <dgm:prSet phldrT="[טקסט]" custT="1"/>
      <dgm:spPr/>
      <dgm:t>
        <a:bodyPr/>
        <a:lstStyle/>
        <a:p>
          <a:pPr rtl="1"/>
          <a:r>
            <a:rPr lang="en-US" sz="800" dirty="0" smtClean="0">
              <a:latin typeface="+mj-lt"/>
            </a:rPr>
            <a:t>East Tour</a:t>
          </a:r>
          <a:endParaRPr lang="he-IL" sz="800" dirty="0">
            <a:latin typeface="+mj-lt"/>
          </a:endParaRPr>
        </a:p>
      </dgm:t>
    </dgm:pt>
    <dgm:pt modelId="{82DC7EDF-4BEF-482A-8492-D580AFAE38C4}" type="parTrans" cxnId="{CF73595B-9881-4DD2-869C-FBAB0D37CAE1}">
      <dgm:prSet/>
      <dgm:spPr/>
      <dgm:t>
        <a:bodyPr/>
        <a:lstStyle/>
        <a:p>
          <a:pPr rtl="1"/>
          <a:endParaRPr lang="he-IL" sz="2000">
            <a:latin typeface="+mj-lt"/>
          </a:endParaRPr>
        </a:p>
      </dgm:t>
    </dgm:pt>
    <dgm:pt modelId="{A5D7B64F-C32D-4822-9C15-EF78706F8B9A}" type="sibTrans" cxnId="{CF73595B-9881-4DD2-869C-FBAB0D37CAE1}">
      <dgm:prSet/>
      <dgm:spPr/>
      <dgm:t>
        <a:bodyPr/>
        <a:lstStyle/>
        <a:p>
          <a:pPr rtl="1"/>
          <a:endParaRPr lang="he-IL"/>
        </a:p>
      </dgm:t>
    </dgm:pt>
    <dgm:pt modelId="{EFCD9BBC-8F01-4F8A-BAC4-DBE1B0E4BD52}">
      <dgm:prSet phldrT="[טקסט]" custT="1"/>
      <dgm:spPr/>
      <dgm:t>
        <a:bodyPr/>
        <a:lstStyle/>
        <a:p>
          <a:pPr rtl="1"/>
          <a:r>
            <a:rPr lang="en-US" sz="800" dirty="0" smtClean="0">
              <a:latin typeface="+mj-lt"/>
            </a:rPr>
            <a:t>Research and conclusions</a:t>
          </a:r>
          <a:endParaRPr lang="he-IL" sz="800" dirty="0">
            <a:latin typeface="+mj-lt"/>
          </a:endParaRPr>
        </a:p>
      </dgm:t>
    </dgm:pt>
    <dgm:pt modelId="{BC8B293A-91E7-4FBA-BE74-9BC6A52A6136}" type="parTrans" cxnId="{EFFFC85E-A777-49EF-80D2-C06E2CAA963B}">
      <dgm:prSet/>
      <dgm:spPr/>
      <dgm:t>
        <a:bodyPr/>
        <a:lstStyle/>
        <a:p>
          <a:pPr rtl="1"/>
          <a:endParaRPr lang="he-IL" sz="2000">
            <a:latin typeface="+mj-lt"/>
          </a:endParaRPr>
        </a:p>
      </dgm:t>
    </dgm:pt>
    <dgm:pt modelId="{9BD789E4-30F5-484D-8BD1-2040D927734D}" type="sibTrans" cxnId="{EFFFC85E-A777-49EF-80D2-C06E2CAA963B}">
      <dgm:prSet/>
      <dgm:spPr/>
      <dgm:t>
        <a:bodyPr/>
        <a:lstStyle/>
        <a:p>
          <a:pPr rtl="1"/>
          <a:endParaRPr lang="he-IL"/>
        </a:p>
      </dgm:t>
    </dgm:pt>
    <dgm:pt modelId="{C70CEC45-5F80-4F03-B8C4-038F9636A381}" type="pres">
      <dgm:prSet presAssocID="{7D490572-3CF5-4520-976C-D9B107BE56BC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46BFF96D-A7FB-4306-B1A2-920633446DEB}" type="pres">
      <dgm:prSet presAssocID="{09D1C50B-41E3-4062-B18C-939C84AAC7EC}" presName="root" presStyleCnt="0"/>
      <dgm:spPr/>
    </dgm:pt>
    <dgm:pt modelId="{BA175CB1-867E-4BBC-8D94-956193A481FD}" type="pres">
      <dgm:prSet presAssocID="{09D1C50B-41E3-4062-B18C-939C84AAC7EC}" presName="rootComposite" presStyleCnt="0"/>
      <dgm:spPr/>
    </dgm:pt>
    <dgm:pt modelId="{7ED7A4A9-2AD7-4288-BCE6-8CCC9B67C446}" type="pres">
      <dgm:prSet presAssocID="{09D1C50B-41E3-4062-B18C-939C84AAC7EC}" presName="rootText" presStyleLbl="node1" presStyleIdx="0" presStyleCnt="7" custScaleX="146387" custScaleY="163183"/>
      <dgm:spPr/>
      <dgm:t>
        <a:bodyPr/>
        <a:lstStyle/>
        <a:p>
          <a:pPr rtl="1"/>
          <a:endParaRPr lang="he-IL"/>
        </a:p>
      </dgm:t>
    </dgm:pt>
    <dgm:pt modelId="{13A24D55-4BAA-456E-8C7F-68B81309375B}" type="pres">
      <dgm:prSet presAssocID="{09D1C50B-41E3-4062-B18C-939C84AAC7EC}" presName="rootConnector" presStyleLbl="node1" presStyleIdx="0" presStyleCnt="7"/>
      <dgm:spPr/>
      <dgm:t>
        <a:bodyPr/>
        <a:lstStyle/>
        <a:p>
          <a:pPr rtl="1"/>
          <a:endParaRPr lang="he-IL"/>
        </a:p>
      </dgm:t>
    </dgm:pt>
    <dgm:pt modelId="{E9A3CB05-9355-45EE-8054-D095C94C1305}" type="pres">
      <dgm:prSet presAssocID="{09D1C50B-41E3-4062-B18C-939C84AAC7EC}" presName="childShape" presStyleCnt="0"/>
      <dgm:spPr/>
    </dgm:pt>
    <dgm:pt modelId="{C4A04C64-BD84-4BC8-8A84-A80AEC48A5E8}" type="pres">
      <dgm:prSet presAssocID="{093FB9B8-3FF3-4BB4-A39C-F44BEB4D4AF8}" presName="Name13" presStyleLbl="parChTrans1D2" presStyleIdx="0" presStyleCnt="31"/>
      <dgm:spPr/>
      <dgm:t>
        <a:bodyPr/>
        <a:lstStyle/>
        <a:p>
          <a:pPr rtl="1"/>
          <a:endParaRPr lang="he-IL"/>
        </a:p>
      </dgm:t>
    </dgm:pt>
    <dgm:pt modelId="{46926D24-8A48-4668-B2B8-E590AAAD2069}" type="pres">
      <dgm:prSet presAssocID="{5095313C-A6FC-4259-AC30-80A6B45C473B}" presName="childText" presStyleLbl="bgAcc1" presStyleIdx="0" presStyleCnt="3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5F3D88A-86C3-4055-B985-C75D47474419}" type="pres">
      <dgm:prSet presAssocID="{AFAC6491-8F99-4925-B61D-31FE322BE590}" presName="Name13" presStyleLbl="parChTrans1D2" presStyleIdx="1" presStyleCnt="31"/>
      <dgm:spPr/>
      <dgm:t>
        <a:bodyPr/>
        <a:lstStyle/>
        <a:p>
          <a:pPr rtl="1"/>
          <a:endParaRPr lang="he-IL"/>
        </a:p>
      </dgm:t>
    </dgm:pt>
    <dgm:pt modelId="{3E8CEA03-0E9F-4F46-A997-B11CB6ACA389}" type="pres">
      <dgm:prSet presAssocID="{1A177A15-CD30-4160-842E-CA4648BADAFC}" presName="childText" presStyleLbl="bgAcc1" presStyleIdx="1" presStyleCnt="31" custScaleY="13025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4BDCE81-61D2-4B44-8671-37AEA65392C8}" type="pres">
      <dgm:prSet presAssocID="{2B48AF1D-5A68-4997-A997-751B96C37B2C}" presName="Name13" presStyleLbl="parChTrans1D2" presStyleIdx="2" presStyleCnt="31"/>
      <dgm:spPr/>
      <dgm:t>
        <a:bodyPr/>
        <a:lstStyle/>
        <a:p>
          <a:pPr rtl="1"/>
          <a:endParaRPr lang="he-IL"/>
        </a:p>
      </dgm:t>
    </dgm:pt>
    <dgm:pt modelId="{2E953409-2045-452D-BD9B-D39E876ACFEF}" type="pres">
      <dgm:prSet presAssocID="{1FC71951-9B66-428D-B4C4-888E1B49C076}" presName="childText" presStyleLbl="bgAcc1" presStyleIdx="2" presStyleCnt="3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BF03626-2826-4B29-9E68-3BD42E0FCB3E}" type="pres">
      <dgm:prSet presAssocID="{04EC5F1A-08C6-439A-9695-D9B9431507B9}" presName="Name13" presStyleLbl="parChTrans1D2" presStyleIdx="3" presStyleCnt="31"/>
      <dgm:spPr/>
      <dgm:t>
        <a:bodyPr/>
        <a:lstStyle/>
        <a:p>
          <a:pPr rtl="1"/>
          <a:endParaRPr lang="he-IL"/>
        </a:p>
      </dgm:t>
    </dgm:pt>
    <dgm:pt modelId="{E9688EC7-462A-4AF2-BBE5-7ACB56937638}" type="pres">
      <dgm:prSet presAssocID="{C32E064C-CF68-4FCB-9A45-F999CCEDBC30}" presName="childText" presStyleLbl="bgAcc1" presStyleIdx="3" presStyleCnt="3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D0D4EB2-C5BC-44FC-9967-434E7D9E81A6}" type="pres">
      <dgm:prSet presAssocID="{979B0653-7BFE-4A6B-A973-F12CE0B00542}" presName="Name13" presStyleLbl="parChTrans1D2" presStyleIdx="4" presStyleCnt="31"/>
      <dgm:spPr/>
      <dgm:t>
        <a:bodyPr/>
        <a:lstStyle/>
        <a:p>
          <a:pPr rtl="1"/>
          <a:endParaRPr lang="he-IL"/>
        </a:p>
      </dgm:t>
    </dgm:pt>
    <dgm:pt modelId="{4266F7FA-5FD1-4F22-9981-2F77703AB9E3}" type="pres">
      <dgm:prSet presAssocID="{214E2A8D-11DA-4795-BF59-27DB2901080F}" presName="childText" presStyleLbl="bgAcc1" presStyleIdx="4" presStyleCnt="3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B7F7B30-BE21-4505-AE71-3DD61A5EB05A}" type="pres">
      <dgm:prSet presAssocID="{58EC9854-F298-4A45-9234-F4B96498E3CA}" presName="Name13" presStyleLbl="parChTrans1D2" presStyleIdx="5" presStyleCnt="31"/>
      <dgm:spPr/>
      <dgm:t>
        <a:bodyPr/>
        <a:lstStyle/>
        <a:p>
          <a:pPr rtl="1"/>
          <a:endParaRPr lang="he-IL"/>
        </a:p>
      </dgm:t>
    </dgm:pt>
    <dgm:pt modelId="{0D6AB6B5-36BA-4D81-B937-BB7423D453C6}" type="pres">
      <dgm:prSet presAssocID="{B4273A59-B27C-4AE8-97FF-5F6DB82D6298}" presName="childText" presStyleLbl="bgAcc1" presStyleIdx="5" presStyleCnt="3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2A53CEE-648C-48DC-8913-9EED1D7D3541}" type="pres">
      <dgm:prSet presAssocID="{46403DCA-96E3-466F-820C-8480316A73BC}" presName="Name13" presStyleLbl="parChTrans1D2" presStyleIdx="6" presStyleCnt="31"/>
      <dgm:spPr/>
      <dgm:t>
        <a:bodyPr/>
        <a:lstStyle/>
        <a:p>
          <a:pPr rtl="1"/>
          <a:endParaRPr lang="he-IL"/>
        </a:p>
      </dgm:t>
    </dgm:pt>
    <dgm:pt modelId="{55EF9BA2-DC89-40D6-B851-52A6265CAFEF}" type="pres">
      <dgm:prSet presAssocID="{F2716C20-C93F-48A9-8686-33EABA085B19}" presName="childText" presStyleLbl="bgAcc1" presStyleIdx="6" presStyleCnt="3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4CDC97C-C465-4184-BBA5-083FEBB22FD3}" type="pres">
      <dgm:prSet presAssocID="{27362D16-07B3-448F-AB47-D50F15B12536}" presName="root" presStyleCnt="0"/>
      <dgm:spPr/>
    </dgm:pt>
    <dgm:pt modelId="{7A849351-1876-456E-A804-F891EE95D958}" type="pres">
      <dgm:prSet presAssocID="{27362D16-07B3-448F-AB47-D50F15B12536}" presName="rootComposite" presStyleCnt="0"/>
      <dgm:spPr/>
    </dgm:pt>
    <dgm:pt modelId="{391945C1-5573-48E0-8B7C-057B3F9968FB}" type="pres">
      <dgm:prSet presAssocID="{27362D16-07B3-448F-AB47-D50F15B12536}" presName="rootText" presStyleLbl="node1" presStyleIdx="1" presStyleCnt="7" custScaleX="139478" custScaleY="147790"/>
      <dgm:spPr/>
      <dgm:t>
        <a:bodyPr/>
        <a:lstStyle/>
        <a:p>
          <a:pPr rtl="1"/>
          <a:endParaRPr lang="he-IL"/>
        </a:p>
      </dgm:t>
    </dgm:pt>
    <dgm:pt modelId="{3D8E75A7-7AD5-4C11-BB98-D61D9B92FB3A}" type="pres">
      <dgm:prSet presAssocID="{27362D16-07B3-448F-AB47-D50F15B12536}" presName="rootConnector" presStyleLbl="node1" presStyleIdx="1" presStyleCnt="7"/>
      <dgm:spPr/>
      <dgm:t>
        <a:bodyPr/>
        <a:lstStyle/>
        <a:p>
          <a:pPr rtl="1"/>
          <a:endParaRPr lang="he-IL"/>
        </a:p>
      </dgm:t>
    </dgm:pt>
    <dgm:pt modelId="{D03383F9-97D7-4FD4-AD08-6D346CE950DF}" type="pres">
      <dgm:prSet presAssocID="{27362D16-07B3-448F-AB47-D50F15B12536}" presName="childShape" presStyleCnt="0"/>
      <dgm:spPr/>
    </dgm:pt>
    <dgm:pt modelId="{43A41D3E-6756-45EC-9BDE-94BAB4C2C928}" type="pres">
      <dgm:prSet presAssocID="{2D68D65E-BF8D-4536-9EA9-5DF1979D33D3}" presName="Name13" presStyleLbl="parChTrans1D2" presStyleIdx="7" presStyleCnt="31"/>
      <dgm:spPr/>
      <dgm:t>
        <a:bodyPr/>
        <a:lstStyle/>
        <a:p>
          <a:pPr rtl="1"/>
          <a:endParaRPr lang="he-IL"/>
        </a:p>
      </dgm:t>
    </dgm:pt>
    <dgm:pt modelId="{D0741735-5DD4-4E4B-8735-F7BBD9DAEA71}" type="pres">
      <dgm:prSet presAssocID="{E424183E-85B0-40FD-90B6-579953854EFF}" presName="childText" presStyleLbl="bgAcc1" presStyleIdx="7" presStyleCnt="3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F72AD91-D03E-41A4-A5F0-19F34597F9D6}" type="pres">
      <dgm:prSet presAssocID="{1D65386B-3C8A-41A5-BC69-18D534262B9F}" presName="Name13" presStyleLbl="parChTrans1D2" presStyleIdx="8" presStyleCnt="31"/>
      <dgm:spPr/>
      <dgm:t>
        <a:bodyPr/>
        <a:lstStyle/>
        <a:p>
          <a:pPr rtl="1"/>
          <a:endParaRPr lang="he-IL"/>
        </a:p>
      </dgm:t>
    </dgm:pt>
    <dgm:pt modelId="{D23D3A7C-EEE3-4621-AC77-B25706B69D0E}" type="pres">
      <dgm:prSet presAssocID="{0F2A0E07-8A24-46AC-ACFB-5D1F1001792C}" presName="childText" presStyleLbl="bgAcc1" presStyleIdx="8" presStyleCnt="3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DD7613C-2967-4EAD-8AFE-D3F98CC4373B}" type="pres">
      <dgm:prSet presAssocID="{505D806A-8B65-4417-A5DB-72E98F994FDA}" presName="Name13" presStyleLbl="parChTrans1D2" presStyleIdx="9" presStyleCnt="31"/>
      <dgm:spPr/>
      <dgm:t>
        <a:bodyPr/>
        <a:lstStyle/>
        <a:p>
          <a:pPr rtl="1"/>
          <a:endParaRPr lang="he-IL"/>
        </a:p>
      </dgm:t>
    </dgm:pt>
    <dgm:pt modelId="{8757843B-50F0-4AF5-9EE8-E2BE3B8B80D2}" type="pres">
      <dgm:prSet presAssocID="{4831F965-3006-4C98-9260-CCC0F2F11BCF}" presName="childText" presStyleLbl="bgAcc1" presStyleIdx="9" presStyleCnt="3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8A7FDD3-0D51-4918-8EC4-99D80D368FD4}" type="pres">
      <dgm:prSet presAssocID="{F7A9F2E4-EC2E-418D-9C20-4ED78E5043E4}" presName="Name13" presStyleLbl="parChTrans1D2" presStyleIdx="10" presStyleCnt="31"/>
      <dgm:spPr/>
      <dgm:t>
        <a:bodyPr/>
        <a:lstStyle/>
        <a:p>
          <a:pPr rtl="1"/>
          <a:endParaRPr lang="he-IL"/>
        </a:p>
      </dgm:t>
    </dgm:pt>
    <dgm:pt modelId="{D375C71E-FDF1-408E-B253-709EDB0A0ADB}" type="pres">
      <dgm:prSet presAssocID="{0EB8FF25-2AC5-4ACD-9634-EE26586ACE5D}" presName="childText" presStyleLbl="bgAcc1" presStyleIdx="10" presStyleCnt="3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D059E6D-48DB-458F-93CB-51B236C4FB7A}" type="pres">
      <dgm:prSet presAssocID="{F23F25D2-3A79-4276-807F-2D3494456009}" presName="Name13" presStyleLbl="parChTrans1D2" presStyleIdx="11" presStyleCnt="31"/>
      <dgm:spPr/>
      <dgm:t>
        <a:bodyPr/>
        <a:lstStyle/>
        <a:p>
          <a:pPr rtl="1"/>
          <a:endParaRPr lang="he-IL"/>
        </a:p>
      </dgm:t>
    </dgm:pt>
    <dgm:pt modelId="{D6C07221-F1B2-44D2-BB4E-EA74AF157645}" type="pres">
      <dgm:prSet presAssocID="{8481D988-1CD0-4E39-BCC0-BF3BDD8D1EF7}" presName="childText" presStyleLbl="bgAcc1" presStyleIdx="11" presStyleCnt="3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61A4DD7-B6D5-457C-9C38-C3214339D4FE}" type="pres">
      <dgm:prSet presAssocID="{3A69A454-26DE-4905-9E38-02BDAE9220BC}" presName="Name13" presStyleLbl="parChTrans1D2" presStyleIdx="12" presStyleCnt="31"/>
      <dgm:spPr/>
      <dgm:t>
        <a:bodyPr/>
        <a:lstStyle/>
        <a:p>
          <a:pPr rtl="1"/>
          <a:endParaRPr lang="he-IL"/>
        </a:p>
      </dgm:t>
    </dgm:pt>
    <dgm:pt modelId="{654C0339-869C-47FE-B21A-9459CDE19CB3}" type="pres">
      <dgm:prSet presAssocID="{A7826780-1C1B-4F2A-B139-4A5339BEB661}" presName="childText" presStyleLbl="bgAcc1" presStyleIdx="12" presStyleCnt="3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BCA700D-E88B-4FE0-B5BA-BBE8F958D100}" type="pres">
      <dgm:prSet presAssocID="{3247F232-AA73-4D34-BC2A-543DF08CC226}" presName="root" presStyleCnt="0"/>
      <dgm:spPr/>
    </dgm:pt>
    <dgm:pt modelId="{68A5F23F-FB44-4ACD-B42E-66F1FE1C4153}" type="pres">
      <dgm:prSet presAssocID="{3247F232-AA73-4D34-BC2A-543DF08CC226}" presName="rootComposite" presStyleCnt="0"/>
      <dgm:spPr/>
    </dgm:pt>
    <dgm:pt modelId="{2A9B5DAE-3725-4907-A2B4-A43962FC5CAC}" type="pres">
      <dgm:prSet presAssocID="{3247F232-AA73-4D34-BC2A-543DF08CC226}" presName="rootText" presStyleLbl="node1" presStyleIdx="2" presStyleCnt="7" custScaleX="134168" custScaleY="136333" custLinFactNeighborX="1509" custLinFactNeighborY="-2976"/>
      <dgm:spPr/>
      <dgm:t>
        <a:bodyPr/>
        <a:lstStyle/>
        <a:p>
          <a:pPr rtl="1"/>
          <a:endParaRPr lang="he-IL"/>
        </a:p>
      </dgm:t>
    </dgm:pt>
    <dgm:pt modelId="{6C9B4A2F-0F01-4F69-94FC-39B1323A7C01}" type="pres">
      <dgm:prSet presAssocID="{3247F232-AA73-4D34-BC2A-543DF08CC226}" presName="rootConnector" presStyleLbl="node1" presStyleIdx="2" presStyleCnt="7"/>
      <dgm:spPr/>
      <dgm:t>
        <a:bodyPr/>
        <a:lstStyle/>
        <a:p>
          <a:pPr rtl="1"/>
          <a:endParaRPr lang="he-IL"/>
        </a:p>
      </dgm:t>
    </dgm:pt>
    <dgm:pt modelId="{D9D99976-B770-4310-A686-23B397564F21}" type="pres">
      <dgm:prSet presAssocID="{3247F232-AA73-4D34-BC2A-543DF08CC226}" presName="childShape" presStyleCnt="0"/>
      <dgm:spPr/>
    </dgm:pt>
    <dgm:pt modelId="{781B29A2-7FB0-4ACC-8BC3-B2C50A2EFC48}" type="pres">
      <dgm:prSet presAssocID="{4007B642-CD2B-4671-ACFF-239D36D2A154}" presName="Name13" presStyleLbl="parChTrans1D2" presStyleIdx="13" presStyleCnt="31"/>
      <dgm:spPr/>
      <dgm:t>
        <a:bodyPr/>
        <a:lstStyle/>
        <a:p>
          <a:pPr rtl="1"/>
          <a:endParaRPr lang="he-IL"/>
        </a:p>
      </dgm:t>
    </dgm:pt>
    <dgm:pt modelId="{81DF8FE4-F507-4DBA-8CC1-FC2D206285E7}" type="pres">
      <dgm:prSet presAssocID="{E0FE89EC-9792-4A87-A9FE-703119EBC604}" presName="childText" presStyleLbl="bgAcc1" presStyleIdx="13" presStyleCnt="3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DF5DF0B-DFDF-41AB-9508-D527E0A075DB}" type="pres">
      <dgm:prSet presAssocID="{284BAD86-0788-44AF-8BF9-FB4D6BE6C7F3}" presName="Name13" presStyleLbl="parChTrans1D2" presStyleIdx="14" presStyleCnt="31"/>
      <dgm:spPr/>
      <dgm:t>
        <a:bodyPr/>
        <a:lstStyle/>
        <a:p>
          <a:pPr rtl="1"/>
          <a:endParaRPr lang="he-IL"/>
        </a:p>
      </dgm:t>
    </dgm:pt>
    <dgm:pt modelId="{ABCE4973-E3D1-4EB1-96B1-71904BA67446}" type="pres">
      <dgm:prSet presAssocID="{AC81AE3C-F5E3-47C1-973A-78FF633C1654}" presName="childText" presStyleLbl="bgAcc1" presStyleIdx="14" presStyleCnt="3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EA04B5C-17A6-4272-B64D-927196EA34CE}" type="pres">
      <dgm:prSet presAssocID="{93142844-026C-46B8-A55D-FA064BA7C2CB}" presName="Name13" presStyleLbl="parChTrans1D2" presStyleIdx="15" presStyleCnt="31"/>
      <dgm:spPr/>
      <dgm:t>
        <a:bodyPr/>
        <a:lstStyle/>
        <a:p>
          <a:pPr rtl="1"/>
          <a:endParaRPr lang="he-IL"/>
        </a:p>
      </dgm:t>
    </dgm:pt>
    <dgm:pt modelId="{EEBE703A-F9D6-4DDD-A225-40EE070F79CC}" type="pres">
      <dgm:prSet presAssocID="{50730D81-D7CC-42D6-8547-0888483F7479}" presName="childText" presStyleLbl="bgAcc1" presStyleIdx="15" presStyleCnt="3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949B9BF-A192-400C-9A30-3F7BF2C852C0}" type="pres">
      <dgm:prSet presAssocID="{15755A8B-3343-4231-9015-615BBD466878}" presName="root" presStyleCnt="0"/>
      <dgm:spPr/>
    </dgm:pt>
    <dgm:pt modelId="{E2FC6C7B-AFC4-49FF-B621-3B750F8E0075}" type="pres">
      <dgm:prSet presAssocID="{15755A8B-3343-4231-9015-615BBD466878}" presName="rootComposite" presStyleCnt="0"/>
      <dgm:spPr/>
    </dgm:pt>
    <dgm:pt modelId="{4F747671-F67D-49F6-B05A-D1F1C7321155}" type="pres">
      <dgm:prSet presAssocID="{15755A8B-3343-4231-9015-615BBD466878}" presName="rootText" presStyleLbl="node1" presStyleIdx="3" presStyleCnt="7" custScaleX="137435" custScaleY="126215"/>
      <dgm:spPr/>
      <dgm:t>
        <a:bodyPr/>
        <a:lstStyle/>
        <a:p>
          <a:pPr rtl="1"/>
          <a:endParaRPr lang="he-IL"/>
        </a:p>
      </dgm:t>
    </dgm:pt>
    <dgm:pt modelId="{3B06FB9C-B2E4-4504-A104-3EF85D615413}" type="pres">
      <dgm:prSet presAssocID="{15755A8B-3343-4231-9015-615BBD466878}" presName="rootConnector" presStyleLbl="node1" presStyleIdx="3" presStyleCnt="7"/>
      <dgm:spPr/>
      <dgm:t>
        <a:bodyPr/>
        <a:lstStyle/>
        <a:p>
          <a:pPr rtl="1"/>
          <a:endParaRPr lang="he-IL"/>
        </a:p>
      </dgm:t>
    </dgm:pt>
    <dgm:pt modelId="{BD34C478-F69E-47B5-8DB3-9EC0CC3736B1}" type="pres">
      <dgm:prSet presAssocID="{15755A8B-3343-4231-9015-615BBD466878}" presName="childShape" presStyleCnt="0"/>
      <dgm:spPr/>
    </dgm:pt>
    <dgm:pt modelId="{1F5EB16A-1C05-456F-B43A-7C8CA72FAED4}" type="pres">
      <dgm:prSet presAssocID="{082FBCEF-ED97-4B0B-B8C2-D91D67EF4177}" presName="Name13" presStyleLbl="parChTrans1D2" presStyleIdx="16" presStyleCnt="31"/>
      <dgm:spPr/>
      <dgm:t>
        <a:bodyPr/>
        <a:lstStyle/>
        <a:p>
          <a:pPr rtl="1"/>
          <a:endParaRPr lang="he-IL"/>
        </a:p>
      </dgm:t>
    </dgm:pt>
    <dgm:pt modelId="{F21998B1-4CCB-45F4-9E8D-E058D1F55E32}" type="pres">
      <dgm:prSet presAssocID="{F7A4D8C3-8157-4F19-898C-573960D8C93B}" presName="childText" presStyleLbl="bgAcc1" presStyleIdx="16" presStyleCnt="3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4D09DAE-BF0A-480F-9B8A-8BF87A641AAB}" type="pres">
      <dgm:prSet presAssocID="{E8C28C61-5498-45E8-937E-82097016ED01}" presName="Name13" presStyleLbl="parChTrans1D2" presStyleIdx="17" presStyleCnt="31"/>
      <dgm:spPr/>
      <dgm:t>
        <a:bodyPr/>
        <a:lstStyle/>
        <a:p>
          <a:pPr rtl="1"/>
          <a:endParaRPr lang="he-IL"/>
        </a:p>
      </dgm:t>
    </dgm:pt>
    <dgm:pt modelId="{86387227-EA84-44DC-9CA6-55FED77CC2B6}" type="pres">
      <dgm:prSet presAssocID="{780813CE-990A-4CE8-86E6-45DD0FC9AD0C}" presName="childText" presStyleLbl="bgAcc1" presStyleIdx="17" presStyleCnt="3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CCF85AD-51C5-4A61-BAE3-9B96416B372E}" type="pres">
      <dgm:prSet presAssocID="{973B1A0C-9280-4CDE-AB22-18FE189F4628}" presName="Name13" presStyleLbl="parChTrans1D2" presStyleIdx="18" presStyleCnt="31"/>
      <dgm:spPr/>
      <dgm:t>
        <a:bodyPr/>
        <a:lstStyle/>
        <a:p>
          <a:pPr rtl="1"/>
          <a:endParaRPr lang="he-IL"/>
        </a:p>
      </dgm:t>
    </dgm:pt>
    <dgm:pt modelId="{C963E638-8FF4-428B-B1A7-C04F76EB1BE9}" type="pres">
      <dgm:prSet presAssocID="{5AE10F7D-CC02-4395-9877-0D87654DFA2E}" presName="childText" presStyleLbl="bgAcc1" presStyleIdx="18" presStyleCnt="3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47EDEA0-00D1-4A91-ADE6-75E15BA8436B}" type="pres">
      <dgm:prSet presAssocID="{E372EFB8-0DB6-4524-B89F-28C0C7545D30}" presName="root" presStyleCnt="0"/>
      <dgm:spPr/>
    </dgm:pt>
    <dgm:pt modelId="{F84A06B6-21D2-4C7A-8DF6-13A5C97F219E}" type="pres">
      <dgm:prSet presAssocID="{E372EFB8-0DB6-4524-B89F-28C0C7545D30}" presName="rootComposite" presStyleCnt="0"/>
      <dgm:spPr/>
    </dgm:pt>
    <dgm:pt modelId="{CA50DF25-6284-483E-8851-818E0435CFA7}" type="pres">
      <dgm:prSet presAssocID="{E372EFB8-0DB6-4524-B89F-28C0C7545D30}" presName="rootText" presStyleLbl="node1" presStyleIdx="4" presStyleCnt="7" custScaleX="128733" custScaleY="134284"/>
      <dgm:spPr/>
      <dgm:t>
        <a:bodyPr/>
        <a:lstStyle/>
        <a:p>
          <a:pPr rtl="1"/>
          <a:endParaRPr lang="he-IL"/>
        </a:p>
      </dgm:t>
    </dgm:pt>
    <dgm:pt modelId="{A84F09EF-202C-481F-BD9D-F7BF7FDA9813}" type="pres">
      <dgm:prSet presAssocID="{E372EFB8-0DB6-4524-B89F-28C0C7545D30}" presName="rootConnector" presStyleLbl="node1" presStyleIdx="4" presStyleCnt="7"/>
      <dgm:spPr/>
      <dgm:t>
        <a:bodyPr/>
        <a:lstStyle/>
        <a:p>
          <a:pPr rtl="1"/>
          <a:endParaRPr lang="he-IL"/>
        </a:p>
      </dgm:t>
    </dgm:pt>
    <dgm:pt modelId="{84E5F64B-993E-4A17-80E9-3F13984B9963}" type="pres">
      <dgm:prSet presAssocID="{E372EFB8-0DB6-4524-B89F-28C0C7545D30}" presName="childShape" presStyleCnt="0"/>
      <dgm:spPr/>
    </dgm:pt>
    <dgm:pt modelId="{C2761CCC-0970-4504-BDC2-FB9BFA0A110E}" type="pres">
      <dgm:prSet presAssocID="{92186E81-6DBA-4319-A2D5-1B01DDC45335}" presName="Name13" presStyleLbl="parChTrans1D2" presStyleIdx="19" presStyleCnt="31"/>
      <dgm:spPr/>
      <dgm:t>
        <a:bodyPr/>
        <a:lstStyle/>
        <a:p>
          <a:pPr rtl="1"/>
          <a:endParaRPr lang="he-IL"/>
        </a:p>
      </dgm:t>
    </dgm:pt>
    <dgm:pt modelId="{D477035B-6A46-4A05-95DF-50A990D11100}" type="pres">
      <dgm:prSet presAssocID="{5E15C357-ADDB-4E36-B7C6-80573E989A4D}" presName="childText" presStyleLbl="bgAcc1" presStyleIdx="19" presStyleCnt="3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9A8CFC4-B485-41B7-B193-F25061361DEE}" type="pres">
      <dgm:prSet presAssocID="{BC2C1E30-8E06-4882-981E-D10F7130F2D4}" presName="Name13" presStyleLbl="parChTrans1D2" presStyleIdx="20" presStyleCnt="31"/>
      <dgm:spPr/>
      <dgm:t>
        <a:bodyPr/>
        <a:lstStyle/>
        <a:p>
          <a:pPr rtl="1"/>
          <a:endParaRPr lang="he-IL"/>
        </a:p>
      </dgm:t>
    </dgm:pt>
    <dgm:pt modelId="{E8D18E8D-8783-47CA-A5E2-C7681CE4500F}" type="pres">
      <dgm:prSet presAssocID="{B1BE4F5D-7568-4582-80C6-FDD98AE26F78}" presName="childText" presStyleLbl="bgAcc1" presStyleIdx="20" presStyleCnt="3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B493938-45C5-4FCA-8DC1-77FA91A05046}" type="pres">
      <dgm:prSet presAssocID="{8B019F98-1815-4000-9104-1C81C087F399}" presName="Name13" presStyleLbl="parChTrans1D2" presStyleIdx="21" presStyleCnt="31"/>
      <dgm:spPr/>
      <dgm:t>
        <a:bodyPr/>
        <a:lstStyle/>
        <a:p>
          <a:pPr rtl="1"/>
          <a:endParaRPr lang="he-IL"/>
        </a:p>
      </dgm:t>
    </dgm:pt>
    <dgm:pt modelId="{8BB71926-B80F-4613-9FA8-77EF71B6DC98}" type="pres">
      <dgm:prSet presAssocID="{0A52E70C-66B6-485C-BE70-FBFA726DAB3C}" presName="childText" presStyleLbl="bgAcc1" presStyleIdx="21" presStyleCnt="3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54C2A7C-1E7E-4D8C-9000-F14F3BF26D8D}" type="pres">
      <dgm:prSet presAssocID="{93ADE0B7-5AAB-485F-9AB4-3231127EA372}" presName="root" presStyleCnt="0"/>
      <dgm:spPr/>
    </dgm:pt>
    <dgm:pt modelId="{2428BAE9-0DD5-4CA1-BD28-D1793C9F2701}" type="pres">
      <dgm:prSet presAssocID="{93ADE0B7-5AAB-485F-9AB4-3231127EA372}" presName="rootComposite" presStyleCnt="0"/>
      <dgm:spPr/>
    </dgm:pt>
    <dgm:pt modelId="{44BCFF4B-821B-4BFF-95C9-C595A29E2816}" type="pres">
      <dgm:prSet presAssocID="{93ADE0B7-5AAB-485F-9AB4-3231127EA372}" presName="rootText" presStyleLbl="node1" presStyleIdx="5" presStyleCnt="7" custScaleX="134168" custScaleY="136333"/>
      <dgm:spPr/>
      <dgm:t>
        <a:bodyPr/>
        <a:lstStyle/>
        <a:p>
          <a:pPr rtl="1"/>
          <a:endParaRPr lang="he-IL"/>
        </a:p>
      </dgm:t>
    </dgm:pt>
    <dgm:pt modelId="{A2D7F133-68C0-499A-9046-BDE28376374B}" type="pres">
      <dgm:prSet presAssocID="{93ADE0B7-5AAB-485F-9AB4-3231127EA372}" presName="rootConnector" presStyleLbl="node1" presStyleIdx="5" presStyleCnt="7"/>
      <dgm:spPr/>
      <dgm:t>
        <a:bodyPr/>
        <a:lstStyle/>
        <a:p>
          <a:pPr rtl="1"/>
          <a:endParaRPr lang="he-IL"/>
        </a:p>
      </dgm:t>
    </dgm:pt>
    <dgm:pt modelId="{2F2DAF59-86FC-469D-8730-15AE7CA9B302}" type="pres">
      <dgm:prSet presAssocID="{93ADE0B7-5AAB-485F-9AB4-3231127EA372}" presName="childShape" presStyleCnt="0"/>
      <dgm:spPr/>
    </dgm:pt>
    <dgm:pt modelId="{E491406E-519F-447C-946A-60E008220644}" type="pres">
      <dgm:prSet presAssocID="{E4530F2C-DAEE-4683-88B3-FA3049721B1F}" presName="Name13" presStyleLbl="parChTrans1D2" presStyleIdx="22" presStyleCnt="31"/>
      <dgm:spPr/>
      <dgm:t>
        <a:bodyPr/>
        <a:lstStyle/>
        <a:p>
          <a:pPr rtl="1"/>
          <a:endParaRPr lang="he-IL"/>
        </a:p>
      </dgm:t>
    </dgm:pt>
    <dgm:pt modelId="{733BAB3F-0131-49B4-8FC4-90B87C937640}" type="pres">
      <dgm:prSet presAssocID="{84572814-46E4-4DDA-9A79-9114763BC3B4}" presName="childText" presStyleLbl="bgAcc1" presStyleIdx="22" presStyleCnt="3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7D2FB6E-6FE1-4BAB-B105-81AED559C965}" type="pres">
      <dgm:prSet presAssocID="{3D74A12A-0F80-41C4-A05A-B8DF895AD538}" presName="Name13" presStyleLbl="parChTrans1D2" presStyleIdx="23" presStyleCnt="31"/>
      <dgm:spPr/>
      <dgm:t>
        <a:bodyPr/>
        <a:lstStyle/>
        <a:p>
          <a:pPr rtl="1"/>
          <a:endParaRPr lang="he-IL"/>
        </a:p>
      </dgm:t>
    </dgm:pt>
    <dgm:pt modelId="{04E2DC68-C93E-4EBF-906C-16B50839DD81}" type="pres">
      <dgm:prSet presAssocID="{9F0B864A-15AC-49E1-B308-52BB964CF993}" presName="childText" presStyleLbl="bgAcc1" presStyleIdx="23" presStyleCnt="3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6E856CC-96D1-48C7-9C2B-03501E8AF3DC}" type="pres">
      <dgm:prSet presAssocID="{224DEA0D-3619-44EE-AA60-C50C0D6BCE9D}" presName="Name13" presStyleLbl="parChTrans1D2" presStyleIdx="24" presStyleCnt="31"/>
      <dgm:spPr/>
      <dgm:t>
        <a:bodyPr/>
        <a:lstStyle/>
        <a:p>
          <a:pPr rtl="1"/>
          <a:endParaRPr lang="he-IL"/>
        </a:p>
      </dgm:t>
    </dgm:pt>
    <dgm:pt modelId="{7D55E2CC-0B25-48EC-8CC4-3F8ACADF0E32}" type="pres">
      <dgm:prSet presAssocID="{07135997-7638-4523-BCF9-4F5079F87C74}" presName="childText" presStyleLbl="bgAcc1" presStyleIdx="24" presStyleCnt="3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3EB66FC-112D-4F08-88A8-AA49FF471F6E}" type="pres">
      <dgm:prSet presAssocID="{2FECE9C7-700D-42A2-BF14-AA0D926E55AC}" presName="Name13" presStyleLbl="parChTrans1D2" presStyleIdx="25" presStyleCnt="31"/>
      <dgm:spPr/>
      <dgm:t>
        <a:bodyPr/>
        <a:lstStyle/>
        <a:p>
          <a:pPr rtl="1"/>
          <a:endParaRPr lang="he-IL"/>
        </a:p>
      </dgm:t>
    </dgm:pt>
    <dgm:pt modelId="{96E7B268-D83C-4B4D-A5DE-708098A389B7}" type="pres">
      <dgm:prSet presAssocID="{27A3901E-DF53-4121-B98D-DFCC741D0E87}" presName="childText" presStyleLbl="bgAcc1" presStyleIdx="25" presStyleCnt="3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9E28E1B-1FF2-4004-9742-8C6CE21C3BE6}" type="pres">
      <dgm:prSet presAssocID="{AC44BCF6-4BBD-4439-9F52-7415AFB6AB01}" presName="Name13" presStyleLbl="parChTrans1D2" presStyleIdx="26" presStyleCnt="31"/>
      <dgm:spPr/>
      <dgm:t>
        <a:bodyPr/>
        <a:lstStyle/>
        <a:p>
          <a:pPr rtl="1"/>
          <a:endParaRPr lang="he-IL"/>
        </a:p>
      </dgm:t>
    </dgm:pt>
    <dgm:pt modelId="{08FE3E89-7235-45F5-9805-8F3766E63FB8}" type="pres">
      <dgm:prSet presAssocID="{EE897337-184E-48D8-BAA0-E96EEC402BC0}" presName="childText" presStyleLbl="bgAcc1" presStyleIdx="26" presStyleCnt="3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AA8F26F-7A2C-43DA-B8C9-E06EA28A47C4}" type="pres">
      <dgm:prSet presAssocID="{2FA6AD54-BE98-4F2B-A885-E7A04A1F31B4}" presName="Name13" presStyleLbl="parChTrans1D2" presStyleIdx="27" presStyleCnt="31"/>
      <dgm:spPr/>
      <dgm:t>
        <a:bodyPr/>
        <a:lstStyle/>
        <a:p>
          <a:pPr rtl="1"/>
          <a:endParaRPr lang="he-IL"/>
        </a:p>
      </dgm:t>
    </dgm:pt>
    <dgm:pt modelId="{958FDCE1-AB19-4CDF-BFBA-15B02C7AA721}" type="pres">
      <dgm:prSet presAssocID="{8E54E320-EEC0-484F-B04E-F73B70400B20}" presName="childText" presStyleLbl="bgAcc1" presStyleIdx="27" presStyleCnt="3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D792FE4-4FD2-4FD4-9587-01CD744F53CF}" type="pres">
      <dgm:prSet presAssocID="{B6ADA552-FDF6-4543-B981-0AAEFFCD4626}" presName="root" presStyleCnt="0"/>
      <dgm:spPr/>
    </dgm:pt>
    <dgm:pt modelId="{C0C7E6C7-1F0E-4D18-B6B7-2DE426CF339B}" type="pres">
      <dgm:prSet presAssocID="{B6ADA552-FDF6-4543-B981-0AAEFFCD4626}" presName="rootComposite" presStyleCnt="0"/>
      <dgm:spPr/>
    </dgm:pt>
    <dgm:pt modelId="{B7746E18-836B-4E36-A4B9-814CAE4A43ED}" type="pres">
      <dgm:prSet presAssocID="{B6ADA552-FDF6-4543-B981-0AAEFFCD4626}" presName="rootText" presStyleLbl="node1" presStyleIdx="6" presStyleCnt="7" custScaleX="117979" custScaleY="130586"/>
      <dgm:spPr/>
      <dgm:t>
        <a:bodyPr/>
        <a:lstStyle/>
        <a:p>
          <a:pPr rtl="1"/>
          <a:endParaRPr lang="he-IL"/>
        </a:p>
      </dgm:t>
    </dgm:pt>
    <dgm:pt modelId="{541DEA84-1B57-45D1-8FB5-BDA4B5D19C31}" type="pres">
      <dgm:prSet presAssocID="{B6ADA552-FDF6-4543-B981-0AAEFFCD4626}" presName="rootConnector" presStyleLbl="node1" presStyleIdx="6" presStyleCnt="7"/>
      <dgm:spPr/>
      <dgm:t>
        <a:bodyPr/>
        <a:lstStyle/>
        <a:p>
          <a:pPr rtl="1"/>
          <a:endParaRPr lang="he-IL"/>
        </a:p>
      </dgm:t>
    </dgm:pt>
    <dgm:pt modelId="{6FFA763D-13AC-4004-A99C-E50534E6638F}" type="pres">
      <dgm:prSet presAssocID="{B6ADA552-FDF6-4543-B981-0AAEFFCD4626}" presName="childShape" presStyleCnt="0"/>
      <dgm:spPr/>
    </dgm:pt>
    <dgm:pt modelId="{C94E1905-067A-4DFE-814F-45EAF87CB0B6}" type="pres">
      <dgm:prSet presAssocID="{2ED231D0-9129-4198-8011-85AFC8368E8C}" presName="Name13" presStyleLbl="parChTrans1D2" presStyleIdx="28" presStyleCnt="31"/>
      <dgm:spPr/>
      <dgm:t>
        <a:bodyPr/>
        <a:lstStyle/>
        <a:p>
          <a:pPr rtl="1"/>
          <a:endParaRPr lang="he-IL"/>
        </a:p>
      </dgm:t>
    </dgm:pt>
    <dgm:pt modelId="{2A5802DD-4067-40C0-8A16-5B61C9F61FB2}" type="pres">
      <dgm:prSet presAssocID="{7561F754-A57E-4157-B2DA-18E68279A92A}" presName="childText" presStyleLbl="bgAcc1" presStyleIdx="28" presStyleCnt="3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4FBD3B0-1979-491E-9CA4-B1F48AFFBC2B}" type="pres">
      <dgm:prSet presAssocID="{82DC7EDF-4BEF-482A-8492-D580AFAE38C4}" presName="Name13" presStyleLbl="parChTrans1D2" presStyleIdx="29" presStyleCnt="31"/>
      <dgm:spPr/>
      <dgm:t>
        <a:bodyPr/>
        <a:lstStyle/>
        <a:p>
          <a:pPr rtl="1"/>
          <a:endParaRPr lang="he-IL"/>
        </a:p>
      </dgm:t>
    </dgm:pt>
    <dgm:pt modelId="{4CEB0BF7-7974-408B-A858-93C72F4D607F}" type="pres">
      <dgm:prSet presAssocID="{6A19E24C-8BF1-4271-8A13-B5444A5B2631}" presName="childText" presStyleLbl="bgAcc1" presStyleIdx="29" presStyleCnt="31" custLinFactNeighborX="189" custLinFactNeighborY="680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3C211EC-945F-4C2D-9879-0E670B605F4E}" type="pres">
      <dgm:prSet presAssocID="{BC8B293A-91E7-4FBA-BE74-9BC6A52A6136}" presName="Name13" presStyleLbl="parChTrans1D2" presStyleIdx="30" presStyleCnt="31"/>
      <dgm:spPr/>
      <dgm:t>
        <a:bodyPr/>
        <a:lstStyle/>
        <a:p>
          <a:pPr rtl="1"/>
          <a:endParaRPr lang="he-IL"/>
        </a:p>
      </dgm:t>
    </dgm:pt>
    <dgm:pt modelId="{A4EA8A20-DED3-4EBF-BCF6-C4A9D733C4B6}" type="pres">
      <dgm:prSet presAssocID="{EFCD9BBC-8F01-4F8A-BAC4-DBE1B0E4BD52}" presName="childText" presStyleLbl="bgAcc1" presStyleIdx="30" presStyleCnt="3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28698975-3CFA-48CA-A0CF-44BA7A92514F}" srcId="{93ADE0B7-5AAB-485F-9AB4-3231127EA372}" destId="{84572814-46E4-4DDA-9A79-9114763BC3B4}" srcOrd="0" destOrd="0" parTransId="{E4530F2C-DAEE-4683-88B3-FA3049721B1F}" sibTransId="{74934527-E84B-4A63-BCE7-22268A466CFD}"/>
    <dgm:cxn modelId="{C2E36BF7-583F-43F5-B8AB-F979D158F028}" srcId="{15755A8B-3343-4231-9015-615BBD466878}" destId="{5AE10F7D-CC02-4395-9877-0D87654DFA2E}" srcOrd="2" destOrd="0" parTransId="{973B1A0C-9280-4CDE-AB22-18FE189F4628}" sibTransId="{8B71B109-7483-4E19-8789-F41E195B9331}"/>
    <dgm:cxn modelId="{8350950F-0334-4755-809B-8953748ACCAA}" type="presOf" srcId="{4831F965-3006-4C98-9260-CCC0F2F11BCF}" destId="{8757843B-50F0-4AF5-9EE8-E2BE3B8B80D2}" srcOrd="0" destOrd="0" presId="urn:microsoft.com/office/officeart/2005/8/layout/hierarchy3"/>
    <dgm:cxn modelId="{D0527EFF-7954-4CCF-A46E-21738B2C1581}" srcId="{15755A8B-3343-4231-9015-615BBD466878}" destId="{F7A4D8C3-8157-4F19-898C-573960D8C93B}" srcOrd="0" destOrd="0" parTransId="{082FBCEF-ED97-4B0B-B8C2-D91D67EF4177}" sibTransId="{3AE8CF51-17DD-49E6-9D5D-6A8878ECE283}"/>
    <dgm:cxn modelId="{43225891-CC9A-416A-8212-9A9F3B89B2A9}" srcId="{E372EFB8-0DB6-4524-B89F-28C0C7545D30}" destId="{B1BE4F5D-7568-4582-80C6-FDD98AE26F78}" srcOrd="1" destOrd="0" parTransId="{BC2C1E30-8E06-4882-981E-D10F7130F2D4}" sibTransId="{283FC06F-7B18-4CE4-B508-40280CA6A160}"/>
    <dgm:cxn modelId="{CF73595B-9881-4DD2-869C-FBAB0D37CAE1}" srcId="{B6ADA552-FDF6-4543-B981-0AAEFFCD4626}" destId="{6A19E24C-8BF1-4271-8A13-B5444A5B2631}" srcOrd="1" destOrd="0" parTransId="{82DC7EDF-4BEF-482A-8492-D580AFAE38C4}" sibTransId="{A5D7B64F-C32D-4822-9C15-EF78706F8B9A}"/>
    <dgm:cxn modelId="{B5D4DBED-11BA-4115-AAFC-1F46D49B8C8D}" srcId="{7D490572-3CF5-4520-976C-D9B107BE56BC}" destId="{E372EFB8-0DB6-4524-B89F-28C0C7545D30}" srcOrd="4" destOrd="0" parTransId="{3323456F-8B04-4AB8-9218-234256550E9E}" sibTransId="{F9CDA2F0-5917-48F5-B254-F4BD55C6A50B}"/>
    <dgm:cxn modelId="{08544C0E-F4E6-4BC0-9FD8-7002C0927DF0}" srcId="{B6ADA552-FDF6-4543-B981-0AAEFFCD4626}" destId="{7561F754-A57E-4157-B2DA-18E68279A92A}" srcOrd="0" destOrd="0" parTransId="{2ED231D0-9129-4198-8011-85AFC8368E8C}" sibTransId="{400CC7D2-E1F0-41E1-B616-3F33F26AF367}"/>
    <dgm:cxn modelId="{7DF4DD38-D280-4DC8-90F2-8DB9571921D1}" srcId="{7D490572-3CF5-4520-976C-D9B107BE56BC}" destId="{93ADE0B7-5AAB-485F-9AB4-3231127EA372}" srcOrd="5" destOrd="0" parTransId="{E3371171-256C-4BA7-BF75-03307E0AC6AA}" sibTransId="{9A6C1768-EBAE-4A6D-8211-D75ADBA2234B}"/>
    <dgm:cxn modelId="{613978FE-9A36-4AA8-A3D7-1F71CFE7599B}" type="presOf" srcId="{082FBCEF-ED97-4B0B-B8C2-D91D67EF4177}" destId="{1F5EB16A-1C05-456F-B43A-7C8CA72FAED4}" srcOrd="0" destOrd="0" presId="urn:microsoft.com/office/officeart/2005/8/layout/hierarchy3"/>
    <dgm:cxn modelId="{F4058E1C-E6C3-492B-88AE-DBA5DAF2F5D4}" type="presOf" srcId="{284BAD86-0788-44AF-8BF9-FB4D6BE6C7F3}" destId="{4DF5DF0B-DFDF-41AB-9508-D527E0A075DB}" srcOrd="0" destOrd="0" presId="urn:microsoft.com/office/officeart/2005/8/layout/hierarchy3"/>
    <dgm:cxn modelId="{5EC44658-65D8-4F49-A751-16578C9B96B8}" type="presOf" srcId="{3A69A454-26DE-4905-9E38-02BDAE9220BC}" destId="{561A4DD7-B6D5-457C-9C38-C3214339D4FE}" srcOrd="0" destOrd="0" presId="urn:microsoft.com/office/officeart/2005/8/layout/hierarchy3"/>
    <dgm:cxn modelId="{7599D01A-7B8F-4FD4-8C52-7514F527A6C6}" type="presOf" srcId="{07135997-7638-4523-BCF9-4F5079F87C74}" destId="{7D55E2CC-0B25-48EC-8CC4-3F8ACADF0E32}" srcOrd="0" destOrd="0" presId="urn:microsoft.com/office/officeart/2005/8/layout/hierarchy3"/>
    <dgm:cxn modelId="{C698C739-A3AB-488A-A4E9-67A56001795A}" type="presOf" srcId="{8481D988-1CD0-4E39-BCC0-BF3BDD8D1EF7}" destId="{D6C07221-F1B2-44D2-BB4E-EA74AF157645}" srcOrd="0" destOrd="0" presId="urn:microsoft.com/office/officeart/2005/8/layout/hierarchy3"/>
    <dgm:cxn modelId="{06330BA8-D23E-41A2-AAAF-3AFD6E28366F}" srcId="{09D1C50B-41E3-4062-B18C-939C84AAC7EC}" destId="{5095313C-A6FC-4259-AC30-80A6B45C473B}" srcOrd="0" destOrd="0" parTransId="{093FB9B8-3FF3-4BB4-A39C-F44BEB4D4AF8}" sibTransId="{2787910A-E3A0-4033-B2B7-49E25262083C}"/>
    <dgm:cxn modelId="{41D18D42-76BC-444D-A260-97BBF4736B24}" type="presOf" srcId="{9F0B864A-15AC-49E1-B308-52BB964CF993}" destId="{04E2DC68-C93E-4EBF-906C-16B50839DD81}" srcOrd="0" destOrd="0" presId="urn:microsoft.com/office/officeart/2005/8/layout/hierarchy3"/>
    <dgm:cxn modelId="{19A22C62-DC0D-4AAD-9FB1-B776A7364AB2}" srcId="{E372EFB8-0DB6-4524-B89F-28C0C7545D30}" destId="{0A52E70C-66B6-485C-BE70-FBFA726DAB3C}" srcOrd="2" destOrd="0" parTransId="{8B019F98-1815-4000-9104-1C81C087F399}" sibTransId="{4A93A169-CAE3-4F25-9CD7-9AE7CF714D85}"/>
    <dgm:cxn modelId="{0B0DAF92-73FA-44E2-B528-C6603427468A}" type="presOf" srcId="{973B1A0C-9280-4CDE-AB22-18FE189F4628}" destId="{FCCF85AD-51C5-4A61-BAE3-9B96416B372E}" srcOrd="0" destOrd="0" presId="urn:microsoft.com/office/officeart/2005/8/layout/hierarchy3"/>
    <dgm:cxn modelId="{AC2B108E-CBBE-4063-85E6-B149AB7760A8}" type="presOf" srcId="{8E54E320-EEC0-484F-B04E-F73B70400B20}" destId="{958FDCE1-AB19-4CDF-BFBA-15B02C7AA721}" srcOrd="0" destOrd="0" presId="urn:microsoft.com/office/officeart/2005/8/layout/hierarchy3"/>
    <dgm:cxn modelId="{BA90795E-FA0D-4CC7-A7A1-BFAC423C44B2}" srcId="{27362D16-07B3-448F-AB47-D50F15B12536}" destId="{0F2A0E07-8A24-46AC-ACFB-5D1F1001792C}" srcOrd="1" destOrd="0" parTransId="{1D65386B-3C8A-41A5-BC69-18D534262B9F}" sibTransId="{718ABB9E-16FD-48EC-8E7C-A1D086CFB358}"/>
    <dgm:cxn modelId="{BA63D146-20E9-44CE-84A3-542656B09416}" type="presOf" srcId="{84572814-46E4-4DDA-9A79-9114763BC3B4}" destId="{733BAB3F-0131-49B4-8FC4-90B87C937640}" srcOrd="0" destOrd="0" presId="urn:microsoft.com/office/officeart/2005/8/layout/hierarchy3"/>
    <dgm:cxn modelId="{9D285B95-EE57-40B0-AF0E-3DC5B8A1013D}" srcId="{7D490572-3CF5-4520-976C-D9B107BE56BC}" destId="{27362D16-07B3-448F-AB47-D50F15B12536}" srcOrd="1" destOrd="0" parTransId="{3B5455E1-F39E-4614-9776-4BD1EB8371E1}" sibTransId="{9ED27C42-4683-408A-A7BA-AB3A57C1FE39}"/>
    <dgm:cxn modelId="{3FD73492-EF66-435A-9142-BF505A578A94}" type="presOf" srcId="{3D74A12A-0F80-41C4-A05A-B8DF895AD538}" destId="{67D2FB6E-6FE1-4BAB-B105-81AED559C965}" srcOrd="0" destOrd="0" presId="urn:microsoft.com/office/officeart/2005/8/layout/hierarchy3"/>
    <dgm:cxn modelId="{C958C9E7-F7C7-457C-B1C5-C32009C44C00}" srcId="{27362D16-07B3-448F-AB47-D50F15B12536}" destId="{0EB8FF25-2AC5-4ACD-9634-EE26586ACE5D}" srcOrd="3" destOrd="0" parTransId="{F7A9F2E4-EC2E-418D-9C20-4ED78E5043E4}" sibTransId="{CB209B1D-737B-4E80-9FA4-8CBACD112B0A}"/>
    <dgm:cxn modelId="{2B030189-D17B-4E9E-8C9A-5E482B3C08C9}" type="presOf" srcId="{979B0653-7BFE-4A6B-A973-F12CE0B00542}" destId="{1D0D4EB2-C5BC-44FC-9967-434E7D9E81A6}" srcOrd="0" destOrd="0" presId="urn:microsoft.com/office/officeart/2005/8/layout/hierarchy3"/>
    <dgm:cxn modelId="{551A932A-69F1-4A10-85AB-E08A40E8789B}" srcId="{09D1C50B-41E3-4062-B18C-939C84AAC7EC}" destId="{B4273A59-B27C-4AE8-97FF-5F6DB82D6298}" srcOrd="5" destOrd="0" parTransId="{58EC9854-F298-4A45-9234-F4B96498E3CA}" sibTransId="{9B327A8E-5FAF-4B68-906C-3C53CE3BF474}"/>
    <dgm:cxn modelId="{4F03D54F-7558-43A8-B92D-44D3D0399292}" type="presOf" srcId="{1A177A15-CD30-4160-842E-CA4648BADAFC}" destId="{3E8CEA03-0E9F-4F46-A997-B11CB6ACA389}" srcOrd="0" destOrd="0" presId="urn:microsoft.com/office/officeart/2005/8/layout/hierarchy3"/>
    <dgm:cxn modelId="{77D09C65-8740-4118-9F29-9DCC689A040B}" srcId="{09D1C50B-41E3-4062-B18C-939C84AAC7EC}" destId="{F2716C20-C93F-48A9-8686-33EABA085B19}" srcOrd="6" destOrd="0" parTransId="{46403DCA-96E3-466F-820C-8480316A73BC}" sibTransId="{CBE8B16F-1355-4190-AE8D-DC5D70DBE1E9}"/>
    <dgm:cxn modelId="{2E5D8773-9E5D-4BD3-A594-740D0EE3CA34}" type="presOf" srcId="{BC8B293A-91E7-4FBA-BE74-9BC6A52A6136}" destId="{73C211EC-945F-4C2D-9879-0E670B605F4E}" srcOrd="0" destOrd="0" presId="urn:microsoft.com/office/officeart/2005/8/layout/hierarchy3"/>
    <dgm:cxn modelId="{47214D7D-111F-4959-BE7F-F146C3B1D067}" type="presOf" srcId="{E424183E-85B0-40FD-90B6-579953854EFF}" destId="{D0741735-5DD4-4E4B-8735-F7BBD9DAEA71}" srcOrd="0" destOrd="0" presId="urn:microsoft.com/office/officeart/2005/8/layout/hierarchy3"/>
    <dgm:cxn modelId="{BB96935D-291D-4A6B-B4BF-358E58B6F220}" srcId="{09D1C50B-41E3-4062-B18C-939C84AAC7EC}" destId="{C32E064C-CF68-4FCB-9A45-F999CCEDBC30}" srcOrd="3" destOrd="0" parTransId="{04EC5F1A-08C6-439A-9695-D9B9431507B9}" sibTransId="{1EEDA682-908B-4950-8E30-E0D86D316638}"/>
    <dgm:cxn modelId="{EFFFC85E-A777-49EF-80D2-C06E2CAA963B}" srcId="{B6ADA552-FDF6-4543-B981-0AAEFFCD4626}" destId="{EFCD9BBC-8F01-4F8A-BAC4-DBE1B0E4BD52}" srcOrd="2" destOrd="0" parTransId="{BC8B293A-91E7-4FBA-BE74-9BC6A52A6136}" sibTransId="{9BD789E4-30F5-484D-8BD1-2040D927734D}"/>
    <dgm:cxn modelId="{AC43397B-9997-4182-9CFC-B87189F0EE3D}" type="presOf" srcId="{7D490572-3CF5-4520-976C-D9B107BE56BC}" destId="{C70CEC45-5F80-4F03-B8C4-038F9636A381}" srcOrd="0" destOrd="0" presId="urn:microsoft.com/office/officeart/2005/8/layout/hierarchy3"/>
    <dgm:cxn modelId="{F80F344A-0AB6-41ED-8C22-57AA25ABB2AF}" type="presOf" srcId="{93ADE0B7-5AAB-485F-9AB4-3231127EA372}" destId="{44BCFF4B-821B-4BFF-95C9-C595A29E2816}" srcOrd="0" destOrd="0" presId="urn:microsoft.com/office/officeart/2005/8/layout/hierarchy3"/>
    <dgm:cxn modelId="{67DC4777-98D0-4A37-AE22-34E2C7C8152B}" type="presOf" srcId="{8B019F98-1815-4000-9104-1C81C087F399}" destId="{EB493938-45C5-4FCA-8DC1-77FA91A05046}" srcOrd="0" destOrd="0" presId="urn:microsoft.com/office/officeart/2005/8/layout/hierarchy3"/>
    <dgm:cxn modelId="{6B56C0EB-E34A-4211-86E6-611023EBB7BC}" type="presOf" srcId="{BC2C1E30-8E06-4882-981E-D10F7130F2D4}" destId="{99A8CFC4-B485-41B7-B193-F25061361DEE}" srcOrd="0" destOrd="0" presId="urn:microsoft.com/office/officeart/2005/8/layout/hierarchy3"/>
    <dgm:cxn modelId="{DF3E8ED1-BBB2-4391-9647-020C5097A57E}" srcId="{93ADE0B7-5AAB-485F-9AB4-3231127EA372}" destId="{8E54E320-EEC0-484F-B04E-F73B70400B20}" srcOrd="5" destOrd="0" parTransId="{2FA6AD54-BE98-4F2B-A885-E7A04A1F31B4}" sibTransId="{2150A361-E60C-4318-BB1E-7DEE8914523C}"/>
    <dgm:cxn modelId="{6F14FD24-1652-403C-8245-570625018CEE}" type="presOf" srcId="{93142844-026C-46B8-A55D-FA064BA7C2CB}" destId="{8EA04B5C-17A6-4272-B64D-927196EA34CE}" srcOrd="0" destOrd="0" presId="urn:microsoft.com/office/officeart/2005/8/layout/hierarchy3"/>
    <dgm:cxn modelId="{C9324F77-E508-4869-B9DB-CFDA9B45E220}" type="presOf" srcId="{EE897337-184E-48D8-BAA0-E96EEC402BC0}" destId="{08FE3E89-7235-45F5-9805-8F3766E63FB8}" srcOrd="0" destOrd="0" presId="urn:microsoft.com/office/officeart/2005/8/layout/hierarchy3"/>
    <dgm:cxn modelId="{CF8A1575-219C-4022-A933-0843B11FC33E}" srcId="{27362D16-07B3-448F-AB47-D50F15B12536}" destId="{E424183E-85B0-40FD-90B6-579953854EFF}" srcOrd="0" destOrd="0" parTransId="{2D68D65E-BF8D-4536-9EA9-5DF1979D33D3}" sibTransId="{73989C5E-2439-45D5-9C21-E3FAB6AFAC2F}"/>
    <dgm:cxn modelId="{BF090461-8299-4F0D-AE04-17F8BE9ED7C7}" type="presOf" srcId="{27A3901E-DF53-4121-B98D-DFCC741D0E87}" destId="{96E7B268-D83C-4B4D-A5DE-708098A389B7}" srcOrd="0" destOrd="0" presId="urn:microsoft.com/office/officeart/2005/8/layout/hierarchy3"/>
    <dgm:cxn modelId="{FD6A88F1-B13A-4F54-A246-4048D9FB819E}" type="presOf" srcId="{B1BE4F5D-7568-4582-80C6-FDD98AE26F78}" destId="{E8D18E8D-8783-47CA-A5E2-C7681CE4500F}" srcOrd="0" destOrd="0" presId="urn:microsoft.com/office/officeart/2005/8/layout/hierarchy3"/>
    <dgm:cxn modelId="{4619D6D9-91A4-4D7D-A2E5-A0F8651875E5}" type="presOf" srcId="{1D65386B-3C8A-41A5-BC69-18D534262B9F}" destId="{1F72AD91-D03E-41A4-A5F0-19F34597F9D6}" srcOrd="0" destOrd="0" presId="urn:microsoft.com/office/officeart/2005/8/layout/hierarchy3"/>
    <dgm:cxn modelId="{10D9B08E-F0F3-4912-9C5D-55074DBDC6CB}" srcId="{7D490572-3CF5-4520-976C-D9B107BE56BC}" destId="{09D1C50B-41E3-4062-B18C-939C84AAC7EC}" srcOrd="0" destOrd="0" parTransId="{F1D60244-EE2F-4256-B9A5-A2F99F51A382}" sibTransId="{539309BD-7ACE-42B1-95CE-385C5C7E7AA8}"/>
    <dgm:cxn modelId="{75967DB7-B978-4B6E-B31B-A81D24319C4E}" srcId="{7D490572-3CF5-4520-976C-D9B107BE56BC}" destId="{B6ADA552-FDF6-4543-B981-0AAEFFCD4626}" srcOrd="6" destOrd="0" parTransId="{B9B94A40-C2DF-4AF8-9C62-D73B1CDBA7A8}" sibTransId="{F34F9753-6A69-4C06-BAA5-6DC54D517BCA}"/>
    <dgm:cxn modelId="{88DCA277-C1AA-45A4-8E91-28F20C58227F}" type="presOf" srcId="{1FC71951-9B66-428D-B4C4-888E1B49C076}" destId="{2E953409-2045-452D-BD9B-D39E876ACFEF}" srcOrd="0" destOrd="0" presId="urn:microsoft.com/office/officeart/2005/8/layout/hierarchy3"/>
    <dgm:cxn modelId="{88590D1A-A025-419E-91AE-509499226DC6}" type="presOf" srcId="{EFCD9BBC-8F01-4F8A-BAC4-DBE1B0E4BD52}" destId="{A4EA8A20-DED3-4EBF-BCF6-C4A9D733C4B6}" srcOrd="0" destOrd="0" presId="urn:microsoft.com/office/officeart/2005/8/layout/hierarchy3"/>
    <dgm:cxn modelId="{4E3EB2BE-5DD9-46FD-B530-CCDC09098256}" type="presOf" srcId="{5AE10F7D-CC02-4395-9877-0D87654DFA2E}" destId="{C963E638-8FF4-428B-B1A7-C04F76EB1BE9}" srcOrd="0" destOrd="0" presId="urn:microsoft.com/office/officeart/2005/8/layout/hierarchy3"/>
    <dgm:cxn modelId="{DFCD198C-F53B-4601-9478-8A6F48B73AD3}" type="presOf" srcId="{2ED231D0-9129-4198-8011-85AFC8368E8C}" destId="{C94E1905-067A-4DFE-814F-45EAF87CB0B6}" srcOrd="0" destOrd="0" presId="urn:microsoft.com/office/officeart/2005/8/layout/hierarchy3"/>
    <dgm:cxn modelId="{9CEDC8CD-C9AF-4D11-90E1-D4C92B7ABCBA}" srcId="{3247F232-AA73-4D34-BC2A-543DF08CC226}" destId="{50730D81-D7CC-42D6-8547-0888483F7479}" srcOrd="2" destOrd="0" parTransId="{93142844-026C-46B8-A55D-FA064BA7C2CB}" sibTransId="{3766ADC0-EF24-4F1D-A868-43ADB80176E6}"/>
    <dgm:cxn modelId="{244051D4-7DBE-4266-A266-4941C4ABDF19}" type="presOf" srcId="{AC81AE3C-F5E3-47C1-973A-78FF633C1654}" destId="{ABCE4973-E3D1-4EB1-96B1-71904BA67446}" srcOrd="0" destOrd="0" presId="urn:microsoft.com/office/officeart/2005/8/layout/hierarchy3"/>
    <dgm:cxn modelId="{634F33AE-1A9C-440B-9381-3D65870F92F1}" srcId="{09D1C50B-41E3-4062-B18C-939C84AAC7EC}" destId="{1A177A15-CD30-4160-842E-CA4648BADAFC}" srcOrd="1" destOrd="0" parTransId="{AFAC6491-8F99-4925-B61D-31FE322BE590}" sibTransId="{AD17D87B-C090-4470-A31D-8B789975E1B7}"/>
    <dgm:cxn modelId="{CC14C72A-A20B-4F6B-9D22-91BB671514C6}" type="presOf" srcId="{82DC7EDF-4BEF-482A-8492-D580AFAE38C4}" destId="{A4FBD3B0-1979-491E-9CA4-B1F48AFFBC2B}" srcOrd="0" destOrd="0" presId="urn:microsoft.com/office/officeart/2005/8/layout/hierarchy3"/>
    <dgm:cxn modelId="{4783F97F-4AF6-475C-AB03-BEB8F8CD970A}" srcId="{93ADE0B7-5AAB-485F-9AB4-3231127EA372}" destId="{EE897337-184E-48D8-BAA0-E96EEC402BC0}" srcOrd="4" destOrd="0" parTransId="{AC44BCF6-4BBD-4439-9F52-7415AFB6AB01}" sibTransId="{1C0826B6-0718-43CD-9E09-A733A59BF284}"/>
    <dgm:cxn modelId="{9BA37D53-1EFC-4991-869D-E4CD95309DE3}" type="presOf" srcId="{E4530F2C-DAEE-4683-88B3-FA3049721B1F}" destId="{E491406E-519F-447C-946A-60E008220644}" srcOrd="0" destOrd="0" presId="urn:microsoft.com/office/officeart/2005/8/layout/hierarchy3"/>
    <dgm:cxn modelId="{8BC665E7-CDB0-4F4A-838A-05F800083F6A}" type="presOf" srcId="{4007B642-CD2B-4671-ACFF-239D36D2A154}" destId="{781B29A2-7FB0-4ACC-8BC3-B2C50A2EFC48}" srcOrd="0" destOrd="0" presId="urn:microsoft.com/office/officeart/2005/8/layout/hierarchy3"/>
    <dgm:cxn modelId="{DF5E00EC-6633-4F23-8B14-D1C014B19379}" srcId="{09D1C50B-41E3-4062-B18C-939C84AAC7EC}" destId="{214E2A8D-11DA-4795-BF59-27DB2901080F}" srcOrd="4" destOrd="0" parTransId="{979B0653-7BFE-4A6B-A973-F12CE0B00542}" sibTransId="{ED2BE507-2B0A-423F-8CD1-2B17CF14602C}"/>
    <dgm:cxn modelId="{34697C2B-F5EC-467A-A4A1-9A6179276B57}" type="presOf" srcId="{2B48AF1D-5A68-4997-A997-751B96C37B2C}" destId="{A4BDCE81-61D2-4B44-8671-37AEA65392C8}" srcOrd="0" destOrd="0" presId="urn:microsoft.com/office/officeart/2005/8/layout/hierarchy3"/>
    <dgm:cxn modelId="{EC2BCF96-4B43-44E3-8D58-21983264B60B}" type="presOf" srcId="{C32E064C-CF68-4FCB-9A45-F999CCEDBC30}" destId="{E9688EC7-462A-4AF2-BBE5-7ACB56937638}" srcOrd="0" destOrd="0" presId="urn:microsoft.com/office/officeart/2005/8/layout/hierarchy3"/>
    <dgm:cxn modelId="{13666C13-9152-4660-89BC-947EB12BB780}" type="presOf" srcId="{0A52E70C-66B6-485C-BE70-FBFA726DAB3C}" destId="{8BB71926-B80F-4613-9FA8-77EF71B6DC98}" srcOrd="0" destOrd="0" presId="urn:microsoft.com/office/officeart/2005/8/layout/hierarchy3"/>
    <dgm:cxn modelId="{5E3DBAEC-BF8E-4157-BFEC-51C9631AB56B}" type="presOf" srcId="{F23F25D2-3A79-4276-807F-2D3494456009}" destId="{6D059E6D-48DB-458F-93CB-51B236C4FB7A}" srcOrd="0" destOrd="0" presId="urn:microsoft.com/office/officeart/2005/8/layout/hierarchy3"/>
    <dgm:cxn modelId="{DC45F4B2-29EC-489F-B3C0-85A6F09D1B3B}" type="presOf" srcId="{5E15C357-ADDB-4E36-B7C6-80573E989A4D}" destId="{D477035B-6A46-4A05-95DF-50A990D11100}" srcOrd="0" destOrd="0" presId="urn:microsoft.com/office/officeart/2005/8/layout/hierarchy3"/>
    <dgm:cxn modelId="{DB1ABC33-2B11-485E-9448-E68D745592B1}" type="presOf" srcId="{2FECE9C7-700D-42A2-BF14-AA0D926E55AC}" destId="{83EB66FC-112D-4F08-88A8-AA49FF471F6E}" srcOrd="0" destOrd="0" presId="urn:microsoft.com/office/officeart/2005/8/layout/hierarchy3"/>
    <dgm:cxn modelId="{63A9AECB-209A-4CBD-BA97-C4117FBA1934}" type="presOf" srcId="{15755A8B-3343-4231-9015-615BBD466878}" destId="{3B06FB9C-B2E4-4504-A104-3EF85D615413}" srcOrd="1" destOrd="0" presId="urn:microsoft.com/office/officeart/2005/8/layout/hierarchy3"/>
    <dgm:cxn modelId="{CB15C29A-C066-4819-B1DA-A26B9C287ADA}" type="presOf" srcId="{B4273A59-B27C-4AE8-97FF-5F6DB82D6298}" destId="{0D6AB6B5-36BA-4D81-B937-BB7423D453C6}" srcOrd="0" destOrd="0" presId="urn:microsoft.com/office/officeart/2005/8/layout/hierarchy3"/>
    <dgm:cxn modelId="{0BF6A1F8-0095-4268-90FB-1349CC0806DC}" type="presOf" srcId="{780813CE-990A-4CE8-86E6-45DD0FC9AD0C}" destId="{86387227-EA84-44DC-9CA6-55FED77CC2B6}" srcOrd="0" destOrd="0" presId="urn:microsoft.com/office/officeart/2005/8/layout/hierarchy3"/>
    <dgm:cxn modelId="{6C68EDBE-39C4-4B80-92EE-895D10E39434}" type="presOf" srcId="{50730D81-D7CC-42D6-8547-0888483F7479}" destId="{EEBE703A-F9D6-4DDD-A225-40EE070F79CC}" srcOrd="0" destOrd="0" presId="urn:microsoft.com/office/officeart/2005/8/layout/hierarchy3"/>
    <dgm:cxn modelId="{13D07CB9-FB39-4E84-ABF0-54176A3916DF}" type="presOf" srcId="{B6ADA552-FDF6-4543-B981-0AAEFFCD4626}" destId="{B7746E18-836B-4E36-A4B9-814CAE4A43ED}" srcOrd="0" destOrd="0" presId="urn:microsoft.com/office/officeart/2005/8/layout/hierarchy3"/>
    <dgm:cxn modelId="{33EFB245-7604-410E-AC4B-2FC45D0FC164}" type="presOf" srcId="{F2716C20-C93F-48A9-8686-33EABA085B19}" destId="{55EF9BA2-DC89-40D6-B851-52A6265CAFEF}" srcOrd="0" destOrd="0" presId="urn:microsoft.com/office/officeart/2005/8/layout/hierarchy3"/>
    <dgm:cxn modelId="{A9E13540-43B9-4301-906D-D6DDADB8A64B}" type="presOf" srcId="{505D806A-8B65-4417-A5DB-72E98F994FDA}" destId="{2DD7613C-2967-4EAD-8AFE-D3F98CC4373B}" srcOrd="0" destOrd="0" presId="urn:microsoft.com/office/officeart/2005/8/layout/hierarchy3"/>
    <dgm:cxn modelId="{C1DDD7F5-0188-4978-8B8A-9E1961384CF9}" type="presOf" srcId="{15755A8B-3343-4231-9015-615BBD466878}" destId="{4F747671-F67D-49F6-B05A-D1F1C7321155}" srcOrd="0" destOrd="0" presId="urn:microsoft.com/office/officeart/2005/8/layout/hierarchy3"/>
    <dgm:cxn modelId="{43D2930E-9B37-45B2-9189-34DC2BFFC11F}" type="presOf" srcId="{E0FE89EC-9792-4A87-A9FE-703119EBC604}" destId="{81DF8FE4-F507-4DBA-8CC1-FC2D206285E7}" srcOrd="0" destOrd="0" presId="urn:microsoft.com/office/officeart/2005/8/layout/hierarchy3"/>
    <dgm:cxn modelId="{3EA18651-22CA-4007-A6A4-4AFB84C3987F}" srcId="{7D490572-3CF5-4520-976C-D9B107BE56BC}" destId="{15755A8B-3343-4231-9015-615BBD466878}" srcOrd="3" destOrd="0" parTransId="{419F29F6-EFD6-412B-B57F-25E28F3B737E}" sibTransId="{34990C37-5BFC-4922-A5D0-99D96EB9B0FB}"/>
    <dgm:cxn modelId="{00B12401-EA9A-4B97-86D5-7D6CF77BF2B4}" srcId="{27362D16-07B3-448F-AB47-D50F15B12536}" destId="{4831F965-3006-4C98-9260-CCC0F2F11BCF}" srcOrd="2" destOrd="0" parTransId="{505D806A-8B65-4417-A5DB-72E98F994FDA}" sibTransId="{87048B13-D807-4B82-A9E2-7634B2A5FC5F}"/>
    <dgm:cxn modelId="{E4D18A0F-A807-403A-A673-47767610A047}" type="presOf" srcId="{AFAC6491-8F99-4925-B61D-31FE322BE590}" destId="{45F3D88A-86C3-4055-B985-C75D47474419}" srcOrd="0" destOrd="0" presId="urn:microsoft.com/office/officeart/2005/8/layout/hierarchy3"/>
    <dgm:cxn modelId="{62663BAF-AC24-44CA-A5CC-29E7FB4739D0}" type="presOf" srcId="{5095313C-A6FC-4259-AC30-80A6B45C473B}" destId="{46926D24-8A48-4668-B2B8-E590AAAD2069}" srcOrd="0" destOrd="0" presId="urn:microsoft.com/office/officeart/2005/8/layout/hierarchy3"/>
    <dgm:cxn modelId="{BB96C5DF-6546-4F29-B077-09BAF16E5794}" srcId="{3247F232-AA73-4D34-BC2A-543DF08CC226}" destId="{AC81AE3C-F5E3-47C1-973A-78FF633C1654}" srcOrd="1" destOrd="0" parTransId="{284BAD86-0788-44AF-8BF9-FB4D6BE6C7F3}" sibTransId="{A64432B6-61E9-4C22-AC0B-AFC03A1265DC}"/>
    <dgm:cxn modelId="{610F95F6-8FAF-49D7-B6C8-1D6F4E1B7512}" type="presOf" srcId="{093FB9B8-3FF3-4BB4-A39C-F44BEB4D4AF8}" destId="{C4A04C64-BD84-4BC8-8A84-A80AEC48A5E8}" srcOrd="0" destOrd="0" presId="urn:microsoft.com/office/officeart/2005/8/layout/hierarchy3"/>
    <dgm:cxn modelId="{639ED8F2-1CC6-4127-B0EA-F0B5762FC16E}" type="presOf" srcId="{09D1C50B-41E3-4062-B18C-939C84AAC7EC}" destId="{7ED7A4A9-2AD7-4288-BCE6-8CCC9B67C446}" srcOrd="0" destOrd="0" presId="urn:microsoft.com/office/officeart/2005/8/layout/hierarchy3"/>
    <dgm:cxn modelId="{EE9EB3FC-186F-449D-8B88-C77CFF8ECB49}" type="presOf" srcId="{0EB8FF25-2AC5-4ACD-9634-EE26586ACE5D}" destId="{D375C71E-FDF1-408E-B253-709EDB0A0ADB}" srcOrd="0" destOrd="0" presId="urn:microsoft.com/office/officeart/2005/8/layout/hierarchy3"/>
    <dgm:cxn modelId="{EE813C69-0FD1-4E5F-BBC8-01849933ADC2}" type="presOf" srcId="{46403DCA-96E3-466F-820C-8480316A73BC}" destId="{82A53CEE-648C-48DC-8913-9EED1D7D3541}" srcOrd="0" destOrd="0" presId="urn:microsoft.com/office/officeart/2005/8/layout/hierarchy3"/>
    <dgm:cxn modelId="{D5DDA253-69D2-4E32-B510-BE5D84E619E5}" type="presOf" srcId="{58EC9854-F298-4A45-9234-F4B96498E3CA}" destId="{3B7F7B30-BE21-4505-AE71-3DD61A5EB05A}" srcOrd="0" destOrd="0" presId="urn:microsoft.com/office/officeart/2005/8/layout/hierarchy3"/>
    <dgm:cxn modelId="{C365B708-C1F1-4D28-9453-252FB5A96074}" type="presOf" srcId="{E372EFB8-0DB6-4524-B89F-28C0C7545D30}" destId="{CA50DF25-6284-483E-8851-818E0435CFA7}" srcOrd="0" destOrd="0" presId="urn:microsoft.com/office/officeart/2005/8/layout/hierarchy3"/>
    <dgm:cxn modelId="{7044B718-EE7C-46B6-9BF1-03361B3695FF}" type="presOf" srcId="{3247F232-AA73-4D34-BC2A-543DF08CC226}" destId="{2A9B5DAE-3725-4907-A2B4-A43962FC5CAC}" srcOrd="0" destOrd="0" presId="urn:microsoft.com/office/officeart/2005/8/layout/hierarchy3"/>
    <dgm:cxn modelId="{3553C234-C96D-486C-9C1C-8037B758E1CD}" type="presOf" srcId="{B6ADA552-FDF6-4543-B981-0AAEFFCD4626}" destId="{541DEA84-1B57-45D1-8FB5-BDA4B5D19C31}" srcOrd="1" destOrd="0" presId="urn:microsoft.com/office/officeart/2005/8/layout/hierarchy3"/>
    <dgm:cxn modelId="{CB772B91-C66D-4DAC-9C1A-E53BD5C6240C}" srcId="{27362D16-07B3-448F-AB47-D50F15B12536}" destId="{8481D988-1CD0-4E39-BCC0-BF3BDD8D1EF7}" srcOrd="4" destOrd="0" parTransId="{F23F25D2-3A79-4276-807F-2D3494456009}" sibTransId="{4C46A495-9528-4B91-9377-10FAB16A9FC6}"/>
    <dgm:cxn modelId="{D7E1696F-54A4-404A-9FA5-6DDB677C5F3A}" type="presOf" srcId="{27362D16-07B3-448F-AB47-D50F15B12536}" destId="{391945C1-5573-48E0-8B7C-057B3F9968FB}" srcOrd="0" destOrd="0" presId="urn:microsoft.com/office/officeart/2005/8/layout/hierarchy3"/>
    <dgm:cxn modelId="{09B3DB87-AD6C-4D6B-BD76-54B8EC189FAE}" srcId="{09D1C50B-41E3-4062-B18C-939C84AAC7EC}" destId="{1FC71951-9B66-428D-B4C4-888E1B49C076}" srcOrd="2" destOrd="0" parTransId="{2B48AF1D-5A68-4997-A997-751B96C37B2C}" sibTransId="{25346071-20B7-4E96-AB51-1F342851062A}"/>
    <dgm:cxn modelId="{AC347774-3432-4A41-89D8-7249A84DBF89}" type="presOf" srcId="{04EC5F1A-08C6-439A-9695-D9B9431507B9}" destId="{CBF03626-2826-4B29-9E68-3BD42E0FCB3E}" srcOrd="0" destOrd="0" presId="urn:microsoft.com/office/officeart/2005/8/layout/hierarchy3"/>
    <dgm:cxn modelId="{BE4307BE-3AAE-4FB5-9F1B-51C3802F43C7}" type="presOf" srcId="{214E2A8D-11DA-4795-BF59-27DB2901080F}" destId="{4266F7FA-5FD1-4F22-9981-2F77703AB9E3}" srcOrd="0" destOrd="0" presId="urn:microsoft.com/office/officeart/2005/8/layout/hierarchy3"/>
    <dgm:cxn modelId="{B03A2E37-6BA6-4AE0-AA4E-6F8363C93291}" srcId="{27362D16-07B3-448F-AB47-D50F15B12536}" destId="{A7826780-1C1B-4F2A-B139-4A5339BEB661}" srcOrd="5" destOrd="0" parTransId="{3A69A454-26DE-4905-9E38-02BDAE9220BC}" sibTransId="{FE2531AE-8B3D-4F6E-A5AF-B9F78ED4D14A}"/>
    <dgm:cxn modelId="{B9FD9051-B443-4EA7-B13C-1E782A7F09E1}" type="presOf" srcId="{7561F754-A57E-4157-B2DA-18E68279A92A}" destId="{2A5802DD-4067-40C0-8A16-5B61C9F61FB2}" srcOrd="0" destOrd="0" presId="urn:microsoft.com/office/officeart/2005/8/layout/hierarchy3"/>
    <dgm:cxn modelId="{D31D2B8A-0BDC-4E9E-8684-EA7D3CEE24EC}" type="presOf" srcId="{A7826780-1C1B-4F2A-B139-4A5339BEB661}" destId="{654C0339-869C-47FE-B21A-9459CDE19CB3}" srcOrd="0" destOrd="0" presId="urn:microsoft.com/office/officeart/2005/8/layout/hierarchy3"/>
    <dgm:cxn modelId="{22411D22-05B8-4A7E-B392-50A7BF9F81F5}" type="presOf" srcId="{27362D16-07B3-448F-AB47-D50F15B12536}" destId="{3D8E75A7-7AD5-4C11-BB98-D61D9B92FB3A}" srcOrd="1" destOrd="0" presId="urn:microsoft.com/office/officeart/2005/8/layout/hierarchy3"/>
    <dgm:cxn modelId="{C5FEE68D-F07B-445F-963A-DE7BCB31DAB9}" srcId="{15755A8B-3343-4231-9015-615BBD466878}" destId="{780813CE-990A-4CE8-86E6-45DD0FC9AD0C}" srcOrd="1" destOrd="0" parTransId="{E8C28C61-5498-45E8-937E-82097016ED01}" sibTransId="{8376AAF1-A32D-46EA-A672-051D290D5CFF}"/>
    <dgm:cxn modelId="{E6EC8886-B0CD-4A36-A576-743413D67B1F}" type="presOf" srcId="{6A19E24C-8BF1-4271-8A13-B5444A5B2631}" destId="{4CEB0BF7-7974-408B-A858-93C72F4D607F}" srcOrd="0" destOrd="0" presId="urn:microsoft.com/office/officeart/2005/8/layout/hierarchy3"/>
    <dgm:cxn modelId="{DDC2D13B-D4E5-44F8-BF40-DA7BCB6F5A70}" type="presOf" srcId="{F7A9F2E4-EC2E-418D-9C20-4ED78E5043E4}" destId="{A8A7FDD3-0D51-4918-8EC4-99D80D368FD4}" srcOrd="0" destOrd="0" presId="urn:microsoft.com/office/officeart/2005/8/layout/hierarchy3"/>
    <dgm:cxn modelId="{5561DC34-E8F8-4CDD-8DCE-5D312CAB880F}" type="presOf" srcId="{E372EFB8-0DB6-4524-B89F-28C0C7545D30}" destId="{A84F09EF-202C-481F-BD9D-F7BF7FDA9813}" srcOrd="1" destOrd="0" presId="urn:microsoft.com/office/officeart/2005/8/layout/hierarchy3"/>
    <dgm:cxn modelId="{E0D91B97-B03C-4BB8-AF2B-2C0FC00ACD5C}" type="presOf" srcId="{93ADE0B7-5AAB-485F-9AB4-3231127EA372}" destId="{A2D7F133-68C0-499A-9046-BDE28376374B}" srcOrd="1" destOrd="0" presId="urn:microsoft.com/office/officeart/2005/8/layout/hierarchy3"/>
    <dgm:cxn modelId="{0463A9E3-7B18-478F-8AAC-F449856476C4}" srcId="{3247F232-AA73-4D34-BC2A-543DF08CC226}" destId="{E0FE89EC-9792-4A87-A9FE-703119EBC604}" srcOrd="0" destOrd="0" parTransId="{4007B642-CD2B-4671-ACFF-239D36D2A154}" sibTransId="{145BFEAE-713B-4076-B422-50BD50D55BBB}"/>
    <dgm:cxn modelId="{477D6734-334B-44E4-8C54-CED9F1A5D5FE}" type="presOf" srcId="{92186E81-6DBA-4319-A2D5-1B01DDC45335}" destId="{C2761CCC-0970-4504-BDC2-FB9BFA0A110E}" srcOrd="0" destOrd="0" presId="urn:microsoft.com/office/officeart/2005/8/layout/hierarchy3"/>
    <dgm:cxn modelId="{6E8EA4B6-C95C-4ECE-A61B-795462BF7343}" srcId="{93ADE0B7-5AAB-485F-9AB4-3231127EA372}" destId="{27A3901E-DF53-4121-B98D-DFCC741D0E87}" srcOrd="3" destOrd="0" parTransId="{2FECE9C7-700D-42A2-BF14-AA0D926E55AC}" sibTransId="{FFE2630B-388C-42F2-9A73-035C85279574}"/>
    <dgm:cxn modelId="{1BB8DD58-A1FB-42E6-9416-E2A414B597E7}" srcId="{93ADE0B7-5AAB-485F-9AB4-3231127EA372}" destId="{07135997-7638-4523-BCF9-4F5079F87C74}" srcOrd="2" destOrd="0" parTransId="{224DEA0D-3619-44EE-AA60-C50C0D6BCE9D}" sibTransId="{36128B15-585B-44A1-83D1-8C2BFFDDAF05}"/>
    <dgm:cxn modelId="{B82EE0CC-4614-45B6-8D64-216CC68FDC61}" type="presOf" srcId="{F7A4D8C3-8157-4F19-898C-573960D8C93B}" destId="{F21998B1-4CCB-45F4-9E8D-E058D1F55E32}" srcOrd="0" destOrd="0" presId="urn:microsoft.com/office/officeart/2005/8/layout/hierarchy3"/>
    <dgm:cxn modelId="{BBA1DA96-FA32-4EB1-8DE1-CABE0FABB08C}" type="presOf" srcId="{224DEA0D-3619-44EE-AA60-C50C0D6BCE9D}" destId="{36E856CC-96D1-48C7-9C2B-03501E8AF3DC}" srcOrd="0" destOrd="0" presId="urn:microsoft.com/office/officeart/2005/8/layout/hierarchy3"/>
    <dgm:cxn modelId="{3781477A-33B4-46E4-9FF0-1A0EC93279C0}" srcId="{93ADE0B7-5AAB-485F-9AB4-3231127EA372}" destId="{9F0B864A-15AC-49E1-B308-52BB964CF993}" srcOrd="1" destOrd="0" parTransId="{3D74A12A-0F80-41C4-A05A-B8DF895AD538}" sibTransId="{653BFB74-0925-4895-9C17-E3984BED619E}"/>
    <dgm:cxn modelId="{4B958D84-7DAD-4A5C-93B9-41F698A9E8D7}" srcId="{7D490572-3CF5-4520-976C-D9B107BE56BC}" destId="{3247F232-AA73-4D34-BC2A-543DF08CC226}" srcOrd="2" destOrd="0" parTransId="{EAEED258-2BDD-4852-8CF4-02C6B7F0AB9A}" sibTransId="{1998282C-740A-4191-8069-098F780DA9B6}"/>
    <dgm:cxn modelId="{40C1B9B6-0806-44F1-878F-6AB657241BA1}" type="presOf" srcId="{09D1C50B-41E3-4062-B18C-939C84AAC7EC}" destId="{13A24D55-4BAA-456E-8C7F-68B81309375B}" srcOrd="1" destOrd="0" presId="urn:microsoft.com/office/officeart/2005/8/layout/hierarchy3"/>
    <dgm:cxn modelId="{DB7DC462-3596-4385-84FD-99B0DE56E394}" type="presOf" srcId="{2FA6AD54-BE98-4F2B-A885-E7A04A1F31B4}" destId="{1AA8F26F-7A2C-43DA-B8C9-E06EA28A47C4}" srcOrd="0" destOrd="0" presId="urn:microsoft.com/office/officeart/2005/8/layout/hierarchy3"/>
    <dgm:cxn modelId="{D916E1BA-6A8E-4F71-BC59-459ECA120031}" type="presOf" srcId="{E8C28C61-5498-45E8-937E-82097016ED01}" destId="{74D09DAE-BF0A-480F-9B8A-8BF87A641AAB}" srcOrd="0" destOrd="0" presId="urn:microsoft.com/office/officeart/2005/8/layout/hierarchy3"/>
    <dgm:cxn modelId="{CA925069-5EDD-4262-972D-E50694C8D106}" type="presOf" srcId="{3247F232-AA73-4D34-BC2A-543DF08CC226}" destId="{6C9B4A2F-0F01-4F69-94FC-39B1323A7C01}" srcOrd="1" destOrd="0" presId="urn:microsoft.com/office/officeart/2005/8/layout/hierarchy3"/>
    <dgm:cxn modelId="{02E1F325-ADFE-4302-8A34-6B1D80CDEBD1}" type="presOf" srcId="{0F2A0E07-8A24-46AC-ACFB-5D1F1001792C}" destId="{D23D3A7C-EEE3-4621-AC77-B25706B69D0E}" srcOrd="0" destOrd="0" presId="urn:microsoft.com/office/officeart/2005/8/layout/hierarchy3"/>
    <dgm:cxn modelId="{4D92E87F-054A-4DDB-A09F-845D67496325}" type="presOf" srcId="{AC44BCF6-4BBD-4439-9F52-7415AFB6AB01}" destId="{29E28E1B-1FF2-4004-9742-8C6CE21C3BE6}" srcOrd="0" destOrd="0" presId="urn:microsoft.com/office/officeart/2005/8/layout/hierarchy3"/>
    <dgm:cxn modelId="{FEEE8C08-7198-41B1-97DA-49BA2CD58F32}" type="presOf" srcId="{2D68D65E-BF8D-4536-9EA9-5DF1979D33D3}" destId="{43A41D3E-6756-45EC-9BDE-94BAB4C2C928}" srcOrd="0" destOrd="0" presId="urn:microsoft.com/office/officeart/2005/8/layout/hierarchy3"/>
    <dgm:cxn modelId="{F0F1DF07-34AA-4192-AFB3-AD32CCBB516D}" srcId="{E372EFB8-0DB6-4524-B89F-28C0C7545D30}" destId="{5E15C357-ADDB-4E36-B7C6-80573E989A4D}" srcOrd="0" destOrd="0" parTransId="{92186E81-6DBA-4319-A2D5-1B01DDC45335}" sibTransId="{54933099-B2DD-43C5-A21F-07D540077D35}"/>
    <dgm:cxn modelId="{D7AECB94-81D0-47E1-B5AE-E18F9E8D9BB7}" type="presParOf" srcId="{C70CEC45-5F80-4F03-B8C4-038F9636A381}" destId="{46BFF96D-A7FB-4306-B1A2-920633446DEB}" srcOrd="0" destOrd="0" presId="urn:microsoft.com/office/officeart/2005/8/layout/hierarchy3"/>
    <dgm:cxn modelId="{A525D16B-5E38-42C3-B70C-84E24B8074D3}" type="presParOf" srcId="{46BFF96D-A7FB-4306-B1A2-920633446DEB}" destId="{BA175CB1-867E-4BBC-8D94-956193A481FD}" srcOrd="0" destOrd="0" presId="urn:microsoft.com/office/officeart/2005/8/layout/hierarchy3"/>
    <dgm:cxn modelId="{695E5B0B-1015-422A-88CC-FB07D11671F5}" type="presParOf" srcId="{BA175CB1-867E-4BBC-8D94-956193A481FD}" destId="{7ED7A4A9-2AD7-4288-BCE6-8CCC9B67C446}" srcOrd="0" destOrd="0" presId="urn:microsoft.com/office/officeart/2005/8/layout/hierarchy3"/>
    <dgm:cxn modelId="{ED8CE243-4FB1-4CA5-8020-5CE119623F87}" type="presParOf" srcId="{BA175CB1-867E-4BBC-8D94-956193A481FD}" destId="{13A24D55-4BAA-456E-8C7F-68B81309375B}" srcOrd="1" destOrd="0" presId="urn:microsoft.com/office/officeart/2005/8/layout/hierarchy3"/>
    <dgm:cxn modelId="{46D68209-34AA-41F3-930A-0FA35585D0C0}" type="presParOf" srcId="{46BFF96D-A7FB-4306-B1A2-920633446DEB}" destId="{E9A3CB05-9355-45EE-8054-D095C94C1305}" srcOrd="1" destOrd="0" presId="urn:microsoft.com/office/officeart/2005/8/layout/hierarchy3"/>
    <dgm:cxn modelId="{1761EBCC-F8D6-4060-88E9-4D6FE8F8CDB5}" type="presParOf" srcId="{E9A3CB05-9355-45EE-8054-D095C94C1305}" destId="{C4A04C64-BD84-4BC8-8A84-A80AEC48A5E8}" srcOrd="0" destOrd="0" presId="urn:microsoft.com/office/officeart/2005/8/layout/hierarchy3"/>
    <dgm:cxn modelId="{7062A1A6-53FE-411D-A416-627CEE2FAAB9}" type="presParOf" srcId="{E9A3CB05-9355-45EE-8054-D095C94C1305}" destId="{46926D24-8A48-4668-B2B8-E590AAAD2069}" srcOrd="1" destOrd="0" presId="urn:microsoft.com/office/officeart/2005/8/layout/hierarchy3"/>
    <dgm:cxn modelId="{B999899A-A21D-47EB-8507-4C4AEE380CB9}" type="presParOf" srcId="{E9A3CB05-9355-45EE-8054-D095C94C1305}" destId="{45F3D88A-86C3-4055-B985-C75D47474419}" srcOrd="2" destOrd="0" presId="urn:microsoft.com/office/officeart/2005/8/layout/hierarchy3"/>
    <dgm:cxn modelId="{152B69B4-5F33-4BFE-8529-D21D7315628C}" type="presParOf" srcId="{E9A3CB05-9355-45EE-8054-D095C94C1305}" destId="{3E8CEA03-0E9F-4F46-A997-B11CB6ACA389}" srcOrd="3" destOrd="0" presId="urn:microsoft.com/office/officeart/2005/8/layout/hierarchy3"/>
    <dgm:cxn modelId="{50C7EEBB-987E-4D27-BE76-8ADC3A3A358D}" type="presParOf" srcId="{E9A3CB05-9355-45EE-8054-D095C94C1305}" destId="{A4BDCE81-61D2-4B44-8671-37AEA65392C8}" srcOrd="4" destOrd="0" presId="urn:microsoft.com/office/officeart/2005/8/layout/hierarchy3"/>
    <dgm:cxn modelId="{FFB73CA2-8197-49FE-B7E5-6B846C28FDC2}" type="presParOf" srcId="{E9A3CB05-9355-45EE-8054-D095C94C1305}" destId="{2E953409-2045-452D-BD9B-D39E876ACFEF}" srcOrd="5" destOrd="0" presId="urn:microsoft.com/office/officeart/2005/8/layout/hierarchy3"/>
    <dgm:cxn modelId="{9BA95B59-EF2D-4C5B-85C0-1863CA9E6EEC}" type="presParOf" srcId="{E9A3CB05-9355-45EE-8054-D095C94C1305}" destId="{CBF03626-2826-4B29-9E68-3BD42E0FCB3E}" srcOrd="6" destOrd="0" presId="urn:microsoft.com/office/officeart/2005/8/layout/hierarchy3"/>
    <dgm:cxn modelId="{6AFEB715-B0B5-4E40-ABDF-EBD54138BC71}" type="presParOf" srcId="{E9A3CB05-9355-45EE-8054-D095C94C1305}" destId="{E9688EC7-462A-4AF2-BBE5-7ACB56937638}" srcOrd="7" destOrd="0" presId="urn:microsoft.com/office/officeart/2005/8/layout/hierarchy3"/>
    <dgm:cxn modelId="{5ABACAD5-BD95-4161-930B-63249BB63577}" type="presParOf" srcId="{E9A3CB05-9355-45EE-8054-D095C94C1305}" destId="{1D0D4EB2-C5BC-44FC-9967-434E7D9E81A6}" srcOrd="8" destOrd="0" presId="urn:microsoft.com/office/officeart/2005/8/layout/hierarchy3"/>
    <dgm:cxn modelId="{6A969282-824A-4DEB-87C4-A97C925BA6BE}" type="presParOf" srcId="{E9A3CB05-9355-45EE-8054-D095C94C1305}" destId="{4266F7FA-5FD1-4F22-9981-2F77703AB9E3}" srcOrd="9" destOrd="0" presId="urn:microsoft.com/office/officeart/2005/8/layout/hierarchy3"/>
    <dgm:cxn modelId="{9022AA07-8EB7-45F1-AAAB-9491A722D1C0}" type="presParOf" srcId="{E9A3CB05-9355-45EE-8054-D095C94C1305}" destId="{3B7F7B30-BE21-4505-AE71-3DD61A5EB05A}" srcOrd="10" destOrd="0" presId="urn:microsoft.com/office/officeart/2005/8/layout/hierarchy3"/>
    <dgm:cxn modelId="{AE4AB167-7789-4821-B2AB-D2951ECBA3BC}" type="presParOf" srcId="{E9A3CB05-9355-45EE-8054-D095C94C1305}" destId="{0D6AB6B5-36BA-4D81-B937-BB7423D453C6}" srcOrd="11" destOrd="0" presId="urn:microsoft.com/office/officeart/2005/8/layout/hierarchy3"/>
    <dgm:cxn modelId="{D3BF548A-064D-4B72-9DE9-952389126157}" type="presParOf" srcId="{E9A3CB05-9355-45EE-8054-D095C94C1305}" destId="{82A53CEE-648C-48DC-8913-9EED1D7D3541}" srcOrd="12" destOrd="0" presId="urn:microsoft.com/office/officeart/2005/8/layout/hierarchy3"/>
    <dgm:cxn modelId="{CDC76B9E-3465-4A04-9BFE-D410E9B9E0AF}" type="presParOf" srcId="{E9A3CB05-9355-45EE-8054-D095C94C1305}" destId="{55EF9BA2-DC89-40D6-B851-52A6265CAFEF}" srcOrd="13" destOrd="0" presId="urn:microsoft.com/office/officeart/2005/8/layout/hierarchy3"/>
    <dgm:cxn modelId="{790C6BCD-24FC-4F4F-A7DD-DE7DAD92FC3B}" type="presParOf" srcId="{C70CEC45-5F80-4F03-B8C4-038F9636A381}" destId="{64CDC97C-C465-4184-BBA5-083FEBB22FD3}" srcOrd="1" destOrd="0" presId="urn:microsoft.com/office/officeart/2005/8/layout/hierarchy3"/>
    <dgm:cxn modelId="{F0275CDE-7419-42A5-AF25-D20377046483}" type="presParOf" srcId="{64CDC97C-C465-4184-BBA5-083FEBB22FD3}" destId="{7A849351-1876-456E-A804-F891EE95D958}" srcOrd="0" destOrd="0" presId="urn:microsoft.com/office/officeart/2005/8/layout/hierarchy3"/>
    <dgm:cxn modelId="{E1F52561-5C18-4DCB-957D-A9BEDF63C634}" type="presParOf" srcId="{7A849351-1876-456E-A804-F891EE95D958}" destId="{391945C1-5573-48E0-8B7C-057B3F9968FB}" srcOrd="0" destOrd="0" presId="urn:microsoft.com/office/officeart/2005/8/layout/hierarchy3"/>
    <dgm:cxn modelId="{08C21E66-8647-4D32-8A21-BB9B98DE56CB}" type="presParOf" srcId="{7A849351-1876-456E-A804-F891EE95D958}" destId="{3D8E75A7-7AD5-4C11-BB98-D61D9B92FB3A}" srcOrd="1" destOrd="0" presId="urn:microsoft.com/office/officeart/2005/8/layout/hierarchy3"/>
    <dgm:cxn modelId="{93FE4056-69A4-43A9-BD65-ADA821B70215}" type="presParOf" srcId="{64CDC97C-C465-4184-BBA5-083FEBB22FD3}" destId="{D03383F9-97D7-4FD4-AD08-6D346CE950DF}" srcOrd="1" destOrd="0" presId="urn:microsoft.com/office/officeart/2005/8/layout/hierarchy3"/>
    <dgm:cxn modelId="{78559C42-85DB-431D-8CA2-B0577EAC52B0}" type="presParOf" srcId="{D03383F9-97D7-4FD4-AD08-6D346CE950DF}" destId="{43A41D3E-6756-45EC-9BDE-94BAB4C2C928}" srcOrd="0" destOrd="0" presId="urn:microsoft.com/office/officeart/2005/8/layout/hierarchy3"/>
    <dgm:cxn modelId="{9149C4CE-3BA5-4F91-8688-420B12ADD4D6}" type="presParOf" srcId="{D03383F9-97D7-4FD4-AD08-6D346CE950DF}" destId="{D0741735-5DD4-4E4B-8735-F7BBD9DAEA71}" srcOrd="1" destOrd="0" presId="urn:microsoft.com/office/officeart/2005/8/layout/hierarchy3"/>
    <dgm:cxn modelId="{93D6B80B-ECE1-45A7-8111-0C3C3FD53635}" type="presParOf" srcId="{D03383F9-97D7-4FD4-AD08-6D346CE950DF}" destId="{1F72AD91-D03E-41A4-A5F0-19F34597F9D6}" srcOrd="2" destOrd="0" presId="urn:microsoft.com/office/officeart/2005/8/layout/hierarchy3"/>
    <dgm:cxn modelId="{7B05BBE1-0853-4962-B65C-BF0466A421A8}" type="presParOf" srcId="{D03383F9-97D7-4FD4-AD08-6D346CE950DF}" destId="{D23D3A7C-EEE3-4621-AC77-B25706B69D0E}" srcOrd="3" destOrd="0" presId="urn:microsoft.com/office/officeart/2005/8/layout/hierarchy3"/>
    <dgm:cxn modelId="{8CE491D1-4D11-4B04-B323-40616E5F6177}" type="presParOf" srcId="{D03383F9-97D7-4FD4-AD08-6D346CE950DF}" destId="{2DD7613C-2967-4EAD-8AFE-D3F98CC4373B}" srcOrd="4" destOrd="0" presId="urn:microsoft.com/office/officeart/2005/8/layout/hierarchy3"/>
    <dgm:cxn modelId="{17A77976-F4EF-469E-90D9-077B7EABB029}" type="presParOf" srcId="{D03383F9-97D7-4FD4-AD08-6D346CE950DF}" destId="{8757843B-50F0-4AF5-9EE8-E2BE3B8B80D2}" srcOrd="5" destOrd="0" presId="urn:microsoft.com/office/officeart/2005/8/layout/hierarchy3"/>
    <dgm:cxn modelId="{6DC8A34C-44F3-4B59-ADD3-A104C21A3C1A}" type="presParOf" srcId="{D03383F9-97D7-4FD4-AD08-6D346CE950DF}" destId="{A8A7FDD3-0D51-4918-8EC4-99D80D368FD4}" srcOrd="6" destOrd="0" presId="urn:microsoft.com/office/officeart/2005/8/layout/hierarchy3"/>
    <dgm:cxn modelId="{6B065561-2C40-4063-93A2-6374B612A97D}" type="presParOf" srcId="{D03383F9-97D7-4FD4-AD08-6D346CE950DF}" destId="{D375C71E-FDF1-408E-B253-709EDB0A0ADB}" srcOrd="7" destOrd="0" presId="urn:microsoft.com/office/officeart/2005/8/layout/hierarchy3"/>
    <dgm:cxn modelId="{BF2EA756-C95A-4557-A136-2D7074CA83D0}" type="presParOf" srcId="{D03383F9-97D7-4FD4-AD08-6D346CE950DF}" destId="{6D059E6D-48DB-458F-93CB-51B236C4FB7A}" srcOrd="8" destOrd="0" presId="urn:microsoft.com/office/officeart/2005/8/layout/hierarchy3"/>
    <dgm:cxn modelId="{CBE9BDA6-34CF-48EF-807A-D443279DFB07}" type="presParOf" srcId="{D03383F9-97D7-4FD4-AD08-6D346CE950DF}" destId="{D6C07221-F1B2-44D2-BB4E-EA74AF157645}" srcOrd="9" destOrd="0" presId="urn:microsoft.com/office/officeart/2005/8/layout/hierarchy3"/>
    <dgm:cxn modelId="{D3C4ECDF-6D44-4B98-B20F-F1C1AE37C95B}" type="presParOf" srcId="{D03383F9-97D7-4FD4-AD08-6D346CE950DF}" destId="{561A4DD7-B6D5-457C-9C38-C3214339D4FE}" srcOrd="10" destOrd="0" presId="urn:microsoft.com/office/officeart/2005/8/layout/hierarchy3"/>
    <dgm:cxn modelId="{D276C5D1-E98D-42DC-84FA-6DD24CD4E93B}" type="presParOf" srcId="{D03383F9-97D7-4FD4-AD08-6D346CE950DF}" destId="{654C0339-869C-47FE-B21A-9459CDE19CB3}" srcOrd="11" destOrd="0" presId="urn:microsoft.com/office/officeart/2005/8/layout/hierarchy3"/>
    <dgm:cxn modelId="{F6E987C1-75B3-4853-ACED-00126BC198BA}" type="presParOf" srcId="{C70CEC45-5F80-4F03-B8C4-038F9636A381}" destId="{FBCA700D-E88B-4FE0-B5BA-BBE8F958D100}" srcOrd="2" destOrd="0" presId="urn:microsoft.com/office/officeart/2005/8/layout/hierarchy3"/>
    <dgm:cxn modelId="{F28281CC-C9A0-4F6A-AA92-192457F8BF34}" type="presParOf" srcId="{FBCA700D-E88B-4FE0-B5BA-BBE8F958D100}" destId="{68A5F23F-FB44-4ACD-B42E-66F1FE1C4153}" srcOrd="0" destOrd="0" presId="urn:microsoft.com/office/officeart/2005/8/layout/hierarchy3"/>
    <dgm:cxn modelId="{29E642B1-F428-4697-B31B-E91E7D92C620}" type="presParOf" srcId="{68A5F23F-FB44-4ACD-B42E-66F1FE1C4153}" destId="{2A9B5DAE-3725-4907-A2B4-A43962FC5CAC}" srcOrd="0" destOrd="0" presId="urn:microsoft.com/office/officeart/2005/8/layout/hierarchy3"/>
    <dgm:cxn modelId="{C3D182CC-6BC1-4535-B3E2-17C5FD5D5835}" type="presParOf" srcId="{68A5F23F-FB44-4ACD-B42E-66F1FE1C4153}" destId="{6C9B4A2F-0F01-4F69-94FC-39B1323A7C01}" srcOrd="1" destOrd="0" presId="urn:microsoft.com/office/officeart/2005/8/layout/hierarchy3"/>
    <dgm:cxn modelId="{ABDD54C3-FA34-4A18-88DF-29CC8A23C9E0}" type="presParOf" srcId="{FBCA700D-E88B-4FE0-B5BA-BBE8F958D100}" destId="{D9D99976-B770-4310-A686-23B397564F21}" srcOrd="1" destOrd="0" presId="urn:microsoft.com/office/officeart/2005/8/layout/hierarchy3"/>
    <dgm:cxn modelId="{49268B67-52A0-4168-AA61-5D74AE0A87CD}" type="presParOf" srcId="{D9D99976-B770-4310-A686-23B397564F21}" destId="{781B29A2-7FB0-4ACC-8BC3-B2C50A2EFC48}" srcOrd="0" destOrd="0" presId="urn:microsoft.com/office/officeart/2005/8/layout/hierarchy3"/>
    <dgm:cxn modelId="{F6B62CF5-009E-4B72-A707-EFAD2A51A9EC}" type="presParOf" srcId="{D9D99976-B770-4310-A686-23B397564F21}" destId="{81DF8FE4-F507-4DBA-8CC1-FC2D206285E7}" srcOrd="1" destOrd="0" presId="urn:microsoft.com/office/officeart/2005/8/layout/hierarchy3"/>
    <dgm:cxn modelId="{D8470A0A-7A14-4E9A-842B-EC145EAD3ACD}" type="presParOf" srcId="{D9D99976-B770-4310-A686-23B397564F21}" destId="{4DF5DF0B-DFDF-41AB-9508-D527E0A075DB}" srcOrd="2" destOrd="0" presId="urn:microsoft.com/office/officeart/2005/8/layout/hierarchy3"/>
    <dgm:cxn modelId="{70A57085-556B-4225-91AC-F77E43FD79FD}" type="presParOf" srcId="{D9D99976-B770-4310-A686-23B397564F21}" destId="{ABCE4973-E3D1-4EB1-96B1-71904BA67446}" srcOrd="3" destOrd="0" presId="urn:microsoft.com/office/officeart/2005/8/layout/hierarchy3"/>
    <dgm:cxn modelId="{353C0773-33CF-4940-BF3D-794834127A8A}" type="presParOf" srcId="{D9D99976-B770-4310-A686-23B397564F21}" destId="{8EA04B5C-17A6-4272-B64D-927196EA34CE}" srcOrd="4" destOrd="0" presId="urn:microsoft.com/office/officeart/2005/8/layout/hierarchy3"/>
    <dgm:cxn modelId="{F6631832-97CF-42CD-A858-2E88ECB87E02}" type="presParOf" srcId="{D9D99976-B770-4310-A686-23B397564F21}" destId="{EEBE703A-F9D6-4DDD-A225-40EE070F79CC}" srcOrd="5" destOrd="0" presId="urn:microsoft.com/office/officeart/2005/8/layout/hierarchy3"/>
    <dgm:cxn modelId="{9C8E1C87-F333-4ADF-9A52-7CC676998C39}" type="presParOf" srcId="{C70CEC45-5F80-4F03-B8C4-038F9636A381}" destId="{F949B9BF-A192-400C-9A30-3F7BF2C852C0}" srcOrd="3" destOrd="0" presId="urn:microsoft.com/office/officeart/2005/8/layout/hierarchy3"/>
    <dgm:cxn modelId="{E8DFD079-1656-4020-8141-2A6070282DE5}" type="presParOf" srcId="{F949B9BF-A192-400C-9A30-3F7BF2C852C0}" destId="{E2FC6C7B-AFC4-49FF-B621-3B750F8E0075}" srcOrd="0" destOrd="0" presId="urn:microsoft.com/office/officeart/2005/8/layout/hierarchy3"/>
    <dgm:cxn modelId="{2B84FC7C-25C1-4CCE-9647-C56FD101693B}" type="presParOf" srcId="{E2FC6C7B-AFC4-49FF-B621-3B750F8E0075}" destId="{4F747671-F67D-49F6-B05A-D1F1C7321155}" srcOrd="0" destOrd="0" presId="urn:microsoft.com/office/officeart/2005/8/layout/hierarchy3"/>
    <dgm:cxn modelId="{2F7EE8F2-CA18-491D-8AB6-D798248E40D9}" type="presParOf" srcId="{E2FC6C7B-AFC4-49FF-B621-3B750F8E0075}" destId="{3B06FB9C-B2E4-4504-A104-3EF85D615413}" srcOrd="1" destOrd="0" presId="urn:microsoft.com/office/officeart/2005/8/layout/hierarchy3"/>
    <dgm:cxn modelId="{7C9858DF-511F-49AF-883A-4C101E157724}" type="presParOf" srcId="{F949B9BF-A192-400C-9A30-3F7BF2C852C0}" destId="{BD34C478-F69E-47B5-8DB3-9EC0CC3736B1}" srcOrd="1" destOrd="0" presId="urn:microsoft.com/office/officeart/2005/8/layout/hierarchy3"/>
    <dgm:cxn modelId="{64DD8F55-8DE8-4C9C-BA44-E30501CB80D7}" type="presParOf" srcId="{BD34C478-F69E-47B5-8DB3-9EC0CC3736B1}" destId="{1F5EB16A-1C05-456F-B43A-7C8CA72FAED4}" srcOrd="0" destOrd="0" presId="urn:microsoft.com/office/officeart/2005/8/layout/hierarchy3"/>
    <dgm:cxn modelId="{C860DA6C-E41E-4AE0-B17F-73592C3A4530}" type="presParOf" srcId="{BD34C478-F69E-47B5-8DB3-9EC0CC3736B1}" destId="{F21998B1-4CCB-45F4-9E8D-E058D1F55E32}" srcOrd="1" destOrd="0" presId="urn:microsoft.com/office/officeart/2005/8/layout/hierarchy3"/>
    <dgm:cxn modelId="{6C9A1C2F-921E-49B5-8E60-F94CF2457328}" type="presParOf" srcId="{BD34C478-F69E-47B5-8DB3-9EC0CC3736B1}" destId="{74D09DAE-BF0A-480F-9B8A-8BF87A641AAB}" srcOrd="2" destOrd="0" presId="urn:microsoft.com/office/officeart/2005/8/layout/hierarchy3"/>
    <dgm:cxn modelId="{B589A9FC-3874-45A1-9820-13EEF2C432D8}" type="presParOf" srcId="{BD34C478-F69E-47B5-8DB3-9EC0CC3736B1}" destId="{86387227-EA84-44DC-9CA6-55FED77CC2B6}" srcOrd="3" destOrd="0" presId="urn:microsoft.com/office/officeart/2005/8/layout/hierarchy3"/>
    <dgm:cxn modelId="{34686EC8-D024-4C06-AAEB-FF459DAF16CA}" type="presParOf" srcId="{BD34C478-F69E-47B5-8DB3-9EC0CC3736B1}" destId="{FCCF85AD-51C5-4A61-BAE3-9B96416B372E}" srcOrd="4" destOrd="0" presId="urn:microsoft.com/office/officeart/2005/8/layout/hierarchy3"/>
    <dgm:cxn modelId="{8D37B72D-D0BA-45B5-B9D7-B02CEDCB4D26}" type="presParOf" srcId="{BD34C478-F69E-47B5-8DB3-9EC0CC3736B1}" destId="{C963E638-8FF4-428B-B1A7-C04F76EB1BE9}" srcOrd="5" destOrd="0" presId="urn:microsoft.com/office/officeart/2005/8/layout/hierarchy3"/>
    <dgm:cxn modelId="{5E9642BF-675C-4863-843B-4C324EAF2B70}" type="presParOf" srcId="{C70CEC45-5F80-4F03-B8C4-038F9636A381}" destId="{147EDEA0-00D1-4A91-ADE6-75E15BA8436B}" srcOrd="4" destOrd="0" presId="urn:microsoft.com/office/officeart/2005/8/layout/hierarchy3"/>
    <dgm:cxn modelId="{B6E696DD-85EA-4E51-BEDA-84DB7B54BEB6}" type="presParOf" srcId="{147EDEA0-00D1-4A91-ADE6-75E15BA8436B}" destId="{F84A06B6-21D2-4C7A-8DF6-13A5C97F219E}" srcOrd="0" destOrd="0" presId="urn:microsoft.com/office/officeart/2005/8/layout/hierarchy3"/>
    <dgm:cxn modelId="{3B2FA866-3CBF-461D-A044-B054CAD0761D}" type="presParOf" srcId="{F84A06B6-21D2-4C7A-8DF6-13A5C97F219E}" destId="{CA50DF25-6284-483E-8851-818E0435CFA7}" srcOrd="0" destOrd="0" presId="urn:microsoft.com/office/officeart/2005/8/layout/hierarchy3"/>
    <dgm:cxn modelId="{D2F2B259-0753-42BA-91E0-6F262B1B19B5}" type="presParOf" srcId="{F84A06B6-21D2-4C7A-8DF6-13A5C97F219E}" destId="{A84F09EF-202C-481F-BD9D-F7BF7FDA9813}" srcOrd="1" destOrd="0" presId="urn:microsoft.com/office/officeart/2005/8/layout/hierarchy3"/>
    <dgm:cxn modelId="{2029FFD4-9283-4EEF-A7BE-ACEEA5802978}" type="presParOf" srcId="{147EDEA0-00D1-4A91-ADE6-75E15BA8436B}" destId="{84E5F64B-993E-4A17-80E9-3F13984B9963}" srcOrd="1" destOrd="0" presId="urn:microsoft.com/office/officeart/2005/8/layout/hierarchy3"/>
    <dgm:cxn modelId="{5AD39470-81B5-4601-9D16-E3E8663982C4}" type="presParOf" srcId="{84E5F64B-993E-4A17-80E9-3F13984B9963}" destId="{C2761CCC-0970-4504-BDC2-FB9BFA0A110E}" srcOrd="0" destOrd="0" presId="urn:microsoft.com/office/officeart/2005/8/layout/hierarchy3"/>
    <dgm:cxn modelId="{B8E674A7-B524-47C9-BD53-9F0BCA5AE3EA}" type="presParOf" srcId="{84E5F64B-993E-4A17-80E9-3F13984B9963}" destId="{D477035B-6A46-4A05-95DF-50A990D11100}" srcOrd="1" destOrd="0" presId="urn:microsoft.com/office/officeart/2005/8/layout/hierarchy3"/>
    <dgm:cxn modelId="{AE4F009D-7E6D-426F-BD7D-860B33BC8502}" type="presParOf" srcId="{84E5F64B-993E-4A17-80E9-3F13984B9963}" destId="{99A8CFC4-B485-41B7-B193-F25061361DEE}" srcOrd="2" destOrd="0" presId="urn:microsoft.com/office/officeart/2005/8/layout/hierarchy3"/>
    <dgm:cxn modelId="{4371A362-396E-4D50-9C5A-41DF376BF944}" type="presParOf" srcId="{84E5F64B-993E-4A17-80E9-3F13984B9963}" destId="{E8D18E8D-8783-47CA-A5E2-C7681CE4500F}" srcOrd="3" destOrd="0" presId="urn:microsoft.com/office/officeart/2005/8/layout/hierarchy3"/>
    <dgm:cxn modelId="{B2593D07-8B84-4008-A4E0-60E2A1730187}" type="presParOf" srcId="{84E5F64B-993E-4A17-80E9-3F13984B9963}" destId="{EB493938-45C5-4FCA-8DC1-77FA91A05046}" srcOrd="4" destOrd="0" presId="urn:microsoft.com/office/officeart/2005/8/layout/hierarchy3"/>
    <dgm:cxn modelId="{7CF2CB50-9E59-47AC-832C-5C74CD156870}" type="presParOf" srcId="{84E5F64B-993E-4A17-80E9-3F13984B9963}" destId="{8BB71926-B80F-4613-9FA8-77EF71B6DC98}" srcOrd="5" destOrd="0" presId="urn:microsoft.com/office/officeart/2005/8/layout/hierarchy3"/>
    <dgm:cxn modelId="{D6887FB4-0369-4CFF-9E7C-345476664F18}" type="presParOf" srcId="{C70CEC45-5F80-4F03-B8C4-038F9636A381}" destId="{654C2A7C-1E7E-4D8C-9000-F14F3BF26D8D}" srcOrd="5" destOrd="0" presId="urn:microsoft.com/office/officeart/2005/8/layout/hierarchy3"/>
    <dgm:cxn modelId="{9443EBE4-765F-44E3-8B35-F96B4AB6AA69}" type="presParOf" srcId="{654C2A7C-1E7E-4D8C-9000-F14F3BF26D8D}" destId="{2428BAE9-0DD5-4CA1-BD28-D1793C9F2701}" srcOrd="0" destOrd="0" presId="urn:microsoft.com/office/officeart/2005/8/layout/hierarchy3"/>
    <dgm:cxn modelId="{CE887219-3993-419C-A4E8-A6FDC2683EA9}" type="presParOf" srcId="{2428BAE9-0DD5-4CA1-BD28-D1793C9F2701}" destId="{44BCFF4B-821B-4BFF-95C9-C595A29E2816}" srcOrd="0" destOrd="0" presId="urn:microsoft.com/office/officeart/2005/8/layout/hierarchy3"/>
    <dgm:cxn modelId="{AB6BD9E1-83D0-474C-9079-B7A3B8CB262B}" type="presParOf" srcId="{2428BAE9-0DD5-4CA1-BD28-D1793C9F2701}" destId="{A2D7F133-68C0-499A-9046-BDE28376374B}" srcOrd="1" destOrd="0" presId="urn:microsoft.com/office/officeart/2005/8/layout/hierarchy3"/>
    <dgm:cxn modelId="{519C27F5-0914-48B9-BA8C-45DD5B013778}" type="presParOf" srcId="{654C2A7C-1E7E-4D8C-9000-F14F3BF26D8D}" destId="{2F2DAF59-86FC-469D-8730-15AE7CA9B302}" srcOrd="1" destOrd="0" presId="urn:microsoft.com/office/officeart/2005/8/layout/hierarchy3"/>
    <dgm:cxn modelId="{FDA707BD-E611-47F3-92F6-61354BAC32E4}" type="presParOf" srcId="{2F2DAF59-86FC-469D-8730-15AE7CA9B302}" destId="{E491406E-519F-447C-946A-60E008220644}" srcOrd="0" destOrd="0" presId="urn:microsoft.com/office/officeart/2005/8/layout/hierarchy3"/>
    <dgm:cxn modelId="{3EA340C1-FE35-428D-9499-0DA0164A888D}" type="presParOf" srcId="{2F2DAF59-86FC-469D-8730-15AE7CA9B302}" destId="{733BAB3F-0131-49B4-8FC4-90B87C937640}" srcOrd="1" destOrd="0" presId="urn:microsoft.com/office/officeart/2005/8/layout/hierarchy3"/>
    <dgm:cxn modelId="{6B68AD55-EF6C-4132-8E23-FB1EADDEE1C6}" type="presParOf" srcId="{2F2DAF59-86FC-469D-8730-15AE7CA9B302}" destId="{67D2FB6E-6FE1-4BAB-B105-81AED559C965}" srcOrd="2" destOrd="0" presId="urn:microsoft.com/office/officeart/2005/8/layout/hierarchy3"/>
    <dgm:cxn modelId="{B6C8D74C-1034-4ECA-B799-87ECA3394FB1}" type="presParOf" srcId="{2F2DAF59-86FC-469D-8730-15AE7CA9B302}" destId="{04E2DC68-C93E-4EBF-906C-16B50839DD81}" srcOrd="3" destOrd="0" presId="urn:microsoft.com/office/officeart/2005/8/layout/hierarchy3"/>
    <dgm:cxn modelId="{CE9A0587-F806-4BEA-9CF8-2F2F0CD839B3}" type="presParOf" srcId="{2F2DAF59-86FC-469D-8730-15AE7CA9B302}" destId="{36E856CC-96D1-48C7-9C2B-03501E8AF3DC}" srcOrd="4" destOrd="0" presId="urn:microsoft.com/office/officeart/2005/8/layout/hierarchy3"/>
    <dgm:cxn modelId="{DAF9EE89-C222-4B32-85C4-FBBD35B8E80E}" type="presParOf" srcId="{2F2DAF59-86FC-469D-8730-15AE7CA9B302}" destId="{7D55E2CC-0B25-48EC-8CC4-3F8ACADF0E32}" srcOrd="5" destOrd="0" presId="urn:microsoft.com/office/officeart/2005/8/layout/hierarchy3"/>
    <dgm:cxn modelId="{C2980C81-3F15-4944-A778-E156AD49CDC3}" type="presParOf" srcId="{2F2DAF59-86FC-469D-8730-15AE7CA9B302}" destId="{83EB66FC-112D-4F08-88A8-AA49FF471F6E}" srcOrd="6" destOrd="0" presId="urn:microsoft.com/office/officeart/2005/8/layout/hierarchy3"/>
    <dgm:cxn modelId="{78BC5F95-7A4A-417A-A523-5BD31EC59F86}" type="presParOf" srcId="{2F2DAF59-86FC-469D-8730-15AE7CA9B302}" destId="{96E7B268-D83C-4B4D-A5DE-708098A389B7}" srcOrd="7" destOrd="0" presId="urn:microsoft.com/office/officeart/2005/8/layout/hierarchy3"/>
    <dgm:cxn modelId="{F0F96EAD-FF53-4096-8C44-8C07C04671F0}" type="presParOf" srcId="{2F2DAF59-86FC-469D-8730-15AE7CA9B302}" destId="{29E28E1B-1FF2-4004-9742-8C6CE21C3BE6}" srcOrd="8" destOrd="0" presId="urn:microsoft.com/office/officeart/2005/8/layout/hierarchy3"/>
    <dgm:cxn modelId="{9171DAAD-34BC-419A-8F9F-F0DCCD5557AF}" type="presParOf" srcId="{2F2DAF59-86FC-469D-8730-15AE7CA9B302}" destId="{08FE3E89-7235-45F5-9805-8F3766E63FB8}" srcOrd="9" destOrd="0" presId="urn:microsoft.com/office/officeart/2005/8/layout/hierarchy3"/>
    <dgm:cxn modelId="{488247E8-4650-45FE-B000-E67BA2B864B8}" type="presParOf" srcId="{2F2DAF59-86FC-469D-8730-15AE7CA9B302}" destId="{1AA8F26F-7A2C-43DA-B8C9-E06EA28A47C4}" srcOrd="10" destOrd="0" presId="urn:microsoft.com/office/officeart/2005/8/layout/hierarchy3"/>
    <dgm:cxn modelId="{DFB023E4-0F02-46EB-8EDC-58C22B9C240C}" type="presParOf" srcId="{2F2DAF59-86FC-469D-8730-15AE7CA9B302}" destId="{958FDCE1-AB19-4CDF-BFBA-15B02C7AA721}" srcOrd="11" destOrd="0" presId="urn:microsoft.com/office/officeart/2005/8/layout/hierarchy3"/>
    <dgm:cxn modelId="{86F2AD1B-8017-42FA-A305-15C6372B2ADD}" type="presParOf" srcId="{C70CEC45-5F80-4F03-B8C4-038F9636A381}" destId="{1D792FE4-4FD2-4FD4-9587-01CD744F53CF}" srcOrd="6" destOrd="0" presId="urn:microsoft.com/office/officeart/2005/8/layout/hierarchy3"/>
    <dgm:cxn modelId="{DFD6ED08-5A29-4FED-852E-120A0EF82C9C}" type="presParOf" srcId="{1D792FE4-4FD2-4FD4-9587-01CD744F53CF}" destId="{C0C7E6C7-1F0E-4D18-B6B7-2DE426CF339B}" srcOrd="0" destOrd="0" presId="urn:microsoft.com/office/officeart/2005/8/layout/hierarchy3"/>
    <dgm:cxn modelId="{3C1933F4-8F05-4493-8733-FAC31BFC5AC5}" type="presParOf" srcId="{C0C7E6C7-1F0E-4D18-B6B7-2DE426CF339B}" destId="{B7746E18-836B-4E36-A4B9-814CAE4A43ED}" srcOrd="0" destOrd="0" presId="urn:microsoft.com/office/officeart/2005/8/layout/hierarchy3"/>
    <dgm:cxn modelId="{AA6568D6-B886-42F5-9B58-AFAD33A58573}" type="presParOf" srcId="{C0C7E6C7-1F0E-4D18-B6B7-2DE426CF339B}" destId="{541DEA84-1B57-45D1-8FB5-BDA4B5D19C31}" srcOrd="1" destOrd="0" presId="urn:microsoft.com/office/officeart/2005/8/layout/hierarchy3"/>
    <dgm:cxn modelId="{CE4D0FE7-AE89-4DE7-B400-817C3C839A96}" type="presParOf" srcId="{1D792FE4-4FD2-4FD4-9587-01CD744F53CF}" destId="{6FFA763D-13AC-4004-A99C-E50534E6638F}" srcOrd="1" destOrd="0" presId="urn:microsoft.com/office/officeart/2005/8/layout/hierarchy3"/>
    <dgm:cxn modelId="{9C68C2EE-6970-4C18-951A-F0D5EC799504}" type="presParOf" srcId="{6FFA763D-13AC-4004-A99C-E50534E6638F}" destId="{C94E1905-067A-4DFE-814F-45EAF87CB0B6}" srcOrd="0" destOrd="0" presId="urn:microsoft.com/office/officeart/2005/8/layout/hierarchy3"/>
    <dgm:cxn modelId="{D87CD02F-95AA-4688-AE4C-E5D3A31DA9B4}" type="presParOf" srcId="{6FFA763D-13AC-4004-A99C-E50534E6638F}" destId="{2A5802DD-4067-40C0-8A16-5B61C9F61FB2}" srcOrd="1" destOrd="0" presId="urn:microsoft.com/office/officeart/2005/8/layout/hierarchy3"/>
    <dgm:cxn modelId="{838BFE0E-9AB4-49F3-A710-C32A3DFBC92F}" type="presParOf" srcId="{6FFA763D-13AC-4004-A99C-E50534E6638F}" destId="{A4FBD3B0-1979-491E-9CA4-B1F48AFFBC2B}" srcOrd="2" destOrd="0" presId="urn:microsoft.com/office/officeart/2005/8/layout/hierarchy3"/>
    <dgm:cxn modelId="{B7094BA6-8FD4-4347-9CA6-8245C9E49D1F}" type="presParOf" srcId="{6FFA763D-13AC-4004-A99C-E50534E6638F}" destId="{4CEB0BF7-7974-408B-A858-93C72F4D607F}" srcOrd="3" destOrd="0" presId="urn:microsoft.com/office/officeart/2005/8/layout/hierarchy3"/>
    <dgm:cxn modelId="{F71C1A3B-75FF-4972-A2E3-506B75730ED7}" type="presParOf" srcId="{6FFA763D-13AC-4004-A99C-E50534E6638F}" destId="{73C211EC-945F-4C2D-9879-0E670B605F4E}" srcOrd="4" destOrd="0" presId="urn:microsoft.com/office/officeart/2005/8/layout/hierarchy3"/>
    <dgm:cxn modelId="{B1A165C0-1FB0-413D-A528-CD668B172C12}" type="presParOf" srcId="{6FFA763D-13AC-4004-A99C-E50534E6638F}" destId="{A4EA8A20-DED3-4EBF-BCF6-C4A9D733C4B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448" cy="498186"/>
          </a:xfrm>
          <a:prstGeom prst="rect">
            <a:avLst/>
          </a:prstGeom>
        </p:spPr>
        <p:txBody>
          <a:bodyPr vert="horz" lIns="93022" tIns="46511" rIns="93022" bIns="465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934" y="0"/>
            <a:ext cx="2972448" cy="498186"/>
          </a:xfrm>
          <a:prstGeom prst="rect">
            <a:avLst/>
          </a:prstGeom>
        </p:spPr>
        <p:txBody>
          <a:bodyPr vert="horz" lIns="93022" tIns="46511" rIns="93022" bIns="46511" rtlCol="0"/>
          <a:lstStyle>
            <a:lvl1pPr algn="r">
              <a:defRPr sz="1200"/>
            </a:lvl1pPr>
          </a:lstStyle>
          <a:p>
            <a:fld id="{ECB301D7-98E2-45D1-BB02-79D5BFBCFF0E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452"/>
            <a:ext cx="2972448" cy="498186"/>
          </a:xfrm>
          <a:prstGeom prst="rect">
            <a:avLst/>
          </a:prstGeom>
        </p:spPr>
        <p:txBody>
          <a:bodyPr vert="horz" lIns="93022" tIns="46511" rIns="93022" bIns="465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934" y="9428452"/>
            <a:ext cx="2972448" cy="498186"/>
          </a:xfrm>
          <a:prstGeom prst="rect">
            <a:avLst/>
          </a:prstGeom>
        </p:spPr>
        <p:txBody>
          <a:bodyPr vert="horz" lIns="93022" tIns="46511" rIns="93022" bIns="46511" rtlCol="0" anchor="b"/>
          <a:lstStyle>
            <a:lvl1pPr algn="r">
              <a:defRPr sz="1200"/>
            </a:lvl1pPr>
          </a:lstStyle>
          <a:p>
            <a:fld id="{3C1105C7-E270-4D36-B74D-64FD84EA53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92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1" y="0"/>
            <a:ext cx="2971800" cy="496888"/>
          </a:xfrm>
          <a:prstGeom prst="rect">
            <a:avLst/>
          </a:prstGeom>
        </p:spPr>
        <p:txBody>
          <a:bodyPr vert="horz" lIns="91431" tIns="45715" rIns="91431" bIns="45715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96888"/>
          </a:xfrm>
          <a:prstGeom prst="rect">
            <a:avLst/>
          </a:prstGeom>
        </p:spPr>
        <p:txBody>
          <a:bodyPr vert="horz" lIns="91431" tIns="45715" rIns="91431" bIns="45715" rtlCol="1"/>
          <a:lstStyle>
            <a:lvl1pPr algn="l">
              <a:defRPr sz="1200"/>
            </a:lvl1pPr>
          </a:lstStyle>
          <a:p>
            <a:fld id="{5AC1D32F-C9F3-477F-801B-5C9DFD4457F1}" type="datetimeFigureOut">
              <a:rPr lang="he-IL" smtClean="0"/>
              <a:pPr/>
              <a:t>כ"ה/אדר ב/תשע"ט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vert="horz" lIns="91431" tIns="45715" rIns="91431" bIns="45715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1" y="9429751"/>
            <a:ext cx="2971800" cy="496888"/>
          </a:xfrm>
          <a:prstGeom prst="rect">
            <a:avLst/>
          </a:prstGeom>
        </p:spPr>
        <p:txBody>
          <a:bodyPr vert="horz" lIns="91431" tIns="45715" rIns="91431" bIns="45715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429751"/>
            <a:ext cx="2971800" cy="496888"/>
          </a:xfrm>
          <a:prstGeom prst="rect">
            <a:avLst/>
          </a:prstGeom>
        </p:spPr>
        <p:txBody>
          <a:bodyPr vert="horz" lIns="91431" tIns="45715" rIns="91431" bIns="45715" rtlCol="1" anchor="b"/>
          <a:lstStyle>
            <a:lvl1pPr algn="l">
              <a:defRPr sz="1200"/>
            </a:lvl1pPr>
          </a:lstStyle>
          <a:p>
            <a:fld id="{397BE6E9-4283-4C48-B4B0-B776D321750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714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BD25-C4F8-4DBE-910C-445BC6FE76F9}" type="datetime8">
              <a:rPr lang="he-IL" smtClean="0"/>
              <a:pPr/>
              <a:t>01 אפריל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0EE95-DC15-42F9-9512-08BD44F2162D}" type="datetime8">
              <a:rPr lang="he-IL" smtClean="0"/>
              <a:pPr/>
              <a:t>01 אפריל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B9F87-1EFC-4427-9110-88E0F57A27A4}" type="datetime8">
              <a:rPr lang="he-IL" smtClean="0"/>
              <a:pPr/>
              <a:t>01 אפריל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3173-1AC5-46DC-9EE0-9FE06358DFB4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כ"ה/אדר ב/תשע"ט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1733-921C-493A-BB96-BDC2398A7DB3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873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3173-1AC5-46DC-9EE0-9FE06358DFB4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כ"ה/אדר ב/תשע"ט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1733-921C-493A-BB96-BDC2398A7DB3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07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3173-1AC5-46DC-9EE0-9FE06358DFB4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כ"ה/אדר ב/תשע"ט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1733-921C-493A-BB96-BDC2398A7DB3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98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3173-1AC5-46DC-9EE0-9FE06358DFB4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כ"ה/אדר ב/תשע"ט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1733-921C-493A-BB96-BDC2398A7DB3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650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3173-1AC5-46DC-9EE0-9FE06358DFB4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כ"ה/אדר ב/תשע"ט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1733-921C-493A-BB96-BDC2398A7DB3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807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3173-1AC5-46DC-9EE0-9FE06358DFB4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כ"ה/אדר ב/תשע"ט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1733-921C-493A-BB96-BDC2398A7DB3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200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3173-1AC5-46DC-9EE0-9FE06358DFB4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כ"ה/אדר ב/תשע"ט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1733-921C-493A-BB96-BDC2398A7DB3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601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3173-1AC5-46DC-9EE0-9FE06358DFB4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כ"ה/אדר ב/תשע"ט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1733-921C-493A-BB96-BDC2398A7DB3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182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EA13-854F-40A4-B2BF-B060E4F034C8}" type="datetime8">
              <a:rPr lang="he-IL" smtClean="0"/>
              <a:pPr/>
              <a:t>01 אפריל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3173-1AC5-46DC-9EE0-9FE06358DFB4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כ"ה/אדר ב/תשע"ט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1733-921C-493A-BB96-BDC2398A7DB3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965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3173-1AC5-46DC-9EE0-9FE06358DFB4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כ"ה/אדר ב/תשע"ט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1733-921C-493A-BB96-BDC2398A7DB3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516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3173-1AC5-46DC-9EE0-9FE06358DFB4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/>
              <a:t>כ"ה/אדר ב/תשע"ט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1733-921C-493A-BB96-BDC2398A7DB3}" type="slidenum">
              <a:rPr 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34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8BBB-0810-4A6C-AEEA-71B0203E87C5}" type="datetime8">
              <a:rPr lang="he-IL" smtClean="0"/>
              <a:pPr/>
              <a:t>01 אפריל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28E-CEB8-4EC7-BACC-BEBCC1C03DBA}" type="datetime8">
              <a:rPr lang="he-IL" smtClean="0"/>
              <a:pPr/>
              <a:t>01 אפריל 19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97AB-6E97-4465-A43F-BA15509AC9B2}" type="datetime8">
              <a:rPr lang="he-IL" smtClean="0"/>
              <a:pPr/>
              <a:t>01 אפריל 19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1E93-44FD-4955-A32D-68C7DEEA1083}" type="datetime8">
              <a:rPr lang="he-IL" smtClean="0"/>
              <a:pPr/>
              <a:t>01 אפריל 19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B057-A6BF-46A2-BDF4-40E73AA915E3}" type="datetime8">
              <a:rPr lang="he-IL" smtClean="0"/>
              <a:pPr/>
              <a:t>01 אפריל 19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E12E-C882-4C15-A8A4-B12078D5E888}" type="datetime8">
              <a:rPr lang="he-IL" smtClean="0"/>
              <a:pPr/>
              <a:t>01 אפריל 19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D7A9-8628-44AD-AD4F-D05C2CEFC752}" type="datetime8">
              <a:rPr lang="he-IL" smtClean="0"/>
              <a:pPr/>
              <a:t>01 אפריל 19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8431C-FBF3-4EED-A2C9-CA1C15A06659}" type="datetime8">
              <a:rPr lang="he-IL" smtClean="0"/>
              <a:pPr/>
              <a:t>01 אפריל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43173-1AC5-46DC-9EE0-9FE06358DFB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כ"ה/אדר ב/תשע"ט</a:t>
            </a:fld>
            <a:endParaRPr lang="he-IL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A1733-921C-493A-BB96-BDC2398A7DB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91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/>
          <a:p>
            <a:r>
              <a:rPr lang="en-US" dirty="0" smtClean="0"/>
              <a:t>The Strategic Echelon – INDC </a:t>
            </a:r>
            <a:br>
              <a:rPr lang="en-US" dirty="0" smtClean="0"/>
            </a:br>
            <a:r>
              <a:rPr lang="en-US" dirty="0" smtClean="0"/>
              <a:t>46</a:t>
            </a:r>
            <a:r>
              <a:rPr lang="en-US" baseline="30000" dirty="0" smtClean="0"/>
              <a:t>th</a:t>
            </a:r>
            <a:r>
              <a:rPr lang="en-US" dirty="0" smtClean="0"/>
              <a:t> Class</a:t>
            </a:r>
            <a:endParaRPr lang="he-IL" dirty="0"/>
          </a:p>
        </p:txBody>
      </p:sp>
      <p:pic>
        <p:nvPicPr>
          <p:cNvPr id="25602" name="Picture 2" descr="תוצאת תמונה עבור ‪strategy ‬‏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5"/>
          <a:stretch/>
        </p:blipFill>
        <p:spPr bwMode="auto">
          <a:xfrm>
            <a:off x="1676400" y="2133600"/>
            <a:ext cx="534365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56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971800" y="228600"/>
            <a:ext cx="6172200" cy="1615281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/>
              <a:t>Strategic Thinking Course </a:t>
            </a:r>
            <a:r>
              <a:rPr lang="en-US" dirty="0"/>
              <a:t>- </a:t>
            </a:r>
            <a:r>
              <a:rPr lang="en-US" dirty="0" smtClean="0"/>
              <a:t>MG </a:t>
            </a:r>
            <a:r>
              <a:rPr lang="en-US" dirty="0"/>
              <a:t>Amir </a:t>
            </a:r>
            <a:r>
              <a:rPr lang="en-US" dirty="0" err="1"/>
              <a:t>Baram</a:t>
            </a:r>
            <a:r>
              <a:rPr lang="en-US" dirty="0"/>
              <a:t>, </a:t>
            </a:r>
            <a:r>
              <a:rPr lang="en-US" dirty="0" smtClean="0"/>
              <a:t>Commandant </a:t>
            </a:r>
            <a:r>
              <a:rPr lang="en-US" dirty="0"/>
              <a:t>of the </a:t>
            </a:r>
            <a:r>
              <a:rPr lang="en-US" dirty="0" smtClean="0"/>
              <a:t>Colleges</a:t>
            </a:r>
            <a:endParaRPr lang="he-IL" dirty="0"/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85" y="76200"/>
            <a:ext cx="2957015" cy="2209800"/>
          </a:xfrm>
          <a:prstGeom prst="rect">
            <a:avLst/>
          </a:prstGeo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10</a:t>
            </a:fld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32619" y="2438400"/>
            <a:ext cx="8915400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David" panose="020E0502060401010101" pitchFamily="34" charset="-79"/>
              </a:rPr>
              <a:t>Essence, </a:t>
            </a:r>
            <a:r>
              <a:rPr lang="en-US" sz="2800" dirty="0" smtClean="0">
                <a:latin typeface="Calibri Light" panose="020F0302020204030204" pitchFamily="34" charset="0"/>
                <a:cs typeface="David" panose="020E0502060401010101" pitchFamily="34" charset="-79"/>
              </a:rPr>
              <a:t>complexity and the paradox of </a:t>
            </a:r>
            <a:r>
              <a:rPr lang="en-US" sz="2800" dirty="0">
                <a:latin typeface="Calibri Light" panose="020F0302020204030204" pitchFamily="34" charset="0"/>
                <a:cs typeface="David" panose="020E0502060401010101" pitchFamily="34" charset="-79"/>
              </a:rPr>
              <a:t>strategic thinking</a:t>
            </a:r>
            <a:r>
              <a:rPr lang="en-US" sz="2800" dirty="0" smtClean="0">
                <a:latin typeface="Calibri Light" panose="020F0302020204030204" pitchFamily="34" charset="0"/>
                <a:cs typeface="David" panose="020E0502060401010101" pitchFamily="34" charset="-79"/>
              </a:rPr>
              <a:t>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David" panose="020E0502060401010101" pitchFamily="34" charset="-79"/>
              </a:rPr>
              <a:t>A strategy between a static-rational approach and a dynamic-holistic approach</a:t>
            </a:r>
            <a:r>
              <a:rPr lang="en-US" sz="2800" dirty="0" smtClean="0">
                <a:latin typeface="Calibri Light" panose="020F0302020204030204" pitchFamily="34" charset="0"/>
                <a:cs typeface="David" panose="020E0502060401010101" pitchFamily="34" charset="-79"/>
              </a:rPr>
              <a:t>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David" panose="020E0502060401010101" pitchFamily="34" charset="-79"/>
              </a:rPr>
              <a:t>Systemic thinking, systemic approach and systemic level - conceptual clarification</a:t>
            </a:r>
            <a:r>
              <a:rPr lang="en-US" sz="2800" dirty="0" smtClean="0">
                <a:latin typeface="Calibri Light" panose="020F0302020204030204" pitchFamily="34" charset="0"/>
                <a:cs typeface="David" panose="020E0502060401010101" pitchFamily="34" charset="-79"/>
              </a:rPr>
              <a:t>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David" panose="020E0502060401010101" pitchFamily="34" charset="-79"/>
              </a:rPr>
              <a:t>Strategy as a learning-essence system and a process of systematic investigation</a:t>
            </a:r>
            <a:r>
              <a:rPr lang="en-US" sz="2800" dirty="0" smtClean="0">
                <a:latin typeface="Calibri Light" panose="020F0302020204030204" pitchFamily="34" charset="0"/>
                <a:cs typeface="David" panose="020E0502060401010101" pitchFamily="34" charset="-79"/>
              </a:rPr>
              <a:t>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David" panose="020E0502060401010101" pitchFamily="34" charset="-79"/>
              </a:rPr>
              <a:t>Strategic planning as a systematic process of developing systemic knowledge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David" panose="020E0502060401010101" pitchFamily="34" charset="-79"/>
              </a:rPr>
              <a:t>The design approach </a:t>
            </a:r>
            <a:r>
              <a:rPr lang="en-US" sz="2800" dirty="0" smtClean="0">
                <a:latin typeface="Calibri Light" panose="020F0302020204030204" pitchFamily="34" charset="0"/>
                <a:cs typeface="David" panose="020E0502060401010101" pitchFamily="34" charset="-79"/>
              </a:rPr>
              <a:t>(Dado Center).</a:t>
            </a:r>
            <a:endParaRPr lang="he-IL" sz="2800" dirty="0">
              <a:latin typeface="Calibri Light" panose="020F0302020204030204" pitchFamily="34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7231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>
            <a:noAutofit/>
          </a:bodyPr>
          <a:lstStyle/>
          <a:p>
            <a:pPr>
              <a:defRPr/>
            </a:pPr>
            <a:r>
              <a:rPr lang="en-US" sz="3600" dirty="0">
                <a:cs typeface="+mn-cs"/>
              </a:rPr>
              <a:t>Strategic Thinking Course </a:t>
            </a:r>
            <a:r>
              <a:rPr lang="en-US" sz="3600" dirty="0" smtClean="0">
                <a:cs typeface="+mn-cs"/>
              </a:rPr>
              <a:t>– Commandant of the Colleges, </a:t>
            </a:r>
            <a:r>
              <a:rPr lang="en-US" sz="3600" dirty="0" smtClean="0"/>
              <a:t>MG Amir </a:t>
            </a:r>
            <a:r>
              <a:rPr lang="en-US" sz="3600" dirty="0" err="1" smtClean="0"/>
              <a:t>Baram</a:t>
            </a:r>
            <a:endParaRPr lang="he-IL" sz="3600" dirty="0"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94F83-B636-4F35-82AD-A4FE3647F13D}" type="slidenum">
              <a:rPr lang="he-IL"/>
              <a:pPr>
                <a:defRPr/>
              </a:pPr>
              <a:t>11</a:t>
            </a:fld>
            <a:endParaRPr lang="he-IL"/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4114854"/>
              </p:ext>
            </p:extLst>
          </p:nvPr>
        </p:nvGraphicFramePr>
        <p:xfrm>
          <a:off x="457200" y="1600200"/>
          <a:ext cx="82296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Date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/>
                        <a:t>Number of Durations</a:t>
                      </a:r>
                      <a:endParaRPr lang="he-I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Notes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he-IL" dirty="0" smtClean="0"/>
                        <a:t>11.11.18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 smtClean="0"/>
                        <a:t>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he-IL" dirty="0" smtClean="0"/>
                        <a:t>18.11.18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 smtClean="0"/>
                        <a:t>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he-IL" dirty="0" smtClean="0"/>
                        <a:t>02.12.18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 smtClean="0"/>
                        <a:t>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In total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b="1" dirty="0" smtClean="0"/>
                        <a:t>6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b="1" dirty="0" smtClean="0"/>
                        <a:t>1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Strategic learning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he-IL" sz="1800" b="0" dirty="0" smtClean="0"/>
                        <a:t>22.05.19</a:t>
                      </a:r>
                      <a:endParaRPr lang="he-IL" sz="1800" b="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800" b="1" dirty="0" smtClean="0"/>
                        <a:t>1</a:t>
                      </a:r>
                      <a:endParaRPr lang="he-IL" sz="18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/>
                        <a:t>Summary of the strategic echelon</a:t>
                      </a:r>
                      <a:endParaRPr lang="he-IL" b="0" dirty="0"/>
                    </a:p>
                  </a:txBody>
                  <a:tcPr marL="91431" marR="91431"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In total</a:t>
                      </a:r>
                      <a:endParaRPr lang="he-IL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800" b="1" dirty="0" smtClean="0"/>
                        <a:t>8</a:t>
                      </a:r>
                      <a:endParaRPr lang="he-IL" sz="18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 rtl="0"/>
                      <a:endParaRPr lang="he-IL" b="0" dirty="0"/>
                    </a:p>
                  </a:txBody>
                  <a:tcPr marL="91431" marR="9143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49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31083"/>
            <a:ext cx="8229600" cy="1143000"/>
          </a:xfrm>
        </p:spPr>
        <p:txBody>
          <a:bodyPr rtlCol="1">
            <a:noAutofit/>
          </a:bodyPr>
          <a:lstStyle/>
          <a:p>
            <a:pPr lvl="0" rtl="0" eaLnBrk="0" fontAlgn="base" hangingPunct="0">
              <a:spcAft>
                <a:spcPct val="0"/>
              </a:spcAft>
            </a:pPr>
            <a:r>
              <a:rPr lang="en-US" sz="3600" dirty="0">
                <a:cs typeface="+mn-cs"/>
              </a:rPr>
              <a:t>The </a:t>
            </a:r>
            <a:r>
              <a:rPr lang="en-US" sz="3600" dirty="0" smtClean="0">
                <a:cs typeface="+mn-cs"/>
              </a:rPr>
              <a:t>Design Approach</a:t>
            </a:r>
            <a:r>
              <a:rPr lang="en-US" sz="3600" dirty="0">
                <a:cs typeface="+mn-cs"/>
              </a:rPr>
              <a:t>, </a:t>
            </a:r>
            <a:r>
              <a:rPr lang="en-US" sz="3600" dirty="0" smtClean="0">
                <a:cs typeface="+mn-cs"/>
              </a:rPr>
              <a:t/>
            </a:r>
            <a:br>
              <a:rPr lang="en-US" sz="3600" dirty="0" smtClean="0">
                <a:cs typeface="+mn-cs"/>
              </a:rPr>
            </a:br>
            <a:r>
              <a:rPr lang="en-US" altLang="en-US" sz="3600" dirty="0" smtClean="0">
                <a:cs typeface="+mn-cs"/>
              </a:rPr>
              <a:t>Brig</a:t>
            </a:r>
            <a:r>
              <a:rPr lang="en-US" altLang="en-US" sz="3600" dirty="0">
                <a:cs typeface="+mn-cs"/>
              </a:rPr>
              <a:t>.-Gen. (Res.) Dr. Meir </a:t>
            </a:r>
            <a:r>
              <a:rPr lang="en-US" altLang="en-US" sz="3600" dirty="0" err="1">
                <a:cs typeface="+mn-cs"/>
              </a:rPr>
              <a:t>Finkel</a:t>
            </a:r>
            <a:r>
              <a:rPr lang="en-US" altLang="en-US" sz="3600" dirty="0">
                <a:cs typeface="+mn-cs"/>
              </a:rPr>
              <a:t>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7ABA19-A242-4FBE-BF51-A7553921C08D}" type="slidenum">
              <a:rPr lang="he-IL"/>
              <a:pPr>
                <a:defRPr/>
              </a:pPr>
              <a:t>12</a:t>
            </a:fld>
            <a:endParaRPr lang="he-IL"/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6097877"/>
              </p:ext>
            </p:extLst>
          </p:nvPr>
        </p:nvGraphicFramePr>
        <p:xfrm>
          <a:off x="533400" y="1828800"/>
          <a:ext cx="8229600" cy="1477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681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Date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/>
                        <a:t>Number of Durations</a:t>
                      </a:r>
                      <a:endParaRPr lang="he-I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Notes</a:t>
                      </a:r>
                      <a:endParaRPr lang="he-IL" dirty="0"/>
                    </a:p>
                  </a:txBody>
                  <a:tcPr/>
                </a:tc>
              </a:tr>
              <a:tr h="370681">
                <a:tc>
                  <a:txBody>
                    <a:bodyPr/>
                    <a:lstStyle/>
                    <a:p>
                      <a:pPr algn="l" rtl="0"/>
                      <a:r>
                        <a:rPr lang="he-IL" sz="1800" dirty="0" smtClean="0"/>
                        <a:t>12.12.18</a:t>
                      </a:r>
                      <a:endParaRPr lang="he-IL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800" dirty="0" smtClean="0"/>
                        <a:t>2</a:t>
                      </a:r>
                      <a:endParaRPr lang="he-IL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l" rtl="0"/>
                      <a:endParaRPr lang="he-IL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l" rtl="0"/>
                      <a:r>
                        <a:rPr lang="he-IL" sz="1800" dirty="0" smtClean="0"/>
                        <a:t>12.12.18</a:t>
                      </a:r>
                      <a:endParaRPr lang="he-IL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800" dirty="0" smtClean="0"/>
                        <a:t>1</a:t>
                      </a:r>
                      <a:endParaRPr lang="he-IL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/>
                        <a:t>Team</a:t>
                      </a:r>
                      <a:r>
                        <a:rPr lang="en-US" sz="1800" baseline="0" dirty="0" smtClean="0"/>
                        <a:t> Processing</a:t>
                      </a:r>
                      <a:endParaRPr lang="he-IL" sz="1800" dirty="0"/>
                    </a:p>
                  </a:txBody>
                  <a:tcPr marT="45700" marB="45700"/>
                </a:tc>
              </a:tr>
              <a:tr h="259557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In</a:t>
                      </a:r>
                      <a:r>
                        <a:rPr lang="en-US" sz="1800" b="1" baseline="0" dirty="0" smtClean="0"/>
                        <a:t> Total</a:t>
                      </a:r>
                      <a:endParaRPr lang="he-IL" sz="1800" b="1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800" b="1" dirty="0" smtClean="0"/>
                        <a:t>3</a:t>
                      </a:r>
                      <a:endParaRPr lang="he-IL" sz="1800" b="1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l" rtl="0"/>
                      <a:endParaRPr lang="he-IL" sz="1800" dirty="0"/>
                    </a:p>
                  </a:txBody>
                  <a:tcPr marT="45700" marB="45700"/>
                </a:tc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4800" y="4104573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66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0">
              <a:schemeClr val="accent5">
                <a:lumMod val="0"/>
                <a:lumOff val="100000"/>
              </a:schemeClr>
            </a:gs>
            <a:gs pos="100000">
              <a:schemeClr val="bg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4000" dirty="0"/>
              <a:t>First strategic experience? </a:t>
            </a:r>
            <a:r>
              <a:rPr lang="en-US" sz="4000" dirty="0" smtClean="0"/>
              <a:t>“Northern </a:t>
            </a:r>
            <a:r>
              <a:rPr lang="en-US" sz="4000" dirty="0"/>
              <a:t>Arena"</a:t>
            </a:r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" r="5802"/>
          <a:stretch/>
        </p:blipFill>
        <p:spPr>
          <a:xfrm>
            <a:off x="610939" y="1600201"/>
            <a:ext cx="2438400" cy="1524000"/>
          </a:xfr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13</a:t>
            </a:fld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600202"/>
            <a:ext cx="2286000" cy="1525084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77" y="5065367"/>
            <a:ext cx="2435724" cy="1509077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857" y="1600201"/>
            <a:ext cx="2281106" cy="152400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519" y="5065367"/>
            <a:ext cx="2310881" cy="1447165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519" y="3306764"/>
            <a:ext cx="2310882" cy="1541358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506" y="3306764"/>
            <a:ext cx="2236457" cy="156620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506" y="5065367"/>
            <a:ext cx="2236458" cy="1447165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9" y="3313016"/>
            <a:ext cx="2437062" cy="153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3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>
            <a:noAutofit/>
          </a:bodyPr>
          <a:lstStyle/>
          <a:p>
            <a:pPr rtl="0" fontAlgn="auto">
              <a:spcAft>
                <a:spcPts val="0"/>
              </a:spcAft>
              <a:defRPr/>
            </a:pPr>
            <a:r>
              <a:rPr lang="en-US" sz="3600" dirty="0">
                <a:cs typeface="+mn-cs"/>
              </a:rPr>
              <a:t>First </a:t>
            </a:r>
            <a:r>
              <a:rPr lang="en-US" sz="3600" dirty="0" smtClean="0">
                <a:cs typeface="+mn-cs"/>
              </a:rPr>
              <a:t>Strategic Experience</a:t>
            </a:r>
            <a:r>
              <a:rPr lang="en-US" sz="3600" dirty="0">
                <a:cs typeface="+mn-cs"/>
              </a:rPr>
              <a:t>, </a:t>
            </a:r>
            <a:r>
              <a:rPr lang="en-US" sz="3600" dirty="0" smtClean="0">
                <a:cs typeface="+mn-cs"/>
              </a:rPr>
              <a:t>The Northern Arena</a:t>
            </a:r>
            <a:endParaRPr lang="he-IL" sz="3600" dirty="0"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577258-74A5-4B87-B102-E4F03EE9D294}" type="slidenum">
              <a:rPr lang="he-IL"/>
              <a:pPr>
                <a:defRPr/>
              </a:pPr>
              <a:t>14</a:t>
            </a:fld>
            <a:endParaRPr lang="he-IL"/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148576"/>
              </p:ext>
            </p:extLst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Date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/>
                        <a:t>Number of Days</a:t>
                      </a:r>
                      <a:endParaRPr lang="he-I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Notes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he-IL" dirty="0" smtClean="0"/>
                        <a:t>03.01.19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 smtClean="0"/>
                        <a:t>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Preparation Day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he-IL" dirty="0" smtClean="0"/>
                        <a:t>08-10.01.19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dirty="0" smtClean="0"/>
                        <a:t>10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Experience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In Total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b="1" dirty="0" smtClean="0"/>
                        <a:t>14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09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710" y="419100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3200" dirty="0"/>
              <a:t>Second </a:t>
            </a:r>
            <a:r>
              <a:rPr lang="en-US" sz="3200" dirty="0" smtClean="0"/>
              <a:t>Strategic Experience </a:t>
            </a:r>
            <a:r>
              <a:rPr lang="en-US" sz="3200" dirty="0"/>
              <a:t>- </a:t>
            </a:r>
            <a:r>
              <a:rPr lang="en-US" sz="3200" dirty="0" smtClean="0"/>
              <a:t>Political-Security Simulation </a:t>
            </a:r>
            <a:br>
              <a:rPr lang="en-US" sz="3200" dirty="0" smtClean="0"/>
            </a:br>
            <a:r>
              <a:rPr lang="en-US" sz="3200" dirty="0" smtClean="0"/>
              <a:t>Palestinian Arena</a:t>
            </a:r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15</a:t>
            </a:fld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15284"/>
            <a:ext cx="3531982" cy="213360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328" y="4258484"/>
            <a:ext cx="3531982" cy="2218516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16"/>
          <a:stretch/>
        </p:blipFill>
        <p:spPr>
          <a:xfrm>
            <a:off x="376452" y="1515284"/>
            <a:ext cx="3555999" cy="2218516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61"/>
          <a:stretch/>
        </p:blipFill>
        <p:spPr>
          <a:xfrm>
            <a:off x="361667" y="4258484"/>
            <a:ext cx="3570784" cy="221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9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>
            <a:noAutofit/>
          </a:bodyPr>
          <a:lstStyle/>
          <a:p>
            <a:pPr rtl="0" fontAlgn="auto">
              <a:spcAft>
                <a:spcPts val="0"/>
              </a:spcAft>
              <a:defRPr/>
            </a:pPr>
            <a:r>
              <a:rPr lang="en-US" sz="3600" dirty="0" smtClean="0">
                <a:cs typeface="+mn-cs"/>
              </a:rPr>
              <a:t>Political-Security Simulation </a:t>
            </a:r>
            <a:r>
              <a:rPr lang="en-US" sz="3600" dirty="0">
                <a:cs typeface="+mn-cs"/>
              </a:rPr>
              <a:t>- </a:t>
            </a:r>
            <a:r>
              <a:rPr lang="en-US" sz="3600" dirty="0" smtClean="0">
                <a:cs typeface="+mn-cs"/>
              </a:rPr>
              <a:t>The </a:t>
            </a:r>
            <a:r>
              <a:rPr lang="en-US" sz="3600" dirty="0">
                <a:cs typeface="+mn-cs"/>
              </a:rPr>
              <a:t>Palestinian </a:t>
            </a:r>
            <a:r>
              <a:rPr lang="en-US" sz="3600" dirty="0" smtClean="0">
                <a:cs typeface="+mn-cs"/>
              </a:rPr>
              <a:t>Arena</a:t>
            </a:r>
            <a:endParaRPr lang="he-IL" sz="3600" dirty="0"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121DF-FE45-4629-A6C9-DAC59214DD31}" type="slidenum">
              <a:rPr lang="he-IL"/>
              <a:pPr>
                <a:defRPr/>
              </a:pPr>
              <a:t>16</a:t>
            </a:fld>
            <a:endParaRPr lang="he-IL"/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447504"/>
              </p:ext>
            </p:extLst>
          </p:nvPr>
        </p:nvGraphicFramePr>
        <p:xfrm>
          <a:off x="457200" y="1600200"/>
          <a:ext cx="8229600" cy="222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946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Date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/>
                        <a:t>Number of Days</a:t>
                      </a:r>
                      <a:endParaRPr lang="he-I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Notes</a:t>
                      </a:r>
                      <a:endParaRPr lang="he-IL" dirty="0"/>
                    </a:p>
                  </a:txBody>
                  <a:tcPr/>
                </a:tc>
              </a:tr>
              <a:tr h="370946">
                <a:tc>
                  <a:txBody>
                    <a:bodyPr/>
                    <a:lstStyle/>
                    <a:p>
                      <a:pPr algn="l" rtl="0"/>
                      <a:r>
                        <a:rPr lang="he-IL" sz="1800" dirty="0" smtClean="0"/>
                        <a:t>10-14,18,19,21.02.19</a:t>
                      </a:r>
                      <a:endParaRPr lang="he-IL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800" dirty="0" smtClean="0"/>
                        <a:t>7</a:t>
                      </a:r>
                      <a:r>
                        <a:rPr lang="en-US" sz="1800" dirty="0" smtClean="0"/>
                        <a:t> Days</a:t>
                      </a:r>
                      <a:endParaRPr lang="he-IL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dirty="0" smtClean="0"/>
                        <a:t>Preparation Day</a:t>
                      </a:r>
                      <a:endParaRPr lang="he-IL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l" rtl="0"/>
                      <a:r>
                        <a:rPr lang="he-IL" sz="1800" dirty="0" smtClean="0"/>
                        <a:t>20.02.19</a:t>
                      </a:r>
                      <a:endParaRPr lang="he-IL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800" dirty="0" smtClean="0"/>
                        <a:t>1</a:t>
                      </a:r>
                      <a:endParaRPr lang="he-IL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dirty="0" smtClean="0"/>
                        <a:t>Simulation</a:t>
                      </a:r>
                      <a:endParaRPr lang="he-IL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l" rtl="0"/>
                      <a:r>
                        <a:rPr lang="he-IL" sz="1800" b="0" dirty="0" smtClean="0"/>
                        <a:t>24-25.02.19</a:t>
                      </a:r>
                      <a:endParaRPr lang="he-IL" sz="1800" b="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800" b="0" dirty="0" smtClean="0"/>
                        <a:t>2</a:t>
                      </a:r>
                      <a:endParaRPr lang="he-IL" sz="1800" b="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dirty="0" smtClean="0"/>
                        <a:t>Simulation</a:t>
                      </a:r>
                      <a:endParaRPr lang="he-IL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l" rtl="0"/>
                      <a:r>
                        <a:rPr lang="he-IL" sz="1800" b="0" dirty="0" smtClean="0"/>
                        <a:t>26.02.19</a:t>
                      </a:r>
                      <a:endParaRPr lang="he-IL" sz="1800" b="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800" b="0" dirty="0" smtClean="0"/>
                        <a:t>1</a:t>
                      </a:r>
                      <a:endParaRPr lang="he-IL" sz="1800" b="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smtClean="0"/>
                        <a:t>Unveilign and Research</a:t>
                      </a:r>
                      <a:endParaRPr lang="he-IL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In Total</a:t>
                      </a:r>
                      <a:endParaRPr lang="he-IL" sz="1800" b="1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800" b="1" dirty="0" smtClean="0"/>
                        <a:t>11</a:t>
                      </a:r>
                      <a:endParaRPr lang="he-IL" sz="1800" b="1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rtl="1"/>
                      <a:endParaRPr lang="he-IL" sz="1800" dirty="0"/>
                    </a:p>
                  </a:txBody>
                  <a:tcPr marT="45733" marB="4573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24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>
                <a:cs typeface="David" panose="020E0502060401010101" pitchFamily="34" charset="-79"/>
              </a:rPr>
              <a:t>Third Strategic </a:t>
            </a:r>
            <a:r>
              <a:rPr lang="en-US" dirty="0" smtClean="0">
                <a:cs typeface="David" panose="020E0502060401010101" pitchFamily="34" charset="-79"/>
              </a:rPr>
              <a:t>Experience</a:t>
            </a:r>
            <a:br>
              <a:rPr lang="en-US" dirty="0" smtClean="0">
                <a:cs typeface="David" panose="020E0502060401010101" pitchFamily="34" charset="-79"/>
              </a:rPr>
            </a:br>
            <a:r>
              <a:rPr lang="en-US" dirty="0" smtClean="0">
                <a:cs typeface="David" panose="020E0502060401010101" pitchFamily="34" charset="-79"/>
              </a:rPr>
              <a:t>East </a:t>
            </a:r>
            <a:r>
              <a:rPr lang="en-US" dirty="0">
                <a:cs typeface="David" panose="020E0502060401010101" pitchFamily="34" charset="-79"/>
              </a:rPr>
              <a:t>Tour</a:t>
            </a:r>
            <a:endParaRPr lang="he-IL" dirty="0"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17</a:t>
            </a:fld>
            <a:endParaRPr lang="he-IL"/>
          </a:p>
        </p:txBody>
      </p:sp>
      <p:pic>
        <p:nvPicPr>
          <p:cNvPr id="1026" name="Picture 2" descr="תוצאת תמונה עבור דגל סין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50" y="4870343"/>
            <a:ext cx="1484350" cy="14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תוצאת תמונה עבור דגל הודו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r="7931"/>
          <a:stretch/>
        </p:blipFill>
        <p:spPr bwMode="auto">
          <a:xfrm>
            <a:off x="2971800" y="3352800"/>
            <a:ext cx="2077459" cy="156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תמונה קשורה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r="11794"/>
          <a:stretch/>
        </p:blipFill>
        <p:spPr bwMode="auto">
          <a:xfrm>
            <a:off x="3191273" y="1901686"/>
            <a:ext cx="1761727" cy="147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1" b="3429"/>
          <a:stretch/>
        </p:blipFill>
        <p:spPr>
          <a:xfrm>
            <a:off x="376835" y="1886736"/>
            <a:ext cx="2975965" cy="446630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4" t="26972" r="1999"/>
          <a:stretch/>
        </p:blipFill>
        <p:spPr>
          <a:xfrm>
            <a:off x="4786595" y="1842448"/>
            <a:ext cx="3976405" cy="2460506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261993"/>
            <a:ext cx="3969403" cy="209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7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cs typeface="+mn-cs"/>
              </a:rPr>
              <a:t>Concluding Experience – Tour to the East</a:t>
            </a:r>
            <a:endParaRPr lang="he-IL" sz="3600" dirty="0"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ED39C-DCD1-431A-965A-3B415A54DA50}" type="slidenum">
              <a:rPr lang="he-IL"/>
              <a:pPr>
                <a:defRPr/>
              </a:pPr>
              <a:t>18</a:t>
            </a:fld>
            <a:endParaRPr lang="he-IL"/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8361175"/>
              </p:ext>
            </p:extLst>
          </p:nvPr>
        </p:nvGraphicFramePr>
        <p:xfrm>
          <a:off x="457200" y="1600200"/>
          <a:ext cx="8229600" cy="239323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951"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/>
                        <a:t>Date</a:t>
                      </a:r>
                      <a:endParaRPr lang="he-IL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/>
                        <a:t>Number of Days</a:t>
                      </a:r>
                      <a:endParaRPr lang="he-IL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Date</a:t>
                      </a:r>
                      <a:endParaRPr lang="he-IL" sz="1800" dirty="0"/>
                    </a:p>
                  </a:txBody>
                  <a:tcPr marT="45734" marB="45734"/>
                </a:tc>
              </a:tr>
              <a:tr h="640271"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/>
                        <a:t>Preparation Days</a:t>
                      </a:r>
                      <a:endParaRPr lang="he-IL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800" dirty="0" smtClean="0"/>
                        <a:t>5</a:t>
                      </a:r>
                      <a:endParaRPr lang="he-IL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800" dirty="0" smtClean="0"/>
                        <a:t>29-30.04.19</a:t>
                      </a:r>
                      <a:endParaRPr lang="he-IL" sz="1800" baseline="0" dirty="0" smtClean="0"/>
                    </a:p>
                    <a:p>
                      <a:pPr algn="l" rtl="0"/>
                      <a:r>
                        <a:rPr lang="he-IL" sz="1800" baseline="0" dirty="0" smtClean="0"/>
                        <a:t>01-06.05.19</a:t>
                      </a:r>
                      <a:endParaRPr lang="he-IL" sz="1800" dirty="0"/>
                    </a:p>
                  </a:txBody>
                  <a:tcPr marT="45734" marB="45734"/>
                </a:tc>
              </a:tr>
              <a:tr h="370951"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/>
                        <a:t>Tour to the East</a:t>
                      </a:r>
                      <a:endParaRPr lang="he-IL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800" dirty="0" smtClean="0"/>
                        <a:t>5</a:t>
                      </a:r>
                      <a:endParaRPr lang="he-IL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800" dirty="0" smtClean="0"/>
                        <a:t>12-16.05.19</a:t>
                      </a:r>
                      <a:endParaRPr lang="he-IL" sz="1800" dirty="0"/>
                    </a:p>
                  </a:txBody>
                  <a:tcPr marT="45734" marB="45734"/>
                </a:tc>
              </a:tr>
              <a:tr h="370951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dirty="0" smtClean="0"/>
                        <a:t>Inquiry</a:t>
                      </a:r>
                      <a:r>
                        <a:rPr lang="en-US" sz="1800" b="0" baseline="0" dirty="0" smtClean="0"/>
                        <a:t> of the Tour to the East</a:t>
                      </a:r>
                      <a:endParaRPr lang="he-IL" sz="1800" b="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800" b="0" dirty="0" smtClean="0"/>
                        <a:t>2</a:t>
                      </a:r>
                      <a:endParaRPr lang="he-IL" sz="1800" b="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800" b="0" dirty="0" smtClean="0"/>
                        <a:t>21-22.05.19</a:t>
                      </a:r>
                      <a:endParaRPr lang="he-IL" sz="1800" b="0" dirty="0"/>
                    </a:p>
                  </a:txBody>
                  <a:tcPr marT="45734" marB="45734"/>
                </a:tc>
              </a:tr>
              <a:tr h="370951">
                <a:tc>
                  <a:txBody>
                    <a:bodyPr/>
                    <a:lstStyle/>
                    <a:p>
                      <a:pPr rtl="1"/>
                      <a:endParaRPr lang="he-IL" sz="1800" b="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800" b="0" dirty="0" smtClean="0"/>
                        <a:t>12</a:t>
                      </a:r>
                      <a:endParaRPr lang="he-IL" sz="1800" b="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In Total</a:t>
                      </a:r>
                      <a:endParaRPr lang="he-IL" sz="1800" b="1" dirty="0" smtClean="0"/>
                    </a:p>
                  </a:txBody>
                  <a:tcPr marT="45734" marB="4573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67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73075" y="152400"/>
            <a:ext cx="8229600" cy="1143000"/>
          </a:xfrm>
        </p:spPr>
        <p:txBody>
          <a:bodyPr rtlCol="1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e-IL" sz="2800" dirty="0" smtClean="0">
                <a:cs typeface="+mn-cs"/>
              </a:rPr>
              <a:t>אסטרטגיה עסקית – חברת </a:t>
            </a:r>
            <a:r>
              <a:rPr lang="en-US" sz="2800" dirty="0" smtClean="0">
                <a:cs typeface="+mn-cs"/>
              </a:rPr>
              <a:t>Deloitte</a:t>
            </a:r>
            <a:r>
              <a:rPr lang="he-IL" sz="2800" dirty="0" smtClean="0">
                <a:cs typeface="+mn-cs"/>
              </a:rPr>
              <a:t> (עידן </a:t>
            </a:r>
            <a:r>
              <a:rPr lang="he-IL" sz="2800" dirty="0" err="1" smtClean="0">
                <a:cs typeface="+mn-cs"/>
              </a:rPr>
              <a:t>אורמן</a:t>
            </a:r>
            <a:r>
              <a:rPr lang="he-IL" sz="2800" dirty="0" smtClean="0">
                <a:cs typeface="+mn-cs"/>
              </a:rPr>
              <a:t> ומומחי תוכן רלוונטיים</a:t>
            </a:r>
            <a:endParaRPr lang="he-IL" sz="2800" dirty="0"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06F3A-77B9-4CB4-86D5-C4C47B26C9E9}" type="slidenum">
              <a:rPr lang="he-IL"/>
              <a:pPr>
                <a:defRPr/>
              </a:pPr>
              <a:t>19</a:t>
            </a:fld>
            <a:endParaRPr lang="he-IL"/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0584597"/>
              </p:ext>
            </p:extLst>
          </p:nvPr>
        </p:nvGraphicFramePr>
        <p:xfrm>
          <a:off x="473075" y="1138238"/>
          <a:ext cx="8229600" cy="530383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97280"/>
                <a:gridCol w="822960"/>
                <a:gridCol w="6309360"/>
              </a:tblGrid>
              <a:tr h="640118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תאריך</a:t>
                      </a:r>
                      <a:endParaRPr lang="he-IL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מספר משכים</a:t>
                      </a:r>
                      <a:endParaRPr lang="he-IL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smtClean="0"/>
                        <a:t>הערות</a:t>
                      </a:r>
                      <a:endParaRPr lang="he-IL" sz="1800" dirty="0"/>
                    </a:p>
                  </a:txBody>
                  <a:tcPr marT="45723" marB="45723"/>
                </a:tc>
              </a:tr>
              <a:tr h="2011800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13.03.19</a:t>
                      </a:r>
                      <a:endParaRPr lang="he-IL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1</a:t>
                      </a:r>
                      <a:endParaRPr lang="he-IL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285750" indent="-285750" rtl="1">
                        <a:buFontTx/>
                        <a:buChar char="-"/>
                      </a:pPr>
                      <a:r>
                        <a:rPr lang="he-IL" sz="1800" dirty="0" smtClean="0"/>
                        <a:t>"אבולוציית" החשיבה האסטרטגית בעולם העסקי - יסודות קלאסיים באסטרטגיה עסקית: </a:t>
                      </a:r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BCG </a:t>
                      </a:r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Porter’s 5 forces </a:t>
                      </a:r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Value chain </a:t>
                      </a:r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Blue-Red Ocean </a:t>
                      </a:r>
                    </a:p>
                    <a:p>
                      <a:pPr marL="0" indent="0" rtl="1">
                        <a:buFont typeface="Arial" panose="020B0604020202020204" pitchFamily="34" charset="0"/>
                        <a:buNone/>
                      </a:pPr>
                      <a:r>
                        <a:rPr lang="en-US" sz="1800" dirty="0" smtClean="0"/>
                        <a:t>- </a:t>
                      </a:r>
                      <a:r>
                        <a:rPr lang="he-IL" sz="1800" dirty="0" smtClean="0"/>
                        <a:t> הזרם החתרני מול הקלאסי (</a:t>
                      </a:r>
                      <a:r>
                        <a:rPr lang="en-US" sz="1800" dirty="0" smtClean="0"/>
                        <a:t>Fast Strategy</a:t>
                      </a:r>
                      <a:r>
                        <a:rPr lang="he-IL" sz="1800" dirty="0" smtClean="0"/>
                        <a:t>)</a:t>
                      </a:r>
                      <a:endParaRPr lang="he-IL" sz="1800" dirty="0"/>
                    </a:p>
                  </a:txBody>
                  <a:tcPr marT="45723" marB="45723"/>
                </a:tc>
              </a:tr>
              <a:tr h="914455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20.03.19</a:t>
                      </a:r>
                      <a:endParaRPr lang="he-IL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1</a:t>
                      </a:r>
                      <a:endParaRPr lang="he-IL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285750" indent="-285750" rtl="1">
                        <a:buFontTx/>
                        <a:buChar char="-"/>
                      </a:pPr>
                      <a:r>
                        <a:rPr lang="he-IL" sz="1800" dirty="0" smtClean="0"/>
                        <a:t>גישות חדשות (</a:t>
                      </a:r>
                      <a:r>
                        <a:rPr lang="en-US" sz="1800" dirty="0" smtClean="0"/>
                        <a:t>Cascade of Choice,</a:t>
                      </a:r>
                      <a:r>
                        <a:rPr lang="en-US" sz="1800" baseline="0" dirty="0" smtClean="0"/>
                        <a:t> 10 types of innovation</a:t>
                      </a:r>
                      <a:r>
                        <a:rPr lang="he-IL" sz="1800" baseline="0" dirty="0" smtClean="0"/>
                        <a:t>)</a:t>
                      </a:r>
                    </a:p>
                    <a:p>
                      <a:pPr marL="285750" indent="-285750" rtl="1">
                        <a:buFontTx/>
                        <a:buChar char="-"/>
                      </a:pPr>
                      <a:r>
                        <a:rPr lang="he-IL" sz="1800" baseline="0" dirty="0" smtClean="0"/>
                        <a:t>דוגמאות מקרה בולטות</a:t>
                      </a:r>
                    </a:p>
                    <a:p>
                      <a:pPr marL="285750" indent="-285750" rtl="1">
                        <a:buFontTx/>
                        <a:buChar char="-"/>
                      </a:pPr>
                      <a:r>
                        <a:rPr lang="he-IL" sz="1800" baseline="0" dirty="0" smtClean="0"/>
                        <a:t>תרגול </a:t>
                      </a:r>
                      <a:r>
                        <a:rPr lang="en-US" sz="1800" baseline="0" dirty="0" smtClean="0"/>
                        <a:t>case study</a:t>
                      </a:r>
                      <a:endParaRPr lang="he-IL" sz="1800" dirty="0"/>
                    </a:p>
                  </a:txBody>
                  <a:tcPr marT="45723" marB="45723"/>
                </a:tc>
              </a:tr>
              <a:tr h="1737464">
                <a:tc>
                  <a:txBody>
                    <a:bodyPr/>
                    <a:lstStyle/>
                    <a:p>
                      <a:pPr rtl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28.03.19</a:t>
                      </a:r>
                      <a:endParaRPr lang="he-I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0" dirty="0" smtClean="0"/>
                        <a:t>1</a:t>
                      </a:r>
                      <a:endParaRPr lang="he-IL" sz="1800" b="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285750" indent="-285750" rtl="1">
                        <a:buFontTx/>
                        <a:buChar char="-"/>
                      </a:pPr>
                      <a:r>
                        <a:rPr lang="he-IL" sz="1800" dirty="0" smtClean="0"/>
                        <a:t>דיפוזיית החשיבה האסטרטגית למגזר הציבורי </a:t>
                      </a:r>
                    </a:p>
                    <a:p>
                      <a:pPr marL="285750" indent="-285750" rtl="1">
                        <a:buFontTx/>
                        <a:buChar char="-"/>
                      </a:pPr>
                      <a:r>
                        <a:rPr lang="he-IL" sz="1800" dirty="0" smtClean="0"/>
                        <a:t>התאמות נחוצות במעבר לייעוץ למגזר הציבורי </a:t>
                      </a:r>
                    </a:p>
                    <a:p>
                      <a:pPr marL="285750" indent="-285750" rtl="1">
                        <a:buFontTx/>
                        <a:buChar char="-"/>
                      </a:pPr>
                      <a:r>
                        <a:rPr lang="he-IL" sz="1800" dirty="0" smtClean="0"/>
                        <a:t>כלים ושיטות שאומצו ע"י המגזר הציבורי: סגמנטציה, מטריצת ישימות/השפעה, </a:t>
                      </a:r>
                      <a:r>
                        <a:rPr lang="en-US" sz="1800" dirty="0" smtClean="0"/>
                        <a:t>Benchmark ,Gap analysis</a:t>
                      </a:r>
                      <a:r>
                        <a:rPr lang="he-IL" sz="1800" dirty="0" smtClean="0"/>
                        <a:t>, מודל</a:t>
                      </a:r>
                      <a:r>
                        <a:rPr lang="he-IL" sz="1800" baseline="0" dirty="0" smtClean="0"/>
                        <a:t> </a:t>
                      </a:r>
                      <a:r>
                        <a:rPr lang="en-US" sz="1800" baseline="0" dirty="0" smtClean="0"/>
                        <a:t>SOI/RSOI</a:t>
                      </a:r>
                      <a:endParaRPr lang="en-US" sz="1800" dirty="0" smtClean="0"/>
                    </a:p>
                    <a:p>
                      <a:pPr marL="285750" indent="-285750" rtl="1">
                        <a:buFontTx/>
                        <a:buChar char="-"/>
                      </a:pPr>
                      <a:r>
                        <a:rPr lang="he-IL" sz="1800" dirty="0" smtClean="0"/>
                        <a:t>דוגמאות מקרה בולטות </a:t>
                      </a:r>
                    </a:p>
                    <a:p>
                      <a:pPr marL="285750" indent="-285750" rtl="1">
                        <a:buFontTx/>
                        <a:buChar char="-"/>
                      </a:pPr>
                      <a:r>
                        <a:rPr lang="he-IL" sz="1800" dirty="0" smtClean="0"/>
                        <a:t>תרגול </a:t>
                      </a:r>
                      <a:r>
                        <a:rPr lang="en-US" sz="1800" dirty="0" smtClean="0"/>
                        <a:t>case study</a:t>
                      </a:r>
                      <a:endParaRPr lang="he-IL" sz="1800" dirty="0"/>
                    </a:p>
                  </a:txBody>
                  <a:tcPr marT="45723" marB="4572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82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Objectives</a:t>
            </a:r>
            <a:r>
              <a:rPr lang="he-IL" dirty="0" smtClean="0"/>
              <a:t>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Exposure to the historical background, accumulating theoretical knowledge and analytical </a:t>
            </a:r>
            <a:r>
              <a:rPr lang="en-US" dirty="0"/>
              <a:t>tools that enable the investigation, design and conduct of a </a:t>
            </a:r>
            <a:r>
              <a:rPr lang="en-US" dirty="0" smtClean="0"/>
              <a:t>military-defense </a:t>
            </a:r>
            <a:r>
              <a:rPr lang="en-US" dirty="0"/>
              <a:t>strategy in the context of </a:t>
            </a:r>
            <a:r>
              <a:rPr lang="en-US" dirty="0" smtClean="0"/>
              <a:t>National Defense </a:t>
            </a:r>
            <a:r>
              <a:rPr lang="en-US" dirty="0"/>
              <a:t>policy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Creating an intellectual experience of theoretical and practical </a:t>
            </a:r>
            <a:r>
              <a:rPr lang="en-US" dirty="0" smtClean="0"/>
              <a:t>encounter </a:t>
            </a:r>
            <a:r>
              <a:rPr lang="en-US" dirty="0"/>
              <a:t>with </a:t>
            </a:r>
            <a:r>
              <a:rPr lang="en-US" dirty="0" smtClean="0"/>
              <a:t>history. The </a:t>
            </a:r>
            <a:r>
              <a:rPr lang="en-US" dirty="0"/>
              <a:t>theory and practice of strategic military thinking in </a:t>
            </a:r>
            <a:r>
              <a:rPr lang="en-US" dirty="0" smtClean="0"/>
              <a:t>National Defense </a:t>
            </a:r>
            <a:r>
              <a:rPr lang="en-US" dirty="0"/>
              <a:t>contexts.</a:t>
            </a:r>
          </a:p>
          <a:p>
            <a:pPr algn="l" rtl="0"/>
            <a:r>
              <a:rPr lang="en-US" dirty="0"/>
              <a:t>Exposure and familiarity with a public business strategy.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722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e-IL" sz="3600" dirty="0">
                <a:cs typeface="+mn-cs"/>
              </a:rPr>
              <a:t>אסטרטגיה עסקית – חברת </a:t>
            </a:r>
            <a:r>
              <a:rPr lang="en-US" sz="3600" dirty="0">
                <a:cs typeface="+mn-cs"/>
              </a:rPr>
              <a:t>Deloitte</a:t>
            </a:r>
            <a:r>
              <a:rPr lang="he-IL" sz="3600" dirty="0">
                <a:cs typeface="+mn-cs"/>
              </a:rPr>
              <a:t> (עידן </a:t>
            </a:r>
            <a:r>
              <a:rPr lang="he-IL" sz="3600" dirty="0" err="1">
                <a:cs typeface="+mn-cs"/>
              </a:rPr>
              <a:t>אורמן</a:t>
            </a:r>
            <a:r>
              <a:rPr lang="he-IL" sz="3600" dirty="0">
                <a:cs typeface="+mn-cs"/>
              </a:rPr>
              <a:t> ומומחי תוכן רלוונטיים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66E61-02B8-4958-85A2-9D4B8AC1708E}" type="slidenum">
              <a:rPr lang="he-IL"/>
              <a:pPr>
                <a:defRPr/>
              </a:pPr>
              <a:t>20</a:t>
            </a:fld>
            <a:endParaRPr lang="he-IL"/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66262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97280"/>
                <a:gridCol w="822960"/>
                <a:gridCol w="6309360"/>
              </a:tblGrid>
              <a:tr h="640025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תאריך</a:t>
                      </a:r>
                      <a:endParaRPr lang="he-IL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מספר משכים</a:t>
                      </a:r>
                      <a:endParaRPr lang="he-IL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smtClean="0"/>
                        <a:t>הערות</a:t>
                      </a:r>
                      <a:endParaRPr lang="he-IL" sz="1800" dirty="0"/>
                    </a:p>
                  </a:txBody>
                  <a:tcPr marT="45716" marB="45716"/>
                </a:tc>
              </a:tr>
              <a:tr h="1188617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04.04.19</a:t>
                      </a:r>
                      <a:endParaRPr lang="he-IL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1</a:t>
                      </a:r>
                      <a:endParaRPr lang="he-IL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285750" indent="-285750" rtl="1">
                        <a:buFontTx/>
                        <a:buChar char="-"/>
                      </a:pPr>
                      <a:r>
                        <a:rPr lang="he-IL" sz="1800" dirty="0" smtClean="0"/>
                        <a:t>ארוחת טעימות – סקירה של ארסנל כלים</a:t>
                      </a:r>
                      <a:r>
                        <a:rPr lang="he-IL" sz="1800" baseline="0" dirty="0" smtClean="0"/>
                        <a:t> תומכי אסטרטגיה (</a:t>
                      </a:r>
                      <a:r>
                        <a:rPr lang="he-IL" sz="1800" baseline="0" dirty="0" err="1" smtClean="0"/>
                        <a:t>דיגיטל</a:t>
                      </a:r>
                      <a:r>
                        <a:rPr lang="he-IL" sz="1800" baseline="0" dirty="0" smtClean="0"/>
                        <a:t>, </a:t>
                      </a:r>
                      <a:r>
                        <a:rPr lang="en-US" sz="1800" baseline="0" dirty="0" smtClean="0"/>
                        <a:t>RPA</a:t>
                      </a:r>
                      <a:r>
                        <a:rPr lang="he-IL" sz="1800" baseline="0" dirty="0" smtClean="0"/>
                        <a:t>, </a:t>
                      </a:r>
                      <a:r>
                        <a:rPr lang="en-US" sz="1800" baseline="0" dirty="0" smtClean="0"/>
                        <a:t>Big Data Analysis</a:t>
                      </a:r>
                      <a:r>
                        <a:rPr lang="he-IL" sz="1800" baseline="0" dirty="0" smtClean="0"/>
                        <a:t>, ניהול ידע)</a:t>
                      </a:r>
                    </a:p>
                    <a:p>
                      <a:pPr marL="285750" indent="-285750" rtl="1">
                        <a:buFontTx/>
                        <a:buChar char="-"/>
                      </a:pPr>
                      <a:r>
                        <a:rPr lang="he-IL" sz="1800" baseline="0" dirty="0" smtClean="0"/>
                        <a:t>חלוקת תרגיל לקבוצות </a:t>
                      </a:r>
                      <a:r>
                        <a:rPr lang="en-US" sz="1800" baseline="0" dirty="0" smtClean="0"/>
                        <a:t>real life scenario</a:t>
                      </a:r>
                      <a:r>
                        <a:rPr lang="he-IL" sz="1800" baseline="0" dirty="0" smtClean="0"/>
                        <a:t> – זיהוי אתגרים ציבוריים/כשלי שוק</a:t>
                      </a:r>
                      <a:endParaRPr lang="he-IL" sz="1800" dirty="0"/>
                    </a:p>
                  </a:txBody>
                  <a:tcPr marT="45716" marB="45716"/>
                </a:tc>
              </a:tr>
              <a:tr h="1462913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17.04.19</a:t>
                      </a:r>
                      <a:endParaRPr lang="he-IL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1</a:t>
                      </a:r>
                      <a:endParaRPr lang="he-IL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285750" indent="-285750" rtl="1">
                        <a:buFontTx/>
                        <a:buChar char="-"/>
                      </a:pPr>
                      <a:r>
                        <a:rPr lang="he-IL" sz="1800" dirty="0" smtClean="0"/>
                        <a:t>הצגה, תחרות</a:t>
                      </a:r>
                      <a:r>
                        <a:rPr lang="he-IL" sz="1800" baseline="0" dirty="0" smtClean="0"/>
                        <a:t> ודיון </a:t>
                      </a:r>
                      <a:r>
                        <a:rPr lang="en-US" sz="1800" baseline="0" dirty="0" smtClean="0"/>
                        <a:t>real life scenario</a:t>
                      </a:r>
                    </a:p>
                    <a:p>
                      <a:pPr marL="285750" indent="-285750" rtl="1">
                        <a:buFontTx/>
                        <a:buChar char="-"/>
                      </a:pPr>
                      <a:r>
                        <a:rPr lang="he-IL" sz="1800" baseline="0" dirty="0" smtClean="0"/>
                        <a:t>עתיד האסטרטגיה 2025?</a:t>
                      </a:r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XBC/Solution Economy</a:t>
                      </a:r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he-IL" sz="1800" dirty="0" smtClean="0"/>
                        <a:t>שיתוף ציבור/חוכמת ההמונים</a:t>
                      </a:r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he-IL" sz="1800" dirty="0" smtClean="0"/>
                        <a:t>...?</a:t>
                      </a:r>
                      <a:endParaRPr lang="he-IL" sz="1800" dirty="0"/>
                    </a:p>
                  </a:txBody>
                  <a:tcPr marT="45716" marB="45716"/>
                </a:tc>
              </a:tr>
              <a:tr h="370808">
                <a:tc>
                  <a:txBody>
                    <a:bodyPr/>
                    <a:lstStyle/>
                    <a:p>
                      <a:pPr rtl="1"/>
                      <a:r>
                        <a:rPr lang="he-I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סה"כ</a:t>
                      </a:r>
                      <a:endParaRPr lang="he-I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0" dirty="0" smtClean="0"/>
                        <a:t>5</a:t>
                      </a:r>
                      <a:endParaRPr lang="he-IL" sz="1800" b="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indent="0" rtl="1">
                        <a:buFontTx/>
                        <a:buNone/>
                      </a:pPr>
                      <a:endParaRPr lang="he-IL" sz="1800" dirty="0"/>
                    </a:p>
                  </a:txBody>
                  <a:tcPr marT="45716" marB="4571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866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cs typeface="+mn-cs"/>
              </a:rPr>
              <a:t>At the End of the Year</a:t>
            </a:r>
            <a:endParaRPr lang="he-IL" dirty="0"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21</a:t>
            </a:fld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457200" y="1250058"/>
            <a:ext cx="83058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/>
            <a:r>
              <a:rPr lang="en-US" sz="2400" dirty="0" smtClean="0"/>
              <a:t>The INDC Graduate-</a:t>
            </a:r>
            <a:endParaRPr lang="en-US" sz="2400" dirty="0"/>
          </a:p>
          <a:p>
            <a:pPr algn="just" rtl="0"/>
            <a:r>
              <a:rPr lang="en-US" sz="2400" dirty="0" smtClean="0"/>
              <a:t>Possesses </a:t>
            </a:r>
            <a:r>
              <a:rPr lang="en-US" sz="2400" dirty="0"/>
              <a:t>strategic thinking </a:t>
            </a:r>
            <a:r>
              <a:rPr lang="en-US" sz="2400" dirty="0" smtClean="0"/>
              <a:t>capabilities, </a:t>
            </a:r>
            <a:r>
              <a:rPr lang="en-US" sz="2400" dirty="0"/>
              <a:t>tools and skills to act in the strategic environment </a:t>
            </a:r>
            <a:r>
              <a:rPr lang="en-US" sz="2400" dirty="0" smtClean="0"/>
              <a:t>of National Defense </a:t>
            </a:r>
            <a:r>
              <a:rPr lang="en-US" sz="2400" dirty="0"/>
              <a:t>contexts</a:t>
            </a:r>
            <a:endParaRPr lang="he-IL" sz="2400" dirty="0"/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2047" y="2743200"/>
            <a:ext cx="7819905" cy="338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9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545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Objectives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0443" y="722417"/>
            <a:ext cx="8229600" cy="5999058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2400" dirty="0"/>
              <a:t>To provide the participants with tools for system understanding and tools to lead strategic thinking processes as required in their positions </a:t>
            </a:r>
            <a:r>
              <a:rPr lang="en-US" sz="2400" dirty="0" smtClean="0"/>
              <a:t>as Brigadier Generals and their counterparts in the governmental and civil services. </a:t>
            </a:r>
          </a:p>
          <a:p>
            <a:pPr algn="l" rtl="0"/>
            <a:endParaRPr lang="en-US" sz="2400" dirty="0"/>
          </a:p>
          <a:p>
            <a:pPr algn="l" rtl="0"/>
            <a:r>
              <a:rPr lang="en-US" sz="2400" dirty="0"/>
              <a:t>To develop the field of leadership and systemic thinking (an ambiguous, variable, and frictionless environment) in order to better relate the tactical-operative actions to the wisdom of strategic </a:t>
            </a:r>
            <a:r>
              <a:rPr lang="en-US" sz="2400" dirty="0" smtClean="0"/>
              <a:t>action.</a:t>
            </a:r>
          </a:p>
          <a:p>
            <a:pPr marL="0" indent="0" algn="l" rtl="0">
              <a:buNone/>
            </a:pPr>
            <a:endParaRPr lang="en-US" sz="2400" dirty="0" smtClean="0"/>
          </a:p>
          <a:p>
            <a:pPr algn="l" rtl="0"/>
            <a:r>
              <a:rPr lang="en-US" sz="2400" dirty="0"/>
              <a:t>To encourage the challenge of the closed doctrine and to define the certainty of knowledge</a:t>
            </a:r>
            <a:r>
              <a:rPr lang="en-US" sz="2400" dirty="0" smtClean="0"/>
              <a:t>.</a:t>
            </a:r>
          </a:p>
          <a:p>
            <a:pPr marL="0" indent="0" algn="l" rtl="0">
              <a:buNone/>
            </a:pPr>
            <a:endParaRPr lang="en-US" sz="2400" dirty="0" smtClean="0"/>
          </a:p>
          <a:p>
            <a:pPr algn="l" rtl="0"/>
            <a:r>
              <a:rPr lang="en-US" sz="2400" dirty="0"/>
              <a:t>To expose the participants to the strategic complexity and various aspects of </a:t>
            </a:r>
            <a:r>
              <a:rPr lang="en-US" sz="2400" dirty="0" smtClean="0"/>
              <a:t>strategy</a:t>
            </a:r>
            <a:r>
              <a:rPr lang="en-US" sz="2400" dirty="0"/>
              <a:t>, both in the public service and in the business world</a:t>
            </a:r>
            <a:endParaRPr lang="he-IL" sz="24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528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86699"/>
            <a:ext cx="8229600" cy="731838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/>
              <a:t>Objectives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24462"/>
            <a:ext cx="8229600" cy="5297013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/>
              <a:t>Providing practical analytical tools for systemic understanding and leading strategic thinking processes required for senior officials in the civil service and the security forces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Developing the field of leadership and system thinking that links the tactical-operative actions to the wisdom of strategic action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Encouraging critical thinking that challenges perceptions and a definite definition of knowledge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Exposure to the strategic complexity and various aspects of the public service and the business world.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942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מלבן 44"/>
          <p:cNvSpPr/>
          <p:nvPr/>
        </p:nvSpPr>
        <p:spPr>
          <a:xfrm>
            <a:off x="1201282" y="2952246"/>
            <a:ext cx="1667421" cy="32999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dirty="0" smtClean="0">
              <a:solidFill>
                <a:prstClr val="black"/>
              </a:solidFill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7236296" y="228600"/>
            <a:ext cx="1907704" cy="1285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4472C4"/>
                </a:solidFill>
                <a:latin typeface="+mj-lt"/>
                <a:cs typeface="David" pitchFamily="34" charset="-79"/>
              </a:rPr>
              <a:t>Staff:</a:t>
            </a:r>
            <a:endParaRPr lang="he-IL" sz="2200" b="1" dirty="0">
              <a:ln>
                <a:solidFill>
                  <a:prstClr val="black"/>
                </a:solidFill>
              </a:ln>
              <a:solidFill>
                <a:srgbClr val="4472C4"/>
              </a:solidFill>
              <a:latin typeface="+mj-lt"/>
              <a:cs typeface="David" pitchFamily="34" charset="-79"/>
            </a:endParaRPr>
          </a:p>
          <a:p>
            <a:pPr algn="ctr" rtl="0"/>
            <a:r>
              <a:rPr lang="en-US" sz="2000" dirty="0" smtClean="0">
                <a:solidFill>
                  <a:prstClr val="black"/>
                </a:solidFill>
                <a:latin typeface="Guttman Hatzvi" pitchFamily="2" charset="-79"/>
                <a:cs typeface="Guttman Hatzvi" pitchFamily="2" charset="-79"/>
              </a:rPr>
              <a:t>Learning, evolving, committed and experienced</a:t>
            </a:r>
            <a:endParaRPr lang="he-IL" sz="2000" dirty="0">
              <a:solidFill>
                <a:prstClr val="black"/>
              </a:solidFill>
              <a:latin typeface="Guttman Hatzvi" pitchFamily="2" charset="-79"/>
              <a:cs typeface="Guttman Hatzvi" pitchFamily="2" charset="-79"/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0" y="228600"/>
            <a:ext cx="2444611" cy="1285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4472C4"/>
                </a:solidFill>
                <a:latin typeface="+mj-lt"/>
                <a:cs typeface="David" pitchFamily="34" charset="-79"/>
              </a:rPr>
              <a:t>Participants:</a:t>
            </a:r>
            <a:endParaRPr lang="he-IL" sz="2200" b="1" dirty="0">
              <a:ln>
                <a:solidFill>
                  <a:prstClr val="black"/>
                </a:solidFill>
              </a:ln>
              <a:solidFill>
                <a:srgbClr val="4472C4"/>
              </a:solidFill>
              <a:latin typeface="+mj-lt"/>
              <a:cs typeface="David" pitchFamily="34" charset="-79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cs typeface="Guttman Hatzvi" pitchFamily="2" charset="-79"/>
              </a:rPr>
              <a:t>Influencing, Contributing, Enriching and Leading Group</a:t>
            </a:r>
            <a:endParaRPr lang="he-IL" sz="2000" dirty="0">
              <a:solidFill>
                <a:schemeClr val="tx1"/>
              </a:solidFill>
              <a:cs typeface="Guttman Hatzvi" pitchFamily="2" charset="-79"/>
            </a:endParaRPr>
          </a:p>
        </p:txBody>
      </p:sp>
      <p:sp>
        <p:nvSpPr>
          <p:cNvPr id="30" name="משולש שווה שוקיים 29"/>
          <p:cNvSpPr/>
          <p:nvPr/>
        </p:nvSpPr>
        <p:spPr>
          <a:xfrm>
            <a:off x="0" y="775678"/>
            <a:ext cx="9144000" cy="1296000"/>
          </a:xfrm>
          <a:prstGeom prst="triangl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t"/>
          <a:lstStyle/>
          <a:p>
            <a:pPr algn="ctr" rtl="0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uttman Hatzvi" pitchFamily="2" charset="-79"/>
              </a:rPr>
              <a:t>Leaders, influencers, those with vast knowledge, military leaders</a:t>
            </a:r>
            <a:endParaRPr lang="he-IL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Hatzvi" pitchFamily="2" charset="-79"/>
              <a:cs typeface="Guttman Hatzvi" pitchFamily="2" charset="-79"/>
            </a:endParaRPr>
          </a:p>
        </p:txBody>
      </p:sp>
      <p:sp>
        <p:nvSpPr>
          <p:cNvPr id="32" name="מלבן 31"/>
          <p:cNvSpPr/>
          <p:nvPr/>
        </p:nvSpPr>
        <p:spPr>
          <a:xfrm>
            <a:off x="3278267" y="2952246"/>
            <a:ext cx="1667421" cy="32999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dirty="0" smtClean="0">
              <a:solidFill>
                <a:prstClr val="black"/>
              </a:solidFill>
            </a:endParaRPr>
          </a:p>
        </p:txBody>
      </p:sp>
      <p:sp>
        <p:nvSpPr>
          <p:cNvPr id="33" name="מלבן 32"/>
          <p:cNvSpPr/>
          <p:nvPr/>
        </p:nvSpPr>
        <p:spPr>
          <a:xfrm>
            <a:off x="5361179" y="2953163"/>
            <a:ext cx="952661" cy="32916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dirty="0" smtClean="0">
              <a:solidFill>
                <a:prstClr val="black"/>
              </a:solidFill>
            </a:endParaRPr>
          </a:p>
        </p:txBody>
      </p:sp>
      <p:sp>
        <p:nvSpPr>
          <p:cNvPr id="34" name="מלבן 33"/>
          <p:cNvSpPr/>
          <p:nvPr/>
        </p:nvSpPr>
        <p:spPr>
          <a:xfrm>
            <a:off x="6865387" y="2970232"/>
            <a:ext cx="953397" cy="328484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dirty="0" smtClean="0">
              <a:solidFill>
                <a:prstClr val="black"/>
              </a:solidFill>
            </a:endParaRPr>
          </a:p>
        </p:txBody>
      </p:sp>
      <p:grpSp>
        <p:nvGrpSpPr>
          <p:cNvPr id="5" name="קבוצה 11"/>
          <p:cNvGrpSpPr/>
          <p:nvPr/>
        </p:nvGrpSpPr>
        <p:grpSpPr>
          <a:xfrm>
            <a:off x="285720" y="3684065"/>
            <a:ext cx="8606760" cy="964135"/>
            <a:chOff x="285720" y="3571876"/>
            <a:chExt cx="8606760" cy="727651"/>
          </a:xfrm>
        </p:grpSpPr>
        <p:sp>
          <p:nvSpPr>
            <p:cNvPr id="36" name="חץ למטה 35"/>
            <p:cNvSpPr/>
            <p:nvPr/>
          </p:nvSpPr>
          <p:spPr>
            <a:xfrm rot="5400000">
              <a:off x="4214810" y="-357214"/>
              <a:ext cx="714380" cy="8572560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 sz="1600" b="1" dirty="0">
                <a:solidFill>
                  <a:prstClr val="white"/>
                </a:solidFill>
                <a:latin typeface="Guttman Hatzvi" pitchFamily="2" charset="-79"/>
                <a:cs typeface="Guttman Hatzvi" pitchFamily="2" charset="-79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85786" y="3714752"/>
              <a:ext cx="8106694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1600" b="1" dirty="0" smtClean="0">
                  <a:solidFill>
                    <a:schemeClr val="bg1"/>
                  </a:solidFill>
                  <a:cs typeface="Guttman Hatzvi" pitchFamily="2" charset="-79"/>
                </a:rPr>
                <a:t>Strategy – The ability to discern the required change, the ability to realize plans by being familiar with the tools</a:t>
              </a:r>
              <a:endParaRPr lang="he-IL" sz="1600" b="1" dirty="0">
                <a:solidFill>
                  <a:schemeClr val="bg1"/>
                </a:solidFill>
                <a:cs typeface="Guttman Hatzvi" pitchFamily="2" charset="-79"/>
              </a:endParaRPr>
            </a:p>
          </p:txBody>
        </p:sp>
      </p:grpSp>
      <p:grpSp>
        <p:nvGrpSpPr>
          <p:cNvPr id="6" name="קבוצה 12"/>
          <p:cNvGrpSpPr/>
          <p:nvPr/>
        </p:nvGrpSpPr>
        <p:grpSpPr>
          <a:xfrm>
            <a:off x="285720" y="4456921"/>
            <a:ext cx="8606760" cy="1010702"/>
            <a:chOff x="285720" y="3571876"/>
            <a:chExt cx="8606760" cy="714380"/>
          </a:xfrm>
        </p:grpSpPr>
        <p:sp>
          <p:nvSpPr>
            <p:cNvPr id="39" name="חץ למטה 38"/>
            <p:cNvSpPr/>
            <p:nvPr/>
          </p:nvSpPr>
          <p:spPr>
            <a:xfrm rot="5400000">
              <a:off x="4214810" y="-357214"/>
              <a:ext cx="714380" cy="8572560"/>
            </a:xfrm>
            <a:prstGeom prst="down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 sz="1600" b="1" dirty="0">
                <a:solidFill>
                  <a:prstClr val="white"/>
                </a:solidFill>
                <a:latin typeface="Guttman Hatzvi" pitchFamily="2" charset="-79"/>
                <a:cs typeface="Guttman Hatzvi" pitchFamily="2" charset="-79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62000" y="3714752"/>
              <a:ext cx="8130480" cy="413328"/>
            </a:xfrm>
            <a:prstGeom prst="rect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l" rtl="0"/>
              <a:r>
                <a:rPr lang="en-US" sz="1600" b="1" dirty="0" smtClean="0">
                  <a:solidFill>
                    <a:schemeClr val="bg1"/>
                  </a:solidFill>
                  <a:cs typeface="Guttman Hatzvi" pitchFamily="2" charset="-79"/>
                </a:rPr>
                <a:t>Campaign – Realizing the strategy by the use of diverse practical actions that are uniquely incorporated</a:t>
              </a:r>
              <a:endParaRPr lang="he-IL" sz="1600" b="1" dirty="0">
                <a:solidFill>
                  <a:schemeClr val="bg1"/>
                </a:solidFill>
                <a:cs typeface="Guttman Hatzvi" pitchFamily="2" charset="-79"/>
              </a:endParaRPr>
            </a:p>
          </p:txBody>
        </p:sp>
      </p:grpSp>
      <p:grpSp>
        <p:nvGrpSpPr>
          <p:cNvPr id="7" name="קבוצה 15"/>
          <p:cNvGrpSpPr/>
          <p:nvPr/>
        </p:nvGrpSpPr>
        <p:grpSpPr>
          <a:xfrm>
            <a:off x="285720" y="5242740"/>
            <a:ext cx="8572560" cy="1081860"/>
            <a:chOff x="285720" y="3571876"/>
            <a:chExt cx="8572560" cy="727651"/>
          </a:xfrm>
        </p:grpSpPr>
        <p:sp>
          <p:nvSpPr>
            <p:cNvPr id="42" name="חץ למטה 41"/>
            <p:cNvSpPr/>
            <p:nvPr/>
          </p:nvSpPr>
          <p:spPr>
            <a:xfrm rot="5400000">
              <a:off x="4214810" y="-357214"/>
              <a:ext cx="714380" cy="8572560"/>
            </a:xfrm>
            <a:prstGeom prst="down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 sz="1600" b="1" dirty="0">
                <a:solidFill>
                  <a:prstClr val="white"/>
                </a:solidFill>
                <a:latin typeface="Guttman Hatzvi" pitchFamily="2" charset="-79"/>
                <a:cs typeface="Guttman Hatzvi" pitchFamily="2" charset="-79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38200" y="3714752"/>
              <a:ext cx="7982272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1600" b="1" dirty="0" smtClean="0">
                  <a:solidFill>
                    <a:schemeClr val="bg1"/>
                  </a:solidFill>
                  <a:cs typeface="Guttman Hatzvi" pitchFamily="2" charset="-79"/>
                </a:rPr>
                <a:t>Action – Carrying out the operation within the professional and thematic expertise that is integrated into the entire campaign</a:t>
              </a:r>
              <a:endParaRPr lang="he-IL" sz="1600" b="1" dirty="0">
                <a:solidFill>
                  <a:schemeClr val="bg1"/>
                </a:solidFill>
                <a:cs typeface="Guttman Hatzvi" pitchFamily="2" charset="-79"/>
              </a:endParaRPr>
            </a:p>
          </p:txBody>
        </p:sp>
      </p:grpSp>
      <p:sp>
        <p:nvSpPr>
          <p:cNvPr id="44" name="מלבן 43"/>
          <p:cNvSpPr/>
          <p:nvPr/>
        </p:nvSpPr>
        <p:spPr>
          <a:xfrm>
            <a:off x="0" y="6417934"/>
            <a:ext cx="9127958" cy="336835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uttman Hatzvi" pitchFamily="2" charset="-79"/>
              </a:rPr>
              <a:t>The State of Israel: values, interests, and national interests</a:t>
            </a:r>
            <a:endParaRPr lang="he-I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Guttman Hatzvi" pitchFamily="2" charset="-79"/>
            </a:endParaRPr>
          </a:p>
        </p:txBody>
      </p:sp>
      <p:sp>
        <p:nvSpPr>
          <p:cNvPr id="46" name="מלבן 45"/>
          <p:cNvSpPr/>
          <p:nvPr/>
        </p:nvSpPr>
        <p:spPr>
          <a:xfrm>
            <a:off x="6781800" y="3200400"/>
            <a:ext cx="1026851" cy="349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prstClr val="black"/>
                </a:solidFill>
                <a:latin typeface="Guttman Hatzvi" pitchFamily="2" charset="-79"/>
                <a:cs typeface="Guttman Hatzvi" pitchFamily="2" charset="-79"/>
              </a:rPr>
              <a:t>Society</a:t>
            </a:r>
            <a:endParaRPr lang="he-IL" b="1" dirty="0">
              <a:solidFill>
                <a:prstClr val="black"/>
              </a:solidFill>
              <a:latin typeface="Guttman Hatzvi" pitchFamily="2" charset="-79"/>
              <a:cs typeface="Guttman Hatzvi" pitchFamily="2" charset="-79"/>
            </a:endParaRPr>
          </a:p>
        </p:txBody>
      </p:sp>
      <p:sp>
        <p:nvSpPr>
          <p:cNvPr id="47" name="מלבן 46"/>
          <p:cNvSpPr/>
          <p:nvPr/>
        </p:nvSpPr>
        <p:spPr>
          <a:xfrm>
            <a:off x="5257800" y="3124200"/>
            <a:ext cx="1143000" cy="419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prstClr val="black"/>
                </a:solidFill>
                <a:latin typeface="Guttman Hatzvi" pitchFamily="2" charset="-79"/>
                <a:cs typeface="Guttman Hatzvi" pitchFamily="2" charset="-79"/>
              </a:rPr>
              <a:t>Economy</a:t>
            </a:r>
            <a:endParaRPr lang="he-IL" b="1" dirty="0">
              <a:solidFill>
                <a:prstClr val="black"/>
              </a:solidFill>
              <a:latin typeface="Guttman Hatzvi" pitchFamily="2" charset="-79"/>
              <a:cs typeface="Guttman Hatzvi" pitchFamily="2" charset="-79"/>
            </a:endParaRPr>
          </a:p>
        </p:txBody>
      </p:sp>
      <p:sp>
        <p:nvSpPr>
          <p:cNvPr id="48" name="מלבן 47"/>
          <p:cNvSpPr/>
          <p:nvPr/>
        </p:nvSpPr>
        <p:spPr>
          <a:xfrm>
            <a:off x="3059832" y="3369383"/>
            <a:ext cx="1297854" cy="286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b="1" dirty="0">
              <a:solidFill>
                <a:prstClr val="black"/>
              </a:solidFill>
              <a:latin typeface="Guttman Hatzvi" pitchFamily="2" charset="-79"/>
              <a:cs typeface="Guttman Hatzvi" pitchFamily="2" charset="-79"/>
            </a:endParaRPr>
          </a:p>
        </p:txBody>
      </p:sp>
      <p:sp>
        <p:nvSpPr>
          <p:cNvPr id="25" name="מלבן 24"/>
          <p:cNvSpPr/>
          <p:nvPr/>
        </p:nvSpPr>
        <p:spPr>
          <a:xfrm>
            <a:off x="3397064" y="3217331"/>
            <a:ext cx="1432883" cy="275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cs typeface="Guttman Hatzvi" pitchFamily="2" charset="-79"/>
              </a:rPr>
              <a:t>International Affairs and Diplomacy</a:t>
            </a:r>
            <a:endParaRPr lang="he-IL" b="1" dirty="0">
              <a:solidFill>
                <a:schemeClr val="tx1"/>
              </a:solidFill>
              <a:cs typeface="Guttman Hatzvi" pitchFamily="2" charset="-79"/>
            </a:endParaRPr>
          </a:p>
        </p:txBody>
      </p:sp>
      <p:sp>
        <p:nvSpPr>
          <p:cNvPr id="26" name="מלבן 25"/>
          <p:cNvSpPr/>
          <p:nvPr/>
        </p:nvSpPr>
        <p:spPr>
          <a:xfrm>
            <a:off x="1201282" y="3114205"/>
            <a:ext cx="1644235" cy="524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cs typeface="Guttman Hatzvi" pitchFamily="2" charset="-79"/>
              </a:rPr>
              <a:t>National Defense</a:t>
            </a:r>
            <a:endParaRPr lang="he-IL" b="1" dirty="0">
              <a:solidFill>
                <a:schemeClr val="tx1"/>
              </a:solidFill>
              <a:cs typeface="Guttman Hatzvi" pitchFamily="2" charset="-79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3581400" y="1066800"/>
            <a:ext cx="21755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National Defense</a:t>
            </a:r>
            <a:endParaRPr lang="he-IL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Hatzvi" pitchFamily="2" charset="-79"/>
              <a:cs typeface="Guttman Hatzvi" pitchFamily="2" charset="-79"/>
            </a:endParaRPr>
          </a:p>
        </p:txBody>
      </p:sp>
      <p:grpSp>
        <p:nvGrpSpPr>
          <p:cNvPr id="8" name="קבוצה 4"/>
          <p:cNvGrpSpPr/>
          <p:nvPr/>
        </p:nvGrpSpPr>
        <p:grpSpPr>
          <a:xfrm>
            <a:off x="171548" y="3397541"/>
            <a:ext cx="8607597" cy="3407905"/>
            <a:chOff x="171548" y="3397541"/>
            <a:chExt cx="8607597" cy="3407905"/>
          </a:xfrm>
        </p:grpSpPr>
        <p:sp>
          <p:nvSpPr>
            <p:cNvPr id="27" name="צורה חופשית 26"/>
            <p:cNvSpPr/>
            <p:nvPr/>
          </p:nvSpPr>
          <p:spPr>
            <a:xfrm>
              <a:off x="327616" y="3397541"/>
              <a:ext cx="8451529" cy="3407905"/>
            </a:xfrm>
            <a:custGeom>
              <a:avLst/>
              <a:gdLst>
                <a:gd name="connsiteX0" fmla="*/ 8448040 w 8448040"/>
                <a:gd name="connsiteY0" fmla="*/ 1145540 h 2293620"/>
                <a:gd name="connsiteX1" fmla="*/ 7198360 w 8448040"/>
                <a:gd name="connsiteY1" fmla="*/ 185420 h 2293620"/>
                <a:gd name="connsiteX2" fmla="*/ 5659120 w 8448040"/>
                <a:gd name="connsiteY2" fmla="*/ 1998980 h 2293620"/>
                <a:gd name="connsiteX3" fmla="*/ 3784600 w 8448040"/>
                <a:gd name="connsiteY3" fmla="*/ 17780 h 2293620"/>
                <a:gd name="connsiteX4" fmla="*/ 934720 w 8448040"/>
                <a:gd name="connsiteY4" fmla="*/ 2105660 h 2293620"/>
                <a:gd name="connsiteX5" fmla="*/ 142240 w 8448040"/>
                <a:gd name="connsiteY5" fmla="*/ 1145540 h 2293620"/>
                <a:gd name="connsiteX6" fmla="*/ 81280 w 8448040"/>
                <a:gd name="connsiteY6" fmla="*/ 1130300 h 2293620"/>
                <a:gd name="connsiteX0" fmla="*/ 8448040 w 8448040"/>
                <a:gd name="connsiteY0" fmla="*/ 1102360 h 2202657"/>
                <a:gd name="connsiteX1" fmla="*/ 7198360 w 8448040"/>
                <a:gd name="connsiteY1" fmla="*/ 142240 h 2202657"/>
                <a:gd name="connsiteX2" fmla="*/ 5659120 w 8448040"/>
                <a:gd name="connsiteY2" fmla="*/ 1955800 h 2202657"/>
                <a:gd name="connsiteX3" fmla="*/ 3455982 w 8448040"/>
                <a:gd name="connsiteY3" fmla="*/ 261298 h 2202657"/>
                <a:gd name="connsiteX4" fmla="*/ 934720 w 8448040"/>
                <a:gd name="connsiteY4" fmla="*/ 2062480 h 2202657"/>
                <a:gd name="connsiteX5" fmla="*/ 142240 w 8448040"/>
                <a:gd name="connsiteY5" fmla="*/ 1102360 h 2202657"/>
                <a:gd name="connsiteX6" fmla="*/ 81280 w 8448040"/>
                <a:gd name="connsiteY6" fmla="*/ 1087120 h 2202657"/>
                <a:gd name="connsiteX0" fmla="*/ 8448040 w 8448040"/>
                <a:gd name="connsiteY0" fmla="*/ 1034257 h 2134554"/>
                <a:gd name="connsiteX1" fmla="*/ 7198360 w 8448040"/>
                <a:gd name="connsiteY1" fmla="*/ 74137 h 2134554"/>
                <a:gd name="connsiteX2" fmla="*/ 5384808 w 8448040"/>
                <a:gd name="connsiteY2" fmla="*/ 1479080 h 2134554"/>
                <a:gd name="connsiteX3" fmla="*/ 3455982 w 8448040"/>
                <a:gd name="connsiteY3" fmla="*/ 193195 h 2134554"/>
                <a:gd name="connsiteX4" fmla="*/ 934720 w 8448040"/>
                <a:gd name="connsiteY4" fmla="*/ 1994377 h 2134554"/>
                <a:gd name="connsiteX5" fmla="*/ 142240 w 8448040"/>
                <a:gd name="connsiteY5" fmla="*/ 1034257 h 2134554"/>
                <a:gd name="connsiteX6" fmla="*/ 81280 w 8448040"/>
                <a:gd name="connsiteY6" fmla="*/ 1019017 h 2134554"/>
                <a:gd name="connsiteX0" fmla="*/ 8451529 w 8451529"/>
                <a:gd name="connsiteY0" fmla="*/ 1034257 h 1762132"/>
                <a:gd name="connsiteX1" fmla="*/ 7201849 w 8451529"/>
                <a:gd name="connsiteY1" fmla="*/ 74137 h 1762132"/>
                <a:gd name="connsiteX2" fmla="*/ 5388297 w 8451529"/>
                <a:gd name="connsiteY2" fmla="*/ 1479080 h 1762132"/>
                <a:gd name="connsiteX3" fmla="*/ 3459471 w 8451529"/>
                <a:gd name="connsiteY3" fmla="*/ 193195 h 1762132"/>
                <a:gd name="connsiteX4" fmla="*/ 959141 w 8451529"/>
                <a:gd name="connsiteY4" fmla="*/ 1621955 h 1762132"/>
                <a:gd name="connsiteX5" fmla="*/ 145729 w 8451529"/>
                <a:gd name="connsiteY5" fmla="*/ 1034257 h 1762132"/>
                <a:gd name="connsiteX6" fmla="*/ 84769 w 8451529"/>
                <a:gd name="connsiteY6" fmla="*/ 1019017 h 1762132"/>
                <a:gd name="connsiteX0" fmla="*/ 8451529 w 8451529"/>
                <a:gd name="connsiteY0" fmla="*/ 1034257 h 1762132"/>
                <a:gd name="connsiteX1" fmla="*/ 7201849 w 8451529"/>
                <a:gd name="connsiteY1" fmla="*/ 74137 h 1762132"/>
                <a:gd name="connsiteX2" fmla="*/ 5388297 w 8451529"/>
                <a:gd name="connsiteY2" fmla="*/ 1479080 h 1762132"/>
                <a:gd name="connsiteX3" fmla="*/ 3459471 w 8451529"/>
                <a:gd name="connsiteY3" fmla="*/ 193195 h 1762132"/>
                <a:gd name="connsiteX4" fmla="*/ 959141 w 8451529"/>
                <a:gd name="connsiteY4" fmla="*/ 1621955 h 1762132"/>
                <a:gd name="connsiteX5" fmla="*/ 145729 w 8451529"/>
                <a:gd name="connsiteY5" fmla="*/ 1034257 h 1762132"/>
                <a:gd name="connsiteX6" fmla="*/ 84769 w 8451529"/>
                <a:gd name="connsiteY6" fmla="*/ 1019017 h 1762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51529" h="1762132">
                  <a:moveTo>
                    <a:pt x="8451529" y="1034257"/>
                  </a:moveTo>
                  <a:cubicBezTo>
                    <a:pt x="8059099" y="483077"/>
                    <a:pt x="7712388" y="0"/>
                    <a:pt x="7201849" y="74137"/>
                  </a:cubicBezTo>
                  <a:cubicBezTo>
                    <a:pt x="6691310" y="148274"/>
                    <a:pt x="6012027" y="1459237"/>
                    <a:pt x="5388297" y="1479080"/>
                  </a:cubicBezTo>
                  <a:cubicBezTo>
                    <a:pt x="4764567" y="1498923"/>
                    <a:pt x="4197664" y="169383"/>
                    <a:pt x="3459471" y="193195"/>
                  </a:cubicBezTo>
                  <a:cubicBezTo>
                    <a:pt x="2721278" y="217008"/>
                    <a:pt x="1680995" y="1672274"/>
                    <a:pt x="959141" y="1621955"/>
                  </a:cubicBezTo>
                  <a:cubicBezTo>
                    <a:pt x="406851" y="1762132"/>
                    <a:pt x="291458" y="1134747"/>
                    <a:pt x="145729" y="1034257"/>
                  </a:cubicBezTo>
                  <a:cubicBezTo>
                    <a:pt x="0" y="933767"/>
                    <a:pt x="44129" y="945357"/>
                    <a:pt x="84769" y="1019017"/>
                  </a:cubicBezTo>
                </a:path>
              </a:pathLst>
            </a:custGeom>
            <a:ln w="38100">
              <a:solidFill>
                <a:srgbClr val="FFFF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3" name="משולש שווה שוקיים 2"/>
            <p:cNvSpPr/>
            <p:nvPr/>
          </p:nvSpPr>
          <p:spPr>
            <a:xfrm rot="19658803">
              <a:off x="171548" y="5062355"/>
              <a:ext cx="312135" cy="289335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prstClr val="white"/>
                </a:solidFill>
              </a:endParaRPr>
            </a:p>
          </p:txBody>
        </p:sp>
      </p:grpSp>
      <p:sp>
        <p:nvSpPr>
          <p:cNvPr id="4" name="מלבן 3"/>
          <p:cNvSpPr/>
          <p:nvPr/>
        </p:nvSpPr>
        <p:spPr>
          <a:xfrm>
            <a:off x="809988" y="2132291"/>
            <a:ext cx="74147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cs typeface="Guttman Hatzvi" pitchFamily="2" charset="-79"/>
              </a:rPr>
              <a:t>Various customized fields of content are taught in numerous methods, incorporating academia and practical applications</a:t>
            </a:r>
            <a:endParaRPr lang="he-IL" b="1" dirty="0" smtClean="0">
              <a:cs typeface="Guttman Hatzvi" pitchFamily="2" charset="-79"/>
            </a:endParaRPr>
          </a:p>
          <a:p>
            <a:pPr algn="ctr" rtl="0"/>
            <a:endParaRPr lang="he-IL" b="1" dirty="0">
              <a:solidFill>
                <a:prstClr val="black"/>
              </a:solidFill>
              <a:latin typeface="Guttman Hatzvi" pitchFamily="2" charset="-79"/>
              <a:cs typeface="Guttman Hatzv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2229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תמונה 11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-99393"/>
            <a:ext cx="9144000" cy="7056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חץ למעלה-למטה 2"/>
          <p:cNvSpPr/>
          <p:nvPr/>
        </p:nvSpPr>
        <p:spPr>
          <a:xfrm rot="18919920">
            <a:off x="2175038" y="2012448"/>
            <a:ext cx="514350" cy="324816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sp>
        <p:nvSpPr>
          <p:cNvPr id="8" name="חץ למעלה-למטה 7"/>
          <p:cNvSpPr/>
          <p:nvPr/>
        </p:nvSpPr>
        <p:spPr>
          <a:xfrm rot="2735946">
            <a:off x="6187939" y="2289373"/>
            <a:ext cx="685800" cy="255329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158" r="97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501506" cy="5840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1600" y="0"/>
            <a:ext cx="662939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b="1" dirty="0">
                <a:cs typeface="Guttman Hatzvi" panose="02010401010101010101" pitchFamily="2" charset="-79"/>
              </a:rPr>
              <a:t>Strategy is not Science, but Art</a:t>
            </a:r>
            <a:endParaRPr lang="he-IL" sz="3600" b="1" dirty="0">
              <a:cs typeface="Guttman Hatzvi" panose="02010401010101010101" pitchFamily="2" charset="-79"/>
            </a:endParaRPr>
          </a:p>
        </p:txBody>
      </p:sp>
      <p:pic>
        <p:nvPicPr>
          <p:cNvPr id="11" name="Picture 5" descr="מבל חדש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8200" y="228600"/>
            <a:ext cx="297521" cy="54460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grpSp>
        <p:nvGrpSpPr>
          <p:cNvPr id="5" name="קבוצה 12"/>
          <p:cNvGrpSpPr/>
          <p:nvPr/>
        </p:nvGrpSpPr>
        <p:grpSpPr>
          <a:xfrm>
            <a:off x="1173785" y="1270370"/>
            <a:ext cx="1832987" cy="927391"/>
            <a:chOff x="5899100" y="701163"/>
            <a:chExt cx="2443982" cy="927391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26" name="מלבן מעוגל 25"/>
            <p:cNvSpPr/>
            <p:nvPr/>
          </p:nvSpPr>
          <p:spPr>
            <a:xfrm>
              <a:off x="5899100" y="701163"/>
              <a:ext cx="2415100" cy="927391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מלבן 26"/>
            <p:cNvSpPr/>
            <p:nvPr/>
          </p:nvSpPr>
          <p:spPr>
            <a:xfrm>
              <a:off x="5982306" y="741583"/>
              <a:ext cx="2360776" cy="8730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Guttman Hatzvi" panose="02010401010101010101" pitchFamily="2" charset="-79"/>
                </a:rPr>
                <a:t>Development of Strategic </a:t>
              </a:r>
              <a:r>
                <a:rPr lang="en-US" sz="16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Guttman Hatzvi" panose="02010401010101010101" pitchFamily="2" charset="-79"/>
                </a:rPr>
                <a:t>Thought</a:t>
              </a:r>
            </a:p>
            <a:p>
              <a:pPr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Guttman Hatzvi" panose="02010401010101010101" pitchFamily="2" charset="-79"/>
                </a:rPr>
                <a:t>Prof. Adam </a:t>
              </a:r>
              <a:r>
                <a:rPr lang="en-US" sz="1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Guttman Hatzvi" panose="02010401010101010101" pitchFamily="2" charset="-79"/>
                </a:rPr>
                <a:t>Adamsky</a:t>
              </a:r>
              <a:endParaRPr lang="he-IL" sz="1200" dirty="0">
                <a:cs typeface="Guttman Hatzvi" panose="02010401010101010101" pitchFamily="2" charset="-79"/>
              </a:endParaRPr>
            </a:p>
          </p:txBody>
        </p:sp>
      </p:grpSp>
      <p:grpSp>
        <p:nvGrpSpPr>
          <p:cNvPr id="6" name="קבוצה 13"/>
          <p:cNvGrpSpPr/>
          <p:nvPr/>
        </p:nvGrpSpPr>
        <p:grpSpPr>
          <a:xfrm>
            <a:off x="5526043" y="1525852"/>
            <a:ext cx="447503" cy="453922"/>
            <a:chOff x="5090920" y="974529"/>
            <a:chExt cx="499274" cy="45392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4" name="חץ שמאלה-ימינה 23"/>
            <p:cNvSpPr/>
            <p:nvPr/>
          </p:nvSpPr>
          <p:spPr>
            <a:xfrm rot="10724850">
              <a:off x="5090920" y="974529"/>
              <a:ext cx="499274" cy="453922"/>
            </a:xfrm>
            <a:prstGeom prst="leftRightArrow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5" name="חץ שמאלה-ימינה 6"/>
            <p:cNvSpPr/>
            <p:nvPr/>
          </p:nvSpPr>
          <p:spPr>
            <a:xfrm rot="21524850">
              <a:off x="5227081" y="1063825"/>
              <a:ext cx="363097" cy="27235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1600">
                <a:cs typeface="Guttman Hatzvi" panose="02010401010101010101" pitchFamily="2" charset="-79"/>
              </a:endParaRPr>
            </a:p>
          </p:txBody>
        </p:sp>
      </p:grpSp>
      <p:grpSp>
        <p:nvGrpSpPr>
          <p:cNvPr id="7" name="קבוצה 15"/>
          <p:cNvGrpSpPr/>
          <p:nvPr/>
        </p:nvGrpSpPr>
        <p:grpSpPr>
          <a:xfrm>
            <a:off x="3114892" y="1528518"/>
            <a:ext cx="451058" cy="466895"/>
            <a:chOff x="2129520" y="986473"/>
            <a:chExt cx="601410" cy="466895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0" name="חץ שמאלה-ימינה 19"/>
            <p:cNvSpPr/>
            <p:nvPr/>
          </p:nvSpPr>
          <p:spPr>
            <a:xfrm rot="10830559">
              <a:off x="2129520" y="986473"/>
              <a:ext cx="601410" cy="466895"/>
            </a:xfrm>
            <a:prstGeom prst="leftRightArrow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1" name="חץ שמאלה-ימינה 10"/>
            <p:cNvSpPr/>
            <p:nvPr/>
          </p:nvSpPr>
          <p:spPr>
            <a:xfrm rot="21630559">
              <a:off x="2269585" y="1080475"/>
              <a:ext cx="461342" cy="2801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1600">
                <a:cs typeface="Guttman Hatzvi" panose="02010401010101010101" pitchFamily="2" charset="-79"/>
              </a:endParaRPr>
            </a:p>
          </p:txBody>
        </p:sp>
      </p:grpSp>
      <p:grpSp>
        <p:nvGrpSpPr>
          <p:cNvPr id="13" name="קבוצה 28"/>
          <p:cNvGrpSpPr/>
          <p:nvPr/>
        </p:nvGrpSpPr>
        <p:grpSpPr>
          <a:xfrm>
            <a:off x="3653906" y="1270370"/>
            <a:ext cx="1783746" cy="927391"/>
            <a:chOff x="5793396" y="701164"/>
            <a:chExt cx="2415100" cy="927391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30" name="מלבן מעוגל 29"/>
            <p:cNvSpPr/>
            <p:nvPr/>
          </p:nvSpPr>
          <p:spPr>
            <a:xfrm>
              <a:off x="5793396" y="701164"/>
              <a:ext cx="2415100" cy="927391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מלבן 30"/>
            <p:cNvSpPr/>
            <p:nvPr/>
          </p:nvSpPr>
          <p:spPr>
            <a:xfrm>
              <a:off x="5820558" y="728326"/>
              <a:ext cx="2360776" cy="8730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Guttman Hatzvi" panose="02010401010101010101" pitchFamily="2" charset="-79"/>
                </a:rPr>
                <a:t>Strategic </a:t>
              </a:r>
              <a:r>
                <a:rPr lang="en-US" sz="16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Guttman Hatzvi" panose="02010401010101010101" pitchFamily="2" charset="-79"/>
                </a:rPr>
                <a:t>Thinking</a:t>
              </a:r>
            </a:p>
            <a:p>
              <a:pPr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Guttman Hatzvi" panose="02010401010101010101" pitchFamily="2" charset="-79"/>
                </a:rPr>
                <a:t>MG Amir </a:t>
              </a:r>
              <a:r>
                <a:rPr lang="en-US" sz="1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Guttman Hatzvi" panose="02010401010101010101" pitchFamily="2" charset="-79"/>
                </a:rPr>
                <a:t>Baram</a:t>
              </a:r>
              <a:endParaRPr lang="he-IL" sz="1200" dirty="0">
                <a:cs typeface="Guttman Hatzvi" panose="02010401010101010101" pitchFamily="2" charset="-79"/>
              </a:endParaRPr>
            </a:p>
          </p:txBody>
        </p:sp>
      </p:grpSp>
      <p:grpSp>
        <p:nvGrpSpPr>
          <p:cNvPr id="14" name="קבוצה 31"/>
          <p:cNvGrpSpPr/>
          <p:nvPr/>
        </p:nvGrpSpPr>
        <p:grpSpPr>
          <a:xfrm>
            <a:off x="6099241" y="1264121"/>
            <a:ext cx="1791686" cy="927391"/>
            <a:chOff x="5793396" y="701164"/>
            <a:chExt cx="2415100" cy="927391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33" name="מלבן מעוגל 32"/>
            <p:cNvSpPr/>
            <p:nvPr/>
          </p:nvSpPr>
          <p:spPr>
            <a:xfrm>
              <a:off x="5793396" y="701164"/>
              <a:ext cx="2415100" cy="927391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מלבן 33"/>
            <p:cNvSpPr/>
            <p:nvPr/>
          </p:nvSpPr>
          <p:spPr>
            <a:xfrm>
              <a:off x="5820558" y="728326"/>
              <a:ext cx="2360776" cy="8730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Guttman Hatzvi" panose="02010401010101010101" pitchFamily="2" charset="-79"/>
                </a:rPr>
                <a:t>The </a:t>
              </a:r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Guttman Hatzvi" panose="02010401010101010101" pitchFamily="2" charset="-79"/>
                </a:rPr>
                <a:t>Design </a:t>
              </a:r>
              <a:r>
                <a:rPr lang="en-US" sz="16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Guttman Hatzvi" panose="02010401010101010101" pitchFamily="2" charset="-79"/>
                </a:rPr>
                <a:t>Method</a:t>
              </a:r>
            </a:p>
            <a:p>
              <a:pPr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Guttman Hatzvi" panose="02010401010101010101" pitchFamily="2" charset="-79"/>
                </a:rPr>
                <a:t>“The Dado Center”</a:t>
              </a:r>
              <a:endParaRPr lang="he-IL" sz="1200" dirty="0">
                <a:cs typeface="Guttman Hatzvi" panose="02010401010101010101" pitchFamily="2" charset="-79"/>
              </a:endParaRPr>
            </a:p>
          </p:txBody>
        </p:sp>
      </p:grpSp>
      <p:grpSp>
        <p:nvGrpSpPr>
          <p:cNvPr id="15" name="קבוצה 35"/>
          <p:cNvGrpSpPr/>
          <p:nvPr/>
        </p:nvGrpSpPr>
        <p:grpSpPr>
          <a:xfrm>
            <a:off x="1371600" y="4953000"/>
            <a:ext cx="1250227" cy="1675123"/>
            <a:chOff x="6446483" y="-129288"/>
            <a:chExt cx="1666969" cy="1675123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5" name="מלבן מעוגל 54"/>
            <p:cNvSpPr/>
            <p:nvPr/>
          </p:nvSpPr>
          <p:spPr>
            <a:xfrm>
              <a:off x="6473743" y="-80366"/>
              <a:ext cx="1639709" cy="1626201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56" name="מלבן 55"/>
            <p:cNvSpPr/>
            <p:nvPr/>
          </p:nvSpPr>
          <p:spPr>
            <a:xfrm>
              <a:off x="6446483" y="-129288"/>
              <a:ext cx="1638786" cy="162253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Guttman Hatzvi" panose="02010401010101010101" pitchFamily="2" charset="-79"/>
                </a:rPr>
                <a:t>First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Guttman Hatzvi" panose="02010401010101010101" pitchFamily="2" charset="-79"/>
                </a:rPr>
                <a:t> Experience “Northern Arena”</a:t>
              </a:r>
              <a:endParaRPr lang="he-I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uttman Hatzvi" panose="02010401010101010101" pitchFamily="2" charset="-79"/>
              </a:endParaRPr>
            </a:p>
          </p:txBody>
        </p:sp>
      </p:grpSp>
      <p:grpSp>
        <p:nvGrpSpPr>
          <p:cNvPr id="16" name="קבוצה 36"/>
          <p:cNvGrpSpPr/>
          <p:nvPr/>
        </p:nvGrpSpPr>
        <p:grpSpPr>
          <a:xfrm>
            <a:off x="6102311" y="5589241"/>
            <a:ext cx="434431" cy="457201"/>
            <a:chOff x="5925055" y="638613"/>
            <a:chExt cx="579241" cy="45720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3" name="חץ שמאלה-ימינה 52"/>
            <p:cNvSpPr/>
            <p:nvPr/>
          </p:nvSpPr>
          <p:spPr>
            <a:xfrm rot="10800000">
              <a:off x="5925055" y="638613"/>
              <a:ext cx="579241" cy="457201"/>
            </a:xfrm>
            <a:prstGeom prst="left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4" name="חץ שמאלה-ימינה 6"/>
            <p:cNvSpPr/>
            <p:nvPr/>
          </p:nvSpPr>
          <p:spPr>
            <a:xfrm rot="21600000">
              <a:off x="6034919" y="730053"/>
              <a:ext cx="442081" cy="2743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anose="020E0502060401010101" pitchFamily="34" charset="-79"/>
              </a:endParaRPr>
            </a:p>
          </p:txBody>
        </p:sp>
      </p:grpSp>
      <p:grpSp>
        <p:nvGrpSpPr>
          <p:cNvPr id="17" name="קבוצה 37"/>
          <p:cNvGrpSpPr/>
          <p:nvPr/>
        </p:nvGrpSpPr>
        <p:grpSpPr>
          <a:xfrm>
            <a:off x="3193604" y="4940677"/>
            <a:ext cx="1156680" cy="1610552"/>
            <a:chOff x="4356057" y="-80366"/>
            <a:chExt cx="1542240" cy="161055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1" name="מלבן מעוגל 50"/>
            <p:cNvSpPr/>
            <p:nvPr/>
          </p:nvSpPr>
          <p:spPr>
            <a:xfrm>
              <a:off x="4356057" y="-80366"/>
              <a:ext cx="1542240" cy="1610552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52" name="מלבן 51"/>
            <p:cNvSpPr/>
            <p:nvPr/>
          </p:nvSpPr>
          <p:spPr>
            <a:xfrm>
              <a:off x="4406291" y="-34099"/>
              <a:ext cx="1441771" cy="1543561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Guttman Hatzvi" panose="02010401010101010101" pitchFamily="2" charset="-79"/>
                </a:rPr>
                <a:t>Second</a:t>
              </a:r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Guttman Hatzvi" panose="02010401010101010101" pitchFamily="2" charset="-79"/>
                </a:rPr>
                <a:t> Strategic Experience</a:t>
              </a:r>
              <a:endParaRPr lang="he-IL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uttman Hatzvi" panose="02010401010101010101" pitchFamily="2" charset="-79"/>
              </a:endParaRPr>
            </a:p>
            <a:p>
              <a:pPr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Guttman Hatzvi" panose="02010401010101010101" pitchFamily="2" charset="-79"/>
                </a:rPr>
                <a:t>Political Security Simulation</a:t>
              </a:r>
              <a:endParaRPr lang="he-IL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uttman Hatzvi" panose="02010401010101010101" pitchFamily="2" charset="-79"/>
              </a:endParaRPr>
            </a:p>
            <a:p>
              <a:pPr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Guttman Hatzvi" panose="02010401010101010101" pitchFamily="2" charset="-79"/>
                </a:rPr>
                <a:t>The Palestinian Conflict</a:t>
              </a:r>
              <a:endParaRPr lang="he-IL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uttman Hatzvi" panose="02010401010101010101" pitchFamily="2" charset="-79"/>
              </a:endParaRPr>
            </a:p>
          </p:txBody>
        </p:sp>
      </p:grpSp>
      <p:grpSp>
        <p:nvGrpSpPr>
          <p:cNvPr id="18" name="קבוצה 38"/>
          <p:cNvGrpSpPr/>
          <p:nvPr/>
        </p:nvGrpSpPr>
        <p:grpSpPr>
          <a:xfrm>
            <a:off x="4379468" y="5589241"/>
            <a:ext cx="481907" cy="454563"/>
            <a:chOff x="3729297" y="638123"/>
            <a:chExt cx="642543" cy="454563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9" name="חץ שמאלה-ימינה 48"/>
            <p:cNvSpPr/>
            <p:nvPr/>
          </p:nvSpPr>
          <p:spPr>
            <a:xfrm rot="10805780">
              <a:off x="3729297" y="638123"/>
              <a:ext cx="642543" cy="454563"/>
            </a:xfrm>
            <a:prstGeom prst="left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0" name="חץ שמאלה-ימינה 10"/>
            <p:cNvSpPr/>
            <p:nvPr/>
          </p:nvSpPr>
          <p:spPr>
            <a:xfrm rot="21605780">
              <a:off x="3865666" y="729151"/>
              <a:ext cx="506174" cy="2727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anose="020E0502060401010101" pitchFamily="34" charset="-79"/>
              </a:endParaRPr>
            </a:p>
          </p:txBody>
        </p:sp>
      </p:grpSp>
      <p:grpSp>
        <p:nvGrpSpPr>
          <p:cNvPr id="19" name="קבוצה 39"/>
          <p:cNvGrpSpPr/>
          <p:nvPr/>
        </p:nvGrpSpPr>
        <p:grpSpPr>
          <a:xfrm>
            <a:off x="4922062" y="4940677"/>
            <a:ext cx="1150630" cy="1676898"/>
            <a:chOff x="2219250" y="-80365"/>
            <a:chExt cx="1534173" cy="167689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7" name="מלבן מעוגל 46"/>
            <p:cNvSpPr/>
            <p:nvPr/>
          </p:nvSpPr>
          <p:spPr>
            <a:xfrm>
              <a:off x="2219250" y="-80365"/>
              <a:ext cx="1534173" cy="1676898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48" name="מלבן 47"/>
            <p:cNvSpPr/>
            <p:nvPr/>
          </p:nvSpPr>
          <p:spPr>
            <a:xfrm>
              <a:off x="2264001" y="-34099"/>
              <a:ext cx="1437465" cy="156625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 rtl="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Guttman Hatzvi" panose="02010401010101010101" pitchFamily="2" charset="-79"/>
                </a:rPr>
                <a:t>Public and Economic Strategy</a:t>
              </a:r>
              <a:endParaRPr lang="he-I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uttman Hatzvi" panose="02010401010101010101" pitchFamily="2" charset="-79"/>
              </a:endParaRPr>
            </a:p>
          </p:txBody>
        </p:sp>
      </p:grpSp>
      <p:grpSp>
        <p:nvGrpSpPr>
          <p:cNvPr id="22" name="קבוצה 40"/>
          <p:cNvGrpSpPr/>
          <p:nvPr/>
        </p:nvGrpSpPr>
        <p:grpSpPr>
          <a:xfrm>
            <a:off x="2625349" y="5589240"/>
            <a:ext cx="513183" cy="454648"/>
            <a:chOff x="1548804" y="638143"/>
            <a:chExt cx="684244" cy="45464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5" name="חץ שמאלה-ימינה 44"/>
            <p:cNvSpPr/>
            <p:nvPr/>
          </p:nvSpPr>
          <p:spPr>
            <a:xfrm rot="10794395">
              <a:off x="1548804" y="638143"/>
              <a:ext cx="658599" cy="454648"/>
            </a:xfrm>
            <a:prstGeom prst="left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6" name="חץ שמאלה-ימינה 14"/>
            <p:cNvSpPr/>
            <p:nvPr/>
          </p:nvSpPr>
          <p:spPr>
            <a:xfrm rot="21594395">
              <a:off x="1671550" y="728930"/>
              <a:ext cx="561498" cy="27278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avid" panose="020E0502060401010101" pitchFamily="34" charset="-79"/>
              </a:endParaRPr>
            </a:p>
          </p:txBody>
        </p:sp>
      </p:grpSp>
      <p:grpSp>
        <p:nvGrpSpPr>
          <p:cNvPr id="23" name="קבוצה 41"/>
          <p:cNvGrpSpPr/>
          <p:nvPr/>
        </p:nvGrpSpPr>
        <p:grpSpPr>
          <a:xfrm>
            <a:off x="6644469" y="4940677"/>
            <a:ext cx="1181684" cy="1629792"/>
            <a:chOff x="-23756" y="-80366"/>
            <a:chExt cx="1575579" cy="162979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3" name="מלבן מעוגל 42"/>
            <p:cNvSpPr/>
            <p:nvPr/>
          </p:nvSpPr>
          <p:spPr>
            <a:xfrm>
              <a:off x="-23756" y="-80366"/>
              <a:ext cx="1575579" cy="1629792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44" name="מלבן 43"/>
            <p:cNvSpPr/>
            <p:nvPr/>
          </p:nvSpPr>
          <p:spPr>
            <a:xfrm>
              <a:off x="27520" y="44546"/>
              <a:ext cx="1468356" cy="1299394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 rtl="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Guttman Hatzvi" panose="02010401010101010101" pitchFamily="2" charset="-79"/>
                </a:rPr>
                <a:t>Third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Guttman Hatzvi" panose="02010401010101010101" pitchFamily="2" charset="-79"/>
                </a:rPr>
                <a:t> Strategic Experience</a:t>
              </a:r>
              <a:endParaRPr lang="he-IL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uttman Hatzvi" panose="02010401010101010101" pitchFamily="2" charset="-79"/>
              </a:endParaRPr>
            </a:p>
            <a:p>
              <a:pPr algn="ctr" defTabSz="800100" rtl="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Guttman Hatzvi" panose="02010401010101010101" pitchFamily="2" charset="-79"/>
                </a:rPr>
                <a:t>“East Tour”</a:t>
              </a:r>
              <a:endParaRPr lang="he-I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uttman Hatzvi" panose="02010401010101010101" pitchFamily="2" charset="-79"/>
              </a:endParaRPr>
            </a:p>
          </p:txBody>
        </p:sp>
      </p:grpSp>
      <p:grpSp>
        <p:nvGrpSpPr>
          <p:cNvPr id="28" name="קבוצה 4"/>
          <p:cNvGrpSpPr/>
          <p:nvPr/>
        </p:nvGrpSpPr>
        <p:grpSpPr>
          <a:xfrm>
            <a:off x="3842898" y="2894182"/>
            <a:ext cx="1431541" cy="1418456"/>
            <a:chOff x="3538951" y="3140968"/>
            <a:chExt cx="1633829" cy="1418456"/>
          </a:xfrm>
        </p:grpSpPr>
        <p:sp>
          <p:nvSpPr>
            <p:cNvPr id="2" name="מלבן 1"/>
            <p:cNvSpPr/>
            <p:nvPr/>
          </p:nvSpPr>
          <p:spPr>
            <a:xfrm>
              <a:off x="3538951" y="3140968"/>
              <a:ext cx="1623878" cy="1418456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66361" y="3246497"/>
              <a:ext cx="1606419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Guttman Hatzvi" panose="02010401010101010101" pitchFamily="2" charset="-79"/>
                </a:rPr>
                <a:t>What Enters the Pantheon?</a:t>
              </a:r>
              <a:endParaRPr lang="he-I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uttman Hatzvi" panose="02010401010101010101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181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8650" y="-304800"/>
            <a:ext cx="7886700" cy="1143000"/>
          </a:xfrm>
        </p:spPr>
        <p:txBody>
          <a:bodyPr/>
          <a:lstStyle/>
          <a:p>
            <a:pPr algn="ctr" rtl="0"/>
            <a:r>
              <a:rPr lang="en-US" dirty="0"/>
              <a:t>Orientation </a:t>
            </a:r>
            <a:r>
              <a:rPr lang="en-US" dirty="0" smtClean="0"/>
              <a:t>Map Strategic Echelon</a:t>
            </a:r>
            <a:endParaRPr lang="he-IL" dirty="0"/>
          </a:p>
        </p:txBody>
      </p:sp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val="1723191343"/>
              </p:ext>
            </p:extLst>
          </p:nvPr>
        </p:nvGraphicFramePr>
        <p:xfrm>
          <a:off x="30382" y="-304800"/>
          <a:ext cx="9144000" cy="701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מלבן מעוגל 6"/>
          <p:cNvSpPr/>
          <p:nvPr/>
        </p:nvSpPr>
        <p:spPr>
          <a:xfrm>
            <a:off x="3581400" y="5791200"/>
            <a:ext cx="19812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Summary of the Strategic Echelon</a:t>
            </a:r>
            <a:endParaRPr lang="he-IL" dirty="0">
              <a:solidFill>
                <a:schemeClr val="tx1"/>
              </a:solidFill>
            </a:endParaRPr>
          </a:p>
        </p:txBody>
      </p:sp>
      <p:cxnSp>
        <p:nvCxnSpPr>
          <p:cNvPr id="9" name="מחבר חץ ישר 8"/>
          <p:cNvCxnSpPr/>
          <p:nvPr/>
        </p:nvCxnSpPr>
        <p:spPr>
          <a:xfrm flipH="1">
            <a:off x="5193274" y="5334000"/>
            <a:ext cx="3036326" cy="38100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/>
          <p:cNvCxnSpPr/>
          <p:nvPr/>
        </p:nvCxnSpPr>
        <p:spPr>
          <a:xfrm flipH="1">
            <a:off x="4800600" y="4876800"/>
            <a:ext cx="2209800" cy="83820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חץ ישר 13"/>
          <p:cNvCxnSpPr/>
          <p:nvPr/>
        </p:nvCxnSpPr>
        <p:spPr>
          <a:xfrm flipH="1">
            <a:off x="4602382" y="3200400"/>
            <a:ext cx="1181784" cy="251460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/>
          <p:cNvCxnSpPr/>
          <p:nvPr/>
        </p:nvCxnSpPr>
        <p:spPr>
          <a:xfrm>
            <a:off x="4437966" y="3200400"/>
            <a:ext cx="14068" cy="251460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חץ ישר 18"/>
          <p:cNvCxnSpPr/>
          <p:nvPr/>
        </p:nvCxnSpPr>
        <p:spPr>
          <a:xfrm>
            <a:off x="3197664" y="3200400"/>
            <a:ext cx="1061818" cy="251460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>
            <a:off x="1931022" y="4800600"/>
            <a:ext cx="2142332" cy="91440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/>
          <p:cNvCxnSpPr/>
          <p:nvPr/>
        </p:nvCxnSpPr>
        <p:spPr>
          <a:xfrm>
            <a:off x="457200" y="3200400"/>
            <a:ext cx="0" cy="21336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/>
          <p:cNvCxnSpPr/>
          <p:nvPr/>
        </p:nvCxnSpPr>
        <p:spPr>
          <a:xfrm>
            <a:off x="457200" y="5334000"/>
            <a:ext cx="3429000" cy="38100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חץ שמאלה 37"/>
          <p:cNvSpPr/>
          <p:nvPr/>
        </p:nvSpPr>
        <p:spPr>
          <a:xfrm>
            <a:off x="7086600" y="685800"/>
            <a:ext cx="2019300" cy="304800"/>
          </a:xfrm>
          <a:prstGeom prst="lef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Infrastructure season</a:t>
            </a:r>
            <a:endParaRPr lang="he-IL" sz="12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9" name="חץ שמאלה 38"/>
          <p:cNvSpPr/>
          <p:nvPr/>
        </p:nvSpPr>
        <p:spPr>
          <a:xfrm>
            <a:off x="3886200" y="685800"/>
            <a:ext cx="3048000" cy="304800"/>
          </a:xfrm>
          <a:prstGeom prst="lef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Core season</a:t>
            </a:r>
            <a:endParaRPr lang="he-IL" sz="12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1" name="חץ שמאלה 40"/>
          <p:cNvSpPr/>
          <p:nvPr/>
        </p:nvSpPr>
        <p:spPr>
          <a:xfrm>
            <a:off x="140322" y="685800"/>
            <a:ext cx="3441078" cy="304800"/>
          </a:xfrm>
          <a:prstGeom prst="lef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Advanced season</a:t>
            </a:r>
            <a:endParaRPr lang="he-IL" sz="12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532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3200" b="1" dirty="0" smtClean="0">
                <a:latin typeface="Calibri" panose="020F0502020204030204" pitchFamily="34" charset="0"/>
                <a:cs typeface="David" panose="020E0502060401010101" pitchFamily="34" charset="-79"/>
              </a:rPr>
              <a:t>Development </a:t>
            </a:r>
            <a:r>
              <a:rPr lang="en-US" sz="3200" b="1" dirty="0">
                <a:latin typeface="Calibri" panose="020F0502020204030204" pitchFamily="34" charset="0"/>
                <a:cs typeface="David" panose="020E0502060401010101" pitchFamily="34" charset="-79"/>
              </a:rPr>
              <a:t>of Military Strategic </a:t>
            </a:r>
            <a:r>
              <a:rPr lang="en-US" sz="3200" b="1" dirty="0" smtClean="0">
                <a:latin typeface="Calibri" panose="020F0502020204030204" pitchFamily="34" charset="0"/>
                <a:cs typeface="David" panose="020E0502060401010101" pitchFamily="34" charset="-79"/>
              </a:rPr>
              <a:t>Thought</a:t>
            </a:r>
            <a:br>
              <a:rPr lang="en-US" sz="3200" b="1" dirty="0" smtClean="0">
                <a:latin typeface="Calibri" panose="020F0502020204030204" pitchFamily="34" charset="0"/>
                <a:cs typeface="David" panose="020E0502060401010101" pitchFamily="34" charset="-79"/>
              </a:rPr>
            </a:br>
            <a:r>
              <a:rPr lang="en-US" sz="3200" b="1" dirty="0" smtClean="0">
                <a:latin typeface="Calibri" panose="020F0502020204030204" pitchFamily="34" charset="0"/>
                <a:cs typeface="David" panose="020E0502060401010101" pitchFamily="34" charset="-79"/>
              </a:rPr>
              <a:t>Prof</a:t>
            </a:r>
            <a:r>
              <a:rPr lang="en-US" sz="3200" b="1" dirty="0">
                <a:latin typeface="Calibri" panose="020F0502020204030204" pitchFamily="34" charset="0"/>
                <a:cs typeface="David" panose="020E0502060401010101" pitchFamily="34" charset="-79"/>
              </a:rPr>
              <a:t>. Dima </a:t>
            </a:r>
            <a:r>
              <a:rPr lang="en-US" sz="3200" b="1" dirty="0" err="1">
                <a:latin typeface="Calibri" panose="020F0502020204030204" pitchFamily="34" charset="0"/>
                <a:cs typeface="David" panose="020E0502060401010101" pitchFamily="34" charset="-79"/>
              </a:rPr>
              <a:t>Adamsky</a:t>
            </a:r>
            <a:endParaRPr lang="he-IL" sz="3200" b="1" dirty="0">
              <a:latin typeface="Calibri" panose="020F05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16440" y="1505660"/>
            <a:ext cx="7479760" cy="4497387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>
                <a:latin typeface="Calibri" panose="020F0502020204030204" pitchFamily="34" charset="0"/>
                <a:cs typeface="David" panose="020E0502060401010101" pitchFamily="34" charset="-79"/>
              </a:rPr>
              <a:t>The place of the institution of war in international </a:t>
            </a:r>
            <a:r>
              <a:rPr lang="en-US" sz="2400" dirty="0" smtClean="0">
                <a:latin typeface="Calibri" panose="020F0502020204030204" pitchFamily="34" charset="0"/>
                <a:cs typeface="David" panose="020E0502060401010101" pitchFamily="34" charset="-79"/>
              </a:rPr>
              <a:t>relations</a:t>
            </a:r>
          </a:p>
          <a:p>
            <a:pPr algn="l" rtl="0"/>
            <a:r>
              <a:rPr lang="en-US" sz="2400" dirty="0">
                <a:latin typeface="Calibri" panose="020F0502020204030204" pitchFamily="34" charset="0"/>
                <a:cs typeface="David" panose="020E0502060401010101" pitchFamily="34" charset="-79"/>
              </a:rPr>
              <a:t>The development of modern strategic </a:t>
            </a:r>
            <a:r>
              <a:rPr lang="en-US" sz="2400" dirty="0" smtClean="0">
                <a:latin typeface="Calibri" panose="020F0502020204030204" pitchFamily="34" charset="0"/>
                <a:cs typeface="David" panose="020E0502060401010101" pitchFamily="34" charset="-79"/>
              </a:rPr>
              <a:t>thinking</a:t>
            </a:r>
          </a:p>
          <a:p>
            <a:pPr algn="l" rtl="0"/>
            <a:r>
              <a:rPr lang="en-US" sz="2400" dirty="0">
                <a:latin typeface="Calibri" panose="020F0502020204030204" pitchFamily="34" charset="0"/>
                <a:cs typeface="David" panose="020E0502060401010101" pitchFamily="34" charset="-79"/>
              </a:rPr>
              <a:t>The birth of strategic studies in the academic </a:t>
            </a:r>
            <a:r>
              <a:rPr lang="en-US" sz="2400" dirty="0" smtClean="0">
                <a:latin typeface="Calibri" panose="020F0502020204030204" pitchFamily="34" charset="0"/>
                <a:cs typeface="David" panose="020E0502060401010101" pitchFamily="34" charset="-79"/>
              </a:rPr>
              <a:t>world</a:t>
            </a:r>
          </a:p>
          <a:p>
            <a:pPr algn="l" rtl="0"/>
            <a:r>
              <a:rPr lang="en-US" sz="2400" dirty="0">
                <a:latin typeface="Calibri" panose="020F0502020204030204" pitchFamily="34" charset="0"/>
                <a:cs typeface="David" panose="020E0502060401010101" pitchFamily="34" charset="-79"/>
              </a:rPr>
              <a:t>The development of strategic thinking in the era of conventional </a:t>
            </a:r>
            <a:r>
              <a:rPr lang="en-US" sz="2400" dirty="0" smtClean="0">
                <a:latin typeface="Calibri" panose="020F0502020204030204" pitchFamily="34" charset="0"/>
                <a:cs typeface="David" panose="020E0502060401010101" pitchFamily="34" charset="-79"/>
              </a:rPr>
              <a:t>warfare</a:t>
            </a:r>
          </a:p>
          <a:p>
            <a:pPr algn="l" rtl="0"/>
            <a:r>
              <a:rPr lang="en-US" sz="2400" dirty="0">
                <a:latin typeface="Calibri" panose="020F0502020204030204" pitchFamily="34" charset="0"/>
                <a:cs typeface="David" panose="020E0502060401010101" pitchFamily="34" charset="-79"/>
              </a:rPr>
              <a:t>The development of strategic thinking in the era of hybrid </a:t>
            </a:r>
            <a:r>
              <a:rPr lang="en-US" sz="2400" dirty="0" smtClean="0">
                <a:latin typeface="Calibri" panose="020F0502020204030204" pitchFamily="34" charset="0"/>
                <a:cs typeface="David" panose="020E0502060401010101" pitchFamily="34" charset="-79"/>
              </a:rPr>
              <a:t>warfare</a:t>
            </a:r>
          </a:p>
          <a:p>
            <a:pPr algn="l" rtl="0"/>
            <a:r>
              <a:rPr lang="en-US" sz="2400" dirty="0">
                <a:latin typeface="Calibri" panose="020F0502020204030204" pitchFamily="34" charset="0"/>
                <a:cs typeface="David" panose="020E0502060401010101" pitchFamily="34" charset="-79"/>
              </a:rPr>
              <a:t>The development of strategic thinking in the era of nuclear </a:t>
            </a:r>
            <a:r>
              <a:rPr lang="en-US" sz="2400" dirty="0" smtClean="0">
                <a:latin typeface="Calibri" panose="020F0502020204030204" pitchFamily="34" charset="0"/>
                <a:cs typeface="David" panose="020E0502060401010101" pitchFamily="34" charset="-79"/>
              </a:rPr>
              <a:t>warfare</a:t>
            </a:r>
          </a:p>
          <a:p>
            <a:pPr algn="l" rtl="0"/>
            <a:r>
              <a:rPr lang="en-US" sz="2400" dirty="0">
                <a:latin typeface="Calibri" panose="020F0502020204030204" pitchFamily="34" charset="0"/>
                <a:cs typeface="David" panose="020E0502060401010101" pitchFamily="34" charset="-79"/>
              </a:rPr>
              <a:t>Intelligence assessment, Net </a:t>
            </a:r>
            <a:r>
              <a:rPr lang="en-US" sz="2400" dirty="0" smtClean="0">
                <a:latin typeface="Calibri" panose="020F0502020204030204" pitchFamily="34" charset="0"/>
                <a:cs typeface="David" panose="020E0502060401010101" pitchFamily="34" charset="-79"/>
              </a:rPr>
              <a:t>Assessment</a:t>
            </a:r>
            <a:r>
              <a:rPr lang="en-US" sz="2400" dirty="0">
                <a:latin typeface="Calibri" panose="020F0502020204030204" pitchFamily="34" charset="0"/>
                <a:cs typeface="David" panose="020E0502060401010101" pitchFamily="34" charset="-79"/>
              </a:rPr>
              <a:t>, Strategic planning</a:t>
            </a:r>
            <a:endParaRPr lang="he-IL" sz="2400" dirty="0">
              <a:latin typeface="Calibri" panose="020F05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8229600" cy="365125"/>
          </a:xfrm>
        </p:spPr>
        <p:txBody>
          <a:bodyPr/>
          <a:lstStyle/>
          <a:p>
            <a:fld id="{CC4DF0E0-0A5A-491C-8CE2-7A2EFD5D9F6B}" type="slidenum">
              <a:rPr lang="he-IL" smtClean="0"/>
              <a:pPr/>
              <a:t>8</a:t>
            </a:fld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5"/>
          <a:stretch/>
        </p:blipFill>
        <p:spPr>
          <a:xfrm>
            <a:off x="7457964" y="653647"/>
            <a:ext cx="1614699" cy="220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0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cs typeface="+mn-cs"/>
              </a:rPr>
              <a:t>Development </a:t>
            </a:r>
            <a:r>
              <a:rPr lang="en-US" sz="3600" dirty="0">
                <a:cs typeface="+mn-cs"/>
              </a:rPr>
              <a:t>of Military Strategic Thought - Prof. Dima </a:t>
            </a:r>
            <a:r>
              <a:rPr lang="en-US" sz="3600" dirty="0" err="1">
                <a:cs typeface="+mn-cs"/>
              </a:rPr>
              <a:t>Adamsky</a:t>
            </a:r>
            <a:endParaRPr lang="he-IL" sz="3600" dirty="0"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5D701-B399-424F-8A77-48B7D2D27AFC}" type="slidenum">
              <a:rPr lang="he-IL"/>
              <a:pPr>
                <a:defRPr/>
              </a:pPr>
              <a:t>9</a:t>
            </a:fld>
            <a:endParaRPr lang="he-IL"/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3467760"/>
              </p:ext>
            </p:extLst>
          </p:nvPr>
        </p:nvGraphicFramePr>
        <p:xfrm>
          <a:off x="457200" y="1600200"/>
          <a:ext cx="8229600" cy="4520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795"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/>
                        <a:t>Date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/>
                        <a:t>Number of Durations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/>
                        <a:t>Notes</a:t>
                      </a:r>
                      <a:endParaRPr lang="he-IL" sz="1800" dirty="0"/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pPr algn="l" rtl="0"/>
                      <a:r>
                        <a:rPr lang="he-IL" sz="1800" dirty="0" smtClean="0"/>
                        <a:t>07.10.18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800" dirty="0" smtClean="0"/>
                        <a:t>2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 rtl="0"/>
                      <a:endParaRPr lang="he-IL" sz="1800" dirty="0"/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pPr algn="l" rtl="0"/>
                      <a:r>
                        <a:rPr lang="he-IL" sz="1800" dirty="0" smtClean="0"/>
                        <a:t>14.10.18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800" dirty="0" smtClean="0"/>
                        <a:t>2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 rtl="0"/>
                      <a:endParaRPr lang="he-IL" sz="1800" dirty="0"/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pPr algn="l" rtl="0"/>
                      <a:r>
                        <a:rPr lang="he-IL" sz="1800" dirty="0" smtClean="0"/>
                        <a:t>21.10.18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800" dirty="0" smtClean="0"/>
                        <a:t>4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 rtl="0"/>
                      <a:endParaRPr lang="he-IL" sz="1800" dirty="0"/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pPr algn="l" rtl="0"/>
                      <a:r>
                        <a:rPr lang="he-IL" sz="1800" dirty="0" smtClean="0"/>
                        <a:t>28.10.18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800" dirty="0" smtClean="0"/>
                        <a:t>2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 rtl="0"/>
                      <a:endParaRPr lang="he-IL" sz="1800" dirty="0"/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pPr algn="l" rtl="0"/>
                      <a:r>
                        <a:rPr lang="he-IL" sz="1800" dirty="0" smtClean="0"/>
                        <a:t>04.11.18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800" dirty="0" smtClean="0"/>
                        <a:t>2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 rtl="0"/>
                      <a:endParaRPr lang="he-IL" sz="1800" dirty="0"/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In Total</a:t>
                      </a:r>
                      <a:endParaRPr lang="he-IL" sz="18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800" b="1" dirty="0" smtClean="0"/>
                        <a:t>12</a:t>
                      </a:r>
                      <a:endParaRPr lang="he-IL" sz="18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 rtl="0"/>
                      <a:endParaRPr lang="he-IL" sz="1800" dirty="0"/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pPr algn="l" rtl="0"/>
                      <a:r>
                        <a:rPr lang="he-IL" sz="1800" b="0" dirty="0" smtClean="0"/>
                        <a:t>23.12.18</a:t>
                      </a:r>
                      <a:endParaRPr lang="he-IL" sz="1800" b="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800" b="1" dirty="0" smtClean="0"/>
                        <a:t>1</a:t>
                      </a:r>
                      <a:endParaRPr lang="he-IL" sz="18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The Russian strategy in the Middle East (Prof. </a:t>
                      </a:r>
                      <a:r>
                        <a:rPr lang="en-US" dirty="0" err="1" smtClean="0"/>
                        <a:t>Adamsky</a:t>
                      </a:r>
                      <a:r>
                        <a:rPr lang="en-US" dirty="0" smtClean="0"/>
                        <a:t>)</a:t>
                      </a:r>
                      <a:endParaRPr lang="he-IL" sz="1800" dirty="0"/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pPr algn="l" rtl="0"/>
                      <a:r>
                        <a:rPr lang="he-IL" sz="1800" b="0" dirty="0" smtClean="0"/>
                        <a:t>27.03.19</a:t>
                      </a:r>
                      <a:endParaRPr lang="he-IL" sz="1800" b="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800" b="1" dirty="0" smtClean="0"/>
                        <a:t>2</a:t>
                      </a:r>
                      <a:endParaRPr lang="he-IL" sz="18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Cyber Strategy (Prof. </a:t>
                      </a:r>
                      <a:r>
                        <a:rPr lang="en-US" dirty="0" err="1" smtClean="0"/>
                        <a:t>Adamsky</a:t>
                      </a:r>
                      <a:r>
                        <a:rPr lang="en-US" dirty="0" smtClean="0"/>
                        <a:t>)</a:t>
                      </a:r>
                      <a:endParaRPr lang="he-IL" dirty="0"/>
                    </a:p>
                  </a:txBody>
                  <a:tcPr marL="91431" marR="91431"/>
                </a:tc>
              </a:tr>
              <a:tr h="370795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In Total</a:t>
                      </a:r>
                      <a:endParaRPr lang="he-IL" sz="18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800" b="1" dirty="0" smtClean="0"/>
                        <a:t>15</a:t>
                      </a:r>
                      <a:endParaRPr lang="he-IL" sz="18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 marL="91431" marR="9143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27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24603</TotalTime>
  <Words>1228</Words>
  <Application>Microsoft Office PowerPoint</Application>
  <PresentationFormat>On-screen Show (4:3)</PresentationFormat>
  <Paragraphs>275</Paragraphs>
  <Slides>21</Slides>
  <Notes>0</Notes>
  <HiddenSlides>10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David</vt:lpstr>
      <vt:lpstr>Guttman Hatzvi</vt:lpstr>
      <vt:lpstr>Times New Roman</vt:lpstr>
      <vt:lpstr>ערכת נושא Office</vt:lpstr>
      <vt:lpstr>1_ערכת נושא Office</vt:lpstr>
      <vt:lpstr>The Strategic Echelon – INDC  46th Class</vt:lpstr>
      <vt:lpstr>Objectives </vt:lpstr>
      <vt:lpstr>Objectives</vt:lpstr>
      <vt:lpstr>Objectives</vt:lpstr>
      <vt:lpstr>PowerPoint Presentation</vt:lpstr>
      <vt:lpstr>PowerPoint Presentation</vt:lpstr>
      <vt:lpstr>Orientation Map Strategic Echelon</vt:lpstr>
      <vt:lpstr>Development of Military Strategic Thought Prof. Dima Adamsky</vt:lpstr>
      <vt:lpstr>Development of Military Strategic Thought - Prof. Dima Adamsky</vt:lpstr>
      <vt:lpstr>Strategic Thinking Course - MG Amir Baram, Commandant of the Colleges</vt:lpstr>
      <vt:lpstr>Strategic Thinking Course – Commandant of the Colleges, MG Amir Baram</vt:lpstr>
      <vt:lpstr>The Design Approach,  Brig.-Gen. (Res.) Dr. Meir Finkel </vt:lpstr>
      <vt:lpstr>First strategic experience? “Northern Arena" </vt:lpstr>
      <vt:lpstr>First Strategic Experience, The Northern Arena</vt:lpstr>
      <vt:lpstr>Second Strategic Experience - Political-Security Simulation  Palestinian Arena </vt:lpstr>
      <vt:lpstr>Political-Security Simulation - The Palestinian Arena</vt:lpstr>
      <vt:lpstr>Third Strategic Experience East Tour</vt:lpstr>
      <vt:lpstr>Concluding Experience – Tour to the East</vt:lpstr>
      <vt:lpstr>אסטרטגיה עסקית – חברת Deloitte (עידן אורמן ומומחי תוכן רלוונטיים</vt:lpstr>
      <vt:lpstr>אסטרטגיה עסקית – חברת Deloitte (עידן אורמן ומומחי תוכן רלוונטיים</vt:lpstr>
      <vt:lpstr>At the End of the Year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המכללה לביטחון לאומי</dc:title>
  <dc:creator>Eli</dc:creator>
  <cp:lastModifiedBy>Mamram</cp:lastModifiedBy>
  <cp:revision>356</cp:revision>
  <cp:lastPrinted>2018-09-03T05:21:09Z</cp:lastPrinted>
  <dcterms:created xsi:type="dcterms:W3CDTF">2015-10-15T19:05:43Z</dcterms:created>
  <dcterms:modified xsi:type="dcterms:W3CDTF">2019-04-01T07:14:26Z</dcterms:modified>
</cp:coreProperties>
</file>