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1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8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8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F69BB5-ECC3-4DF1-A40F-065434949BB2}" type="doc">
      <dgm:prSet loTypeId="urn:microsoft.com/office/officeart/2005/8/layout/pyramid4" loCatId="pyramid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5C8E1EB6-397A-4701-9D3C-0C05BD56ECBE}">
      <dgm:prSet phldrT="[Text]"/>
      <dgm:spPr/>
      <dgm:t>
        <a:bodyPr/>
        <a:lstStyle/>
        <a:p>
          <a:pPr rtl="1"/>
          <a:r>
            <a:rPr lang="he-IL" dirty="0" smtClean="0"/>
            <a:t>תצוגה (קליינט)</a:t>
          </a:r>
          <a:endParaRPr lang="he-IL" dirty="0"/>
        </a:p>
      </dgm:t>
    </dgm:pt>
    <dgm:pt modelId="{9F8B211B-A2CE-45CB-B1FF-56793065865E}" type="parTrans" cxnId="{8E2B3072-0112-4869-AE6A-0448D777DDCB}">
      <dgm:prSet/>
      <dgm:spPr/>
      <dgm:t>
        <a:bodyPr/>
        <a:lstStyle/>
        <a:p>
          <a:pPr rtl="1"/>
          <a:endParaRPr lang="he-IL"/>
        </a:p>
      </dgm:t>
    </dgm:pt>
    <dgm:pt modelId="{6C686616-0007-4C8F-9AC9-A03AD2E0C566}" type="sibTrans" cxnId="{8E2B3072-0112-4869-AE6A-0448D777DDCB}">
      <dgm:prSet/>
      <dgm:spPr/>
      <dgm:t>
        <a:bodyPr/>
        <a:lstStyle/>
        <a:p>
          <a:pPr rtl="1"/>
          <a:endParaRPr lang="he-IL"/>
        </a:p>
      </dgm:t>
    </dgm:pt>
    <dgm:pt modelId="{5171ACE7-7709-44EC-B6A8-A76D9F884CAE}">
      <dgm:prSet phldrT="[Text]"/>
      <dgm:spPr/>
      <dgm:t>
        <a:bodyPr/>
        <a:lstStyle/>
        <a:p>
          <a:pPr rtl="1"/>
          <a:r>
            <a:rPr lang="he-IL" dirty="0" smtClean="0"/>
            <a:t>ארכיטקטורה פיזית</a:t>
          </a:r>
          <a:endParaRPr lang="he-IL" dirty="0"/>
        </a:p>
      </dgm:t>
    </dgm:pt>
    <dgm:pt modelId="{8EE58D5A-3084-4754-9A7C-84E8FF28B3E6}" type="parTrans" cxnId="{B1793E61-41DE-48B0-9509-574377B26881}">
      <dgm:prSet/>
      <dgm:spPr/>
      <dgm:t>
        <a:bodyPr/>
        <a:lstStyle/>
        <a:p>
          <a:pPr rtl="1"/>
          <a:endParaRPr lang="he-IL"/>
        </a:p>
      </dgm:t>
    </dgm:pt>
    <dgm:pt modelId="{A28058B9-D0CD-4FF0-A1CF-D7DDA82A3A91}" type="sibTrans" cxnId="{B1793E61-41DE-48B0-9509-574377B26881}">
      <dgm:prSet/>
      <dgm:spPr/>
      <dgm:t>
        <a:bodyPr/>
        <a:lstStyle/>
        <a:p>
          <a:pPr rtl="1"/>
          <a:endParaRPr lang="he-IL"/>
        </a:p>
      </dgm:t>
    </dgm:pt>
    <dgm:pt modelId="{9E9EFF8E-5843-43D0-BB2D-9A57692B9372}">
      <dgm:prSet phldrT="[Text]"/>
      <dgm:spPr/>
      <dgm:t>
        <a:bodyPr/>
        <a:lstStyle/>
        <a:p>
          <a:pPr rtl="1"/>
          <a:r>
            <a:rPr lang="he-IL" dirty="0" smtClean="0"/>
            <a:t>מערכות </a:t>
          </a:r>
          <a:r>
            <a:rPr lang="he-IL" dirty="0" smtClean="0"/>
            <a:t>ליבה (ספק המידע)</a:t>
          </a:r>
          <a:endParaRPr lang="he-IL" dirty="0"/>
        </a:p>
      </dgm:t>
    </dgm:pt>
    <dgm:pt modelId="{2FB53180-8456-432F-8EFE-807E2470001A}" type="parTrans" cxnId="{6A189056-D03B-4E57-BE1C-CCBE8D83A98D}">
      <dgm:prSet/>
      <dgm:spPr/>
      <dgm:t>
        <a:bodyPr/>
        <a:lstStyle/>
        <a:p>
          <a:pPr rtl="1"/>
          <a:endParaRPr lang="he-IL"/>
        </a:p>
      </dgm:t>
    </dgm:pt>
    <dgm:pt modelId="{8B05294E-7632-4B8F-92FE-DBE42B78F69B}" type="sibTrans" cxnId="{6A189056-D03B-4E57-BE1C-CCBE8D83A98D}">
      <dgm:prSet/>
      <dgm:spPr/>
      <dgm:t>
        <a:bodyPr/>
        <a:lstStyle/>
        <a:p>
          <a:pPr rtl="1"/>
          <a:endParaRPr lang="he-IL"/>
        </a:p>
      </dgm:t>
    </dgm:pt>
    <dgm:pt modelId="{43C6C8F8-56EC-44D4-B66F-E7EB12F965DF}">
      <dgm:prSet phldrT="[Text]"/>
      <dgm:spPr/>
      <dgm:t>
        <a:bodyPr/>
        <a:lstStyle/>
        <a:p>
          <a:pPr rtl="1"/>
          <a:r>
            <a:rPr lang="he-IL" dirty="0" smtClean="0"/>
            <a:t>תשתיות שרת</a:t>
          </a:r>
          <a:endParaRPr lang="he-IL" dirty="0"/>
        </a:p>
      </dgm:t>
    </dgm:pt>
    <dgm:pt modelId="{623515A0-04A6-47F5-AF4B-2DC563CF0961}" type="parTrans" cxnId="{79DD2E11-6C00-403D-AD75-F0E9C021F55B}">
      <dgm:prSet/>
      <dgm:spPr/>
      <dgm:t>
        <a:bodyPr/>
        <a:lstStyle/>
        <a:p>
          <a:pPr rtl="1"/>
          <a:endParaRPr lang="he-IL"/>
        </a:p>
      </dgm:t>
    </dgm:pt>
    <dgm:pt modelId="{94EB6F3E-0828-4D78-894D-FF66B16C7DFE}" type="sibTrans" cxnId="{79DD2E11-6C00-403D-AD75-F0E9C021F55B}">
      <dgm:prSet/>
      <dgm:spPr/>
      <dgm:t>
        <a:bodyPr/>
        <a:lstStyle/>
        <a:p>
          <a:pPr rtl="1"/>
          <a:endParaRPr lang="he-IL"/>
        </a:p>
      </dgm:t>
    </dgm:pt>
    <dgm:pt modelId="{4877684B-3DD9-4076-9082-CF86C9A7CEEA}" type="pres">
      <dgm:prSet presAssocID="{A1F69BB5-ECC3-4DF1-A40F-065434949BB2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7A9A98DB-6F95-4E4D-B96F-84556EC22124}" type="pres">
      <dgm:prSet presAssocID="{A1F69BB5-ECC3-4DF1-A40F-065434949BB2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ABB377C-FF5D-422A-8692-CE4BC585CC76}" type="pres">
      <dgm:prSet presAssocID="{A1F69BB5-ECC3-4DF1-A40F-065434949BB2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BC05534-FCD1-4520-90BA-25ADFD4BCC80}" type="pres">
      <dgm:prSet presAssocID="{A1F69BB5-ECC3-4DF1-A40F-065434949BB2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3CC61E-2428-45A9-B075-2B2BE077180D}" type="pres">
      <dgm:prSet presAssocID="{A1F69BB5-ECC3-4DF1-A40F-065434949BB2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E2B3072-0112-4869-AE6A-0448D777DDCB}" srcId="{A1F69BB5-ECC3-4DF1-A40F-065434949BB2}" destId="{5C8E1EB6-397A-4701-9D3C-0C05BD56ECBE}" srcOrd="0" destOrd="0" parTransId="{9F8B211B-A2CE-45CB-B1FF-56793065865E}" sibTransId="{6C686616-0007-4C8F-9AC9-A03AD2E0C566}"/>
    <dgm:cxn modelId="{79DD2E11-6C00-403D-AD75-F0E9C021F55B}" srcId="{A1F69BB5-ECC3-4DF1-A40F-065434949BB2}" destId="{43C6C8F8-56EC-44D4-B66F-E7EB12F965DF}" srcOrd="2" destOrd="0" parTransId="{623515A0-04A6-47F5-AF4B-2DC563CF0961}" sibTransId="{94EB6F3E-0828-4D78-894D-FF66B16C7DFE}"/>
    <dgm:cxn modelId="{9ECF9C75-7744-428C-B149-6A3A4765C3B7}" type="presOf" srcId="{5C8E1EB6-397A-4701-9D3C-0C05BD56ECBE}" destId="{7A9A98DB-6F95-4E4D-B96F-84556EC22124}" srcOrd="0" destOrd="0" presId="urn:microsoft.com/office/officeart/2005/8/layout/pyramid4"/>
    <dgm:cxn modelId="{458F050E-9D67-4345-ABEC-3AE43018EF39}" type="presOf" srcId="{43C6C8F8-56EC-44D4-B66F-E7EB12F965DF}" destId="{ABC05534-FCD1-4520-90BA-25ADFD4BCC80}" srcOrd="0" destOrd="0" presId="urn:microsoft.com/office/officeart/2005/8/layout/pyramid4"/>
    <dgm:cxn modelId="{9C9CF33D-56BF-44DF-B0F4-FB12005D2258}" type="presOf" srcId="{5171ACE7-7709-44EC-B6A8-A76D9F884CAE}" destId="{5ABB377C-FF5D-422A-8692-CE4BC585CC76}" srcOrd="0" destOrd="0" presId="urn:microsoft.com/office/officeart/2005/8/layout/pyramid4"/>
    <dgm:cxn modelId="{B1793E61-41DE-48B0-9509-574377B26881}" srcId="{A1F69BB5-ECC3-4DF1-A40F-065434949BB2}" destId="{5171ACE7-7709-44EC-B6A8-A76D9F884CAE}" srcOrd="1" destOrd="0" parTransId="{8EE58D5A-3084-4754-9A7C-84E8FF28B3E6}" sibTransId="{A28058B9-D0CD-4FF0-A1CF-D7DDA82A3A91}"/>
    <dgm:cxn modelId="{5D1BEABD-7014-4590-BEAA-D61F669E3DDD}" type="presOf" srcId="{A1F69BB5-ECC3-4DF1-A40F-065434949BB2}" destId="{4877684B-3DD9-4076-9082-CF86C9A7CEEA}" srcOrd="0" destOrd="0" presId="urn:microsoft.com/office/officeart/2005/8/layout/pyramid4"/>
    <dgm:cxn modelId="{6A189056-D03B-4E57-BE1C-CCBE8D83A98D}" srcId="{A1F69BB5-ECC3-4DF1-A40F-065434949BB2}" destId="{9E9EFF8E-5843-43D0-BB2D-9A57692B9372}" srcOrd="3" destOrd="0" parTransId="{2FB53180-8456-432F-8EFE-807E2470001A}" sibTransId="{8B05294E-7632-4B8F-92FE-DBE42B78F69B}"/>
    <dgm:cxn modelId="{36EE929C-EF87-4F60-B168-48CC511F40C9}" type="presOf" srcId="{9E9EFF8E-5843-43D0-BB2D-9A57692B9372}" destId="{903CC61E-2428-45A9-B075-2B2BE077180D}" srcOrd="0" destOrd="0" presId="urn:microsoft.com/office/officeart/2005/8/layout/pyramid4"/>
    <dgm:cxn modelId="{0829AA01-817A-468B-B5FB-C0E5CE86ED18}" type="presParOf" srcId="{4877684B-3DD9-4076-9082-CF86C9A7CEEA}" destId="{7A9A98DB-6F95-4E4D-B96F-84556EC22124}" srcOrd="0" destOrd="0" presId="urn:microsoft.com/office/officeart/2005/8/layout/pyramid4"/>
    <dgm:cxn modelId="{91A685E4-EE17-46DD-9E6F-C4A94A2AF78C}" type="presParOf" srcId="{4877684B-3DD9-4076-9082-CF86C9A7CEEA}" destId="{5ABB377C-FF5D-422A-8692-CE4BC585CC76}" srcOrd="1" destOrd="0" presId="urn:microsoft.com/office/officeart/2005/8/layout/pyramid4"/>
    <dgm:cxn modelId="{807D9F78-324A-4824-B9DA-A37FC291F19E}" type="presParOf" srcId="{4877684B-3DD9-4076-9082-CF86C9A7CEEA}" destId="{ABC05534-FCD1-4520-90BA-25ADFD4BCC80}" srcOrd="2" destOrd="0" presId="urn:microsoft.com/office/officeart/2005/8/layout/pyramid4"/>
    <dgm:cxn modelId="{74942F21-8977-41BC-A383-6F36D0214294}" type="presParOf" srcId="{4877684B-3DD9-4076-9082-CF86C9A7CEEA}" destId="{903CC61E-2428-45A9-B075-2B2BE077180D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14CFCA-6ACD-4C11-A7C8-153F07351A52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DC8A8F27-99D1-4160-A638-E556640ABC16}">
      <dgm:prSet phldrT="[Text]"/>
      <dgm:spPr/>
      <dgm:t>
        <a:bodyPr/>
        <a:lstStyle/>
        <a:p>
          <a:pPr rtl="1"/>
          <a:r>
            <a:rPr lang="he-IL" dirty="0" smtClean="0"/>
            <a:t>ייזום</a:t>
          </a:r>
          <a:endParaRPr lang="he-IL" dirty="0"/>
        </a:p>
      </dgm:t>
    </dgm:pt>
    <dgm:pt modelId="{E0EA1693-44E2-41F7-AB8B-74748B886B28}" type="parTrans" cxnId="{EA724415-814C-4542-B2EC-82A27C268A3A}">
      <dgm:prSet/>
      <dgm:spPr/>
      <dgm:t>
        <a:bodyPr/>
        <a:lstStyle/>
        <a:p>
          <a:pPr rtl="1"/>
          <a:endParaRPr lang="he-IL"/>
        </a:p>
      </dgm:t>
    </dgm:pt>
    <dgm:pt modelId="{FAD2EE66-30FB-40D7-9A79-6CDA53A5F6E9}" type="sibTrans" cxnId="{EA724415-814C-4542-B2EC-82A27C268A3A}">
      <dgm:prSet/>
      <dgm:spPr/>
      <dgm:t>
        <a:bodyPr/>
        <a:lstStyle/>
        <a:p>
          <a:pPr rtl="1"/>
          <a:endParaRPr lang="he-IL"/>
        </a:p>
      </dgm:t>
    </dgm:pt>
    <dgm:pt modelId="{B5A30B53-A566-47FF-9723-47F21BF83BB9}">
      <dgm:prSet phldrT="[Text]"/>
      <dgm:spPr/>
      <dgm:t>
        <a:bodyPr/>
        <a:lstStyle/>
        <a:p>
          <a:pPr rtl="1"/>
          <a:r>
            <a:rPr lang="he-IL" dirty="0" smtClean="0"/>
            <a:t>דרישות</a:t>
          </a:r>
          <a:endParaRPr lang="he-IL" dirty="0"/>
        </a:p>
      </dgm:t>
    </dgm:pt>
    <dgm:pt modelId="{EC29CBB7-386F-42EC-861B-0C432FF767D8}" type="parTrans" cxnId="{E09CE8A1-2A44-442B-9225-A460FFD1AC89}">
      <dgm:prSet/>
      <dgm:spPr/>
      <dgm:t>
        <a:bodyPr/>
        <a:lstStyle/>
        <a:p>
          <a:pPr rtl="1"/>
          <a:endParaRPr lang="he-IL"/>
        </a:p>
      </dgm:t>
    </dgm:pt>
    <dgm:pt modelId="{839690A2-4F19-44BD-9DE0-C593439C11EC}" type="sibTrans" cxnId="{E09CE8A1-2A44-442B-9225-A460FFD1AC89}">
      <dgm:prSet/>
      <dgm:spPr/>
      <dgm:t>
        <a:bodyPr/>
        <a:lstStyle/>
        <a:p>
          <a:pPr rtl="1"/>
          <a:endParaRPr lang="he-IL"/>
        </a:p>
      </dgm:t>
    </dgm:pt>
    <dgm:pt modelId="{40E700FD-3D7F-4C2B-8BE9-7ECE2B86D375}">
      <dgm:prSet phldrT="[Text]"/>
      <dgm:spPr/>
      <dgm:t>
        <a:bodyPr/>
        <a:lstStyle/>
        <a:p>
          <a:pPr rtl="1"/>
          <a:r>
            <a:rPr lang="he-IL" dirty="0" smtClean="0"/>
            <a:t>אפיון</a:t>
          </a:r>
          <a:endParaRPr lang="he-IL" dirty="0"/>
        </a:p>
      </dgm:t>
    </dgm:pt>
    <dgm:pt modelId="{86904225-1166-486E-AFCF-359E00B76756}" type="parTrans" cxnId="{259C0392-7B8C-438D-9192-78C4FD694544}">
      <dgm:prSet/>
      <dgm:spPr/>
      <dgm:t>
        <a:bodyPr/>
        <a:lstStyle/>
        <a:p>
          <a:pPr rtl="1"/>
          <a:endParaRPr lang="he-IL"/>
        </a:p>
      </dgm:t>
    </dgm:pt>
    <dgm:pt modelId="{8D61FBFA-66DD-4A71-89C5-A4BE7445919F}" type="sibTrans" cxnId="{259C0392-7B8C-438D-9192-78C4FD694544}">
      <dgm:prSet/>
      <dgm:spPr/>
      <dgm:t>
        <a:bodyPr/>
        <a:lstStyle/>
        <a:p>
          <a:pPr rtl="1"/>
          <a:endParaRPr lang="he-IL"/>
        </a:p>
      </dgm:t>
    </dgm:pt>
    <dgm:pt modelId="{373D7A99-4F96-48D7-964E-0E33E8A9EFE0}">
      <dgm:prSet phldrT="[Text]"/>
      <dgm:spPr/>
      <dgm:t>
        <a:bodyPr/>
        <a:lstStyle/>
        <a:p>
          <a:pPr rtl="1"/>
          <a:r>
            <a:rPr lang="he-IL" dirty="0" smtClean="0"/>
            <a:t>עיצוב</a:t>
          </a:r>
          <a:endParaRPr lang="he-IL" dirty="0"/>
        </a:p>
      </dgm:t>
    </dgm:pt>
    <dgm:pt modelId="{0BD04513-87E3-4AC4-8120-45CEE593D490}" type="parTrans" cxnId="{E570AEF8-17DC-4932-B627-1A561D43A578}">
      <dgm:prSet/>
      <dgm:spPr/>
      <dgm:t>
        <a:bodyPr/>
        <a:lstStyle/>
        <a:p>
          <a:pPr rtl="1"/>
          <a:endParaRPr lang="he-IL"/>
        </a:p>
      </dgm:t>
    </dgm:pt>
    <dgm:pt modelId="{47AF9638-6397-4FFB-980C-83A45E0B5AF5}" type="sibTrans" cxnId="{E570AEF8-17DC-4932-B627-1A561D43A578}">
      <dgm:prSet/>
      <dgm:spPr/>
      <dgm:t>
        <a:bodyPr/>
        <a:lstStyle/>
        <a:p>
          <a:pPr rtl="1"/>
          <a:endParaRPr lang="he-IL"/>
        </a:p>
      </dgm:t>
    </dgm:pt>
    <dgm:pt modelId="{572A78CF-385C-4D69-B31F-11FC0294CE6A}">
      <dgm:prSet phldrT="[Text]"/>
      <dgm:spPr/>
      <dgm:t>
        <a:bodyPr/>
        <a:lstStyle/>
        <a:p>
          <a:pPr rtl="1"/>
          <a:r>
            <a:rPr lang="he-IL" dirty="0" smtClean="0"/>
            <a:t>פיתוח</a:t>
          </a:r>
          <a:endParaRPr lang="he-IL" dirty="0"/>
        </a:p>
      </dgm:t>
    </dgm:pt>
    <dgm:pt modelId="{F3AB8428-ED4C-4FB9-9BE1-01814FB0D4BA}" type="parTrans" cxnId="{3562179E-7D72-4E35-BD7B-1D440F9DCEA0}">
      <dgm:prSet/>
      <dgm:spPr/>
      <dgm:t>
        <a:bodyPr/>
        <a:lstStyle/>
        <a:p>
          <a:pPr rtl="1"/>
          <a:endParaRPr lang="he-IL"/>
        </a:p>
      </dgm:t>
    </dgm:pt>
    <dgm:pt modelId="{0348A35C-7733-4300-B81C-D5B0DAEEB563}" type="sibTrans" cxnId="{3562179E-7D72-4E35-BD7B-1D440F9DCEA0}">
      <dgm:prSet/>
      <dgm:spPr/>
      <dgm:t>
        <a:bodyPr/>
        <a:lstStyle/>
        <a:p>
          <a:pPr rtl="1"/>
          <a:endParaRPr lang="he-IL"/>
        </a:p>
      </dgm:t>
    </dgm:pt>
    <dgm:pt modelId="{0E4FB5EF-548F-4463-BC74-9A6A39660BCE}">
      <dgm:prSet phldrT="[Text]"/>
      <dgm:spPr/>
      <dgm:t>
        <a:bodyPr/>
        <a:lstStyle/>
        <a:p>
          <a:pPr rtl="1"/>
          <a:r>
            <a:rPr lang="he-IL" dirty="0" smtClean="0"/>
            <a:t>בדיקות מסירה</a:t>
          </a:r>
          <a:endParaRPr lang="he-IL" dirty="0"/>
        </a:p>
      </dgm:t>
    </dgm:pt>
    <dgm:pt modelId="{7CFC13E3-7907-4C24-AA05-CC775240C794}" type="parTrans" cxnId="{636E32BE-7E27-4C16-B72F-1E4E202FE0DE}">
      <dgm:prSet/>
      <dgm:spPr/>
      <dgm:t>
        <a:bodyPr/>
        <a:lstStyle/>
        <a:p>
          <a:pPr rtl="1"/>
          <a:endParaRPr lang="he-IL"/>
        </a:p>
      </dgm:t>
    </dgm:pt>
    <dgm:pt modelId="{89A69FD7-746D-43C0-A38F-490F448E0830}" type="sibTrans" cxnId="{636E32BE-7E27-4C16-B72F-1E4E202FE0DE}">
      <dgm:prSet/>
      <dgm:spPr/>
      <dgm:t>
        <a:bodyPr/>
        <a:lstStyle/>
        <a:p>
          <a:pPr rtl="1"/>
          <a:endParaRPr lang="he-IL"/>
        </a:p>
      </dgm:t>
    </dgm:pt>
    <dgm:pt modelId="{62D484BB-DE21-4C77-AF0E-C353C204FE65}">
      <dgm:prSet phldrT="[Text]"/>
      <dgm:spPr/>
      <dgm:t>
        <a:bodyPr/>
        <a:lstStyle/>
        <a:p>
          <a:pPr rtl="1"/>
          <a:r>
            <a:rPr lang="he-IL" dirty="0" smtClean="0"/>
            <a:t>בדיקות קבלה</a:t>
          </a:r>
          <a:endParaRPr lang="he-IL" dirty="0"/>
        </a:p>
      </dgm:t>
    </dgm:pt>
    <dgm:pt modelId="{511FA714-B5BA-4313-ADF2-2A27FB675FD6}" type="parTrans" cxnId="{49F47C7D-EA29-44D0-947A-00B4118A91B1}">
      <dgm:prSet/>
      <dgm:spPr/>
      <dgm:t>
        <a:bodyPr/>
        <a:lstStyle/>
        <a:p>
          <a:pPr rtl="1"/>
          <a:endParaRPr lang="he-IL"/>
        </a:p>
      </dgm:t>
    </dgm:pt>
    <dgm:pt modelId="{E8047331-55EC-4F4E-8B33-F23253CE524D}" type="sibTrans" cxnId="{49F47C7D-EA29-44D0-947A-00B4118A91B1}">
      <dgm:prSet/>
      <dgm:spPr/>
      <dgm:t>
        <a:bodyPr/>
        <a:lstStyle/>
        <a:p>
          <a:pPr rtl="1"/>
          <a:endParaRPr lang="he-IL"/>
        </a:p>
      </dgm:t>
    </dgm:pt>
    <dgm:pt modelId="{F778491A-8878-4F13-84A9-F06F098AB36E}">
      <dgm:prSet phldrT="[Text]"/>
      <dgm:spPr/>
      <dgm:t>
        <a:bodyPr/>
        <a:lstStyle/>
        <a:p>
          <a:pPr rtl="1"/>
          <a:r>
            <a:rPr lang="he-IL" dirty="0" smtClean="0"/>
            <a:t>פריסה לייצור</a:t>
          </a:r>
          <a:endParaRPr lang="he-IL" dirty="0"/>
        </a:p>
      </dgm:t>
    </dgm:pt>
    <dgm:pt modelId="{2605E4E6-FB0D-4152-BB97-220B282409E0}" type="parTrans" cxnId="{FE001C8F-F4F7-4F3B-B599-B7F6BD2EF1F3}">
      <dgm:prSet/>
      <dgm:spPr/>
      <dgm:t>
        <a:bodyPr/>
        <a:lstStyle/>
        <a:p>
          <a:pPr rtl="1"/>
          <a:endParaRPr lang="he-IL"/>
        </a:p>
      </dgm:t>
    </dgm:pt>
    <dgm:pt modelId="{522816BA-C366-425D-8A77-A747245334E5}" type="sibTrans" cxnId="{FE001C8F-F4F7-4F3B-B599-B7F6BD2EF1F3}">
      <dgm:prSet/>
      <dgm:spPr/>
      <dgm:t>
        <a:bodyPr/>
        <a:lstStyle/>
        <a:p>
          <a:pPr rtl="1"/>
          <a:endParaRPr lang="he-IL"/>
        </a:p>
      </dgm:t>
    </dgm:pt>
    <dgm:pt modelId="{5F48637A-729C-4D14-A40E-B12F9FB476E8}" type="pres">
      <dgm:prSet presAssocID="{D514CFCA-6ACD-4C11-A7C8-153F07351A5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C93D4E5-D5DA-4539-B4F1-51D64F7D1E60}" type="pres">
      <dgm:prSet presAssocID="{DC8A8F27-99D1-4160-A638-E556640ABC1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5E89776-6745-410A-96DA-75B366A0FBDE}" type="pres">
      <dgm:prSet presAssocID="{DC8A8F27-99D1-4160-A638-E556640ABC16}" presName="spNode" presStyleCnt="0"/>
      <dgm:spPr/>
    </dgm:pt>
    <dgm:pt modelId="{200C4993-D5F5-4490-8578-6796B6D34CB2}" type="pres">
      <dgm:prSet presAssocID="{FAD2EE66-30FB-40D7-9A79-6CDA53A5F6E9}" presName="sibTrans" presStyleLbl="sibTrans1D1" presStyleIdx="0" presStyleCnt="8"/>
      <dgm:spPr/>
      <dgm:t>
        <a:bodyPr/>
        <a:lstStyle/>
        <a:p>
          <a:pPr rtl="1"/>
          <a:endParaRPr lang="he-IL"/>
        </a:p>
      </dgm:t>
    </dgm:pt>
    <dgm:pt modelId="{B1D14F3F-DFDE-4F0F-AFB2-39325C9043A5}" type="pres">
      <dgm:prSet presAssocID="{B5A30B53-A566-47FF-9723-47F21BF83BB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BA1D89B-2644-4BF9-A858-4F822B34F776}" type="pres">
      <dgm:prSet presAssocID="{B5A30B53-A566-47FF-9723-47F21BF83BB9}" presName="spNode" presStyleCnt="0"/>
      <dgm:spPr/>
    </dgm:pt>
    <dgm:pt modelId="{1F51D3E6-0698-457D-BC59-FEC389CD9995}" type="pres">
      <dgm:prSet presAssocID="{839690A2-4F19-44BD-9DE0-C593439C11EC}" presName="sibTrans" presStyleLbl="sibTrans1D1" presStyleIdx="1" presStyleCnt="8"/>
      <dgm:spPr/>
      <dgm:t>
        <a:bodyPr/>
        <a:lstStyle/>
        <a:p>
          <a:pPr rtl="1"/>
          <a:endParaRPr lang="he-IL"/>
        </a:p>
      </dgm:t>
    </dgm:pt>
    <dgm:pt modelId="{E5AE205D-FE93-4E93-ACAC-312E0901D44C}" type="pres">
      <dgm:prSet presAssocID="{40E700FD-3D7F-4C2B-8BE9-7ECE2B86D37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23DD10D-8E9F-4868-886A-DF780AAA332C}" type="pres">
      <dgm:prSet presAssocID="{40E700FD-3D7F-4C2B-8BE9-7ECE2B86D375}" presName="spNode" presStyleCnt="0"/>
      <dgm:spPr/>
    </dgm:pt>
    <dgm:pt modelId="{85237109-92BA-48BD-B832-F4793D9C33AC}" type="pres">
      <dgm:prSet presAssocID="{8D61FBFA-66DD-4A71-89C5-A4BE7445919F}" presName="sibTrans" presStyleLbl="sibTrans1D1" presStyleIdx="2" presStyleCnt="8"/>
      <dgm:spPr/>
      <dgm:t>
        <a:bodyPr/>
        <a:lstStyle/>
        <a:p>
          <a:pPr rtl="1"/>
          <a:endParaRPr lang="he-IL"/>
        </a:p>
      </dgm:t>
    </dgm:pt>
    <dgm:pt modelId="{F1E603A9-7CF9-41B5-B77E-474DD1F64FA7}" type="pres">
      <dgm:prSet presAssocID="{373D7A99-4F96-48D7-964E-0E33E8A9EFE0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2136FBB-61BA-4FCA-B1F1-2A8C20B7A98F}" type="pres">
      <dgm:prSet presAssocID="{373D7A99-4F96-48D7-964E-0E33E8A9EFE0}" presName="spNode" presStyleCnt="0"/>
      <dgm:spPr/>
    </dgm:pt>
    <dgm:pt modelId="{6EC51E5F-3A89-49B1-9CEA-A5F395C2059A}" type="pres">
      <dgm:prSet presAssocID="{47AF9638-6397-4FFB-980C-83A45E0B5AF5}" presName="sibTrans" presStyleLbl="sibTrans1D1" presStyleIdx="3" presStyleCnt="8"/>
      <dgm:spPr/>
      <dgm:t>
        <a:bodyPr/>
        <a:lstStyle/>
        <a:p>
          <a:pPr rtl="1"/>
          <a:endParaRPr lang="he-IL"/>
        </a:p>
      </dgm:t>
    </dgm:pt>
    <dgm:pt modelId="{A96039C7-46B6-4AAD-982B-017FF9E06B40}" type="pres">
      <dgm:prSet presAssocID="{572A78CF-385C-4D69-B31F-11FC0294CE6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A3C1BD9-5017-4737-B44F-71658CA2AC24}" type="pres">
      <dgm:prSet presAssocID="{572A78CF-385C-4D69-B31F-11FC0294CE6A}" presName="spNode" presStyleCnt="0"/>
      <dgm:spPr/>
    </dgm:pt>
    <dgm:pt modelId="{BAF77503-9824-4515-916A-5E15B1045ECA}" type="pres">
      <dgm:prSet presAssocID="{0348A35C-7733-4300-B81C-D5B0DAEEB563}" presName="sibTrans" presStyleLbl="sibTrans1D1" presStyleIdx="4" presStyleCnt="8"/>
      <dgm:spPr/>
      <dgm:t>
        <a:bodyPr/>
        <a:lstStyle/>
        <a:p>
          <a:pPr rtl="1"/>
          <a:endParaRPr lang="he-IL"/>
        </a:p>
      </dgm:t>
    </dgm:pt>
    <dgm:pt modelId="{9EF93AB8-121A-4707-9FC0-76E6101CAA77}" type="pres">
      <dgm:prSet presAssocID="{0E4FB5EF-548F-4463-BC74-9A6A39660BC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40068F8-CE05-4208-9F7A-BEA98CA3ED0A}" type="pres">
      <dgm:prSet presAssocID="{0E4FB5EF-548F-4463-BC74-9A6A39660BCE}" presName="spNode" presStyleCnt="0"/>
      <dgm:spPr/>
    </dgm:pt>
    <dgm:pt modelId="{7A509E5E-DA5F-4237-A761-8825A8199EC3}" type="pres">
      <dgm:prSet presAssocID="{89A69FD7-746D-43C0-A38F-490F448E0830}" presName="sibTrans" presStyleLbl="sibTrans1D1" presStyleIdx="5" presStyleCnt="8"/>
      <dgm:spPr/>
      <dgm:t>
        <a:bodyPr/>
        <a:lstStyle/>
        <a:p>
          <a:pPr rtl="1"/>
          <a:endParaRPr lang="he-IL"/>
        </a:p>
      </dgm:t>
    </dgm:pt>
    <dgm:pt modelId="{2F6DDFBE-B27F-42B0-9989-2A2830D19EFD}" type="pres">
      <dgm:prSet presAssocID="{62D484BB-DE21-4C77-AF0E-C353C204FE6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00515AA-CD87-41BA-9EA1-C252DCAC9C07}" type="pres">
      <dgm:prSet presAssocID="{62D484BB-DE21-4C77-AF0E-C353C204FE65}" presName="spNode" presStyleCnt="0"/>
      <dgm:spPr/>
    </dgm:pt>
    <dgm:pt modelId="{8F843893-4B6F-4D7E-9C19-8601CB6B5158}" type="pres">
      <dgm:prSet presAssocID="{E8047331-55EC-4F4E-8B33-F23253CE524D}" presName="sibTrans" presStyleLbl="sibTrans1D1" presStyleIdx="6" presStyleCnt="8"/>
      <dgm:spPr/>
      <dgm:t>
        <a:bodyPr/>
        <a:lstStyle/>
        <a:p>
          <a:pPr rtl="1"/>
          <a:endParaRPr lang="he-IL"/>
        </a:p>
      </dgm:t>
    </dgm:pt>
    <dgm:pt modelId="{526EC35D-F348-43BB-BF2E-752344F51EE9}" type="pres">
      <dgm:prSet presAssocID="{F778491A-8878-4F13-84A9-F06F098AB36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9042FE0-2E34-4CBE-B485-D870DA6D0665}" type="pres">
      <dgm:prSet presAssocID="{F778491A-8878-4F13-84A9-F06F098AB36E}" presName="spNode" presStyleCnt="0"/>
      <dgm:spPr/>
    </dgm:pt>
    <dgm:pt modelId="{EA550F84-0C09-442C-B003-9CD125B7EDF0}" type="pres">
      <dgm:prSet presAssocID="{522816BA-C366-425D-8A77-A747245334E5}" presName="sibTrans" presStyleLbl="sibTrans1D1" presStyleIdx="7" presStyleCnt="8"/>
      <dgm:spPr/>
      <dgm:t>
        <a:bodyPr/>
        <a:lstStyle/>
        <a:p>
          <a:pPr rtl="1"/>
          <a:endParaRPr lang="he-IL"/>
        </a:p>
      </dgm:t>
    </dgm:pt>
  </dgm:ptLst>
  <dgm:cxnLst>
    <dgm:cxn modelId="{E9BF7C35-6075-40A0-854A-076D749BC63A}" type="presOf" srcId="{522816BA-C366-425D-8A77-A747245334E5}" destId="{EA550F84-0C09-442C-B003-9CD125B7EDF0}" srcOrd="0" destOrd="0" presId="urn:microsoft.com/office/officeart/2005/8/layout/cycle5"/>
    <dgm:cxn modelId="{6E2CDB3C-D3F5-40A6-99F6-C2B9B9C5CA13}" type="presOf" srcId="{D514CFCA-6ACD-4C11-A7C8-153F07351A52}" destId="{5F48637A-729C-4D14-A40E-B12F9FB476E8}" srcOrd="0" destOrd="0" presId="urn:microsoft.com/office/officeart/2005/8/layout/cycle5"/>
    <dgm:cxn modelId="{E09CE8A1-2A44-442B-9225-A460FFD1AC89}" srcId="{D514CFCA-6ACD-4C11-A7C8-153F07351A52}" destId="{B5A30B53-A566-47FF-9723-47F21BF83BB9}" srcOrd="1" destOrd="0" parTransId="{EC29CBB7-386F-42EC-861B-0C432FF767D8}" sibTransId="{839690A2-4F19-44BD-9DE0-C593439C11EC}"/>
    <dgm:cxn modelId="{04F19FAE-7B67-4A2B-AAAE-1FFDFDCF20A8}" type="presOf" srcId="{89A69FD7-746D-43C0-A38F-490F448E0830}" destId="{7A509E5E-DA5F-4237-A761-8825A8199EC3}" srcOrd="0" destOrd="0" presId="urn:microsoft.com/office/officeart/2005/8/layout/cycle5"/>
    <dgm:cxn modelId="{BEE40269-6F06-4C4E-8061-9FC6C6DF09E2}" type="presOf" srcId="{839690A2-4F19-44BD-9DE0-C593439C11EC}" destId="{1F51D3E6-0698-457D-BC59-FEC389CD9995}" srcOrd="0" destOrd="0" presId="urn:microsoft.com/office/officeart/2005/8/layout/cycle5"/>
    <dgm:cxn modelId="{C310A050-58CF-4F00-A512-32F535884E0D}" type="presOf" srcId="{0E4FB5EF-548F-4463-BC74-9A6A39660BCE}" destId="{9EF93AB8-121A-4707-9FC0-76E6101CAA77}" srcOrd="0" destOrd="0" presId="urn:microsoft.com/office/officeart/2005/8/layout/cycle5"/>
    <dgm:cxn modelId="{EA724415-814C-4542-B2EC-82A27C268A3A}" srcId="{D514CFCA-6ACD-4C11-A7C8-153F07351A52}" destId="{DC8A8F27-99D1-4160-A638-E556640ABC16}" srcOrd="0" destOrd="0" parTransId="{E0EA1693-44E2-41F7-AB8B-74748B886B28}" sibTransId="{FAD2EE66-30FB-40D7-9A79-6CDA53A5F6E9}"/>
    <dgm:cxn modelId="{A2E33C58-019F-4187-862D-CCE40383DA1F}" type="presOf" srcId="{40E700FD-3D7F-4C2B-8BE9-7ECE2B86D375}" destId="{E5AE205D-FE93-4E93-ACAC-312E0901D44C}" srcOrd="0" destOrd="0" presId="urn:microsoft.com/office/officeart/2005/8/layout/cycle5"/>
    <dgm:cxn modelId="{50EC5087-8551-423E-83A0-6362D9319584}" type="presOf" srcId="{47AF9638-6397-4FFB-980C-83A45E0B5AF5}" destId="{6EC51E5F-3A89-49B1-9CEA-A5F395C2059A}" srcOrd="0" destOrd="0" presId="urn:microsoft.com/office/officeart/2005/8/layout/cycle5"/>
    <dgm:cxn modelId="{E570AEF8-17DC-4932-B627-1A561D43A578}" srcId="{D514CFCA-6ACD-4C11-A7C8-153F07351A52}" destId="{373D7A99-4F96-48D7-964E-0E33E8A9EFE0}" srcOrd="3" destOrd="0" parTransId="{0BD04513-87E3-4AC4-8120-45CEE593D490}" sibTransId="{47AF9638-6397-4FFB-980C-83A45E0B5AF5}"/>
    <dgm:cxn modelId="{FC9193E8-A243-4F1F-998D-B35039DA3D04}" type="presOf" srcId="{62D484BB-DE21-4C77-AF0E-C353C204FE65}" destId="{2F6DDFBE-B27F-42B0-9989-2A2830D19EFD}" srcOrd="0" destOrd="0" presId="urn:microsoft.com/office/officeart/2005/8/layout/cycle5"/>
    <dgm:cxn modelId="{8C20C216-04AC-4318-9DDF-0F454B99A0A8}" type="presOf" srcId="{572A78CF-385C-4D69-B31F-11FC0294CE6A}" destId="{A96039C7-46B6-4AAD-982B-017FF9E06B40}" srcOrd="0" destOrd="0" presId="urn:microsoft.com/office/officeart/2005/8/layout/cycle5"/>
    <dgm:cxn modelId="{6DFA925D-DB39-4C4E-A41F-76B0C95D01DD}" type="presOf" srcId="{FAD2EE66-30FB-40D7-9A79-6CDA53A5F6E9}" destId="{200C4993-D5F5-4490-8578-6796B6D34CB2}" srcOrd="0" destOrd="0" presId="urn:microsoft.com/office/officeart/2005/8/layout/cycle5"/>
    <dgm:cxn modelId="{49F47C7D-EA29-44D0-947A-00B4118A91B1}" srcId="{D514CFCA-6ACD-4C11-A7C8-153F07351A52}" destId="{62D484BB-DE21-4C77-AF0E-C353C204FE65}" srcOrd="6" destOrd="0" parTransId="{511FA714-B5BA-4313-ADF2-2A27FB675FD6}" sibTransId="{E8047331-55EC-4F4E-8B33-F23253CE524D}"/>
    <dgm:cxn modelId="{2893BB42-1792-4552-B437-49F7980C28F1}" type="presOf" srcId="{8D61FBFA-66DD-4A71-89C5-A4BE7445919F}" destId="{85237109-92BA-48BD-B832-F4793D9C33AC}" srcOrd="0" destOrd="0" presId="urn:microsoft.com/office/officeart/2005/8/layout/cycle5"/>
    <dgm:cxn modelId="{FE001C8F-F4F7-4F3B-B599-B7F6BD2EF1F3}" srcId="{D514CFCA-6ACD-4C11-A7C8-153F07351A52}" destId="{F778491A-8878-4F13-84A9-F06F098AB36E}" srcOrd="7" destOrd="0" parTransId="{2605E4E6-FB0D-4152-BB97-220B282409E0}" sibTransId="{522816BA-C366-425D-8A77-A747245334E5}"/>
    <dgm:cxn modelId="{636E32BE-7E27-4C16-B72F-1E4E202FE0DE}" srcId="{D514CFCA-6ACD-4C11-A7C8-153F07351A52}" destId="{0E4FB5EF-548F-4463-BC74-9A6A39660BCE}" srcOrd="5" destOrd="0" parTransId="{7CFC13E3-7907-4C24-AA05-CC775240C794}" sibTransId="{89A69FD7-746D-43C0-A38F-490F448E0830}"/>
    <dgm:cxn modelId="{761460A6-A57E-4885-BE65-318112767DCA}" type="presOf" srcId="{B5A30B53-A566-47FF-9723-47F21BF83BB9}" destId="{B1D14F3F-DFDE-4F0F-AFB2-39325C9043A5}" srcOrd="0" destOrd="0" presId="urn:microsoft.com/office/officeart/2005/8/layout/cycle5"/>
    <dgm:cxn modelId="{822226B4-ECD2-4889-AEF8-9FC1541C72D0}" type="presOf" srcId="{373D7A99-4F96-48D7-964E-0E33E8A9EFE0}" destId="{F1E603A9-7CF9-41B5-B77E-474DD1F64FA7}" srcOrd="0" destOrd="0" presId="urn:microsoft.com/office/officeart/2005/8/layout/cycle5"/>
    <dgm:cxn modelId="{6046B11C-B491-4609-ADF1-59647CD2AE81}" type="presOf" srcId="{E8047331-55EC-4F4E-8B33-F23253CE524D}" destId="{8F843893-4B6F-4D7E-9C19-8601CB6B5158}" srcOrd="0" destOrd="0" presId="urn:microsoft.com/office/officeart/2005/8/layout/cycle5"/>
    <dgm:cxn modelId="{259C0392-7B8C-438D-9192-78C4FD694544}" srcId="{D514CFCA-6ACD-4C11-A7C8-153F07351A52}" destId="{40E700FD-3D7F-4C2B-8BE9-7ECE2B86D375}" srcOrd="2" destOrd="0" parTransId="{86904225-1166-486E-AFCF-359E00B76756}" sibTransId="{8D61FBFA-66DD-4A71-89C5-A4BE7445919F}"/>
    <dgm:cxn modelId="{E6CC5DA4-EB3F-423D-8FE2-29AE7EEF3407}" type="presOf" srcId="{DC8A8F27-99D1-4160-A638-E556640ABC16}" destId="{6C93D4E5-D5DA-4539-B4F1-51D64F7D1E60}" srcOrd="0" destOrd="0" presId="urn:microsoft.com/office/officeart/2005/8/layout/cycle5"/>
    <dgm:cxn modelId="{B35FB5EC-2E4E-4D51-84E8-BD2F63CC9DA4}" type="presOf" srcId="{F778491A-8878-4F13-84A9-F06F098AB36E}" destId="{526EC35D-F348-43BB-BF2E-752344F51EE9}" srcOrd="0" destOrd="0" presId="urn:microsoft.com/office/officeart/2005/8/layout/cycle5"/>
    <dgm:cxn modelId="{C489E5CC-5AE9-44E0-AA44-4C6635DDD6D8}" type="presOf" srcId="{0348A35C-7733-4300-B81C-D5B0DAEEB563}" destId="{BAF77503-9824-4515-916A-5E15B1045ECA}" srcOrd="0" destOrd="0" presId="urn:microsoft.com/office/officeart/2005/8/layout/cycle5"/>
    <dgm:cxn modelId="{3562179E-7D72-4E35-BD7B-1D440F9DCEA0}" srcId="{D514CFCA-6ACD-4C11-A7C8-153F07351A52}" destId="{572A78CF-385C-4D69-B31F-11FC0294CE6A}" srcOrd="4" destOrd="0" parTransId="{F3AB8428-ED4C-4FB9-9BE1-01814FB0D4BA}" sibTransId="{0348A35C-7733-4300-B81C-D5B0DAEEB563}"/>
    <dgm:cxn modelId="{F29239A4-8223-4B5A-8C9F-10B51C3317B4}" type="presParOf" srcId="{5F48637A-729C-4D14-A40E-B12F9FB476E8}" destId="{6C93D4E5-D5DA-4539-B4F1-51D64F7D1E60}" srcOrd="0" destOrd="0" presId="urn:microsoft.com/office/officeart/2005/8/layout/cycle5"/>
    <dgm:cxn modelId="{2686E05C-FE49-4F24-B68E-4A0FD47C1A29}" type="presParOf" srcId="{5F48637A-729C-4D14-A40E-B12F9FB476E8}" destId="{15E89776-6745-410A-96DA-75B366A0FBDE}" srcOrd="1" destOrd="0" presId="urn:microsoft.com/office/officeart/2005/8/layout/cycle5"/>
    <dgm:cxn modelId="{AFBE2BF1-63B0-4A83-9DE8-AB71C370D470}" type="presParOf" srcId="{5F48637A-729C-4D14-A40E-B12F9FB476E8}" destId="{200C4993-D5F5-4490-8578-6796B6D34CB2}" srcOrd="2" destOrd="0" presId="urn:microsoft.com/office/officeart/2005/8/layout/cycle5"/>
    <dgm:cxn modelId="{BD718BBF-6D5C-4FFB-9B80-27D6F6A391CC}" type="presParOf" srcId="{5F48637A-729C-4D14-A40E-B12F9FB476E8}" destId="{B1D14F3F-DFDE-4F0F-AFB2-39325C9043A5}" srcOrd="3" destOrd="0" presId="urn:microsoft.com/office/officeart/2005/8/layout/cycle5"/>
    <dgm:cxn modelId="{309A13C4-302F-4AC5-BC20-4B2F5F659C5D}" type="presParOf" srcId="{5F48637A-729C-4D14-A40E-B12F9FB476E8}" destId="{9BA1D89B-2644-4BF9-A858-4F822B34F776}" srcOrd="4" destOrd="0" presId="urn:microsoft.com/office/officeart/2005/8/layout/cycle5"/>
    <dgm:cxn modelId="{0D592E4D-BC7D-440A-B026-C48D2B72E31F}" type="presParOf" srcId="{5F48637A-729C-4D14-A40E-B12F9FB476E8}" destId="{1F51D3E6-0698-457D-BC59-FEC389CD9995}" srcOrd="5" destOrd="0" presId="urn:microsoft.com/office/officeart/2005/8/layout/cycle5"/>
    <dgm:cxn modelId="{ABFB41D0-420D-4804-AF37-37D8DA192637}" type="presParOf" srcId="{5F48637A-729C-4D14-A40E-B12F9FB476E8}" destId="{E5AE205D-FE93-4E93-ACAC-312E0901D44C}" srcOrd="6" destOrd="0" presId="urn:microsoft.com/office/officeart/2005/8/layout/cycle5"/>
    <dgm:cxn modelId="{53093861-16C3-432B-AC2B-36F5B3EB61AE}" type="presParOf" srcId="{5F48637A-729C-4D14-A40E-B12F9FB476E8}" destId="{923DD10D-8E9F-4868-886A-DF780AAA332C}" srcOrd="7" destOrd="0" presId="urn:microsoft.com/office/officeart/2005/8/layout/cycle5"/>
    <dgm:cxn modelId="{6B3135F1-A0AB-4145-9B14-AEFE4033CBF0}" type="presParOf" srcId="{5F48637A-729C-4D14-A40E-B12F9FB476E8}" destId="{85237109-92BA-48BD-B832-F4793D9C33AC}" srcOrd="8" destOrd="0" presId="urn:microsoft.com/office/officeart/2005/8/layout/cycle5"/>
    <dgm:cxn modelId="{F0A320BE-339C-480B-84BC-DBE4C35AB760}" type="presParOf" srcId="{5F48637A-729C-4D14-A40E-B12F9FB476E8}" destId="{F1E603A9-7CF9-41B5-B77E-474DD1F64FA7}" srcOrd="9" destOrd="0" presId="urn:microsoft.com/office/officeart/2005/8/layout/cycle5"/>
    <dgm:cxn modelId="{05C4946E-354B-41E6-BD90-55360FEFEC63}" type="presParOf" srcId="{5F48637A-729C-4D14-A40E-B12F9FB476E8}" destId="{22136FBB-61BA-4FCA-B1F1-2A8C20B7A98F}" srcOrd="10" destOrd="0" presId="urn:microsoft.com/office/officeart/2005/8/layout/cycle5"/>
    <dgm:cxn modelId="{98168B17-E5B8-426B-8DCF-E8A4C1AA68CB}" type="presParOf" srcId="{5F48637A-729C-4D14-A40E-B12F9FB476E8}" destId="{6EC51E5F-3A89-49B1-9CEA-A5F395C2059A}" srcOrd="11" destOrd="0" presId="urn:microsoft.com/office/officeart/2005/8/layout/cycle5"/>
    <dgm:cxn modelId="{7F29AFAF-7DB9-4950-BF2D-83D185CEA573}" type="presParOf" srcId="{5F48637A-729C-4D14-A40E-B12F9FB476E8}" destId="{A96039C7-46B6-4AAD-982B-017FF9E06B40}" srcOrd="12" destOrd="0" presId="urn:microsoft.com/office/officeart/2005/8/layout/cycle5"/>
    <dgm:cxn modelId="{D5A946F5-298F-40C3-AE41-D75C07A0E4A2}" type="presParOf" srcId="{5F48637A-729C-4D14-A40E-B12F9FB476E8}" destId="{DA3C1BD9-5017-4737-B44F-71658CA2AC24}" srcOrd="13" destOrd="0" presId="urn:microsoft.com/office/officeart/2005/8/layout/cycle5"/>
    <dgm:cxn modelId="{E3E9D67C-C87C-4A77-9640-C3AD18399CA0}" type="presParOf" srcId="{5F48637A-729C-4D14-A40E-B12F9FB476E8}" destId="{BAF77503-9824-4515-916A-5E15B1045ECA}" srcOrd="14" destOrd="0" presId="urn:microsoft.com/office/officeart/2005/8/layout/cycle5"/>
    <dgm:cxn modelId="{DDAD7106-0A44-4F6D-8122-461E2483B788}" type="presParOf" srcId="{5F48637A-729C-4D14-A40E-B12F9FB476E8}" destId="{9EF93AB8-121A-4707-9FC0-76E6101CAA77}" srcOrd="15" destOrd="0" presId="urn:microsoft.com/office/officeart/2005/8/layout/cycle5"/>
    <dgm:cxn modelId="{EA251AAD-DB75-4B4F-8410-2BB0A217E07E}" type="presParOf" srcId="{5F48637A-729C-4D14-A40E-B12F9FB476E8}" destId="{440068F8-CE05-4208-9F7A-BEA98CA3ED0A}" srcOrd="16" destOrd="0" presId="urn:microsoft.com/office/officeart/2005/8/layout/cycle5"/>
    <dgm:cxn modelId="{CCFE5D38-45FA-4B8D-AAF5-CA510E9AEDA8}" type="presParOf" srcId="{5F48637A-729C-4D14-A40E-B12F9FB476E8}" destId="{7A509E5E-DA5F-4237-A761-8825A8199EC3}" srcOrd="17" destOrd="0" presId="urn:microsoft.com/office/officeart/2005/8/layout/cycle5"/>
    <dgm:cxn modelId="{4576047D-EF05-4D50-BD11-F2EEF6060431}" type="presParOf" srcId="{5F48637A-729C-4D14-A40E-B12F9FB476E8}" destId="{2F6DDFBE-B27F-42B0-9989-2A2830D19EFD}" srcOrd="18" destOrd="0" presId="urn:microsoft.com/office/officeart/2005/8/layout/cycle5"/>
    <dgm:cxn modelId="{D0295F73-B247-4713-811F-B84A117B25E2}" type="presParOf" srcId="{5F48637A-729C-4D14-A40E-B12F9FB476E8}" destId="{200515AA-CD87-41BA-9EA1-C252DCAC9C07}" srcOrd="19" destOrd="0" presId="urn:microsoft.com/office/officeart/2005/8/layout/cycle5"/>
    <dgm:cxn modelId="{F1111170-63B2-4B35-BB2C-F60415F36262}" type="presParOf" srcId="{5F48637A-729C-4D14-A40E-B12F9FB476E8}" destId="{8F843893-4B6F-4D7E-9C19-8601CB6B5158}" srcOrd="20" destOrd="0" presId="urn:microsoft.com/office/officeart/2005/8/layout/cycle5"/>
    <dgm:cxn modelId="{C0F32DBB-EC87-48E9-ADF9-52D5C9819BF0}" type="presParOf" srcId="{5F48637A-729C-4D14-A40E-B12F9FB476E8}" destId="{526EC35D-F348-43BB-BF2E-752344F51EE9}" srcOrd="21" destOrd="0" presId="urn:microsoft.com/office/officeart/2005/8/layout/cycle5"/>
    <dgm:cxn modelId="{2D509AC2-CC42-48F8-801B-F98F14121AAF}" type="presParOf" srcId="{5F48637A-729C-4D14-A40E-B12F9FB476E8}" destId="{19042FE0-2E34-4CBE-B485-D870DA6D0665}" srcOrd="22" destOrd="0" presId="urn:microsoft.com/office/officeart/2005/8/layout/cycle5"/>
    <dgm:cxn modelId="{04574FFC-FDD0-4E76-AA0D-2B28B90962C0}" type="presParOf" srcId="{5F48637A-729C-4D14-A40E-B12F9FB476E8}" destId="{EA550F84-0C09-442C-B003-9CD125B7EDF0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F69A3E-D01B-4B49-8B1C-1350832BC114}" type="doc">
      <dgm:prSet loTypeId="urn:microsoft.com/office/officeart/2005/8/layout/hProcess11" loCatId="process" qsTypeId="urn:microsoft.com/office/officeart/2005/8/quickstyle/simple1" qsCatId="simple" csTypeId="urn:microsoft.com/office/officeart/2005/8/colors/accent2_3" csCatId="accent2" phldr="1"/>
      <dgm:spPr/>
    </dgm:pt>
    <dgm:pt modelId="{ECCDE9CF-5E4F-434B-ACF1-49C409DC7D78}">
      <dgm:prSet phldrT="[Text]" custT="1"/>
      <dgm:spPr/>
      <dgm:t>
        <a:bodyPr/>
        <a:lstStyle/>
        <a:p>
          <a:pPr algn="r" rtl="1"/>
          <a:r>
            <a:rPr lang="he-IL" sz="1200" dirty="0" smtClean="0"/>
            <a:t>ייזום</a:t>
          </a:r>
          <a:endParaRPr lang="he-IL" sz="1200" dirty="0"/>
        </a:p>
      </dgm:t>
    </dgm:pt>
    <dgm:pt modelId="{695CD872-8A8F-4E3C-B6DA-5700C7C35668}" type="parTrans" cxnId="{23DB8F81-A592-42C4-9BEE-64934A5FF2D9}">
      <dgm:prSet/>
      <dgm:spPr/>
      <dgm:t>
        <a:bodyPr/>
        <a:lstStyle/>
        <a:p>
          <a:pPr rtl="1"/>
          <a:endParaRPr lang="he-IL" sz="1200"/>
        </a:p>
      </dgm:t>
    </dgm:pt>
    <dgm:pt modelId="{AAEAE485-608F-4083-ADA2-9616D004E25E}" type="sibTrans" cxnId="{23DB8F81-A592-42C4-9BEE-64934A5FF2D9}">
      <dgm:prSet/>
      <dgm:spPr/>
      <dgm:t>
        <a:bodyPr/>
        <a:lstStyle/>
        <a:p>
          <a:pPr rtl="1"/>
          <a:endParaRPr lang="he-IL" sz="1200"/>
        </a:p>
      </dgm:t>
    </dgm:pt>
    <dgm:pt modelId="{4BAC99D2-E773-45A6-BD40-E5E683260C8B}">
      <dgm:prSet phldrT="[Text]" custT="1"/>
      <dgm:spPr/>
      <dgm:t>
        <a:bodyPr/>
        <a:lstStyle/>
        <a:p>
          <a:pPr rtl="1"/>
          <a:r>
            <a:rPr lang="en-US" sz="1200" dirty="0" smtClean="0"/>
            <a:t>UX</a:t>
          </a:r>
          <a:endParaRPr lang="he-IL" sz="1200" dirty="0"/>
        </a:p>
      </dgm:t>
    </dgm:pt>
    <dgm:pt modelId="{C55A55E7-A6D9-4347-AEE0-2347AFAF5DBF}" type="parTrans" cxnId="{7C385A78-4E0C-4F5B-876E-1DB641A0ED3D}">
      <dgm:prSet/>
      <dgm:spPr/>
      <dgm:t>
        <a:bodyPr/>
        <a:lstStyle/>
        <a:p>
          <a:pPr rtl="1"/>
          <a:endParaRPr lang="he-IL" sz="1200"/>
        </a:p>
      </dgm:t>
    </dgm:pt>
    <dgm:pt modelId="{FDA9CD6A-4E35-4E49-BACF-E6E24ADF6C0B}" type="sibTrans" cxnId="{7C385A78-4E0C-4F5B-876E-1DB641A0ED3D}">
      <dgm:prSet/>
      <dgm:spPr/>
      <dgm:t>
        <a:bodyPr/>
        <a:lstStyle/>
        <a:p>
          <a:pPr rtl="1"/>
          <a:endParaRPr lang="he-IL" sz="1200"/>
        </a:p>
      </dgm:t>
    </dgm:pt>
    <dgm:pt modelId="{E166BFFA-2BE0-4A99-885A-F32C36BB72F0}">
      <dgm:prSet phldrT="[Text]" custT="1"/>
      <dgm:spPr/>
      <dgm:t>
        <a:bodyPr/>
        <a:lstStyle/>
        <a:p>
          <a:pPr rtl="1"/>
          <a:r>
            <a:rPr lang="en-US" sz="1200" dirty="0" smtClean="0"/>
            <a:t>UI</a:t>
          </a:r>
          <a:endParaRPr lang="he-IL" sz="1200" dirty="0"/>
        </a:p>
      </dgm:t>
    </dgm:pt>
    <dgm:pt modelId="{0DFF94C5-C8EE-456D-8F82-73EEA0E6D693}" type="parTrans" cxnId="{24E5DC7D-CBA8-4AFB-94E1-6CAB749C273E}">
      <dgm:prSet/>
      <dgm:spPr/>
      <dgm:t>
        <a:bodyPr/>
        <a:lstStyle/>
        <a:p>
          <a:pPr rtl="1"/>
          <a:endParaRPr lang="he-IL" sz="1200"/>
        </a:p>
      </dgm:t>
    </dgm:pt>
    <dgm:pt modelId="{8C6E1005-2043-40A7-96ED-369F1F1F5319}" type="sibTrans" cxnId="{24E5DC7D-CBA8-4AFB-94E1-6CAB749C273E}">
      <dgm:prSet/>
      <dgm:spPr/>
      <dgm:t>
        <a:bodyPr/>
        <a:lstStyle/>
        <a:p>
          <a:pPr rtl="1"/>
          <a:endParaRPr lang="he-IL" sz="1200"/>
        </a:p>
      </dgm:t>
    </dgm:pt>
    <dgm:pt modelId="{9F9AA7DC-056B-45AD-AF36-9EC8533FD1AB}" type="pres">
      <dgm:prSet presAssocID="{A6F69A3E-D01B-4B49-8B1C-1350832BC114}" presName="Name0" presStyleCnt="0">
        <dgm:presLayoutVars>
          <dgm:dir val="rev"/>
          <dgm:resizeHandles val="exact"/>
        </dgm:presLayoutVars>
      </dgm:prSet>
      <dgm:spPr/>
    </dgm:pt>
    <dgm:pt modelId="{795F7FCF-506E-4EE4-8757-52DB7F0A9715}" type="pres">
      <dgm:prSet presAssocID="{A6F69A3E-D01B-4B49-8B1C-1350832BC114}" presName="arrow" presStyleLbl="bgShp" presStyleIdx="0" presStyleCnt="1"/>
      <dgm:spPr/>
    </dgm:pt>
    <dgm:pt modelId="{B6317FC2-81B7-4B23-B179-3E91A6D7C60E}" type="pres">
      <dgm:prSet presAssocID="{A6F69A3E-D01B-4B49-8B1C-1350832BC114}" presName="points" presStyleCnt="0"/>
      <dgm:spPr/>
    </dgm:pt>
    <dgm:pt modelId="{E03C8EEC-AC36-4ADC-9782-3BE1166810BD}" type="pres">
      <dgm:prSet presAssocID="{ECCDE9CF-5E4F-434B-ACF1-49C409DC7D78}" presName="compositeA" presStyleCnt="0"/>
      <dgm:spPr/>
    </dgm:pt>
    <dgm:pt modelId="{2675DDCC-B76B-4AC9-B234-69CB841F5EBD}" type="pres">
      <dgm:prSet presAssocID="{ECCDE9CF-5E4F-434B-ACF1-49C409DC7D78}" presName="textA" presStyleLbl="revTx" presStyleIdx="0" presStyleCnt="3" custScaleX="28513" custLinFactNeighborX="3915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798607-FA05-4017-8A35-F1BB3A4E9C51}" type="pres">
      <dgm:prSet presAssocID="{ECCDE9CF-5E4F-434B-ACF1-49C409DC7D78}" presName="circleA" presStyleLbl="node1" presStyleIdx="0" presStyleCnt="3" custLinFactX="544915" custLinFactNeighborX="600000"/>
      <dgm:spPr/>
    </dgm:pt>
    <dgm:pt modelId="{F818CA8B-DC2B-41D7-9600-549C4C6FE345}" type="pres">
      <dgm:prSet presAssocID="{ECCDE9CF-5E4F-434B-ACF1-49C409DC7D78}" presName="spaceA" presStyleCnt="0"/>
      <dgm:spPr/>
    </dgm:pt>
    <dgm:pt modelId="{A6BC138A-B710-4EF3-859D-3EF1166764F4}" type="pres">
      <dgm:prSet presAssocID="{AAEAE485-608F-4083-ADA2-9616D004E25E}" presName="space" presStyleCnt="0"/>
      <dgm:spPr/>
    </dgm:pt>
    <dgm:pt modelId="{80806259-D0C1-4C95-88FB-9920D7600158}" type="pres">
      <dgm:prSet presAssocID="{4BAC99D2-E773-45A6-BD40-E5E683260C8B}" presName="compositeB" presStyleCnt="0"/>
      <dgm:spPr/>
    </dgm:pt>
    <dgm:pt modelId="{0613E496-AA92-4482-ADB3-3FB9D752B562}" type="pres">
      <dgm:prSet presAssocID="{4BAC99D2-E773-45A6-BD40-E5E683260C8B}" presName="textB" presStyleLbl="revTx" presStyleIdx="1" presStyleCnt="3" custScaleX="24297" custLinFactNeighborX="9224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939BE31-B932-4FDC-BA9C-2EFAF61E5608}" type="pres">
      <dgm:prSet presAssocID="{4BAC99D2-E773-45A6-BD40-E5E683260C8B}" presName="circleB" presStyleLbl="node1" presStyleIdx="1" presStyleCnt="3" custLinFactX="1155620" custLinFactNeighborX="1200000"/>
      <dgm:spPr/>
    </dgm:pt>
    <dgm:pt modelId="{357F5ECC-0F85-43A9-AB28-F30993789E3E}" type="pres">
      <dgm:prSet presAssocID="{4BAC99D2-E773-45A6-BD40-E5E683260C8B}" presName="spaceB" presStyleCnt="0"/>
      <dgm:spPr/>
    </dgm:pt>
    <dgm:pt modelId="{226025F5-B41B-4F3C-BC5E-77342164121C}" type="pres">
      <dgm:prSet presAssocID="{FDA9CD6A-4E35-4E49-BACF-E6E24ADF6C0B}" presName="space" presStyleCnt="0"/>
      <dgm:spPr/>
    </dgm:pt>
    <dgm:pt modelId="{0A2BBD89-1837-46E7-A443-97BA493B7E44}" type="pres">
      <dgm:prSet presAssocID="{E166BFFA-2BE0-4A99-885A-F32C36BB72F0}" presName="compositeA" presStyleCnt="0"/>
      <dgm:spPr/>
    </dgm:pt>
    <dgm:pt modelId="{5C607CEB-BC25-4678-B0EA-9B4EE304430A}" type="pres">
      <dgm:prSet presAssocID="{E166BFFA-2BE0-4A99-885A-F32C36BB72F0}" presName="textA" presStyleLbl="revTx" presStyleIdx="2" presStyleCnt="3" custScaleX="14862" custLinFactX="54469" custLinFactNeighborX="1000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B477CF9-C35F-4795-928D-EB782D3960B0}" type="pres">
      <dgm:prSet presAssocID="{E166BFFA-2BE0-4A99-885A-F32C36BB72F0}" presName="circleA" presStyleLbl="node1" presStyleIdx="2" presStyleCnt="3" custLinFactX="1944737" custLinFactNeighborX="2000000"/>
      <dgm:spPr/>
    </dgm:pt>
    <dgm:pt modelId="{C91F95A0-4630-4904-A5EB-5708BEA5CA43}" type="pres">
      <dgm:prSet presAssocID="{E166BFFA-2BE0-4A99-885A-F32C36BB72F0}" presName="spaceA" presStyleCnt="0"/>
      <dgm:spPr/>
    </dgm:pt>
  </dgm:ptLst>
  <dgm:cxnLst>
    <dgm:cxn modelId="{45E4521B-CD99-4946-A266-E53353581215}" type="presOf" srcId="{A6F69A3E-D01B-4B49-8B1C-1350832BC114}" destId="{9F9AA7DC-056B-45AD-AF36-9EC8533FD1AB}" srcOrd="0" destOrd="0" presId="urn:microsoft.com/office/officeart/2005/8/layout/hProcess11"/>
    <dgm:cxn modelId="{23DB8F81-A592-42C4-9BEE-64934A5FF2D9}" srcId="{A6F69A3E-D01B-4B49-8B1C-1350832BC114}" destId="{ECCDE9CF-5E4F-434B-ACF1-49C409DC7D78}" srcOrd="0" destOrd="0" parTransId="{695CD872-8A8F-4E3C-B6DA-5700C7C35668}" sibTransId="{AAEAE485-608F-4083-ADA2-9616D004E25E}"/>
    <dgm:cxn modelId="{24E5DC7D-CBA8-4AFB-94E1-6CAB749C273E}" srcId="{A6F69A3E-D01B-4B49-8B1C-1350832BC114}" destId="{E166BFFA-2BE0-4A99-885A-F32C36BB72F0}" srcOrd="2" destOrd="0" parTransId="{0DFF94C5-C8EE-456D-8F82-73EEA0E6D693}" sibTransId="{8C6E1005-2043-40A7-96ED-369F1F1F5319}"/>
    <dgm:cxn modelId="{07D55753-8CA6-4E14-9479-1D2026C92C7A}" type="presOf" srcId="{4BAC99D2-E773-45A6-BD40-E5E683260C8B}" destId="{0613E496-AA92-4482-ADB3-3FB9D752B562}" srcOrd="0" destOrd="0" presId="urn:microsoft.com/office/officeart/2005/8/layout/hProcess11"/>
    <dgm:cxn modelId="{6E5C79D6-4969-4F0F-90E2-CDC10CE89D0D}" type="presOf" srcId="{ECCDE9CF-5E4F-434B-ACF1-49C409DC7D78}" destId="{2675DDCC-B76B-4AC9-B234-69CB841F5EBD}" srcOrd="0" destOrd="0" presId="urn:microsoft.com/office/officeart/2005/8/layout/hProcess11"/>
    <dgm:cxn modelId="{01B16E8F-06A7-446E-9DF7-3D996F1A8C14}" type="presOf" srcId="{E166BFFA-2BE0-4A99-885A-F32C36BB72F0}" destId="{5C607CEB-BC25-4678-B0EA-9B4EE304430A}" srcOrd="0" destOrd="0" presId="urn:microsoft.com/office/officeart/2005/8/layout/hProcess11"/>
    <dgm:cxn modelId="{7C385A78-4E0C-4F5B-876E-1DB641A0ED3D}" srcId="{A6F69A3E-D01B-4B49-8B1C-1350832BC114}" destId="{4BAC99D2-E773-45A6-BD40-E5E683260C8B}" srcOrd="1" destOrd="0" parTransId="{C55A55E7-A6D9-4347-AEE0-2347AFAF5DBF}" sibTransId="{FDA9CD6A-4E35-4E49-BACF-E6E24ADF6C0B}"/>
    <dgm:cxn modelId="{734AB22A-AAC3-4A20-999E-D3B27E7556A9}" type="presParOf" srcId="{9F9AA7DC-056B-45AD-AF36-9EC8533FD1AB}" destId="{795F7FCF-506E-4EE4-8757-52DB7F0A9715}" srcOrd="0" destOrd="0" presId="urn:microsoft.com/office/officeart/2005/8/layout/hProcess11"/>
    <dgm:cxn modelId="{B80732BE-9838-484B-ABE8-AA428A1798A5}" type="presParOf" srcId="{9F9AA7DC-056B-45AD-AF36-9EC8533FD1AB}" destId="{B6317FC2-81B7-4B23-B179-3E91A6D7C60E}" srcOrd="1" destOrd="0" presId="urn:microsoft.com/office/officeart/2005/8/layout/hProcess11"/>
    <dgm:cxn modelId="{E9C297C6-F397-4566-B56C-927250B1FFF3}" type="presParOf" srcId="{B6317FC2-81B7-4B23-B179-3E91A6D7C60E}" destId="{E03C8EEC-AC36-4ADC-9782-3BE1166810BD}" srcOrd="0" destOrd="0" presId="urn:microsoft.com/office/officeart/2005/8/layout/hProcess11"/>
    <dgm:cxn modelId="{167EA20A-9516-446C-AA6C-6FC55F4B9F78}" type="presParOf" srcId="{E03C8EEC-AC36-4ADC-9782-3BE1166810BD}" destId="{2675DDCC-B76B-4AC9-B234-69CB841F5EBD}" srcOrd="0" destOrd="0" presId="urn:microsoft.com/office/officeart/2005/8/layout/hProcess11"/>
    <dgm:cxn modelId="{38C7E416-0A59-41A0-AB80-28ADFC676BAD}" type="presParOf" srcId="{E03C8EEC-AC36-4ADC-9782-3BE1166810BD}" destId="{76798607-FA05-4017-8A35-F1BB3A4E9C51}" srcOrd="1" destOrd="0" presId="urn:microsoft.com/office/officeart/2005/8/layout/hProcess11"/>
    <dgm:cxn modelId="{DF028FBD-9DC8-4E06-A0CF-9EDF8BF8F4F7}" type="presParOf" srcId="{E03C8EEC-AC36-4ADC-9782-3BE1166810BD}" destId="{F818CA8B-DC2B-41D7-9600-549C4C6FE345}" srcOrd="2" destOrd="0" presId="urn:microsoft.com/office/officeart/2005/8/layout/hProcess11"/>
    <dgm:cxn modelId="{54C76F7A-D15E-4A64-BE5F-56D4B6D50353}" type="presParOf" srcId="{B6317FC2-81B7-4B23-B179-3E91A6D7C60E}" destId="{A6BC138A-B710-4EF3-859D-3EF1166764F4}" srcOrd="1" destOrd="0" presId="urn:microsoft.com/office/officeart/2005/8/layout/hProcess11"/>
    <dgm:cxn modelId="{5483F32A-EB69-4783-99C9-A0F7E0CB4D10}" type="presParOf" srcId="{B6317FC2-81B7-4B23-B179-3E91A6D7C60E}" destId="{80806259-D0C1-4C95-88FB-9920D7600158}" srcOrd="2" destOrd="0" presId="urn:microsoft.com/office/officeart/2005/8/layout/hProcess11"/>
    <dgm:cxn modelId="{CAE54E86-A6B5-40A2-A328-304EE8FAABF8}" type="presParOf" srcId="{80806259-D0C1-4C95-88FB-9920D7600158}" destId="{0613E496-AA92-4482-ADB3-3FB9D752B562}" srcOrd="0" destOrd="0" presId="urn:microsoft.com/office/officeart/2005/8/layout/hProcess11"/>
    <dgm:cxn modelId="{8A52BB02-8BCA-4E25-B988-F57D34063E00}" type="presParOf" srcId="{80806259-D0C1-4C95-88FB-9920D7600158}" destId="{C939BE31-B932-4FDC-BA9C-2EFAF61E5608}" srcOrd="1" destOrd="0" presId="urn:microsoft.com/office/officeart/2005/8/layout/hProcess11"/>
    <dgm:cxn modelId="{3B6F1F29-F437-42DC-8F9D-04B26AC29962}" type="presParOf" srcId="{80806259-D0C1-4C95-88FB-9920D7600158}" destId="{357F5ECC-0F85-43A9-AB28-F30993789E3E}" srcOrd="2" destOrd="0" presId="urn:microsoft.com/office/officeart/2005/8/layout/hProcess11"/>
    <dgm:cxn modelId="{E32FB341-3F9F-45F5-A3C6-A59FF1D326A2}" type="presParOf" srcId="{B6317FC2-81B7-4B23-B179-3E91A6D7C60E}" destId="{226025F5-B41B-4F3C-BC5E-77342164121C}" srcOrd="3" destOrd="0" presId="urn:microsoft.com/office/officeart/2005/8/layout/hProcess11"/>
    <dgm:cxn modelId="{B76C3BDB-C84F-4651-A66C-C9B0C9679646}" type="presParOf" srcId="{B6317FC2-81B7-4B23-B179-3E91A6D7C60E}" destId="{0A2BBD89-1837-46E7-A443-97BA493B7E44}" srcOrd="4" destOrd="0" presId="urn:microsoft.com/office/officeart/2005/8/layout/hProcess11"/>
    <dgm:cxn modelId="{1027535B-E894-44DC-B1D5-7F037DA302C7}" type="presParOf" srcId="{0A2BBD89-1837-46E7-A443-97BA493B7E44}" destId="{5C607CEB-BC25-4678-B0EA-9B4EE304430A}" srcOrd="0" destOrd="0" presId="urn:microsoft.com/office/officeart/2005/8/layout/hProcess11"/>
    <dgm:cxn modelId="{DF8E209C-F9D5-407A-BF63-4D5F75347FA5}" type="presParOf" srcId="{0A2BBD89-1837-46E7-A443-97BA493B7E44}" destId="{EB477CF9-C35F-4795-928D-EB782D3960B0}" srcOrd="1" destOrd="0" presId="urn:microsoft.com/office/officeart/2005/8/layout/hProcess11"/>
    <dgm:cxn modelId="{883A2204-5A62-4DC9-BA94-A46623B8BFD0}" type="presParOf" srcId="{0A2BBD89-1837-46E7-A443-97BA493B7E44}" destId="{C91F95A0-4630-4904-A5EB-5708BEA5CA4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F69A3E-D01B-4B49-8B1C-1350832BC114}" type="doc">
      <dgm:prSet loTypeId="urn:microsoft.com/office/officeart/2005/8/layout/hProcess11" loCatId="process" qsTypeId="urn:microsoft.com/office/officeart/2005/8/quickstyle/simple1" qsCatId="simple" csTypeId="urn:microsoft.com/office/officeart/2005/8/colors/accent2_4" csCatId="accent2" phldr="1"/>
      <dgm:spPr/>
    </dgm:pt>
    <dgm:pt modelId="{ECCDE9CF-5E4F-434B-ACF1-49C409DC7D78}">
      <dgm:prSet phldrT="[Text]" custT="1"/>
      <dgm:spPr/>
      <dgm:t>
        <a:bodyPr/>
        <a:lstStyle/>
        <a:p>
          <a:pPr rtl="1"/>
          <a:r>
            <a:rPr lang="he-IL" sz="1000" dirty="0" smtClean="0"/>
            <a:t>דרישות</a:t>
          </a:r>
          <a:endParaRPr lang="he-IL" sz="1000" dirty="0"/>
        </a:p>
      </dgm:t>
    </dgm:pt>
    <dgm:pt modelId="{695CD872-8A8F-4E3C-B6DA-5700C7C35668}" type="parTrans" cxnId="{23DB8F81-A592-42C4-9BEE-64934A5FF2D9}">
      <dgm:prSet/>
      <dgm:spPr/>
      <dgm:t>
        <a:bodyPr/>
        <a:lstStyle/>
        <a:p>
          <a:pPr rtl="1"/>
          <a:endParaRPr lang="he-IL" sz="1000"/>
        </a:p>
      </dgm:t>
    </dgm:pt>
    <dgm:pt modelId="{AAEAE485-608F-4083-ADA2-9616D004E25E}" type="sibTrans" cxnId="{23DB8F81-A592-42C4-9BEE-64934A5FF2D9}">
      <dgm:prSet/>
      <dgm:spPr/>
      <dgm:t>
        <a:bodyPr/>
        <a:lstStyle/>
        <a:p>
          <a:pPr rtl="1"/>
          <a:endParaRPr lang="he-IL" sz="1000"/>
        </a:p>
      </dgm:t>
    </dgm:pt>
    <dgm:pt modelId="{F8E5670E-B227-4D06-A16C-E3B4971DE1F7}">
      <dgm:prSet phldrT="[Text]" custT="1"/>
      <dgm:spPr/>
      <dgm:t>
        <a:bodyPr/>
        <a:lstStyle/>
        <a:p>
          <a:pPr rtl="1"/>
          <a:r>
            <a:rPr lang="he-IL" sz="1000" dirty="0" smtClean="0"/>
            <a:t>חלוקה לרכיבים</a:t>
          </a:r>
          <a:endParaRPr lang="he-IL" sz="1000" dirty="0"/>
        </a:p>
      </dgm:t>
    </dgm:pt>
    <dgm:pt modelId="{6555EF8A-5B7D-4D17-818C-7ECDA4C5D802}" type="parTrans" cxnId="{7F1E0740-DA61-4F25-9C68-3CCE793B0588}">
      <dgm:prSet/>
      <dgm:spPr/>
      <dgm:t>
        <a:bodyPr/>
        <a:lstStyle/>
        <a:p>
          <a:pPr rtl="1"/>
          <a:endParaRPr lang="he-IL" sz="1000"/>
        </a:p>
      </dgm:t>
    </dgm:pt>
    <dgm:pt modelId="{114BDCB8-0D5B-4E81-BACB-00FD29780A78}" type="sibTrans" cxnId="{7F1E0740-DA61-4F25-9C68-3CCE793B0588}">
      <dgm:prSet/>
      <dgm:spPr/>
      <dgm:t>
        <a:bodyPr/>
        <a:lstStyle/>
        <a:p>
          <a:pPr rtl="1"/>
          <a:endParaRPr lang="he-IL" sz="1000"/>
        </a:p>
      </dgm:t>
    </dgm:pt>
    <dgm:pt modelId="{20167F82-06E0-45C1-9976-D7A0276FB010}">
      <dgm:prSet phldrT="[Text]" custT="1"/>
      <dgm:spPr/>
      <dgm:t>
        <a:bodyPr/>
        <a:lstStyle/>
        <a:p>
          <a:pPr rtl="1"/>
          <a:r>
            <a:rPr lang="he-IL" sz="1000" dirty="0" smtClean="0"/>
            <a:t>אפיון ערוץ</a:t>
          </a:r>
          <a:endParaRPr lang="he-IL" sz="1000" dirty="0"/>
        </a:p>
      </dgm:t>
    </dgm:pt>
    <dgm:pt modelId="{DFC90B81-4374-4B2C-9BB9-1F1487CB221F}" type="parTrans" cxnId="{C7969FC6-CC13-4320-ADEE-7A8D54EAB010}">
      <dgm:prSet/>
      <dgm:spPr/>
      <dgm:t>
        <a:bodyPr/>
        <a:lstStyle/>
        <a:p>
          <a:pPr rtl="1"/>
          <a:endParaRPr lang="he-IL" sz="1000"/>
        </a:p>
      </dgm:t>
    </dgm:pt>
    <dgm:pt modelId="{DEDAE0A7-EDE2-4B2A-AFC2-552A09071E99}" type="sibTrans" cxnId="{C7969FC6-CC13-4320-ADEE-7A8D54EAB010}">
      <dgm:prSet/>
      <dgm:spPr/>
      <dgm:t>
        <a:bodyPr/>
        <a:lstStyle/>
        <a:p>
          <a:pPr rtl="1"/>
          <a:endParaRPr lang="he-IL" sz="1000"/>
        </a:p>
      </dgm:t>
    </dgm:pt>
    <dgm:pt modelId="{1D3EED5D-8F6F-443E-B8AA-962C125544D0}">
      <dgm:prSet phldrT="[Text]" custT="1"/>
      <dgm:spPr/>
      <dgm:t>
        <a:bodyPr/>
        <a:lstStyle/>
        <a:p>
          <a:pPr rtl="1"/>
          <a:r>
            <a:rPr lang="he-IL" sz="1000" dirty="0" smtClean="0"/>
            <a:t>אפיון ממשק</a:t>
          </a:r>
          <a:endParaRPr lang="he-IL" sz="1000" dirty="0"/>
        </a:p>
      </dgm:t>
    </dgm:pt>
    <dgm:pt modelId="{B4B62B96-1EF6-40CC-8CC4-2F6612759FD7}" type="parTrans" cxnId="{F2ABFFED-0036-4C38-AD7A-41E553D40D2F}">
      <dgm:prSet/>
      <dgm:spPr/>
      <dgm:t>
        <a:bodyPr/>
        <a:lstStyle/>
        <a:p>
          <a:pPr rtl="1"/>
          <a:endParaRPr lang="he-IL" sz="1000"/>
        </a:p>
      </dgm:t>
    </dgm:pt>
    <dgm:pt modelId="{BEE2A526-83AE-4E77-81BD-5A09CFE951F6}" type="sibTrans" cxnId="{F2ABFFED-0036-4C38-AD7A-41E553D40D2F}">
      <dgm:prSet/>
      <dgm:spPr/>
      <dgm:t>
        <a:bodyPr/>
        <a:lstStyle/>
        <a:p>
          <a:pPr rtl="1"/>
          <a:endParaRPr lang="he-IL" sz="1000"/>
        </a:p>
      </dgm:t>
    </dgm:pt>
    <dgm:pt modelId="{C8F3C616-263F-4384-86C4-BEFD77646114}">
      <dgm:prSet phldrT="[Text]" custT="1"/>
      <dgm:spPr/>
      <dgm:t>
        <a:bodyPr/>
        <a:lstStyle/>
        <a:p>
          <a:pPr rtl="1"/>
          <a:r>
            <a:rPr lang="he-IL" sz="1000" dirty="0" smtClean="0"/>
            <a:t>אפיון ליבה</a:t>
          </a:r>
          <a:endParaRPr lang="he-IL" sz="1000" dirty="0"/>
        </a:p>
      </dgm:t>
    </dgm:pt>
    <dgm:pt modelId="{FE4A3712-C502-46DD-963E-D9BD645FAE79}" type="parTrans" cxnId="{F85EB8E2-F853-4E69-BE80-F59CF3863D78}">
      <dgm:prSet/>
      <dgm:spPr/>
      <dgm:t>
        <a:bodyPr/>
        <a:lstStyle/>
        <a:p>
          <a:pPr rtl="1"/>
          <a:endParaRPr lang="he-IL" sz="1000"/>
        </a:p>
      </dgm:t>
    </dgm:pt>
    <dgm:pt modelId="{596D3EB7-EB19-4D17-9C54-32E255C06401}" type="sibTrans" cxnId="{F85EB8E2-F853-4E69-BE80-F59CF3863D78}">
      <dgm:prSet/>
      <dgm:spPr/>
      <dgm:t>
        <a:bodyPr/>
        <a:lstStyle/>
        <a:p>
          <a:pPr rtl="1"/>
          <a:endParaRPr lang="he-IL" sz="1000"/>
        </a:p>
      </dgm:t>
    </dgm:pt>
    <dgm:pt modelId="{9F9AA7DC-056B-45AD-AF36-9EC8533FD1AB}" type="pres">
      <dgm:prSet presAssocID="{A6F69A3E-D01B-4B49-8B1C-1350832BC114}" presName="Name0" presStyleCnt="0">
        <dgm:presLayoutVars>
          <dgm:dir val="rev"/>
          <dgm:resizeHandles val="exact"/>
        </dgm:presLayoutVars>
      </dgm:prSet>
      <dgm:spPr/>
    </dgm:pt>
    <dgm:pt modelId="{795F7FCF-506E-4EE4-8757-52DB7F0A9715}" type="pres">
      <dgm:prSet presAssocID="{A6F69A3E-D01B-4B49-8B1C-1350832BC114}" presName="arrow" presStyleLbl="bgShp" presStyleIdx="0" presStyleCnt="1"/>
      <dgm:spPr/>
    </dgm:pt>
    <dgm:pt modelId="{B6317FC2-81B7-4B23-B179-3E91A6D7C60E}" type="pres">
      <dgm:prSet presAssocID="{A6F69A3E-D01B-4B49-8B1C-1350832BC114}" presName="points" presStyleCnt="0"/>
      <dgm:spPr/>
    </dgm:pt>
    <dgm:pt modelId="{E03C8EEC-AC36-4ADC-9782-3BE1166810BD}" type="pres">
      <dgm:prSet presAssocID="{ECCDE9CF-5E4F-434B-ACF1-49C409DC7D78}" presName="compositeA" presStyleCnt="0"/>
      <dgm:spPr/>
    </dgm:pt>
    <dgm:pt modelId="{2675DDCC-B76B-4AC9-B234-69CB841F5EBD}" type="pres">
      <dgm:prSet presAssocID="{ECCDE9CF-5E4F-434B-ACF1-49C409DC7D78}" presName="textA" presStyleLbl="revTx" presStyleIdx="0" presStyleCnt="5" custScaleX="53183" custLinFactNeighborX="166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798607-FA05-4017-8A35-F1BB3A4E9C51}" type="pres">
      <dgm:prSet presAssocID="{ECCDE9CF-5E4F-434B-ACF1-49C409DC7D78}" presName="circleA" presStyleLbl="node1" presStyleIdx="0" presStyleCnt="5" custScaleX="99989" custLinFactX="100000" custLinFactNeighborX="198104"/>
      <dgm:spPr/>
    </dgm:pt>
    <dgm:pt modelId="{F818CA8B-DC2B-41D7-9600-549C4C6FE345}" type="pres">
      <dgm:prSet presAssocID="{ECCDE9CF-5E4F-434B-ACF1-49C409DC7D78}" presName="spaceA" presStyleCnt="0"/>
      <dgm:spPr/>
    </dgm:pt>
    <dgm:pt modelId="{A6BC138A-B710-4EF3-859D-3EF1166764F4}" type="pres">
      <dgm:prSet presAssocID="{AAEAE485-608F-4083-ADA2-9616D004E25E}" presName="space" presStyleCnt="0"/>
      <dgm:spPr/>
    </dgm:pt>
    <dgm:pt modelId="{B8E1D146-B991-45EB-87E1-E23E92F2BB07}" type="pres">
      <dgm:prSet presAssocID="{F8E5670E-B227-4D06-A16C-E3B4971DE1F7}" presName="compositeB" presStyleCnt="0"/>
      <dgm:spPr/>
    </dgm:pt>
    <dgm:pt modelId="{A50751B0-DAEE-4FF0-8DB4-89DDF6ADEC4F}" type="pres">
      <dgm:prSet presAssocID="{F8E5670E-B227-4D06-A16C-E3B4971DE1F7}" presName="textB" presStyleLbl="revTx" presStyleIdx="1" presStyleCnt="5" custScaleX="75144" custLinFactNeighborX="9975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E9BECA-9B1E-4285-A614-40A70D3FAE99}" type="pres">
      <dgm:prSet presAssocID="{F8E5670E-B227-4D06-A16C-E3B4971DE1F7}" presName="circleB" presStyleLbl="node1" presStyleIdx="1" presStyleCnt="5" custLinFactX="718877" custLinFactNeighborX="800000"/>
      <dgm:spPr/>
    </dgm:pt>
    <dgm:pt modelId="{B6C98739-5647-4B21-BF99-519F10780528}" type="pres">
      <dgm:prSet presAssocID="{F8E5670E-B227-4D06-A16C-E3B4971DE1F7}" presName="spaceB" presStyleCnt="0"/>
      <dgm:spPr/>
    </dgm:pt>
    <dgm:pt modelId="{83B0695F-6110-4F22-958E-1D976100191B}" type="pres">
      <dgm:prSet presAssocID="{114BDCB8-0D5B-4E81-BACB-00FD29780A78}" presName="space" presStyleCnt="0"/>
      <dgm:spPr/>
    </dgm:pt>
    <dgm:pt modelId="{2E078F15-7320-44EC-B0C9-4F8866F5F9F7}" type="pres">
      <dgm:prSet presAssocID="{1D3EED5D-8F6F-443E-B8AA-962C125544D0}" presName="compositeA" presStyleCnt="0"/>
      <dgm:spPr/>
    </dgm:pt>
    <dgm:pt modelId="{D898A71F-A9DB-4B02-BCEC-C72CF8250199}" type="pres">
      <dgm:prSet presAssocID="{1D3EED5D-8F6F-443E-B8AA-962C125544D0}" presName="textA" presStyleLbl="revTx" presStyleIdx="2" presStyleCnt="5" custLinFactX="60969" custLinFactNeighborX="1000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9C787A1-5951-4227-9E4E-74A97E7439BF}" type="pres">
      <dgm:prSet presAssocID="{1D3EED5D-8F6F-443E-B8AA-962C125544D0}" presName="circleA" presStyleLbl="node1" presStyleIdx="2" presStyleCnt="5" custLinFactX="1200000" custLinFactNeighborX="1250884"/>
      <dgm:spPr/>
    </dgm:pt>
    <dgm:pt modelId="{108BB98F-1329-4E16-82BB-A238B2408751}" type="pres">
      <dgm:prSet presAssocID="{1D3EED5D-8F6F-443E-B8AA-962C125544D0}" presName="spaceA" presStyleCnt="0"/>
      <dgm:spPr/>
    </dgm:pt>
    <dgm:pt modelId="{187DC15A-3F19-47FA-9726-D87C52BC1BA6}" type="pres">
      <dgm:prSet presAssocID="{BEE2A526-83AE-4E77-81BD-5A09CFE951F6}" presName="space" presStyleCnt="0"/>
      <dgm:spPr/>
    </dgm:pt>
    <dgm:pt modelId="{D1D88E8A-0BF7-4ABF-9D21-986BE3125903}" type="pres">
      <dgm:prSet presAssocID="{C8F3C616-263F-4384-86C4-BEFD77646114}" presName="compositeB" presStyleCnt="0"/>
      <dgm:spPr/>
    </dgm:pt>
    <dgm:pt modelId="{F4E3365A-0624-4949-8737-8F171DE3ADB9}" type="pres">
      <dgm:prSet presAssocID="{C8F3C616-263F-4384-86C4-BEFD77646114}" presName="textB" presStyleLbl="revTx" presStyleIdx="3" presStyleCnt="5" custScaleX="68633" custLinFactX="100000" custLinFactNeighborX="11597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3E48E6D-DE59-432E-A128-B007CF80A2AA}" type="pres">
      <dgm:prSet presAssocID="{C8F3C616-263F-4384-86C4-BEFD77646114}" presName="circleB" presStyleLbl="node1" presStyleIdx="3" presStyleCnt="5" custLinFactX="1600000" custLinFactNeighborX="1688385"/>
      <dgm:spPr/>
    </dgm:pt>
    <dgm:pt modelId="{40D545E0-7394-405B-A2EE-1193AD8B8D38}" type="pres">
      <dgm:prSet presAssocID="{C8F3C616-263F-4384-86C4-BEFD77646114}" presName="spaceB" presStyleCnt="0"/>
      <dgm:spPr/>
    </dgm:pt>
    <dgm:pt modelId="{D69DAD56-8767-4CBC-AB71-92226E5C6EDB}" type="pres">
      <dgm:prSet presAssocID="{596D3EB7-EB19-4D17-9C54-32E255C06401}" presName="space" presStyleCnt="0"/>
      <dgm:spPr/>
    </dgm:pt>
    <dgm:pt modelId="{1EEAB797-29D1-49BF-99B0-889C9C0F00BC}" type="pres">
      <dgm:prSet presAssocID="{20167F82-06E0-45C1-9976-D7A0276FB010}" presName="compositeA" presStyleCnt="0"/>
      <dgm:spPr/>
    </dgm:pt>
    <dgm:pt modelId="{C7B274F0-FA56-4F1C-952F-93E8FCB9963B}" type="pres">
      <dgm:prSet presAssocID="{20167F82-06E0-45C1-9976-D7A0276FB010}" presName="textA" presStyleLbl="revTx" presStyleIdx="4" presStyleCnt="5" custScaleX="66616" custLinFactX="100000" custLinFactNeighborX="17366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06B6529-5161-4BBD-93D6-4BDA5C4D9AFD}" type="pres">
      <dgm:prSet presAssocID="{20167F82-06E0-45C1-9976-D7A0276FB010}" presName="circleA" presStyleLbl="node1" presStyleIdx="4" presStyleCnt="5" custLinFactX="2066513" custLinFactNeighborX="2100000"/>
      <dgm:spPr/>
    </dgm:pt>
    <dgm:pt modelId="{518EFC4D-C565-451E-961D-A59F9F59B91B}" type="pres">
      <dgm:prSet presAssocID="{20167F82-06E0-45C1-9976-D7A0276FB010}" presName="spaceA" presStyleCnt="0"/>
      <dgm:spPr/>
    </dgm:pt>
  </dgm:ptLst>
  <dgm:cxnLst>
    <dgm:cxn modelId="{C7969FC6-CC13-4320-ADEE-7A8D54EAB010}" srcId="{A6F69A3E-D01B-4B49-8B1C-1350832BC114}" destId="{20167F82-06E0-45C1-9976-D7A0276FB010}" srcOrd="4" destOrd="0" parTransId="{DFC90B81-4374-4B2C-9BB9-1F1487CB221F}" sibTransId="{DEDAE0A7-EDE2-4B2A-AFC2-552A09071E99}"/>
    <dgm:cxn modelId="{23DB8F81-A592-42C4-9BEE-64934A5FF2D9}" srcId="{A6F69A3E-D01B-4B49-8B1C-1350832BC114}" destId="{ECCDE9CF-5E4F-434B-ACF1-49C409DC7D78}" srcOrd="0" destOrd="0" parTransId="{695CD872-8A8F-4E3C-B6DA-5700C7C35668}" sibTransId="{AAEAE485-608F-4083-ADA2-9616D004E25E}"/>
    <dgm:cxn modelId="{F311452D-8E13-4243-AB69-CD1F82243927}" type="presOf" srcId="{1D3EED5D-8F6F-443E-B8AA-962C125544D0}" destId="{D898A71F-A9DB-4B02-BCEC-C72CF8250199}" srcOrd="0" destOrd="0" presId="urn:microsoft.com/office/officeart/2005/8/layout/hProcess11"/>
    <dgm:cxn modelId="{29137873-FF5A-45A6-9485-39F502F875E5}" type="presOf" srcId="{F8E5670E-B227-4D06-A16C-E3B4971DE1F7}" destId="{A50751B0-DAEE-4FF0-8DB4-89DDF6ADEC4F}" srcOrd="0" destOrd="0" presId="urn:microsoft.com/office/officeart/2005/8/layout/hProcess11"/>
    <dgm:cxn modelId="{F85EB8E2-F853-4E69-BE80-F59CF3863D78}" srcId="{A6F69A3E-D01B-4B49-8B1C-1350832BC114}" destId="{C8F3C616-263F-4384-86C4-BEFD77646114}" srcOrd="3" destOrd="0" parTransId="{FE4A3712-C502-46DD-963E-D9BD645FAE79}" sibTransId="{596D3EB7-EB19-4D17-9C54-32E255C06401}"/>
    <dgm:cxn modelId="{7F1E0740-DA61-4F25-9C68-3CCE793B0588}" srcId="{A6F69A3E-D01B-4B49-8B1C-1350832BC114}" destId="{F8E5670E-B227-4D06-A16C-E3B4971DE1F7}" srcOrd="1" destOrd="0" parTransId="{6555EF8A-5B7D-4D17-818C-7ECDA4C5D802}" sibTransId="{114BDCB8-0D5B-4E81-BACB-00FD29780A78}"/>
    <dgm:cxn modelId="{81F6FB36-535F-4CB6-958C-9A72B0BD10B1}" type="presOf" srcId="{ECCDE9CF-5E4F-434B-ACF1-49C409DC7D78}" destId="{2675DDCC-B76B-4AC9-B234-69CB841F5EBD}" srcOrd="0" destOrd="0" presId="urn:microsoft.com/office/officeart/2005/8/layout/hProcess11"/>
    <dgm:cxn modelId="{0CED0EE7-BA2E-46FC-AB0C-E1201FA96181}" type="presOf" srcId="{20167F82-06E0-45C1-9976-D7A0276FB010}" destId="{C7B274F0-FA56-4F1C-952F-93E8FCB9963B}" srcOrd="0" destOrd="0" presId="urn:microsoft.com/office/officeart/2005/8/layout/hProcess11"/>
    <dgm:cxn modelId="{F2ABFFED-0036-4C38-AD7A-41E553D40D2F}" srcId="{A6F69A3E-D01B-4B49-8B1C-1350832BC114}" destId="{1D3EED5D-8F6F-443E-B8AA-962C125544D0}" srcOrd="2" destOrd="0" parTransId="{B4B62B96-1EF6-40CC-8CC4-2F6612759FD7}" sibTransId="{BEE2A526-83AE-4E77-81BD-5A09CFE951F6}"/>
    <dgm:cxn modelId="{BD43482A-9C4F-47D5-9FF0-F1034138B600}" type="presOf" srcId="{A6F69A3E-D01B-4B49-8B1C-1350832BC114}" destId="{9F9AA7DC-056B-45AD-AF36-9EC8533FD1AB}" srcOrd="0" destOrd="0" presId="urn:microsoft.com/office/officeart/2005/8/layout/hProcess11"/>
    <dgm:cxn modelId="{81CA3EAA-F85B-4BDE-8164-4E5932F73034}" type="presOf" srcId="{C8F3C616-263F-4384-86C4-BEFD77646114}" destId="{F4E3365A-0624-4949-8737-8F171DE3ADB9}" srcOrd="0" destOrd="0" presId="urn:microsoft.com/office/officeart/2005/8/layout/hProcess11"/>
    <dgm:cxn modelId="{2220A885-D06D-4D50-9B67-5CE22778CE56}" type="presParOf" srcId="{9F9AA7DC-056B-45AD-AF36-9EC8533FD1AB}" destId="{795F7FCF-506E-4EE4-8757-52DB7F0A9715}" srcOrd="0" destOrd="0" presId="urn:microsoft.com/office/officeart/2005/8/layout/hProcess11"/>
    <dgm:cxn modelId="{9D0AB46A-15C1-4DF2-A9B4-DC358BC12191}" type="presParOf" srcId="{9F9AA7DC-056B-45AD-AF36-9EC8533FD1AB}" destId="{B6317FC2-81B7-4B23-B179-3E91A6D7C60E}" srcOrd="1" destOrd="0" presId="urn:microsoft.com/office/officeart/2005/8/layout/hProcess11"/>
    <dgm:cxn modelId="{FBAD841B-B1F1-4202-9CF3-B364F2B5E06D}" type="presParOf" srcId="{B6317FC2-81B7-4B23-B179-3E91A6D7C60E}" destId="{E03C8EEC-AC36-4ADC-9782-3BE1166810BD}" srcOrd="0" destOrd="0" presId="urn:microsoft.com/office/officeart/2005/8/layout/hProcess11"/>
    <dgm:cxn modelId="{28C0B857-5457-4F39-B6F9-859C77EFF1AC}" type="presParOf" srcId="{E03C8EEC-AC36-4ADC-9782-3BE1166810BD}" destId="{2675DDCC-B76B-4AC9-B234-69CB841F5EBD}" srcOrd="0" destOrd="0" presId="urn:microsoft.com/office/officeart/2005/8/layout/hProcess11"/>
    <dgm:cxn modelId="{8C971C19-19DA-40CC-91E4-A7FB98F19F55}" type="presParOf" srcId="{E03C8EEC-AC36-4ADC-9782-3BE1166810BD}" destId="{76798607-FA05-4017-8A35-F1BB3A4E9C51}" srcOrd="1" destOrd="0" presId="urn:microsoft.com/office/officeart/2005/8/layout/hProcess11"/>
    <dgm:cxn modelId="{C5E2926D-C8DC-4481-8532-3F79DC621534}" type="presParOf" srcId="{E03C8EEC-AC36-4ADC-9782-3BE1166810BD}" destId="{F818CA8B-DC2B-41D7-9600-549C4C6FE345}" srcOrd="2" destOrd="0" presId="urn:microsoft.com/office/officeart/2005/8/layout/hProcess11"/>
    <dgm:cxn modelId="{9E810377-2330-4335-A2E4-4448CB64CEC1}" type="presParOf" srcId="{B6317FC2-81B7-4B23-B179-3E91A6D7C60E}" destId="{A6BC138A-B710-4EF3-859D-3EF1166764F4}" srcOrd="1" destOrd="0" presId="urn:microsoft.com/office/officeart/2005/8/layout/hProcess11"/>
    <dgm:cxn modelId="{612C30B8-BDFA-4A97-AC27-C39E455D5217}" type="presParOf" srcId="{B6317FC2-81B7-4B23-B179-3E91A6D7C60E}" destId="{B8E1D146-B991-45EB-87E1-E23E92F2BB07}" srcOrd="2" destOrd="0" presId="urn:microsoft.com/office/officeart/2005/8/layout/hProcess11"/>
    <dgm:cxn modelId="{3026782D-FD8C-4393-8121-CAE7B6B7031A}" type="presParOf" srcId="{B8E1D146-B991-45EB-87E1-E23E92F2BB07}" destId="{A50751B0-DAEE-4FF0-8DB4-89DDF6ADEC4F}" srcOrd="0" destOrd="0" presId="urn:microsoft.com/office/officeart/2005/8/layout/hProcess11"/>
    <dgm:cxn modelId="{9A38FB38-EC9B-4BBD-B190-CB16EBE93F94}" type="presParOf" srcId="{B8E1D146-B991-45EB-87E1-E23E92F2BB07}" destId="{2CE9BECA-9B1E-4285-A614-40A70D3FAE99}" srcOrd="1" destOrd="0" presId="urn:microsoft.com/office/officeart/2005/8/layout/hProcess11"/>
    <dgm:cxn modelId="{628116BB-25B4-43A5-BD5F-00F493404783}" type="presParOf" srcId="{B8E1D146-B991-45EB-87E1-E23E92F2BB07}" destId="{B6C98739-5647-4B21-BF99-519F10780528}" srcOrd="2" destOrd="0" presId="urn:microsoft.com/office/officeart/2005/8/layout/hProcess11"/>
    <dgm:cxn modelId="{3562B008-21EE-4CE7-8C30-1D3AA4D8E8CB}" type="presParOf" srcId="{B6317FC2-81B7-4B23-B179-3E91A6D7C60E}" destId="{83B0695F-6110-4F22-958E-1D976100191B}" srcOrd="3" destOrd="0" presId="urn:microsoft.com/office/officeart/2005/8/layout/hProcess11"/>
    <dgm:cxn modelId="{059D782D-0AF9-4FC8-83C4-E08A3405FAE6}" type="presParOf" srcId="{B6317FC2-81B7-4B23-B179-3E91A6D7C60E}" destId="{2E078F15-7320-44EC-B0C9-4F8866F5F9F7}" srcOrd="4" destOrd="0" presId="urn:microsoft.com/office/officeart/2005/8/layout/hProcess11"/>
    <dgm:cxn modelId="{E8101C8D-379F-41F6-8447-21103009C73D}" type="presParOf" srcId="{2E078F15-7320-44EC-B0C9-4F8866F5F9F7}" destId="{D898A71F-A9DB-4B02-BCEC-C72CF8250199}" srcOrd="0" destOrd="0" presId="urn:microsoft.com/office/officeart/2005/8/layout/hProcess11"/>
    <dgm:cxn modelId="{8B65C849-BB60-4D99-A638-9B5843F56478}" type="presParOf" srcId="{2E078F15-7320-44EC-B0C9-4F8866F5F9F7}" destId="{29C787A1-5951-4227-9E4E-74A97E7439BF}" srcOrd="1" destOrd="0" presId="urn:microsoft.com/office/officeart/2005/8/layout/hProcess11"/>
    <dgm:cxn modelId="{23B5A702-BBEF-4052-B8E3-A2202E26FFAE}" type="presParOf" srcId="{2E078F15-7320-44EC-B0C9-4F8866F5F9F7}" destId="{108BB98F-1329-4E16-82BB-A238B2408751}" srcOrd="2" destOrd="0" presId="urn:microsoft.com/office/officeart/2005/8/layout/hProcess11"/>
    <dgm:cxn modelId="{43C61E78-2103-4690-A0FA-ADFA9A8E77C0}" type="presParOf" srcId="{B6317FC2-81B7-4B23-B179-3E91A6D7C60E}" destId="{187DC15A-3F19-47FA-9726-D87C52BC1BA6}" srcOrd="5" destOrd="0" presId="urn:microsoft.com/office/officeart/2005/8/layout/hProcess11"/>
    <dgm:cxn modelId="{75539583-A0C8-485F-BD0B-4905B301E58D}" type="presParOf" srcId="{B6317FC2-81B7-4B23-B179-3E91A6D7C60E}" destId="{D1D88E8A-0BF7-4ABF-9D21-986BE3125903}" srcOrd="6" destOrd="0" presId="urn:microsoft.com/office/officeart/2005/8/layout/hProcess11"/>
    <dgm:cxn modelId="{F52B0425-786E-40FC-9095-4F39872970AB}" type="presParOf" srcId="{D1D88E8A-0BF7-4ABF-9D21-986BE3125903}" destId="{F4E3365A-0624-4949-8737-8F171DE3ADB9}" srcOrd="0" destOrd="0" presId="urn:microsoft.com/office/officeart/2005/8/layout/hProcess11"/>
    <dgm:cxn modelId="{A3E2AD8E-6E4C-4B74-A272-F42B875D8BE4}" type="presParOf" srcId="{D1D88E8A-0BF7-4ABF-9D21-986BE3125903}" destId="{93E48E6D-DE59-432E-A128-B007CF80A2AA}" srcOrd="1" destOrd="0" presId="urn:microsoft.com/office/officeart/2005/8/layout/hProcess11"/>
    <dgm:cxn modelId="{0E6B3952-89B3-45D2-BF21-552929B03354}" type="presParOf" srcId="{D1D88E8A-0BF7-4ABF-9D21-986BE3125903}" destId="{40D545E0-7394-405B-A2EE-1193AD8B8D38}" srcOrd="2" destOrd="0" presId="urn:microsoft.com/office/officeart/2005/8/layout/hProcess11"/>
    <dgm:cxn modelId="{641E56B3-081E-46B7-954B-BE18CD706794}" type="presParOf" srcId="{B6317FC2-81B7-4B23-B179-3E91A6D7C60E}" destId="{D69DAD56-8767-4CBC-AB71-92226E5C6EDB}" srcOrd="7" destOrd="0" presId="urn:microsoft.com/office/officeart/2005/8/layout/hProcess11"/>
    <dgm:cxn modelId="{9011D617-6C2E-4B21-9CD1-ACCF5B35F764}" type="presParOf" srcId="{B6317FC2-81B7-4B23-B179-3E91A6D7C60E}" destId="{1EEAB797-29D1-49BF-99B0-889C9C0F00BC}" srcOrd="8" destOrd="0" presId="urn:microsoft.com/office/officeart/2005/8/layout/hProcess11"/>
    <dgm:cxn modelId="{06B4BB56-B519-4AC9-A703-09034481AA25}" type="presParOf" srcId="{1EEAB797-29D1-49BF-99B0-889C9C0F00BC}" destId="{C7B274F0-FA56-4F1C-952F-93E8FCB9963B}" srcOrd="0" destOrd="0" presId="urn:microsoft.com/office/officeart/2005/8/layout/hProcess11"/>
    <dgm:cxn modelId="{4E0D8937-A566-4E43-AE53-4DE3CEC684DD}" type="presParOf" srcId="{1EEAB797-29D1-49BF-99B0-889C9C0F00BC}" destId="{006B6529-5161-4BBD-93D6-4BDA5C4D9AFD}" srcOrd="1" destOrd="0" presId="urn:microsoft.com/office/officeart/2005/8/layout/hProcess11"/>
    <dgm:cxn modelId="{58194E8A-21BF-4416-B69C-FAED2EF602C2}" type="presParOf" srcId="{1EEAB797-29D1-49BF-99B0-889C9C0F00BC}" destId="{518EFC4D-C565-451E-961D-A59F9F59B91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F69A3E-D01B-4B49-8B1C-1350832BC11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ECCDE9CF-5E4F-434B-ACF1-49C409DC7D78}">
      <dgm:prSet phldrT="[Text]"/>
      <dgm:spPr/>
      <dgm:t>
        <a:bodyPr/>
        <a:lstStyle/>
        <a:p>
          <a:pPr rtl="1"/>
          <a:r>
            <a:rPr lang="he-IL" dirty="0" smtClean="0"/>
            <a:t>עיצוב </a:t>
          </a:r>
          <a:r>
            <a:rPr lang="en-US" dirty="0" smtClean="0"/>
            <a:t>REST</a:t>
          </a:r>
          <a:endParaRPr lang="he-IL" dirty="0"/>
        </a:p>
      </dgm:t>
    </dgm:pt>
    <dgm:pt modelId="{695CD872-8A8F-4E3C-B6DA-5700C7C35668}" type="par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AAEAE485-608F-4083-ADA2-9616D004E25E}" type="sib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7CECF803-6A05-4D0F-B3F1-FB514E5E3509}">
      <dgm:prSet phldrT="[Text]"/>
      <dgm:spPr/>
      <dgm:t>
        <a:bodyPr/>
        <a:lstStyle/>
        <a:p>
          <a:pPr rtl="1"/>
          <a:r>
            <a:rPr lang="he-IL" dirty="0" smtClean="0"/>
            <a:t>עיצוב קליינט</a:t>
          </a:r>
          <a:endParaRPr lang="he-IL" dirty="0"/>
        </a:p>
      </dgm:t>
    </dgm:pt>
    <dgm:pt modelId="{548F1CFA-E5AA-468B-8482-BF67D9D384B9}" type="parTrans" cxnId="{796DFFA7-CB00-4344-B5A6-678A01237E59}">
      <dgm:prSet/>
      <dgm:spPr/>
      <dgm:t>
        <a:bodyPr/>
        <a:lstStyle/>
        <a:p>
          <a:pPr rtl="1"/>
          <a:endParaRPr lang="he-IL"/>
        </a:p>
      </dgm:t>
    </dgm:pt>
    <dgm:pt modelId="{F10F1D72-1359-412F-BD94-EABD02830E24}" type="sibTrans" cxnId="{796DFFA7-CB00-4344-B5A6-678A01237E59}">
      <dgm:prSet/>
      <dgm:spPr/>
      <dgm:t>
        <a:bodyPr/>
        <a:lstStyle/>
        <a:p>
          <a:pPr rtl="1"/>
          <a:endParaRPr lang="he-IL"/>
        </a:p>
      </dgm:t>
    </dgm:pt>
    <dgm:pt modelId="{2ECBBC00-9BCB-4527-85AB-718D98022D8F}">
      <dgm:prSet phldrT="[Text]"/>
      <dgm:spPr/>
      <dgm:t>
        <a:bodyPr/>
        <a:lstStyle/>
        <a:p>
          <a:pPr rtl="1"/>
          <a:r>
            <a:rPr lang="he-IL" dirty="0" smtClean="0"/>
            <a:t>פיתוח </a:t>
          </a:r>
          <a:r>
            <a:rPr lang="en-US" dirty="0" smtClean="0"/>
            <a:t>REST</a:t>
          </a:r>
          <a:endParaRPr lang="he-IL" dirty="0"/>
        </a:p>
      </dgm:t>
    </dgm:pt>
    <dgm:pt modelId="{5717342A-0B04-4863-A170-D37514837C1A}" type="parTrans" cxnId="{77806E9E-5D68-4DA9-8F77-6720FB45EEF5}">
      <dgm:prSet/>
      <dgm:spPr/>
      <dgm:t>
        <a:bodyPr/>
        <a:lstStyle/>
        <a:p>
          <a:pPr rtl="1"/>
          <a:endParaRPr lang="he-IL"/>
        </a:p>
      </dgm:t>
    </dgm:pt>
    <dgm:pt modelId="{91A0FA9C-638B-413B-8D79-ADF22CABF4D9}" type="sibTrans" cxnId="{77806E9E-5D68-4DA9-8F77-6720FB45EEF5}">
      <dgm:prSet/>
      <dgm:spPr/>
      <dgm:t>
        <a:bodyPr/>
        <a:lstStyle/>
        <a:p>
          <a:pPr rtl="1"/>
          <a:endParaRPr lang="he-IL"/>
        </a:p>
      </dgm:t>
    </dgm:pt>
    <dgm:pt modelId="{F865DD91-45E1-4CEE-88C6-C5D0BBCAC7C6}">
      <dgm:prSet phldrT="[Text]"/>
      <dgm:spPr/>
      <dgm:t>
        <a:bodyPr/>
        <a:lstStyle/>
        <a:p>
          <a:pPr rtl="1"/>
          <a:r>
            <a:rPr lang="he-IL" dirty="0" smtClean="0"/>
            <a:t>פיתוח קליינט</a:t>
          </a:r>
          <a:endParaRPr lang="he-IL" dirty="0"/>
        </a:p>
      </dgm:t>
    </dgm:pt>
    <dgm:pt modelId="{1AC762F9-D8D1-45C0-B9B3-7E48D0DBC0D4}" type="parTrans" cxnId="{A830D619-4E6F-4BD8-82DF-A2BCD66967AE}">
      <dgm:prSet/>
      <dgm:spPr/>
      <dgm:t>
        <a:bodyPr/>
        <a:lstStyle/>
        <a:p>
          <a:pPr rtl="1"/>
          <a:endParaRPr lang="he-IL"/>
        </a:p>
      </dgm:t>
    </dgm:pt>
    <dgm:pt modelId="{653774BA-778E-489F-B6EC-0988BDE03C1C}" type="sibTrans" cxnId="{A830D619-4E6F-4BD8-82DF-A2BCD66967AE}">
      <dgm:prSet/>
      <dgm:spPr/>
      <dgm:t>
        <a:bodyPr/>
        <a:lstStyle/>
        <a:p>
          <a:pPr rtl="1"/>
          <a:endParaRPr lang="he-IL"/>
        </a:p>
      </dgm:t>
    </dgm:pt>
    <dgm:pt modelId="{37F58224-C3D1-4B51-BDC9-ECC677889DA5}">
      <dgm:prSet phldrT="[Text]"/>
      <dgm:spPr/>
      <dgm:t>
        <a:bodyPr/>
        <a:lstStyle/>
        <a:p>
          <a:pPr rtl="1"/>
          <a:r>
            <a:rPr lang="he-IL" smtClean="0"/>
            <a:t>אינטגרציה</a:t>
          </a:r>
          <a:endParaRPr lang="he-IL" dirty="0"/>
        </a:p>
      </dgm:t>
    </dgm:pt>
    <dgm:pt modelId="{3E03AFC4-134E-4F1E-992E-DB147577F0C1}" type="parTrans" cxnId="{20E39B59-5D0B-4AF1-A879-044A3A66CAC7}">
      <dgm:prSet/>
      <dgm:spPr/>
      <dgm:t>
        <a:bodyPr/>
        <a:lstStyle/>
        <a:p>
          <a:pPr rtl="1"/>
          <a:endParaRPr lang="he-IL"/>
        </a:p>
      </dgm:t>
    </dgm:pt>
    <dgm:pt modelId="{7AEE5354-5819-42C4-9670-4BB431161BED}" type="sibTrans" cxnId="{20E39B59-5D0B-4AF1-A879-044A3A66CAC7}">
      <dgm:prSet/>
      <dgm:spPr/>
      <dgm:t>
        <a:bodyPr/>
        <a:lstStyle/>
        <a:p>
          <a:pPr rtl="1"/>
          <a:endParaRPr lang="he-IL"/>
        </a:p>
      </dgm:t>
    </dgm:pt>
    <dgm:pt modelId="{9F9AA7DC-056B-45AD-AF36-9EC8533FD1AB}" type="pres">
      <dgm:prSet presAssocID="{A6F69A3E-D01B-4B49-8B1C-1350832BC114}" presName="Name0" presStyleCnt="0">
        <dgm:presLayoutVars>
          <dgm:dir val="rev"/>
          <dgm:resizeHandles val="exact"/>
        </dgm:presLayoutVars>
      </dgm:prSet>
      <dgm:spPr/>
    </dgm:pt>
    <dgm:pt modelId="{795F7FCF-506E-4EE4-8757-52DB7F0A9715}" type="pres">
      <dgm:prSet presAssocID="{A6F69A3E-D01B-4B49-8B1C-1350832BC114}" presName="arrow" presStyleLbl="bgShp" presStyleIdx="0" presStyleCnt="1"/>
      <dgm:spPr/>
    </dgm:pt>
    <dgm:pt modelId="{B6317FC2-81B7-4B23-B179-3E91A6D7C60E}" type="pres">
      <dgm:prSet presAssocID="{A6F69A3E-D01B-4B49-8B1C-1350832BC114}" presName="points" presStyleCnt="0"/>
      <dgm:spPr/>
    </dgm:pt>
    <dgm:pt modelId="{E03C8EEC-AC36-4ADC-9782-3BE1166810BD}" type="pres">
      <dgm:prSet presAssocID="{ECCDE9CF-5E4F-434B-ACF1-49C409DC7D78}" presName="compositeA" presStyleCnt="0"/>
      <dgm:spPr/>
    </dgm:pt>
    <dgm:pt modelId="{2675DDCC-B76B-4AC9-B234-69CB841F5EBD}" type="pres">
      <dgm:prSet presAssocID="{ECCDE9CF-5E4F-434B-ACF1-49C409DC7D78}" presName="textA" presStyleLbl="revTx" presStyleIdx="0" presStyleCnt="5" custScaleX="66616" custLinFactNeighborX="-9254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798607-FA05-4017-8A35-F1BB3A4E9C51}" type="pres">
      <dgm:prSet presAssocID="{ECCDE9CF-5E4F-434B-ACF1-49C409DC7D78}" presName="circleA" presStyleLbl="node1" presStyleIdx="0" presStyleCnt="5" custLinFactX="-700000" custLinFactNeighborX="-709077"/>
      <dgm:spPr/>
    </dgm:pt>
    <dgm:pt modelId="{F818CA8B-DC2B-41D7-9600-549C4C6FE345}" type="pres">
      <dgm:prSet presAssocID="{ECCDE9CF-5E4F-434B-ACF1-49C409DC7D78}" presName="spaceA" presStyleCnt="0"/>
      <dgm:spPr/>
    </dgm:pt>
    <dgm:pt modelId="{A6BC138A-B710-4EF3-859D-3EF1166764F4}" type="pres">
      <dgm:prSet presAssocID="{AAEAE485-608F-4083-ADA2-9616D004E25E}" presName="space" presStyleCnt="0"/>
      <dgm:spPr/>
    </dgm:pt>
    <dgm:pt modelId="{4E4CEAAA-E816-4CC3-8273-967529BC2C31}" type="pres">
      <dgm:prSet presAssocID="{7CECF803-6A05-4D0F-B3F1-FB514E5E3509}" presName="compositeB" presStyleCnt="0"/>
      <dgm:spPr/>
    </dgm:pt>
    <dgm:pt modelId="{798A0616-F971-4821-AFE3-3D6A7AC28A22}" type="pres">
      <dgm:prSet presAssocID="{7CECF803-6A05-4D0F-B3F1-FB514E5E3509}" presName="textB" presStyleLbl="revTx" presStyleIdx="1" presStyleCnt="5" custScaleX="66616" custLinFactNeighborX="-1584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4BA269F-5B2B-413F-A70C-626D4548FE3D}" type="pres">
      <dgm:prSet presAssocID="{7CECF803-6A05-4D0F-B3F1-FB514E5E3509}" presName="circleB" presStyleLbl="node1" presStyleIdx="1" presStyleCnt="5" custLinFactX="-100000" custLinFactNeighborX="-141266"/>
      <dgm:spPr/>
    </dgm:pt>
    <dgm:pt modelId="{5433AB4E-9DFE-4E52-B6D2-346828FF2FCF}" type="pres">
      <dgm:prSet presAssocID="{7CECF803-6A05-4D0F-B3F1-FB514E5E3509}" presName="spaceB" presStyleCnt="0"/>
      <dgm:spPr/>
    </dgm:pt>
    <dgm:pt modelId="{193DF959-4B00-43FF-B1E7-C64695E379AF}" type="pres">
      <dgm:prSet presAssocID="{F10F1D72-1359-412F-BD94-EABD02830E24}" presName="space" presStyleCnt="0"/>
      <dgm:spPr/>
    </dgm:pt>
    <dgm:pt modelId="{6B92ADCA-F110-4BE5-9992-108BF9ED3F2B}" type="pres">
      <dgm:prSet presAssocID="{2ECBBC00-9BCB-4527-85AB-718D98022D8F}" presName="compositeA" presStyleCnt="0"/>
      <dgm:spPr/>
    </dgm:pt>
    <dgm:pt modelId="{EA033869-6F24-46ED-85B1-FCF023305051}" type="pres">
      <dgm:prSet presAssocID="{2ECBBC00-9BCB-4527-85AB-718D98022D8F}" presName="textA" presStyleLbl="revTx" presStyleIdx="2" presStyleCnt="5" custLinFactNeighborX="396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6223E7A-4759-4A91-9D2A-71C7281FEF7D}" type="pres">
      <dgm:prSet presAssocID="{2ECBBC00-9BCB-4527-85AB-718D98022D8F}" presName="circleA" presStyleLbl="node1" presStyleIdx="2" presStyleCnt="5" custLinFactX="300000" custLinFactNeighborX="303267"/>
      <dgm:spPr/>
    </dgm:pt>
    <dgm:pt modelId="{535CF2A8-74B0-4CBD-8AFF-BEBB0FDC37A6}" type="pres">
      <dgm:prSet presAssocID="{2ECBBC00-9BCB-4527-85AB-718D98022D8F}" presName="spaceA" presStyleCnt="0"/>
      <dgm:spPr/>
    </dgm:pt>
    <dgm:pt modelId="{7834ECD4-3EEB-4B2D-8CBF-42764D5A294D}" type="pres">
      <dgm:prSet presAssocID="{91A0FA9C-638B-413B-8D79-ADF22CABF4D9}" presName="space" presStyleCnt="0"/>
      <dgm:spPr/>
    </dgm:pt>
    <dgm:pt modelId="{4DCE9A53-FDC0-43BF-B8F3-BF556D9C5AEF}" type="pres">
      <dgm:prSet presAssocID="{F865DD91-45E1-4CEE-88C6-C5D0BBCAC7C6}" presName="compositeB" presStyleCnt="0"/>
      <dgm:spPr/>
    </dgm:pt>
    <dgm:pt modelId="{F9835378-44CD-42D8-B77A-D538AFB7F3C6}" type="pres">
      <dgm:prSet presAssocID="{F865DD91-45E1-4CEE-88C6-C5D0BBCAC7C6}" presName="textB" presStyleLbl="revTx" presStyleIdx="3" presStyleCnt="5" custLinFactNeighborX="1568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A360A68-5D11-4F80-98E4-02B5DAB13F56}" type="pres">
      <dgm:prSet presAssocID="{F865DD91-45E1-4CEE-88C6-C5D0BBCAC7C6}" presName="circleB" presStyleLbl="node1" presStyleIdx="3" presStyleCnt="5" custLinFactX="100000" custLinFactNeighborX="138784"/>
      <dgm:spPr/>
    </dgm:pt>
    <dgm:pt modelId="{C51FD21E-8218-40C1-BF9B-99EC8604D6ED}" type="pres">
      <dgm:prSet presAssocID="{F865DD91-45E1-4CEE-88C6-C5D0BBCAC7C6}" presName="spaceB" presStyleCnt="0"/>
      <dgm:spPr/>
    </dgm:pt>
    <dgm:pt modelId="{02A95C6B-B5DF-45B7-B4EE-D3A1D0FDC37F}" type="pres">
      <dgm:prSet presAssocID="{653774BA-778E-489F-B6EC-0988BDE03C1C}" presName="space" presStyleCnt="0"/>
      <dgm:spPr/>
    </dgm:pt>
    <dgm:pt modelId="{F53F32E5-2D83-47E6-98CC-A0A239828297}" type="pres">
      <dgm:prSet presAssocID="{37F58224-C3D1-4B51-BDC9-ECC677889DA5}" presName="compositeA" presStyleCnt="0"/>
      <dgm:spPr/>
    </dgm:pt>
    <dgm:pt modelId="{3077D878-605D-468E-A16B-52D7BB997D02}" type="pres">
      <dgm:prSet presAssocID="{37F58224-C3D1-4B51-BDC9-ECC677889DA5}" presName="textA" presStyleLbl="revTx" presStyleIdx="4" presStyleCnt="5" custLinFactNeighborX="7142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C1836F5-D5BA-4401-9091-7F29CAB575EF}" type="pres">
      <dgm:prSet presAssocID="{37F58224-C3D1-4B51-BDC9-ECC677889DA5}" presName="circleA" presStyleLbl="node1" presStyleIdx="4" presStyleCnt="5" custLinFactX="500000" custLinFactNeighborX="587513"/>
      <dgm:spPr/>
    </dgm:pt>
    <dgm:pt modelId="{90E9ACC2-EB84-4DCE-805F-1680A4932806}" type="pres">
      <dgm:prSet presAssocID="{37F58224-C3D1-4B51-BDC9-ECC677889DA5}" presName="spaceA" presStyleCnt="0"/>
      <dgm:spPr/>
    </dgm:pt>
  </dgm:ptLst>
  <dgm:cxnLst>
    <dgm:cxn modelId="{20E39B59-5D0B-4AF1-A879-044A3A66CAC7}" srcId="{A6F69A3E-D01B-4B49-8B1C-1350832BC114}" destId="{37F58224-C3D1-4B51-BDC9-ECC677889DA5}" srcOrd="4" destOrd="0" parTransId="{3E03AFC4-134E-4F1E-992E-DB147577F0C1}" sibTransId="{7AEE5354-5819-42C4-9670-4BB431161BED}"/>
    <dgm:cxn modelId="{23DB8F81-A592-42C4-9BEE-64934A5FF2D9}" srcId="{A6F69A3E-D01B-4B49-8B1C-1350832BC114}" destId="{ECCDE9CF-5E4F-434B-ACF1-49C409DC7D78}" srcOrd="0" destOrd="0" parTransId="{695CD872-8A8F-4E3C-B6DA-5700C7C35668}" sibTransId="{AAEAE485-608F-4083-ADA2-9616D004E25E}"/>
    <dgm:cxn modelId="{19B6D44F-B53A-4502-9EE3-02112A8917BD}" type="presOf" srcId="{2ECBBC00-9BCB-4527-85AB-718D98022D8F}" destId="{EA033869-6F24-46ED-85B1-FCF023305051}" srcOrd="0" destOrd="0" presId="urn:microsoft.com/office/officeart/2005/8/layout/hProcess11"/>
    <dgm:cxn modelId="{77806E9E-5D68-4DA9-8F77-6720FB45EEF5}" srcId="{A6F69A3E-D01B-4B49-8B1C-1350832BC114}" destId="{2ECBBC00-9BCB-4527-85AB-718D98022D8F}" srcOrd="2" destOrd="0" parTransId="{5717342A-0B04-4863-A170-D37514837C1A}" sibTransId="{91A0FA9C-638B-413B-8D79-ADF22CABF4D9}"/>
    <dgm:cxn modelId="{B578022A-E595-4E93-BEBB-CB9352225260}" type="presOf" srcId="{37F58224-C3D1-4B51-BDC9-ECC677889DA5}" destId="{3077D878-605D-468E-A16B-52D7BB997D02}" srcOrd="0" destOrd="0" presId="urn:microsoft.com/office/officeart/2005/8/layout/hProcess11"/>
    <dgm:cxn modelId="{F6AD93D8-EBFE-47FF-A575-EB5E233539DE}" type="presOf" srcId="{7CECF803-6A05-4D0F-B3F1-FB514E5E3509}" destId="{798A0616-F971-4821-AFE3-3D6A7AC28A22}" srcOrd="0" destOrd="0" presId="urn:microsoft.com/office/officeart/2005/8/layout/hProcess11"/>
    <dgm:cxn modelId="{5331F4FA-A464-45BA-A2AE-55DF0241F5BD}" type="presOf" srcId="{A6F69A3E-D01B-4B49-8B1C-1350832BC114}" destId="{9F9AA7DC-056B-45AD-AF36-9EC8533FD1AB}" srcOrd="0" destOrd="0" presId="urn:microsoft.com/office/officeart/2005/8/layout/hProcess11"/>
    <dgm:cxn modelId="{796DFFA7-CB00-4344-B5A6-678A01237E59}" srcId="{A6F69A3E-D01B-4B49-8B1C-1350832BC114}" destId="{7CECF803-6A05-4D0F-B3F1-FB514E5E3509}" srcOrd="1" destOrd="0" parTransId="{548F1CFA-E5AA-468B-8482-BF67D9D384B9}" sibTransId="{F10F1D72-1359-412F-BD94-EABD02830E24}"/>
    <dgm:cxn modelId="{EE31665D-072E-4490-9D5D-F35EF32E0267}" type="presOf" srcId="{F865DD91-45E1-4CEE-88C6-C5D0BBCAC7C6}" destId="{F9835378-44CD-42D8-B77A-D538AFB7F3C6}" srcOrd="0" destOrd="0" presId="urn:microsoft.com/office/officeart/2005/8/layout/hProcess11"/>
    <dgm:cxn modelId="{03AD8F7B-8A04-4C84-8150-C13B0467EC4E}" type="presOf" srcId="{ECCDE9CF-5E4F-434B-ACF1-49C409DC7D78}" destId="{2675DDCC-B76B-4AC9-B234-69CB841F5EBD}" srcOrd="0" destOrd="0" presId="urn:microsoft.com/office/officeart/2005/8/layout/hProcess11"/>
    <dgm:cxn modelId="{A830D619-4E6F-4BD8-82DF-A2BCD66967AE}" srcId="{A6F69A3E-D01B-4B49-8B1C-1350832BC114}" destId="{F865DD91-45E1-4CEE-88C6-C5D0BBCAC7C6}" srcOrd="3" destOrd="0" parTransId="{1AC762F9-D8D1-45C0-B9B3-7E48D0DBC0D4}" sibTransId="{653774BA-778E-489F-B6EC-0988BDE03C1C}"/>
    <dgm:cxn modelId="{E71BA28D-3E98-488F-B7C5-34590873BB5D}" type="presParOf" srcId="{9F9AA7DC-056B-45AD-AF36-9EC8533FD1AB}" destId="{795F7FCF-506E-4EE4-8757-52DB7F0A9715}" srcOrd="0" destOrd="0" presId="urn:microsoft.com/office/officeart/2005/8/layout/hProcess11"/>
    <dgm:cxn modelId="{6AC97999-46E8-454F-A06A-BBAE1766F8AB}" type="presParOf" srcId="{9F9AA7DC-056B-45AD-AF36-9EC8533FD1AB}" destId="{B6317FC2-81B7-4B23-B179-3E91A6D7C60E}" srcOrd="1" destOrd="0" presId="urn:microsoft.com/office/officeart/2005/8/layout/hProcess11"/>
    <dgm:cxn modelId="{ECCAD099-997C-44D8-93AC-5325B802B3D2}" type="presParOf" srcId="{B6317FC2-81B7-4B23-B179-3E91A6D7C60E}" destId="{E03C8EEC-AC36-4ADC-9782-3BE1166810BD}" srcOrd="0" destOrd="0" presId="urn:microsoft.com/office/officeart/2005/8/layout/hProcess11"/>
    <dgm:cxn modelId="{6521FB78-87CC-41CB-868C-F99839A433BE}" type="presParOf" srcId="{E03C8EEC-AC36-4ADC-9782-3BE1166810BD}" destId="{2675DDCC-B76B-4AC9-B234-69CB841F5EBD}" srcOrd="0" destOrd="0" presId="urn:microsoft.com/office/officeart/2005/8/layout/hProcess11"/>
    <dgm:cxn modelId="{C42D445B-19E9-4D4F-9250-A32C7BABE26A}" type="presParOf" srcId="{E03C8EEC-AC36-4ADC-9782-3BE1166810BD}" destId="{76798607-FA05-4017-8A35-F1BB3A4E9C51}" srcOrd="1" destOrd="0" presId="urn:microsoft.com/office/officeart/2005/8/layout/hProcess11"/>
    <dgm:cxn modelId="{94EBE18A-47DF-4E27-B92D-CF2A90C4855F}" type="presParOf" srcId="{E03C8EEC-AC36-4ADC-9782-3BE1166810BD}" destId="{F818CA8B-DC2B-41D7-9600-549C4C6FE345}" srcOrd="2" destOrd="0" presId="urn:microsoft.com/office/officeart/2005/8/layout/hProcess11"/>
    <dgm:cxn modelId="{1888B323-80F1-40C4-88C5-3B2C809E355D}" type="presParOf" srcId="{B6317FC2-81B7-4B23-B179-3E91A6D7C60E}" destId="{A6BC138A-B710-4EF3-859D-3EF1166764F4}" srcOrd="1" destOrd="0" presId="urn:microsoft.com/office/officeart/2005/8/layout/hProcess11"/>
    <dgm:cxn modelId="{D9E2F55F-F350-41C8-A58C-EF18810DB0BC}" type="presParOf" srcId="{B6317FC2-81B7-4B23-B179-3E91A6D7C60E}" destId="{4E4CEAAA-E816-4CC3-8273-967529BC2C31}" srcOrd="2" destOrd="0" presId="urn:microsoft.com/office/officeart/2005/8/layout/hProcess11"/>
    <dgm:cxn modelId="{4F381F2A-451A-4BA3-82FC-E9D69DF1A719}" type="presParOf" srcId="{4E4CEAAA-E816-4CC3-8273-967529BC2C31}" destId="{798A0616-F971-4821-AFE3-3D6A7AC28A22}" srcOrd="0" destOrd="0" presId="urn:microsoft.com/office/officeart/2005/8/layout/hProcess11"/>
    <dgm:cxn modelId="{ED33A1A4-D23F-4BD9-8DEF-7A90D93C96AE}" type="presParOf" srcId="{4E4CEAAA-E816-4CC3-8273-967529BC2C31}" destId="{54BA269F-5B2B-413F-A70C-626D4548FE3D}" srcOrd="1" destOrd="0" presId="urn:microsoft.com/office/officeart/2005/8/layout/hProcess11"/>
    <dgm:cxn modelId="{C7AAFD90-8425-47BA-A8F2-AC679FB96BB4}" type="presParOf" srcId="{4E4CEAAA-E816-4CC3-8273-967529BC2C31}" destId="{5433AB4E-9DFE-4E52-B6D2-346828FF2FCF}" srcOrd="2" destOrd="0" presId="urn:microsoft.com/office/officeart/2005/8/layout/hProcess11"/>
    <dgm:cxn modelId="{7873B4FD-B7EC-4E5E-8174-8B515991402C}" type="presParOf" srcId="{B6317FC2-81B7-4B23-B179-3E91A6D7C60E}" destId="{193DF959-4B00-43FF-B1E7-C64695E379AF}" srcOrd="3" destOrd="0" presId="urn:microsoft.com/office/officeart/2005/8/layout/hProcess11"/>
    <dgm:cxn modelId="{255A94DA-42B0-4E88-B1E7-A482CC441B10}" type="presParOf" srcId="{B6317FC2-81B7-4B23-B179-3E91A6D7C60E}" destId="{6B92ADCA-F110-4BE5-9992-108BF9ED3F2B}" srcOrd="4" destOrd="0" presId="urn:microsoft.com/office/officeart/2005/8/layout/hProcess11"/>
    <dgm:cxn modelId="{D54CEE8F-57CA-45C7-92A3-7B799C5847C1}" type="presParOf" srcId="{6B92ADCA-F110-4BE5-9992-108BF9ED3F2B}" destId="{EA033869-6F24-46ED-85B1-FCF023305051}" srcOrd="0" destOrd="0" presId="urn:microsoft.com/office/officeart/2005/8/layout/hProcess11"/>
    <dgm:cxn modelId="{2AAC036E-151F-4F07-A3E6-A5F346630DEB}" type="presParOf" srcId="{6B92ADCA-F110-4BE5-9992-108BF9ED3F2B}" destId="{A6223E7A-4759-4A91-9D2A-71C7281FEF7D}" srcOrd="1" destOrd="0" presId="urn:microsoft.com/office/officeart/2005/8/layout/hProcess11"/>
    <dgm:cxn modelId="{7AFE7C29-5763-467A-BAF9-F9356F408F99}" type="presParOf" srcId="{6B92ADCA-F110-4BE5-9992-108BF9ED3F2B}" destId="{535CF2A8-74B0-4CBD-8AFF-BEBB0FDC37A6}" srcOrd="2" destOrd="0" presId="urn:microsoft.com/office/officeart/2005/8/layout/hProcess11"/>
    <dgm:cxn modelId="{776D9394-A3B7-4FE6-9E59-33F60AA91698}" type="presParOf" srcId="{B6317FC2-81B7-4B23-B179-3E91A6D7C60E}" destId="{7834ECD4-3EEB-4B2D-8CBF-42764D5A294D}" srcOrd="5" destOrd="0" presId="urn:microsoft.com/office/officeart/2005/8/layout/hProcess11"/>
    <dgm:cxn modelId="{D5EF281D-17F8-453D-BAC4-D14559A7BFAD}" type="presParOf" srcId="{B6317FC2-81B7-4B23-B179-3E91A6D7C60E}" destId="{4DCE9A53-FDC0-43BF-B8F3-BF556D9C5AEF}" srcOrd="6" destOrd="0" presId="urn:microsoft.com/office/officeart/2005/8/layout/hProcess11"/>
    <dgm:cxn modelId="{BD91AF7B-4D6A-4366-A210-AD0C4E706B12}" type="presParOf" srcId="{4DCE9A53-FDC0-43BF-B8F3-BF556D9C5AEF}" destId="{F9835378-44CD-42D8-B77A-D538AFB7F3C6}" srcOrd="0" destOrd="0" presId="urn:microsoft.com/office/officeart/2005/8/layout/hProcess11"/>
    <dgm:cxn modelId="{D6FA144D-5592-4755-8B90-CCC8AF17E06D}" type="presParOf" srcId="{4DCE9A53-FDC0-43BF-B8F3-BF556D9C5AEF}" destId="{DA360A68-5D11-4F80-98E4-02B5DAB13F56}" srcOrd="1" destOrd="0" presId="urn:microsoft.com/office/officeart/2005/8/layout/hProcess11"/>
    <dgm:cxn modelId="{8A745F0C-3389-406D-801A-21E8CC694062}" type="presParOf" srcId="{4DCE9A53-FDC0-43BF-B8F3-BF556D9C5AEF}" destId="{C51FD21E-8218-40C1-BF9B-99EC8604D6ED}" srcOrd="2" destOrd="0" presId="urn:microsoft.com/office/officeart/2005/8/layout/hProcess11"/>
    <dgm:cxn modelId="{B6D30568-820F-42CA-93EC-98DF1F7575F9}" type="presParOf" srcId="{B6317FC2-81B7-4B23-B179-3E91A6D7C60E}" destId="{02A95C6B-B5DF-45B7-B4EE-D3A1D0FDC37F}" srcOrd="7" destOrd="0" presId="urn:microsoft.com/office/officeart/2005/8/layout/hProcess11"/>
    <dgm:cxn modelId="{8E40E147-8F5A-48E7-8395-789D19854C88}" type="presParOf" srcId="{B6317FC2-81B7-4B23-B179-3E91A6D7C60E}" destId="{F53F32E5-2D83-47E6-98CC-A0A239828297}" srcOrd="8" destOrd="0" presId="urn:microsoft.com/office/officeart/2005/8/layout/hProcess11"/>
    <dgm:cxn modelId="{6B70995D-13DE-4799-AFF9-3C5CEBD00960}" type="presParOf" srcId="{F53F32E5-2D83-47E6-98CC-A0A239828297}" destId="{3077D878-605D-468E-A16B-52D7BB997D02}" srcOrd="0" destOrd="0" presId="urn:microsoft.com/office/officeart/2005/8/layout/hProcess11"/>
    <dgm:cxn modelId="{77B2EA1C-1209-4514-9CA3-840211036773}" type="presParOf" srcId="{F53F32E5-2D83-47E6-98CC-A0A239828297}" destId="{AC1836F5-D5BA-4401-9091-7F29CAB575EF}" srcOrd="1" destOrd="0" presId="urn:microsoft.com/office/officeart/2005/8/layout/hProcess11"/>
    <dgm:cxn modelId="{B0D04F81-D574-4365-BB8A-DE080AE36088}" type="presParOf" srcId="{F53F32E5-2D83-47E6-98CC-A0A239828297}" destId="{90E9ACC2-EB84-4DCE-805F-1680A493280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F69A3E-D01B-4B49-8B1C-1350832BC11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ECCDE9CF-5E4F-434B-ACF1-49C409DC7D78}">
      <dgm:prSet phldrT="[Text]"/>
      <dgm:spPr/>
      <dgm:t>
        <a:bodyPr/>
        <a:lstStyle/>
        <a:p>
          <a:pPr rtl="1"/>
          <a:r>
            <a:rPr lang="he-IL" dirty="0" smtClean="0"/>
            <a:t>פיתוח בובות</a:t>
          </a:r>
          <a:endParaRPr lang="he-IL" dirty="0"/>
        </a:p>
      </dgm:t>
    </dgm:pt>
    <dgm:pt modelId="{695CD872-8A8F-4E3C-B6DA-5700C7C35668}" type="par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AAEAE485-608F-4083-ADA2-9616D004E25E}" type="sib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D99E545C-B86D-4945-8852-6A3CF74E7AB4}">
      <dgm:prSet phldrT="[Text]"/>
      <dgm:spPr/>
      <dgm:t>
        <a:bodyPr/>
        <a:lstStyle/>
        <a:p>
          <a:pPr rtl="1"/>
          <a:r>
            <a:rPr lang="he-IL" dirty="0" smtClean="0"/>
            <a:t>פיתוח ממשקים ושירותים</a:t>
          </a:r>
          <a:endParaRPr lang="he-IL" dirty="0"/>
        </a:p>
      </dgm:t>
    </dgm:pt>
    <dgm:pt modelId="{B187F6C0-A4C3-4ECC-9B82-0F918C7A6987}" type="parTrans" cxnId="{FD0E09E1-00D6-444C-954A-8C06A7E16BB2}">
      <dgm:prSet/>
      <dgm:spPr/>
      <dgm:t>
        <a:bodyPr/>
        <a:lstStyle/>
        <a:p>
          <a:pPr rtl="1"/>
          <a:endParaRPr lang="he-IL"/>
        </a:p>
      </dgm:t>
    </dgm:pt>
    <dgm:pt modelId="{7639F032-7B96-4B7E-8614-4BBC9D179AD0}" type="sibTrans" cxnId="{FD0E09E1-00D6-444C-954A-8C06A7E16BB2}">
      <dgm:prSet/>
      <dgm:spPr/>
      <dgm:t>
        <a:bodyPr/>
        <a:lstStyle/>
        <a:p>
          <a:pPr rtl="1"/>
          <a:endParaRPr lang="he-IL"/>
        </a:p>
      </dgm:t>
    </dgm:pt>
    <dgm:pt modelId="{9F9AA7DC-056B-45AD-AF36-9EC8533FD1AB}" type="pres">
      <dgm:prSet presAssocID="{A6F69A3E-D01B-4B49-8B1C-1350832BC114}" presName="Name0" presStyleCnt="0">
        <dgm:presLayoutVars>
          <dgm:dir val="rev"/>
          <dgm:resizeHandles val="exact"/>
        </dgm:presLayoutVars>
      </dgm:prSet>
      <dgm:spPr/>
    </dgm:pt>
    <dgm:pt modelId="{795F7FCF-506E-4EE4-8757-52DB7F0A9715}" type="pres">
      <dgm:prSet presAssocID="{A6F69A3E-D01B-4B49-8B1C-1350832BC114}" presName="arrow" presStyleLbl="bgShp" presStyleIdx="0" presStyleCnt="1"/>
      <dgm:spPr/>
    </dgm:pt>
    <dgm:pt modelId="{B6317FC2-81B7-4B23-B179-3E91A6D7C60E}" type="pres">
      <dgm:prSet presAssocID="{A6F69A3E-D01B-4B49-8B1C-1350832BC114}" presName="points" presStyleCnt="0"/>
      <dgm:spPr/>
    </dgm:pt>
    <dgm:pt modelId="{E03C8EEC-AC36-4ADC-9782-3BE1166810BD}" type="pres">
      <dgm:prSet presAssocID="{ECCDE9CF-5E4F-434B-ACF1-49C409DC7D78}" presName="compositeA" presStyleCnt="0"/>
      <dgm:spPr/>
    </dgm:pt>
    <dgm:pt modelId="{2675DDCC-B76B-4AC9-B234-69CB841F5EBD}" type="pres">
      <dgm:prSet presAssocID="{ECCDE9CF-5E4F-434B-ACF1-49C409DC7D78}" presName="textA" presStyleLbl="revTx" presStyleIdx="0" presStyleCnt="2" custScaleX="29347" custLinFactNeighborX="730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798607-FA05-4017-8A35-F1BB3A4E9C51}" type="pres">
      <dgm:prSet presAssocID="{ECCDE9CF-5E4F-434B-ACF1-49C409DC7D78}" presName="circleA" presStyleLbl="node1" presStyleIdx="0" presStyleCnt="2" custLinFactX="100000" custLinFactNeighborX="182277"/>
      <dgm:spPr/>
    </dgm:pt>
    <dgm:pt modelId="{F818CA8B-DC2B-41D7-9600-549C4C6FE345}" type="pres">
      <dgm:prSet presAssocID="{ECCDE9CF-5E4F-434B-ACF1-49C409DC7D78}" presName="spaceA" presStyleCnt="0"/>
      <dgm:spPr/>
    </dgm:pt>
    <dgm:pt modelId="{A6BC138A-B710-4EF3-859D-3EF1166764F4}" type="pres">
      <dgm:prSet presAssocID="{AAEAE485-608F-4083-ADA2-9616D004E25E}" presName="space" presStyleCnt="0"/>
      <dgm:spPr/>
    </dgm:pt>
    <dgm:pt modelId="{BAE51570-A87D-4920-9977-2E4A8CE5D534}" type="pres">
      <dgm:prSet presAssocID="{D99E545C-B86D-4945-8852-6A3CF74E7AB4}" presName="compositeB" presStyleCnt="0"/>
      <dgm:spPr/>
    </dgm:pt>
    <dgm:pt modelId="{A2CD409F-3FE2-4094-8916-B03C1D4A9EAF}" type="pres">
      <dgm:prSet presAssocID="{D99E545C-B86D-4945-8852-6A3CF74E7AB4}" presName="textB" presStyleLbl="revTx" presStyleIdx="1" presStyleCnt="2" custScaleX="29347" custLinFactNeighborX="4032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1CA4413-FEC2-4F1F-8E8E-BA3D0398E4C2}" type="pres">
      <dgm:prSet presAssocID="{D99E545C-B86D-4945-8852-6A3CF74E7AB4}" presName="circleB" presStyleLbl="node1" presStyleIdx="1" presStyleCnt="2" custLinFactX="758974" custLinFactNeighborX="800000"/>
      <dgm:spPr/>
    </dgm:pt>
    <dgm:pt modelId="{41FCA12E-1E83-457B-B5B7-F8733F243A52}" type="pres">
      <dgm:prSet presAssocID="{D99E545C-B86D-4945-8852-6A3CF74E7AB4}" presName="spaceB" presStyleCnt="0"/>
      <dgm:spPr/>
    </dgm:pt>
  </dgm:ptLst>
  <dgm:cxnLst>
    <dgm:cxn modelId="{BB691B51-43AF-401A-AE25-1F05B597C374}" type="presOf" srcId="{A6F69A3E-D01B-4B49-8B1C-1350832BC114}" destId="{9F9AA7DC-056B-45AD-AF36-9EC8533FD1AB}" srcOrd="0" destOrd="0" presId="urn:microsoft.com/office/officeart/2005/8/layout/hProcess11"/>
    <dgm:cxn modelId="{23DB8F81-A592-42C4-9BEE-64934A5FF2D9}" srcId="{A6F69A3E-D01B-4B49-8B1C-1350832BC114}" destId="{ECCDE9CF-5E4F-434B-ACF1-49C409DC7D78}" srcOrd="0" destOrd="0" parTransId="{695CD872-8A8F-4E3C-B6DA-5700C7C35668}" sibTransId="{AAEAE485-608F-4083-ADA2-9616D004E25E}"/>
    <dgm:cxn modelId="{FD0E09E1-00D6-444C-954A-8C06A7E16BB2}" srcId="{A6F69A3E-D01B-4B49-8B1C-1350832BC114}" destId="{D99E545C-B86D-4945-8852-6A3CF74E7AB4}" srcOrd="1" destOrd="0" parTransId="{B187F6C0-A4C3-4ECC-9B82-0F918C7A6987}" sibTransId="{7639F032-7B96-4B7E-8614-4BBC9D179AD0}"/>
    <dgm:cxn modelId="{AB145647-C372-43EA-8026-275BA4293707}" type="presOf" srcId="{D99E545C-B86D-4945-8852-6A3CF74E7AB4}" destId="{A2CD409F-3FE2-4094-8916-B03C1D4A9EAF}" srcOrd="0" destOrd="0" presId="urn:microsoft.com/office/officeart/2005/8/layout/hProcess11"/>
    <dgm:cxn modelId="{62C49332-DBA5-4E57-91B3-71E4D04F45F0}" type="presOf" srcId="{ECCDE9CF-5E4F-434B-ACF1-49C409DC7D78}" destId="{2675DDCC-B76B-4AC9-B234-69CB841F5EBD}" srcOrd="0" destOrd="0" presId="urn:microsoft.com/office/officeart/2005/8/layout/hProcess11"/>
    <dgm:cxn modelId="{A27D3F4B-62DD-479A-AA71-AEEB874AC743}" type="presParOf" srcId="{9F9AA7DC-056B-45AD-AF36-9EC8533FD1AB}" destId="{795F7FCF-506E-4EE4-8757-52DB7F0A9715}" srcOrd="0" destOrd="0" presId="urn:microsoft.com/office/officeart/2005/8/layout/hProcess11"/>
    <dgm:cxn modelId="{6ADBB4E3-8C34-4D83-BA3A-B488A2061C0F}" type="presParOf" srcId="{9F9AA7DC-056B-45AD-AF36-9EC8533FD1AB}" destId="{B6317FC2-81B7-4B23-B179-3E91A6D7C60E}" srcOrd="1" destOrd="0" presId="urn:microsoft.com/office/officeart/2005/8/layout/hProcess11"/>
    <dgm:cxn modelId="{9F1B924E-2E49-4A66-9A77-4F5358EA1EC1}" type="presParOf" srcId="{B6317FC2-81B7-4B23-B179-3E91A6D7C60E}" destId="{E03C8EEC-AC36-4ADC-9782-3BE1166810BD}" srcOrd="0" destOrd="0" presId="urn:microsoft.com/office/officeart/2005/8/layout/hProcess11"/>
    <dgm:cxn modelId="{5FFBB8F1-9803-4BBA-9CBD-3A42D4C81E3E}" type="presParOf" srcId="{E03C8EEC-AC36-4ADC-9782-3BE1166810BD}" destId="{2675DDCC-B76B-4AC9-B234-69CB841F5EBD}" srcOrd="0" destOrd="0" presId="urn:microsoft.com/office/officeart/2005/8/layout/hProcess11"/>
    <dgm:cxn modelId="{12F52B82-8B20-400B-B065-63754306EDA2}" type="presParOf" srcId="{E03C8EEC-AC36-4ADC-9782-3BE1166810BD}" destId="{76798607-FA05-4017-8A35-F1BB3A4E9C51}" srcOrd="1" destOrd="0" presId="urn:microsoft.com/office/officeart/2005/8/layout/hProcess11"/>
    <dgm:cxn modelId="{1DC2623B-D1A3-4369-A1C5-8B85C80CE170}" type="presParOf" srcId="{E03C8EEC-AC36-4ADC-9782-3BE1166810BD}" destId="{F818CA8B-DC2B-41D7-9600-549C4C6FE345}" srcOrd="2" destOrd="0" presId="urn:microsoft.com/office/officeart/2005/8/layout/hProcess11"/>
    <dgm:cxn modelId="{7379D3C1-6E05-405B-8016-401F8A1204AA}" type="presParOf" srcId="{B6317FC2-81B7-4B23-B179-3E91A6D7C60E}" destId="{A6BC138A-B710-4EF3-859D-3EF1166764F4}" srcOrd="1" destOrd="0" presId="urn:microsoft.com/office/officeart/2005/8/layout/hProcess11"/>
    <dgm:cxn modelId="{A600DEB3-0477-462D-BDF0-80ADB58443AF}" type="presParOf" srcId="{B6317FC2-81B7-4B23-B179-3E91A6D7C60E}" destId="{BAE51570-A87D-4920-9977-2E4A8CE5D534}" srcOrd="2" destOrd="0" presId="urn:microsoft.com/office/officeart/2005/8/layout/hProcess11"/>
    <dgm:cxn modelId="{3C2DD4AC-7C9D-44F2-BDB4-28B5AF534E4D}" type="presParOf" srcId="{BAE51570-A87D-4920-9977-2E4A8CE5D534}" destId="{A2CD409F-3FE2-4094-8916-B03C1D4A9EAF}" srcOrd="0" destOrd="0" presId="urn:microsoft.com/office/officeart/2005/8/layout/hProcess11"/>
    <dgm:cxn modelId="{ECB76EB4-1F65-4BD4-B61C-87158B2A6ECE}" type="presParOf" srcId="{BAE51570-A87D-4920-9977-2E4A8CE5D534}" destId="{51CA4413-FEC2-4F1F-8E8E-BA3D0398E4C2}" srcOrd="1" destOrd="0" presId="urn:microsoft.com/office/officeart/2005/8/layout/hProcess11"/>
    <dgm:cxn modelId="{CA2C4A8A-5E04-44AA-B99A-EF5C27DE2A13}" type="presParOf" srcId="{BAE51570-A87D-4920-9977-2E4A8CE5D534}" destId="{41FCA12E-1E83-457B-B5B7-F8733F243A5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F69A3E-D01B-4B49-8B1C-1350832BC11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ECCDE9CF-5E4F-434B-ACF1-49C409DC7D78}">
      <dgm:prSet phldrT="[Text]"/>
      <dgm:spPr/>
      <dgm:t>
        <a:bodyPr/>
        <a:lstStyle/>
        <a:p>
          <a:pPr rtl="1"/>
          <a:r>
            <a:rPr lang="he-IL" dirty="0" smtClean="0"/>
            <a:t>תשתיות שרת</a:t>
          </a:r>
          <a:endParaRPr lang="he-IL" dirty="0"/>
        </a:p>
      </dgm:t>
    </dgm:pt>
    <dgm:pt modelId="{695CD872-8A8F-4E3C-B6DA-5700C7C35668}" type="par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AAEAE485-608F-4083-ADA2-9616D004E25E}" type="sib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261C5D71-5B58-44FD-9E41-C28138A92E09}">
      <dgm:prSet phldrT="[Text]"/>
      <dgm:spPr/>
      <dgm:t>
        <a:bodyPr/>
        <a:lstStyle/>
        <a:p>
          <a:pPr rtl="1"/>
          <a:r>
            <a:rPr lang="he-IL" dirty="0" smtClean="0"/>
            <a:t>תשתיות קליינט</a:t>
          </a:r>
          <a:endParaRPr lang="he-IL" dirty="0"/>
        </a:p>
      </dgm:t>
    </dgm:pt>
    <dgm:pt modelId="{E26317AE-AA6F-41DB-BFB0-22F579EA6650}" type="parTrans" cxnId="{82BADEBF-5A25-48DD-BDF7-C052F6901FD7}">
      <dgm:prSet/>
      <dgm:spPr/>
      <dgm:t>
        <a:bodyPr/>
        <a:lstStyle/>
        <a:p>
          <a:pPr rtl="1"/>
          <a:endParaRPr lang="he-IL"/>
        </a:p>
      </dgm:t>
    </dgm:pt>
    <dgm:pt modelId="{7667A059-8F25-4BCF-A13C-23F75C42703B}" type="sibTrans" cxnId="{82BADEBF-5A25-48DD-BDF7-C052F6901FD7}">
      <dgm:prSet/>
      <dgm:spPr/>
      <dgm:t>
        <a:bodyPr/>
        <a:lstStyle/>
        <a:p>
          <a:pPr rtl="1"/>
          <a:endParaRPr lang="he-IL"/>
        </a:p>
      </dgm:t>
    </dgm:pt>
    <dgm:pt modelId="{2C8269D7-2DAD-4F81-8CED-D67DB3F660FC}">
      <dgm:prSet phldrT="[Text]"/>
      <dgm:spPr/>
      <dgm:t>
        <a:bodyPr/>
        <a:lstStyle/>
        <a:p>
          <a:pPr rtl="1"/>
          <a:r>
            <a:rPr lang="en-US" dirty="0" smtClean="0"/>
            <a:t>UI</a:t>
          </a:r>
          <a:r>
            <a:rPr lang="he-IL" dirty="0" smtClean="0"/>
            <a:t> תשתיתיים</a:t>
          </a:r>
          <a:endParaRPr lang="he-IL" dirty="0"/>
        </a:p>
      </dgm:t>
    </dgm:pt>
    <dgm:pt modelId="{AF0CB21D-5733-411E-827B-7CEC17434E9D}" type="parTrans" cxnId="{E41078B0-23F3-45EA-A25D-A69372A82D5D}">
      <dgm:prSet/>
      <dgm:spPr/>
      <dgm:t>
        <a:bodyPr/>
        <a:lstStyle/>
        <a:p>
          <a:pPr rtl="1"/>
          <a:endParaRPr lang="he-IL"/>
        </a:p>
      </dgm:t>
    </dgm:pt>
    <dgm:pt modelId="{0374D346-B404-4AD0-924A-31155BD2A8B3}" type="sibTrans" cxnId="{E41078B0-23F3-45EA-A25D-A69372A82D5D}">
      <dgm:prSet/>
      <dgm:spPr/>
      <dgm:t>
        <a:bodyPr/>
        <a:lstStyle/>
        <a:p>
          <a:pPr rtl="1"/>
          <a:endParaRPr lang="he-IL"/>
        </a:p>
      </dgm:t>
    </dgm:pt>
    <dgm:pt modelId="{9F9AA7DC-056B-45AD-AF36-9EC8533FD1AB}" type="pres">
      <dgm:prSet presAssocID="{A6F69A3E-D01B-4B49-8B1C-1350832BC114}" presName="Name0" presStyleCnt="0">
        <dgm:presLayoutVars>
          <dgm:dir val="rev"/>
          <dgm:resizeHandles val="exact"/>
        </dgm:presLayoutVars>
      </dgm:prSet>
      <dgm:spPr/>
    </dgm:pt>
    <dgm:pt modelId="{795F7FCF-506E-4EE4-8757-52DB7F0A9715}" type="pres">
      <dgm:prSet presAssocID="{A6F69A3E-D01B-4B49-8B1C-1350832BC114}" presName="arrow" presStyleLbl="bgShp" presStyleIdx="0" presStyleCnt="1"/>
      <dgm:spPr/>
    </dgm:pt>
    <dgm:pt modelId="{B6317FC2-81B7-4B23-B179-3E91A6D7C60E}" type="pres">
      <dgm:prSet presAssocID="{A6F69A3E-D01B-4B49-8B1C-1350832BC114}" presName="points" presStyleCnt="0"/>
      <dgm:spPr/>
    </dgm:pt>
    <dgm:pt modelId="{E03C8EEC-AC36-4ADC-9782-3BE1166810BD}" type="pres">
      <dgm:prSet presAssocID="{ECCDE9CF-5E4F-434B-ACF1-49C409DC7D78}" presName="compositeA" presStyleCnt="0"/>
      <dgm:spPr/>
    </dgm:pt>
    <dgm:pt modelId="{2675DDCC-B76B-4AC9-B234-69CB841F5EBD}" type="pres">
      <dgm:prSet presAssocID="{ECCDE9CF-5E4F-434B-ACF1-49C409DC7D78}" presName="textA" presStyleLbl="revTx" presStyleIdx="0" presStyleCnt="3" custScaleX="49804" custLinFactNeighborX="1064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798607-FA05-4017-8A35-F1BB3A4E9C51}" type="pres">
      <dgm:prSet presAssocID="{ECCDE9CF-5E4F-434B-ACF1-49C409DC7D78}" presName="circleA" presStyleLbl="node1" presStyleIdx="0" presStyleCnt="3" custLinFactX="100000" custLinFactNeighborX="172103"/>
      <dgm:spPr/>
    </dgm:pt>
    <dgm:pt modelId="{F818CA8B-DC2B-41D7-9600-549C4C6FE345}" type="pres">
      <dgm:prSet presAssocID="{ECCDE9CF-5E4F-434B-ACF1-49C409DC7D78}" presName="spaceA" presStyleCnt="0"/>
      <dgm:spPr/>
    </dgm:pt>
    <dgm:pt modelId="{A6BC138A-B710-4EF3-859D-3EF1166764F4}" type="pres">
      <dgm:prSet presAssocID="{AAEAE485-608F-4083-ADA2-9616D004E25E}" presName="space" presStyleCnt="0"/>
      <dgm:spPr/>
    </dgm:pt>
    <dgm:pt modelId="{735C19E1-EB9B-4A89-B76D-9A0725A13EF0}" type="pres">
      <dgm:prSet presAssocID="{261C5D71-5B58-44FD-9E41-C28138A92E09}" presName="compositeB" presStyleCnt="0"/>
      <dgm:spPr/>
    </dgm:pt>
    <dgm:pt modelId="{4D159F86-8824-45C7-9227-962907AE4BA0}" type="pres">
      <dgm:prSet presAssocID="{261C5D71-5B58-44FD-9E41-C28138A92E09}" presName="textB" presStyleLbl="revTx" presStyleIdx="1" presStyleCnt="3" custScaleX="49804" custLinFactNeighborX="952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DA33D9-7E9F-484C-BDA1-210E06F62811}" type="pres">
      <dgm:prSet presAssocID="{261C5D71-5B58-44FD-9E41-C28138A92E09}" presName="circleB" presStyleLbl="node1" presStyleIdx="1" presStyleCnt="3" custLinFactX="1200000" custLinFactNeighborX="1231547"/>
      <dgm:spPr/>
    </dgm:pt>
    <dgm:pt modelId="{C74129C5-D32B-40C1-B738-3BA51E73FE6B}" type="pres">
      <dgm:prSet presAssocID="{261C5D71-5B58-44FD-9E41-C28138A92E09}" presName="spaceB" presStyleCnt="0"/>
      <dgm:spPr/>
    </dgm:pt>
    <dgm:pt modelId="{4C7B6B89-ACA5-4930-A899-61587CBFF3F1}" type="pres">
      <dgm:prSet presAssocID="{7667A059-8F25-4BCF-A13C-23F75C42703B}" presName="space" presStyleCnt="0"/>
      <dgm:spPr/>
    </dgm:pt>
    <dgm:pt modelId="{E653502A-0CD9-4047-A4CD-45FF968ED595}" type="pres">
      <dgm:prSet presAssocID="{2C8269D7-2DAD-4F81-8CED-D67DB3F660FC}" presName="compositeA" presStyleCnt="0"/>
      <dgm:spPr/>
    </dgm:pt>
    <dgm:pt modelId="{D2FFFD62-D215-45E7-9776-8C12447C01B4}" type="pres">
      <dgm:prSet presAssocID="{2C8269D7-2DAD-4F81-8CED-D67DB3F660FC}" presName="textA" presStyleLbl="revTx" presStyleIdx="2" presStyleCnt="3" custScaleX="49804" custLinFactNeighborX="7535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3681323-4293-4F93-9FB0-8FFEF435CEFB}" type="pres">
      <dgm:prSet presAssocID="{2C8269D7-2DAD-4F81-8CED-D67DB3F660FC}" presName="circleA" presStyleLbl="node1" presStyleIdx="2" presStyleCnt="3" custLinFactX="924205" custLinFactNeighborX="1000000"/>
      <dgm:spPr/>
    </dgm:pt>
    <dgm:pt modelId="{88459225-BB50-4A25-B22E-DD75C60E0077}" type="pres">
      <dgm:prSet presAssocID="{2C8269D7-2DAD-4F81-8CED-D67DB3F660FC}" presName="spaceA" presStyleCnt="0"/>
      <dgm:spPr/>
    </dgm:pt>
  </dgm:ptLst>
  <dgm:cxnLst>
    <dgm:cxn modelId="{AB4D6F2A-C127-4819-8940-C1F3E27A5D3F}" type="presOf" srcId="{2C8269D7-2DAD-4F81-8CED-D67DB3F660FC}" destId="{D2FFFD62-D215-45E7-9776-8C12447C01B4}" srcOrd="0" destOrd="0" presId="urn:microsoft.com/office/officeart/2005/8/layout/hProcess11"/>
    <dgm:cxn modelId="{23DB8F81-A592-42C4-9BEE-64934A5FF2D9}" srcId="{A6F69A3E-D01B-4B49-8B1C-1350832BC114}" destId="{ECCDE9CF-5E4F-434B-ACF1-49C409DC7D78}" srcOrd="0" destOrd="0" parTransId="{695CD872-8A8F-4E3C-B6DA-5700C7C35668}" sibTransId="{AAEAE485-608F-4083-ADA2-9616D004E25E}"/>
    <dgm:cxn modelId="{82BADEBF-5A25-48DD-BDF7-C052F6901FD7}" srcId="{A6F69A3E-D01B-4B49-8B1C-1350832BC114}" destId="{261C5D71-5B58-44FD-9E41-C28138A92E09}" srcOrd="1" destOrd="0" parTransId="{E26317AE-AA6F-41DB-BFB0-22F579EA6650}" sibTransId="{7667A059-8F25-4BCF-A13C-23F75C42703B}"/>
    <dgm:cxn modelId="{E41078B0-23F3-45EA-A25D-A69372A82D5D}" srcId="{A6F69A3E-D01B-4B49-8B1C-1350832BC114}" destId="{2C8269D7-2DAD-4F81-8CED-D67DB3F660FC}" srcOrd="2" destOrd="0" parTransId="{AF0CB21D-5733-411E-827B-7CEC17434E9D}" sibTransId="{0374D346-B404-4AD0-924A-31155BD2A8B3}"/>
    <dgm:cxn modelId="{1FEEEC60-0837-44CB-9DF2-3567364E5BE2}" type="presOf" srcId="{261C5D71-5B58-44FD-9E41-C28138A92E09}" destId="{4D159F86-8824-45C7-9227-962907AE4BA0}" srcOrd="0" destOrd="0" presId="urn:microsoft.com/office/officeart/2005/8/layout/hProcess11"/>
    <dgm:cxn modelId="{495B0405-C518-4AD3-A2FA-5DB3B6138DF8}" type="presOf" srcId="{A6F69A3E-D01B-4B49-8B1C-1350832BC114}" destId="{9F9AA7DC-056B-45AD-AF36-9EC8533FD1AB}" srcOrd="0" destOrd="0" presId="urn:microsoft.com/office/officeart/2005/8/layout/hProcess11"/>
    <dgm:cxn modelId="{2113B2EF-9CAE-4F27-94E0-FDAC36077C10}" type="presOf" srcId="{ECCDE9CF-5E4F-434B-ACF1-49C409DC7D78}" destId="{2675DDCC-B76B-4AC9-B234-69CB841F5EBD}" srcOrd="0" destOrd="0" presId="urn:microsoft.com/office/officeart/2005/8/layout/hProcess11"/>
    <dgm:cxn modelId="{8E0C3621-307D-41A0-9C8E-1A1E978A50F3}" type="presParOf" srcId="{9F9AA7DC-056B-45AD-AF36-9EC8533FD1AB}" destId="{795F7FCF-506E-4EE4-8757-52DB7F0A9715}" srcOrd="0" destOrd="0" presId="urn:microsoft.com/office/officeart/2005/8/layout/hProcess11"/>
    <dgm:cxn modelId="{BB8CA66A-EA3D-43EB-9FE8-C9E9595F8A8E}" type="presParOf" srcId="{9F9AA7DC-056B-45AD-AF36-9EC8533FD1AB}" destId="{B6317FC2-81B7-4B23-B179-3E91A6D7C60E}" srcOrd="1" destOrd="0" presId="urn:microsoft.com/office/officeart/2005/8/layout/hProcess11"/>
    <dgm:cxn modelId="{8AF5A47D-B3A4-4280-9898-53F050A985A1}" type="presParOf" srcId="{B6317FC2-81B7-4B23-B179-3E91A6D7C60E}" destId="{E03C8EEC-AC36-4ADC-9782-3BE1166810BD}" srcOrd="0" destOrd="0" presId="urn:microsoft.com/office/officeart/2005/8/layout/hProcess11"/>
    <dgm:cxn modelId="{789D66F1-4D03-4F90-8F68-6881948B2DF7}" type="presParOf" srcId="{E03C8EEC-AC36-4ADC-9782-3BE1166810BD}" destId="{2675DDCC-B76B-4AC9-B234-69CB841F5EBD}" srcOrd="0" destOrd="0" presId="urn:microsoft.com/office/officeart/2005/8/layout/hProcess11"/>
    <dgm:cxn modelId="{E90073E1-FE1C-47D8-B676-17C605F49620}" type="presParOf" srcId="{E03C8EEC-AC36-4ADC-9782-3BE1166810BD}" destId="{76798607-FA05-4017-8A35-F1BB3A4E9C51}" srcOrd="1" destOrd="0" presId="urn:microsoft.com/office/officeart/2005/8/layout/hProcess11"/>
    <dgm:cxn modelId="{80A519B5-FE4B-4A5F-B578-E028E257E9F9}" type="presParOf" srcId="{E03C8EEC-AC36-4ADC-9782-3BE1166810BD}" destId="{F818CA8B-DC2B-41D7-9600-549C4C6FE345}" srcOrd="2" destOrd="0" presId="urn:microsoft.com/office/officeart/2005/8/layout/hProcess11"/>
    <dgm:cxn modelId="{F8616BC0-8E8C-40CA-A846-60B1159785C5}" type="presParOf" srcId="{B6317FC2-81B7-4B23-B179-3E91A6D7C60E}" destId="{A6BC138A-B710-4EF3-859D-3EF1166764F4}" srcOrd="1" destOrd="0" presId="urn:microsoft.com/office/officeart/2005/8/layout/hProcess11"/>
    <dgm:cxn modelId="{40BD8404-E4FF-4D5C-8B1F-33CED7DB5CFB}" type="presParOf" srcId="{B6317FC2-81B7-4B23-B179-3E91A6D7C60E}" destId="{735C19E1-EB9B-4A89-B76D-9A0725A13EF0}" srcOrd="2" destOrd="0" presId="urn:microsoft.com/office/officeart/2005/8/layout/hProcess11"/>
    <dgm:cxn modelId="{25D6645A-75DE-4BD5-9D9E-26723D761344}" type="presParOf" srcId="{735C19E1-EB9B-4A89-B76D-9A0725A13EF0}" destId="{4D159F86-8824-45C7-9227-962907AE4BA0}" srcOrd="0" destOrd="0" presId="urn:microsoft.com/office/officeart/2005/8/layout/hProcess11"/>
    <dgm:cxn modelId="{DE235542-58AB-4410-AEFD-58EE435C7A1F}" type="presParOf" srcId="{735C19E1-EB9B-4A89-B76D-9A0725A13EF0}" destId="{52DA33D9-7E9F-484C-BDA1-210E06F62811}" srcOrd="1" destOrd="0" presId="urn:microsoft.com/office/officeart/2005/8/layout/hProcess11"/>
    <dgm:cxn modelId="{8928CB8E-FCA2-4C28-854C-A9D4181E2CF7}" type="presParOf" srcId="{735C19E1-EB9B-4A89-B76D-9A0725A13EF0}" destId="{C74129C5-D32B-40C1-B738-3BA51E73FE6B}" srcOrd="2" destOrd="0" presId="urn:microsoft.com/office/officeart/2005/8/layout/hProcess11"/>
    <dgm:cxn modelId="{82B00AA2-CEF5-4037-99FD-C0506723F592}" type="presParOf" srcId="{B6317FC2-81B7-4B23-B179-3E91A6D7C60E}" destId="{4C7B6B89-ACA5-4930-A899-61587CBFF3F1}" srcOrd="3" destOrd="0" presId="urn:microsoft.com/office/officeart/2005/8/layout/hProcess11"/>
    <dgm:cxn modelId="{FB9953BE-3F4E-4D2E-B5AC-19E253ABAC4E}" type="presParOf" srcId="{B6317FC2-81B7-4B23-B179-3E91A6D7C60E}" destId="{E653502A-0CD9-4047-A4CD-45FF968ED595}" srcOrd="4" destOrd="0" presId="urn:microsoft.com/office/officeart/2005/8/layout/hProcess11"/>
    <dgm:cxn modelId="{DE366221-E703-4CBD-80A8-77A7DFA0E31B}" type="presParOf" srcId="{E653502A-0CD9-4047-A4CD-45FF968ED595}" destId="{D2FFFD62-D215-45E7-9776-8C12447C01B4}" srcOrd="0" destOrd="0" presId="urn:microsoft.com/office/officeart/2005/8/layout/hProcess11"/>
    <dgm:cxn modelId="{54CE26F4-1FCD-4507-868E-008F1AFF9C22}" type="presParOf" srcId="{E653502A-0CD9-4047-A4CD-45FF968ED595}" destId="{33681323-4293-4F93-9FB0-8FFEF435CEFB}" srcOrd="1" destOrd="0" presId="urn:microsoft.com/office/officeart/2005/8/layout/hProcess11"/>
    <dgm:cxn modelId="{EABD3DD4-DE52-4A4F-B292-C99A21576949}" type="presParOf" srcId="{E653502A-0CD9-4047-A4CD-45FF968ED595}" destId="{88459225-BB50-4A25-B22E-DD75C60E007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F69A3E-D01B-4B49-8B1C-1350832BC114}" type="doc">
      <dgm:prSet loTypeId="urn:microsoft.com/office/officeart/2005/8/layout/hProcess11" loCatId="process" qsTypeId="urn:microsoft.com/office/officeart/2005/8/quickstyle/simple1" qsCatId="simple" csTypeId="urn:microsoft.com/office/officeart/2005/8/colors/accent6_4" csCatId="accent6" phldr="1"/>
      <dgm:spPr/>
    </dgm:pt>
    <dgm:pt modelId="{ECCDE9CF-5E4F-434B-ACF1-49C409DC7D78}">
      <dgm:prSet phldrT="[Text]"/>
      <dgm:spPr/>
      <dgm:t>
        <a:bodyPr/>
        <a:lstStyle/>
        <a:p>
          <a:pPr rtl="1"/>
          <a:r>
            <a:rPr lang="he-IL" dirty="0" smtClean="0"/>
            <a:t>כתיבת תסריטים</a:t>
          </a:r>
          <a:endParaRPr lang="he-IL" dirty="0"/>
        </a:p>
      </dgm:t>
    </dgm:pt>
    <dgm:pt modelId="{695CD872-8A8F-4E3C-B6DA-5700C7C35668}" type="par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AAEAE485-608F-4083-ADA2-9616D004E25E}" type="sibTrans" cxnId="{23DB8F81-A592-42C4-9BEE-64934A5FF2D9}">
      <dgm:prSet/>
      <dgm:spPr/>
      <dgm:t>
        <a:bodyPr/>
        <a:lstStyle/>
        <a:p>
          <a:pPr rtl="1"/>
          <a:endParaRPr lang="he-IL"/>
        </a:p>
      </dgm:t>
    </dgm:pt>
    <dgm:pt modelId="{A5B74F0A-0BF8-4FBD-A2B8-0F4B47CC3F3D}">
      <dgm:prSet phldrT="[Text]"/>
      <dgm:spPr/>
      <dgm:t>
        <a:bodyPr/>
        <a:lstStyle/>
        <a:p>
          <a:pPr rtl="1"/>
          <a:r>
            <a:rPr lang="he-IL" dirty="0" smtClean="0"/>
            <a:t>בדיקות מסכים</a:t>
          </a:r>
          <a:endParaRPr lang="he-IL" dirty="0"/>
        </a:p>
      </dgm:t>
    </dgm:pt>
    <dgm:pt modelId="{40C82B75-65CF-4F32-9147-E0DEBE18061C}" type="parTrans" cxnId="{6222ED43-6DCE-4826-9753-30D7F2111D6B}">
      <dgm:prSet/>
      <dgm:spPr/>
      <dgm:t>
        <a:bodyPr/>
        <a:lstStyle/>
        <a:p>
          <a:pPr rtl="1"/>
          <a:endParaRPr lang="he-IL"/>
        </a:p>
      </dgm:t>
    </dgm:pt>
    <dgm:pt modelId="{8922BB55-F4CC-49BF-ABE4-5567FDCD8A95}" type="sibTrans" cxnId="{6222ED43-6DCE-4826-9753-30D7F2111D6B}">
      <dgm:prSet/>
      <dgm:spPr/>
      <dgm:t>
        <a:bodyPr/>
        <a:lstStyle/>
        <a:p>
          <a:pPr rtl="1"/>
          <a:endParaRPr lang="he-IL"/>
        </a:p>
      </dgm:t>
    </dgm:pt>
    <dgm:pt modelId="{B3504D9C-116C-4121-9ED9-9B8C0563AA33}">
      <dgm:prSet phldrT="[Text]"/>
      <dgm:spPr/>
      <dgm:t>
        <a:bodyPr/>
        <a:lstStyle/>
        <a:p>
          <a:pPr rtl="1"/>
          <a:r>
            <a:rPr lang="he-IL" dirty="0" smtClean="0"/>
            <a:t>בדיקות קבלה</a:t>
          </a:r>
          <a:endParaRPr lang="he-IL" dirty="0"/>
        </a:p>
      </dgm:t>
    </dgm:pt>
    <dgm:pt modelId="{8D62AC75-50C9-4569-9262-AE18C81F268D}" type="parTrans" cxnId="{6D039D11-BBC5-4C4A-9BEB-CB036D139279}">
      <dgm:prSet/>
      <dgm:spPr/>
      <dgm:t>
        <a:bodyPr/>
        <a:lstStyle/>
        <a:p>
          <a:pPr rtl="1"/>
          <a:endParaRPr lang="he-IL"/>
        </a:p>
      </dgm:t>
    </dgm:pt>
    <dgm:pt modelId="{0DDFA494-8A99-4513-A562-AFE189C20D6E}" type="sibTrans" cxnId="{6D039D11-BBC5-4C4A-9BEB-CB036D139279}">
      <dgm:prSet/>
      <dgm:spPr/>
      <dgm:t>
        <a:bodyPr/>
        <a:lstStyle/>
        <a:p>
          <a:pPr rtl="1"/>
          <a:endParaRPr lang="he-IL"/>
        </a:p>
      </dgm:t>
    </dgm:pt>
    <dgm:pt modelId="{2CBF4800-21C4-450E-BDCE-E8CEB8D23F67}">
      <dgm:prSet phldrT="[Text]"/>
      <dgm:spPr/>
      <dgm:t>
        <a:bodyPr/>
        <a:lstStyle/>
        <a:p>
          <a:pPr rtl="1"/>
          <a:r>
            <a:rPr lang="he-IL" dirty="0" smtClean="0"/>
            <a:t>ייצור</a:t>
          </a:r>
          <a:endParaRPr lang="he-IL" dirty="0"/>
        </a:p>
      </dgm:t>
    </dgm:pt>
    <dgm:pt modelId="{279FEEA2-1DB1-4643-A22E-7F806536DD9C}" type="parTrans" cxnId="{30CF8918-18F8-44BB-AA51-3438D09042E0}">
      <dgm:prSet/>
      <dgm:spPr/>
      <dgm:t>
        <a:bodyPr/>
        <a:lstStyle/>
        <a:p>
          <a:pPr rtl="1"/>
          <a:endParaRPr lang="he-IL"/>
        </a:p>
      </dgm:t>
    </dgm:pt>
    <dgm:pt modelId="{9A56EFA7-B53C-41C4-8754-E2F7B5EE2149}" type="sibTrans" cxnId="{30CF8918-18F8-44BB-AA51-3438D09042E0}">
      <dgm:prSet/>
      <dgm:spPr/>
      <dgm:t>
        <a:bodyPr/>
        <a:lstStyle/>
        <a:p>
          <a:pPr rtl="1"/>
          <a:endParaRPr lang="he-IL"/>
        </a:p>
      </dgm:t>
    </dgm:pt>
    <dgm:pt modelId="{1890A667-F486-49A3-AEBF-CA3F4E7E2E8D}">
      <dgm:prSet phldrT="[Text]"/>
      <dgm:spPr/>
      <dgm:t>
        <a:bodyPr/>
        <a:lstStyle/>
        <a:p>
          <a:pPr rtl="1"/>
          <a:r>
            <a:rPr lang="he-IL" dirty="0" smtClean="0"/>
            <a:t>בדיקות שירותים</a:t>
          </a:r>
          <a:endParaRPr lang="he-IL" dirty="0"/>
        </a:p>
      </dgm:t>
    </dgm:pt>
    <dgm:pt modelId="{3FFB7B74-3A35-4CAF-961C-F577CAC6086F}" type="parTrans" cxnId="{0255CAB0-E32F-4A43-A203-34612461DF75}">
      <dgm:prSet/>
      <dgm:spPr/>
      <dgm:t>
        <a:bodyPr/>
        <a:lstStyle/>
        <a:p>
          <a:pPr rtl="1"/>
          <a:endParaRPr lang="he-IL"/>
        </a:p>
      </dgm:t>
    </dgm:pt>
    <dgm:pt modelId="{7B4C8902-CD8F-4BE2-8CC1-3EFC1672F606}" type="sibTrans" cxnId="{0255CAB0-E32F-4A43-A203-34612461DF75}">
      <dgm:prSet/>
      <dgm:spPr/>
      <dgm:t>
        <a:bodyPr/>
        <a:lstStyle/>
        <a:p>
          <a:pPr rtl="1"/>
          <a:endParaRPr lang="he-IL"/>
        </a:p>
      </dgm:t>
    </dgm:pt>
    <dgm:pt modelId="{9F9AA7DC-056B-45AD-AF36-9EC8533FD1AB}" type="pres">
      <dgm:prSet presAssocID="{A6F69A3E-D01B-4B49-8B1C-1350832BC114}" presName="Name0" presStyleCnt="0">
        <dgm:presLayoutVars>
          <dgm:dir val="rev"/>
          <dgm:resizeHandles val="exact"/>
        </dgm:presLayoutVars>
      </dgm:prSet>
      <dgm:spPr/>
    </dgm:pt>
    <dgm:pt modelId="{795F7FCF-506E-4EE4-8757-52DB7F0A9715}" type="pres">
      <dgm:prSet presAssocID="{A6F69A3E-D01B-4B49-8B1C-1350832BC114}" presName="arrow" presStyleLbl="bgShp" presStyleIdx="0" presStyleCnt="1"/>
      <dgm:spPr/>
    </dgm:pt>
    <dgm:pt modelId="{B6317FC2-81B7-4B23-B179-3E91A6D7C60E}" type="pres">
      <dgm:prSet presAssocID="{A6F69A3E-D01B-4B49-8B1C-1350832BC114}" presName="points" presStyleCnt="0"/>
      <dgm:spPr/>
    </dgm:pt>
    <dgm:pt modelId="{E03C8EEC-AC36-4ADC-9782-3BE1166810BD}" type="pres">
      <dgm:prSet presAssocID="{ECCDE9CF-5E4F-434B-ACF1-49C409DC7D78}" presName="compositeA" presStyleCnt="0"/>
      <dgm:spPr/>
    </dgm:pt>
    <dgm:pt modelId="{2675DDCC-B76B-4AC9-B234-69CB841F5EBD}" type="pres">
      <dgm:prSet presAssocID="{ECCDE9CF-5E4F-434B-ACF1-49C409DC7D78}" presName="textA" presStyleLbl="revTx" presStyleIdx="0" presStyleCnt="5" custScaleX="64975" custLinFactX="-58105" custLinFactNeighborX="-1000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798607-FA05-4017-8A35-F1BB3A4E9C51}" type="pres">
      <dgm:prSet presAssocID="{ECCDE9CF-5E4F-434B-ACF1-49C409DC7D78}" presName="circleA" presStyleLbl="node1" presStyleIdx="0" presStyleCnt="5" custLinFactX="-1200000" custLinFactNeighborX="-1207326"/>
      <dgm:spPr/>
    </dgm:pt>
    <dgm:pt modelId="{F818CA8B-DC2B-41D7-9600-549C4C6FE345}" type="pres">
      <dgm:prSet presAssocID="{ECCDE9CF-5E4F-434B-ACF1-49C409DC7D78}" presName="spaceA" presStyleCnt="0"/>
      <dgm:spPr/>
    </dgm:pt>
    <dgm:pt modelId="{A6BC138A-B710-4EF3-859D-3EF1166764F4}" type="pres">
      <dgm:prSet presAssocID="{AAEAE485-608F-4083-ADA2-9616D004E25E}" presName="space" presStyleCnt="0"/>
      <dgm:spPr/>
    </dgm:pt>
    <dgm:pt modelId="{568A92CE-43DF-42AB-9508-2B597753B50E}" type="pres">
      <dgm:prSet presAssocID="{1890A667-F486-49A3-AEBF-CA3F4E7E2E8D}" presName="compositeB" presStyleCnt="0"/>
      <dgm:spPr/>
    </dgm:pt>
    <dgm:pt modelId="{FFF883B8-D34C-4397-B35C-8F29B7D6556F}" type="pres">
      <dgm:prSet presAssocID="{1890A667-F486-49A3-AEBF-CA3F4E7E2E8D}" presName="textB" presStyleLbl="revTx" presStyleIdx="1" presStyleCnt="5" custLinFactX="-72422" custLinFactNeighborX="-1000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0D9E3CB-6D1B-4AF8-A1D1-6F4794FA959D}" type="pres">
      <dgm:prSet presAssocID="{1890A667-F486-49A3-AEBF-CA3F4E7E2E8D}" presName="circleB" presStyleLbl="node1" presStyleIdx="1" presStyleCnt="5" custLinFactX="-1300000" custLinFactNeighborX="-1325211"/>
      <dgm:spPr/>
    </dgm:pt>
    <dgm:pt modelId="{27AE5B40-A96A-4CD3-9AB9-143DA068F0E8}" type="pres">
      <dgm:prSet presAssocID="{1890A667-F486-49A3-AEBF-CA3F4E7E2E8D}" presName="spaceB" presStyleCnt="0"/>
      <dgm:spPr/>
    </dgm:pt>
    <dgm:pt modelId="{4ADB9B69-A307-4023-BD92-358F511072EE}" type="pres">
      <dgm:prSet presAssocID="{7B4C8902-CD8F-4BE2-8CC1-3EFC1672F606}" presName="space" presStyleCnt="0"/>
      <dgm:spPr/>
    </dgm:pt>
    <dgm:pt modelId="{947FD69A-03C5-4CA1-BE2A-246B4E2C48EC}" type="pres">
      <dgm:prSet presAssocID="{A5B74F0A-0BF8-4FBD-A2B8-0F4B47CC3F3D}" presName="compositeA" presStyleCnt="0"/>
      <dgm:spPr/>
    </dgm:pt>
    <dgm:pt modelId="{9EC62C98-0F88-419C-974F-C733753812CC}" type="pres">
      <dgm:prSet presAssocID="{A5B74F0A-0BF8-4FBD-A2B8-0F4B47CC3F3D}" presName="textA" presStyleLbl="revTx" presStyleIdx="2" presStyleCnt="5" custLinFactX="-78370" custLinFactNeighborX="-1000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190D7A7-6DDF-45CA-83DB-8808E8A081CB}" type="pres">
      <dgm:prSet presAssocID="{A5B74F0A-0BF8-4FBD-A2B8-0F4B47CC3F3D}" presName="circleA" presStyleLbl="node1" presStyleIdx="2" presStyleCnt="5" custLinFactX="-1315570" custLinFactNeighborX="-1400000"/>
      <dgm:spPr/>
    </dgm:pt>
    <dgm:pt modelId="{C7574703-A46F-4CD5-9619-B108BC2FBDAE}" type="pres">
      <dgm:prSet presAssocID="{A5B74F0A-0BF8-4FBD-A2B8-0F4B47CC3F3D}" presName="spaceA" presStyleCnt="0"/>
      <dgm:spPr/>
    </dgm:pt>
    <dgm:pt modelId="{8D6AFEA4-BA6D-4815-8647-0BACBCFB1084}" type="pres">
      <dgm:prSet presAssocID="{8922BB55-F4CC-49BF-ABE4-5567FDCD8A95}" presName="space" presStyleCnt="0"/>
      <dgm:spPr/>
    </dgm:pt>
    <dgm:pt modelId="{9A853623-63DD-4F72-8A59-79CD552A9A34}" type="pres">
      <dgm:prSet presAssocID="{B3504D9C-116C-4121-9ED9-9B8C0563AA33}" presName="compositeB" presStyleCnt="0"/>
      <dgm:spPr/>
    </dgm:pt>
    <dgm:pt modelId="{00A27537-C8ED-491D-BD5F-7FE36EC0D5DD}" type="pres">
      <dgm:prSet presAssocID="{B3504D9C-116C-4121-9ED9-9B8C0563AA33}" presName="textB" presStyleLbl="revTx" presStyleIdx="3" presStyleCnt="5" custScaleX="68633" custLinFactX="-34312" custLinFactNeighborX="-1000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14AB66C-6E76-4C6F-94B0-D8527C97128F}" type="pres">
      <dgm:prSet presAssocID="{B3504D9C-116C-4121-9ED9-9B8C0563AA33}" presName="circleB" presStyleLbl="node1" presStyleIdx="3" presStyleCnt="5" custLinFactX="-1000000" custLinFactNeighborX="-1045062"/>
      <dgm:spPr/>
    </dgm:pt>
    <dgm:pt modelId="{9BA278BC-E2A2-4098-A661-669C18FFD98E}" type="pres">
      <dgm:prSet presAssocID="{B3504D9C-116C-4121-9ED9-9B8C0563AA33}" presName="spaceB" presStyleCnt="0"/>
      <dgm:spPr/>
    </dgm:pt>
    <dgm:pt modelId="{0E47412E-43A3-4D4F-967E-BB21E8B7666B}" type="pres">
      <dgm:prSet presAssocID="{0DDFA494-8A99-4513-A562-AFE189C20D6E}" presName="space" presStyleCnt="0"/>
      <dgm:spPr/>
    </dgm:pt>
    <dgm:pt modelId="{9C941480-3974-4801-82F6-87032B9C88E5}" type="pres">
      <dgm:prSet presAssocID="{2CBF4800-21C4-450E-BDCE-E8CEB8D23F67}" presName="compositeA" presStyleCnt="0"/>
      <dgm:spPr/>
    </dgm:pt>
    <dgm:pt modelId="{7B7CA61A-1C7F-4E68-A3F2-D1072EBECD61}" type="pres">
      <dgm:prSet presAssocID="{2CBF4800-21C4-450E-BDCE-E8CEB8D23F67}" presName="textA" presStyleLbl="revTx" presStyleIdx="4" presStyleCnt="5" custScaleX="45271" custLinFactNeighborX="-8331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79471D-4625-443A-9F64-0A9E08428B28}" type="pres">
      <dgm:prSet presAssocID="{2CBF4800-21C4-450E-BDCE-E8CEB8D23F67}" presName="circleA" presStyleLbl="node1" presStyleIdx="4" presStyleCnt="5" custLinFactX="-680339" custLinFactNeighborX="-700000"/>
      <dgm:spPr/>
    </dgm:pt>
    <dgm:pt modelId="{777F4EE8-8470-4EDC-AF2C-0304D52C47B6}" type="pres">
      <dgm:prSet presAssocID="{2CBF4800-21C4-450E-BDCE-E8CEB8D23F67}" presName="spaceA" presStyleCnt="0"/>
      <dgm:spPr/>
    </dgm:pt>
  </dgm:ptLst>
  <dgm:cxnLst>
    <dgm:cxn modelId="{6D039D11-BBC5-4C4A-9BEB-CB036D139279}" srcId="{A6F69A3E-D01B-4B49-8B1C-1350832BC114}" destId="{B3504D9C-116C-4121-9ED9-9B8C0563AA33}" srcOrd="3" destOrd="0" parTransId="{8D62AC75-50C9-4569-9262-AE18C81F268D}" sibTransId="{0DDFA494-8A99-4513-A562-AFE189C20D6E}"/>
    <dgm:cxn modelId="{23DB8F81-A592-42C4-9BEE-64934A5FF2D9}" srcId="{A6F69A3E-D01B-4B49-8B1C-1350832BC114}" destId="{ECCDE9CF-5E4F-434B-ACF1-49C409DC7D78}" srcOrd="0" destOrd="0" parTransId="{695CD872-8A8F-4E3C-B6DA-5700C7C35668}" sibTransId="{AAEAE485-608F-4083-ADA2-9616D004E25E}"/>
    <dgm:cxn modelId="{0255CAB0-E32F-4A43-A203-34612461DF75}" srcId="{A6F69A3E-D01B-4B49-8B1C-1350832BC114}" destId="{1890A667-F486-49A3-AEBF-CA3F4E7E2E8D}" srcOrd="1" destOrd="0" parTransId="{3FFB7B74-3A35-4CAF-961C-F577CAC6086F}" sibTransId="{7B4C8902-CD8F-4BE2-8CC1-3EFC1672F606}"/>
    <dgm:cxn modelId="{A7C54768-09B8-4D8C-9779-EC7332F0D357}" type="presOf" srcId="{B3504D9C-116C-4121-9ED9-9B8C0563AA33}" destId="{00A27537-C8ED-491D-BD5F-7FE36EC0D5DD}" srcOrd="0" destOrd="0" presId="urn:microsoft.com/office/officeart/2005/8/layout/hProcess11"/>
    <dgm:cxn modelId="{6222ED43-6DCE-4826-9753-30D7F2111D6B}" srcId="{A6F69A3E-D01B-4B49-8B1C-1350832BC114}" destId="{A5B74F0A-0BF8-4FBD-A2B8-0F4B47CC3F3D}" srcOrd="2" destOrd="0" parTransId="{40C82B75-65CF-4F32-9147-E0DEBE18061C}" sibTransId="{8922BB55-F4CC-49BF-ABE4-5567FDCD8A95}"/>
    <dgm:cxn modelId="{C46AF1B9-8AD3-4561-81DA-28BAAC0F6F0B}" type="presOf" srcId="{ECCDE9CF-5E4F-434B-ACF1-49C409DC7D78}" destId="{2675DDCC-B76B-4AC9-B234-69CB841F5EBD}" srcOrd="0" destOrd="0" presId="urn:microsoft.com/office/officeart/2005/8/layout/hProcess11"/>
    <dgm:cxn modelId="{151B5070-E7FA-4CD0-9FED-32BFE3A3D673}" type="presOf" srcId="{1890A667-F486-49A3-AEBF-CA3F4E7E2E8D}" destId="{FFF883B8-D34C-4397-B35C-8F29B7D6556F}" srcOrd="0" destOrd="0" presId="urn:microsoft.com/office/officeart/2005/8/layout/hProcess11"/>
    <dgm:cxn modelId="{30CF8918-18F8-44BB-AA51-3438D09042E0}" srcId="{A6F69A3E-D01B-4B49-8B1C-1350832BC114}" destId="{2CBF4800-21C4-450E-BDCE-E8CEB8D23F67}" srcOrd="4" destOrd="0" parTransId="{279FEEA2-1DB1-4643-A22E-7F806536DD9C}" sibTransId="{9A56EFA7-B53C-41C4-8754-E2F7B5EE2149}"/>
    <dgm:cxn modelId="{3AB02CB3-7770-42DF-9BC1-68A5813FF5A1}" type="presOf" srcId="{A5B74F0A-0BF8-4FBD-A2B8-0F4B47CC3F3D}" destId="{9EC62C98-0F88-419C-974F-C733753812CC}" srcOrd="0" destOrd="0" presId="urn:microsoft.com/office/officeart/2005/8/layout/hProcess11"/>
    <dgm:cxn modelId="{3A7F9E88-CF17-421B-92B7-81B3F8368EE9}" type="presOf" srcId="{A6F69A3E-D01B-4B49-8B1C-1350832BC114}" destId="{9F9AA7DC-056B-45AD-AF36-9EC8533FD1AB}" srcOrd="0" destOrd="0" presId="urn:microsoft.com/office/officeart/2005/8/layout/hProcess11"/>
    <dgm:cxn modelId="{E77909D8-9ECA-431D-B330-0AF01DEB91EB}" type="presOf" srcId="{2CBF4800-21C4-450E-BDCE-E8CEB8D23F67}" destId="{7B7CA61A-1C7F-4E68-A3F2-D1072EBECD61}" srcOrd="0" destOrd="0" presId="urn:microsoft.com/office/officeart/2005/8/layout/hProcess11"/>
    <dgm:cxn modelId="{D3523D87-AF79-4D16-81C6-55E802F2345B}" type="presParOf" srcId="{9F9AA7DC-056B-45AD-AF36-9EC8533FD1AB}" destId="{795F7FCF-506E-4EE4-8757-52DB7F0A9715}" srcOrd="0" destOrd="0" presId="urn:microsoft.com/office/officeart/2005/8/layout/hProcess11"/>
    <dgm:cxn modelId="{B6BE0F92-91D0-4B18-97D5-639BF319A8F8}" type="presParOf" srcId="{9F9AA7DC-056B-45AD-AF36-9EC8533FD1AB}" destId="{B6317FC2-81B7-4B23-B179-3E91A6D7C60E}" srcOrd="1" destOrd="0" presId="urn:microsoft.com/office/officeart/2005/8/layout/hProcess11"/>
    <dgm:cxn modelId="{BEB420AE-A598-406D-A308-DD49FA3536B1}" type="presParOf" srcId="{B6317FC2-81B7-4B23-B179-3E91A6D7C60E}" destId="{E03C8EEC-AC36-4ADC-9782-3BE1166810BD}" srcOrd="0" destOrd="0" presId="urn:microsoft.com/office/officeart/2005/8/layout/hProcess11"/>
    <dgm:cxn modelId="{41AE7B60-264B-4A9E-92FC-459307B4ABCC}" type="presParOf" srcId="{E03C8EEC-AC36-4ADC-9782-3BE1166810BD}" destId="{2675DDCC-B76B-4AC9-B234-69CB841F5EBD}" srcOrd="0" destOrd="0" presId="urn:microsoft.com/office/officeart/2005/8/layout/hProcess11"/>
    <dgm:cxn modelId="{39BE58BF-A646-46C6-B42D-E0B6FA50BDB2}" type="presParOf" srcId="{E03C8EEC-AC36-4ADC-9782-3BE1166810BD}" destId="{76798607-FA05-4017-8A35-F1BB3A4E9C51}" srcOrd="1" destOrd="0" presId="urn:microsoft.com/office/officeart/2005/8/layout/hProcess11"/>
    <dgm:cxn modelId="{8794D538-5A50-442B-99D2-486001F22B4F}" type="presParOf" srcId="{E03C8EEC-AC36-4ADC-9782-3BE1166810BD}" destId="{F818CA8B-DC2B-41D7-9600-549C4C6FE345}" srcOrd="2" destOrd="0" presId="urn:microsoft.com/office/officeart/2005/8/layout/hProcess11"/>
    <dgm:cxn modelId="{CF32DEBE-5607-42FB-B821-803CBC7E2A06}" type="presParOf" srcId="{B6317FC2-81B7-4B23-B179-3E91A6D7C60E}" destId="{A6BC138A-B710-4EF3-859D-3EF1166764F4}" srcOrd="1" destOrd="0" presId="urn:microsoft.com/office/officeart/2005/8/layout/hProcess11"/>
    <dgm:cxn modelId="{F4D9E36F-BF86-401E-B873-69A5F6D479BC}" type="presParOf" srcId="{B6317FC2-81B7-4B23-B179-3E91A6D7C60E}" destId="{568A92CE-43DF-42AB-9508-2B597753B50E}" srcOrd="2" destOrd="0" presId="urn:microsoft.com/office/officeart/2005/8/layout/hProcess11"/>
    <dgm:cxn modelId="{DC0C3C9E-1EC1-4072-8FC5-B2E6722B9D4F}" type="presParOf" srcId="{568A92CE-43DF-42AB-9508-2B597753B50E}" destId="{FFF883B8-D34C-4397-B35C-8F29B7D6556F}" srcOrd="0" destOrd="0" presId="urn:microsoft.com/office/officeart/2005/8/layout/hProcess11"/>
    <dgm:cxn modelId="{E014203D-542A-4E94-B32B-783F003991B2}" type="presParOf" srcId="{568A92CE-43DF-42AB-9508-2B597753B50E}" destId="{10D9E3CB-6D1B-4AF8-A1D1-6F4794FA959D}" srcOrd="1" destOrd="0" presId="urn:microsoft.com/office/officeart/2005/8/layout/hProcess11"/>
    <dgm:cxn modelId="{9F6ACE79-BC22-4C99-8EC8-988019967E52}" type="presParOf" srcId="{568A92CE-43DF-42AB-9508-2B597753B50E}" destId="{27AE5B40-A96A-4CD3-9AB9-143DA068F0E8}" srcOrd="2" destOrd="0" presId="urn:microsoft.com/office/officeart/2005/8/layout/hProcess11"/>
    <dgm:cxn modelId="{072D68C4-84A4-4636-BB67-9DBB4B32BB46}" type="presParOf" srcId="{B6317FC2-81B7-4B23-B179-3E91A6D7C60E}" destId="{4ADB9B69-A307-4023-BD92-358F511072EE}" srcOrd="3" destOrd="0" presId="urn:microsoft.com/office/officeart/2005/8/layout/hProcess11"/>
    <dgm:cxn modelId="{A455A174-F5A3-4CC5-A7DB-998AC81B705C}" type="presParOf" srcId="{B6317FC2-81B7-4B23-B179-3E91A6D7C60E}" destId="{947FD69A-03C5-4CA1-BE2A-246B4E2C48EC}" srcOrd="4" destOrd="0" presId="urn:microsoft.com/office/officeart/2005/8/layout/hProcess11"/>
    <dgm:cxn modelId="{3445984D-0109-4AEC-8764-337875DFB907}" type="presParOf" srcId="{947FD69A-03C5-4CA1-BE2A-246B4E2C48EC}" destId="{9EC62C98-0F88-419C-974F-C733753812CC}" srcOrd="0" destOrd="0" presId="urn:microsoft.com/office/officeart/2005/8/layout/hProcess11"/>
    <dgm:cxn modelId="{9FCFBAFF-F755-4718-B8F2-A91AD0913EAC}" type="presParOf" srcId="{947FD69A-03C5-4CA1-BE2A-246B4E2C48EC}" destId="{8190D7A7-6DDF-45CA-83DB-8808E8A081CB}" srcOrd="1" destOrd="0" presId="urn:microsoft.com/office/officeart/2005/8/layout/hProcess11"/>
    <dgm:cxn modelId="{8E714B56-3521-4A14-9DC6-523C23DF1DE6}" type="presParOf" srcId="{947FD69A-03C5-4CA1-BE2A-246B4E2C48EC}" destId="{C7574703-A46F-4CD5-9619-B108BC2FBDAE}" srcOrd="2" destOrd="0" presId="urn:microsoft.com/office/officeart/2005/8/layout/hProcess11"/>
    <dgm:cxn modelId="{B894917D-2DD1-493D-94E7-7CA63E3BA62B}" type="presParOf" srcId="{B6317FC2-81B7-4B23-B179-3E91A6D7C60E}" destId="{8D6AFEA4-BA6D-4815-8647-0BACBCFB1084}" srcOrd="5" destOrd="0" presId="urn:microsoft.com/office/officeart/2005/8/layout/hProcess11"/>
    <dgm:cxn modelId="{E1EED143-8E54-4279-8A3F-062FFF09A15B}" type="presParOf" srcId="{B6317FC2-81B7-4B23-B179-3E91A6D7C60E}" destId="{9A853623-63DD-4F72-8A59-79CD552A9A34}" srcOrd="6" destOrd="0" presId="urn:microsoft.com/office/officeart/2005/8/layout/hProcess11"/>
    <dgm:cxn modelId="{8B82AE44-F1BB-4973-BB0B-AD6E235512EC}" type="presParOf" srcId="{9A853623-63DD-4F72-8A59-79CD552A9A34}" destId="{00A27537-C8ED-491D-BD5F-7FE36EC0D5DD}" srcOrd="0" destOrd="0" presId="urn:microsoft.com/office/officeart/2005/8/layout/hProcess11"/>
    <dgm:cxn modelId="{66B97870-937A-4A62-A30B-8A60256DE618}" type="presParOf" srcId="{9A853623-63DD-4F72-8A59-79CD552A9A34}" destId="{714AB66C-6E76-4C6F-94B0-D8527C97128F}" srcOrd="1" destOrd="0" presId="urn:microsoft.com/office/officeart/2005/8/layout/hProcess11"/>
    <dgm:cxn modelId="{ACB1FE84-BD25-4030-9561-939A8640276E}" type="presParOf" srcId="{9A853623-63DD-4F72-8A59-79CD552A9A34}" destId="{9BA278BC-E2A2-4098-A661-669C18FFD98E}" srcOrd="2" destOrd="0" presId="urn:microsoft.com/office/officeart/2005/8/layout/hProcess11"/>
    <dgm:cxn modelId="{288BD841-0207-4F34-90EB-BB62EF7D8300}" type="presParOf" srcId="{B6317FC2-81B7-4B23-B179-3E91A6D7C60E}" destId="{0E47412E-43A3-4D4F-967E-BB21E8B7666B}" srcOrd="7" destOrd="0" presId="urn:microsoft.com/office/officeart/2005/8/layout/hProcess11"/>
    <dgm:cxn modelId="{F9ACA9CD-3AE5-463C-8C86-CEC7109745BB}" type="presParOf" srcId="{B6317FC2-81B7-4B23-B179-3E91A6D7C60E}" destId="{9C941480-3974-4801-82F6-87032B9C88E5}" srcOrd="8" destOrd="0" presId="urn:microsoft.com/office/officeart/2005/8/layout/hProcess11"/>
    <dgm:cxn modelId="{324BE5CC-C1EB-4D4E-96AD-EC94F8B2D254}" type="presParOf" srcId="{9C941480-3974-4801-82F6-87032B9C88E5}" destId="{7B7CA61A-1C7F-4E68-A3F2-D1072EBECD61}" srcOrd="0" destOrd="0" presId="urn:microsoft.com/office/officeart/2005/8/layout/hProcess11"/>
    <dgm:cxn modelId="{1283071E-BFF8-4172-93AE-994E73357C84}" type="presParOf" srcId="{9C941480-3974-4801-82F6-87032B9C88E5}" destId="{0A79471D-4625-443A-9F64-0A9E08428B28}" srcOrd="1" destOrd="0" presId="urn:microsoft.com/office/officeart/2005/8/layout/hProcess11"/>
    <dgm:cxn modelId="{29881AE4-D4A9-4479-AB1C-9054EB861012}" type="presParOf" srcId="{9C941480-3974-4801-82F6-87032B9C88E5}" destId="{777F4EE8-8470-4EDC-AF2C-0304D52C47B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A98DB-6F95-4E4D-B96F-84556EC22124}">
      <dsp:nvSpPr>
        <dsp:cNvPr id="0" name=""/>
        <dsp:cNvSpPr/>
      </dsp:nvSpPr>
      <dsp:spPr>
        <a:xfrm>
          <a:off x="2032000" y="0"/>
          <a:ext cx="2032000" cy="20320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תצוגה (קליינט)</a:t>
          </a:r>
          <a:endParaRPr lang="he-IL" sz="1400" kern="1200" dirty="0"/>
        </a:p>
      </dsp:txBody>
      <dsp:txXfrm>
        <a:off x="2540000" y="1016000"/>
        <a:ext cx="1016000" cy="1016000"/>
      </dsp:txXfrm>
    </dsp:sp>
    <dsp:sp modelId="{5ABB377C-FF5D-422A-8692-CE4BC585CC76}">
      <dsp:nvSpPr>
        <dsp:cNvPr id="0" name=""/>
        <dsp:cNvSpPr/>
      </dsp:nvSpPr>
      <dsp:spPr>
        <a:xfrm>
          <a:off x="1016000" y="2032000"/>
          <a:ext cx="2032000" cy="203200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ארכיטקטורה פיזית</a:t>
          </a:r>
          <a:endParaRPr lang="he-IL" sz="1400" kern="1200" dirty="0"/>
        </a:p>
      </dsp:txBody>
      <dsp:txXfrm>
        <a:off x="1524000" y="3048000"/>
        <a:ext cx="1016000" cy="1016000"/>
      </dsp:txXfrm>
    </dsp:sp>
    <dsp:sp modelId="{ABC05534-FCD1-4520-90BA-25ADFD4BCC80}">
      <dsp:nvSpPr>
        <dsp:cNvPr id="0" name=""/>
        <dsp:cNvSpPr/>
      </dsp:nvSpPr>
      <dsp:spPr>
        <a:xfrm rot="10800000">
          <a:off x="2032000" y="2032000"/>
          <a:ext cx="2032000" cy="203200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תשתיות שרת</a:t>
          </a:r>
          <a:endParaRPr lang="he-IL" sz="1400" kern="1200" dirty="0"/>
        </a:p>
      </dsp:txBody>
      <dsp:txXfrm rot="10800000">
        <a:off x="2540000" y="2032000"/>
        <a:ext cx="1016000" cy="1016000"/>
      </dsp:txXfrm>
    </dsp:sp>
    <dsp:sp modelId="{903CC61E-2428-45A9-B075-2B2BE077180D}">
      <dsp:nvSpPr>
        <dsp:cNvPr id="0" name=""/>
        <dsp:cNvSpPr/>
      </dsp:nvSpPr>
      <dsp:spPr>
        <a:xfrm>
          <a:off x="3048000" y="2032000"/>
          <a:ext cx="2032000" cy="203200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מערכות </a:t>
          </a:r>
          <a:r>
            <a:rPr lang="he-IL" sz="1400" kern="1200" dirty="0" smtClean="0"/>
            <a:t>ליבה (ספק המידע)</a:t>
          </a:r>
          <a:endParaRPr lang="he-IL" sz="1400" kern="1200" dirty="0"/>
        </a:p>
      </dsp:txBody>
      <dsp:txXfrm>
        <a:off x="3556000" y="3048000"/>
        <a:ext cx="1016000" cy="10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3D4E5-D5DA-4539-B4F1-51D64F7D1E60}">
      <dsp:nvSpPr>
        <dsp:cNvPr id="0" name=""/>
        <dsp:cNvSpPr/>
      </dsp:nvSpPr>
      <dsp:spPr>
        <a:xfrm>
          <a:off x="2713865" y="3930"/>
          <a:ext cx="1076653" cy="6998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ייזום</a:t>
          </a:r>
          <a:endParaRPr lang="he-IL" sz="1800" kern="1200" dirty="0"/>
        </a:p>
      </dsp:txBody>
      <dsp:txXfrm>
        <a:off x="2748028" y="38093"/>
        <a:ext cx="1008327" cy="631498"/>
      </dsp:txXfrm>
    </dsp:sp>
    <dsp:sp modelId="{200C4993-D5F5-4490-8578-6796B6D34CB2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3118191" y="100724"/>
              </a:moveTo>
              <a:arcTo wR="2426353" hR="2426353" stAng="17194016" swAng="67975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D14F3F-DFDE-4F0F-AFB2-39325C9043A5}">
      <dsp:nvSpPr>
        <dsp:cNvPr id="0" name=""/>
        <dsp:cNvSpPr/>
      </dsp:nvSpPr>
      <dsp:spPr>
        <a:xfrm>
          <a:off x="4429556" y="714592"/>
          <a:ext cx="1076653" cy="6998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דרישות</a:t>
          </a:r>
          <a:endParaRPr lang="he-IL" sz="1800" kern="1200" dirty="0"/>
        </a:p>
      </dsp:txBody>
      <dsp:txXfrm>
        <a:off x="4463719" y="748755"/>
        <a:ext cx="1008327" cy="631498"/>
      </dsp:txXfrm>
    </dsp:sp>
    <dsp:sp modelId="{1F51D3E6-0698-457D-BC59-FEC389CD9995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4546276" y="1246051"/>
              </a:moveTo>
              <a:arcTo wR="2426353" hR="2426353" stAng="19853545" swAng="940037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E205D-FE93-4E93-ACAC-312E0901D44C}">
      <dsp:nvSpPr>
        <dsp:cNvPr id="0" name=""/>
        <dsp:cNvSpPr/>
      </dsp:nvSpPr>
      <dsp:spPr>
        <a:xfrm>
          <a:off x="5140218" y="2430283"/>
          <a:ext cx="1076653" cy="6998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אפיון</a:t>
          </a:r>
          <a:endParaRPr lang="he-IL" sz="1800" kern="1200" dirty="0"/>
        </a:p>
      </dsp:txBody>
      <dsp:txXfrm>
        <a:off x="5174381" y="2464446"/>
        <a:ext cx="1008327" cy="631498"/>
      </dsp:txXfrm>
    </dsp:sp>
    <dsp:sp modelId="{85237109-92BA-48BD-B832-F4793D9C33AC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4786254" y="2990314"/>
              </a:moveTo>
              <a:arcTo wR="2426353" hR="2426353" stAng="806417" swAng="940037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E603A9-7CF9-41B5-B77E-474DD1F64FA7}">
      <dsp:nvSpPr>
        <dsp:cNvPr id="0" name=""/>
        <dsp:cNvSpPr/>
      </dsp:nvSpPr>
      <dsp:spPr>
        <a:xfrm>
          <a:off x="4429556" y="4145974"/>
          <a:ext cx="1076653" cy="6998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עיצוב</a:t>
          </a:r>
          <a:endParaRPr lang="he-IL" sz="1800" kern="1200" dirty="0"/>
        </a:p>
      </dsp:txBody>
      <dsp:txXfrm>
        <a:off x="4463719" y="4180137"/>
        <a:ext cx="1008327" cy="631498"/>
      </dsp:txXfrm>
    </dsp:sp>
    <dsp:sp modelId="{6EC51E5F-3A89-49B1-9CEA-A5F395C2059A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3561574" y="4570755"/>
              </a:moveTo>
              <a:arcTo wR="2426353" hR="2426353" stAng="3726227" swAng="679757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039C7-46B6-4AAD-982B-017FF9E06B40}">
      <dsp:nvSpPr>
        <dsp:cNvPr id="0" name=""/>
        <dsp:cNvSpPr/>
      </dsp:nvSpPr>
      <dsp:spPr>
        <a:xfrm>
          <a:off x="2713865" y="4856636"/>
          <a:ext cx="1076653" cy="69982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פיתוח</a:t>
          </a:r>
          <a:endParaRPr lang="he-IL" sz="1800" kern="1200" dirty="0"/>
        </a:p>
      </dsp:txBody>
      <dsp:txXfrm>
        <a:off x="2748028" y="4890799"/>
        <a:ext cx="1008327" cy="631498"/>
      </dsp:txXfrm>
    </dsp:sp>
    <dsp:sp modelId="{BAF77503-9824-4515-916A-5E15B1045ECA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1734514" y="4751981"/>
              </a:moveTo>
              <a:arcTo wR="2426353" hR="2426353" stAng="6394016" swAng="679757"/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93AB8-121A-4707-9FC0-76E6101CAA77}">
      <dsp:nvSpPr>
        <dsp:cNvPr id="0" name=""/>
        <dsp:cNvSpPr/>
      </dsp:nvSpPr>
      <dsp:spPr>
        <a:xfrm>
          <a:off x="998174" y="4145974"/>
          <a:ext cx="1076653" cy="6998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בדיקות מסירה</a:t>
          </a:r>
          <a:endParaRPr lang="he-IL" sz="1800" kern="1200" dirty="0"/>
        </a:p>
      </dsp:txBody>
      <dsp:txXfrm>
        <a:off x="1032337" y="4180137"/>
        <a:ext cx="1008327" cy="631498"/>
      </dsp:txXfrm>
    </dsp:sp>
    <dsp:sp modelId="{7A509E5E-DA5F-4237-A761-8825A8199EC3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306429" y="3606654"/>
              </a:moveTo>
              <a:arcTo wR="2426353" hR="2426353" stAng="9053545" swAng="94003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DDFBE-B27F-42B0-9989-2A2830D19EFD}">
      <dsp:nvSpPr>
        <dsp:cNvPr id="0" name=""/>
        <dsp:cNvSpPr/>
      </dsp:nvSpPr>
      <dsp:spPr>
        <a:xfrm>
          <a:off x="287512" y="2430283"/>
          <a:ext cx="1076653" cy="6998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בדיקות קבלה</a:t>
          </a:r>
          <a:endParaRPr lang="he-IL" sz="1800" kern="1200" dirty="0"/>
        </a:p>
      </dsp:txBody>
      <dsp:txXfrm>
        <a:off x="321675" y="2464446"/>
        <a:ext cx="1008327" cy="631498"/>
      </dsp:txXfrm>
    </dsp:sp>
    <dsp:sp modelId="{8F843893-4B6F-4D7E-9C19-8601CB6B5158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66451" y="1862391"/>
              </a:moveTo>
              <a:arcTo wR="2426353" hR="2426353" stAng="11606417" swAng="940037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EC35D-F348-43BB-BF2E-752344F51EE9}">
      <dsp:nvSpPr>
        <dsp:cNvPr id="0" name=""/>
        <dsp:cNvSpPr/>
      </dsp:nvSpPr>
      <dsp:spPr>
        <a:xfrm>
          <a:off x="998174" y="714592"/>
          <a:ext cx="1076653" cy="6998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פריסה לייצור</a:t>
          </a:r>
          <a:endParaRPr lang="he-IL" sz="1800" kern="1200" dirty="0"/>
        </a:p>
      </dsp:txBody>
      <dsp:txXfrm>
        <a:off x="1032337" y="748755"/>
        <a:ext cx="1008327" cy="631498"/>
      </dsp:txXfrm>
    </dsp:sp>
    <dsp:sp modelId="{EA550F84-0C09-442C-B003-9CD125B7EDF0}">
      <dsp:nvSpPr>
        <dsp:cNvPr id="0" name=""/>
        <dsp:cNvSpPr/>
      </dsp:nvSpPr>
      <dsp:spPr>
        <a:xfrm>
          <a:off x="825838" y="353842"/>
          <a:ext cx="4852706" cy="4852706"/>
        </a:xfrm>
        <a:custGeom>
          <a:avLst/>
          <a:gdLst/>
          <a:ahLst/>
          <a:cxnLst/>
          <a:rect l="0" t="0" r="0" b="0"/>
          <a:pathLst>
            <a:path>
              <a:moveTo>
                <a:pt x="1291131" y="281950"/>
              </a:moveTo>
              <a:arcTo wR="2426353" hR="2426353" stAng="14526227" swAng="679757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F7FCF-506E-4EE4-8757-52DB7F0A9715}">
      <dsp:nvSpPr>
        <dsp:cNvPr id="0" name=""/>
        <dsp:cNvSpPr/>
      </dsp:nvSpPr>
      <dsp:spPr>
        <a:xfrm rot="10800000">
          <a:off x="0" y="259228"/>
          <a:ext cx="7608168" cy="345638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5DDCC-B76B-4AC9-B234-69CB841F5EBD}">
      <dsp:nvSpPr>
        <dsp:cNvPr id="0" name=""/>
        <dsp:cNvSpPr/>
      </dsp:nvSpPr>
      <dsp:spPr>
        <a:xfrm>
          <a:off x="6978981" y="0"/>
          <a:ext cx="629186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ייזום</a:t>
          </a:r>
          <a:endParaRPr lang="he-IL" sz="1200" kern="1200" dirty="0"/>
        </a:p>
      </dsp:txBody>
      <dsp:txXfrm>
        <a:off x="6978981" y="0"/>
        <a:ext cx="629186" cy="345638"/>
      </dsp:txXfrm>
    </dsp:sp>
    <dsp:sp modelId="{76798607-FA05-4017-8A35-F1BB3A4E9C51}">
      <dsp:nvSpPr>
        <dsp:cNvPr id="0" name=""/>
        <dsp:cNvSpPr/>
      </dsp:nvSpPr>
      <dsp:spPr>
        <a:xfrm>
          <a:off x="7447603" y="388843"/>
          <a:ext cx="86409" cy="86409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3E496-AA92-4482-ADB3-3FB9D752B562}">
      <dsp:nvSpPr>
        <dsp:cNvPr id="0" name=""/>
        <dsp:cNvSpPr/>
      </dsp:nvSpPr>
      <dsp:spPr>
        <a:xfrm>
          <a:off x="5951976" y="518457"/>
          <a:ext cx="536153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UX</a:t>
          </a:r>
          <a:endParaRPr lang="he-IL" sz="1200" kern="1200" dirty="0"/>
        </a:p>
      </dsp:txBody>
      <dsp:txXfrm>
        <a:off x="5951976" y="518457"/>
        <a:ext cx="536153" cy="345638"/>
      </dsp:txXfrm>
    </dsp:sp>
    <dsp:sp modelId="{C939BE31-B932-4FDC-BA9C-2EFAF61E5608}">
      <dsp:nvSpPr>
        <dsp:cNvPr id="0" name=""/>
        <dsp:cNvSpPr/>
      </dsp:nvSpPr>
      <dsp:spPr>
        <a:xfrm>
          <a:off x="6176769" y="388843"/>
          <a:ext cx="86409" cy="86409"/>
        </a:xfrm>
        <a:prstGeom prst="ellipse">
          <a:avLst/>
        </a:prstGeom>
        <a:solidFill>
          <a:schemeClr val="accent2">
            <a:shade val="80000"/>
            <a:hueOff val="259796"/>
            <a:satOff val="-11129"/>
            <a:lumOff val="153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07CEB-BC25-4678-B0EA-9B4EE304430A}">
      <dsp:nvSpPr>
        <dsp:cNvPr id="0" name=""/>
        <dsp:cNvSpPr/>
      </dsp:nvSpPr>
      <dsp:spPr>
        <a:xfrm>
          <a:off x="5112130" y="0"/>
          <a:ext cx="327954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UI</a:t>
          </a:r>
          <a:endParaRPr lang="he-IL" sz="1200" kern="1200" dirty="0"/>
        </a:p>
      </dsp:txBody>
      <dsp:txXfrm>
        <a:off x="5112130" y="0"/>
        <a:ext cx="327954" cy="345638"/>
      </dsp:txXfrm>
    </dsp:sp>
    <dsp:sp modelId="{EB477CF9-C35F-4795-928D-EB782D3960B0}">
      <dsp:nvSpPr>
        <dsp:cNvPr id="0" name=""/>
        <dsp:cNvSpPr/>
      </dsp:nvSpPr>
      <dsp:spPr>
        <a:xfrm>
          <a:off x="5232919" y="388843"/>
          <a:ext cx="86409" cy="86409"/>
        </a:xfrm>
        <a:prstGeom prst="ellipse">
          <a:avLst/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F7FCF-506E-4EE4-8757-52DB7F0A9715}">
      <dsp:nvSpPr>
        <dsp:cNvPr id="0" name=""/>
        <dsp:cNvSpPr/>
      </dsp:nvSpPr>
      <dsp:spPr>
        <a:xfrm rot="10800000">
          <a:off x="0" y="259228"/>
          <a:ext cx="7608168" cy="345638"/>
        </a:xfrm>
        <a:prstGeom prst="notchedRight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5DDCC-B76B-4AC9-B234-69CB841F5EBD}">
      <dsp:nvSpPr>
        <dsp:cNvPr id="0" name=""/>
        <dsp:cNvSpPr/>
      </dsp:nvSpPr>
      <dsp:spPr>
        <a:xfrm>
          <a:off x="6816083" y="0"/>
          <a:ext cx="69969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kern="1200" dirty="0" smtClean="0"/>
            <a:t>דרישות</a:t>
          </a:r>
          <a:endParaRPr lang="he-IL" sz="1000" kern="1200" dirty="0"/>
        </a:p>
      </dsp:txBody>
      <dsp:txXfrm>
        <a:off x="6816083" y="0"/>
        <a:ext cx="699697" cy="345638"/>
      </dsp:txXfrm>
    </dsp:sp>
    <dsp:sp modelId="{76798607-FA05-4017-8A35-F1BB3A4E9C51}">
      <dsp:nvSpPr>
        <dsp:cNvPr id="0" name=""/>
        <dsp:cNvSpPr/>
      </dsp:nvSpPr>
      <dsp:spPr>
        <a:xfrm>
          <a:off x="7161728" y="388843"/>
          <a:ext cx="86400" cy="86409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751B0-DAEE-4FF0-8DB4-89DDF6ADEC4F}">
      <dsp:nvSpPr>
        <dsp:cNvPr id="0" name=""/>
        <dsp:cNvSpPr/>
      </dsp:nvSpPr>
      <dsp:spPr>
        <a:xfrm>
          <a:off x="6384033" y="518457"/>
          <a:ext cx="988625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kern="1200" dirty="0" smtClean="0"/>
            <a:t>חלוקה לרכיבים</a:t>
          </a:r>
          <a:endParaRPr lang="he-IL" sz="1000" kern="1200" dirty="0"/>
        </a:p>
      </dsp:txBody>
      <dsp:txXfrm>
        <a:off x="6384033" y="518457"/>
        <a:ext cx="988625" cy="345638"/>
      </dsp:txXfrm>
    </dsp:sp>
    <dsp:sp modelId="{2CE9BECA-9B1E-4285-A614-40A70D3FAE99}">
      <dsp:nvSpPr>
        <dsp:cNvPr id="0" name=""/>
        <dsp:cNvSpPr/>
      </dsp:nvSpPr>
      <dsp:spPr>
        <a:xfrm>
          <a:off x="6835166" y="388843"/>
          <a:ext cx="86409" cy="86409"/>
        </a:xfrm>
        <a:prstGeom prst="ellipse">
          <a:avLst/>
        </a:prstGeom>
        <a:solidFill>
          <a:schemeClr val="accent2">
            <a:shade val="50000"/>
            <a:hueOff val="252130"/>
            <a:satOff val="-11230"/>
            <a:lumOff val="203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8A71F-A9DB-4B02-BCEC-C72CF8250199}">
      <dsp:nvSpPr>
        <dsp:cNvPr id="0" name=""/>
        <dsp:cNvSpPr/>
      </dsp:nvSpPr>
      <dsp:spPr>
        <a:xfrm>
          <a:off x="5644446" y="0"/>
          <a:ext cx="1315640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kern="1200" dirty="0" smtClean="0"/>
            <a:t>אפיון ממשק</a:t>
          </a:r>
          <a:endParaRPr lang="he-IL" sz="1000" kern="1200" dirty="0"/>
        </a:p>
      </dsp:txBody>
      <dsp:txXfrm>
        <a:off x="5644446" y="0"/>
        <a:ext cx="1315640" cy="345638"/>
      </dsp:txXfrm>
    </dsp:sp>
    <dsp:sp modelId="{29C787A1-5951-4227-9E4E-74A97E7439BF}">
      <dsp:nvSpPr>
        <dsp:cNvPr id="0" name=""/>
        <dsp:cNvSpPr/>
      </dsp:nvSpPr>
      <dsp:spPr>
        <a:xfrm>
          <a:off x="6259086" y="388843"/>
          <a:ext cx="86409" cy="86409"/>
        </a:xfrm>
        <a:prstGeom prst="ellipse">
          <a:avLst/>
        </a:prstGeom>
        <a:solidFill>
          <a:schemeClr val="accent2">
            <a:shade val="50000"/>
            <a:hueOff val="504259"/>
            <a:satOff val="-22460"/>
            <a:lumOff val="406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E3365A-0624-4949-8737-8F171DE3ADB9}">
      <dsp:nvSpPr>
        <dsp:cNvPr id="0" name=""/>
        <dsp:cNvSpPr/>
      </dsp:nvSpPr>
      <dsp:spPr>
        <a:xfrm>
          <a:off x="5193016" y="518457"/>
          <a:ext cx="902963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kern="1200" dirty="0" smtClean="0"/>
            <a:t>אפיון ליבה</a:t>
          </a:r>
          <a:endParaRPr lang="he-IL" sz="1000" kern="1200" dirty="0"/>
        </a:p>
      </dsp:txBody>
      <dsp:txXfrm>
        <a:off x="5193016" y="518457"/>
        <a:ext cx="902963" cy="345638"/>
      </dsp:txXfrm>
    </dsp:sp>
    <dsp:sp modelId="{93E48E6D-DE59-432E-A128-B007CF80A2AA}">
      <dsp:nvSpPr>
        <dsp:cNvPr id="0" name=""/>
        <dsp:cNvSpPr/>
      </dsp:nvSpPr>
      <dsp:spPr>
        <a:xfrm>
          <a:off x="5601344" y="388843"/>
          <a:ext cx="86409" cy="86409"/>
        </a:xfrm>
        <a:prstGeom prst="ellipse">
          <a:avLst/>
        </a:prstGeom>
        <a:solidFill>
          <a:schemeClr val="accent2">
            <a:shade val="50000"/>
            <a:hueOff val="504259"/>
            <a:satOff val="-22460"/>
            <a:lumOff val="406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B274F0-FA56-4F1C-952F-93E8FCB9963B}">
      <dsp:nvSpPr>
        <dsp:cNvPr id="0" name=""/>
        <dsp:cNvSpPr/>
      </dsp:nvSpPr>
      <dsp:spPr>
        <a:xfrm>
          <a:off x="4583842" y="0"/>
          <a:ext cx="87642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kern="1200" dirty="0" smtClean="0"/>
            <a:t>אפיון ערוץ</a:t>
          </a:r>
          <a:endParaRPr lang="he-IL" sz="1000" kern="1200" dirty="0"/>
        </a:p>
      </dsp:txBody>
      <dsp:txXfrm>
        <a:off x="4583842" y="0"/>
        <a:ext cx="876427" cy="345638"/>
      </dsp:txXfrm>
    </dsp:sp>
    <dsp:sp modelId="{006B6529-5161-4BBD-93D6-4BDA5C4D9AFD}">
      <dsp:nvSpPr>
        <dsp:cNvPr id="0" name=""/>
        <dsp:cNvSpPr/>
      </dsp:nvSpPr>
      <dsp:spPr>
        <a:xfrm>
          <a:off x="4978708" y="388843"/>
          <a:ext cx="86409" cy="86409"/>
        </a:xfrm>
        <a:prstGeom prst="ellipse">
          <a:avLst/>
        </a:prstGeom>
        <a:solidFill>
          <a:schemeClr val="accent2">
            <a:shade val="50000"/>
            <a:hueOff val="252130"/>
            <a:satOff val="-11230"/>
            <a:lumOff val="203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F7FCF-506E-4EE4-8757-52DB7F0A9715}">
      <dsp:nvSpPr>
        <dsp:cNvPr id="0" name=""/>
        <dsp:cNvSpPr/>
      </dsp:nvSpPr>
      <dsp:spPr>
        <a:xfrm rot="10800000">
          <a:off x="0" y="259228"/>
          <a:ext cx="7608168" cy="34563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5DDCC-B76B-4AC9-B234-69CB841F5EBD}">
      <dsp:nvSpPr>
        <dsp:cNvPr id="0" name=""/>
        <dsp:cNvSpPr/>
      </dsp:nvSpPr>
      <dsp:spPr>
        <a:xfrm>
          <a:off x="5291577" y="0"/>
          <a:ext cx="87642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עיצוב </a:t>
          </a:r>
          <a:r>
            <a:rPr lang="en-US" sz="1100" kern="1200" dirty="0" smtClean="0"/>
            <a:t>REST</a:t>
          </a:r>
          <a:endParaRPr lang="he-IL" sz="1100" kern="1200" dirty="0"/>
        </a:p>
      </dsp:txBody>
      <dsp:txXfrm>
        <a:off x="5291577" y="0"/>
        <a:ext cx="876427" cy="345638"/>
      </dsp:txXfrm>
    </dsp:sp>
    <dsp:sp modelId="{76798607-FA05-4017-8A35-F1BB3A4E9C51}">
      <dsp:nvSpPr>
        <dsp:cNvPr id="0" name=""/>
        <dsp:cNvSpPr/>
      </dsp:nvSpPr>
      <dsp:spPr>
        <a:xfrm>
          <a:off x="5686555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A0616-F971-4821-AFE3-3D6A7AC28A22}">
      <dsp:nvSpPr>
        <dsp:cNvPr id="0" name=""/>
        <dsp:cNvSpPr/>
      </dsp:nvSpPr>
      <dsp:spPr>
        <a:xfrm>
          <a:off x="4919212" y="518457"/>
          <a:ext cx="87642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עיצוב קליינט</a:t>
          </a:r>
          <a:endParaRPr lang="he-IL" sz="1100" kern="1200" dirty="0"/>
        </a:p>
      </dsp:txBody>
      <dsp:txXfrm>
        <a:off x="4919212" y="518457"/>
        <a:ext cx="876427" cy="345638"/>
      </dsp:txXfrm>
    </dsp:sp>
    <dsp:sp modelId="{54BA269F-5B2B-413F-A70C-626D4548FE3D}">
      <dsp:nvSpPr>
        <dsp:cNvPr id="0" name=""/>
        <dsp:cNvSpPr/>
      </dsp:nvSpPr>
      <dsp:spPr>
        <a:xfrm>
          <a:off x="5314233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33869-6F24-46ED-85B1-FCF023305051}">
      <dsp:nvSpPr>
        <dsp:cNvPr id="0" name=""/>
        <dsp:cNvSpPr/>
      </dsp:nvSpPr>
      <dsp:spPr>
        <a:xfrm>
          <a:off x="4047928" y="0"/>
          <a:ext cx="1315640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פיתוח </a:t>
          </a:r>
          <a:r>
            <a:rPr lang="en-US" sz="1100" kern="1200" dirty="0" smtClean="0"/>
            <a:t>REST</a:t>
          </a:r>
          <a:endParaRPr lang="he-IL" sz="1100" kern="1200" dirty="0"/>
        </a:p>
      </dsp:txBody>
      <dsp:txXfrm>
        <a:off x="4047928" y="0"/>
        <a:ext cx="1315640" cy="345638"/>
      </dsp:txXfrm>
    </dsp:sp>
    <dsp:sp modelId="{A6223E7A-4759-4A91-9D2A-71C7281FEF7D}">
      <dsp:nvSpPr>
        <dsp:cNvPr id="0" name=""/>
        <dsp:cNvSpPr/>
      </dsp:nvSpPr>
      <dsp:spPr>
        <a:xfrm>
          <a:off x="4662568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35378-44CD-42D8-B77A-D538AFB7F3C6}">
      <dsp:nvSpPr>
        <dsp:cNvPr id="0" name=""/>
        <dsp:cNvSpPr/>
      </dsp:nvSpPr>
      <dsp:spPr>
        <a:xfrm>
          <a:off x="2351567" y="518457"/>
          <a:ext cx="1315640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dirty="0" smtClean="0"/>
            <a:t>פיתוח קליינט</a:t>
          </a:r>
          <a:endParaRPr lang="he-IL" sz="1100" kern="1200" dirty="0"/>
        </a:p>
      </dsp:txBody>
      <dsp:txXfrm>
        <a:off x="2351567" y="518457"/>
        <a:ext cx="1315640" cy="345638"/>
      </dsp:txXfrm>
    </dsp:sp>
    <dsp:sp modelId="{DA360A68-5D11-4F80-98E4-02B5DAB13F56}">
      <dsp:nvSpPr>
        <dsp:cNvPr id="0" name=""/>
        <dsp:cNvSpPr/>
      </dsp:nvSpPr>
      <dsp:spPr>
        <a:xfrm>
          <a:off x="2966196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7D878-605D-468E-A16B-52D7BB997D02}">
      <dsp:nvSpPr>
        <dsp:cNvPr id="0" name=""/>
        <dsp:cNvSpPr/>
      </dsp:nvSpPr>
      <dsp:spPr>
        <a:xfrm>
          <a:off x="1703522" y="0"/>
          <a:ext cx="1315640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kern="1200" smtClean="0"/>
            <a:t>אינטגרציה</a:t>
          </a:r>
          <a:endParaRPr lang="he-IL" sz="1100" kern="1200" dirty="0"/>
        </a:p>
      </dsp:txBody>
      <dsp:txXfrm>
        <a:off x="1703522" y="0"/>
        <a:ext cx="1315640" cy="345638"/>
      </dsp:txXfrm>
    </dsp:sp>
    <dsp:sp modelId="{AC1836F5-D5BA-4401-9091-7F29CAB575EF}">
      <dsp:nvSpPr>
        <dsp:cNvPr id="0" name=""/>
        <dsp:cNvSpPr/>
      </dsp:nvSpPr>
      <dsp:spPr>
        <a:xfrm>
          <a:off x="2318157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F7FCF-506E-4EE4-8757-52DB7F0A9715}">
      <dsp:nvSpPr>
        <dsp:cNvPr id="0" name=""/>
        <dsp:cNvSpPr/>
      </dsp:nvSpPr>
      <dsp:spPr>
        <a:xfrm rot="10800000">
          <a:off x="0" y="259228"/>
          <a:ext cx="7608168" cy="34563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5DDCC-B76B-4AC9-B234-69CB841F5EBD}">
      <dsp:nvSpPr>
        <dsp:cNvPr id="0" name=""/>
        <dsp:cNvSpPr/>
      </dsp:nvSpPr>
      <dsp:spPr>
        <a:xfrm>
          <a:off x="5691858" y="0"/>
          <a:ext cx="980216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800" kern="1200" dirty="0" smtClean="0"/>
            <a:t>פיתוח בובות</a:t>
          </a:r>
          <a:endParaRPr lang="he-IL" sz="800" kern="1200" dirty="0"/>
        </a:p>
      </dsp:txBody>
      <dsp:txXfrm>
        <a:off x="5691858" y="0"/>
        <a:ext cx="980216" cy="345638"/>
      </dsp:txXfrm>
    </dsp:sp>
    <dsp:sp modelId="{76798607-FA05-4017-8A35-F1BB3A4E9C51}">
      <dsp:nvSpPr>
        <dsp:cNvPr id="0" name=""/>
        <dsp:cNvSpPr/>
      </dsp:nvSpPr>
      <dsp:spPr>
        <a:xfrm>
          <a:off x="6138749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D409F-3FE2-4094-8916-B03C1D4A9EAF}">
      <dsp:nvSpPr>
        <dsp:cNvPr id="0" name=""/>
        <dsp:cNvSpPr/>
      </dsp:nvSpPr>
      <dsp:spPr>
        <a:xfrm>
          <a:off x="3287694" y="518457"/>
          <a:ext cx="980216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800" kern="1200" dirty="0" smtClean="0"/>
            <a:t>פיתוח ממשקים ושירותים</a:t>
          </a:r>
          <a:endParaRPr lang="he-IL" sz="800" kern="1200" dirty="0"/>
        </a:p>
      </dsp:txBody>
      <dsp:txXfrm>
        <a:off x="3287694" y="518457"/>
        <a:ext cx="980216" cy="345638"/>
      </dsp:txXfrm>
    </dsp:sp>
    <dsp:sp modelId="{51CA4413-FEC2-4F1F-8E8E-BA3D0398E4C2}">
      <dsp:nvSpPr>
        <dsp:cNvPr id="0" name=""/>
        <dsp:cNvSpPr/>
      </dsp:nvSpPr>
      <dsp:spPr>
        <a:xfrm>
          <a:off x="3734843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F7FCF-506E-4EE4-8757-52DB7F0A9715}">
      <dsp:nvSpPr>
        <dsp:cNvPr id="0" name=""/>
        <dsp:cNvSpPr/>
      </dsp:nvSpPr>
      <dsp:spPr>
        <a:xfrm rot="10800000">
          <a:off x="0" y="259228"/>
          <a:ext cx="7608168" cy="34563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5DDCC-B76B-4AC9-B234-69CB841F5EBD}">
      <dsp:nvSpPr>
        <dsp:cNvPr id="0" name=""/>
        <dsp:cNvSpPr/>
      </dsp:nvSpPr>
      <dsp:spPr>
        <a:xfrm>
          <a:off x="6186931" y="0"/>
          <a:ext cx="109900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תשתיות שרת</a:t>
          </a:r>
          <a:endParaRPr lang="he-IL" sz="1200" kern="1200" dirty="0"/>
        </a:p>
      </dsp:txBody>
      <dsp:txXfrm>
        <a:off x="6186931" y="0"/>
        <a:ext cx="1099007" cy="345638"/>
      </dsp:txXfrm>
    </dsp:sp>
    <dsp:sp modelId="{76798607-FA05-4017-8A35-F1BB3A4E9C51}">
      <dsp:nvSpPr>
        <dsp:cNvPr id="0" name=""/>
        <dsp:cNvSpPr/>
      </dsp:nvSpPr>
      <dsp:spPr>
        <a:xfrm>
          <a:off x="6693409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59F86-8824-45C7-9227-962907AE4BA0}">
      <dsp:nvSpPr>
        <dsp:cNvPr id="0" name=""/>
        <dsp:cNvSpPr/>
      </dsp:nvSpPr>
      <dsp:spPr>
        <a:xfrm>
          <a:off x="5735955" y="518457"/>
          <a:ext cx="109900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תשתיות קליינט</a:t>
          </a:r>
          <a:endParaRPr lang="he-IL" sz="1200" kern="1200" dirty="0"/>
        </a:p>
      </dsp:txBody>
      <dsp:txXfrm>
        <a:off x="5735955" y="518457"/>
        <a:ext cx="1099007" cy="345638"/>
      </dsp:txXfrm>
    </dsp:sp>
    <dsp:sp modelId="{52DA33D9-7E9F-484C-BDA1-210E06F62811}">
      <dsp:nvSpPr>
        <dsp:cNvPr id="0" name=""/>
        <dsp:cNvSpPr/>
      </dsp:nvSpPr>
      <dsp:spPr>
        <a:xfrm>
          <a:off x="6242377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FFD62-D215-45E7-9776-8C12447C01B4}">
      <dsp:nvSpPr>
        <dsp:cNvPr id="0" name=""/>
        <dsp:cNvSpPr/>
      </dsp:nvSpPr>
      <dsp:spPr>
        <a:xfrm>
          <a:off x="2980778" y="0"/>
          <a:ext cx="109900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UI</a:t>
          </a:r>
          <a:r>
            <a:rPr lang="he-IL" sz="1200" kern="1200" dirty="0" smtClean="0"/>
            <a:t> תשתיתיים</a:t>
          </a:r>
          <a:endParaRPr lang="he-IL" sz="1200" kern="1200" dirty="0"/>
        </a:p>
      </dsp:txBody>
      <dsp:txXfrm>
        <a:off x="2980778" y="0"/>
        <a:ext cx="1099007" cy="345638"/>
      </dsp:txXfrm>
    </dsp:sp>
    <dsp:sp modelId="{33681323-4293-4F93-9FB0-8FFEF435CEFB}">
      <dsp:nvSpPr>
        <dsp:cNvPr id="0" name=""/>
        <dsp:cNvSpPr/>
      </dsp:nvSpPr>
      <dsp:spPr>
        <a:xfrm>
          <a:off x="3486986" y="388843"/>
          <a:ext cx="86409" cy="864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F7FCF-506E-4EE4-8757-52DB7F0A9715}">
      <dsp:nvSpPr>
        <dsp:cNvPr id="0" name=""/>
        <dsp:cNvSpPr/>
      </dsp:nvSpPr>
      <dsp:spPr>
        <a:xfrm rot="10800000">
          <a:off x="0" y="259228"/>
          <a:ext cx="7608168" cy="345638"/>
        </a:xfrm>
        <a:prstGeom prst="notchedRightArrow">
          <a:avLst/>
        </a:prstGeom>
        <a:solidFill>
          <a:schemeClr val="accent6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5DDCC-B76B-4AC9-B234-69CB841F5EBD}">
      <dsp:nvSpPr>
        <dsp:cNvPr id="0" name=""/>
        <dsp:cNvSpPr/>
      </dsp:nvSpPr>
      <dsp:spPr>
        <a:xfrm>
          <a:off x="4439825" y="0"/>
          <a:ext cx="854837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kern="1200" dirty="0" smtClean="0"/>
            <a:t>כתיבת תסריטים</a:t>
          </a:r>
          <a:endParaRPr lang="he-IL" sz="900" kern="1200" dirty="0"/>
        </a:p>
      </dsp:txBody>
      <dsp:txXfrm>
        <a:off x="4439825" y="0"/>
        <a:ext cx="854837" cy="345638"/>
      </dsp:txXfrm>
    </dsp:sp>
    <dsp:sp modelId="{76798607-FA05-4017-8A35-F1BB3A4E9C51}">
      <dsp:nvSpPr>
        <dsp:cNvPr id="0" name=""/>
        <dsp:cNvSpPr/>
      </dsp:nvSpPr>
      <dsp:spPr>
        <a:xfrm>
          <a:off x="4823972" y="388843"/>
          <a:ext cx="86409" cy="86409"/>
        </a:xfrm>
        <a:prstGeom prst="ellipse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883B8-D34C-4397-B35C-8F29B7D6556F}">
      <dsp:nvSpPr>
        <dsp:cNvPr id="0" name=""/>
        <dsp:cNvSpPr/>
      </dsp:nvSpPr>
      <dsp:spPr>
        <a:xfrm>
          <a:off x="2639640" y="518457"/>
          <a:ext cx="1315640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kern="1200" dirty="0" smtClean="0"/>
            <a:t>בדיקות שירותים</a:t>
          </a:r>
          <a:endParaRPr lang="he-IL" sz="900" kern="1200" dirty="0"/>
        </a:p>
      </dsp:txBody>
      <dsp:txXfrm>
        <a:off x="2639640" y="518457"/>
        <a:ext cx="1315640" cy="345638"/>
      </dsp:txXfrm>
    </dsp:sp>
    <dsp:sp modelId="{10D9E3CB-6D1B-4AF8-A1D1-6F4794FA959D}">
      <dsp:nvSpPr>
        <dsp:cNvPr id="0" name=""/>
        <dsp:cNvSpPr/>
      </dsp:nvSpPr>
      <dsp:spPr>
        <a:xfrm>
          <a:off x="3254276" y="388843"/>
          <a:ext cx="86409" cy="86409"/>
        </a:xfrm>
        <a:prstGeom prst="ellipse">
          <a:avLst/>
        </a:prstGeom>
        <a:solidFill>
          <a:schemeClr val="accent6">
            <a:shade val="50000"/>
            <a:hueOff val="-19951"/>
            <a:satOff val="-2736"/>
            <a:lumOff val="166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62C98-0F88-419C-974F-C733753812CC}">
      <dsp:nvSpPr>
        <dsp:cNvPr id="0" name=""/>
        <dsp:cNvSpPr/>
      </dsp:nvSpPr>
      <dsp:spPr>
        <a:xfrm>
          <a:off x="1179963" y="0"/>
          <a:ext cx="1315640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kern="1200" dirty="0" smtClean="0"/>
            <a:t>בדיקות מסכים</a:t>
          </a:r>
          <a:endParaRPr lang="he-IL" sz="900" kern="1200" dirty="0"/>
        </a:p>
      </dsp:txBody>
      <dsp:txXfrm>
        <a:off x="1179963" y="0"/>
        <a:ext cx="1315640" cy="345638"/>
      </dsp:txXfrm>
    </dsp:sp>
    <dsp:sp modelId="{8190D7A7-6DDF-45CA-83DB-8808E8A081CB}">
      <dsp:nvSpPr>
        <dsp:cNvPr id="0" name=""/>
        <dsp:cNvSpPr/>
      </dsp:nvSpPr>
      <dsp:spPr>
        <a:xfrm>
          <a:off x="1794774" y="388843"/>
          <a:ext cx="86409" cy="86409"/>
        </a:xfrm>
        <a:prstGeom prst="ellipse">
          <a:avLst/>
        </a:prstGeom>
        <a:solidFill>
          <a:schemeClr val="accent6">
            <a:shade val="50000"/>
            <a:hueOff val="-39902"/>
            <a:satOff val="-5472"/>
            <a:lumOff val="333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27537-C8ED-491D-BD5F-7FE36EC0D5DD}">
      <dsp:nvSpPr>
        <dsp:cNvPr id="0" name=""/>
        <dsp:cNvSpPr/>
      </dsp:nvSpPr>
      <dsp:spPr>
        <a:xfrm>
          <a:off x="584523" y="518457"/>
          <a:ext cx="902963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kern="1200" dirty="0" smtClean="0"/>
            <a:t>בדיקות קבלה</a:t>
          </a:r>
          <a:endParaRPr lang="he-IL" sz="900" kern="1200" dirty="0"/>
        </a:p>
      </dsp:txBody>
      <dsp:txXfrm>
        <a:off x="584523" y="518457"/>
        <a:ext cx="902963" cy="345638"/>
      </dsp:txXfrm>
    </dsp:sp>
    <dsp:sp modelId="{714AB66C-6E76-4C6F-94B0-D8527C97128F}">
      <dsp:nvSpPr>
        <dsp:cNvPr id="0" name=""/>
        <dsp:cNvSpPr/>
      </dsp:nvSpPr>
      <dsp:spPr>
        <a:xfrm>
          <a:off x="992734" y="388843"/>
          <a:ext cx="86409" cy="86409"/>
        </a:xfrm>
        <a:prstGeom prst="ellipse">
          <a:avLst/>
        </a:prstGeom>
        <a:solidFill>
          <a:schemeClr val="accent6">
            <a:shade val="50000"/>
            <a:hueOff val="-39902"/>
            <a:satOff val="-5472"/>
            <a:lumOff val="333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CA61A-1C7F-4E68-A3F2-D1072EBECD61}">
      <dsp:nvSpPr>
        <dsp:cNvPr id="0" name=""/>
        <dsp:cNvSpPr/>
      </dsp:nvSpPr>
      <dsp:spPr>
        <a:xfrm>
          <a:off x="27783" y="0"/>
          <a:ext cx="595603" cy="345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kern="1200" dirty="0" smtClean="0"/>
            <a:t>ייצור</a:t>
          </a:r>
          <a:endParaRPr lang="he-IL" sz="900" kern="1200" dirty="0"/>
        </a:p>
      </dsp:txBody>
      <dsp:txXfrm>
        <a:off x="27783" y="0"/>
        <a:ext cx="595603" cy="345638"/>
      </dsp:txXfrm>
    </dsp:sp>
    <dsp:sp modelId="{0A79471D-4625-443A-9F64-0A9E08428B28}">
      <dsp:nvSpPr>
        <dsp:cNvPr id="0" name=""/>
        <dsp:cNvSpPr/>
      </dsp:nvSpPr>
      <dsp:spPr>
        <a:xfrm>
          <a:off x="185696" y="388843"/>
          <a:ext cx="86409" cy="86409"/>
        </a:xfrm>
        <a:prstGeom prst="ellipse">
          <a:avLst/>
        </a:prstGeom>
        <a:solidFill>
          <a:schemeClr val="accent6">
            <a:shade val="50000"/>
            <a:hueOff val="-19951"/>
            <a:satOff val="-2736"/>
            <a:lumOff val="166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r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r">
              <a:buNone/>
              <a:defRPr sz="2400" cap="all" spc="20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fld id="{C5449823-B335-488E-94DA-AB899F7CDB3E}" type="datetimeFigureOut">
              <a:rPr lang="he-IL" smtClean="0"/>
              <a:pPr/>
              <a:t>ז'/ניסן/תשע"ה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fld id="{90FF35EE-5094-417E-9178-F8651EA019DD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7" y="5729130"/>
            <a:ext cx="1603513" cy="55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36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471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5714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" y="6215063"/>
            <a:ext cx="1700213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088" y="115888"/>
            <a:ext cx="7772400" cy="874712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  <a:cs typeface="+mn-cs"/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908379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baseline="0"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baseline="0">
                <a:cs typeface="Arial" panose="020B0604020202020204" pitchFamily="34" charset="0"/>
              </a:defRPr>
            </a:lvl1pPr>
            <a:lvl2pPr algn="r">
              <a:defRPr baseline="0">
                <a:cs typeface="Arial" panose="020B0604020202020204" pitchFamily="34" charset="0"/>
              </a:defRPr>
            </a:lvl2pPr>
            <a:lvl3pPr algn="r">
              <a:defRPr baseline="0">
                <a:cs typeface="Arial" panose="020B0604020202020204" pitchFamily="34" charset="0"/>
              </a:defRPr>
            </a:lvl3pPr>
            <a:lvl4pPr algn="r">
              <a:defRPr baseline="0">
                <a:cs typeface="Arial" panose="020B0604020202020204" pitchFamily="34" charset="0"/>
              </a:defRPr>
            </a:lvl4pPr>
            <a:lvl5pPr algn="r">
              <a:defRPr baseline="0"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fld id="{C5449823-B335-488E-94DA-AB899F7CDB3E}" type="datetimeFigureOut">
              <a:rPr lang="he-IL" smtClean="0"/>
              <a:pPr/>
              <a:t>ז'/ניסן/תשע"ה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fld id="{90FF35EE-5094-417E-9178-F8651EA019DD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7" y="5729130"/>
            <a:ext cx="1603513" cy="55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82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72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005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146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baseline="0"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fld id="{C5449823-B335-488E-94DA-AB899F7CDB3E}" type="datetimeFigureOut">
              <a:rPr lang="he-IL" smtClean="0"/>
              <a:pPr/>
              <a:t>ז'/ניסן/תשע"ה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cs typeface="Arial" panose="020B0604020202020204" pitchFamily="34" charset="0"/>
              </a:defRPr>
            </a:lvl1pPr>
          </a:lstStyle>
          <a:p>
            <a:fld id="{90FF35EE-5094-417E-9178-F8651EA019DD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7" y="5729130"/>
            <a:ext cx="1603513" cy="55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8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639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17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493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167336"/>
            <a:ext cx="7543800" cy="707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961943"/>
            <a:ext cx="7543801" cy="520031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5449823-B335-488E-94DA-AB899F7CDB3E}" type="datetimeFigureOut">
              <a:rPr lang="he-IL" smtClean="0"/>
              <a:t>ז'/ניסן/תשע"ה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FF35EE-5094-417E-9178-F8651EA019DD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902957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31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26" Type="http://schemas.microsoft.com/office/2007/relationships/diagramDrawing" Target="../diagrams/drawing7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5" Type="http://schemas.openxmlformats.org/officeDocument/2006/relationships/diagramColors" Target="../diagrams/colors7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29" Type="http://schemas.openxmlformats.org/officeDocument/2006/relationships/diagramQuickStyle" Target="../diagrams/quickStyle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24" Type="http://schemas.openxmlformats.org/officeDocument/2006/relationships/diagramQuickStyle" Target="../diagrams/quickStyle7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23" Type="http://schemas.openxmlformats.org/officeDocument/2006/relationships/diagramLayout" Target="../diagrams/layout7.xml"/><Relationship Id="rId28" Type="http://schemas.openxmlformats.org/officeDocument/2006/relationships/diagramLayout" Target="../diagrams/layout8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31" Type="http://schemas.microsoft.com/office/2007/relationships/diagramDrawing" Target="../diagrams/drawing8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diagramData" Target="../diagrams/data7.xml"/><Relationship Id="rId27" Type="http://schemas.openxmlformats.org/officeDocument/2006/relationships/diagramData" Target="../diagrams/data8.xml"/><Relationship Id="rId30" Type="http://schemas.openxmlformats.org/officeDocument/2006/relationships/diagramColors" Target="../diagrams/colors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ארכיטקטורת אתרים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(או, איך בונים אתר</a:t>
            </a:r>
            <a:r>
              <a:rPr lang="en-US" dirty="0" smtClean="0"/>
              <a:t> </a:t>
            </a:r>
            <a:r>
              <a:rPr lang="he-IL" dirty="0" smtClean="0"/>
              <a:t>?)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006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142976" y="357168"/>
            <a:ext cx="77867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מובילות אינטרנט ומובייל : ארכיטקטורה תשתיתית כללית</a:t>
            </a:r>
          </a:p>
          <a:p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אבני בניין</a:t>
            </a:r>
            <a:endParaRPr lang="he-I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298458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8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TextBox 17"/>
          <p:cNvSpPr txBox="1"/>
          <p:nvPr/>
        </p:nvSpPr>
        <p:spPr>
          <a:xfrm>
            <a:off x="1802449" y="4626928"/>
            <a:ext cx="1368152" cy="230832"/>
          </a:xfrm>
          <a:prstGeom prst="rect">
            <a:avLst/>
          </a:prstGeom>
        </p:spPr>
        <p:txBody>
          <a:bodyPr wrap="square" rtlCol="1">
            <a:spAutoFit/>
          </a:bodyPr>
          <a:lstStyle/>
          <a:p>
            <a:r>
              <a:rPr lang="en-US" sz="900" dirty="0"/>
              <a:t>Page response</a:t>
            </a:r>
            <a:endParaRPr lang="he-IL" sz="900" dirty="0"/>
          </a:p>
        </p:txBody>
      </p:sp>
      <p:pic>
        <p:nvPicPr>
          <p:cNvPr id="40" name="תמונה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90" y="3754657"/>
            <a:ext cx="992662" cy="74591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286116" y="3767142"/>
            <a:ext cx="1457568" cy="1214446"/>
          </a:xfrm>
          <a:prstGeom prst="roundRect">
            <a:avLst/>
          </a:prstGeom>
          <a:solidFill>
            <a:srgbClr val="FFFFCC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Client Pages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8939" y="3143248"/>
            <a:ext cx="1080120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Client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14" name="Right Arrow 13"/>
          <p:cNvSpPr/>
          <p:nvPr/>
        </p:nvSpPr>
        <p:spPr>
          <a:xfrm>
            <a:off x="2067806" y="4275507"/>
            <a:ext cx="1180409" cy="144825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10800000">
            <a:off x="2034271" y="4492338"/>
            <a:ext cx="1180409" cy="14035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0589" y="4061192"/>
            <a:ext cx="939524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/>
              <a:t>Page request</a:t>
            </a:r>
            <a:endParaRPr lang="he-IL" sz="900" dirty="0"/>
          </a:p>
        </p:txBody>
      </p:sp>
      <p:sp useBgFill="1">
        <p:nvSpPr>
          <p:cNvPr id="44" name="Right Arrow 43"/>
          <p:cNvSpPr/>
          <p:nvPr/>
        </p:nvSpPr>
        <p:spPr>
          <a:xfrm>
            <a:off x="5155565" y="2685623"/>
            <a:ext cx="2021644" cy="142876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13117" y="2428868"/>
            <a:ext cx="2682107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Business logic calls</a:t>
            </a:r>
            <a:endParaRPr lang="he-IL" sz="900" dirty="0"/>
          </a:p>
        </p:txBody>
      </p:sp>
      <p:sp>
        <p:nvSpPr>
          <p:cNvPr id="47" name="TextBox 46"/>
          <p:cNvSpPr txBox="1"/>
          <p:nvPr/>
        </p:nvSpPr>
        <p:spPr>
          <a:xfrm>
            <a:off x="4747415" y="3000372"/>
            <a:ext cx="2682107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Return data or reply</a:t>
            </a:r>
            <a:endParaRPr lang="he-IL" sz="900" dirty="0"/>
          </a:p>
        </p:txBody>
      </p:sp>
      <p:sp>
        <p:nvSpPr>
          <p:cNvPr id="51" name="TextBox 50"/>
          <p:cNvSpPr txBox="1"/>
          <p:nvPr/>
        </p:nvSpPr>
        <p:spPr>
          <a:xfrm>
            <a:off x="1142976" y="357168"/>
            <a:ext cx="77867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מובילות אינטרנט ומובייל : ארכיטקטורה תשתיתית כללית</a:t>
            </a:r>
          </a:p>
          <a:p>
            <a:endParaRPr lang="he-IL" dirty="0"/>
          </a:p>
        </p:txBody>
      </p:sp>
      <p:sp>
        <p:nvSpPr>
          <p:cNvPr id="45" name="Right Arrow 44"/>
          <p:cNvSpPr/>
          <p:nvPr/>
        </p:nvSpPr>
        <p:spPr>
          <a:xfrm rot="10800000">
            <a:off x="5155564" y="2891110"/>
            <a:ext cx="2040497" cy="151705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5" name="תמונה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96" y="2551718"/>
            <a:ext cx="1029586" cy="734406"/>
          </a:xfrm>
          <a:prstGeom prst="rect">
            <a:avLst/>
          </a:prstGeom>
        </p:spPr>
      </p:pic>
      <p:pic>
        <p:nvPicPr>
          <p:cNvPr id="36" name="תמונה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8" y="4646878"/>
            <a:ext cx="1282452" cy="1282452"/>
          </a:xfrm>
          <a:prstGeom prst="rect">
            <a:avLst/>
          </a:prstGeom>
        </p:spPr>
      </p:pic>
      <p:pic>
        <p:nvPicPr>
          <p:cNvPr id="37" name="תמונה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73" y="1500176"/>
            <a:ext cx="687385" cy="451109"/>
          </a:xfrm>
          <a:prstGeom prst="rect">
            <a:avLst/>
          </a:prstGeom>
        </p:spPr>
      </p:pic>
      <p:sp>
        <p:nvSpPr>
          <p:cNvPr id="48" name="Rounded Rectangle 47"/>
          <p:cNvSpPr/>
          <p:nvPr/>
        </p:nvSpPr>
        <p:spPr>
          <a:xfrm>
            <a:off x="3309698" y="2000240"/>
            <a:ext cx="1457568" cy="1214446"/>
          </a:xfrm>
          <a:prstGeom prst="roundRect">
            <a:avLst/>
          </a:prstGeom>
          <a:solidFill>
            <a:srgbClr val="CCFFFF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>
                <a:solidFill>
                  <a:schemeClr val="tx1"/>
                </a:solidFill>
              </a:rPr>
              <a:t>REST server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49" name="Rounded Rectangle 48"/>
          <p:cNvSpPr/>
          <p:nvPr/>
        </p:nvSpPr>
        <p:spPr>
          <a:xfrm>
            <a:off x="7286644" y="2285992"/>
            <a:ext cx="1457568" cy="1214446"/>
          </a:xfrm>
          <a:prstGeom prst="roundRect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Core </a:t>
            </a:r>
            <a:r>
              <a:rPr lang="en-US" sz="900" dirty="0">
                <a:solidFill>
                  <a:schemeClr val="tx1"/>
                </a:solidFill>
              </a:rPr>
              <a:t>systems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462098" y="2152640"/>
            <a:ext cx="1457568" cy="1214446"/>
          </a:xfrm>
          <a:prstGeom prst="roundRect">
            <a:avLst/>
          </a:prstGeom>
          <a:solidFill>
            <a:srgbClr val="CCFFFF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>
                <a:solidFill>
                  <a:schemeClr val="tx1"/>
                </a:solidFill>
              </a:rPr>
              <a:t>REST server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3614498" y="2305040"/>
            <a:ext cx="1457568" cy="1214446"/>
          </a:xfrm>
          <a:prstGeom prst="roundRect">
            <a:avLst/>
          </a:prstGeom>
          <a:solidFill>
            <a:srgbClr val="CCFFFF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>
                <a:solidFill>
                  <a:schemeClr val="tx1"/>
                </a:solidFill>
              </a:rPr>
              <a:t>REST server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438516" y="3919542"/>
            <a:ext cx="1457568" cy="1214446"/>
          </a:xfrm>
          <a:prstGeom prst="roundRect">
            <a:avLst/>
          </a:prstGeom>
          <a:solidFill>
            <a:srgbClr val="FFFFCC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Client Pages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590916" y="4071942"/>
            <a:ext cx="1457568" cy="1214446"/>
          </a:xfrm>
          <a:prstGeom prst="roundRect">
            <a:avLst/>
          </a:prstGeom>
          <a:solidFill>
            <a:srgbClr val="FFFFCC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Client Pages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62" name="TextBox 61"/>
          <p:cNvSpPr txBox="1"/>
          <p:nvPr/>
        </p:nvSpPr>
        <p:spPr>
          <a:xfrm>
            <a:off x="1785918" y="2851728"/>
            <a:ext cx="1368152" cy="230832"/>
          </a:xfrm>
          <a:prstGeom prst="rect">
            <a:avLst/>
          </a:prstGeom>
        </p:spPr>
        <p:txBody>
          <a:bodyPr wrap="square" rtlCol="1">
            <a:spAutoFit/>
          </a:bodyPr>
          <a:lstStyle/>
          <a:p>
            <a:r>
              <a:rPr lang="en-US" sz="900" dirty="0"/>
              <a:t>JSON response</a:t>
            </a:r>
          </a:p>
        </p:txBody>
      </p:sp>
      <p:sp useBgFill="1">
        <p:nvSpPr>
          <p:cNvPr id="63" name="Right Arrow 62"/>
          <p:cNvSpPr/>
          <p:nvPr/>
        </p:nvSpPr>
        <p:spPr>
          <a:xfrm>
            <a:off x="2051275" y="2500307"/>
            <a:ext cx="1180409" cy="144825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Right Arrow 63"/>
          <p:cNvSpPr/>
          <p:nvPr/>
        </p:nvSpPr>
        <p:spPr>
          <a:xfrm rot="10800000">
            <a:off x="2070128" y="2717138"/>
            <a:ext cx="1180409" cy="14035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08452" y="2285992"/>
            <a:ext cx="113478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/>
              <a:t>Widget AJAX call</a:t>
            </a:r>
            <a:endParaRPr lang="he-IL" sz="900" dirty="0"/>
          </a:p>
        </p:txBody>
      </p:sp>
      <p:sp>
        <p:nvSpPr>
          <p:cNvPr id="61" name="Right Brace 60"/>
          <p:cNvSpPr/>
          <p:nvPr/>
        </p:nvSpPr>
        <p:spPr bwMode="auto">
          <a:xfrm>
            <a:off x="1142976" y="1285860"/>
            <a:ext cx="642942" cy="457203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ארכיטוקטורה כללית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925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TextBox 17"/>
          <p:cNvSpPr txBox="1"/>
          <p:nvPr/>
        </p:nvSpPr>
        <p:spPr>
          <a:xfrm>
            <a:off x="1696286" y="3291262"/>
            <a:ext cx="1368152" cy="230832"/>
          </a:xfrm>
          <a:prstGeom prst="rect">
            <a:avLst/>
          </a:prstGeom>
        </p:spPr>
        <p:txBody>
          <a:bodyPr wrap="square" rtlCol="1">
            <a:spAutoFit/>
          </a:bodyPr>
          <a:lstStyle/>
          <a:p>
            <a:r>
              <a:rPr lang="en-US" sz="900" dirty="0"/>
              <a:t>Return response</a:t>
            </a:r>
            <a:endParaRPr lang="he-IL" sz="900" dirty="0"/>
          </a:p>
        </p:txBody>
      </p:sp>
      <p:sp useBgFill="1">
        <p:nvSpPr>
          <p:cNvPr id="4" name="Rectangle 3"/>
          <p:cNvSpPr/>
          <p:nvPr/>
        </p:nvSpPr>
        <p:spPr>
          <a:xfrm>
            <a:off x="2101096" y="1071546"/>
            <a:ext cx="5096038" cy="5136050"/>
          </a:xfrm>
          <a:prstGeom prst="rect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  <a:effectLst>
            <a:outerShdw blurRad="50800" dist="50800" dir="5400000" algn="ctr" rotWithShape="0">
              <a:schemeClr val="tx2">
                <a:lumMod val="20000"/>
                <a:lumOff val="8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err="1">
                <a:solidFill>
                  <a:schemeClr val="tx1"/>
                </a:solidFill>
              </a:rPr>
              <a:t>Servlet</a:t>
            </a:r>
            <a:r>
              <a:rPr lang="en-US" sz="900" dirty="0">
                <a:solidFill>
                  <a:schemeClr val="tx1"/>
                </a:solidFill>
              </a:rPr>
              <a:t> engine (currently on WAS)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5" name="Rectangle 4"/>
          <p:cNvSpPr/>
          <p:nvPr/>
        </p:nvSpPr>
        <p:spPr>
          <a:xfrm>
            <a:off x="2461136" y="1400160"/>
            <a:ext cx="4378808" cy="4519404"/>
          </a:xfrm>
          <a:prstGeom prst="rect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err="1">
                <a:solidFill>
                  <a:schemeClr val="tx1"/>
                </a:solidFill>
              </a:rPr>
              <a:t>Spring framework</a:t>
            </a:r>
            <a:endParaRPr lang="he-IL" sz="900" dirty="0" err="1">
              <a:solidFill>
                <a:schemeClr val="tx1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2667734" y="1691118"/>
            <a:ext cx="3321795" cy="2952328"/>
          </a:xfrm>
          <a:prstGeom prst="roundRect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>
                <a:solidFill>
                  <a:schemeClr val="tx1"/>
                </a:solidFill>
              </a:rPr>
              <a:t>Spring MVC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2884516" y="2573693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algn="l"/>
            <a:r>
              <a:rPr lang="en-US" sz="900" dirty="0">
                <a:solidFill>
                  <a:schemeClr val="tx1"/>
                </a:solidFill>
              </a:rPr>
              <a:t>Front controller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4515827" y="2251149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POJO façade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86420" y="2538406"/>
            <a:ext cx="7638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/>
              <a:t>Delegate request</a:t>
            </a:r>
            <a:endParaRPr lang="he-IL" sz="900" dirty="0"/>
          </a:p>
        </p:txBody>
      </p:sp>
      <p:sp>
        <p:nvSpPr>
          <p:cNvPr id="26" name="TextBox 25"/>
          <p:cNvSpPr txBox="1"/>
          <p:nvPr/>
        </p:nvSpPr>
        <p:spPr>
          <a:xfrm>
            <a:off x="3889693" y="3131106"/>
            <a:ext cx="8489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Return control</a:t>
            </a:r>
          </a:p>
        </p:txBody>
      </p:sp>
      <p:sp useBgFill="1">
        <p:nvSpPr>
          <p:cNvPr id="27" name="Rounded Rectangle 26"/>
          <p:cNvSpPr/>
          <p:nvPr/>
        </p:nvSpPr>
        <p:spPr>
          <a:xfrm>
            <a:off x="5067506" y="1785926"/>
            <a:ext cx="5760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Model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62437" y="1785928"/>
            <a:ext cx="907823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Model creation and manipulation</a:t>
            </a:r>
            <a:endParaRPr lang="he-IL" sz="900" dirty="0"/>
          </a:p>
        </p:txBody>
      </p:sp>
      <p:sp useBgFill="1">
        <p:nvSpPr>
          <p:cNvPr id="39" name="Rounded Rectangle 38"/>
          <p:cNvSpPr/>
          <p:nvPr/>
        </p:nvSpPr>
        <p:spPr>
          <a:xfrm>
            <a:off x="7535274" y="2600319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 useBgFill="1">
        <p:nvSpPr>
          <p:cNvPr id="41" name="Rounded Rectangle 40"/>
          <p:cNvSpPr/>
          <p:nvPr/>
        </p:nvSpPr>
        <p:spPr>
          <a:xfrm>
            <a:off x="7687674" y="2752719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 useBgFill="1">
        <p:nvSpPr>
          <p:cNvPr id="42" name="Rounded Rectangle 41"/>
          <p:cNvSpPr/>
          <p:nvPr/>
        </p:nvSpPr>
        <p:spPr>
          <a:xfrm>
            <a:off x="7840074" y="2905119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 useBgFill="1">
        <p:nvSpPr>
          <p:cNvPr id="43" name="Rounded Rectangle 42"/>
          <p:cNvSpPr/>
          <p:nvPr/>
        </p:nvSpPr>
        <p:spPr>
          <a:xfrm>
            <a:off x="7992474" y="3057519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Core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44" name="Right Arrow 43"/>
          <p:cNvSpPr/>
          <p:nvPr/>
        </p:nvSpPr>
        <p:spPr>
          <a:xfrm>
            <a:off x="6054126" y="2846426"/>
            <a:ext cx="1428760" cy="142876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68374" y="2659271"/>
            <a:ext cx="187546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POJO call with parameters</a:t>
            </a:r>
            <a:endParaRPr lang="he-IL" sz="900" dirty="0"/>
          </a:p>
        </p:txBody>
      </p:sp>
      <p:sp>
        <p:nvSpPr>
          <p:cNvPr id="51" name="TextBox 50"/>
          <p:cNvSpPr txBox="1"/>
          <p:nvPr/>
        </p:nvSpPr>
        <p:spPr>
          <a:xfrm>
            <a:off x="357158" y="357168"/>
            <a:ext cx="85725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מובילות אינטרנט ומובייל : ארכיטקטורה אפליקטיבית כללית - </a:t>
            </a:r>
            <a:r>
              <a:rPr lang="en-US" dirty="0">
                <a:solidFill>
                  <a:schemeClr val="bg1"/>
                </a:solidFill>
              </a:rPr>
              <a:t>REST</a:t>
            </a:r>
            <a:endParaRPr lang="he-IL" dirty="0">
              <a:solidFill>
                <a:schemeClr val="bg1"/>
              </a:solidFill>
            </a:endParaRPr>
          </a:p>
          <a:p>
            <a:endParaRPr lang="he-IL" dirty="0"/>
          </a:p>
        </p:txBody>
      </p:sp>
      <p:sp useBgFill="1">
        <p:nvSpPr>
          <p:cNvPr id="52" name="Rounded Rectangle 51"/>
          <p:cNvSpPr/>
          <p:nvPr/>
        </p:nvSpPr>
        <p:spPr>
          <a:xfrm>
            <a:off x="4668227" y="2403549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POJO façade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53" name="Rounded Rectangle 52"/>
          <p:cNvSpPr/>
          <p:nvPr/>
        </p:nvSpPr>
        <p:spPr>
          <a:xfrm>
            <a:off x="4820627" y="2555949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POJO façade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23" name="Right Arrow 22"/>
          <p:cNvSpPr/>
          <p:nvPr/>
        </p:nvSpPr>
        <p:spPr>
          <a:xfrm>
            <a:off x="4005377" y="2832533"/>
            <a:ext cx="900000" cy="180000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 rot="10800000">
            <a:off x="4000496" y="3034685"/>
            <a:ext cx="900000" cy="180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Right Arrow 44"/>
          <p:cNvSpPr/>
          <p:nvPr/>
        </p:nvSpPr>
        <p:spPr>
          <a:xfrm rot="10800000">
            <a:off x="6054122" y="3051907"/>
            <a:ext cx="1428764" cy="151708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 useBgFill="1">
        <p:nvSpPr>
          <p:cNvPr id="54" name="Rounded Rectangle 53"/>
          <p:cNvSpPr/>
          <p:nvPr/>
        </p:nvSpPr>
        <p:spPr>
          <a:xfrm>
            <a:off x="3500430" y="3571876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logging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55" name="Rounded Rectangle 54"/>
          <p:cNvSpPr/>
          <p:nvPr/>
        </p:nvSpPr>
        <p:spPr>
          <a:xfrm>
            <a:off x="4280628" y="3569026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Exception handling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56" name="Rounded Rectangle 55"/>
          <p:cNvSpPr/>
          <p:nvPr/>
        </p:nvSpPr>
        <p:spPr>
          <a:xfrm>
            <a:off x="3531372" y="2071678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58" name="Rounded Rectangle 57"/>
          <p:cNvSpPr/>
          <p:nvPr/>
        </p:nvSpPr>
        <p:spPr>
          <a:xfrm>
            <a:off x="4280628" y="4069092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Resource bundle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>
          <a:xfrm>
            <a:off x="2767978" y="3571876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security</a:t>
            </a:r>
            <a:endParaRPr lang="he-IL" sz="900" dirty="0">
              <a:solidFill>
                <a:schemeClr val="tx1"/>
              </a:solidFill>
            </a:endParaRPr>
          </a:p>
        </p:txBody>
      </p:sp>
      <p:pic>
        <p:nvPicPr>
          <p:cNvPr id="48" name="תמונה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90" y="3754657"/>
            <a:ext cx="992662" cy="745915"/>
          </a:xfrm>
          <a:prstGeom prst="rect">
            <a:avLst/>
          </a:prstGeom>
        </p:spPr>
      </p:pic>
      <p:sp>
        <p:nvSpPr>
          <p:cNvPr id="49" name="Rounded Rectangle 48"/>
          <p:cNvSpPr/>
          <p:nvPr/>
        </p:nvSpPr>
        <p:spPr>
          <a:xfrm>
            <a:off x="188939" y="3143248"/>
            <a:ext cx="1080120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Client</a:t>
            </a:r>
            <a:endParaRPr lang="he-IL" sz="900" dirty="0">
              <a:solidFill>
                <a:schemeClr val="tx1"/>
              </a:solidFill>
            </a:endParaRPr>
          </a:p>
        </p:txBody>
      </p:sp>
      <p:pic>
        <p:nvPicPr>
          <p:cNvPr id="50" name="תמונה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96" y="2551718"/>
            <a:ext cx="1029586" cy="734406"/>
          </a:xfrm>
          <a:prstGeom prst="rect">
            <a:avLst/>
          </a:prstGeom>
        </p:spPr>
      </p:pic>
      <p:pic>
        <p:nvPicPr>
          <p:cNvPr id="57" name="תמונה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8" y="4646878"/>
            <a:ext cx="1282452" cy="1282452"/>
          </a:xfrm>
          <a:prstGeom prst="rect">
            <a:avLst/>
          </a:prstGeom>
        </p:spPr>
      </p:pic>
      <p:pic>
        <p:nvPicPr>
          <p:cNvPr id="59" name="תמונה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73" y="1500176"/>
            <a:ext cx="687385" cy="451109"/>
          </a:xfrm>
          <a:prstGeom prst="rect">
            <a:avLst/>
          </a:prstGeom>
        </p:spPr>
      </p:pic>
      <p:sp>
        <p:nvSpPr>
          <p:cNvPr id="60" name="Right Brace 59"/>
          <p:cNvSpPr/>
          <p:nvPr/>
        </p:nvSpPr>
        <p:spPr bwMode="auto">
          <a:xfrm>
            <a:off x="1142976" y="1285860"/>
            <a:ext cx="642942" cy="457203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57290" y="3198168"/>
            <a:ext cx="136815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/>
              <a:t>JSON response</a:t>
            </a:r>
          </a:p>
        </p:txBody>
      </p:sp>
      <p:sp useBgFill="1">
        <p:nvSpPr>
          <p:cNvPr id="62" name="Right Arrow 61"/>
          <p:cNvSpPr/>
          <p:nvPr/>
        </p:nvSpPr>
        <p:spPr>
          <a:xfrm>
            <a:off x="1622647" y="2857653"/>
            <a:ext cx="1180409" cy="144825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Right Arrow 62"/>
          <p:cNvSpPr/>
          <p:nvPr/>
        </p:nvSpPr>
        <p:spPr>
          <a:xfrm rot="10800000">
            <a:off x="1641500" y="3074484"/>
            <a:ext cx="1180409" cy="14035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79824" y="2632432"/>
            <a:ext cx="113478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/>
              <a:t>Widget AJAX call</a:t>
            </a:r>
            <a:endParaRPr lang="he-IL" sz="900" dirty="0"/>
          </a:p>
        </p:txBody>
      </p:sp>
      <p:sp useBgFill="1">
        <p:nvSpPr>
          <p:cNvPr id="65" name="Rounded Rectangle 64"/>
          <p:cNvSpPr/>
          <p:nvPr/>
        </p:nvSpPr>
        <p:spPr>
          <a:xfrm>
            <a:off x="5143504" y="3569026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Data dictionary</a:t>
            </a:r>
            <a:endParaRPr lang="he-IL" sz="9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2"/>
            <a:endCxn id="53" idx="0"/>
          </p:cNvCxnSpPr>
          <p:nvPr/>
        </p:nvCxnSpPr>
        <p:spPr>
          <a:xfrm>
            <a:off x="5355540" y="2145968"/>
            <a:ext cx="5149" cy="409983"/>
          </a:xfrm>
          <a:prstGeom prst="straightConnector1">
            <a:avLst/>
          </a:prstGeom>
          <a:ln w="1905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8" name="Rounded Rectangle 67"/>
          <p:cNvSpPr/>
          <p:nvPr/>
        </p:nvSpPr>
        <p:spPr>
          <a:xfrm>
            <a:off x="2786050" y="2071678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69" name="Rounded Rectangle 68"/>
          <p:cNvSpPr/>
          <p:nvPr/>
        </p:nvSpPr>
        <p:spPr>
          <a:xfrm>
            <a:off x="3500430" y="4069092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caching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70" name="Rounded Rectangle 69"/>
          <p:cNvSpPr/>
          <p:nvPr/>
        </p:nvSpPr>
        <p:spPr>
          <a:xfrm>
            <a:off x="2786050" y="4071942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Header handler</a:t>
            </a:r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60958" y="2905121"/>
            <a:ext cx="144000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Return data</a:t>
            </a:r>
            <a:endParaRPr lang="he-IL" sz="900" dirty="0"/>
          </a:p>
        </p:txBody>
      </p:sp>
      <p:sp useBgFill="1">
        <p:nvSpPr>
          <p:cNvPr id="71" name="Rounded Rectangle 70"/>
          <p:cNvSpPr/>
          <p:nvPr/>
        </p:nvSpPr>
        <p:spPr>
          <a:xfrm>
            <a:off x="5143504" y="4069092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ארכיטקטורת צד שרת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1743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TextBox 17"/>
          <p:cNvSpPr txBox="1"/>
          <p:nvPr/>
        </p:nvSpPr>
        <p:spPr>
          <a:xfrm>
            <a:off x="1696286" y="3291262"/>
            <a:ext cx="1368152" cy="230832"/>
          </a:xfrm>
          <a:prstGeom prst="rect">
            <a:avLst/>
          </a:prstGeom>
        </p:spPr>
        <p:txBody>
          <a:bodyPr wrap="square" rtlCol="1">
            <a:spAutoFit/>
          </a:bodyPr>
          <a:lstStyle/>
          <a:p>
            <a:r>
              <a:rPr lang="en-US" sz="900" dirty="0"/>
              <a:t>Return response</a:t>
            </a:r>
            <a:endParaRPr lang="he-IL" sz="900" dirty="0"/>
          </a:p>
        </p:txBody>
      </p:sp>
      <p:sp useBgFill="1">
        <p:nvSpPr>
          <p:cNvPr id="4" name="Rectangle 3"/>
          <p:cNvSpPr/>
          <p:nvPr/>
        </p:nvSpPr>
        <p:spPr>
          <a:xfrm>
            <a:off x="2101096" y="1071546"/>
            <a:ext cx="5096038" cy="5136050"/>
          </a:xfrm>
          <a:prstGeom prst="rect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  <a:effectLst>
            <a:outerShdw blurRad="50800" dist="50800" dir="5400000" algn="ctr" rotWithShape="0">
              <a:schemeClr val="tx2">
                <a:lumMod val="20000"/>
                <a:lumOff val="8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err="1">
                <a:solidFill>
                  <a:schemeClr val="tx1"/>
                </a:solidFill>
              </a:rPr>
              <a:t>Servlet</a:t>
            </a:r>
            <a:r>
              <a:rPr lang="en-US" sz="900" dirty="0">
                <a:solidFill>
                  <a:schemeClr val="tx1"/>
                </a:solidFill>
              </a:rPr>
              <a:t> engine (currently on WAS)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5" name="Rectangle 4"/>
          <p:cNvSpPr/>
          <p:nvPr/>
        </p:nvSpPr>
        <p:spPr>
          <a:xfrm>
            <a:off x="2461136" y="1400160"/>
            <a:ext cx="4378808" cy="4519404"/>
          </a:xfrm>
          <a:prstGeom prst="rect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err="1">
                <a:solidFill>
                  <a:schemeClr val="tx1"/>
                </a:solidFill>
              </a:rPr>
              <a:t>Spring framework</a:t>
            </a:r>
            <a:endParaRPr lang="he-IL" sz="900" dirty="0" err="1">
              <a:solidFill>
                <a:schemeClr val="tx1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2667734" y="1691118"/>
            <a:ext cx="3321795" cy="2952328"/>
          </a:xfrm>
          <a:prstGeom prst="roundRect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>
                <a:solidFill>
                  <a:schemeClr val="tx1"/>
                </a:solidFill>
              </a:rPr>
              <a:t>Spring MVC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39" name="Rounded Rectangle 38"/>
          <p:cNvSpPr/>
          <p:nvPr/>
        </p:nvSpPr>
        <p:spPr>
          <a:xfrm>
            <a:off x="7535274" y="2636912"/>
            <a:ext cx="1080120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DB</a:t>
            </a:r>
            <a:endParaRPr lang="en-US" sz="900" dirty="0">
              <a:solidFill>
                <a:schemeClr val="tx1"/>
              </a:solidFill>
            </a:endParaRPr>
          </a:p>
        </p:txBody>
      </p:sp>
      <p:pic>
        <p:nvPicPr>
          <p:cNvPr id="48" name="תמונה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90" y="3754657"/>
            <a:ext cx="992662" cy="745915"/>
          </a:xfrm>
          <a:prstGeom prst="rect">
            <a:avLst/>
          </a:prstGeom>
        </p:spPr>
      </p:pic>
      <p:sp>
        <p:nvSpPr>
          <p:cNvPr id="49" name="Rounded Rectangle 48"/>
          <p:cNvSpPr/>
          <p:nvPr/>
        </p:nvSpPr>
        <p:spPr>
          <a:xfrm>
            <a:off x="188939" y="3143248"/>
            <a:ext cx="1080120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Client</a:t>
            </a:r>
            <a:endParaRPr lang="he-IL" sz="900" dirty="0">
              <a:solidFill>
                <a:schemeClr val="tx1"/>
              </a:solidFill>
            </a:endParaRPr>
          </a:p>
        </p:txBody>
      </p:sp>
      <p:pic>
        <p:nvPicPr>
          <p:cNvPr id="50" name="תמונה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96" y="2551718"/>
            <a:ext cx="1029586" cy="734406"/>
          </a:xfrm>
          <a:prstGeom prst="rect">
            <a:avLst/>
          </a:prstGeom>
        </p:spPr>
      </p:pic>
      <p:pic>
        <p:nvPicPr>
          <p:cNvPr id="57" name="תמונה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8" y="4646878"/>
            <a:ext cx="1282452" cy="1282452"/>
          </a:xfrm>
          <a:prstGeom prst="rect">
            <a:avLst/>
          </a:prstGeom>
        </p:spPr>
      </p:pic>
      <p:pic>
        <p:nvPicPr>
          <p:cNvPr id="59" name="תמונה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73" y="1500176"/>
            <a:ext cx="687385" cy="451109"/>
          </a:xfrm>
          <a:prstGeom prst="rect">
            <a:avLst/>
          </a:prstGeom>
        </p:spPr>
      </p:pic>
      <p:sp>
        <p:nvSpPr>
          <p:cNvPr id="60" name="Right Brace 59"/>
          <p:cNvSpPr/>
          <p:nvPr/>
        </p:nvSpPr>
        <p:spPr bwMode="auto">
          <a:xfrm>
            <a:off x="1142976" y="1285860"/>
            <a:ext cx="642942" cy="457203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47765" y="3198168"/>
            <a:ext cx="136815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/>
              <a:t>Page   response</a:t>
            </a:r>
          </a:p>
        </p:txBody>
      </p:sp>
      <p:sp useBgFill="1">
        <p:nvSpPr>
          <p:cNvPr id="62" name="Right Arrow 61"/>
          <p:cNvSpPr/>
          <p:nvPr/>
        </p:nvSpPr>
        <p:spPr>
          <a:xfrm>
            <a:off x="1622647" y="2857653"/>
            <a:ext cx="1180409" cy="144825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Right Arrow 62"/>
          <p:cNvSpPr/>
          <p:nvPr/>
        </p:nvSpPr>
        <p:spPr>
          <a:xfrm rot="10800000">
            <a:off x="1641500" y="3074484"/>
            <a:ext cx="1180409" cy="140359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476353" y="2632432"/>
            <a:ext cx="113478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/>
              <a:t>Page   request</a:t>
            </a:r>
          </a:p>
        </p:txBody>
      </p:sp>
      <p:sp useBgFill="1">
        <p:nvSpPr>
          <p:cNvPr id="66" name="Right Arrow 65"/>
          <p:cNvSpPr/>
          <p:nvPr/>
        </p:nvSpPr>
        <p:spPr>
          <a:xfrm>
            <a:off x="6054126" y="2846426"/>
            <a:ext cx="1428760" cy="142876"/>
          </a:xfrm>
          <a:prstGeom prst="rightArrow">
            <a:avLst/>
          </a:prstGeom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68374" y="2659271"/>
            <a:ext cx="187546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Model request</a:t>
            </a:r>
            <a:endParaRPr lang="he-IL" sz="900" dirty="0"/>
          </a:p>
        </p:txBody>
      </p:sp>
      <p:sp>
        <p:nvSpPr>
          <p:cNvPr id="71" name="Right Arrow 70"/>
          <p:cNvSpPr/>
          <p:nvPr/>
        </p:nvSpPr>
        <p:spPr>
          <a:xfrm rot="10800000">
            <a:off x="6054122" y="3051907"/>
            <a:ext cx="1428764" cy="151708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60958" y="2905121"/>
            <a:ext cx="144000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/>
              <a:t>Return model</a:t>
            </a:r>
            <a:endParaRPr lang="he-IL" sz="900" dirty="0"/>
          </a:p>
        </p:txBody>
      </p:sp>
      <p:sp useBgFill="1">
        <p:nvSpPr>
          <p:cNvPr id="73" name="Rounded Rectangle 72"/>
          <p:cNvSpPr/>
          <p:nvPr/>
        </p:nvSpPr>
        <p:spPr>
          <a:xfrm>
            <a:off x="2884516" y="2573693"/>
            <a:ext cx="10801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Client Portal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74" name="Rounded Rectangle 73"/>
          <p:cNvSpPr/>
          <p:nvPr/>
        </p:nvSpPr>
        <p:spPr>
          <a:xfrm>
            <a:off x="3500430" y="3571876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logging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75" name="Rounded Rectangle 74"/>
          <p:cNvSpPr/>
          <p:nvPr/>
        </p:nvSpPr>
        <p:spPr>
          <a:xfrm>
            <a:off x="4280628" y="3569026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76" name="Rounded Rectangle 75"/>
          <p:cNvSpPr/>
          <p:nvPr/>
        </p:nvSpPr>
        <p:spPr>
          <a:xfrm>
            <a:off x="4280628" y="4069092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77" name="Rounded Rectangle 76"/>
          <p:cNvSpPr/>
          <p:nvPr/>
        </p:nvSpPr>
        <p:spPr>
          <a:xfrm>
            <a:off x="2767978" y="3571876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security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78" name="Rounded Rectangle 77"/>
          <p:cNvSpPr/>
          <p:nvPr/>
        </p:nvSpPr>
        <p:spPr>
          <a:xfrm>
            <a:off x="5143504" y="3569026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79" name="Rounded Rectangle 78"/>
          <p:cNvSpPr/>
          <p:nvPr/>
        </p:nvSpPr>
        <p:spPr>
          <a:xfrm>
            <a:off x="3500430" y="4069092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caching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80" name="Rounded Rectangle 79"/>
          <p:cNvSpPr/>
          <p:nvPr/>
        </p:nvSpPr>
        <p:spPr>
          <a:xfrm>
            <a:off x="2786050" y="4071942"/>
            <a:ext cx="612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Header handler</a:t>
            </a:r>
            <a:endParaRPr lang="he-IL" sz="900" dirty="0">
              <a:solidFill>
                <a:schemeClr val="tx1"/>
              </a:solidFill>
            </a:endParaRPr>
          </a:p>
        </p:txBody>
      </p:sp>
      <p:sp useBgFill="1">
        <p:nvSpPr>
          <p:cNvPr id="81" name="Rounded Rectangle 80"/>
          <p:cNvSpPr/>
          <p:nvPr/>
        </p:nvSpPr>
        <p:spPr>
          <a:xfrm>
            <a:off x="5143504" y="4069092"/>
            <a:ext cx="720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9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ארכיטקטורת צד לקוח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995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מתודולוגיה כללית</a:t>
            </a:r>
            <a:endParaRPr lang="he-IL" dirty="0"/>
          </a:p>
        </p:txBody>
      </p:sp>
      <p:graphicFrame>
        <p:nvGraphicFramePr>
          <p:cNvPr id="31" name="Diagram 30"/>
          <p:cNvGraphicFramePr/>
          <p:nvPr>
            <p:extLst/>
          </p:nvPr>
        </p:nvGraphicFramePr>
        <p:xfrm>
          <a:off x="1307976" y="980728"/>
          <a:ext cx="6504384" cy="5560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189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951397"/>
              </p:ext>
            </p:extLst>
          </p:nvPr>
        </p:nvGraphicFramePr>
        <p:xfrm>
          <a:off x="-6" y="1052736"/>
          <a:ext cx="9144006" cy="5184576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432876"/>
                <a:gridCol w="771113"/>
                <a:gridCol w="771113"/>
                <a:gridCol w="771113"/>
                <a:gridCol w="771113"/>
                <a:gridCol w="771113"/>
                <a:gridCol w="771113"/>
                <a:gridCol w="771113"/>
                <a:gridCol w="771113"/>
                <a:gridCol w="771113"/>
                <a:gridCol w="771113"/>
              </a:tblGrid>
              <a:tr h="864096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/>
                        <a:t>ייזום</a:t>
                      </a:r>
                      <a:r>
                        <a:rPr lang="he-IL" sz="1600" b="1" baseline="0" dirty="0" smtClean="0"/>
                        <a:t> ומסכים</a:t>
                      </a:r>
                      <a:endParaRPr lang="he-IL" sz="1600" b="1" dirty="0"/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/>
                        <a:t>דרישות ואפיון</a:t>
                      </a:r>
                      <a:endParaRPr lang="he-IL" sz="1600" b="1" dirty="0"/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/>
                        <a:t>פיתוח ליבה וממשקים</a:t>
                      </a:r>
                      <a:endParaRPr lang="he-IL" sz="1600" b="1" dirty="0"/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/>
                        <a:t>עיצוב</a:t>
                      </a:r>
                      <a:r>
                        <a:rPr lang="he-IL" sz="1600" b="1" baseline="0" dirty="0" smtClean="0"/>
                        <a:t> ופיתוח</a:t>
                      </a:r>
                      <a:endParaRPr lang="he-IL" sz="1600" b="1" dirty="0"/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/>
                        <a:t>רכיבי</a:t>
                      </a:r>
                      <a:r>
                        <a:rPr lang="he-IL" sz="1600" b="1" baseline="0" dirty="0" smtClean="0"/>
                        <a:t> תשתיות (שרת וקליינט)</a:t>
                      </a:r>
                      <a:endParaRPr lang="he-IL" sz="1600" b="1" dirty="0"/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/>
                        <a:t>בדיקות</a:t>
                      </a:r>
                      <a:r>
                        <a:rPr lang="he-IL" sz="1600" b="1" baseline="0" dirty="0" smtClean="0"/>
                        <a:t> מסירה וקבלה</a:t>
                      </a:r>
                      <a:endParaRPr lang="he-IL" sz="1600" b="1" dirty="0"/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על ציר הזמן</a:t>
            </a:r>
            <a:endParaRPr lang="he-IL" dirty="0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60176" y="1052736"/>
          <a:ext cx="76081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/>
          </p:nvPr>
        </p:nvGraphicFramePr>
        <p:xfrm>
          <a:off x="60176" y="1902430"/>
          <a:ext cx="76081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60176" y="3601818"/>
          <a:ext cx="76081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15102147"/>
              </p:ext>
            </p:extLst>
          </p:nvPr>
        </p:nvGraphicFramePr>
        <p:xfrm>
          <a:off x="60176" y="2752124"/>
          <a:ext cx="76081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60176" y="4451512"/>
          <a:ext cx="76081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8" name="Diagram 7"/>
          <p:cNvGraphicFramePr/>
          <p:nvPr>
            <p:extLst/>
          </p:nvPr>
        </p:nvGraphicFramePr>
        <p:xfrm>
          <a:off x="60176" y="5301208"/>
          <a:ext cx="76081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</p:spTree>
    <p:extLst>
      <p:ext uri="{BB962C8B-B14F-4D97-AF65-F5344CB8AC3E}">
        <p14:creationId xmlns:p14="http://schemas.microsoft.com/office/powerpoint/2010/main" val="192933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0"/>
          <p:cNvSpPr>
            <a:spLocks noChangeArrowheads="1"/>
          </p:cNvSpPr>
          <p:nvPr/>
        </p:nvSpPr>
        <p:spPr bwMode="auto">
          <a:xfrm>
            <a:off x="4095750" y="31813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endParaRPr lang="he-IL"/>
          </a:p>
        </p:txBody>
      </p:sp>
      <p:grpSp>
        <p:nvGrpSpPr>
          <p:cNvPr id="7" name="Group 6"/>
          <p:cNvGrpSpPr/>
          <p:nvPr/>
        </p:nvGrpSpPr>
        <p:grpSpPr>
          <a:xfrm>
            <a:off x="2097460" y="1142999"/>
            <a:ext cx="6871727" cy="2904566"/>
            <a:chOff x="2097460" y="1142999"/>
            <a:chExt cx="6871727" cy="2904566"/>
          </a:xfrm>
        </p:grpSpPr>
        <p:grpSp>
          <p:nvGrpSpPr>
            <p:cNvPr id="6" name="Group 5"/>
            <p:cNvGrpSpPr/>
            <p:nvPr/>
          </p:nvGrpSpPr>
          <p:grpSpPr>
            <a:xfrm>
              <a:off x="2097460" y="1142999"/>
              <a:ext cx="6871727" cy="2904566"/>
              <a:chOff x="2097460" y="1142999"/>
              <a:chExt cx="6871727" cy="2904566"/>
            </a:xfrm>
            <a:effectLst>
              <a:outerShdw blurRad="292100" dist="2159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Rectangle 4"/>
              <p:cNvSpPr/>
              <p:nvPr/>
            </p:nvSpPr>
            <p:spPr>
              <a:xfrm>
                <a:off x="3307976" y="1142999"/>
                <a:ext cx="5661211" cy="2904566"/>
              </a:xfrm>
              <a:prstGeom prst="rect">
                <a:avLst/>
              </a:prstGeom>
              <a:solidFill>
                <a:srgbClr val="2683C6"/>
              </a:solidFill>
              <a:ln w="88900" cap="flat">
                <a:solidFill>
                  <a:schemeClr val="bg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" name="Flowchart: Delay 3"/>
              <p:cNvSpPr/>
              <p:nvPr/>
            </p:nvSpPr>
            <p:spPr>
              <a:xfrm rot="10800000">
                <a:off x="2097460" y="1142999"/>
                <a:ext cx="1742795" cy="2904563"/>
              </a:xfrm>
              <a:prstGeom prst="flowChartDelay">
                <a:avLst/>
              </a:prstGeom>
              <a:solidFill>
                <a:srgbClr val="2683C6"/>
              </a:solidFill>
              <a:ln w="88900" cap="flat">
                <a:solidFill>
                  <a:schemeClr val="bg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3528000" y="1180800"/>
              <a:ext cx="635374" cy="2822400"/>
            </a:xfrm>
            <a:prstGeom prst="rect">
              <a:avLst/>
            </a:prstGeom>
            <a:solidFill>
              <a:srgbClr val="2683C6"/>
            </a:solidFill>
            <a:ln w="88900" cap="flat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7653" name="Text Box 20"/>
          <p:cNvSpPr txBox="1">
            <a:spLocks noChangeArrowheads="1"/>
          </p:cNvSpPr>
          <p:nvPr/>
        </p:nvSpPr>
        <p:spPr bwMode="auto">
          <a:xfrm>
            <a:off x="1643063" y="1857375"/>
            <a:ext cx="46101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e-IL" sz="7200" b="1" i="0" dirty="0" smtClean="0">
                <a:solidFill>
                  <a:srgbClr val="FFFFFF"/>
                </a:solidFill>
              </a:rPr>
              <a:t>תודה.</a:t>
            </a:r>
            <a:endParaRPr lang="en-US" sz="7200" b="1" i="0" dirty="0">
              <a:solidFill>
                <a:srgbClr val="FFFFFF"/>
              </a:solidFill>
            </a:endParaRPr>
          </a:p>
        </p:txBody>
      </p:sp>
      <p:pic>
        <p:nvPicPr>
          <p:cNvPr id="3" name="תמונה 12" descr="הצלחה02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3817" y="3113581"/>
            <a:ext cx="1417149" cy="21358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4996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</TotalTime>
  <Words>248</Words>
  <Application>Microsoft Office PowerPoint</Application>
  <PresentationFormat>On-screen Show (4:3)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ארכיטקטורת אתרים</vt:lpstr>
      <vt:lpstr>אבני בניין</vt:lpstr>
      <vt:lpstr>ארכיטוקטורה כללית</vt:lpstr>
      <vt:lpstr>ארכיטקטורת צד שרת</vt:lpstr>
      <vt:lpstr>ארכיטקטורת צד לקוח</vt:lpstr>
      <vt:lpstr>מתודולוגיה כללית</vt:lpstr>
      <vt:lpstr>על ציר הזמן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נתנאל גולדברג</dc:creator>
  <cp:lastModifiedBy>נתנאל גולדברג</cp:lastModifiedBy>
  <cp:revision>9</cp:revision>
  <dcterms:created xsi:type="dcterms:W3CDTF">2015-03-25T11:20:26Z</dcterms:created>
  <dcterms:modified xsi:type="dcterms:W3CDTF">2015-03-27T10:52:24Z</dcterms:modified>
</cp:coreProperties>
</file>