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19" r:id="rId1"/>
    <p:sldMasterId id="2147484563" r:id="rId2"/>
    <p:sldMasterId id="2147484593" r:id="rId3"/>
  </p:sldMasterIdLst>
  <p:notesMasterIdLst>
    <p:notesMasterId r:id="rId7"/>
  </p:notesMasterIdLst>
  <p:handoutMasterIdLst>
    <p:handoutMasterId r:id="rId8"/>
  </p:handoutMasterIdLst>
  <p:sldIdLst>
    <p:sldId id="981" r:id="rId4"/>
    <p:sldId id="989" r:id="rId5"/>
    <p:sldId id="994" r:id="rId6"/>
  </p:sldIdLst>
  <p:sldSz cx="12801600" cy="9601200" type="A3"/>
  <p:notesSz cx="9926638" cy="6797675"/>
  <p:defaultTextStyle>
    <a:defPPr>
      <a:defRPr lang="it-IT"/>
    </a:defPPr>
    <a:lvl1pPr marL="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5153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0340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05536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40724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75915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11098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46281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81467" algn="l" defTabSz="127034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79D43"/>
    <a:srgbClr val="00FF00"/>
    <a:srgbClr val="1DB5D9"/>
    <a:srgbClr val="336600"/>
    <a:srgbClr val="006600"/>
    <a:srgbClr val="000000"/>
    <a:srgbClr val="800000"/>
    <a:srgbClr val="A50021"/>
    <a:srgbClr val="3B4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81" autoAdjust="0"/>
    <p:restoredTop sz="91632" autoAdjust="0"/>
  </p:normalViewPr>
  <p:slideViewPr>
    <p:cSldViewPr>
      <p:cViewPr varScale="1">
        <p:scale>
          <a:sx n="48" d="100"/>
          <a:sy n="48" d="100"/>
        </p:scale>
        <p:origin x="1542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4" d="100"/>
        <a:sy n="144" d="100"/>
      </p:scale>
      <p:origin x="0" y="0"/>
    </p:cViewPr>
  </p:sorterViewPr>
  <p:notesViewPr>
    <p:cSldViewPr>
      <p:cViewPr>
        <p:scale>
          <a:sx n="60" d="100"/>
          <a:sy n="60" d="100"/>
        </p:scale>
        <p:origin x="2112" y="33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05629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2813" y="6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/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8000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4" tIns="45861" rIns="91724" bIns="4586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666" y="3228903"/>
            <a:ext cx="7941310" cy="3058955"/>
          </a:xfrm>
          <a:prstGeom prst="rect">
            <a:avLst/>
          </a:prstGeom>
        </p:spPr>
        <p:txBody>
          <a:bodyPr vert="horz" lIns="91724" tIns="45861" rIns="91724" bIns="4586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2813" y="6456618"/>
            <a:ext cx="4301544" cy="339883"/>
          </a:xfrm>
          <a:prstGeom prst="rect">
            <a:avLst/>
          </a:prstGeom>
        </p:spPr>
        <p:txBody>
          <a:bodyPr vert="horz" lIns="91724" tIns="45861" rIns="91724" bIns="45861" rtlCol="0" anchor="b"/>
          <a:lstStyle>
            <a:lvl1pPr algn="r">
              <a:defRPr sz="1200"/>
            </a:lvl1pPr>
          </a:lstStyle>
          <a:p>
            <a:fld id="{BAB012D4-A615-475F-824C-395EA74FEE1C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3531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37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0740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110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14812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68519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22203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759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29615" algn="l" defTabSz="90740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2671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060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17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4"/>
            <a:ext cx="5227320" cy="39560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9"/>
            <a:ext cx="2987040" cy="511175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6"/>
            <a:ext cx="10881360" cy="2058035"/>
          </a:xfrm>
          <a:prstGeom prst="rect">
            <a:avLst/>
          </a:prstGeom>
        </p:spPr>
        <p:txBody>
          <a:bodyPr lIns="117149" tIns="58568" rIns="117149" bIns="58568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 algn="ctr">
              <a:buNone/>
              <a:defRPr/>
            </a:lvl1pPr>
            <a:lvl2pPr marL="585749" indent="0" algn="ctr">
              <a:buNone/>
              <a:defRPr/>
            </a:lvl2pPr>
            <a:lvl3pPr marL="1171463" indent="0" algn="ctr">
              <a:buNone/>
              <a:defRPr/>
            </a:lvl3pPr>
            <a:lvl4pPr marL="1757167" indent="0" algn="ctr">
              <a:buNone/>
              <a:defRPr/>
            </a:lvl4pPr>
            <a:lvl5pPr marL="2342879" indent="0" algn="ctr">
              <a:buNone/>
              <a:defRPr/>
            </a:lvl5pPr>
            <a:lvl6pPr marL="2928594" indent="0" algn="ctr">
              <a:buNone/>
              <a:defRPr/>
            </a:lvl6pPr>
            <a:lvl7pPr marL="3514316" indent="0" algn="ctr">
              <a:buNone/>
              <a:defRPr/>
            </a:lvl7pPr>
            <a:lvl8pPr marL="4100039" indent="0" algn="ctr">
              <a:buNone/>
              <a:defRPr/>
            </a:lvl8pPr>
            <a:lvl9pPr marL="4685757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 smtClean="0">
                <a:solidFill>
                  <a:srgbClr val="253356"/>
                </a:solidFill>
              </a:rPr>
              <a:t>28/6/2006</a:t>
            </a:r>
            <a:endParaRPr>
              <a:solidFill>
                <a:srgbClr val="253356"/>
              </a:solidFill>
            </a:endParaRP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49" tIns="58568" rIns="117149" bIns="58568"/>
          <a:lstStyle/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10022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10022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418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60120" y="2982678"/>
            <a:ext cx="10881360" cy="2058035"/>
          </a:xfrm>
          <a:prstGeom prst="rect">
            <a:avLst/>
          </a:prstGeom>
        </p:spPr>
        <p:txBody>
          <a:bodyPr lIns="117121" tIns="58554" rIns="117121" bIns="58554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20240" y="5440683"/>
            <a:ext cx="8961120" cy="2453640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 algn="ctr">
              <a:buNone/>
              <a:defRPr/>
            </a:lvl1pPr>
            <a:lvl2pPr marL="585609" indent="0" algn="ctr">
              <a:buNone/>
              <a:defRPr/>
            </a:lvl2pPr>
            <a:lvl3pPr marL="1171183" indent="0" algn="ctr">
              <a:buNone/>
              <a:defRPr/>
            </a:lvl3pPr>
            <a:lvl4pPr marL="1756747" indent="0" algn="ctr">
              <a:buNone/>
              <a:defRPr/>
            </a:lvl4pPr>
            <a:lvl5pPr marL="2342316" indent="0" algn="ctr">
              <a:buNone/>
              <a:defRPr/>
            </a:lvl5pPr>
            <a:lvl6pPr marL="2927891" indent="0" algn="ctr">
              <a:buNone/>
              <a:defRPr/>
            </a:lvl6pPr>
            <a:lvl7pPr marL="3513472" indent="0" algn="ctr">
              <a:buNone/>
              <a:defRPr/>
            </a:lvl7pPr>
            <a:lvl8pPr marL="4099054" indent="0" algn="ctr">
              <a:buNone/>
              <a:defRPr/>
            </a:lvl8pPr>
            <a:lvl9pPr marL="4684632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>
              <a:solidFill>
                <a:srgbClr val="18503B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373880" y="8743316"/>
            <a:ext cx="4053840" cy="66675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>
              <a:solidFill>
                <a:srgbClr val="25335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580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9221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49" tIns="58568" rIns="117149" bIns="58568" anchor="ctr"/>
          <a:lstStyle/>
          <a:p>
            <a:pPr defTabSz="910022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366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>
                <a:latin typeface="+mn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6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60DED4B0-CC4A-4F2E-9F65-E428FBC405C3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34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49" tIns="58568" rIns="117149" bIns="58568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527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>
                <a:solidFill>
                  <a:srgbClr val="90A2CF"/>
                </a:solidFill>
              </a:defRPr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CE9B36F6-6189-4779-A121-15E1AF4D5C94}" type="slidenum">
              <a:rPr lang="it-IT" sz="800" smtClean="0"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8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00127" y="1600203"/>
            <a:ext cx="10303510" cy="7027545"/>
          </a:xfrm>
          <a:prstGeom prst="rect">
            <a:avLst/>
          </a:prstGeom>
        </p:spPr>
        <p:txBody>
          <a:bodyPr lIns="117149" tIns="58568" rIns="117149" bIns="58568"/>
          <a:lstStyle>
            <a:lvl1pPr algn="just">
              <a:buFont typeface="Wingdings" pitchFamily="2" charset="2"/>
              <a:buChar char="Ø"/>
              <a:defRPr sz="2500">
                <a:latin typeface="+mn-lt"/>
              </a:defRPr>
            </a:lvl1pPr>
            <a:lvl2pPr algn="just">
              <a:defRPr sz="2200">
                <a:latin typeface="+mn-lt"/>
              </a:defRPr>
            </a:lvl2pPr>
            <a:lvl3pPr algn="just">
              <a:buFont typeface="Lucida Sans Unicode" pitchFamily="34" charset="0"/>
              <a:buChar char="–"/>
              <a:defRPr sz="2100">
                <a:latin typeface="+mn-lt"/>
              </a:defRPr>
            </a:lvl3pPr>
            <a:lvl4pPr algn="just">
              <a:buFont typeface="Arial" pitchFamily="34" charset="0"/>
              <a:buChar char="•"/>
              <a:defRPr sz="1800">
                <a:latin typeface="+mn-lt"/>
              </a:defRPr>
            </a:lvl4pPr>
            <a:lvl5pPr algn="just">
              <a:buFont typeface="Courier New" pitchFamily="49" charset="0"/>
              <a:buChar char="o"/>
              <a:defRPr sz="15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t-IT" dirty="0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54267488-444D-405E-B997-899126B1C0D5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53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rgbClr val="253356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2410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0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/>
          </p:cNvSpPr>
          <p:nvPr>
            <p:ph type="dt" sz="half" idx="10"/>
          </p:nvPr>
        </p:nvSpPr>
        <p:spPr>
          <a:xfrm>
            <a:off x="10634663" y="9281160"/>
            <a:ext cx="1920240" cy="32004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>
                <a:solidFill>
                  <a:srgbClr val="253356"/>
                </a:solidFill>
              </a:rPr>
              <a:t>28/6/2006</a:t>
            </a:r>
          </a:p>
        </p:txBody>
      </p:sp>
      <p:sp>
        <p:nvSpPr>
          <p:cNvPr id="3" name="Rectangle 9"/>
          <p:cNvSpPr>
            <a:spLocks noGrp="1"/>
          </p:cNvSpPr>
          <p:nvPr>
            <p:ph type="ftr" sz="quarter" idx="11"/>
          </p:nvPr>
        </p:nvSpPr>
        <p:spPr>
          <a:xfrm>
            <a:off x="351155" y="9205671"/>
            <a:ext cx="5227320" cy="39560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 sz="800">
                <a:solidFill>
                  <a:srgbClr val="253356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11743690" y="280035"/>
            <a:ext cx="906780" cy="588963"/>
          </a:xfrm>
          <a:prstGeom prst="rect">
            <a:avLst/>
          </a:prstGeom>
        </p:spPr>
        <p:txBody>
          <a:bodyPr vert="horz" lIns="127184" tIns="63630" rIns="127184" bIns="63630" anchor="ctr"/>
          <a:lstStyle>
            <a:lvl1pPr algn="ctr" eaLnBrk="1" latinLnBrk="0" hangingPunct="1">
              <a:defRPr kumimoji="0" lang="it-IT" sz="2200" b="1">
                <a:solidFill>
                  <a:srgbClr val="90A2CF"/>
                </a:solidFill>
                <a:latin typeface="Arial "/>
              </a:defRPr>
            </a:lvl1pPr>
            <a:extLst/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  <a:defRPr/>
            </a:pPr>
            <a:fld id="{18BD5B0B-2CBD-4834-95E2-D77F2E900F63}" type="slidenum">
              <a:rPr lang="it-IT" smtClean="0"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5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50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174480" y="8898966"/>
            <a:ext cx="2987040" cy="511175"/>
          </a:xfrm>
          <a:prstGeom prst="rect">
            <a:avLst/>
          </a:prstGeom>
        </p:spPr>
        <p:txBody>
          <a:bodyPr lIns="127184" tIns="63630" rIns="127184" bIns="63630"/>
          <a:lstStyle>
            <a:lvl1pPr>
              <a:defRPr/>
            </a:lvl1pPr>
          </a:lstStyle>
          <a:p>
            <a:pPr defTabSz="910022" fontAlgn="base">
              <a:spcBef>
                <a:spcPct val="0"/>
              </a:spcBef>
              <a:spcAft>
                <a:spcPct val="0"/>
              </a:spcAft>
            </a:pPr>
            <a:fld id="{A8B020EF-7E2A-4124-B6BA-4CE8FA57C356}" type="slidenum">
              <a:rPr lang="it-IT" sz="800" smtClean="0">
                <a:solidFill>
                  <a:srgbClr val="CFD3CD"/>
                </a:solidFill>
                <a:latin typeface="Arial "/>
                <a:cs typeface="Arial" pitchFamily="34" charset="0"/>
              </a:rPr>
              <a:pPr defTabSz="910022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800" dirty="0">
              <a:solidFill>
                <a:srgbClr val="CFD3CD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5239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317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8"/>
          <p:cNvSpPr>
            <a:spLocks noChangeArrowheads="1"/>
          </p:cNvSpPr>
          <p:nvPr/>
        </p:nvSpPr>
        <p:spPr bwMode="auto">
          <a:xfrm>
            <a:off x="3000376" y="391161"/>
            <a:ext cx="9507855" cy="10623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defRPr/>
            </a:pPr>
            <a:endParaRPr lang="en-US" altLang="en-US" sz="1680" i="1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628120" y="9025573"/>
            <a:ext cx="1066800" cy="51117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9765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1857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strina 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>
          <a:xfrm>
            <a:off x="10634870" y="9281161"/>
            <a:ext cx="1920240" cy="320040"/>
          </a:xfrm>
        </p:spPr>
        <p:txBody>
          <a:bodyPr/>
          <a:lstStyle/>
          <a:p>
            <a:r>
              <a:rPr smtClean="0">
                <a:solidFill>
                  <a:srgbClr val="253356"/>
                </a:solidFill>
              </a:rPr>
              <a:t>28/6/2006</a:t>
            </a:r>
            <a:endParaRPr>
              <a:solidFill>
                <a:srgbClr val="253356"/>
              </a:solidFill>
            </a:endParaRPr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>
          <a:xfrm>
            <a:off x="352128" y="9205391"/>
            <a:ext cx="5227320" cy="395812"/>
          </a:xfrm>
          <a:prstGeom prst="rect">
            <a:avLst/>
          </a:prstGeom>
        </p:spPr>
        <p:txBody>
          <a:bodyPr lIns="117121" tIns="58554" rIns="117121" bIns="58554"/>
          <a:lstStyle/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endParaRPr lang="it-IT" sz="700">
              <a:solidFill>
                <a:srgbClr val="253356"/>
              </a:solidFill>
              <a:latin typeface="Arial "/>
              <a:cs typeface="Arial" pitchFamily="34" charset="0"/>
            </a:endParaRPr>
          </a:p>
        </p:txBody>
      </p:sp>
      <p:sp>
        <p:nvSpPr>
          <p:cNvPr id="10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795" y="279374"/>
            <a:ext cx="907301" cy="589590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latinLnBrk="0" hangingPunct="1">
              <a:defRPr kumimoji="0" lang="it-IT" sz="2100" b="1">
                <a:solidFill>
                  <a:schemeClr val="accent4"/>
                </a:solidFill>
              </a:defRPr>
            </a:lvl1pPr>
            <a:extLst/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256D3EEF-DE4E-429D-8EC4-DDC531AFF587}" type="slidenum">
              <a:rPr lang="it-IT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10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89050" y="1900299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algn="just" rtl="0" eaLnBrk="0" fontAlgn="base" hangingPunct="0">
              <a:spcBef>
                <a:spcPct val="20000"/>
              </a:spcBef>
              <a:spcAft>
                <a:spcPct val="0"/>
              </a:spcAft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Lucida Sans Unicode" pitchFamily="34" charset="0"/>
              <a:buChar char="–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lang="en-US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algn="just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lang="it-IT" sz="2500" dirty="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srgbClr val="253356"/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  <a:defRPr/>
            </a:pPr>
            <a:fld id="{ECB35021-358B-44EF-8FBC-387119B0C619}" type="slidenum">
              <a:rPr lang="it-IT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it-IT" sz="1300" dirty="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9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sto senza alin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89050" y="1489106"/>
            <a:ext cx="10303510" cy="7027545"/>
          </a:xfrm>
          <a:prstGeom prst="rect">
            <a:avLst/>
          </a:prstGeom>
        </p:spPr>
        <p:txBody>
          <a:bodyPr lIns="117121" tIns="58554" rIns="117121" bIns="58554"/>
          <a:lstStyle>
            <a:lvl1pPr marL="0" indent="0">
              <a:buFontTx/>
              <a:buNone/>
              <a:defRPr sz="2500">
                <a:latin typeface="Lucida Sans" pitchFamily="34" charset="0"/>
              </a:defRPr>
            </a:lvl1pPr>
            <a:lvl2pPr>
              <a:defRPr sz="2200">
                <a:latin typeface="Lucida Sans" pitchFamily="34" charset="0"/>
              </a:defRPr>
            </a:lvl2pPr>
            <a:lvl3pPr>
              <a:defRPr sz="2100">
                <a:latin typeface="Lucida Sans" pitchFamily="34" charset="0"/>
              </a:defRPr>
            </a:lvl3pPr>
            <a:lvl4pPr>
              <a:defRPr sz="1800">
                <a:latin typeface="Lucida Sans" pitchFamily="34" charset="0"/>
              </a:defRPr>
            </a:lvl4pPr>
            <a:lvl5pPr>
              <a:defRPr sz="1500">
                <a:latin typeface="Lucida Sans" pitchFamily="34" charset="0"/>
              </a:defRPr>
            </a:lvl5pPr>
          </a:lstStyle>
          <a:p>
            <a:pPr lvl="0"/>
            <a:r>
              <a:rPr lang="en-US" dirty="0"/>
              <a:t>Click to edit Master text </a:t>
            </a:r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smtClean="0">
                <a:solidFill>
                  <a:srgbClr val="253356"/>
                </a:solidFill>
              </a:rPr>
              <a:t>04 maggio 2011</a:t>
            </a:r>
            <a:endParaRPr lang="en-US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  <a:ln/>
        </p:spPr>
        <p:txBody>
          <a:bodyPr lIns="127154" tIns="63616" rIns="127154" bIns="63616"/>
          <a:lstStyle>
            <a:lvl1pPr>
              <a:defRPr/>
            </a:lvl1pPr>
          </a:lstStyle>
          <a:p>
            <a:pPr defTabSz="909695" fontAlgn="base">
              <a:spcBef>
                <a:spcPct val="0"/>
              </a:spcBef>
              <a:spcAft>
                <a:spcPct val="0"/>
              </a:spcAft>
            </a:pPr>
            <a:fld id="{B8788443-89C7-4907-BAC0-71BDCEA17AC8}" type="slidenum">
              <a:rPr lang="en-US" sz="800" smtClean="0">
                <a:solidFill>
                  <a:srgbClr val="90A2CF"/>
                </a:solidFill>
                <a:latin typeface="Arial "/>
                <a:cs typeface="Arial" pitchFamily="34" charset="0"/>
              </a:rPr>
              <a:pPr defTabSz="909695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>
              <a:solidFill>
                <a:srgbClr val="90A2CF"/>
              </a:solidFill>
              <a:latin typeface="Arial "/>
              <a:cs typeface="Arial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71286" y="3"/>
            <a:ext cx="10141267" cy="955038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 sz="3100">
                <a:latin typeface="Lucida Sans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24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>
                <a:solidFill>
                  <a:schemeClr val="tx1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>
              <a:defRPr/>
            </a:pPr>
            <a:endParaRPr dirty="0">
              <a:solidFill>
                <a:srgbClr val="253356"/>
              </a:solidFill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4"/>
          </p:nvPr>
        </p:nvSpPr>
        <p:spPr>
          <a:xfrm>
            <a:off x="11743693" y="280035"/>
            <a:ext cx="906780" cy="588963"/>
          </a:xfrm>
          <a:prstGeom prst="rect">
            <a:avLst/>
          </a:prstGeom>
        </p:spPr>
        <p:txBody>
          <a:bodyPr vert="horz" lIns="127154" tIns="63616" rIns="127154" bIns="63616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2100" b="1">
                <a:solidFill>
                  <a:schemeClr val="accent4"/>
                </a:solidFill>
                <a:latin typeface="Century Gothic" pitchFamily="34" charset="0"/>
                <a:cs typeface="+mn-cs"/>
              </a:defRPr>
            </a:lvl1pPr>
            <a:extLst/>
          </a:lstStyle>
          <a:p>
            <a:pPr defTabSz="909695">
              <a:defRPr/>
            </a:pPr>
            <a:fld id="{C6E126DE-5F1E-40FB-9DF1-F4C9099949A4}" type="slidenum">
              <a:rPr lang="it-IT" smtClean="0">
                <a:solidFill>
                  <a:srgbClr val="90A2CF"/>
                </a:solidFill>
              </a:rPr>
              <a:pPr defTabSz="909695">
                <a:defRPr/>
              </a:pPr>
              <a:t>‹#›</a:t>
            </a:fld>
            <a:endParaRPr lang="it-IT" sz="1300" dirty="0">
              <a:solidFill>
                <a:srgbClr val="90A2CF"/>
              </a:solidFill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11601450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0" y="1000125"/>
            <a:ext cx="12801600" cy="0"/>
          </a:xfrm>
          <a:prstGeom prst="line">
            <a:avLst/>
          </a:prstGeom>
          <a:ln w="222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1300163" y="38"/>
            <a:ext cx="0" cy="1000125"/>
          </a:xfrm>
          <a:prstGeom prst="line">
            <a:avLst/>
          </a:prstGeom>
          <a:noFill/>
          <a:ln w="28575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lIns="117121" tIns="58554" rIns="117121" bIns="58554" anchor="ctr"/>
          <a:lstStyle/>
          <a:p>
            <a:pPr defTabSz="909695">
              <a:defRPr/>
            </a:pPr>
            <a:endParaRPr lang="it-IT" sz="700" dirty="0">
              <a:solidFill>
                <a:srgbClr val="4A66AC">
                  <a:lumMod val="50000"/>
                </a:srgbClr>
              </a:solidFill>
              <a:latin typeface="Century Gothic" pitchFamily="34" charset="0"/>
              <a:cs typeface="Arial" charset="0"/>
            </a:endParaRPr>
          </a:p>
        </p:txBody>
      </p:sp>
      <p:sp>
        <p:nvSpPr>
          <p:cNvPr id="10" name="Titolo 6"/>
          <p:cNvSpPr>
            <a:spLocks noGrp="1"/>
          </p:cNvSpPr>
          <p:nvPr>
            <p:ph type="title"/>
          </p:nvPr>
        </p:nvSpPr>
        <p:spPr>
          <a:xfrm>
            <a:off x="1446578" y="163299"/>
            <a:ext cx="9908461" cy="705680"/>
          </a:xfrm>
          <a:prstGeom prst="rect">
            <a:avLst/>
          </a:prstGeom>
        </p:spPr>
        <p:txBody>
          <a:bodyPr lIns="117121" tIns="58554" rIns="117121" bIns="58554"/>
          <a:lstStyle>
            <a:lvl1pPr>
              <a:defRPr>
                <a:latin typeface="Century Gothic" pitchFamily="34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92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24" Type="http://schemas.openxmlformats.org/officeDocument/2006/relationships/image" Target="../media/image5.jpeg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1 2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1 3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133" y="190699"/>
            <a:ext cx="651339" cy="43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3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0" r:id="rId1"/>
    <p:sldLayoutId id="2147484821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1280160" rtl="0" eaLnBrk="1" latinLnBrk="0" hangingPunct="1">
        <a:spcBef>
          <a:spcPct val="0"/>
        </a:spcBef>
        <a:buNone/>
        <a:defRPr sz="392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2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21" tIns="58554" rIns="117121" bIns="58554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09695">
              <a:defRPr/>
            </a:pPr>
            <a:endParaRPr lang="it-IT">
              <a:solidFill>
                <a:srgbClr val="253356"/>
              </a:solidFill>
            </a:endParaRPr>
          </a:p>
        </p:txBody>
      </p:sp>
      <p:sp>
        <p:nvSpPr>
          <p:cNvPr id="3" name="Rectangle 4"/>
          <p:cNvSpPr txBox="1">
            <a:spLocks/>
          </p:cNvSpPr>
          <p:nvPr userDrawn="1"/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27231" tIns="63651" rIns="127231" bIns="63651"/>
          <a:lstStyle>
            <a:defPPr>
              <a:defRPr lang="it-IT"/>
            </a:defPPr>
            <a:lvl1pPr marL="0" algn="r" defTabSz="127034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400" kern="1200">
                <a:solidFill>
                  <a:srgbClr val="253356"/>
                </a:solidFill>
                <a:latin typeface="+mn-lt"/>
                <a:ea typeface="+mn-ea"/>
                <a:cs typeface="+mn-cs"/>
              </a:defRPr>
            </a:lvl1pPr>
            <a:lvl2pPr marL="635153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70340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5536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40724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5915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11098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6281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81467" algn="l" defTabSz="1270340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09367">
              <a:defRPr/>
            </a:pPr>
            <a:fld id="{975A9F50-63E6-4D6D-B56B-FE8C85A9B66B}" type="datetime1">
              <a:rPr lang="en-US" smtClean="0"/>
              <a:pPr defTabSz="909367">
                <a:defRPr/>
              </a:pPr>
              <a:t>10/20/2020</a:t>
            </a:fld>
            <a:endParaRPr lang="en-US"/>
          </a:p>
        </p:txBody>
      </p:sp>
      <p:cxnSp>
        <p:nvCxnSpPr>
          <p:cNvPr id="6" name="Connettore 1 5"/>
          <p:cNvCxnSpPr/>
          <p:nvPr userDrawn="1"/>
        </p:nvCxnSpPr>
        <p:spPr>
          <a:xfrm>
            <a:off x="100015" y="900115"/>
            <a:ext cx="12501562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 userDrawn="1"/>
        </p:nvCxnSpPr>
        <p:spPr>
          <a:xfrm rot="5400000">
            <a:off x="11152506" y="448948"/>
            <a:ext cx="700087" cy="2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 userDrawn="1"/>
        </p:nvCxnSpPr>
        <p:spPr>
          <a:xfrm rot="5400000">
            <a:off x="1050133" y="450057"/>
            <a:ext cx="70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6" descr="Italian Jews Images, Stock Photos &amp; Vectors | Shutterstock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grpSp>
        <p:nvGrpSpPr>
          <p:cNvPr id="11" name="Gruppo 10"/>
          <p:cNvGrpSpPr/>
          <p:nvPr userDrawn="1"/>
        </p:nvGrpSpPr>
        <p:grpSpPr>
          <a:xfrm>
            <a:off x="-1088032" y="9102714"/>
            <a:ext cx="14761244" cy="522788"/>
            <a:chOff x="-1620495" y="6888832"/>
            <a:chExt cx="14761244" cy="576075"/>
          </a:xfrm>
        </p:grpSpPr>
        <p:sp>
          <p:nvSpPr>
            <p:cNvPr id="12" name="Rettangolo 11"/>
            <p:cNvSpPr/>
            <p:nvPr userDrawn="1"/>
          </p:nvSpPr>
          <p:spPr>
            <a:xfrm>
              <a:off x="-532465" y="6888832"/>
              <a:ext cx="6497799" cy="140133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3" name="Rettangolo 12"/>
            <p:cNvSpPr/>
            <p:nvPr userDrawn="1"/>
          </p:nvSpPr>
          <p:spPr>
            <a:xfrm>
              <a:off x="-1188447" y="7013005"/>
              <a:ext cx="14276161" cy="3511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 userDrawn="1"/>
          </p:nvSpPr>
          <p:spPr>
            <a:xfrm>
              <a:off x="-1620495" y="7320890"/>
              <a:ext cx="7657838" cy="144017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pic>
          <p:nvPicPr>
            <p:cNvPr id="15" name="Picture 4" descr="https://encrypted-tbn0.gstatic.com/images?q=tbn%3AANd9GcT39ANcPzPdrPewIwlO--qSLY0Uvt0mKa2C3whtrOmOtZs_tB59j3gk6-Sbi-GKhZBUn_cI4csu&amp;usqp=CAc"/>
            <p:cNvPicPr>
              <a:picLocks noChangeAspect="1" noChangeArrowheads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4417" y="7028965"/>
              <a:ext cx="288032" cy="31921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Rettangolo 15"/>
            <p:cNvSpPr/>
            <p:nvPr userDrawn="1"/>
          </p:nvSpPr>
          <p:spPr>
            <a:xfrm>
              <a:off x="5853542" y="6893024"/>
              <a:ext cx="7287207" cy="135942"/>
            </a:xfrm>
            <a:prstGeom prst="rect">
              <a:avLst/>
            </a:prstGeom>
            <a:solidFill>
              <a:srgbClr val="279D43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  <p:sp>
          <p:nvSpPr>
            <p:cNvPr id="17" name="Rettangolo 16"/>
            <p:cNvSpPr/>
            <p:nvPr userDrawn="1"/>
          </p:nvSpPr>
          <p:spPr>
            <a:xfrm>
              <a:off x="6336704" y="7051898"/>
              <a:ext cx="6472808" cy="3409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Rettangolo 17"/>
            <p:cNvSpPr/>
            <p:nvPr userDrawn="1"/>
          </p:nvSpPr>
          <p:spPr>
            <a:xfrm>
              <a:off x="5853542" y="7320880"/>
              <a:ext cx="7287207" cy="14401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bg1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it-IT"/>
            </a:p>
          </p:txBody>
        </p:sp>
      </p:grpSp>
      <p:pic>
        <p:nvPicPr>
          <p:cNvPr id="19" name="Picture 4">
            <a:extLst>
              <a:ext uri="{FF2B5EF4-FFF2-40B4-BE49-F238E27FC236}">
                <a16:creationId xmlns:a16="http://schemas.microsoft.com/office/drawing/2014/main" id="{B5EFFD73-EEAE-4067-8517-E208CD6F44B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152" y="48072"/>
            <a:ext cx="504056" cy="766165"/>
          </a:xfrm>
          <a:prstGeom prst="rect">
            <a:avLst/>
          </a:prstGeom>
        </p:spPr>
      </p:pic>
      <p:pic>
        <p:nvPicPr>
          <p:cNvPr id="21" name="Picture 6" descr="See the source image"/>
          <p:cNvPicPr>
            <a:picLocks noChangeAspect="1" noChangeArrowheads="1"/>
          </p:cNvPicPr>
          <p:nvPr userDrawn="1"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85376" y="129681"/>
            <a:ext cx="1152128" cy="60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5" r:id="rId1"/>
    <p:sldLayoutId id="2147484566" r:id="rId2"/>
    <p:sldLayoutId id="2147484567" r:id="rId3"/>
    <p:sldLayoutId id="2147484568" r:id="rId4"/>
    <p:sldLayoutId id="2147484569" r:id="rId5"/>
    <p:sldLayoutId id="2147484570" r:id="rId6"/>
    <p:sldLayoutId id="2147484571" r:id="rId7"/>
    <p:sldLayoutId id="2147484572" r:id="rId8"/>
    <p:sldLayoutId id="2147484573" r:id="rId9"/>
    <p:sldLayoutId id="2147484574" r:id="rId10"/>
    <p:sldLayoutId id="2147484575" r:id="rId11"/>
    <p:sldLayoutId id="2147484576" r:id="rId12"/>
    <p:sldLayoutId id="2147484579" r:id="rId13"/>
    <p:sldLayoutId id="2147484581" r:id="rId14"/>
    <p:sldLayoutId id="2147484582" r:id="rId15"/>
    <p:sldLayoutId id="2147484583" r:id="rId16"/>
    <p:sldLayoutId id="2147484584" r:id="rId17"/>
    <p:sldLayoutId id="2147484586" r:id="rId18"/>
    <p:sldLayoutId id="2147484587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60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18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674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316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186" indent="-439186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565" indent="-365971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3958" indent="-29280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49529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102" indent="-29280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068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6265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1843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7419" indent="-29280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60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18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674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7891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347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09905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4632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1" cstate="print">
            <a:alphaModFix amt="69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10783570" y="9258935"/>
            <a:ext cx="1920240" cy="320040"/>
          </a:xfrm>
          <a:prstGeom prst="rect">
            <a:avLst/>
          </a:prstGeom>
        </p:spPr>
        <p:txBody>
          <a:bodyPr vert="horz" lIns="117149" tIns="58568" rIns="117149" bIns="58568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it-IT" sz="13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 defTabSz="910022">
              <a:defRPr/>
            </a:pPr>
            <a:endParaRPr lang="it-IT">
              <a:solidFill>
                <a:srgbClr val="2533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9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5" r:id="rId1"/>
    <p:sldLayoutId id="2147484596" r:id="rId2"/>
    <p:sldLayoutId id="2147484597" r:id="rId3"/>
    <p:sldLayoutId id="2147484598" r:id="rId4"/>
    <p:sldLayoutId id="2147484599" r:id="rId5"/>
    <p:sldLayoutId id="2147484600" r:id="rId6"/>
    <p:sldLayoutId id="2147484601" r:id="rId7"/>
    <p:sldLayoutId id="2147484602" r:id="rId8"/>
    <p:sldLayoutId id="2147484603" r:id="rId9"/>
    <p:sldLayoutId id="2147484604" r:id="rId10"/>
    <p:sldLayoutId id="2147484605" r:id="rId11"/>
    <p:sldLayoutId id="2147484606" r:id="rId12"/>
    <p:sldLayoutId id="2147484611" r:id="rId13"/>
    <p:sldLayoutId id="2147484612" r:id="rId14"/>
    <p:sldLayoutId id="2147484613" r:id="rId15"/>
    <p:sldLayoutId id="2147484614" r:id="rId16"/>
    <p:sldLayoutId id="2147484616" r:id="rId17"/>
    <p:sldLayoutId id="2147484617" r:id="rId18"/>
    <p:sldLayoutId id="2147484822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it-IT" sz="2500" b="1">
          <a:solidFill>
            <a:srgbClr val="25335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5pPr>
      <a:lvl6pPr marL="58574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6pPr>
      <a:lvl7pPr marL="1171463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7pPr>
      <a:lvl8pPr marL="1757167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8pPr>
      <a:lvl9pPr marL="2342879" algn="ctr" rtl="0" fontAlgn="base">
        <a:spcBef>
          <a:spcPct val="0"/>
        </a:spcBef>
        <a:spcAft>
          <a:spcPct val="0"/>
        </a:spcAft>
        <a:defRPr sz="2500" b="1">
          <a:solidFill>
            <a:srgbClr val="253356"/>
          </a:solidFill>
          <a:latin typeface="Times New Roman" pitchFamily="18" charset="0"/>
        </a:defRPr>
      </a:lvl9pPr>
      <a:extLst/>
    </p:titleStyle>
    <p:bodyStyle>
      <a:lvl1pPr marL="439291" indent="-439291" algn="l" rtl="0" eaLnBrk="0" fontAlgn="base" hangingPunct="0">
        <a:spcBef>
          <a:spcPct val="20000"/>
        </a:spcBef>
        <a:spcAft>
          <a:spcPct val="0"/>
        </a:spcAft>
        <a:defRPr lang="it-IT" sz="1400">
          <a:solidFill>
            <a:schemeClr val="tx1"/>
          </a:solidFill>
          <a:latin typeface="+mn-lt"/>
          <a:ea typeface="+mn-ea"/>
          <a:cs typeface="+mn-cs"/>
        </a:defRPr>
      </a:lvl1pPr>
      <a:lvl2pPr marL="951794" indent="-366059" algn="l" rtl="0" eaLnBrk="0" fontAlgn="base" hangingPunct="0">
        <a:spcBef>
          <a:spcPct val="20000"/>
        </a:spcBef>
        <a:spcAft>
          <a:spcPct val="0"/>
        </a:spcAft>
        <a:buClr>
          <a:srgbClr val="90A2CF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2pPr>
      <a:lvl3pPr marL="1464308" indent="-292873" algn="l" rtl="0" eaLnBrk="0" fontAlgn="base" hangingPunct="0">
        <a:spcBef>
          <a:spcPct val="20000"/>
        </a:spcBef>
        <a:spcAft>
          <a:spcPct val="0"/>
        </a:spcAft>
        <a:buClr>
          <a:srgbClr val="536FB5"/>
        </a:buClr>
        <a:buFont typeface="Webdings" pitchFamily="18" charset="2"/>
        <a:buChar char="4"/>
        <a:defRPr lang="it-IT" sz="1400">
          <a:solidFill>
            <a:schemeClr val="tx1"/>
          </a:solidFill>
          <a:latin typeface="+mn-lt"/>
          <a:ea typeface="+mn-ea"/>
          <a:cs typeface="+mn-cs"/>
        </a:defRPr>
      </a:lvl3pPr>
      <a:lvl4pPr marL="2050019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ebdings" pitchFamily="18" charset="2"/>
        <a:buChar char=""/>
        <a:defRPr lang="it-IT" sz="1400">
          <a:solidFill>
            <a:schemeClr val="tx1"/>
          </a:solidFill>
          <a:latin typeface="+mn-lt"/>
          <a:ea typeface="+mn-ea"/>
          <a:cs typeface="+mn-cs"/>
        </a:defRPr>
      </a:lvl4pPr>
      <a:lvl5pPr marL="2635735" indent="-292873" algn="l" rtl="0" eaLnBrk="0" fontAlgn="base" hangingPunct="0">
        <a:spcBef>
          <a:spcPct val="20000"/>
        </a:spcBef>
        <a:spcAft>
          <a:spcPct val="0"/>
        </a:spcAft>
        <a:buClr>
          <a:srgbClr val="78B1BB"/>
        </a:buClr>
        <a:buFont typeface="Wingdings" pitchFamily="2" charset="2"/>
        <a:buChar char="§"/>
        <a:defRPr lang="it-IT" sz="1400">
          <a:solidFill>
            <a:schemeClr val="tx1"/>
          </a:solidFill>
          <a:latin typeface="+mn-lt"/>
          <a:ea typeface="+mn-ea"/>
          <a:cs typeface="+mn-cs"/>
        </a:defRPr>
      </a:lvl5pPr>
      <a:lvl6pPr marL="3221457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6pPr>
      <a:lvl7pPr marL="380717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7pPr>
      <a:lvl8pPr marL="4392898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8pPr>
      <a:lvl9pPr marL="4978614" indent="-292873" algn="l" rtl="0" eaLnBrk="1" latinLnBrk="0" hangingPunct="1">
        <a:spcBef>
          <a:spcPct val="20000"/>
        </a:spcBef>
        <a:buChar char="•"/>
        <a:defRPr kumimoji="0" lang="it-IT" sz="25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58574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1171463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75716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234287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928594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3514316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4100039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4685757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238691" y="900379"/>
            <a:ext cx="6537431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</a:t>
            </a: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(EU and Foreign Policy)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2128" y="1592294"/>
          <a:ext cx="11953328" cy="745335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CESID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The EU ambassador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Representatives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Milan Antonevitz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Policy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and Foreign affairs 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NATO Rep. to Serbia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736504" y="840160"/>
            <a:ext cx="7215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2 - Agenda B (Economy and investments)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0906"/>
          <a:ext cx="11953328" cy="7948270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 agriculture technology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Israeli Real Estate project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Israeli Businesses representatives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Economic </a:t>
                      </a: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German Trade </a:t>
                      </a:r>
                      <a:r>
                        <a:rPr lang="en-US" sz="1500" dirty="0" err="1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attache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’ + Director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of Chamber of commerce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Sub team processing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5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1903C1-D229-45A9-BB81-66F37036F0A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2368" y="120080"/>
            <a:ext cx="799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 smtClean="0"/>
              <a:t>PROGRAM AND TEAM ORGANIZATION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3894638" y="900379"/>
            <a:ext cx="7406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TEAM 2– Agenda C (Education and Demography)</a:t>
            </a:r>
            <a:endParaRPr lang="it-IT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20" y="1569528"/>
          <a:ext cx="11953328" cy="7199476"/>
        </p:xfrm>
        <a:graphic>
          <a:graphicData uri="http://schemas.openxmlformats.org/drawingml/2006/table">
            <a:tbl>
              <a:tblPr/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32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Sunday , 1/11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Monday, 2/11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Tuesday, 3/11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 dirty="0">
                          <a:latin typeface="Calibri"/>
                          <a:ea typeface="Calibri"/>
                          <a:cs typeface="Arial"/>
                        </a:rPr>
                        <a:t>Wednesday, 4/11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Thursday, 5/11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u="sng">
                          <a:latin typeface="Calibri"/>
                          <a:ea typeface="Calibri"/>
                          <a:cs typeface="Arial"/>
                        </a:rPr>
                        <a:t>Friday, 6/11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Breakfast and  US Elections Overview (Tim + Rob)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08:30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meeting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Transfer to Belgrade Int. Airport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back to Tel Aviv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09:00 – 10:00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Flight no. *** from Tel </a:t>
                      </a: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Aviv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Visit to </a:t>
                      </a:r>
                      <a:r>
                        <a:rPr lang="en-US" sz="1500" kern="12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Smedervo</a:t>
                      </a:r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Steel</a:t>
                      </a:r>
                      <a:r>
                        <a:rPr lang="en-US" sz="1500" kern="12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Factory</a:t>
                      </a: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r>
                        <a:rPr lang="en-US" sz="1500" kern="12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Serbia Prime Minister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Biosense</a:t>
                      </a: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 agriculture technology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10:30 – 11:30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Marco </a:t>
                      </a:r>
                      <a:r>
                        <a:rPr lang="en-US" sz="1500" dirty="0" err="1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Joritch</a:t>
                      </a: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Advanced Agriculture farm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79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12:00 – 13:00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kern="12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Students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Lunch with Minister without portfolio in charge of Demography and Population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Lunch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Geographic tour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13:30 – 14:30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500" kern="12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Education</a:t>
                      </a:r>
                      <a:r>
                        <a:rPr lang="en-US" sz="1500" baseline="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5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reporters 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15:00 – 15:30 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Minister of Economy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School for gifted kids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15:30 – 16:00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5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16:30 – 17:30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Reception and overview by the Israeli Ambassador.</a:t>
                      </a:r>
                      <a:endParaRPr lang="en-US" sz="15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Guest lecturer – Bishop </a:t>
                      </a:r>
                      <a:r>
                        <a:rPr lang="en-US" sz="1500" dirty="0" err="1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ial"/>
                        </a:rPr>
                        <a:t>Yoban</a:t>
                      </a: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Arial"/>
                        </a:rPr>
                        <a:t>17:30 – 19:00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943634"/>
                          </a:solidFill>
                          <a:latin typeface="Calibri"/>
                          <a:ea typeface="Calibri"/>
                          <a:cs typeface="Arial"/>
                        </a:rPr>
                        <a:t>City tour</a:t>
                      </a: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Hotel Check out and Transfer to Novi - sad</a:t>
                      </a: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Arial"/>
                        </a:rPr>
                        <a:t>20:00</a:t>
                      </a: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37260" algn="l"/>
                        </a:tabLs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978" marR="579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6221" marR="562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308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Custom Desig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SME">
  <a:themeElements>
    <a:clrScheme name="Stato Maggiore Esercito">
      <a:dk1>
        <a:srgbClr val="253356"/>
      </a:dk1>
      <a:lt1>
        <a:sysClr val="window" lastClr="FFFFFF"/>
      </a:lt1>
      <a:dk2>
        <a:srgbClr val="3B4658"/>
      </a:dk2>
      <a:lt2>
        <a:srgbClr val="CBD2DC"/>
      </a:lt2>
      <a:accent1>
        <a:srgbClr val="4A66AC"/>
      </a:accent1>
      <a:accent2>
        <a:srgbClr val="DAE0EF"/>
      </a:accent2>
      <a:accent3>
        <a:srgbClr val="B5C1DF"/>
      </a:accent3>
      <a:accent4>
        <a:srgbClr val="90A2CF"/>
      </a:accent4>
      <a:accent5>
        <a:srgbClr val="FFB953"/>
      </a:accent5>
      <a:accent6>
        <a:srgbClr val="78B1BB"/>
      </a:accent6>
      <a:hlink>
        <a:srgbClr val="78B1BB"/>
      </a:hlink>
      <a:folHlink>
        <a:srgbClr val="BDD9DE"/>
      </a:folHlink>
    </a:clrScheme>
    <a:fontScheme name="Stato Maggiore Esercito">
      <a:majorFont>
        <a:latin typeface="Times New Roman"/>
        <a:ea typeface=""/>
        <a:cs typeface=""/>
      </a:majorFont>
      <a:minorFont>
        <a:latin typeface="Lucida Sans Unicode"/>
        <a:ea typeface=""/>
        <a:cs typeface="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30452</TotalTime>
  <Words>532</Words>
  <Application>Microsoft Office PowerPoint</Application>
  <PresentationFormat>נייר A3 ‏(297x420 מ"מ)</PresentationFormat>
  <Paragraphs>153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3</vt:i4>
      </vt:variant>
    </vt:vector>
  </HeadingPairs>
  <TitlesOfParts>
    <vt:vector size="16" baseType="lpstr">
      <vt:lpstr>Arial</vt:lpstr>
      <vt:lpstr>Arial </vt:lpstr>
      <vt:lpstr>Calibri</vt:lpstr>
      <vt:lpstr>Century Gothic</vt:lpstr>
      <vt:lpstr>Courier New</vt:lpstr>
      <vt:lpstr>Lucida Sans</vt:lpstr>
      <vt:lpstr>Lucida Sans Unicode</vt:lpstr>
      <vt:lpstr>Times New Roman</vt:lpstr>
      <vt:lpstr>Webdings</vt:lpstr>
      <vt:lpstr>Wingdings</vt:lpstr>
      <vt:lpstr>7_Custom Design</vt:lpstr>
      <vt:lpstr>5_SME</vt:lpstr>
      <vt:lpstr>6_SME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GdP: “Aggiornamento concettuale del Piano di Revisione dello strumento militare terrestre”</dc:title>
  <dc:creator>n</dc:creator>
  <cp:lastModifiedBy>u23920</cp:lastModifiedBy>
  <cp:revision>1091</cp:revision>
  <cp:lastPrinted>2018-05-31T16:52:25Z</cp:lastPrinted>
  <dcterms:created xsi:type="dcterms:W3CDTF">2012-06-06T08:25:52Z</dcterms:created>
  <dcterms:modified xsi:type="dcterms:W3CDTF">2020-10-20T06:48:45Z</dcterms:modified>
</cp:coreProperties>
</file>