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80" r:id="rId4"/>
    <p:sldId id="281" r:id="rId5"/>
    <p:sldId id="282" r:id="rId6"/>
    <p:sldId id="283" r:id="rId7"/>
    <p:sldId id="258" r:id="rId8"/>
    <p:sldId id="284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7" r:id="rId17"/>
    <p:sldId id="269" r:id="rId18"/>
    <p:sldId id="266" r:id="rId19"/>
    <p:sldId id="268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9" r:id="rId28"/>
    <p:sldId id="277" r:id="rId29"/>
    <p:sldId id="27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5FB17-35AB-2E47-9C43-DDADB9F095D9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0B9EF-2D4A-E143-92E6-8C70D9ADB6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5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4" Type="http://schemas.openxmlformats.org/officeDocument/2006/relationships/image" Target="../media/image24.jpeg"/><Relationship Id="rId5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eg"/><Relationship Id="rId3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4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omepage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8950" y="406400"/>
            <a:ext cx="6025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Start Up Nation…</a:t>
            </a:r>
            <a:r>
              <a:rPr lang="en-US" sz="4400" dirty="0" err="1" smtClean="0"/>
              <a:t>ver</a:t>
            </a:r>
            <a:r>
              <a:rPr lang="en-US" sz="4400" dirty="0" smtClean="0"/>
              <a:t> 1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lgrims-were-accepting-folk-and-just-wanted-some-freed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368300"/>
            <a:ext cx="5562600" cy="556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1300"/>
            <a:ext cx="8229600" cy="1143000"/>
          </a:xfrm>
        </p:spPr>
        <p:txBody>
          <a:bodyPr/>
          <a:lstStyle/>
          <a:p>
            <a:r>
              <a:rPr lang="en-US" dirty="0" smtClean="0"/>
              <a:t>#BREXIT1776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2757"/>
            <a:ext cx="9181880" cy="5458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0508"/>
            <a:ext cx="8788400" cy="6221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222250"/>
            <a:ext cx="6502400" cy="650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355600"/>
            <a:ext cx="3289300" cy="2463800"/>
          </a:xfrm>
          <a:prstGeom prst="rect">
            <a:avLst/>
          </a:prstGeom>
        </p:spPr>
      </p:pic>
      <p:pic>
        <p:nvPicPr>
          <p:cNvPr id="5" name="Picture 4" descr="imgres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950" y="158750"/>
            <a:ext cx="2870200" cy="2832100"/>
          </a:xfrm>
          <a:prstGeom prst="rect">
            <a:avLst/>
          </a:prstGeom>
        </p:spPr>
      </p:pic>
      <p:pic>
        <p:nvPicPr>
          <p:cNvPr id="6" name="Picture 5" descr="imgres-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900" y="3835400"/>
            <a:ext cx="3810000" cy="2133600"/>
          </a:xfrm>
          <a:prstGeom prst="rect">
            <a:avLst/>
          </a:prstGeom>
        </p:spPr>
      </p:pic>
      <p:pic>
        <p:nvPicPr>
          <p:cNvPr id="7" name="Picture 6" descr="imgres-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2850" y="3505200"/>
            <a:ext cx="3289300" cy="246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  <a:endParaRPr lang="en-US" dirty="0"/>
          </a:p>
        </p:txBody>
      </p:sp>
      <p:pic>
        <p:nvPicPr>
          <p:cNvPr id="4" name="Picture 3" descr="imgres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49400"/>
            <a:ext cx="3327400" cy="2438400"/>
          </a:xfrm>
          <a:prstGeom prst="rect">
            <a:avLst/>
          </a:prstGeom>
        </p:spPr>
      </p:pic>
      <p:pic>
        <p:nvPicPr>
          <p:cNvPr id="5" name="Picture 4" descr="images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3803650"/>
            <a:ext cx="3492500" cy="2324100"/>
          </a:xfrm>
          <a:prstGeom prst="rect">
            <a:avLst/>
          </a:prstGeom>
        </p:spPr>
      </p:pic>
      <p:pic>
        <p:nvPicPr>
          <p:cNvPr id="6" name="Picture 5" descr="imgres-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050" y="1352550"/>
            <a:ext cx="3848100" cy="2108200"/>
          </a:xfrm>
          <a:prstGeom prst="rect">
            <a:avLst/>
          </a:prstGeom>
        </p:spPr>
      </p:pic>
      <p:pic>
        <p:nvPicPr>
          <p:cNvPr id="7" name="Picture 6" descr="imgres-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3460750"/>
            <a:ext cx="3276600" cy="2476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pic>
        <p:nvPicPr>
          <p:cNvPr id="4" name="Picture 3" descr="imgres-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2184400"/>
            <a:ext cx="3632200" cy="2235200"/>
          </a:xfrm>
          <a:prstGeom prst="rect">
            <a:avLst/>
          </a:prstGeom>
        </p:spPr>
      </p:pic>
      <p:pic>
        <p:nvPicPr>
          <p:cNvPr id="5" name="Picture 4" descr="imgres-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00" y="2095500"/>
            <a:ext cx="3492500" cy="232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pic>
        <p:nvPicPr>
          <p:cNvPr id="4" name="Picture 3" descr="imgres-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7425" y="1333500"/>
            <a:ext cx="2228850" cy="2228850"/>
          </a:xfrm>
          <a:prstGeom prst="rect">
            <a:avLst/>
          </a:prstGeom>
        </p:spPr>
      </p:pic>
      <p:pic>
        <p:nvPicPr>
          <p:cNvPr id="5" name="Picture 4" descr="imgres-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850" y="3841750"/>
            <a:ext cx="3810000" cy="2133600"/>
          </a:xfrm>
          <a:prstGeom prst="rect">
            <a:avLst/>
          </a:prstGeom>
        </p:spPr>
      </p:pic>
      <p:pic>
        <p:nvPicPr>
          <p:cNvPr id="6" name="Picture 5" descr="imgres-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6500" y="3841750"/>
            <a:ext cx="3302000" cy="219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-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350" y="457200"/>
            <a:ext cx="4502150" cy="5402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1143000"/>
          </a:xfrm>
        </p:spPr>
        <p:txBody>
          <a:bodyPr/>
          <a:lstStyle/>
          <a:p>
            <a:r>
              <a:rPr lang="en-US" dirty="0" smtClean="0"/>
              <a:t>USA Quiz time…</a:t>
            </a:r>
            <a:endParaRPr lang="en-US" dirty="0"/>
          </a:p>
        </p:txBody>
      </p:sp>
      <p:pic>
        <p:nvPicPr>
          <p:cNvPr id="4" name="Picture 3" descr="imgres-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1663700"/>
            <a:ext cx="7464348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pic>
        <p:nvPicPr>
          <p:cNvPr id="4" name="Picture 3" descr="imgres-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99" y="1377950"/>
            <a:ext cx="6992929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104899"/>
            <a:ext cx="7366000" cy="41656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Structure</a:t>
            </a:r>
            <a:endParaRPr lang="en-US" dirty="0"/>
          </a:p>
        </p:txBody>
      </p:sp>
      <p:pic>
        <p:nvPicPr>
          <p:cNvPr id="4" name="Picture 3" descr="imgres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49" y="1417638"/>
            <a:ext cx="6122749" cy="4527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Secretaries</a:t>
            </a:r>
          </a:p>
          <a:p>
            <a:r>
              <a:rPr lang="en-US" dirty="0" smtClean="0"/>
              <a:t>Joint Chiefs</a:t>
            </a:r>
          </a:p>
          <a:p>
            <a:r>
              <a:rPr lang="en-US" dirty="0" smtClean="0"/>
              <a:t>Service Chiefs </a:t>
            </a:r>
            <a:r>
              <a:rPr lang="en-US" dirty="0" err="1" smtClean="0"/>
              <a:t>vs</a:t>
            </a:r>
            <a:r>
              <a:rPr lang="en-US" dirty="0" smtClean="0"/>
              <a:t> Geographic Commanders</a:t>
            </a:r>
          </a:p>
          <a:p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Army</a:t>
            </a:r>
          </a:p>
          <a:p>
            <a:pPr lvl="1"/>
            <a:r>
              <a:rPr lang="en-US" dirty="0" smtClean="0"/>
              <a:t>Navy</a:t>
            </a:r>
          </a:p>
          <a:p>
            <a:pPr lvl="1"/>
            <a:r>
              <a:rPr lang="en-US" dirty="0" smtClean="0"/>
              <a:t>Air Force</a:t>
            </a:r>
          </a:p>
          <a:p>
            <a:pPr lvl="1"/>
            <a:r>
              <a:rPr lang="en-US" dirty="0" smtClean="0"/>
              <a:t>Marines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Corps?</a:t>
            </a:r>
            <a:endParaRPr lang="en-US" dirty="0"/>
          </a:p>
        </p:txBody>
      </p:sp>
      <p:pic>
        <p:nvPicPr>
          <p:cNvPr id="4" name="Picture 3" descr="imgres-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417638"/>
            <a:ext cx="8343900" cy="4731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World according to the USA</a:t>
            </a:r>
            <a:endParaRPr lang="en-US" dirty="0"/>
          </a:p>
        </p:txBody>
      </p:sp>
      <p:pic>
        <p:nvPicPr>
          <p:cNvPr id="4" name="Picture 3" descr="imgres-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62" y="1608138"/>
            <a:ext cx="8255738" cy="4246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Defense</a:t>
            </a:r>
          </a:p>
          <a:p>
            <a:r>
              <a:rPr lang="en-US" dirty="0" smtClean="0"/>
              <a:t>Service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Russia in Europe</a:t>
            </a:r>
          </a:p>
          <a:p>
            <a:r>
              <a:rPr lang="en-US" dirty="0" smtClean="0"/>
              <a:t>The Levant</a:t>
            </a:r>
          </a:p>
          <a:p>
            <a:r>
              <a:rPr lang="en-US" dirty="0" smtClean="0"/>
              <a:t>Afghanistan</a:t>
            </a:r>
          </a:p>
          <a:p>
            <a:r>
              <a:rPr lang="en-US" dirty="0" smtClean="0"/>
              <a:t>The rise of China</a:t>
            </a:r>
          </a:p>
          <a:p>
            <a:r>
              <a:rPr lang="en-US" dirty="0" smtClean="0"/>
              <a:t>GWO Terrorism</a:t>
            </a:r>
          </a:p>
          <a:p>
            <a:r>
              <a:rPr lang="en-US" dirty="0" smtClean="0"/>
              <a:t>Equipment and modernization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Economy big…but China?</a:t>
            </a:r>
          </a:p>
          <a:p>
            <a:r>
              <a:rPr lang="en-US" dirty="0" smtClean="0"/>
              <a:t>Politics stable…but divided?</a:t>
            </a:r>
          </a:p>
          <a:p>
            <a:r>
              <a:rPr lang="en-US" dirty="0" smtClean="0"/>
              <a:t>We are all Americans…but racially troubled?</a:t>
            </a:r>
          </a:p>
          <a:p>
            <a:r>
              <a:rPr lang="en-US" dirty="0" smtClean="0"/>
              <a:t>Military strong…but tired?</a:t>
            </a:r>
          </a:p>
          <a:p>
            <a:r>
              <a:rPr lang="en-US" dirty="0" smtClean="0"/>
              <a:t>We are still a country that fights for freedom…but are we losing our role as leader?</a:t>
            </a:r>
          </a:p>
          <a:p>
            <a:r>
              <a:rPr lang="en-US" dirty="0" smtClean="0"/>
              <a:t>Entertainment good…but the </a:t>
            </a:r>
            <a:r>
              <a:rPr lang="en-US" dirty="0" err="1" smtClean="0"/>
              <a:t>Kardashians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pic>
        <p:nvPicPr>
          <p:cNvPr id="4" name="Picture 3" descr="images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50" y="1658937"/>
            <a:ext cx="6178550" cy="3886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city…</a:t>
            </a:r>
            <a:endParaRPr lang="en-US" dirty="0"/>
          </a:p>
        </p:txBody>
      </p:sp>
      <p:pic>
        <p:nvPicPr>
          <p:cNvPr id="4" name="Picture 3" descr="imgres-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1417638"/>
            <a:ext cx="4038600" cy="2019300"/>
          </a:xfrm>
          <a:prstGeom prst="rect">
            <a:avLst/>
          </a:prstGeom>
        </p:spPr>
      </p:pic>
      <p:pic>
        <p:nvPicPr>
          <p:cNvPr id="5" name="Picture 4" descr="images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0" y="1417638"/>
            <a:ext cx="3365500" cy="2413000"/>
          </a:xfrm>
          <a:prstGeom prst="rect">
            <a:avLst/>
          </a:prstGeom>
        </p:spPr>
      </p:pic>
      <p:pic>
        <p:nvPicPr>
          <p:cNvPr id="6" name="Picture 5" descr="imgres-2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8250" y="3830638"/>
            <a:ext cx="3492500" cy="2324100"/>
          </a:xfrm>
          <a:prstGeom prst="rect">
            <a:avLst/>
          </a:prstGeom>
        </p:spPr>
      </p:pic>
      <p:pic>
        <p:nvPicPr>
          <p:cNvPr id="7" name="Picture 6" descr="imgres-2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800" y="3657600"/>
            <a:ext cx="3721100" cy="218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California was a country what would its GDP be ranked?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33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countries does the United States have military personnel operating?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035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Bonus: Which country has the most US military?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89000" y="12700"/>
            <a:ext cx="8229600" cy="1143000"/>
          </a:xfrm>
        </p:spPr>
        <p:txBody>
          <a:bodyPr/>
          <a:lstStyle/>
          <a:p>
            <a:r>
              <a:rPr lang="en-US" dirty="0" smtClean="0"/>
              <a:t>Put them in order</a:t>
            </a:r>
            <a:endParaRPr lang="en-US" dirty="0"/>
          </a:p>
        </p:txBody>
      </p:sp>
      <p:pic>
        <p:nvPicPr>
          <p:cNvPr id="4" name="Picture 3" descr="imgres-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400" y="1155700"/>
            <a:ext cx="3797300" cy="2133600"/>
          </a:xfrm>
          <a:prstGeom prst="rect">
            <a:avLst/>
          </a:prstGeom>
        </p:spPr>
      </p:pic>
      <p:pic>
        <p:nvPicPr>
          <p:cNvPr id="5" name="Picture 4" descr="imgres-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700" y="12700"/>
            <a:ext cx="2273300" cy="3581400"/>
          </a:xfrm>
          <a:prstGeom prst="rect">
            <a:avLst/>
          </a:prstGeom>
        </p:spPr>
      </p:pic>
      <p:pic>
        <p:nvPicPr>
          <p:cNvPr id="6" name="Picture 5" descr="imgres-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879725"/>
            <a:ext cx="2311400" cy="3403600"/>
          </a:xfrm>
          <a:prstGeom prst="rect">
            <a:avLst/>
          </a:prstGeom>
        </p:spPr>
      </p:pic>
      <p:pic>
        <p:nvPicPr>
          <p:cNvPr id="7" name="Picture 6" descr="imgres-2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0950" y="4149725"/>
            <a:ext cx="1460500" cy="2174875"/>
          </a:xfrm>
          <a:prstGeom prst="rect">
            <a:avLst/>
          </a:prstGeom>
        </p:spPr>
      </p:pic>
      <p:pic>
        <p:nvPicPr>
          <p:cNvPr id="8" name="Picture 7" descr="imgres-2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0950" y="4149725"/>
            <a:ext cx="38100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0"/>
            <a:ext cx="8229600" cy="1143000"/>
          </a:xfrm>
        </p:spPr>
        <p:txBody>
          <a:bodyPr/>
          <a:lstStyle/>
          <a:p>
            <a:r>
              <a:rPr lang="en-US" dirty="0" smtClean="0"/>
              <a:t>History of the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50" y="577850"/>
            <a:ext cx="6494344" cy="5200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99" y="798401"/>
            <a:ext cx="8546949" cy="4802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173</Words>
  <Application>Microsoft Macintosh PowerPoint</Application>
  <PresentationFormat>On-screen Show (4:3)</PresentationFormat>
  <Paragraphs>45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USA Quiz time…</vt:lpstr>
      <vt:lpstr>Name the city…</vt:lpstr>
      <vt:lpstr>If California was a country what would its GDP be ranked?</vt:lpstr>
      <vt:lpstr>How many countries does the United States have military personnel operating?</vt:lpstr>
      <vt:lpstr>Put them in order</vt:lpstr>
      <vt:lpstr>History of the USA</vt:lpstr>
      <vt:lpstr>Slide 8</vt:lpstr>
      <vt:lpstr>Slide 9</vt:lpstr>
      <vt:lpstr>Slide 10</vt:lpstr>
      <vt:lpstr>#BREXIT1776</vt:lpstr>
      <vt:lpstr>Slide 12</vt:lpstr>
      <vt:lpstr>Slide 13</vt:lpstr>
      <vt:lpstr>Slide 14</vt:lpstr>
      <vt:lpstr>Slide 15</vt:lpstr>
      <vt:lpstr>People</vt:lpstr>
      <vt:lpstr>Government</vt:lpstr>
      <vt:lpstr>Government</vt:lpstr>
      <vt:lpstr>Slide 19</vt:lpstr>
      <vt:lpstr>Economy</vt:lpstr>
      <vt:lpstr>Slide 21</vt:lpstr>
      <vt:lpstr>Military Structure</vt:lpstr>
      <vt:lpstr>Military Structure</vt:lpstr>
      <vt:lpstr>Space Corps?</vt:lpstr>
      <vt:lpstr>The World according to the USA</vt:lpstr>
      <vt:lpstr>Strategy</vt:lpstr>
      <vt:lpstr>Military Focus</vt:lpstr>
      <vt:lpstr>Where are we now?</vt:lpstr>
      <vt:lpstr>Questions???</vt:lpstr>
    </vt:vector>
  </TitlesOfParts>
  <Company>USMC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Seth MacCutcheon</dc:creator>
  <cp:lastModifiedBy>Seth MacCutcheon</cp:lastModifiedBy>
  <cp:revision>5</cp:revision>
  <dcterms:created xsi:type="dcterms:W3CDTF">2018-12-10T16:09:46Z</dcterms:created>
  <dcterms:modified xsi:type="dcterms:W3CDTF">2018-12-10T17:00:25Z</dcterms:modified>
</cp:coreProperties>
</file>