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171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40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24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321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670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295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98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936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108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35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048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A7CB8-28FA-446C-9BCF-C7CF09C33497}" type="datetimeFigureOut">
              <a:rPr lang="he-IL" smtClean="0"/>
              <a:t>ב'/אלול/תשע"ט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24CC4-F9BE-46D2-AF41-40089FA98B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5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1896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503920" y="2455817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התחממות גלובלית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6749141" y="2595154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קונפליקטים אזוריים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4733104" y="2956562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הסכם הגרעין עם איראן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8325" y="2560316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 smtClean="0"/>
              <a:t>ברקזיט</a:t>
            </a:r>
            <a:endParaRPr lang="he-IL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754874" y="4010297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רפורמה באו"ם (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49139" y="3940627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9057" y="3265716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51457" y="4254139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678089" y="3518256"/>
            <a:ext cx="155448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הסכמי בקרת נשק בין </a:t>
            </a:r>
            <a:r>
              <a:rPr lang="he-IL" dirty="0" err="1" smtClean="0"/>
              <a:t>מעצמתיים</a:t>
            </a:r>
            <a:endParaRPr lang="he-IL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8242655" y="4715686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פיתוח והצבת נשק בחלל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00047" y="4881149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בריאות גלובלית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5268" y="5033549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9860" y="5055320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37057" y="2490653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85504" y="2063931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סוגיות טכנולוגיות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32554" y="3796942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חינוך והשכלה</a:t>
            </a:r>
          </a:p>
        </p:txBody>
      </p:sp>
    </p:spTree>
    <p:extLst>
      <p:ext uri="{BB962C8B-B14F-4D97-AF65-F5344CB8AC3E}">
        <p14:creationId xmlns:p14="http://schemas.microsoft.com/office/powerpoint/2010/main" val="41135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Office Theme</vt:lpstr>
      <vt:lpstr>סוגיות בתחום המדיני הגלובלי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סוגיות בתחום המדיני הגלובלי</dc:title>
  <dc:creator>u26632</dc:creator>
  <cp:lastModifiedBy>u26632</cp:lastModifiedBy>
  <cp:revision>1</cp:revision>
  <dcterms:created xsi:type="dcterms:W3CDTF">2019-09-02T12:41:56Z</dcterms:created>
  <dcterms:modified xsi:type="dcterms:W3CDTF">2019-09-02T12:42:02Z</dcterms:modified>
</cp:coreProperties>
</file>