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6" r:id="rId3"/>
    <p:sldId id="342" r:id="rId4"/>
    <p:sldId id="343" r:id="rId5"/>
    <p:sldId id="345" r:id="rId6"/>
    <p:sldId id="344" r:id="rId7"/>
    <p:sldId id="339" r:id="rId8"/>
    <p:sldId id="341" r:id="rId9"/>
    <p:sldId id="340" r:id="rId10"/>
    <p:sldId id="317" r:id="rId11"/>
    <p:sldId id="332" r:id="rId12"/>
    <p:sldId id="324" r:id="rId13"/>
    <p:sldId id="331" r:id="rId14"/>
    <p:sldId id="335" r:id="rId15"/>
    <p:sldId id="302" r:id="rId16"/>
    <p:sldId id="336" r:id="rId17"/>
    <p:sldId id="337" r:id="rId18"/>
    <p:sldId id="3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34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2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284532-C69C-4AB5-B47A-4F113480245A}"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244BF-C337-44E0-964D-D275BDC9C93C}" type="slidenum">
              <a:rPr lang="en-US" smtClean="0"/>
              <a:t>‹#›</a:t>
            </a:fld>
            <a:endParaRPr lang="en-US"/>
          </a:p>
        </p:txBody>
      </p:sp>
    </p:spTree>
    <p:extLst>
      <p:ext uri="{BB962C8B-B14F-4D97-AF65-F5344CB8AC3E}">
        <p14:creationId xmlns:p14="http://schemas.microsoft.com/office/powerpoint/2010/main" val="63910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73028F8A-4C5F-439B-BDEC-A1D4C0F1340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1C1CB42-2A8B-4FF7-A012-59255EB3648C}"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07523" name="Rectangle 2">
            <a:extLst>
              <a:ext uri="{FF2B5EF4-FFF2-40B4-BE49-F238E27FC236}">
                <a16:creationId xmlns:a16="http://schemas.microsoft.com/office/drawing/2014/main" id="{4BF38F62-BDD6-4DB9-8134-439BF922AC7E}"/>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49A8F373-17FE-469E-BCFB-A614137895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28 NATO member countries.</a:t>
            </a:r>
          </a:p>
          <a:p>
            <a:r>
              <a:rPr lang="en-US" altLang="en-US" b="1">
                <a:latin typeface="Arial" panose="020B0604020202020204" pitchFamily="34" charset="0"/>
                <a:cs typeface="Arial" panose="020B0604020202020204" pitchFamily="34" charset="0"/>
              </a:rPr>
              <a:t>NATO DELEGATIONS. </a:t>
            </a:r>
            <a:r>
              <a:rPr lang="en-US" altLang="en-US">
                <a:latin typeface="Arial" panose="020B0604020202020204" pitchFamily="34" charset="0"/>
              </a:rPr>
              <a:t>Each member country has a permanent delegation at NATO’s political headquarters in Brussels. Each delegation is headed by an “ambassador”, who represents his/her government in the Alliance’s consultation and decision-making process. Each NATO member country has a delegation at NATO Headquarters in Brussels, Belgium.</a:t>
            </a:r>
          </a:p>
          <a:p>
            <a:r>
              <a:rPr lang="en-US" altLang="en-US">
                <a:latin typeface="Arial" panose="020B0604020202020204" pitchFamily="34" charset="0"/>
              </a:rPr>
              <a:t>The delegation has a status similar to that of an embassy. It is headed by an “ambassador” or “permanent representative”, who acts on instructions from his or her capital and reports back to the national authorities. </a:t>
            </a:r>
          </a:p>
          <a:p>
            <a:r>
              <a:rPr lang="en-US" altLang="en-US" b="1">
                <a:latin typeface="Arial" panose="020B0604020202020204" pitchFamily="34" charset="0"/>
              </a:rPr>
              <a:t>The Nuclear Planning Group. </a:t>
            </a:r>
            <a:r>
              <a:rPr lang="en-US" altLang="en-US">
                <a:latin typeface="Arial" panose="020B0604020202020204" pitchFamily="34" charset="0"/>
              </a:rPr>
              <a:t>The Nuclear Planning Group has the same authority as the NAC with regard to nuclear policy issues. Nuclear Planning Group acts as the senior body on nuclear matters in the Alliance and discusses specific policy issues associated with nuclear forces. The Alliance's nuclear policy is kept under constant review and is modified and adapted in the light of new developments. The Defence Ministers of all member countries, except France, meet at regular intervals in the NPG, where they discuss specific policy issues associated with nuclear forces. The Alliance's nuclear policy is kept under review and decisions are taken jointly to modify or adapt it in the light of new developments and to update and adjust planning and consultation procedures.</a:t>
            </a:r>
          </a:p>
          <a:p>
            <a:r>
              <a:rPr lang="en-US" altLang="en-US" b="1">
                <a:latin typeface="Arial" panose="020B0604020202020204" pitchFamily="34" charset="0"/>
              </a:rPr>
              <a:t>The North Atlantic Council </a:t>
            </a:r>
            <a:r>
              <a:rPr lang="en-US" altLang="en-US">
                <a:latin typeface="Arial" panose="020B0604020202020204" pitchFamily="34" charset="0"/>
              </a:rPr>
              <a:t>(NAC) is the principal political decision-making body at NATO. Each member country has a seat at the NAC.  It meets at least once a week or whenever the need arises, at different levels. It is chaired by the Secretary General who helps members reach agreement on key issues. The North Atlantic Council is the principal political decision-making body within NATO. It brings together high-level representatives of each member country to discuss policy or operational questions requiring collective decisions. In sum, it provides a forum for wide-ranging consultation between members on all issues affecting their peace and security. All members have an equal right to express their views and share in the consensus on which decisions are based. Decisions are agreed upon on the basis of unanimity and common accord. There is no voting or decision by majority. This means that policies decided upon by the North Atlantic Council (NAC) are supported by and are the expression of the collective will of all the sovereign states that are members of the Alliance and are accepted by all of them.</a:t>
            </a:r>
          </a:p>
          <a:p>
            <a:r>
              <a:rPr lang="en-US" altLang="en-US" b="1">
                <a:latin typeface="Arial" panose="020B0604020202020204" pitchFamily="34" charset="0"/>
              </a:rPr>
              <a:t>Military Committee. </a:t>
            </a:r>
            <a:r>
              <a:rPr lang="en-US" altLang="en-US">
                <a:latin typeface="Arial" panose="020B0604020202020204" pitchFamily="34" charset="0"/>
              </a:rPr>
              <a:t>When the implementation of political decisions has military implications, the key actors involved are: the Military Committee, composed of the Chiefs of Defence of NATO member countries; the International Military Staff, the Military Committee’s executive body; and the military command structure, composed of Allied Command Operations and Allied Command Transformation. NATO has very few permanent forces of its own. When an operation is agreed by the NAC, members contribute forces on a voluntary basis. These forces return to their countries once the mission is completed.</a:t>
            </a:r>
          </a:p>
          <a:p>
            <a:r>
              <a:rPr lang="en-US" altLang="en-US" b="1">
                <a:latin typeface="Arial" panose="020B0604020202020204" pitchFamily="34" charset="0"/>
              </a:rPr>
              <a:t>Subordinate committees. </a:t>
            </a:r>
            <a:r>
              <a:rPr lang="en-US" altLang="en-US">
                <a:latin typeface="Arial" panose="020B0604020202020204" pitchFamily="34" charset="0"/>
              </a:rPr>
              <a:t>NATO has a network of committees to deal with all subjects on its agenda, from political to more technical issues, therefore bringing national representatives and experts from all NATO member countries together on a regular basis.</a:t>
            </a:r>
          </a:p>
          <a:p>
            <a:r>
              <a:rPr lang="en-US" altLang="en-US" b="1">
                <a:latin typeface="Arial" panose="020B0604020202020204" pitchFamily="34" charset="0"/>
              </a:rPr>
              <a:t>The Secretary General. </a:t>
            </a:r>
            <a:r>
              <a:rPr lang="en-US" altLang="en-US">
                <a:latin typeface="Arial" panose="020B0604020202020204" pitchFamily="34" charset="0"/>
              </a:rPr>
              <a:t>The Secretary General is the Alliance’s top international civil servant. This person is responsible for steering the process of consultation and decision-making within the Alliance and ensuring that decisions are implemented. The Secretary General is also NATO’s chief spokesperson and heads the Organisation’s International Staff, which provides advice, guidance and administrative support to the national delegations at NATO HQs. The post is currently held by Anders Fogh Rasmussen, former Prime Minister of Denmark, who took up his responsibilities on 1 August 2009.</a:t>
            </a:r>
          </a:p>
          <a:p>
            <a:r>
              <a:rPr lang="en-US" altLang="en-US" b="1">
                <a:latin typeface="Arial" panose="020B0604020202020204" pitchFamily="34" charset="0"/>
              </a:rPr>
              <a:t>Allied Command Operations (ACO). </a:t>
            </a:r>
            <a:r>
              <a:rPr lang="en-US" altLang="en-US">
                <a:latin typeface="Arial" panose="020B0604020202020204" pitchFamily="34" charset="0"/>
              </a:rPr>
              <a:t>Allied Command Operations (ACO) is responsible for the planning and execution of all Alliance operations. It consists of a small number of permanently established headquarters, each with a specific role. The Supreme Allied Commander, Europe - or SACEUR – assumes the overall command of operations at the strategic level and exercises his responsibilities from the headquarters in Mons, Belgium: the Supreme Headquarters Allied Powers Europe, more commonly known as SHAPE.</a:t>
            </a:r>
          </a:p>
          <a:p>
            <a:r>
              <a:rPr lang="en-US" altLang="en-US" b="1">
                <a:latin typeface="Arial" panose="020B0604020202020204" pitchFamily="34" charset="0"/>
              </a:rPr>
              <a:t>Allied Command Transformation (ACT) </a:t>
            </a:r>
            <a:r>
              <a:rPr lang="en-US" altLang="en-US">
                <a:latin typeface="Arial" panose="020B0604020202020204" pitchFamily="34" charset="0"/>
              </a:rPr>
              <a:t>is leading, at the strategic command level, the transformation of NATO’s military structure, forces, capabilities and doctrine. It is enhancing training, particularly of commanders and staffs, conducting experiments to assess new concepts, and promoting interoperability throughout the Alliance. located in Norfolk, Virginia.</a:t>
            </a:r>
          </a:p>
          <a:p>
            <a:pPr eaLnBrk="1" hangingPunct="1"/>
            <a:endParaRPr lang="en-US" altLang="en-US" b="1">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A931273A-13A5-4A4F-9298-32E2552EF2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9705CFC7-8601-4105-8ECB-E2A51352B746}"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108547" name="Rectangle 2">
            <a:extLst>
              <a:ext uri="{FF2B5EF4-FFF2-40B4-BE49-F238E27FC236}">
                <a16:creationId xmlns:a16="http://schemas.microsoft.com/office/drawing/2014/main" id="{DD698199-D352-43C9-878A-0387D3DCE3B8}"/>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C7ADEEFE-321E-4894-A735-356B2E9B47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lt-LT" altLang="en-US" b="1">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5BB11D8E-D233-47A8-AB80-C754D67565F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3EE4AFD0-2533-4670-9485-695FB93AE660}"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112643" name="Rectangle 2">
            <a:extLst>
              <a:ext uri="{FF2B5EF4-FFF2-40B4-BE49-F238E27FC236}">
                <a16:creationId xmlns:a16="http://schemas.microsoft.com/office/drawing/2014/main" id="{3FB491E8-A4DB-4BC8-BA81-69C6C62918A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C04CC1E9-0E59-4DD4-A87D-F51B68599BDF}"/>
              </a:ext>
            </a:extLst>
          </p:cNvPr>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b="1" kern="0" dirty="0"/>
              <a:t>Collective Defence. </a:t>
            </a:r>
            <a:r>
              <a:rPr lang="en-US" dirty="0"/>
              <a:t>NATO member nations participate fully within the Alliance and are equally committed to the terms of the Washington Treaty, particularly to the reciprocal undertaking made in Article 5 namely to consider an attack from an external enemy against one or more of them as an attack upon them all. This is known as “Collective </a:t>
            </a:r>
            <a:r>
              <a:rPr lang="en-US" dirty="0" err="1"/>
              <a:t>Defence</a:t>
            </a:r>
            <a:r>
              <a:rPr lang="en-US" dirty="0"/>
              <a:t>.” The Parties will assist the Party or Parties attacked by taking forthwith such action, as they deem necessary, including the use of armed force, to restore and maintain the security of the North Atlantic area.</a:t>
            </a:r>
          </a:p>
          <a:p>
            <a:pPr eaLnBrk="1" hangingPunct="1">
              <a:defRPr/>
            </a:pPr>
            <a:r>
              <a:rPr lang="en-GB" b="1" kern="0" dirty="0"/>
              <a:t>Crisis Response. </a:t>
            </a:r>
            <a:r>
              <a:rPr lang="en-US" b="1" dirty="0"/>
              <a:t>NATO activities falling outside the scope of Article 5 are referred to collectively as “NA5CROs.” One principal difference between Article 5 operations and NA5CROs is that there is no formal obligation for NATO nations to take part in a NA5CRO while in case of an Article 5 operation, NATO nations are formally committed to take the actions they deem necessary to restore and maintain the security of the North Atlantic area.</a:t>
            </a:r>
          </a:p>
          <a:p>
            <a:pPr eaLnBrk="1" hangingPunct="1">
              <a:defRPr/>
            </a:pPr>
            <a:endParaRPr lang="en-GB" kern="0" dirty="0"/>
          </a:p>
          <a:p>
            <a:pPr eaLnBrk="1" hangingPunct="1">
              <a:defRPr/>
            </a:pPr>
            <a:endParaRPr lang="en-US" dirty="0"/>
          </a:p>
          <a:p>
            <a:pPr eaLnBrk="1" hangingPunct="1">
              <a:defRPr/>
            </a:pPr>
            <a:endParaRPr lang="lt-L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95ED236-D062-4C6B-808C-F4A77B92B38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BD208102-119B-4CE1-B61B-3516EAE1092B}"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B6DA63D0-6897-41F9-8EE8-F211EF8E021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23546CF-C069-4516-BB6C-AFA2C2901597}"/>
              </a:ext>
            </a:extLst>
          </p:cNvPr>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The </a:t>
            </a:r>
            <a:r>
              <a:rPr lang="en-US" b="1" dirty="0"/>
              <a:t>NAC </a:t>
            </a:r>
            <a:r>
              <a:rPr lang="en-US" dirty="0"/>
              <a:t>provides continuous political control and strategic direction for all NATO-led military operations to include:</a:t>
            </a:r>
          </a:p>
          <a:p>
            <a:pPr marL="171450" indent="-171450">
              <a:buFontTx/>
              <a:buChar char="-"/>
              <a:defRPr/>
            </a:pPr>
            <a:r>
              <a:rPr lang="en-US" dirty="0"/>
              <a:t>Guidance in an Initiating Directive issued through the MC to the Supreme Allied Commander in Europe (SACEUR) or SHAPE.</a:t>
            </a:r>
          </a:p>
          <a:p>
            <a:pPr>
              <a:defRPr/>
            </a:pPr>
            <a:r>
              <a:rPr lang="en-US" b="1" dirty="0"/>
              <a:t>The Military Committee MC</a:t>
            </a:r>
            <a:r>
              <a:rPr lang="en-US" dirty="0"/>
              <a:t>:</a:t>
            </a:r>
          </a:p>
          <a:p>
            <a:pPr>
              <a:defRPr/>
            </a:pPr>
            <a:r>
              <a:rPr lang="en-US" dirty="0"/>
              <a:t>-Advises the NAC on military implementation of an Initiating Directive. -Responds to supplementary NAC directives. -Develops military planning guidance. -Participates in liaison activities between the Alliance and other security </a:t>
            </a:r>
            <a:r>
              <a:rPr lang="en-US" dirty="0" err="1"/>
              <a:t>organisations</a:t>
            </a:r>
            <a:r>
              <a:rPr lang="en-US" dirty="0"/>
              <a:t>. -Recommends to the NAC the Allied HQ, and approves a commander for conducting operations.</a:t>
            </a:r>
          </a:p>
          <a:p>
            <a:pPr>
              <a:defRPr/>
            </a:pPr>
            <a:r>
              <a:rPr lang="en-US" b="1" dirty="0"/>
              <a:t>SHAPE:</a:t>
            </a:r>
            <a:r>
              <a:rPr lang="en-US" dirty="0"/>
              <a:t> SHAPE is a strategic headquarters. Its role is to prepare, plan, conduct and execute NATO military operations, missions and tasks in order to achieve the strategic objectives of the Alliance. As such it contributes to the deterrence of aggression and the preservation of peace, security and the territorial integrity of Alliance. </a:t>
            </a:r>
          </a:p>
          <a:p>
            <a:pPr eaLnBrk="1" hangingPunct="1">
              <a:defRPr/>
            </a:pPr>
            <a:r>
              <a:rPr lang="en-US" b="1" dirty="0"/>
              <a:t>The operational level </a:t>
            </a:r>
            <a:r>
              <a:rPr lang="en-US" dirty="0"/>
              <a:t>consists of two standing </a:t>
            </a:r>
            <a:r>
              <a:rPr lang="en-US" b="1" dirty="0"/>
              <a:t>Joint Force Commands </a:t>
            </a:r>
            <a:r>
              <a:rPr lang="en-US" dirty="0"/>
              <a:t>(JFCs): one in </a:t>
            </a:r>
            <a:r>
              <a:rPr lang="en-US" dirty="0" err="1"/>
              <a:t>Brunssum</a:t>
            </a:r>
            <a:r>
              <a:rPr lang="en-US" dirty="0"/>
              <a:t>, the Netherlands, and one in Naples, Italy. Both have to be prepared to plan, conduct and sustain NATO operations of different size and scope. Effectively, they need to be able to manage a major joint operation either from their static location in </a:t>
            </a:r>
            <a:r>
              <a:rPr lang="en-US" dirty="0" err="1"/>
              <a:t>Brunssum</a:t>
            </a:r>
            <a:r>
              <a:rPr lang="en-US" dirty="0"/>
              <a:t> or Naples, or from a deployed headquarters when operating directly in a theatre of operation. </a:t>
            </a:r>
          </a:p>
          <a:p>
            <a:pPr eaLnBrk="1" hangingPunct="1">
              <a:defRPr/>
            </a:pPr>
            <a:r>
              <a:rPr lang="en-US" dirty="0"/>
              <a:t>In the latter case, the deployed headquarter is referred to as a </a:t>
            </a:r>
            <a:r>
              <a:rPr lang="en-US" b="1" dirty="0"/>
              <a:t>Joint Task Force </a:t>
            </a:r>
            <a:r>
              <a:rPr lang="en-US" dirty="0"/>
              <a:t>HQ should be able to operate for a period of up to one year. </a:t>
            </a:r>
          </a:p>
          <a:p>
            <a:pPr eaLnBrk="1" hangingPunct="1">
              <a:defRPr/>
            </a:pPr>
            <a:r>
              <a:rPr lang="en-US" b="1" i="1" dirty="0"/>
              <a:t>CC - Command Component.       CAOC </a:t>
            </a:r>
            <a:r>
              <a:rPr lang="en-US" dirty="0"/>
              <a:t>- Combined Air Operations Centre.</a:t>
            </a:r>
            <a:endParaRPr lang="lt-L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600" rtl="0" eaLnBrk="1" fontAlgn="base" latinLnBrk="0" hangingPunct="1">
              <a:lnSpc>
                <a:spcPct val="100000"/>
              </a:lnSpc>
              <a:spcBef>
                <a:spcPct val="0"/>
              </a:spcBef>
              <a:spcAft>
                <a:spcPct val="0"/>
              </a:spcAft>
              <a:buClrTx/>
              <a:buSzTx/>
              <a:buFontTx/>
              <a:buNone/>
              <a:tabLst/>
              <a:defRPr/>
            </a:pPr>
            <a:fld id="{7B06A0F8-5943-4A5B-A37E-75EC00FCD9C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36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5368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600" rtl="0" eaLnBrk="1" fontAlgn="base" latinLnBrk="0" hangingPunct="1">
              <a:lnSpc>
                <a:spcPct val="100000"/>
              </a:lnSpc>
              <a:spcBef>
                <a:spcPct val="0"/>
              </a:spcBef>
              <a:spcAft>
                <a:spcPct val="0"/>
              </a:spcAft>
              <a:buClrTx/>
              <a:buSzTx/>
              <a:buFontTx/>
              <a:buNone/>
              <a:tabLst/>
              <a:defRPr/>
            </a:pPr>
            <a:fld id="{7B06A0F8-5943-4A5B-A37E-75EC00FCD9C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36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110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600" rtl="0" eaLnBrk="1" fontAlgn="base" latinLnBrk="0" hangingPunct="1">
              <a:lnSpc>
                <a:spcPct val="100000"/>
              </a:lnSpc>
              <a:spcBef>
                <a:spcPct val="0"/>
              </a:spcBef>
              <a:spcAft>
                <a:spcPct val="0"/>
              </a:spcAft>
              <a:buClrTx/>
              <a:buSzTx/>
              <a:buFontTx/>
              <a:buNone/>
              <a:tabLst/>
              <a:defRPr/>
            </a:pPr>
            <a:fld id="{7B06A0F8-5943-4A5B-A37E-75EC00FCD9C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36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4110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08ED-8F13-4F9B-BD25-13A3107654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21961-10B5-4F8F-9D49-B92645FFF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A530B-C512-4240-933A-350389F87771}"/>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5" name="Footer Placeholder 4">
            <a:extLst>
              <a:ext uri="{FF2B5EF4-FFF2-40B4-BE49-F238E27FC236}">
                <a16:creationId xmlns:a16="http://schemas.microsoft.com/office/drawing/2014/main" id="{A7D09031-EE7C-43E3-B2C9-2FEAE4563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BA70E-41ED-4C1A-AF7B-E887AC9837AE}"/>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149034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9C0BA-678D-4679-8D5A-8DFC7E2995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D6C6D-7A32-4613-A954-2E1B30CD80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481E2-FE48-448E-A9BA-99DC3C45B770}"/>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5" name="Footer Placeholder 4">
            <a:extLst>
              <a:ext uri="{FF2B5EF4-FFF2-40B4-BE49-F238E27FC236}">
                <a16:creationId xmlns:a16="http://schemas.microsoft.com/office/drawing/2014/main" id="{9F8B736F-A48A-47F0-9F36-CC0777DF2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A7762-DDD1-44F2-9B3C-25AB403D6CF8}"/>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70004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1E7A9-A8A0-44FF-AC7B-B860C5160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1B7788-94B9-4503-8A5C-CF120C338C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B01BC-827F-4293-A63E-661A45665CA7}"/>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5" name="Footer Placeholder 4">
            <a:extLst>
              <a:ext uri="{FF2B5EF4-FFF2-40B4-BE49-F238E27FC236}">
                <a16:creationId xmlns:a16="http://schemas.microsoft.com/office/drawing/2014/main" id="{C67AB07A-4F06-4E22-80F9-C42738FE7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42E1A-C618-47D6-9B24-C7859E249957}"/>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405582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678489" y="135337"/>
            <a:ext cx="8841345" cy="682171"/>
          </a:xfrm>
          <a:prstGeom prst="rect">
            <a:avLst/>
          </a:prstGeom>
          <a:effectLst/>
        </p:spPr>
        <p:txBody>
          <a:bodyPr lIns="72000" rIns="72000" anchor="ctr" anchorCtr="0"/>
          <a:lstStyle>
            <a:lvl1pPr>
              <a:defRPr sz="3733" b="1"/>
            </a:lvl1pPr>
          </a:lstStyle>
          <a:p>
            <a:pPr lvl="0"/>
            <a:r>
              <a:rPr lang="en-US" dirty="0"/>
              <a:t>Click title slide (Arial 28) </a:t>
            </a:r>
          </a:p>
        </p:txBody>
      </p:sp>
      <p:sp>
        <p:nvSpPr>
          <p:cNvPr id="12" name="Content Placeholder 11"/>
          <p:cNvSpPr>
            <a:spLocks noGrp="1"/>
          </p:cNvSpPr>
          <p:nvPr>
            <p:ph sz="quarter" idx="14"/>
          </p:nvPr>
        </p:nvSpPr>
        <p:spPr>
          <a:xfrm>
            <a:off x="1045033" y="1324165"/>
            <a:ext cx="10179353" cy="492524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a:xfrm>
            <a:off x="370421" y="6550263"/>
            <a:ext cx="2335200" cy="292100"/>
          </a:xfrm>
        </p:spPr>
        <p:txBody>
          <a:bodyPr/>
          <a:lstStyle>
            <a:lvl1pPr>
              <a:defRPr/>
            </a:lvl1pPr>
          </a:lstStyle>
          <a:p>
            <a:pPr>
              <a:defRPr/>
            </a:pPr>
            <a:r>
              <a:rPr lang="en-US"/>
              <a:t>NATO UNCLASSIFIED</a:t>
            </a:r>
            <a:endParaRPr lang="en-GB" dirty="0"/>
          </a:p>
        </p:txBody>
      </p:sp>
      <p:sp>
        <p:nvSpPr>
          <p:cNvPr id="3" name="Footer Placeholder 2"/>
          <p:cNvSpPr>
            <a:spLocks noGrp="1"/>
          </p:cNvSpPr>
          <p:nvPr>
            <p:ph type="ftr" sz="quarter" idx="16"/>
          </p:nvPr>
        </p:nvSpPr>
        <p:spPr/>
        <p:txBody>
          <a:bodyPr/>
          <a:lstStyle/>
          <a:p>
            <a:pPr>
              <a:defRPr/>
            </a:pPr>
            <a:endParaRPr lang="en-GB" dirty="0"/>
          </a:p>
        </p:txBody>
      </p:sp>
      <p:sp>
        <p:nvSpPr>
          <p:cNvPr id="4" name="Slide Number Placeholder 3"/>
          <p:cNvSpPr>
            <a:spLocks noGrp="1"/>
          </p:cNvSpPr>
          <p:nvPr>
            <p:ph type="sldNum" sz="quarter" idx="17"/>
          </p:nvPr>
        </p:nvSpPr>
        <p:spPr/>
        <p:txBody>
          <a:bodyPr/>
          <a:lstStyle/>
          <a:p>
            <a:pPr>
              <a:defRPr/>
            </a:pPr>
            <a:fld id="{4DB7C74A-122D-490F-AD75-4EBE7750614B}" type="slidenum">
              <a:rPr lang="en-GB" smtClean="0"/>
              <a:pPr>
                <a:defRPr/>
              </a:pPr>
              <a:t>‹#›</a:t>
            </a:fld>
            <a:endParaRPr lang="en-GB" dirty="0"/>
          </a:p>
        </p:txBody>
      </p:sp>
    </p:spTree>
    <p:extLst>
      <p:ext uri="{BB962C8B-B14F-4D97-AF65-F5344CB8AC3E}">
        <p14:creationId xmlns:p14="http://schemas.microsoft.com/office/powerpoint/2010/main" val="173053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55836"/>
            <a:ext cx="12192000" cy="3007360"/>
          </a:xfrm>
          <a:prstGeom prst="rect">
            <a:avLst/>
          </a:prstGeom>
        </p:spPr>
      </p:pic>
      <p:sp>
        <p:nvSpPr>
          <p:cNvPr id="6" name="Text Placeholder 5"/>
          <p:cNvSpPr>
            <a:spLocks noGrp="1"/>
          </p:cNvSpPr>
          <p:nvPr>
            <p:ph type="body" sz="quarter" idx="10" hasCustomPrompt="1"/>
          </p:nvPr>
        </p:nvSpPr>
        <p:spPr>
          <a:xfrm>
            <a:off x="1591513" y="1222457"/>
            <a:ext cx="10004611" cy="1250791"/>
          </a:xfrm>
          <a:prstGeom prst="rect">
            <a:avLst/>
          </a:prstGeom>
        </p:spPr>
        <p:txBody>
          <a:bodyPr lIns="0" rIns="0" anchor="b" anchorCtr="0"/>
          <a:lstStyle>
            <a:lvl1pPr algn="r">
              <a:defRPr sz="4800" b="1"/>
            </a:lvl1pPr>
          </a:lstStyle>
          <a:p>
            <a:pPr lvl="0"/>
            <a:r>
              <a:rPr lang="en-US" dirty="0"/>
              <a:t>The Title of the Briefing</a:t>
            </a:r>
          </a:p>
        </p:txBody>
      </p:sp>
      <p:sp>
        <p:nvSpPr>
          <p:cNvPr id="8" name="Text Box 20"/>
          <p:cNvSpPr txBox="1">
            <a:spLocks noChangeArrowheads="1"/>
          </p:cNvSpPr>
          <p:nvPr userDrawn="1"/>
        </p:nvSpPr>
        <p:spPr bwMode="auto">
          <a:xfrm>
            <a:off x="8342169" y="2799693"/>
            <a:ext cx="3244851" cy="2189317"/>
          </a:xfrm>
          <a:prstGeom prst="rect">
            <a:avLst/>
          </a:prstGeom>
          <a:noFill/>
          <a:ln w="19050" algn="ctr">
            <a:noFill/>
            <a:miter lim="800000"/>
            <a:headEnd/>
            <a:tailEnd/>
          </a:ln>
        </p:spPr>
        <p:txBody>
          <a:bodyPr lIns="0" tIns="0" rIns="0" bIns="0">
            <a:spAutoFit/>
          </a:bodyPr>
          <a:lstStyle/>
          <a:p>
            <a:pPr algn="r" eaLnBrk="1" hangingPunct="1">
              <a:lnSpc>
                <a:spcPct val="130000"/>
              </a:lnSpc>
              <a:spcBef>
                <a:spcPct val="0"/>
              </a:spcBef>
            </a:pPr>
            <a:r>
              <a:rPr lang="en-US" sz="1867" dirty="0">
                <a:solidFill>
                  <a:srgbClr val="00408B"/>
                </a:solidFill>
              </a:rPr>
              <a:t>PREPARED FOR</a:t>
            </a:r>
          </a:p>
          <a:p>
            <a:pPr algn="r" eaLnBrk="1" hangingPunct="1">
              <a:lnSpc>
                <a:spcPct val="130000"/>
              </a:lnSpc>
              <a:spcBef>
                <a:spcPct val="0"/>
              </a:spcBef>
              <a:tabLst>
                <a:tab pos="2990325" algn="r"/>
              </a:tabLst>
            </a:pPr>
            <a:br>
              <a:rPr lang="en-US" sz="1733" b="0" dirty="0">
                <a:solidFill>
                  <a:srgbClr val="00408B"/>
                </a:solidFill>
              </a:rPr>
            </a:br>
            <a:endParaRPr lang="en-US" sz="1733" b="1" dirty="0">
              <a:solidFill>
                <a:srgbClr val="00408B"/>
              </a:solidFill>
            </a:endParaRPr>
          </a:p>
          <a:p>
            <a:pPr algn="r" eaLnBrk="1" hangingPunct="1">
              <a:lnSpc>
                <a:spcPct val="140000"/>
              </a:lnSpc>
              <a:spcBef>
                <a:spcPct val="0"/>
              </a:spcBef>
              <a:tabLst>
                <a:tab pos="2990325" algn="r"/>
              </a:tabLst>
            </a:pPr>
            <a:r>
              <a:rPr lang="en-US" sz="1867" baseline="0" dirty="0">
                <a:solidFill>
                  <a:srgbClr val="00408B"/>
                </a:solidFill>
              </a:rPr>
              <a:t>PRESENTED BY</a:t>
            </a:r>
          </a:p>
          <a:p>
            <a:pPr algn="r">
              <a:lnSpc>
                <a:spcPct val="130000"/>
              </a:lnSpc>
              <a:spcBef>
                <a:spcPct val="0"/>
              </a:spcBef>
            </a:pPr>
            <a:endParaRPr lang="fr-CH" sz="1867" b="0" baseline="0" dirty="0">
              <a:solidFill>
                <a:srgbClr val="00408B"/>
              </a:solidFill>
            </a:endParaRPr>
          </a:p>
          <a:p>
            <a:pPr algn="r">
              <a:lnSpc>
                <a:spcPct val="130000"/>
              </a:lnSpc>
              <a:spcBef>
                <a:spcPct val="0"/>
              </a:spcBef>
            </a:pPr>
            <a:endParaRPr lang="en-US" sz="1733" b="0" dirty="0">
              <a:solidFill>
                <a:srgbClr val="00408B"/>
              </a:solidFill>
            </a:endParaRPr>
          </a:p>
        </p:txBody>
      </p:sp>
      <p:cxnSp>
        <p:nvCxnSpPr>
          <p:cNvPr id="10" name="Straight Connector 9"/>
          <p:cNvCxnSpPr/>
          <p:nvPr userDrawn="1"/>
        </p:nvCxnSpPr>
        <p:spPr bwMode="auto">
          <a:xfrm>
            <a:off x="8170013" y="2649492"/>
            <a:ext cx="3426116" cy="3048"/>
          </a:xfrm>
          <a:prstGeom prst="line">
            <a:avLst/>
          </a:prstGeom>
          <a:noFill/>
          <a:ln w="25400" cap="flat" cmpd="sng" algn="ctr">
            <a:solidFill>
              <a:schemeClr val="tx1">
                <a:lumMod val="75000"/>
              </a:schemeClr>
            </a:solidFill>
            <a:prstDash val="solid"/>
            <a:round/>
            <a:headEnd type="none" w="med" len="med"/>
            <a:tailEnd type="none" w="med" len="med"/>
          </a:ln>
          <a:effectLst/>
        </p:spPr>
      </p:cxnSp>
      <p:sp>
        <p:nvSpPr>
          <p:cNvPr id="14" name="Text Placeholder 13"/>
          <p:cNvSpPr>
            <a:spLocks noGrp="1"/>
          </p:cNvSpPr>
          <p:nvPr>
            <p:ph type="body" sz="quarter" idx="12" hasCustomPrompt="1"/>
          </p:nvPr>
        </p:nvSpPr>
        <p:spPr>
          <a:xfrm>
            <a:off x="1600200" y="3078924"/>
            <a:ext cx="9995925" cy="252000"/>
          </a:xfrm>
          <a:prstGeom prst="rect">
            <a:avLst/>
          </a:prstGeom>
        </p:spPr>
        <p:txBody>
          <a:bodyPr lIns="0" rIns="0"/>
          <a:lstStyle>
            <a:lvl1pPr algn="r">
              <a:defRPr sz="1733"/>
            </a:lvl1pPr>
          </a:lstStyle>
          <a:p>
            <a:pPr lvl="0"/>
            <a:r>
              <a:rPr lang="en-US" dirty="0"/>
              <a:t>The Audience of the Briefing</a:t>
            </a:r>
          </a:p>
        </p:txBody>
      </p:sp>
      <p:sp>
        <p:nvSpPr>
          <p:cNvPr id="15" name="Text Placeholder 13"/>
          <p:cNvSpPr>
            <a:spLocks noGrp="1"/>
          </p:cNvSpPr>
          <p:nvPr>
            <p:ph type="body" sz="quarter" idx="13" hasCustomPrompt="1"/>
          </p:nvPr>
        </p:nvSpPr>
        <p:spPr>
          <a:xfrm>
            <a:off x="1600205" y="3330684"/>
            <a:ext cx="9995924" cy="252000"/>
          </a:xfrm>
          <a:prstGeom prst="rect">
            <a:avLst/>
          </a:prstGeom>
        </p:spPr>
        <p:txBody>
          <a:bodyPr lIns="0" rIns="0"/>
          <a:lstStyle>
            <a:lvl1pPr algn="r">
              <a:defRPr sz="1733"/>
            </a:lvl1pPr>
          </a:lstStyle>
          <a:p>
            <a:pPr lvl="0"/>
            <a:r>
              <a:rPr lang="en-US" dirty="0"/>
              <a:t>DD MMM YYYY</a:t>
            </a:r>
          </a:p>
        </p:txBody>
      </p:sp>
      <p:sp>
        <p:nvSpPr>
          <p:cNvPr id="16" name="Text Placeholder 13"/>
          <p:cNvSpPr>
            <a:spLocks noGrp="1"/>
          </p:cNvSpPr>
          <p:nvPr>
            <p:ph type="body" sz="quarter" idx="14" hasCustomPrompt="1"/>
          </p:nvPr>
        </p:nvSpPr>
        <p:spPr>
          <a:xfrm>
            <a:off x="1600205" y="4132612"/>
            <a:ext cx="9995924" cy="252000"/>
          </a:xfrm>
          <a:prstGeom prst="rect">
            <a:avLst/>
          </a:prstGeom>
        </p:spPr>
        <p:txBody>
          <a:bodyPr lIns="0" rIns="0"/>
          <a:lstStyle>
            <a:lvl1pPr algn="r">
              <a:defRPr sz="1733"/>
            </a:lvl1pPr>
          </a:lstStyle>
          <a:p>
            <a:pPr lvl="0"/>
            <a:r>
              <a:rPr lang="en-US" dirty="0"/>
              <a:t>The Presenter</a:t>
            </a:r>
          </a:p>
        </p:txBody>
      </p:sp>
      <p:sp>
        <p:nvSpPr>
          <p:cNvPr id="17" name="Text Placeholder 13"/>
          <p:cNvSpPr>
            <a:spLocks noGrp="1"/>
          </p:cNvSpPr>
          <p:nvPr>
            <p:ph type="body" sz="quarter" idx="15" hasCustomPrompt="1"/>
          </p:nvPr>
        </p:nvSpPr>
        <p:spPr>
          <a:xfrm>
            <a:off x="1600200" y="4384932"/>
            <a:ext cx="9995925" cy="252000"/>
          </a:xfrm>
          <a:prstGeom prst="rect">
            <a:avLst/>
          </a:prstGeom>
        </p:spPr>
        <p:txBody>
          <a:bodyPr lIns="0" rIns="0"/>
          <a:lstStyle>
            <a:lvl1pPr algn="r">
              <a:defRPr sz="1733"/>
            </a:lvl1pPr>
          </a:lstStyle>
          <a:p>
            <a:pPr lvl="0"/>
            <a:r>
              <a:rPr lang="en-US" dirty="0"/>
              <a:t>His/her Office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81"/>
            <a:ext cx="12192000" cy="95910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187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678489" y="135337"/>
            <a:ext cx="8841345" cy="682171"/>
          </a:xfrm>
          <a:prstGeom prst="rect">
            <a:avLst/>
          </a:prstGeom>
          <a:effectLst/>
        </p:spPr>
        <p:txBody>
          <a:bodyPr lIns="72000" rIns="72000" anchor="ctr" anchorCtr="0"/>
          <a:lstStyle>
            <a:lvl1pPr>
              <a:defRPr sz="3733" b="1"/>
            </a:lvl1pPr>
          </a:lstStyle>
          <a:p>
            <a:pPr lvl="0"/>
            <a:r>
              <a:rPr lang="en-US" dirty="0"/>
              <a:t>Click title slide (Arial 28) </a:t>
            </a:r>
          </a:p>
        </p:txBody>
      </p:sp>
      <p:sp>
        <p:nvSpPr>
          <p:cNvPr id="12" name="Content Placeholder 11"/>
          <p:cNvSpPr>
            <a:spLocks noGrp="1"/>
          </p:cNvSpPr>
          <p:nvPr>
            <p:ph sz="quarter" idx="14"/>
          </p:nvPr>
        </p:nvSpPr>
        <p:spPr>
          <a:xfrm>
            <a:off x="1045033" y="1324165"/>
            <a:ext cx="10179353" cy="492524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a:xfrm>
            <a:off x="370421" y="6550263"/>
            <a:ext cx="2335200" cy="292100"/>
          </a:xfrm>
        </p:spPr>
        <p:txBody>
          <a:bodyPr/>
          <a:lstStyle>
            <a:lvl1pPr>
              <a:defRPr/>
            </a:lvl1pPr>
          </a:lstStyle>
          <a:p>
            <a:pPr>
              <a:defRPr/>
            </a:pPr>
            <a:r>
              <a:rPr lang="fr-FR"/>
              <a:t>NATO UNCLASSIFIED</a:t>
            </a:r>
            <a:endParaRPr lang="en-GB" dirty="0"/>
          </a:p>
        </p:txBody>
      </p:sp>
      <p:sp>
        <p:nvSpPr>
          <p:cNvPr id="3" name="Footer Placeholder 2"/>
          <p:cNvSpPr>
            <a:spLocks noGrp="1"/>
          </p:cNvSpPr>
          <p:nvPr>
            <p:ph type="ftr" sz="quarter" idx="16"/>
          </p:nvPr>
        </p:nvSpPr>
        <p:spPr/>
        <p:txBody>
          <a:bodyPr/>
          <a:lstStyle/>
          <a:p>
            <a:pPr>
              <a:defRPr/>
            </a:pPr>
            <a:r>
              <a:rPr lang="en-US"/>
              <a:t>Mr Patrick FESQUET - Director of Procurement</a:t>
            </a:r>
            <a:endParaRPr lang="en-GB" dirty="0"/>
          </a:p>
        </p:txBody>
      </p:sp>
      <p:sp>
        <p:nvSpPr>
          <p:cNvPr id="4" name="Slide Number Placeholder 3"/>
          <p:cNvSpPr>
            <a:spLocks noGrp="1"/>
          </p:cNvSpPr>
          <p:nvPr>
            <p:ph type="sldNum" sz="quarter" idx="17"/>
          </p:nvPr>
        </p:nvSpPr>
        <p:spPr/>
        <p:txBody>
          <a:bodyPr/>
          <a:lstStyle/>
          <a:p>
            <a:pPr>
              <a:defRPr/>
            </a:pPr>
            <a:fld id="{4DB7C74A-122D-490F-AD75-4EBE7750614B}" type="slidenum">
              <a:rPr lang="en-GB" smtClean="0"/>
              <a:pPr>
                <a:defRPr/>
              </a:pPr>
              <a:t>‹#›</a:t>
            </a:fld>
            <a:endParaRPr lang="en-GB" dirty="0"/>
          </a:p>
        </p:txBody>
      </p:sp>
    </p:spTree>
    <p:extLst>
      <p:ext uri="{BB962C8B-B14F-4D97-AF65-F5344CB8AC3E}">
        <p14:creationId xmlns:p14="http://schemas.microsoft.com/office/powerpoint/2010/main" val="136294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6140-6A61-4413-A957-076AEE484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76EE9-0A92-44EB-A6FC-50E89B0B4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4617B-6C95-4036-99AF-D8C32D858780}"/>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5" name="Footer Placeholder 4">
            <a:extLst>
              <a:ext uri="{FF2B5EF4-FFF2-40B4-BE49-F238E27FC236}">
                <a16:creationId xmlns:a16="http://schemas.microsoft.com/office/drawing/2014/main" id="{94A7B7F5-1D9D-4935-B69F-F94BCD59F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FB567A-085B-46D3-B8F7-E2ED84C63CCA}"/>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26427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DD6C-E33D-4C82-BBA2-A4611C5524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AD75CE-A695-4320-8CC4-4EB50464D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FDA71-3FAB-47CE-8201-2701813D244F}"/>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5" name="Footer Placeholder 4">
            <a:extLst>
              <a:ext uri="{FF2B5EF4-FFF2-40B4-BE49-F238E27FC236}">
                <a16:creationId xmlns:a16="http://schemas.microsoft.com/office/drawing/2014/main" id="{0CE0C617-B49D-4724-83BE-DDCB59A67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DAA20-48C9-4BE8-8F1D-A5607E088071}"/>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354750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E94F-83CE-4A7D-8E33-3FA06B979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5F8BF-6A42-42B7-B3D4-54FB31A9FE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F3B36-C95D-4470-9F65-D6DEE7D5B5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605F9-B085-4044-A437-6D2980F39BB6}"/>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6" name="Footer Placeholder 5">
            <a:extLst>
              <a:ext uri="{FF2B5EF4-FFF2-40B4-BE49-F238E27FC236}">
                <a16:creationId xmlns:a16="http://schemas.microsoft.com/office/drawing/2014/main" id="{4A8B1DB2-BAF4-4121-AB69-D4C4564F1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E5F91-9D58-4BD9-AB73-3B3A6971F9DD}"/>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349761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AF2C-FE99-480A-A6D5-FDAD2DB63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040882-E458-402C-A462-08C4B931AA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9CF916-E8AF-45D3-80B9-FFBCE143B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3A3E89-75FF-46A3-9BAF-1E8F4B15B2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7B650E-34B5-4C13-A71D-3000ADFBA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CB2B-B127-41D8-B4A5-468D3830751B}"/>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8" name="Footer Placeholder 7">
            <a:extLst>
              <a:ext uri="{FF2B5EF4-FFF2-40B4-BE49-F238E27FC236}">
                <a16:creationId xmlns:a16="http://schemas.microsoft.com/office/drawing/2014/main" id="{8C0606CE-9CBC-43CB-95DC-F9681E0D0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35CF80-42E6-43FC-B5D7-E403616A7B0D}"/>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332357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20B2-D25C-4F7C-A43D-8CBE8A3AAD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477608-4C8C-44C4-BE7E-B5EEA1361FE8}"/>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4" name="Footer Placeholder 3">
            <a:extLst>
              <a:ext uri="{FF2B5EF4-FFF2-40B4-BE49-F238E27FC236}">
                <a16:creationId xmlns:a16="http://schemas.microsoft.com/office/drawing/2014/main" id="{B4005272-B939-4698-A808-EB881FB722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28A26B-B76C-4F67-912C-80E32EE37271}"/>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220908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C879A-F429-46F6-84EC-CBB827AFD1B3}"/>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3" name="Footer Placeholder 2">
            <a:extLst>
              <a:ext uri="{FF2B5EF4-FFF2-40B4-BE49-F238E27FC236}">
                <a16:creationId xmlns:a16="http://schemas.microsoft.com/office/drawing/2014/main" id="{2522E807-BC38-4A49-B1E3-7475DB2396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EE6783-D202-4726-BACF-85B09F768F2D}"/>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153765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B8E-DBBE-4D0E-A93A-D53FC8AF8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B69B28-9072-4BE1-A340-195E0FA77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B60B8D-0800-4726-AD80-6EA8FDBA4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CD7F91-AEDA-404F-95BB-FD53E7499D08}"/>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6" name="Footer Placeholder 5">
            <a:extLst>
              <a:ext uri="{FF2B5EF4-FFF2-40B4-BE49-F238E27FC236}">
                <a16:creationId xmlns:a16="http://schemas.microsoft.com/office/drawing/2014/main" id="{B88EF4B6-A815-4CA6-A0D4-D56584A9D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C0C5E-F5CC-4FD8-A89B-AEA5ACB1D928}"/>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16735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0480-0F28-4F65-AF8F-4A2AE1FBD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618E84-E699-44D4-ACDF-338186D5F8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0B302A-841C-4FE1-B8A5-423CA216ED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1CCDB-6C54-49AB-BCB8-28BA3C259AC1}"/>
              </a:ext>
            </a:extLst>
          </p:cNvPr>
          <p:cNvSpPr>
            <a:spLocks noGrp="1"/>
          </p:cNvSpPr>
          <p:nvPr>
            <p:ph type="dt" sz="half" idx="10"/>
          </p:nvPr>
        </p:nvSpPr>
        <p:spPr/>
        <p:txBody>
          <a:bodyPr/>
          <a:lstStyle/>
          <a:p>
            <a:fld id="{B681CF91-79CE-4CA8-971A-A2A35A37C66D}" type="datetimeFigureOut">
              <a:rPr lang="en-US" smtClean="0"/>
              <a:t>11/28/2019</a:t>
            </a:fld>
            <a:endParaRPr lang="en-US"/>
          </a:p>
        </p:txBody>
      </p:sp>
      <p:sp>
        <p:nvSpPr>
          <p:cNvPr id="6" name="Footer Placeholder 5">
            <a:extLst>
              <a:ext uri="{FF2B5EF4-FFF2-40B4-BE49-F238E27FC236}">
                <a16:creationId xmlns:a16="http://schemas.microsoft.com/office/drawing/2014/main" id="{FA199E95-C242-4593-BA57-CCB7D5124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A654A9-8A4C-4457-A875-C8E185B99BC4}"/>
              </a:ext>
            </a:extLst>
          </p:cNvPr>
          <p:cNvSpPr>
            <a:spLocks noGrp="1"/>
          </p:cNvSpPr>
          <p:nvPr>
            <p:ph type="sldNum" sz="quarter" idx="12"/>
          </p:nvPr>
        </p:nvSpPr>
        <p:spPr/>
        <p:txBody>
          <a:bodyPr/>
          <a:lstStyle/>
          <a:p>
            <a:fld id="{20EE6E21-5198-4A18-996E-49F36ADE8AA7}" type="slidenum">
              <a:rPr lang="en-US" smtClean="0"/>
              <a:t>‹#›</a:t>
            </a:fld>
            <a:endParaRPr lang="en-US"/>
          </a:p>
        </p:txBody>
      </p:sp>
    </p:spTree>
    <p:extLst>
      <p:ext uri="{BB962C8B-B14F-4D97-AF65-F5344CB8AC3E}">
        <p14:creationId xmlns:p14="http://schemas.microsoft.com/office/powerpoint/2010/main" val="78500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960A4-48A5-4F51-B0E4-8E461FA85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28D9A-0DC9-4D04-9AF5-5B18A983C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E6FB9-CE46-4ED6-865B-BF6CBBB3D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1CF91-79CE-4CA8-971A-A2A35A37C66D}" type="datetimeFigureOut">
              <a:rPr lang="en-US" smtClean="0"/>
              <a:t>11/28/2019</a:t>
            </a:fld>
            <a:endParaRPr lang="en-US"/>
          </a:p>
        </p:txBody>
      </p:sp>
      <p:sp>
        <p:nvSpPr>
          <p:cNvPr id="5" name="Footer Placeholder 4">
            <a:extLst>
              <a:ext uri="{FF2B5EF4-FFF2-40B4-BE49-F238E27FC236}">
                <a16:creationId xmlns:a16="http://schemas.microsoft.com/office/drawing/2014/main" id="{3560CE13-0F93-4418-83E9-EE0069663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169D72-F1AA-463E-B601-7F671A432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6E21-5198-4A18-996E-49F36ADE8AA7}" type="slidenum">
              <a:rPr lang="en-US" smtClean="0"/>
              <a:t>‹#›</a:t>
            </a:fld>
            <a:endParaRPr lang="en-US"/>
          </a:p>
        </p:txBody>
      </p:sp>
    </p:spTree>
    <p:extLst>
      <p:ext uri="{BB962C8B-B14F-4D97-AF65-F5344CB8AC3E}">
        <p14:creationId xmlns:p14="http://schemas.microsoft.com/office/powerpoint/2010/main" val="1521769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 y="6520688"/>
            <a:ext cx="12191999" cy="337312"/>
          </a:xfrm>
          <a:prstGeom prst="rect">
            <a:avLst/>
          </a:prstGeom>
          <a:noFill/>
          <a:ln w="9525">
            <a:noFill/>
            <a:miter lim="800000"/>
            <a:headEnd/>
            <a:tailEnd/>
          </a:ln>
          <a:effectLst>
            <a:outerShdw blurRad="50800" dist="38100" dir="16200000" rotWithShape="0">
              <a:prstClr val="black">
                <a:alpha val="40000"/>
              </a:prstClr>
            </a:outerShdw>
          </a:effectLst>
        </p:spPr>
      </p:pic>
      <p:sp>
        <p:nvSpPr>
          <p:cNvPr id="287749" name="Rectangle 5"/>
          <p:cNvSpPr>
            <a:spLocks noGrp="1" noChangeArrowheads="1"/>
          </p:cNvSpPr>
          <p:nvPr>
            <p:ph type="dt" sz="half" idx="2"/>
          </p:nvPr>
        </p:nvSpPr>
        <p:spPr bwMode="invGray">
          <a:xfrm>
            <a:off x="370422" y="6550263"/>
            <a:ext cx="2326849" cy="2921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lgn="l">
              <a:spcBef>
                <a:spcPct val="0"/>
              </a:spcBef>
              <a:defRPr sz="1600" b="1" dirty="0" smtClean="0">
                <a:solidFill>
                  <a:srgbClr val="00408B"/>
                </a:solidFill>
                <a:ea typeface="ＭＳ Ｐゴシック" pitchFamily="1" charset="-128"/>
              </a:defRPr>
            </a:lvl1pPr>
          </a:lstStyle>
          <a:p>
            <a:pPr>
              <a:defRPr/>
            </a:pPr>
            <a:r>
              <a:rPr lang="fr-FR"/>
              <a:t>NATO UNCLASSIFIED</a:t>
            </a:r>
            <a:endParaRPr lang="en-GB" dirty="0"/>
          </a:p>
        </p:txBody>
      </p:sp>
      <p:sp>
        <p:nvSpPr>
          <p:cNvPr id="287750" name="Rectangle 6"/>
          <p:cNvSpPr>
            <a:spLocks noGrp="1" noChangeArrowheads="1"/>
          </p:cNvSpPr>
          <p:nvPr>
            <p:ph type="ftr" sz="quarter" idx="3"/>
          </p:nvPr>
        </p:nvSpPr>
        <p:spPr bwMode="invGray">
          <a:xfrm>
            <a:off x="2639489" y="6550263"/>
            <a:ext cx="6927849" cy="292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spcBef>
                <a:spcPct val="0"/>
              </a:spcBef>
              <a:defRPr sz="1600" b="1" dirty="0" smtClean="0">
                <a:solidFill>
                  <a:srgbClr val="00408B"/>
                </a:solidFill>
                <a:ea typeface="ＭＳ Ｐゴシック" pitchFamily="1" charset="-128"/>
              </a:defRPr>
            </a:lvl1pPr>
          </a:lstStyle>
          <a:p>
            <a:pPr>
              <a:defRPr/>
            </a:pPr>
            <a:r>
              <a:rPr lang="en-US"/>
              <a:t>Mr Patrick FESQUET - Director of Procurement</a:t>
            </a:r>
            <a:endParaRPr lang="en-GB" dirty="0"/>
          </a:p>
        </p:txBody>
      </p:sp>
      <p:sp>
        <p:nvSpPr>
          <p:cNvPr id="287751" name="Rectangle 7"/>
          <p:cNvSpPr>
            <a:spLocks noGrp="1" noChangeArrowheads="1"/>
          </p:cNvSpPr>
          <p:nvPr>
            <p:ph type="sldNum" sz="quarter" idx="4"/>
          </p:nvPr>
        </p:nvSpPr>
        <p:spPr bwMode="invGray">
          <a:xfrm>
            <a:off x="10519834" y="6558811"/>
            <a:ext cx="1348317" cy="29210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a:spcBef>
                <a:spcPct val="0"/>
              </a:spcBef>
              <a:defRPr sz="1600" b="1" smtClean="0">
                <a:solidFill>
                  <a:srgbClr val="00408B"/>
                </a:solidFill>
                <a:ea typeface="ＭＳ Ｐゴシック" pitchFamily="1" charset="-128"/>
              </a:defRPr>
            </a:lvl1pPr>
          </a:lstStyle>
          <a:p>
            <a:pPr>
              <a:defRPr/>
            </a:pPr>
            <a:fld id="{4DB7C74A-122D-490F-AD75-4EBE7750614B}" type="slidenum">
              <a:rPr lang="en-GB" smtClean="0"/>
              <a:pPr>
                <a:defRPr/>
              </a:pPr>
              <a:t>‹#›</a:t>
            </a:fld>
            <a:endParaRPr lang="en-GB"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95910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4927507"/>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p:txStyles>
    <p:titleStyle>
      <a:lvl1pPr algn="l" rtl="0" eaLnBrk="1" fontAlgn="base" hangingPunct="1">
        <a:spcBef>
          <a:spcPct val="0"/>
        </a:spcBef>
        <a:spcAft>
          <a:spcPct val="0"/>
        </a:spcAft>
        <a:defRPr sz="3200" b="1">
          <a:solidFill>
            <a:srgbClr val="00408B"/>
          </a:solidFill>
          <a:effectLst/>
          <a:latin typeface="+mj-lt"/>
          <a:ea typeface="+mj-ea"/>
          <a:cs typeface="+mj-cs"/>
        </a:defRPr>
      </a:lvl1pPr>
      <a:lvl2pPr algn="ctr" rtl="0" eaLnBrk="1" fontAlgn="base" hangingPunct="1">
        <a:spcBef>
          <a:spcPct val="0"/>
        </a:spcBef>
        <a:spcAft>
          <a:spcPct val="0"/>
        </a:spcAft>
        <a:defRPr sz="2133" b="1">
          <a:solidFill>
            <a:srgbClr val="00408B"/>
          </a:solidFill>
          <a:latin typeface="Arial" charset="0"/>
        </a:defRPr>
      </a:lvl2pPr>
      <a:lvl3pPr algn="ctr" rtl="0" eaLnBrk="1" fontAlgn="base" hangingPunct="1">
        <a:spcBef>
          <a:spcPct val="0"/>
        </a:spcBef>
        <a:spcAft>
          <a:spcPct val="0"/>
        </a:spcAft>
        <a:defRPr sz="2133" b="1">
          <a:solidFill>
            <a:srgbClr val="00408B"/>
          </a:solidFill>
          <a:latin typeface="Arial" charset="0"/>
        </a:defRPr>
      </a:lvl3pPr>
      <a:lvl4pPr algn="ctr" rtl="0" eaLnBrk="1" fontAlgn="base" hangingPunct="1">
        <a:spcBef>
          <a:spcPct val="0"/>
        </a:spcBef>
        <a:spcAft>
          <a:spcPct val="0"/>
        </a:spcAft>
        <a:defRPr sz="2133" b="1">
          <a:solidFill>
            <a:srgbClr val="00408B"/>
          </a:solidFill>
          <a:latin typeface="Arial" charset="0"/>
        </a:defRPr>
      </a:lvl4pPr>
      <a:lvl5pPr algn="ctr" rtl="0" eaLnBrk="1" fontAlgn="base" hangingPunct="1">
        <a:spcBef>
          <a:spcPct val="0"/>
        </a:spcBef>
        <a:spcAft>
          <a:spcPct val="0"/>
        </a:spcAft>
        <a:defRPr sz="2133" b="1">
          <a:solidFill>
            <a:srgbClr val="00408B"/>
          </a:solidFill>
          <a:latin typeface="Arial" charset="0"/>
        </a:defRPr>
      </a:lvl5pPr>
      <a:lvl6pPr marL="609585" algn="l" rtl="0" eaLnBrk="1" fontAlgn="base" hangingPunct="1">
        <a:spcBef>
          <a:spcPct val="0"/>
        </a:spcBef>
        <a:spcAft>
          <a:spcPct val="0"/>
        </a:spcAft>
        <a:defRPr sz="3733" b="1">
          <a:solidFill>
            <a:schemeClr val="bg1"/>
          </a:solidFill>
          <a:latin typeface="Arial" charset="0"/>
        </a:defRPr>
      </a:lvl6pPr>
      <a:lvl7pPr marL="1219170" algn="l" rtl="0" eaLnBrk="1" fontAlgn="base" hangingPunct="1">
        <a:spcBef>
          <a:spcPct val="0"/>
        </a:spcBef>
        <a:spcAft>
          <a:spcPct val="0"/>
        </a:spcAft>
        <a:defRPr sz="3733" b="1">
          <a:solidFill>
            <a:schemeClr val="bg1"/>
          </a:solidFill>
          <a:latin typeface="Arial" charset="0"/>
        </a:defRPr>
      </a:lvl7pPr>
      <a:lvl8pPr marL="1828754" algn="l" rtl="0" eaLnBrk="1" fontAlgn="base" hangingPunct="1">
        <a:spcBef>
          <a:spcPct val="0"/>
        </a:spcBef>
        <a:spcAft>
          <a:spcPct val="0"/>
        </a:spcAft>
        <a:defRPr sz="3733" b="1">
          <a:solidFill>
            <a:schemeClr val="bg1"/>
          </a:solidFill>
          <a:latin typeface="Arial" charset="0"/>
        </a:defRPr>
      </a:lvl8pPr>
      <a:lvl9pPr marL="2438339" algn="l" rtl="0" eaLnBrk="1" fontAlgn="base" hangingPunct="1">
        <a:spcBef>
          <a:spcPct val="0"/>
        </a:spcBef>
        <a:spcAft>
          <a:spcPct val="0"/>
        </a:spcAft>
        <a:defRPr sz="3733" b="1">
          <a:solidFill>
            <a:schemeClr val="bg1"/>
          </a:solidFill>
          <a:latin typeface="Arial" charset="0"/>
        </a:defRPr>
      </a:lvl9pPr>
    </p:titleStyle>
    <p:bodyStyle>
      <a:lvl1pPr marL="306910" indent="-306910" algn="l" rtl="0" eaLnBrk="1" fontAlgn="base" hangingPunct="1">
        <a:spcBef>
          <a:spcPct val="20000"/>
        </a:spcBef>
        <a:spcAft>
          <a:spcPct val="0"/>
        </a:spcAft>
        <a:buFont typeface="Verdana" pitchFamily="34" charset="0"/>
        <a:defRPr sz="2667">
          <a:solidFill>
            <a:srgbClr val="00408B"/>
          </a:solidFill>
          <a:latin typeface="+mn-lt"/>
          <a:ea typeface="+mn-ea"/>
          <a:cs typeface="+mn-cs"/>
        </a:defRPr>
      </a:lvl1pPr>
      <a:lvl2pPr marL="764098" indent="-234945" algn="l" rtl="0" eaLnBrk="1" fontAlgn="base" hangingPunct="1">
        <a:spcBef>
          <a:spcPct val="20000"/>
        </a:spcBef>
        <a:spcAft>
          <a:spcPct val="0"/>
        </a:spcAft>
        <a:buChar char="•"/>
        <a:defRPr>
          <a:solidFill>
            <a:srgbClr val="00408B"/>
          </a:solidFill>
          <a:latin typeface="+mn-lt"/>
        </a:defRPr>
      </a:lvl2pPr>
      <a:lvl3pPr marL="1367332" indent="-222245" algn="l" rtl="0" eaLnBrk="1" fontAlgn="base" hangingPunct="1">
        <a:spcBef>
          <a:spcPct val="20000"/>
        </a:spcBef>
        <a:spcAft>
          <a:spcPct val="0"/>
        </a:spcAft>
        <a:buChar char="•"/>
        <a:defRPr sz="2133">
          <a:solidFill>
            <a:srgbClr val="00408B"/>
          </a:solidFill>
          <a:latin typeface="+mn-lt"/>
        </a:defRPr>
      </a:lvl3pPr>
      <a:lvl4pPr marL="1909186" indent="-234945" algn="l" rtl="0" eaLnBrk="1" fontAlgn="base" hangingPunct="1">
        <a:spcBef>
          <a:spcPct val="20000"/>
        </a:spcBef>
        <a:spcAft>
          <a:spcPct val="0"/>
        </a:spcAft>
        <a:buChar char="•"/>
        <a:defRPr sz="1867">
          <a:solidFill>
            <a:srgbClr val="00408B"/>
          </a:solidFill>
          <a:latin typeface="+mn-lt"/>
        </a:defRPr>
      </a:lvl4pPr>
      <a:lvl5pPr marL="2364258" indent="-158747" algn="l" rtl="0" eaLnBrk="1" fontAlgn="base" hangingPunct="1">
        <a:spcBef>
          <a:spcPct val="20000"/>
        </a:spcBef>
        <a:spcAft>
          <a:spcPct val="0"/>
        </a:spcAft>
        <a:defRPr sz="1600">
          <a:solidFill>
            <a:srgbClr val="00408B"/>
          </a:solidFill>
          <a:latin typeface="+mn-lt"/>
        </a:defRPr>
      </a:lvl5pPr>
      <a:lvl6pPr marL="2973843" indent="-158747" algn="l" rtl="0" eaLnBrk="1" fontAlgn="base" hangingPunct="1">
        <a:spcBef>
          <a:spcPct val="20000"/>
        </a:spcBef>
        <a:spcAft>
          <a:spcPct val="0"/>
        </a:spcAft>
        <a:defRPr sz="1600">
          <a:solidFill>
            <a:srgbClr val="00408B"/>
          </a:solidFill>
          <a:latin typeface="+mn-lt"/>
        </a:defRPr>
      </a:lvl6pPr>
      <a:lvl7pPr marL="3583428" indent="-158747" algn="l" rtl="0" eaLnBrk="1" fontAlgn="base" hangingPunct="1">
        <a:spcBef>
          <a:spcPct val="20000"/>
        </a:spcBef>
        <a:spcAft>
          <a:spcPct val="0"/>
        </a:spcAft>
        <a:defRPr sz="1600">
          <a:solidFill>
            <a:srgbClr val="00408B"/>
          </a:solidFill>
          <a:latin typeface="+mn-lt"/>
        </a:defRPr>
      </a:lvl7pPr>
      <a:lvl8pPr marL="4193013" indent="-158747" algn="l" rtl="0" eaLnBrk="1" fontAlgn="base" hangingPunct="1">
        <a:spcBef>
          <a:spcPct val="20000"/>
        </a:spcBef>
        <a:spcAft>
          <a:spcPct val="0"/>
        </a:spcAft>
        <a:defRPr sz="1600">
          <a:solidFill>
            <a:srgbClr val="00408B"/>
          </a:solidFill>
          <a:latin typeface="+mn-lt"/>
        </a:defRPr>
      </a:lvl8pPr>
      <a:lvl9pPr marL="4802597" indent="-158747" algn="l" rtl="0" eaLnBrk="1" fontAlgn="base" hangingPunct="1">
        <a:spcBef>
          <a:spcPct val="20000"/>
        </a:spcBef>
        <a:spcAft>
          <a:spcPct val="0"/>
        </a:spcAft>
        <a:defRPr sz="1600">
          <a:solidFill>
            <a:srgbClr val="00408B"/>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99E1-F0AB-42B3-9F21-D9465BE9EA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78A4722-524D-4075-BC52-D800A701EAA3}"/>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FB7CF8A-5993-4CB7-B368-53219BAC3C37}"/>
              </a:ext>
            </a:extLst>
          </p:cNvPr>
          <p:cNvPicPr>
            <a:picLocks noChangeAspect="1" noChangeArrowheads="1"/>
          </p:cNvPicPr>
          <p:nvPr/>
        </p:nvPicPr>
        <p:blipFill>
          <a:blip r:embed="rId2" cstate="print"/>
          <a:srcRect/>
          <a:stretch>
            <a:fillRect/>
          </a:stretch>
        </p:blipFill>
        <p:spPr bwMode="auto">
          <a:xfrm>
            <a:off x="3282950" y="1550194"/>
            <a:ext cx="5626100" cy="3757613"/>
          </a:xfrm>
          <a:prstGeom prst="rect">
            <a:avLst/>
          </a:prstGeom>
          <a:noFill/>
        </p:spPr>
      </p:pic>
      <p:pic>
        <p:nvPicPr>
          <p:cNvPr id="5" name="Picture 4">
            <a:extLst>
              <a:ext uri="{FF2B5EF4-FFF2-40B4-BE49-F238E27FC236}">
                <a16:creationId xmlns:a16="http://schemas.microsoft.com/office/drawing/2014/main" id="{487E8EEA-275C-462F-B806-27AB1B1C5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2514600"/>
            <a:ext cx="3886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0" name="Picture 2" descr="Image result for NATO SHAPE .PPT">
            <a:extLst>
              <a:ext uri="{FF2B5EF4-FFF2-40B4-BE49-F238E27FC236}">
                <a16:creationId xmlns:a16="http://schemas.microsoft.com/office/drawing/2014/main" id="{CE31CB37-524B-48FF-A08D-2CA792B42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 y="411163"/>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ato infographic">
            <a:extLst>
              <a:ext uri="{FF2B5EF4-FFF2-40B4-BE49-F238E27FC236}">
                <a16:creationId xmlns:a16="http://schemas.microsoft.com/office/drawing/2014/main" id="{451B6AC3-C3B7-4544-90F1-ED676176B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0" y="1552575"/>
            <a:ext cx="66675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91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678AA96-12FB-4661-9893-0C930D874042}"/>
              </a:ext>
            </a:extLst>
          </p:cNvPr>
          <p:cNvSpPr>
            <a:spLocks noGrp="1" noChangeArrowheads="1"/>
          </p:cNvSpPr>
          <p:nvPr>
            <p:ph type="title" idx="4294967295"/>
          </p:nvPr>
        </p:nvSpPr>
        <p:spPr>
          <a:xfrm>
            <a:off x="3289300" y="304800"/>
            <a:ext cx="6172200" cy="990600"/>
          </a:xfrm>
        </p:spPr>
        <p:txBody>
          <a:bodyPr anchor="ctr">
            <a:normAutofit fontScale="90000"/>
          </a:bodyPr>
          <a:lstStyle/>
          <a:p>
            <a:pPr algn="ctr" eaLnBrk="1" hangingPunct="1">
              <a:defRPr/>
            </a:pPr>
            <a:r>
              <a:rPr lang="en-US" sz="4000" b="1" i="1" dirty="0">
                <a:solidFill>
                  <a:srgbClr val="3366CC"/>
                </a:solidFill>
                <a:effectLst>
                  <a:outerShdw blurRad="38100" dist="38100" dir="2700000" algn="tl">
                    <a:srgbClr val="C0C0C0"/>
                  </a:outerShdw>
                </a:effectLst>
                <a:latin typeface="Arial" charset="0"/>
              </a:rPr>
              <a:t>NATO</a:t>
            </a:r>
            <a:br>
              <a:rPr lang="en-US" sz="4000" b="1" i="1" dirty="0">
                <a:solidFill>
                  <a:srgbClr val="3366CC"/>
                </a:solidFill>
                <a:effectLst>
                  <a:outerShdw blurRad="38100" dist="38100" dir="2700000" algn="tl">
                    <a:srgbClr val="C0C0C0"/>
                  </a:outerShdw>
                </a:effectLst>
                <a:latin typeface="Arial" charset="0"/>
              </a:rPr>
            </a:br>
            <a:r>
              <a:rPr lang="en-US" sz="3600" b="1" i="1" dirty="0">
                <a:solidFill>
                  <a:srgbClr val="3366CC"/>
                </a:solidFill>
                <a:effectLst>
                  <a:outerShdw blurRad="38100" dist="38100" dir="2700000" algn="tl">
                    <a:srgbClr val="C0C0C0"/>
                  </a:outerShdw>
                </a:effectLst>
                <a:latin typeface="Arial" charset="0"/>
              </a:rPr>
              <a:t>WORKING STRUCTURE</a:t>
            </a:r>
          </a:p>
        </p:txBody>
      </p:sp>
      <p:pic>
        <p:nvPicPr>
          <p:cNvPr id="25603" name="Picture 2">
            <a:extLst>
              <a:ext uri="{FF2B5EF4-FFF2-40B4-BE49-F238E27FC236}">
                <a16:creationId xmlns:a16="http://schemas.microsoft.com/office/drawing/2014/main" id="{25461C6A-CA72-46D7-80A6-143E62F4F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6400"/>
            <a:ext cx="7924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16CC108-80B1-4610-A1DE-7743987134A0}"/>
              </a:ext>
            </a:extLst>
          </p:cNvPr>
          <p:cNvSpPr>
            <a:spLocks noGrp="1" noChangeArrowheads="1"/>
          </p:cNvSpPr>
          <p:nvPr>
            <p:ph type="title" idx="4294967295"/>
          </p:nvPr>
        </p:nvSpPr>
        <p:spPr>
          <a:xfrm>
            <a:off x="3124200" y="228600"/>
            <a:ext cx="6172200" cy="990600"/>
          </a:xfrm>
        </p:spPr>
        <p:txBody>
          <a:bodyPr anchor="ctr">
            <a:normAutofit fontScale="90000"/>
          </a:bodyPr>
          <a:lstStyle/>
          <a:p>
            <a:pPr algn="ctr" eaLnBrk="1" hangingPunct="1">
              <a:defRPr/>
            </a:pPr>
            <a:r>
              <a:rPr lang="en-US" sz="4000" b="1" i="1" dirty="0">
                <a:solidFill>
                  <a:srgbClr val="3366CC"/>
                </a:solidFill>
                <a:effectLst>
                  <a:outerShdw blurRad="38100" dist="38100" dir="2700000" algn="tl">
                    <a:srgbClr val="C0C0C0"/>
                  </a:outerShdw>
                </a:effectLst>
                <a:latin typeface="Arial" charset="0"/>
              </a:rPr>
              <a:t>NATO MILITARY OPERATIONS</a:t>
            </a:r>
          </a:p>
        </p:txBody>
      </p:sp>
      <p:sp>
        <p:nvSpPr>
          <p:cNvPr id="4" name="Rectangle 3">
            <a:extLst>
              <a:ext uri="{FF2B5EF4-FFF2-40B4-BE49-F238E27FC236}">
                <a16:creationId xmlns:a16="http://schemas.microsoft.com/office/drawing/2014/main" id="{84E6A38A-53A8-4108-ACCC-FBAE2C5E76A0}"/>
              </a:ext>
            </a:extLst>
          </p:cNvPr>
          <p:cNvSpPr txBox="1">
            <a:spLocks noChangeArrowheads="1"/>
          </p:cNvSpPr>
          <p:nvPr/>
        </p:nvSpPr>
        <p:spPr>
          <a:xfrm>
            <a:off x="1981201" y="1628775"/>
            <a:ext cx="4035425" cy="4497388"/>
          </a:xfrm>
          <a:prstGeom prst="rect">
            <a:avLst/>
          </a:prstGeom>
          <a:solidFill>
            <a:schemeClr val="accent6">
              <a:lumMod val="60000"/>
              <a:lumOff val="40000"/>
            </a:schemeClr>
          </a:solidFill>
          <a:ln>
            <a:solidFill>
              <a:schemeClr val="tx1"/>
            </a:solidFill>
            <a:miter lim="800000"/>
            <a:headEnd/>
            <a:tailEnd/>
          </a:ln>
          <a:effectLst>
            <a:outerShdw dist="35921" dir="2700000" algn="ctr" rotWithShape="0">
              <a:srgbClr val="000000"/>
            </a:outerShdw>
          </a:effec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eaLnBrk="1" hangingPunct="1">
              <a:buNone/>
              <a:defRPr/>
            </a:pPr>
            <a:r>
              <a:rPr lang="en-GB" sz="2400" u="sng" kern="0" dirty="0"/>
              <a:t>ARTICLE 5</a:t>
            </a:r>
          </a:p>
          <a:p>
            <a:pPr marL="0" indent="0" algn="ctr" eaLnBrk="1" hangingPunct="1">
              <a:buNone/>
              <a:defRPr/>
            </a:pPr>
            <a:r>
              <a:rPr lang="en-GB" sz="2400" kern="0" dirty="0"/>
              <a:t>Collective Defence</a:t>
            </a:r>
          </a:p>
          <a:p>
            <a:pPr marL="0" indent="0" algn="ctr" eaLnBrk="1" hangingPunct="1">
              <a:buNone/>
              <a:defRPr/>
            </a:pPr>
            <a:endParaRPr lang="en-GB" sz="1800" kern="0" dirty="0"/>
          </a:p>
          <a:p>
            <a:pPr marL="0" indent="0" algn="ctr" eaLnBrk="1" hangingPunct="1">
              <a:buNone/>
              <a:defRPr/>
            </a:pPr>
            <a:r>
              <a:rPr lang="en-GB" sz="1800" kern="0" dirty="0"/>
              <a:t>“The Parties agree that an armed attack against one or more of them in Europe or North America shall be considered an attack against them all […].”</a:t>
            </a:r>
            <a:endParaRPr lang="en-GB" sz="2400" kern="0" dirty="0"/>
          </a:p>
        </p:txBody>
      </p:sp>
      <p:sp>
        <p:nvSpPr>
          <p:cNvPr id="5" name="Rectangle 2">
            <a:extLst>
              <a:ext uri="{FF2B5EF4-FFF2-40B4-BE49-F238E27FC236}">
                <a16:creationId xmlns:a16="http://schemas.microsoft.com/office/drawing/2014/main" id="{B8D42BA3-3AEE-47A6-944B-3DB0B609ECED}"/>
              </a:ext>
            </a:extLst>
          </p:cNvPr>
          <p:cNvSpPr txBox="1">
            <a:spLocks noChangeArrowheads="1"/>
          </p:cNvSpPr>
          <p:nvPr/>
        </p:nvSpPr>
        <p:spPr>
          <a:xfrm>
            <a:off x="6175376" y="1628775"/>
            <a:ext cx="4035425" cy="4497388"/>
          </a:xfrm>
          <a:prstGeom prst="rect">
            <a:avLst/>
          </a:prstGeom>
          <a:solidFill>
            <a:srgbClr val="33CCFF"/>
          </a:solidFill>
          <a:ln>
            <a:solidFill>
              <a:schemeClr val="tx1"/>
            </a:solidFill>
            <a:miter lim="800000"/>
            <a:headEnd/>
            <a:tailEnd/>
          </a:ln>
          <a:effectLst>
            <a:outerShdw dist="35921" dir="2700000" algn="ctr" rotWithShape="0">
              <a:srgbClr val="000000"/>
            </a:outerShdw>
          </a:effec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eaLnBrk="1" hangingPunct="1">
              <a:buNone/>
              <a:defRPr/>
            </a:pPr>
            <a:r>
              <a:rPr lang="en-GB" sz="2400" u="sng" kern="0" dirty="0"/>
              <a:t>NON-ARTICLE 5</a:t>
            </a:r>
          </a:p>
          <a:p>
            <a:pPr marL="0" indent="0" algn="ctr" eaLnBrk="1" hangingPunct="1">
              <a:buNone/>
              <a:defRPr/>
            </a:pPr>
            <a:r>
              <a:rPr lang="en-GB" sz="2400" kern="0" dirty="0"/>
              <a:t>Crisis Response</a:t>
            </a:r>
          </a:p>
          <a:p>
            <a:pPr marL="0" indent="0" algn="ctr" eaLnBrk="1" hangingPunct="1">
              <a:buNone/>
              <a:defRPr/>
            </a:pPr>
            <a:endParaRPr lang="en-GB" sz="1800" kern="0" dirty="0"/>
          </a:p>
          <a:p>
            <a:pPr marL="0" indent="0" algn="ctr" eaLnBrk="1" hangingPunct="1">
              <a:buNone/>
              <a:defRPr/>
            </a:pPr>
            <a:r>
              <a:rPr lang="en-GB" sz="1800" kern="0" dirty="0"/>
              <a:t>Preserve peace, prevent war, enhance security and stability</a:t>
            </a:r>
            <a:endParaRPr lang="en-GB" sz="2400" u="sng" kern="0" dirty="0"/>
          </a:p>
        </p:txBody>
      </p:sp>
      <p:grpSp>
        <p:nvGrpSpPr>
          <p:cNvPr id="29701" name="Group 4">
            <a:extLst>
              <a:ext uri="{FF2B5EF4-FFF2-40B4-BE49-F238E27FC236}">
                <a16:creationId xmlns:a16="http://schemas.microsoft.com/office/drawing/2014/main" id="{5C5E97E7-27EA-4091-A905-5D145C42BFC5}"/>
              </a:ext>
            </a:extLst>
          </p:cNvPr>
          <p:cNvGrpSpPr>
            <a:grpSpLocks/>
          </p:cNvGrpSpPr>
          <p:nvPr/>
        </p:nvGrpSpPr>
        <p:grpSpPr bwMode="auto">
          <a:xfrm>
            <a:off x="3471864" y="4343401"/>
            <a:ext cx="1760538" cy="1666875"/>
            <a:chOff x="1227" y="2784"/>
            <a:chExt cx="1109" cy="1050"/>
          </a:xfrm>
        </p:grpSpPr>
        <p:sp>
          <p:nvSpPr>
            <p:cNvPr id="7" name="Text Box 5">
              <a:extLst>
                <a:ext uri="{FF2B5EF4-FFF2-40B4-BE49-F238E27FC236}">
                  <a16:creationId xmlns:a16="http://schemas.microsoft.com/office/drawing/2014/main" id="{DBA1D4EF-8CF0-45ED-BBCC-C8AAF4348324}"/>
                </a:ext>
              </a:extLst>
            </p:cNvPr>
            <p:cNvSpPr txBox="1">
              <a:spLocks noChangeArrowheads="1"/>
            </p:cNvSpPr>
            <p:nvPr/>
          </p:nvSpPr>
          <p:spPr bwMode="auto">
            <a:xfrm>
              <a:off x="1227" y="3504"/>
              <a:ext cx="1109" cy="330"/>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defRPr/>
              </a:pPr>
              <a:r>
                <a:rPr lang="en-GB" sz="2800" b="1" dirty="0">
                  <a:effectLst>
                    <a:outerShdw blurRad="38100" dist="38100" dir="2700000" algn="tl">
                      <a:srgbClr val="FFFFFF"/>
                    </a:outerShdw>
                  </a:effectLst>
                </a:rPr>
                <a:t>NATO AOR</a:t>
              </a:r>
            </a:p>
          </p:txBody>
        </p:sp>
        <p:sp>
          <p:nvSpPr>
            <p:cNvPr id="29706" name="AutoShape 6">
              <a:extLst>
                <a:ext uri="{FF2B5EF4-FFF2-40B4-BE49-F238E27FC236}">
                  <a16:creationId xmlns:a16="http://schemas.microsoft.com/office/drawing/2014/main" id="{48517F35-E001-4C61-A9C3-AC57BEDFD9A4}"/>
                </a:ext>
              </a:extLst>
            </p:cNvPr>
            <p:cNvSpPr>
              <a:spLocks noChangeArrowheads="1"/>
            </p:cNvSpPr>
            <p:nvPr/>
          </p:nvSpPr>
          <p:spPr bwMode="auto">
            <a:xfrm>
              <a:off x="1762" y="2784"/>
              <a:ext cx="240" cy="624"/>
            </a:xfrm>
            <a:prstGeom prst="downArrow">
              <a:avLst>
                <a:gd name="adj1" fmla="val 50000"/>
                <a:gd name="adj2" fmla="val 65000"/>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buFontTx/>
                <a:buChar char="•"/>
              </a:pPr>
              <a:endParaRPr lang="lt-LT" altLang="en-US"/>
            </a:p>
          </p:txBody>
        </p:sp>
      </p:grpSp>
      <p:grpSp>
        <p:nvGrpSpPr>
          <p:cNvPr id="29702" name="Group 7">
            <a:extLst>
              <a:ext uri="{FF2B5EF4-FFF2-40B4-BE49-F238E27FC236}">
                <a16:creationId xmlns:a16="http://schemas.microsoft.com/office/drawing/2014/main" id="{E0DC1938-2233-4B7E-9C3F-D912F9B2D515}"/>
              </a:ext>
            </a:extLst>
          </p:cNvPr>
          <p:cNvGrpSpPr>
            <a:grpSpLocks/>
          </p:cNvGrpSpPr>
          <p:nvPr/>
        </p:nvGrpSpPr>
        <p:grpSpPr bwMode="auto">
          <a:xfrm>
            <a:off x="7434265" y="3505200"/>
            <a:ext cx="2182813" cy="2312988"/>
            <a:chOff x="3723" y="2313"/>
            <a:chExt cx="1375" cy="1457"/>
          </a:xfrm>
        </p:grpSpPr>
        <p:sp>
          <p:nvSpPr>
            <p:cNvPr id="10" name="Text Box 8">
              <a:extLst>
                <a:ext uri="{FF2B5EF4-FFF2-40B4-BE49-F238E27FC236}">
                  <a16:creationId xmlns:a16="http://schemas.microsoft.com/office/drawing/2014/main" id="{7DE56820-3FD0-4433-AE45-5CAF0BC1DBAD}"/>
                </a:ext>
              </a:extLst>
            </p:cNvPr>
            <p:cNvSpPr txBox="1">
              <a:spLocks noChangeArrowheads="1"/>
            </p:cNvSpPr>
            <p:nvPr/>
          </p:nvSpPr>
          <p:spPr bwMode="auto">
            <a:xfrm>
              <a:off x="3723" y="3033"/>
              <a:ext cx="1375" cy="737"/>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50000"/>
                </a:spcBef>
                <a:defRPr/>
              </a:pPr>
              <a:r>
                <a:rPr lang="en-GB" sz="2800" b="1" dirty="0">
                  <a:effectLst>
                    <a:outerShdw blurRad="38100" dist="38100" dir="2700000" algn="tl">
                      <a:srgbClr val="FFFFFF"/>
                    </a:outerShdw>
                  </a:effectLst>
                </a:rPr>
                <a:t>IN-/ OUTSIDE</a:t>
              </a:r>
            </a:p>
            <a:p>
              <a:pPr algn="ctr" eaLnBrk="0" hangingPunct="0">
                <a:spcBef>
                  <a:spcPct val="50000"/>
                </a:spcBef>
                <a:defRPr/>
              </a:pPr>
              <a:r>
                <a:rPr lang="en-GB" sz="2800" b="1" dirty="0">
                  <a:effectLst>
                    <a:outerShdw blurRad="38100" dist="38100" dir="2700000" algn="tl">
                      <a:srgbClr val="FFFFFF"/>
                    </a:outerShdw>
                  </a:effectLst>
                </a:rPr>
                <a:t>NATO AOR</a:t>
              </a:r>
            </a:p>
          </p:txBody>
        </p:sp>
        <p:sp>
          <p:nvSpPr>
            <p:cNvPr id="29704" name="AutoShape 9">
              <a:extLst>
                <a:ext uri="{FF2B5EF4-FFF2-40B4-BE49-F238E27FC236}">
                  <a16:creationId xmlns:a16="http://schemas.microsoft.com/office/drawing/2014/main" id="{5AC98937-784B-4264-9161-684A8AAA343B}"/>
                </a:ext>
              </a:extLst>
            </p:cNvPr>
            <p:cNvSpPr>
              <a:spLocks noChangeArrowheads="1"/>
            </p:cNvSpPr>
            <p:nvPr/>
          </p:nvSpPr>
          <p:spPr bwMode="auto">
            <a:xfrm>
              <a:off x="4280" y="2313"/>
              <a:ext cx="240" cy="720"/>
            </a:xfrm>
            <a:prstGeom prst="downArrow">
              <a:avLst>
                <a:gd name="adj1" fmla="val 50000"/>
                <a:gd name="adj2" fmla="val 94069"/>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buFontTx/>
                <a:buChar char="•"/>
              </a:pPr>
              <a:endParaRPr lang="lt-LT"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E2E5CAA-62EF-4420-8967-EC46C32D708B}"/>
              </a:ext>
            </a:extLst>
          </p:cNvPr>
          <p:cNvSpPr>
            <a:spLocks noGrp="1" noChangeArrowheads="1"/>
          </p:cNvSpPr>
          <p:nvPr>
            <p:ph type="title" idx="4294967295"/>
          </p:nvPr>
        </p:nvSpPr>
        <p:spPr>
          <a:xfrm>
            <a:off x="2819400" y="228600"/>
            <a:ext cx="6858000" cy="990600"/>
          </a:xfrm>
        </p:spPr>
        <p:txBody>
          <a:bodyPr anchor="ctr">
            <a:normAutofit fontScale="90000"/>
          </a:bodyPr>
          <a:lstStyle/>
          <a:p>
            <a:pPr algn="ctr" eaLnBrk="1" hangingPunct="1">
              <a:defRPr/>
            </a:pPr>
            <a:r>
              <a:rPr lang="en-US" sz="4000" b="1" i="1" dirty="0">
                <a:solidFill>
                  <a:srgbClr val="3366CC"/>
                </a:solidFill>
                <a:effectLst>
                  <a:outerShdw blurRad="38100" dist="38100" dir="2700000" algn="tl">
                    <a:srgbClr val="C0C0C0"/>
                  </a:outerShdw>
                </a:effectLst>
                <a:latin typeface="Arial" charset="0"/>
              </a:rPr>
              <a:t>NA5CRO</a:t>
            </a:r>
            <a:br>
              <a:rPr lang="en-US" sz="4000" b="1" i="1" dirty="0">
                <a:solidFill>
                  <a:srgbClr val="3366CC"/>
                </a:solidFill>
                <a:effectLst>
                  <a:outerShdw blurRad="38100" dist="38100" dir="2700000" algn="tl">
                    <a:srgbClr val="C0C0C0"/>
                  </a:outerShdw>
                </a:effectLst>
                <a:latin typeface="Arial" charset="0"/>
              </a:rPr>
            </a:br>
            <a:r>
              <a:rPr lang="en-US" sz="4000" b="1" i="1" dirty="0">
                <a:solidFill>
                  <a:srgbClr val="3366CC"/>
                </a:solidFill>
                <a:effectLst>
                  <a:outerShdw blurRad="38100" dist="38100" dir="2700000" algn="tl">
                    <a:srgbClr val="C0C0C0"/>
                  </a:outerShdw>
                </a:effectLst>
                <a:latin typeface="Arial" charset="0"/>
              </a:rPr>
              <a:t>Command and Control</a:t>
            </a:r>
          </a:p>
        </p:txBody>
      </p:sp>
      <p:grpSp>
        <p:nvGrpSpPr>
          <p:cNvPr id="45059" name="Group 3">
            <a:extLst>
              <a:ext uri="{FF2B5EF4-FFF2-40B4-BE49-F238E27FC236}">
                <a16:creationId xmlns:a16="http://schemas.microsoft.com/office/drawing/2014/main" id="{6EE6430B-CF56-4AA2-B461-0D7E31C75901}"/>
              </a:ext>
            </a:extLst>
          </p:cNvPr>
          <p:cNvGrpSpPr>
            <a:grpSpLocks/>
          </p:cNvGrpSpPr>
          <p:nvPr/>
        </p:nvGrpSpPr>
        <p:grpSpPr bwMode="auto">
          <a:xfrm>
            <a:off x="5715000" y="1447800"/>
            <a:ext cx="1803014" cy="933450"/>
            <a:chOff x="4191000" y="1524000"/>
            <a:chExt cx="1802628" cy="1066800"/>
          </a:xfrm>
        </p:grpSpPr>
        <p:sp>
          <p:nvSpPr>
            <p:cNvPr id="2" name="TextBox 1">
              <a:extLst>
                <a:ext uri="{FF2B5EF4-FFF2-40B4-BE49-F238E27FC236}">
                  <a16:creationId xmlns:a16="http://schemas.microsoft.com/office/drawing/2014/main" id="{27DB98A3-ADA9-4634-B42D-D507D2FB8B74}"/>
                </a:ext>
              </a:extLst>
            </p:cNvPr>
            <p:cNvSpPr txBox="1"/>
            <p:nvPr/>
          </p:nvSpPr>
          <p:spPr>
            <a:xfrm>
              <a:off x="4191000" y="1524000"/>
              <a:ext cx="963519" cy="597966"/>
            </a:xfrm>
            <a:prstGeom prst="rect">
              <a:avLst/>
            </a:prstGeom>
            <a:noFill/>
          </p:spPr>
          <p:txBody>
            <a:bodyPr wrap="none">
              <a:spAutoFit/>
            </a:bodyPr>
            <a:lstStyle/>
            <a:p>
              <a:pPr eaLnBrk="0" hangingPunct="0">
                <a:spcBef>
                  <a:spcPct val="50000"/>
                </a:spcBef>
                <a:defRPr/>
              </a:pPr>
              <a:r>
                <a:rPr lang="en-US" sz="2800" b="1" u="sng" dirty="0">
                  <a:solidFill>
                    <a:srgbClr val="0000FF"/>
                  </a:solidFill>
                  <a:effectLst>
                    <a:outerShdw blurRad="38100" dist="38100" dir="2700000" algn="tl">
                      <a:srgbClr val="000000">
                        <a:alpha val="43137"/>
                      </a:srgbClr>
                    </a:outerShdw>
                  </a:effectLst>
                  <a:latin typeface="Arial" pitchFamily="34" charset="0"/>
                </a:rPr>
                <a:t>NAC</a:t>
              </a:r>
            </a:p>
          </p:txBody>
        </p:sp>
        <p:sp>
          <p:nvSpPr>
            <p:cNvPr id="35846" name="TextBox 6">
              <a:extLst>
                <a:ext uri="{FF2B5EF4-FFF2-40B4-BE49-F238E27FC236}">
                  <a16:creationId xmlns:a16="http://schemas.microsoft.com/office/drawing/2014/main" id="{D8E3CD51-DFB9-470B-AAE1-0F0A4F5A6D2F}"/>
                </a:ext>
              </a:extLst>
            </p:cNvPr>
            <p:cNvSpPr txBox="1">
              <a:spLocks noChangeArrowheads="1"/>
            </p:cNvSpPr>
            <p:nvPr/>
          </p:nvSpPr>
          <p:spPr bwMode="auto">
            <a:xfrm>
              <a:off x="5409939" y="2057400"/>
              <a:ext cx="583689" cy="45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50000"/>
                </a:spcBef>
                <a:buChar char="•"/>
                <a:defRPr>
                  <a:solidFill>
                    <a:schemeClr val="tx1"/>
                  </a:solidFill>
                  <a:latin typeface="Verdana" pitchFamily="34" charset="0"/>
                </a:defRPr>
              </a:lvl1pPr>
              <a:lvl2pPr marL="742950" indent="-285750" eaLnBrk="0" hangingPunct="0">
                <a:spcBef>
                  <a:spcPct val="50000"/>
                </a:spcBef>
                <a:buChar char="•"/>
                <a:defRPr>
                  <a:solidFill>
                    <a:schemeClr val="tx1"/>
                  </a:solidFill>
                  <a:latin typeface="Verdana" pitchFamily="34" charset="0"/>
                </a:defRPr>
              </a:lvl2pPr>
              <a:lvl3pPr marL="1143000" indent="-228600" eaLnBrk="0" hangingPunct="0">
                <a:spcBef>
                  <a:spcPct val="50000"/>
                </a:spcBef>
                <a:buChar char="•"/>
                <a:defRPr>
                  <a:solidFill>
                    <a:schemeClr val="tx1"/>
                  </a:solidFill>
                  <a:latin typeface="Verdana" pitchFamily="34" charset="0"/>
                </a:defRPr>
              </a:lvl3pPr>
              <a:lvl4pPr marL="1600200" indent="-228600" eaLnBrk="0" hangingPunct="0">
                <a:spcBef>
                  <a:spcPct val="50000"/>
                </a:spcBef>
                <a:buChar char="•"/>
                <a:defRPr>
                  <a:solidFill>
                    <a:schemeClr val="tx1"/>
                  </a:solidFill>
                  <a:latin typeface="Verdana" pitchFamily="34" charset="0"/>
                </a:defRPr>
              </a:lvl4pPr>
              <a:lvl5pPr marL="2057400" indent="-228600" eaLnBrk="0" hangingPunct="0">
                <a:spcBef>
                  <a:spcPct val="50000"/>
                </a:spcBef>
                <a:buChar char="•"/>
                <a:defRPr>
                  <a:solidFill>
                    <a:schemeClr val="tx1"/>
                  </a:solidFill>
                  <a:latin typeface="Verdana" pitchFamily="34" charset="0"/>
                </a:defRPr>
              </a:lvl5pPr>
              <a:lvl6pPr marL="2514600" indent="-228600" eaLnBrk="0" fontAlgn="base" hangingPunct="0">
                <a:spcBef>
                  <a:spcPct val="50000"/>
                </a:spcBef>
                <a:spcAft>
                  <a:spcPct val="0"/>
                </a:spcAft>
                <a:buChar char="•"/>
                <a:defRPr>
                  <a:solidFill>
                    <a:schemeClr val="tx1"/>
                  </a:solidFill>
                  <a:latin typeface="Verdana" pitchFamily="34" charset="0"/>
                </a:defRPr>
              </a:lvl6pPr>
              <a:lvl7pPr marL="2971800" indent="-228600" eaLnBrk="0" fontAlgn="base" hangingPunct="0">
                <a:spcBef>
                  <a:spcPct val="50000"/>
                </a:spcBef>
                <a:spcAft>
                  <a:spcPct val="0"/>
                </a:spcAft>
                <a:buChar char="•"/>
                <a:defRPr>
                  <a:solidFill>
                    <a:schemeClr val="tx1"/>
                  </a:solidFill>
                  <a:latin typeface="Verdana" pitchFamily="34" charset="0"/>
                </a:defRPr>
              </a:lvl7pPr>
              <a:lvl8pPr marL="3429000" indent="-228600" eaLnBrk="0" fontAlgn="base" hangingPunct="0">
                <a:spcBef>
                  <a:spcPct val="50000"/>
                </a:spcBef>
                <a:spcAft>
                  <a:spcPct val="0"/>
                </a:spcAft>
                <a:buChar char="•"/>
                <a:defRPr>
                  <a:solidFill>
                    <a:schemeClr val="tx1"/>
                  </a:solidFill>
                  <a:latin typeface="Verdana" pitchFamily="34" charset="0"/>
                </a:defRPr>
              </a:lvl8pPr>
              <a:lvl9pPr marL="3886200" indent="-228600" eaLnBrk="0" fontAlgn="base" hangingPunct="0">
                <a:spcBef>
                  <a:spcPct val="50000"/>
                </a:spcBef>
                <a:spcAft>
                  <a:spcPct val="0"/>
                </a:spcAft>
                <a:buChar char="•"/>
                <a:defRPr>
                  <a:solidFill>
                    <a:schemeClr val="tx1"/>
                  </a:solidFill>
                  <a:latin typeface="Verdana" pitchFamily="34" charset="0"/>
                </a:defRPr>
              </a:lvl9pPr>
            </a:lstStyle>
            <a:p>
              <a:pPr>
                <a:buFontTx/>
                <a:buNone/>
                <a:defRPr/>
              </a:pPr>
              <a:r>
                <a:rPr lang="en-US" sz="2000" b="1" dirty="0">
                  <a:effectLst>
                    <a:outerShdw blurRad="38100" dist="38100" dir="2700000" algn="tl">
                      <a:srgbClr val="000000">
                        <a:alpha val="43137"/>
                      </a:srgbClr>
                    </a:outerShdw>
                  </a:effectLst>
                  <a:latin typeface="Arial" charset="0"/>
                  <a:cs typeface="Arial" charset="0"/>
                </a:rPr>
                <a:t>MC</a:t>
              </a:r>
            </a:p>
          </p:txBody>
        </p:sp>
        <p:cxnSp>
          <p:nvCxnSpPr>
            <p:cNvPr id="45063" name="Straight Arrow Connector 4">
              <a:extLst>
                <a:ext uri="{FF2B5EF4-FFF2-40B4-BE49-F238E27FC236}">
                  <a16:creationId xmlns:a16="http://schemas.microsoft.com/office/drawing/2014/main" id="{C4266E1B-E1D6-4D9D-BD5A-76D6883EB328}"/>
                </a:ext>
              </a:extLst>
            </p:cNvPr>
            <p:cNvCxnSpPr>
              <a:cxnSpLocks noChangeShapeType="1"/>
            </p:cNvCxnSpPr>
            <p:nvPr/>
          </p:nvCxnSpPr>
          <p:spPr bwMode="auto">
            <a:xfrm>
              <a:off x="4664075" y="2009775"/>
              <a:ext cx="3175" cy="581025"/>
            </a:xfrm>
            <a:prstGeom prst="straightConnector1">
              <a:avLst/>
            </a:prstGeom>
            <a:noFill/>
            <a:ln w="571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64" name="Straight Connector 8">
              <a:extLst>
                <a:ext uri="{FF2B5EF4-FFF2-40B4-BE49-F238E27FC236}">
                  <a16:creationId xmlns:a16="http://schemas.microsoft.com/office/drawing/2014/main" id="{68E1AB64-FB8C-46DD-901E-45BC5F84C916}"/>
                </a:ext>
              </a:extLst>
            </p:cNvPr>
            <p:cNvCxnSpPr>
              <a:cxnSpLocks noChangeShapeType="1"/>
            </p:cNvCxnSpPr>
            <p:nvPr/>
          </p:nvCxnSpPr>
          <p:spPr bwMode="auto">
            <a:xfrm>
              <a:off x="4762500" y="2270125"/>
              <a:ext cx="723900" cy="0"/>
            </a:xfrm>
            <a:prstGeom prst="line">
              <a:avLst/>
            </a:prstGeom>
            <a:noFill/>
            <a:ln w="2857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5060" name="Picture 9">
            <a:extLst>
              <a:ext uri="{FF2B5EF4-FFF2-40B4-BE49-F238E27FC236}">
                <a16:creationId xmlns:a16="http://schemas.microsoft.com/office/drawing/2014/main" id="{95F5A4B4-D324-4430-A5DA-B9F5F9074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2438400"/>
            <a:ext cx="8077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effectLst/>
        </p:spPr>
        <p:txBody>
          <a:bodyPr/>
          <a:lstStyle/>
          <a:p>
            <a:r>
              <a:rPr lang="en-GB" sz="3200" dirty="0"/>
              <a:t>NATO – where agencies fit in</a:t>
            </a:r>
            <a:endParaRPr lang="en-US" sz="3200" dirty="0"/>
          </a:p>
        </p:txBody>
      </p:sp>
      <p:sp>
        <p:nvSpPr>
          <p:cNvPr id="3" name="Content Placeholder 2"/>
          <p:cNvSpPr>
            <a:spLocks noGrp="1"/>
          </p:cNvSpPr>
          <p:nvPr>
            <p:ph sz="quarter" idx="14"/>
          </p:nvPr>
        </p:nvSpPr>
        <p:spPr/>
        <p:txBody>
          <a:bodyPr/>
          <a:lstStyle/>
          <a:p>
            <a:endParaRPr lang="fr-CH" dirty="0"/>
          </a:p>
          <a:p>
            <a:endParaRPr lang="en-US" dirty="0"/>
          </a:p>
        </p:txBody>
      </p:sp>
      <p:sp>
        <p:nvSpPr>
          <p:cNvPr id="4" name="Date Placeholder 3"/>
          <p:cNvSpPr>
            <a:spLocks noGrp="1"/>
          </p:cNvSpPr>
          <p:nvPr>
            <p:ph type="dt" sz="half" idx="15"/>
          </p:nvPr>
        </p:nvSpPr>
        <p:spPr>
          <a:xfrm>
            <a:off x="76132" y="6550263"/>
            <a:ext cx="2335200" cy="292100"/>
          </a:xfrm>
        </p:spPr>
        <p:txBody>
          <a:bodyPr/>
          <a:lstStyle/>
          <a:p>
            <a:pPr defTabSz="1219170" eaLnBrk="0" fontAlgn="base" hangingPunct="0">
              <a:spcAft>
                <a:spcPct val="0"/>
              </a:spcAft>
              <a:defRPr/>
            </a:pPr>
            <a:r>
              <a:rPr lang="en-US">
                <a:latin typeface="Arial" charset="0"/>
              </a:rPr>
              <a:t>NATO UNCLASSIFIED</a:t>
            </a:r>
            <a:endParaRPr lang="en-GB" dirty="0">
              <a:latin typeface="Arial" charset="0"/>
            </a:endParaRPr>
          </a:p>
        </p:txBody>
      </p:sp>
      <p:sp>
        <p:nvSpPr>
          <p:cNvPr id="6" name="Slide Number Placeholder 5"/>
          <p:cNvSpPr>
            <a:spLocks noGrp="1"/>
          </p:cNvSpPr>
          <p:nvPr>
            <p:ph type="sldNum" sz="quarter" idx="17"/>
          </p:nvPr>
        </p:nvSpPr>
        <p:spPr/>
        <p:txBody>
          <a:bodyPr/>
          <a:lstStyle/>
          <a:p>
            <a:pPr defTabSz="1219170" eaLnBrk="0" fontAlgn="base" hangingPunct="0">
              <a:spcAft>
                <a:spcPct val="0"/>
              </a:spcAft>
              <a:defRPr/>
            </a:pPr>
            <a:fld id="{E800FEE6-AE45-4AF5-99BB-953F5A1FD362}" type="slidenum">
              <a:rPr lang="en-GB">
                <a:latin typeface="Arial" charset="0"/>
              </a:rPr>
              <a:pPr defTabSz="1219170" eaLnBrk="0" fontAlgn="base" hangingPunct="0">
                <a:spcAft>
                  <a:spcPct val="0"/>
                </a:spcAft>
                <a:defRPr/>
              </a:pPr>
              <a:t>13</a:t>
            </a:fld>
            <a:endParaRPr lang="en-GB" dirty="0">
              <a:latin typeface="Arial" charset="0"/>
            </a:endParaRPr>
          </a:p>
        </p:txBody>
      </p:sp>
      <p:cxnSp>
        <p:nvCxnSpPr>
          <p:cNvPr id="7" name="Elbow Connector 41"/>
          <p:cNvCxnSpPr/>
          <p:nvPr/>
        </p:nvCxnSpPr>
        <p:spPr bwMode="auto">
          <a:xfrm>
            <a:off x="5233117" y="3367345"/>
            <a:ext cx="3579231" cy="18780"/>
          </a:xfrm>
          <a:prstGeom prst="straightConnector1">
            <a:avLst/>
          </a:prstGeom>
          <a:noFill/>
          <a:ln w="12700" cap="flat" cmpd="sng" algn="ctr">
            <a:solidFill>
              <a:schemeClr val="tx1"/>
            </a:solidFill>
            <a:prstDash val="solid"/>
            <a:round/>
            <a:headEnd type="none" w="med" len="med"/>
            <a:tailEnd type="none" w="med" len="med"/>
          </a:ln>
          <a:effectLst/>
        </p:spPr>
      </p:cxnSp>
      <p:sp>
        <p:nvSpPr>
          <p:cNvPr id="8" name="Rectangle 35"/>
          <p:cNvSpPr>
            <a:spLocks/>
          </p:cNvSpPr>
          <p:nvPr/>
        </p:nvSpPr>
        <p:spPr bwMode="auto">
          <a:xfrm>
            <a:off x="7628329" y="4633275"/>
            <a:ext cx="985684" cy="340311"/>
          </a:xfrm>
          <a:prstGeom prst="rect">
            <a:avLst/>
          </a:prstGeom>
          <a:solidFill>
            <a:srgbClr val="9BBB59">
              <a:lumMod val="60000"/>
              <a:lumOff val="40000"/>
            </a:srgb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defRPr/>
            </a:pPr>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ACO</a:t>
            </a:r>
          </a:p>
        </p:txBody>
      </p:sp>
      <p:sp>
        <p:nvSpPr>
          <p:cNvPr id="9" name="Rectangle 8"/>
          <p:cNvSpPr/>
          <p:nvPr/>
        </p:nvSpPr>
        <p:spPr bwMode="auto">
          <a:xfrm>
            <a:off x="2552800" y="5009967"/>
            <a:ext cx="1805517" cy="109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00" tIns="48000" rIns="48000" bIns="48000" numCol="1" rtlCol="0" anchor="ctr" anchorCtr="0" compatLnSpc="1">
            <a:prstTxWarp prst="textNoShape">
              <a:avLst/>
            </a:prstTxWarp>
          </a:bodyPr>
          <a:lstStyle/>
          <a:p>
            <a:pPr algn="ctr" defTabSz="1219170"/>
            <a:endParaRPr lang="en-GB" sz="2400" kern="0" dirty="0">
              <a:solidFill>
                <a:srgbClr val="EEECE1"/>
              </a:solidFill>
              <a:latin typeface="Arial" charset="0"/>
            </a:endParaRPr>
          </a:p>
        </p:txBody>
      </p:sp>
      <p:sp>
        <p:nvSpPr>
          <p:cNvPr id="10" name="Rectangle 35"/>
          <p:cNvSpPr>
            <a:spLocks/>
          </p:cNvSpPr>
          <p:nvPr/>
        </p:nvSpPr>
        <p:spPr bwMode="auto">
          <a:xfrm>
            <a:off x="10254297" y="4645199"/>
            <a:ext cx="1027753" cy="309491"/>
          </a:xfrm>
          <a:prstGeom prst="rect">
            <a:avLst/>
          </a:prstGeom>
          <a:solidFill>
            <a:srgbClr val="9BBB59">
              <a:lumMod val="60000"/>
              <a:lumOff val="40000"/>
            </a:srgb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ACT</a:t>
            </a:r>
          </a:p>
        </p:txBody>
      </p:sp>
      <p:sp>
        <p:nvSpPr>
          <p:cNvPr id="11" name="Rectangle 10"/>
          <p:cNvSpPr/>
          <p:nvPr/>
        </p:nvSpPr>
        <p:spPr bwMode="auto">
          <a:xfrm rot="16200000">
            <a:off x="7723165" y="4614383"/>
            <a:ext cx="793652" cy="2340389"/>
          </a:xfrm>
          <a:prstGeom prst="rect">
            <a:avLst/>
          </a:prstGeom>
          <a:solidFill>
            <a:sysClr val="window" lastClr="FFFFFF"/>
          </a:solidFill>
          <a:ln w="28575" cap="flat" cmpd="sng" algn="ctr">
            <a:solidFill>
              <a:srgbClr val="9BBB59"/>
            </a:solid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a:endParaRPr lang="en-US" sz="2400" kern="0" dirty="0">
              <a:solidFill>
                <a:srgbClr val="000000"/>
              </a:solidFill>
              <a:latin typeface="Arial" charset="0"/>
            </a:endParaRPr>
          </a:p>
        </p:txBody>
      </p:sp>
      <p:sp>
        <p:nvSpPr>
          <p:cNvPr id="12" name="Right Brace 11"/>
          <p:cNvSpPr/>
          <p:nvPr/>
        </p:nvSpPr>
        <p:spPr bwMode="auto">
          <a:xfrm rot="16200000">
            <a:off x="7945861" y="4035445"/>
            <a:ext cx="348256" cy="2325401"/>
          </a:xfrm>
          <a:prstGeom prst="rightBrace">
            <a:avLst/>
          </a:prstGeom>
          <a:noFill/>
          <a:ln w="19050" cap="flat" cmpd="sng" algn="ctr">
            <a:solidFill>
              <a:schemeClr val="accent3">
                <a:lumMod val="50000"/>
              </a:schemeClr>
            </a:solid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eaLnBrk="0" fontAlgn="base" hangingPunct="0">
              <a:spcBef>
                <a:spcPct val="50000"/>
              </a:spcBef>
              <a:spcAft>
                <a:spcPct val="0"/>
              </a:spcAft>
            </a:pPr>
            <a:endParaRPr lang="en-US" sz="1600" b="1">
              <a:solidFill>
                <a:srgbClr val="EEECE1"/>
              </a:solidFill>
              <a:latin typeface="Arial" charset="0"/>
            </a:endParaRPr>
          </a:p>
        </p:txBody>
      </p:sp>
      <p:sp>
        <p:nvSpPr>
          <p:cNvPr id="13" name="Rectangle 35"/>
          <p:cNvSpPr>
            <a:spLocks/>
          </p:cNvSpPr>
          <p:nvPr/>
        </p:nvSpPr>
        <p:spPr bwMode="auto">
          <a:xfrm>
            <a:off x="7031337" y="5539929"/>
            <a:ext cx="617983" cy="380028"/>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JFCB</a:t>
            </a:r>
          </a:p>
        </p:txBody>
      </p:sp>
      <p:sp>
        <p:nvSpPr>
          <p:cNvPr id="14" name="Rectangle 35"/>
          <p:cNvSpPr>
            <a:spLocks/>
          </p:cNvSpPr>
          <p:nvPr/>
        </p:nvSpPr>
        <p:spPr bwMode="auto">
          <a:xfrm>
            <a:off x="7779599" y="5553562"/>
            <a:ext cx="617983" cy="380028"/>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JFCN</a:t>
            </a:r>
          </a:p>
        </p:txBody>
      </p:sp>
      <p:sp>
        <p:nvSpPr>
          <p:cNvPr id="15" name="Rectangle 35"/>
          <p:cNvSpPr>
            <a:spLocks/>
          </p:cNvSpPr>
          <p:nvPr/>
        </p:nvSpPr>
        <p:spPr bwMode="auto">
          <a:xfrm>
            <a:off x="8509247" y="5539929"/>
            <a:ext cx="617983" cy="380028"/>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a:t>
            </a:r>
          </a:p>
        </p:txBody>
      </p:sp>
      <p:sp>
        <p:nvSpPr>
          <p:cNvPr id="16" name="Rectangle 35"/>
          <p:cNvSpPr>
            <a:spLocks/>
          </p:cNvSpPr>
          <p:nvPr/>
        </p:nvSpPr>
        <p:spPr bwMode="auto">
          <a:xfrm>
            <a:off x="7335343" y="6068842"/>
            <a:ext cx="1254621" cy="316189"/>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Operations</a:t>
            </a:r>
          </a:p>
        </p:txBody>
      </p:sp>
      <p:sp>
        <p:nvSpPr>
          <p:cNvPr id="17" name="Rectangle 16"/>
          <p:cNvSpPr/>
          <p:nvPr/>
        </p:nvSpPr>
        <p:spPr bwMode="auto">
          <a:xfrm rot="16200000">
            <a:off x="10388302" y="4610756"/>
            <a:ext cx="800911" cy="2340389"/>
          </a:xfrm>
          <a:prstGeom prst="rect">
            <a:avLst/>
          </a:prstGeom>
          <a:solidFill>
            <a:sysClr val="window" lastClr="FFFFFF"/>
          </a:solidFill>
          <a:ln w="28575" cap="flat" cmpd="sng" algn="ctr">
            <a:solidFill>
              <a:srgbClr val="9BBB59"/>
            </a:solid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a:defRPr/>
            </a:pPr>
            <a:endParaRPr lang="en-US" sz="2400" kern="0" dirty="0">
              <a:solidFill>
                <a:srgbClr val="000000"/>
              </a:solidFill>
              <a:latin typeface="Arial" charset="0"/>
            </a:endParaRPr>
          </a:p>
        </p:txBody>
      </p:sp>
      <p:sp>
        <p:nvSpPr>
          <p:cNvPr id="18" name="Right Brace 17"/>
          <p:cNvSpPr/>
          <p:nvPr/>
        </p:nvSpPr>
        <p:spPr bwMode="auto">
          <a:xfrm rot="16200000">
            <a:off x="10625068" y="4002770"/>
            <a:ext cx="348256" cy="2325401"/>
          </a:xfrm>
          <a:prstGeom prst="rightBrace">
            <a:avLst/>
          </a:prstGeom>
          <a:noFill/>
          <a:ln w="19050" cap="flat" cmpd="sng" algn="ctr">
            <a:solidFill>
              <a:schemeClr val="accent3">
                <a:lumMod val="50000"/>
              </a:schemeClr>
            </a:solid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eaLnBrk="0" fontAlgn="base" hangingPunct="0">
              <a:spcBef>
                <a:spcPct val="50000"/>
              </a:spcBef>
              <a:spcAft>
                <a:spcPct val="0"/>
              </a:spcAft>
            </a:pPr>
            <a:endParaRPr lang="en-US" sz="1600" b="1">
              <a:solidFill>
                <a:srgbClr val="EEECE1"/>
              </a:solidFill>
              <a:latin typeface="Arial" charset="0"/>
            </a:endParaRPr>
          </a:p>
        </p:txBody>
      </p:sp>
      <p:grpSp>
        <p:nvGrpSpPr>
          <p:cNvPr id="19" name="Group 18"/>
          <p:cNvGrpSpPr/>
          <p:nvPr/>
        </p:nvGrpSpPr>
        <p:grpSpPr>
          <a:xfrm>
            <a:off x="9710920" y="5546100"/>
            <a:ext cx="2095893" cy="393661"/>
            <a:chOff x="5222151" y="3637183"/>
            <a:chExt cx="1571920" cy="295246"/>
          </a:xfrm>
        </p:grpSpPr>
        <p:sp>
          <p:nvSpPr>
            <p:cNvPr id="20" name="Rectangle 35"/>
            <p:cNvSpPr>
              <a:spLocks/>
            </p:cNvSpPr>
            <p:nvPr/>
          </p:nvSpPr>
          <p:spPr bwMode="auto">
            <a:xfrm>
              <a:off x="5222151" y="3637183"/>
              <a:ext cx="463487" cy="285021"/>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JWC</a:t>
              </a:r>
            </a:p>
          </p:txBody>
        </p:sp>
        <p:sp>
          <p:nvSpPr>
            <p:cNvPr id="21" name="Rectangle 35"/>
            <p:cNvSpPr>
              <a:spLocks/>
            </p:cNvSpPr>
            <p:nvPr/>
          </p:nvSpPr>
          <p:spPr bwMode="auto">
            <a:xfrm>
              <a:off x="5783348" y="3647408"/>
              <a:ext cx="463487" cy="285021"/>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JFTC</a:t>
              </a:r>
            </a:p>
          </p:txBody>
        </p:sp>
        <p:sp>
          <p:nvSpPr>
            <p:cNvPr id="22" name="Rectangle 35"/>
            <p:cNvSpPr>
              <a:spLocks/>
            </p:cNvSpPr>
            <p:nvPr/>
          </p:nvSpPr>
          <p:spPr bwMode="auto">
            <a:xfrm>
              <a:off x="6330584" y="3637183"/>
              <a:ext cx="463487" cy="285021"/>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NSO</a:t>
              </a:r>
            </a:p>
          </p:txBody>
        </p:sp>
      </p:grpSp>
      <p:sp>
        <p:nvSpPr>
          <p:cNvPr id="23" name="Rectangle 79"/>
          <p:cNvSpPr>
            <a:spLocks/>
          </p:cNvSpPr>
          <p:nvPr/>
        </p:nvSpPr>
        <p:spPr bwMode="auto">
          <a:xfrm>
            <a:off x="6883400" y="1760163"/>
            <a:ext cx="5075552" cy="659715"/>
          </a:xfrm>
          <a:prstGeom prst="rect">
            <a:avLst/>
          </a:prstGeom>
          <a:solidFill>
            <a:schemeClr val="tx2">
              <a:lumMod val="40000"/>
              <a:lumOff val="60000"/>
            </a:schemeClr>
          </a:solidFill>
          <a:ln w="12700" cap="flat">
            <a:solidFill>
              <a:srgbClr val="000000"/>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latin typeface="Arial" charset="0"/>
                <a:ea typeface="Gill Sans" charset="0"/>
                <a:cs typeface="Gill Sans" charset="0"/>
              </a:rPr>
              <a:t>Military Representatives</a:t>
            </a:r>
          </a:p>
          <a:p>
            <a:pPr algn="ctr" defTabSz="1219170"/>
            <a:r>
              <a:rPr lang="en-US" sz="1467" b="1" kern="0" dirty="0">
                <a:solidFill>
                  <a:srgbClr val="000000"/>
                </a:solidFill>
                <a:latin typeface="Arial" charset="0"/>
                <a:ea typeface="Gill Sans" charset="0"/>
                <a:cs typeface="Gill Sans" charset="0"/>
              </a:rPr>
              <a:t> to NATO</a:t>
            </a:r>
          </a:p>
        </p:txBody>
      </p:sp>
      <p:cxnSp>
        <p:nvCxnSpPr>
          <p:cNvPr id="24" name="Elbow Connector 41"/>
          <p:cNvCxnSpPr>
            <a:stCxn id="23" idx="2"/>
            <a:endCxn id="40" idx="2"/>
          </p:cNvCxnSpPr>
          <p:nvPr/>
        </p:nvCxnSpPr>
        <p:spPr bwMode="auto">
          <a:xfrm>
            <a:off x="9421177" y="2419877"/>
            <a:ext cx="22548" cy="2085184"/>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25" name="Elbow Connector 41"/>
          <p:cNvCxnSpPr/>
          <p:nvPr/>
        </p:nvCxnSpPr>
        <p:spPr bwMode="auto">
          <a:xfrm flipH="1">
            <a:off x="5411527" y="2538604"/>
            <a:ext cx="11579" cy="832331"/>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26" name="Elbow Connector 41"/>
          <p:cNvCxnSpPr/>
          <p:nvPr/>
        </p:nvCxnSpPr>
        <p:spPr bwMode="auto">
          <a:xfrm flipH="1">
            <a:off x="1485507" y="2543656"/>
            <a:ext cx="2037" cy="839168"/>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27" name="Elbow Connector 41"/>
          <p:cNvCxnSpPr/>
          <p:nvPr/>
        </p:nvCxnSpPr>
        <p:spPr bwMode="auto">
          <a:xfrm flipH="1">
            <a:off x="3479984" y="2433668"/>
            <a:ext cx="8493" cy="947419"/>
          </a:xfrm>
          <a:prstGeom prst="straightConnector1">
            <a:avLst/>
          </a:prstGeom>
          <a:noFill/>
          <a:ln w="12700" cap="flat" cmpd="sng" algn="ctr">
            <a:solidFill>
              <a:schemeClr val="tx1"/>
            </a:solidFill>
            <a:prstDash val="solid"/>
            <a:round/>
            <a:headEnd type="none" w="med" len="med"/>
            <a:tailEnd type="none" w="med" len="med"/>
          </a:ln>
          <a:effectLst/>
        </p:spPr>
      </p:cxnSp>
      <p:sp>
        <p:nvSpPr>
          <p:cNvPr id="28" name="Rectangle 79"/>
          <p:cNvSpPr>
            <a:spLocks/>
          </p:cNvSpPr>
          <p:nvPr/>
        </p:nvSpPr>
        <p:spPr bwMode="auto">
          <a:xfrm>
            <a:off x="1025693" y="1757843"/>
            <a:ext cx="5070308" cy="659715"/>
          </a:xfrm>
          <a:prstGeom prst="rect">
            <a:avLst/>
          </a:prstGeom>
          <a:solidFill>
            <a:schemeClr val="tx2">
              <a:lumMod val="40000"/>
              <a:lumOff val="60000"/>
            </a:schemeClr>
          </a:solidFill>
          <a:ln w="12700" cap="flat">
            <a:solidFill>
              <a:srgbClr val="000000"/>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latin typeface="Arial" charset="0"/>
                <a:ea typeface="Gill Sans" charset="0"/>
                <a:cs typeface="Gill Sans" charset="0"/>
              </a:rPr>
              <a:t>Permanent Representatives</a:t>
            </a:r>
          </a:p>
          <a:p>
            <a:pPr algn="ctr" defTabSz="1219170"/>
            <a:r>
              <a:rPr lang="en-US" sz="1467" b="1" kern="0" dirty="0">
                <a:solidFill>
                  <a:srgbClr val="000000"/>
                </a:solidFill>
                <a:latin typeface="Arial" charset="0"/>
                <a:ea typeface="Gill Sans" charset="0"/>
                <a:cs typeface="Gill Sans" charset="0"/>
              </a:rPr>
              <a:t>Ambassadors to NATO</a:t>
            </a:r>
          </a:p>
        </p:txBody>
      </p:sp>
      <p:sp>
        <p:nvSpPr>
          <p:cNvPr id="29" name="Rectangle 35"/>
          <p:cNvSpPr>
            <a:spLocks/>
          </p:cNvSpPr>
          <p:nvPr/>
        </p:nvSpPr>
        <p:spPr bwMode="auto">
          <a:xfrm>
            <a:off x="1666373" y="2689730"/>
            <a:ext cx="1629979" cy="469207"/>
          </a:xfrm>
          <a:prstGeom prst="rect">
            <a:avLst/>
          </a:prstGeom>
          <a:solidFill>
            <a:schemeClr val="tx2">
              <a:lumMod val="20000"/>
              <a:lumOff val="80000"/>
            </a:scheme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defRPr/>
            </a:pPr>
            <a:r>
              <a:rPr lang="en-US" sz="1467" kern="0" dirty="0">
                <a:solidFill>
                  <a:srgbClr val="000000"/>
                </a:solidFill>
                <a:latin typeface="Arial" charset="0"/>
                <a:ea typeface="Gill Sans" charset="0"/>
                <a:cs typeface="Gill Sans" charset="0"/>
              </a:rPr>
              <a:t>North Atlantic Council (NAC)</a:t>
            </a:r>
          </a:p>
        </p:txBody>
      </p:sp>
      <p:sp>
        <p:nvSpPr>
          <p:cNvPr id="30" name="Rectangle 35"/>
          <p:cNvSpPr>
            <a:spLocks/>
          </p:cNvSpPr>
          <p:nvPr/>
        </p:nvSpPr>
        <p:spPr bwMode="auto">
          <a:xfrm>
            <a:off x="3644543" y="2689571"/>
            <a:ext cx="1629979" cy="469207"/>
          </a:xfrm>
          <a:prstGeom prst="rect">
            <a:avLst/>
          </a:prstGeom>
          <a:solidFill>
            <a:schemeClr val="tx2">
              <a:lumMod val="20000"/>
              <a:lumOff val="80000"/>
            </a:scheme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defRPr/>
            </a:pPr>
            <a:r>
              <a:rPr lang="en-US" sz="1467" kern="0" dirty="0">
                <a:solidFill>
                  <a:srgbClr val="000000"/>
                </a:solidFill>
                <a:latin typeface="Arial" charset="0"/>
                <a:ea typeface="Gill Sans" charset="0"/>
                <a:cs typeface="Gill Sans" charset="0"/>
              </a:rPr>
              <a:t>Nuclear Planning Group (NPC)</a:t>
            </a:r>
          </a:p>
        </p:txBody>
      </p:sp>
      <p:cxnSp>
        <p:nvCxnSpPr>
          <p:cNvPr id="31" name="Elbow Connector 41"/>
          <p:cNvCxnSpPr/>
          <p:nvPr/>
        </p:nvCxnSpPr>
        <p:spPr bwMode="auto">
          <a:xfrm flipV="1">
            <a:off x="1505825" y="3367344"/>
            <a:ext cx="3864847" cy="3752"/>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32" name="Elbow Connector 41"/>
          <p:cNvCxnSpPr/>
          <p:nvPr/>
        </p:nvCxnSpPr>
        <p:spPr bwMode="auto">
          <a:xfrm flipV="1">
            <a:off x="1505825" y="2557270"/>
            <a:ext cx="3905703" cy="1447"/>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33" name="Elbow Connector 41"/>
          <p:cNvCxnSpPr/>
          <p:nvPr/>
        </p:nvCxnSpPr>
        <p:spPr bwMode="auto">
          <a:xfrm>
            <a:off x="2287995" y="3388543"/>
            <a:ext cx="2423" cy="317788"/>
          </a:xfrm>
          <a:prstGeom prst="straightConnector1">
            <a:avLst/>
          </a:prstGeom>
          <a:noFill/>
          <a:ln w="12700" cap="flat" cmpd="sng" algn="ctr">
            <a:solidFill>
              <a:schemeClr val="tx1"/>
            </a:solidFill>
            <a:prstDash val="solid"/>
            <a:round/>
            <a:headEnd type="none" w="med" len="med"/>
            <a:tailEnd type="none" w="med" len="med"/>
          </a:ln>
          <a:effectLst/>
        </p:spPr>
      </p:cxnSp>
      <p:cxnSp>
        <p:nvCxnSpPr>
          <p:cNvPr id="34" name="Elbow Connector 41"/>
          <p:cNvCxnSpPr>
            <a:endCxn id="37" idx="0"/>
          </p:cNvCxnSpPr>
          <p:nvPr/>
        </p:nvCxnSpPr>
        <p:spPr bwMode="auto">
          <a:xfrm flipH="1">
            <a:off x="4547535" y="3358389"/>
            <a:ext cx="1456" cy="863268"/>
          </a:xfrm>
          <a:prstGeom prst="straightConnector1">
            <a:avLst/>
          </a:prstGeom>
          <a:noFill/>
          <a:ln w="12700" cap="flat" cmpd="sng" algn="ctr">
            <a:solidFill>
              <a:schemeClr val="tx1"/>
            </a:solidFill>
            <a:prstDash val="solid"/>
            <a:round/>
            <a:headEnd type="none" w="med" len="med"/>
            <a:tailEnd type="none" w="med" len="med"/>
          </a:ln>
          <a:effectLst/>
        </p:spPr>
      </p:cxnSp>
      <p:sp>
        <p:nvSpPr>
          <p:cNvPr id="35" name="Rectangle 79"/>
          <p:cNvSpPr>
            <a:spLocks/>
          </p:cNvSpPr>
          <p:nvPr/>
        </p:nvSpPr>
        <p:spPr bwMode="auto">
          <a:xfrm>
            <a:off x="253363" y="3717946"/>
            <a:ext cx="2137095" cy="379612"/>
          </a:xfrm>
          <a:prstGeom prst="rect">
            <a:avLst/>
          </a:prstGeom>
          <a:solidFill>
            <a:schemeClr val="tx2">
              <a:lumMod val="40000"/>
              <a:lumOff val="60000"/>
            </a:schemeClr>
          </a:solidFill>
          <a:ln w="12700" cap="flat">
            <a:solidFill>
              <a:srgbClr val="000000"/>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kern="0" dirty="0">
                <a:solidFill>
                  <a:srgbClr val="000000"/>
                </a:solidFill>
                <a:latin typeface="Arial" charset="0"/>
                <a:ea typeface="Gill Sans" charset="0"/>
                <a:cs typeface="Gill Sans" charset="0"/>
              </a:rPr>
              <a:t>Subordinate Committees</a:t>
            </a:r>
          </a:p>
        </p:txBody>
      </p:sp>
      <p:sp>
        <p:nvSpPr>
          <p:cNvPr id="36" name="Rectangle 79"/>
          <p:cNvSpPr>
            <a:spLocks/>
          </p:cNvSpPr>
          <p:nvPr/>
        </p:nvSpPr>
        <p:spPr bwMode="auto">
          <a:xfrm>
            <a:off x="3614859" y="3726023"/>
            <a:ext cx="1834387" cy="397997"/>
          </a:xfrm>
          <a:prstGeom prst="rect">
            <a:avLst/>
          </a:prstGeom>
          <a:solidFill>
            <a:schemeClr val="tx2">
              <a:lumMod val="40000"/>
              <a:lumOff val="60000"/>
            </a:schemeClr>
          </a:solidFill>
          <a:ln w="12700" cap="flat">
            <a:solidFill>
              <a:srgbClr val="000000"/>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kern="0" dirty="0">
                <a:solidFill>
                  <a:srgbClr val="000000"/>
                </a:solidFill>
                <a:latin typeface="Arial" charset="0"/>
                <a:ea typeface="Gill Sans" charset="0"/>
                <a:cs typeface="Gill Sans" charset="0"/>
              </a:rPr>
              <a:t>Secretary General</a:t>
            </a:r>
          </a:p>
        </p:txBody>
      </p:sp>
      <p:sp>
        <p:nvSpPr>
          <p:cNvPr id="37" name="Rectangle 79"/>
          <p:cNvSpPr>
            <a:spLocks/>
          </p:cNvSpPr>
          <p:nvPr/>
        </p:nvSpPr>
        <p:spPr bwMode="auto">
          <a:xfrm>
            <a:off x="3614858" y="4221657"/>
            <a:ext cx="1865353" cy="292452"/>
          </a:xfrm>
          <a:prstGeom prst="rect">
            <a:avLst/>
          </a:prstGeom>
          <a:solidFill>
            <a:schemeClr val="tx2">
              <a:lumMod val="40000"/>
              <a:lumOff val="60000"/>
            </a:schemeClr>
          </a:solidFill>
          <a:ln w="12700" cap="flat">
            <a:solidFill>
              <a:srgbClr val="000000"/>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333" kern="0" dirty="0">
                <a:solidFill>
                  <a:srgbClr val="000000"/>
                </a:solidFill>
                <a:latin typeface="Arial" charset="0"/>
                <a:ea typeface="Gill Sans" charset="0"/>
                <a:cs typeface="Gill Sans" charset="0"/>
              </a:rPr>
              <a:t>International Staff</a:t>
            </a:r>
          </a:p>
        </p:txBody>
      </p:sp>
      <p:sp>
        <p:nvSpPr>
          <p:cNvPr id="38" name="Rectangle 35"/>
          <p:cNvSpPr>
            <a:spLocks/>
          </p:cNvSpPr>
          <p:nvPr/>
        </p:nvSpPr>
        <p:spPr bwMode="auto">
          <a:xfrm>
            <a:off x="7962654" y="3200577"/>
            <a:ext cx="3021645" cy="469207"/>
          </a:xfrm>
          <a:prstGeom prst="rect">
            <a:avLst/>
          </a:prstGeom>
          <a:solidFill>
            <a:schemeClr val="tx2">
              <a:lumMod val="20000"/>
              <a:lumOff val="80000"/>
            </a:scheme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defRPr/>
            </a:pPr>
            <a:r>
              <a:rPr lang="en-US" sz="1467" kern="0" dirty="0">
                <a:solidFill>
                  <a:srgbClr val="000000"/>
                </a:solidFill>
                <a:latin typeface="Arial" charset="0"/>
                <a:ea typeface="Gill Sans" charset="0"/>
                <a:cs typeface="Gill Sans" charset="0"/>
              </a:rPr>
              <a:t>Military Committee</a:t>
            </a:r>
          </a:p>
        </p:txBody>
      </p:sp>
      <p:sp>
        <p:nvSpPr>
          <p:cNvPr id="39" name="Rectangle 35"/>
          <p:cNvSpPr>
            <a:spLocks/>
          </p:cNvSpPr>
          <p:nvPr/>
        </p:nvSpPr>
        <p:spPr bwMode="auto">
          <a:xfrm>
            <a:off x="8191737" y="3737508"/>
            <a:ext cx="2503972" cy="335141"/>
          </a:xfrm>
          <a:prstGeom prst="rect">
            <a:avLst/>
          </a:prstGeom>
          <a:solidFill>
            <a:schemeClr val="tx2">
              <a:lumMod val="20000"/>
              <a:lumOff val="80000"/>
            </a:scheme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defRPr/>
            </a:pPr>
            <a:r>
              <a:rPr lang="en-US" sz="1467" kern="0" dirty="0">
                <a:solidFill>
                  <a:srgbClr val="000000"/>
                </a:solidFill>
                <a:latin typeface="Arial" charset="0"/>
                <a:ea typeface="Gill Sans" charset="0"/>
                <a:cs typeface="Gill Sans" charset="0"/>
              </a:rPr>
              <a:t>International Military Staff</a:t>
            </a:r>
          </a:p>
        </p:txBody>
      </p:sp>
      <p:sp>
        <p:nvSpPr>
          <p:cNvPr id="40" name="Rectangle 35"/>
          <p:cNvSpPr>
            <a:spLocks/>
          </p:cNvSpPr>
          <p:nvPr/>
        </p:nvSpPr>
        <p:spPr bwMode="auto">
          <a:xfrm>
            <a:off x="8428265" y="4169920"/>
            <a:ext cx="2030919" cy="335141"/>
          </a:xfrm>
          <a:prstGeom prst="rect">
            <a:avLst/>
          </a:prstGeom>
          <a:solidFill>
            <a:schemeClr val="accent3">
              <a:lumMod val="60000"/>
              <a:lumOff val="40000"/>
            </a:schemeClr>
          </a:solidFill>
          <a:ln w="25400" cap="flat">
            <a:solidFill>
              <a:schemeClr val="accent1">
                <a:lumMod val="75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defRPr/>
            </a:pPr>
            <a:r>
              <a:rPr lang="en-US" sz="1467" kern="0" dirty="0">
                <a:solidFill>
                  <a:srgbClr val="000000"/>
                </a:solidFill>
                <a:latin typeface="Arial" charset="0"/>
                <a:ea typeface="Gill Sans" charset="0"/>
                <a:cs typeface="Gill Sans" charset="0"/>
              </a:rPr>
              <a:t>Strategic Commands</a:t>
            </a:r>
          </a:p>
        </p:txBody>
      </p:sp>
      <p:sp>
        <p:nvSpPr>
          <p:cNvPr id="41" name="Rectangle 35"/>
          <p:cNvSpPr>
            <a:spLocks/>
          </p:cNvSpPr>
          <p:nvPr/>
        </p:nvSpPr>
        <p:spPr bwMode="auto">
          <a:xfrm>
            <a:off x="10226543" y="6079899"/>
            <a:ext cx="1254621" cy="316189"/>
          </a:xfrm>
          <a:prstGeom prst="rect">
            <a:avLst/>
          </a:prstGeom>
          <a:solidFill>
            <a:srgbClr val="9BBB59">
              <a:lumMod val="60000"/>
              <a:lumOff val="40000"/>
            </a:srgbClr>
          </a:solidFill>
          <a:ln w="25400" cap="flat">
            <a:solidFill>
              <a:srgbClr val="9BBB59">
                <a:lumMod val="75000"/>
              </a:srgb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Exercises</a:t>
            </a:r>
          </a:p>
        </p:txBody>
      </p:sp>
      <p:cxnSp>
        <p:nvCxnSpPr>
          <p:cNvPr id="42" name="Elbow Connector 41"/>
          <p:cNvCxnSpPr>
            <a:stCxn id="29" idx="2"/>
            <a:endCxn id="44" idx="1"/>
          </p:cNvCxnSpPr>
          <p:nvPr/>
        </p:nvCxnSpPr>
        <p:spPr bwMode="auto">
          <a:xfrm flipH="1">
            <a:off x="2462090" y="3158936"/>
            <a:ext cx="19273" cy="1631917"/>
          </a:xfrm>
          <a:prstGeom prst="straightConnector1">
            <a:avLst/>
          </a:prstGeom>
          <a:noFill/>
          <a:ln w="12700" cap="flat" cmpd="sng" algn="ctr">
            <a:solidFill>
              <a:schemeClr val="tx1"/>
            </a:solidFill>
            <a:prstDash val="solid"/>
            <a:round/>
            <a:headEnd type="none" w="med" len="med"/>
            <a:tailEnd type="none" w="med" len="med"/>
          </a:ln>
          <a:effectLst/>
        </p:spPr>
      </p:cxnSp>
      <p:sp>
        <p:nvSpPr>
          <p:cNvPr id="43" name="Rectangle 42"/>
          <p:cNvSpPr/>
          <p:nvPr/>
        </p:nvSpPr>
        <p:spPr bwMode="auto">
          <a:xfrm rot="16200000">
            <a:off x="2071824" y="3619951"/>
            <a:ext cx="744208" cy="3806568"/>
          </a:xfrm>
          <a:prstGeom prst="rect">
            <a:avLst/>
          </a:prstGeom>
          <a:solidFill>
            <a:schemeClr val="accent2">
              <a:lumMod val="40000"/>
              <a:lumOff val="60000"/>
            </a:schemeClr>
          </a:solidFill>
          <a:ln w="28575" cap="flat" cmpd="sng" algn="ctr">
            <a:solidFill>
              <a:schemeClr val="accent2">
                <a:lumMod val="75000"/>
              </a:schemeClr>
            </a:solid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eaLnBrk="0" fontAlgn="base" hangingPunct="0">
              <a:spcBef>
                <a:spcPct val="50000"/>
              </a:spcBef>
              <a:spcAft>
                <a:spcPct val="0"/>
              </a:spcAft>
            </a:pPr>
            <a:endParaRPr lang="en-GB" sz="1600" b="1" dirty="0">
              <a:solidFill>
                <a:srgbClr val="EEECE1"/>
              </a:solidFill>
              <a:latin typeface="Arial" charset="0"/>
            </a:endParaRPr>
          </a:p>
        </p:txBody>
      </p:sp>
      <p:sp>
        <p:nvSpPr>
          <p:cNvPr id="44" name="Right Brace 43"/>
          <p:cNvSpPr/>
          <p:nvPr/>
        </p:nvSpPr>
        <p:spPr bwMode="auto">
          <a:xfrm rot="16200000">
            <a:off x="2287961" y="3068753"/>
            <a:ext cx="348256" cy="3792456"/>
          </a:xfrm>
          <a:prstGeom prst="rightBrace">
            <a:avLst/>
          </a:prstGeom>
          <a:noFill/>
          <a:ln w="19050" cap="flat" cmpd="sng" algn="ctr">
            <a:solidFill>
              <a:schemeClr val="tx1"/>
            </a:solid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eaLnBrk="0" fontAlgn="base" hangingPunct="0">
              <a:spcBef>
                <a:spcPct val="50000"/>
              </a:spcBef>
              <a:spcAft>
                <a:spcPct val="0"/>
              </a:spcAft>
            </a:pPr>
            <a:endParaRPr lang="en-US" sz="1600" b="1">
              <a:solidFill>
                <a:srgbClr val="EEECE1"/>
              </a:solidFill>
              <a:latin typeface="Arial" charset="0"/>
            </a:endParaRPr>
          </a:p>
        </p:txBody>
      </p:sp>
      <p:sp>
        <p:nvSpPr>
          <p:cNvPr id="45" name="Rounded Rectangle 44"/>
          <p:cNvSpPr/>
          <p:nvPr/>
        </p:nvSpPr>
        <p:spPr bwMode="auto">
          <a:xfrm>
            <a:off x="600266" y="4220793"/>
            <a:ext cx="3746948" cy="564659"/>
          </a:xfrm>
          <a:prstGeom prst="roundRect">
            <a:avLst/>
          </a:prstGeom>
          <a:noFill/>
          <a:ln w="19050"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algn="ctr" defTabSz="1219170" eaLnBrk="0" fontAlgn="base" hangingPunct="0">
              <a:spcBef>
                <a:spcPct val="50000"/>
              </a:spcBef>
              <a:spcAft>
                <a:spcPct val="0"/>
              </a:spcAft>
            </a:pPr>
            <a:endParaRPr lang="en-US" sz="1600" b="1">
              <a:solidFill>
                <a:srgbClr val="EEECE1"/>
              </a:solidFill>
              <a:latin typeface="Arial" charset="0"/>
            </a:endParaRPr>
          </a:p>
        </p:txBody>
      </p:sp>
      <p:sp>
        <p:nvSpPr>
          <p:cNvPr id="46" name="Rectangle 35"/>
          <p:cNvSpPr>
            <a:spLocks/>
          </p:cNvSpPr>
          <p:nvPr/>
        </p:nvSpPr>
        <p:spPr bwMode="auto">
          <a:xfrm>
            <a:off x="2559672" y="5340782"/>
            <a:ext cx="851181" cy="380028"/>
          </a:xfrm>
          <a:prstGeom prst="rect">
            <a:avLst/>
          </a:prstGeom>
          <a:solidFill>
            <a:schemeClr val="accent2">
              <a:lumMod val="20000"/>
              <a:lumOff val="80000"/>
            </a:schemeClr>
          </a:solidFill>
          <a:ln w="25400" cap="flat">
            <a:solidFill>
              <a:schemeClr val="accent2">
                <a:lumMod val="50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000000"/>
                </a:solidFill>
                <a:effectLst>
                  <a:outerShdw blurRad="38100" dist="38100" dir="2700000" algn="tl">
                    <a:srgbClr val="C0C0C0"/>
                  </a:outerShdw>
                </a:effectLst>
                <a:latin typeface="Arial" charset="0"/>
                <a:ea typeface="Gill Sans" charset="0"/>
                <a:cs typeface="Gill Sans" charset="0"/>
              </a:rPr>
              <a:t>NSPA</a:t>
            </a:r>
          </a:p>
        </p:txBody>
      </p:sp>
      <p:sp>
        <p:nvSpPr>
          <p:cNvPr id="47" name="Rectangle 35"/>
          <p:cNvSpPr>
            <a:spLocks/>
          </p:cNvSpPr>
          <p:nvPr/>
        </p:nvSpPr>
        <p:spPr bwMode="auto">
          <a:xfrm>
            <a:off x="673737" y="5339274"/>
            <a:ext cx="618232" cy="367729"/>
          </a:xfrm>
          <a:prstGeom prst="rect">
            <a:avLst/>
          </a:prstGeom>
          <a:solidFill>
            <a:schemeClr val="accent2">
              <a:lumMod val="20000"/>
              <a:lumOff val="80000"/>
            </a:schemeClr>
          </a:solidFill>
          <a:ln w="25400" cap="flat">
            <a:solidFill>
              <a:schemeClr val="accent2">
                <a:lumMod val="50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C0504D">
                    <a:lumMod val="50000"/>
                  </a:srgbClr>
                </a:solidFill>
                <a:effectLst>
                  <a:outerShdw blurRad="38100" dist="38100" dir="2700000" algn="tl">
                    <a:srgbClr val="C0C0C0"/>
                  </a:outerShdw>
                </a:effectLst>
                <a:latin typeface="Arial" charset="0"/>
                <a:ea typeface="Gill Sans" charset="0"/>
                <a:cs typeface="Gill Sans" charset="0"/>
              </a:rPr>
              <a:t>NCIA</a:t>
            </a:r>
          </a:p>
        </p:txBody>
      </p:sp>
      <p:sp>
        <p:nvSpPr>
          <p:cNvPr id="48" name="Rectangle 35"/>
          <p:cNvSpPr>
            <a:spLocks/>
          </p:cNvSpPr>
          <p:nvPr/>
        </p:nvSpPr>
        <p:spPr bwMode="auto">
          <a:xfrm>
            <a:off x="1454926" y="5339274"/>
            <a:ext cx="985399" cy="380028"/>
          </a:xfrm>
          <a:prstGeom prst="rect">
            <a:avLst/>
          </a:prstGeom>
          <a:solidFill>
            <a:schemeClr val="accent2">
              <a:lumMod val="20000"/>
              <a:lumOff val="80000"/>
            </a:schemeClr>
          </a:solidFill>
          <a:ln w="25400" cap="flat">
            <a:solidFill>
              <a:schemeClr val="accent2">
                <a:lumMod val="50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C0504D">
                    <a:lumMod val="50000"/>
                  </a:srgbClr>
                </a:solidFill>
                <a:effectLst>
                  <a:outerShdw blurRad="38100" dist="38100" dir="2700000" algn="tl">
                    <a:srgbClr val="C0C0C0"/>
                  </a:outerShdw>
                </a:effectLst>
                <a:latin typeface="Arial" charset="0"/>
                <a:ea typeface="Gill Sans" charset="0"/>
                <a:cs typeface="Gill Sans" charset="0"/>
              </a:rPr>
              <a:t>NAHEMA</a:t>
            </a:r>
          </a:p>
        </p:txBody>
      </p:sp>
      <p:sp>
        <p:nvSpPr>
          <p:cNvPr id="49" name="Rectangle 35"/>
          <p:cNvSpPr>
            <a:spLocks/>
          </p:cNvSpPr>
          <p:nvPr/>
        </p:nvSpPr>
        <p:spPr bwMode="auto">
          <a:xfrm>
            <a:off x="3576641" y="5351149"/>
            <a:ext cx="617983" cy="380028"/>
          </a:xfrm>
          <a:prstGeom prst="rect">
            <a:avLst/>
          </a:prstGeom>
          <a:solidFill>
            <a:schemeClr val="accent2">
              <a:lumMod val="20000"/>
              <a:lumOff val="80000"/>
            </a:schemeClr>
          </a:solidFill>
          <a:ln w="25400" cap="flat">
            <a:solidFill>
              <a:schemeClr val="accent2">
                <a:lumMod val="50000"/>
              </a:schemeClr>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1467" b="1" kern="0" dirty="0">
                <a:solidFill>
                  <a:srgbClr val="C0504D">
                    <a:lumMod val="50000"/>
                  </a:srgbClr>
                </a:solidFill>
                <a:effectLst>
                  <a:outerShdw blurRad="38100" dist="38100" dir="2700000" algn="tl">
                    <a:srgbClr val="C0C0C0"/>
                  </a:outerShdw>
                </a:effectLst>
                <a:latin typeface="Arial" charset="0"/>
                <a:ea typeface="Gill Sans" charset="0"/>
                <a:cs typeface="Gill Sans" charset="0"/>
              </a:rPr>
              <a:t>…</a:t>
            </a:r>
          </a:p>
        </p:txBody>
      </p:sp>
      <p:sp>
        <p:nvSpPr>
          <p:cNvPr id="50" name="TextBox 49"/>
          <p:cNvSpPr txBox="1"/>
          <p:nvPr/>
        </p:nvSpPr>
        <p:spPr>
          <a:xfrm>
            <a:off x="500123" y="5989535"/>
            <a:ext cx="3858195" cy="338554"/>
          </a:xfrm>
          <a:prstGeom prst="rect">
            <a:avLst/>
          </a:prstGeom>
          <a:solidFill>
            <a:schemeClr val="accent2">
              <a:lumMod val="20000"/>
              <a:lumOff val="80000"/>
            </a:schemeClr>
          </a:solidFill>
          <a:ln>
            <a:noFill/>
          </a:ln>
        </p:spPr>
        <p:txBody>
          <a:bodyPr wrap="square" rtlCol="0">
            <a:spAutoFit/>
          </a:bodyPr>
          <a:lstStyle/>
          <a:p>
            <a:pPr algn="ctr" defTabSz="1219170" eaLnBrk="0" fontAlgn="base" hangingPunct="0">
              <a:spcBef>
                <a:spcPct val="50000"/>
              </a:spcBef>
              <a:spcAft>
                <a:spcPct val="0"/>
              </a:spcAft>
            </a:pPr>
            <a:r>
              <a:rPr lang="en-US" sz="1600" b="1" dirty="0">
                <a:solidFill>
                  <a:srgbClr val="C0504D">
                    <a:lumMod val="50000"/>
                  </a:srgbClr>
                </a:solidFill>
                <a:latin typeface="Arial" charset="0"/>
              </a:rPr>
              <a:t>NATO Agencies</a:t>
            </a:r>
          </a:p>
        </p:txBody>
      </p:sp>
      <p:sp>
        <p:nvSpPr>
          <p:cNvPr id="51" name="Rectangle 35"/>
          <p:cNvSpPr>
            <a:spLocks/>
          </p:cNvSpPr>
          <p:nvPr/>
        </p:nvSpPr>
        <p:spPr bwMode="auto">
          <a:xfrm>
            <a:off x="0" y="1061616"/>
            <a:ext cx="12192000" cy="538603"/>
          </a:xfrm>
          <a:prstGeom prst="rect">
            <a:avLst/>
          </a:prstGeom>
          <a:solidFill>
            <a:schemeClr val="tx2">
              <a:lumMod val="60000"/>
              <a:lumOff val="40000"/>
            </a:schemeClr>
          </a:solidFill>
          <a:ln w="12700" cap="flat">
            <a:solidFill>
              <a:srgbClr val="000000"/>
            </a:solidFill>
            <a:prstDash val="solid"/>
            <a:miter lim="800000"/>
            <a:headEnd type="none" w="med" len="med"/>
            <a:tailEnd type="none" w="med" len="med"/>
          </a:ln>
          <a:effectLst>
            <a:outerShdw blurRad="76200" dist="76200" dir="2700000" algn="tl" rotWithShape="0">
              <a:prstClr val="black">
                <a:alpha val="40000"/>
              </a:prstClr>
            </a:outerShdw>
          </a:effectLst>
        </p:spPr>
        <p:txBody>
          <a:bodyPr lIns="0" tIns="0" rIns="0" bIns="0" anchor="ctr"/>
          <a:lstStyle/>
          <a:p>
            <a:pPr algn="ctr" defTabSz="1219170"/>
            <a:r>
              <a:rPr lang="en-US" sz="2667" b="1" i="1" kern="0" dirty="0">
                <a:solidFill>
                  <a:srgbClr val="000000"/>
                </a:solidFill>
                <a:latin typeface="Arial" charset="0"/>
                <a:ea typeface="Gill Sans" charset="0"/>
                <a:cs typeface="Gill Sans" charset="0"/>
              </a:rPr>
              <a:t>N a t i o n a l    A u t h o r i t i e s</a:t>
            </a:r>
          </a:p>
        </p:txBody>
      </p:sp>
      <p:sp>
        <p:nvSpPr>
          <p:cNvPr id="52" name="Footer Placeholder 4"/>
          <p:cNvSpPr>
            <a:spLocks noGrp="1"/>
          </p:cNvSpPr>
          <p:nvPr>
            <p:ph type="ftr" sz="quarter" idx="16"/>
          </p:nvPr>
        </p:nvSpPr>
        <p:spPr>
          <a:xfrm>
            <a:off x="2639489" y="6550263"/>
            <a:ext cx="6927849" cy="292100"/>
          </a:xfrm>
        </p:spPr>
        <p:txBody>
          <a:bodyPr/>
          <a:lstStyle/>
          <a:p>
            <a:pPr algn="ctr">
              <a:defRPr/>
            </a:pPr>
            <a:r>
              <a:rPr lang="en-US" dirty="0" err="1"/>
              <a:t>Mr</a:t>
            </a:r>
            <a:r>
              <a:rPr lang="en-US" dirty="0"/>
              <a:t> Patrick FESQUET - Director of Procurement</a:t>
            </a:r>
            <a:endParaRPr lang="en-GB" dirty="0"/>
          </a:p>
        </p:txBody>
      </p:sp>
    </p:spTree>
    <p:extLst>
      <p:ext uri="{BB962C8B-B14F-4D97-AF65-F5344CB8AC3E}">
        <p14:creationId xmlns:p14="http://schemas.microsoft.com/office/powerpoint/2010/main" val="373427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effectLst/>
        </p:spPr>
        <p:txBody>
          <a:bodyPr/>
          <a:lstStyle/>
          <a:p>
            <a:r>
              <a:rPr lang="en-GB" sz="3200" dirty="0"/>
              <a:t>Agency Direction</a:t>
            </a:r>
          </a:p>
        </p:txBody>
      </p:sp>
      <p:sp>
        <p:nvSpPr>
          <p:cNvPr id="3" name="Content Placeholder 2"/>
          <p:cNvSpPr>
            <a:spLocks noGrp="1"/>
          </p:cNvSpPr>
          <p:nvPr>
            <p:ph sz="quarter" idx="14"/>
          </p:nvPr>
        </p:nvSpPr>
        <p:spPr/>
        <p:txBody>
          <a:bodyPr/>
          <a:lstStyle/>
          <a:p>
            <a:endParaRPr lang="fr-CH" dirty="0"/>
          </a:p>
          <a:p>
            <a:endParaRPr lang="en-US" dirty="0"/>
          </a:p>
        </p:txBody>
      </p:sp>
      <p:pic>
        <p:nvPicPr>
          <p:cNvPr id="5" name="Picture 4"/>
          <p:cNvPicPr>
            <a:picLocks noChangeAspect="1"/>
          </p:cNvPicPr>
          <p:nvPr/>
        </p:nvPicPr>
        <p:blipFill>
          <a:blip r:embed="rId3"/>
          <a:stretch>
            <a:fillRect/>
          </a:stretch>
        </p:blipFill>
        <p:spPr>
          <a:xfrm>
            <a:off x="453232" y="1203088"/>
            <a:ext cx="2641829" cy="2332939"/>
          </a:xfrm>
          <a:prstGeom prst="rect">
            <a:avLst/>
          </a:prstGeom>
        </p:spPr>
      </p:pic>
      <p:sp>
        <p:nvSpPr>
          <p:cNvPr id="7" name="Content Placeholder 2"/>
          <p:cNvSpPr txBox="1">
            <a:spLocks/>
          </p:cNvSpPr>
          <p:nvPr/>
        </p:nvSpPr>
        <p:spPr>
          <a:xfrm>
            <a:off x="5305436" y="1483127"/>
            <a:ext cx="6669741" cy="2008029"/>
          </a:xfrm>
          <a:prstGeom prst="rect">
            <a:avLst/>
          </a:prstGeom>
          <a:noFill/>
          <a:ln w="53975" cap="flat" cmpd="sng" algn="ctr">
            <a:noFill/>
            <a:prstDash val="solid"/>
            <a:bevel/>
          </a:ln>
          <a:effectLst/>
        </p:spPr>
        <p:style>
          <a:lnRef idx="2">
            <a:schemeClr val="accent1"/>
          </a:lnRef>
          <a:fillRef idx="1">
            <a:schemeClr val="lt1"/>
          </a:fillRef>
          <a:effectRef idx="0">
            <a:schemeClr val="accent1"/>
          </a:effectRef>
          <a:fontRef idx="minor">
            <a:schemeClr val="dk1"/>
          </a:fontRef>
        </p:style>
        <p:txBody>
          <a:bodyPr/>
          <a:lstStyle>
            <a:lvl1pPr marL="230188" indent="-230188" algn="l" rtl="0" eaLnBrk="0" fontAlgn="base" hangingPunct="0">
              <a:spcBef>
                <a:spcPct val="20000"/>
              </a:spcBef>
              <a:spcAft>
                <a:spcPct val="0"/>
              </a:spcAft>
              <a:buFont typeface="Verdana" pitchFamily="34" charset="0"/>
              <a:defRPr sz="2000">
                <a:solidFill>
                  <a:schemeClr val="dk1"/>
                </a:solidFill>
                <a:latin typeface="+mn-lt"/>
                <a:ea typeface="+mn-ea"/>
                <a:cs typeface="+mn-cs"/>
              </a:defRPr>
            </a:lvl1pPr>
            <a:lvl2pPr marL="573088" indent="-176213" algn="l" rtl="0" eaLnBrk="0" fontAlgn="base" hangingPunct="0">
              <a:spcBef>
                <a:spcPct val="20000"/>
              </a:spcBef>
              <a:spcAft>
                <a:spcPct val="0"/>
              </a:spcAft>
              <a:buChar char="•"/>
              <a:defRPr>
                <a:solidFill>
                  <a:schemeClr val="dk1"/>
                </a:solidFill>
                <a:latin typeface="+mn-lt"/>
                <a:ea typeface="+mn-ea"/>
                <a:cs typeface="+mn-cs"/>
              </a:defRPr>
            </a:lvl2pPr>
            <a:lvl3pPr marL="1025525" indent="-166688" algn="l" rtl="0" eaLnBrk="0" fontAlgn="base" hangingPunct="0">
              <a:spcBef>
                <a:spcPct val="20000"/>
              </a:spcBef>
              <a:spcAft>
                <a:spcPct val="0"/>
              </a:spcAft>
              <a:buChar char="•"/>
              <a:defRPr sz="1600">
                <a:solidFill>
                  <a:schemeClr val="dk1"/>
                </a:solidFill>
                <a:latin typeface="+mn-lt"/>
                <a:ea typeface="+mn-ea"/>
                <a:cs typeface="+mn-cs"/>
              </a:defRPr>
            </a:lvl3pPr>
            <a:lvl4pPr marL="1431925" indent="-176213" algn="l" rtl="0" eaLnBrk="0" fontAlgn="base" hangingPunct="0">
              <a:spcBef>
                <a:spcPct val="20000"/>
              </a:spcBef>
              <a:spcAft>
                <a:spcPct val="0"/>
              </a:spcAft>
              <a:buChar char="•"/>
              <a:defRPr sz="1400">
                <a:solidFill>
                  <a:schemeClr val="dk1"/>
                </a:solidFill>
                <a:latin typeface="+mn-lt"/>
                <a:ea typeface="+mn-ea"/>
                <a:cs typeface="+mn-cs"/>
              </a:defRPr>
            </a:lvl4pPr>
            <a:lvl5pPr marL="1773238" indent="-119063" algn="l" rtl="0" eaLnBrk="0" fontAlgn="base" hangingPunct="0">
              <a:spcBef>
                <a:spcPct val="20000"/>
              </a:spcBef>
              <a:spcAft>
                <a:spcPct val="0"/>
              </a:spcAft>
              <a:defRPr sz="1200">
                <a:solidFill>
                  <a:schemeClr val="dk1"/>
                </a:solidFill>
                <a:latin typeface="+mn-lt"/>
                <a:ea typeface="+mn-ea"/>
                <a:cs typeface="+mn-cs"/>
              </a:defRPr>
            </a:lvl5pPr>
            <a:lvl6pPr marL="2230438" indent="-119063" algn="l" rtl="0" eaLnBrk="1" fontAlgn="base" hangingPunct="1">
              <a:spcBef>
                <a:spcPct val="20000"/>
              </a:spcBef>
              <a:spcAft>
                <a:spcPct val="0"/>
              </a:spcAft>
              <a:defRPr sz="1200">
                <a:solidFill>
                  <a:schemeClr val="dk1"/>
                </a:solidFill>
                <a:latin typeface="+mn-lt"/>
                <a:ea typeface="+mn-ea"/>
                <a:cs typeface="+mn-cs"/>
              </a:defRPr>
            </a:lvl6pPr>
            <a:lvl7pPr marL="2687638" indent="-119063" algn="l" rtl="0" eaLnBrk="1" fontAlgn="base" hangingPunct="1">
              <a:spcBef>
                <a:spcPct val="20000"/>
              </a:spcBef>
              <a:spcAft>
                <a:spcPct val="0"/>
              </a:spcAft>
              <a:defRPr sz="1200">
                <a:solidFill>
                  <a:schemeClr val="dk1"/>
                </a:solidFill>
                <a:latin typeface="+mn-lt"/>
                <a:ea typeface="+mn-ea"/>
                <a:cs typeface="+mn-cs"/>
              </a:defRPr>
            </a:lvl7pPr>
            <a:lvl8pPr marL="3144838" indent="-119063" algn="l" rtl="0" eaLnBrk="1" fontAlgn="base" hangingPunct="1">
              <a:spcBef>
                <a:spcPct val="20000"/>
              </a:spcBef>
              <a:spcAft>
                <a:spcPct val="0"/>
              </a:spcAft>
              <a:defRPr sz="1200">
                <a:solidFill>
                  <a:schemeClr val="dk1"/>
                </a:solidFill>
                <a:latin typeface="+mn-lt"/>
                <a:ea typeface="+mn-ea"/>
                <a:cs typeface="+mn-cs"/>
              </a:defRPr>
            </a:lvl8pPr>
            <a:lvl9pPr marL="3602038" indent="-119063" algn="l" rtl="0" eaLnBrk="1" fontAlgn="base" hangingPunct="1">
              <a:spcBef>
                <a:spcPct val="20000"/>
              </a:spcBef>
              <a:spcAft>
                <a:spcPct val="0"/>
              </a:spcAft>
              <a:defRPr sz="1200">
                <a:solidFill>
                  <a:schemeClr val="dk1"/>
                </a:solidFill>
                <a:latin typeface="+mn-lt"/>
                <a:ea typeface="+mn-ea"/>
                <a:cs typeface="+mn-cs"/>
              </a:defRPr>
            </a:lvl9pPr>
          </a:lstStyle>
          <a:p>
            <a:pPr marL="0" indent="0" defTabSz="1219170">
              <a:spcBef>
                <a:spcPts val="0"/>
              </a:spcBef>
            </a:pPr>
            <a:r>
              <a:rPr lang="en-US" sz="2400" b="1" u="sng" dirty="0">
                <a:solidFill>
                  <a:srgbClr val="1F497D"/>
                </a:solidFill>
                <a:latin typeface="Arial"/>
              </a:rPr>
              <a:t>Vision:</a:t>
            </a:r>
            <a:r>
              <a:rPr lang="en-US" sz="2133" b="1" dirty="0">
                <a:solidFill>
                  <a:srgbClr val="1F497D"/>
                </a:solidFill>
                <a:latin typeface="Arial"/>
              </a:rPr>
              <a:t> ... NATO’s premier life cycle management (including acquisition) and services provider, effectively and efficiently delivering integrated capabilities for NATO, its Nations and Partners including support to operations and exercises. </a:t>
            </a:r>
          </a:p>
        </p:txBody>
      </p:sp>
      <p:sp>
        <p:nvSpPr>
          <p:cNvPr id="8" name="Content Placeholder 2"/>
          <p:cNvSpPr txBox="1">
            <a:spLocks/>
          </p:cNvSpPr>
          <p:nvPr/>
        </p:nvSpPr>
        <p:spPr>
          <a:xfrm>
            <a:off x="717177" y="3720059"/>
            <a:ext cx="9582151" cy="2426391"/>
          </a:xfrm>
          <a:prstGeom prst="rect">
            <a:avLst/>
          </a:prstGeom>
          <a:noFill/>
          <a:ln w="53975" cap="flat" cmpd="sng" algn="ctr">
            <a:noFill/>
            <a:prstDash val="solid"/>
            <a:bevel/>
          </a:ln>
          <a:effectLst/>
        </p:spPr>
        <p:style>
          <a:lnRef idx="2">
            <a:schemeClr val="accent1"/>
          </a:lnRef>
          <a:fillRef idx="1">
            <a:schemeClr val="lt1"/>
          </a:fillRef>
          <a:effectRef idx="0">
            <a:schemeClr val="accent1"/>
          </a:effectRef>
          <a:fontRef idx="minor">
            <a:schemeClr val="dk1"/>
          </a:fontRef>
        </p:style>
        <p:txBody>
          <a:bodyPr/>
          <a:lstStyle>
            <a:lvl1pPr marL="230188" indent="-230188" algn="l" rtl="0" eaLnBrk="0" fontAlgn="base" hangingPunct="0">
              <a:spcBef>
                <a:spcPct val="20000"/>
              </a:spcBef>
              <a:spcAft>
                <a:spcPct val="0"/>
              </a:spcAft>
              <a:buFont typeface="Verdana" pitchFamily="34" charset="0"/>
              <a:defRPr sz="2000">
                <a:solidFill>
                  <a:schemeClr val="dk1"/>
                </a:solidFill>
                <a:latin typeface="+mn-lt"/>
                <a:ea typeface="+mn-ea"/>
                <a:cs typeface="+mn-cs"/>
              </a:defRPr>
            </a:lvl1pPr>
            <a:lvl2pPr marL="573088" indent="-176213" algn="l" rtl="0" eaLnBrk="0" fontAlgn="base" hangingPunct="0">
              <a:spcBef>
                <a:spcPct val="20000"/>
              </a:spcBef>
              <a:spcAft>
                <a:spcPct val="0"/>
              </a:spcAft>
              <a:buChar char="•"/>
              <a:defRPr>
                <a:solidFill>
                  <a:schemeClr val="dk1"/>
                </a:solidFill>
                <a:latin typeface="+mn-lt"/>
                <a:ea typeface="+mn-ea"/>
                <a:cs typeface="+mn-cs"/>
              </a:defRPr>
            </a:lvl2pPr>
            <a:lvl3pPr marL="1025525" indent="-166688" algn="l" rtl="0" eaLnBrk="0" fontAlgn="base" hangingPunct="0">
              <a:spcBef>
                <a:spcPct val="20000"/>
              </a:spcBef>
              <a:spcAft>
                <a:spcPct val="0"/>
              </a:spcAft>
              <a:buChar char="•"/>
              <a:defRPr sz="1600">
                <a:solidFill>
                  <a:schemeClr val="dk1"/>
                </a:solidFill>
                <a:latin typeface="+mn-lt"/>
                <a:ea typeface="+mn-ea"/>
                <a:cs typeface="+mn-cs"/>
              </a:defRPr>
            </a:lvl3pPr>
            <a:lvl4pPr marL="1431925" indent="-176213" algn="l" rtl="0" eaLnBrk="0" fontAlgn="base" hangingPunct="0">
              <a:spcBef>
                <a:spcPct val="20000"/>
              </a:spcBef>
              <a:spcAft>
                <a:spcPct val="0"/>
              </a:spcAft>
              <a:buChar char="•"/>
              <a:defRPr sz="1400">
                <a:solidFill>
                  <a:schemeClr val="dk1"/>
                </a:solidFill>
                <a:latin typeface="+mn-lt"/>
                <a:ea typeface="+mn-ea"/>
                <a:cs typeface="+mn-cs"/>
              </a:defRPr>
            </a:lvl4pPr>
            <a:lvl5pPr marL="1773238" indent="-119063" algn="l" rtl="0" eaLnBrk="0" fontAlgn="base" hangingPunct="0">
              <a:spcBef>
                <a:spcPct val="20000"/>
              </a:spcBef>
              <a:spcAft>
                <a:spcPct val="0"/>
              </a:spcAft>
              <a:defRPr sz="1200">
                <a:solidFill>
                  <a:schemeClr val="dk1"/>
                </a:solidFill>
                <a:latin typeface="+mn-lt"/>
                <a:ea typeface="+mn-ea"/>
                <a:cs typeface="+mn-cs"/>
              </a:defRPr>
            </a:lvl5pPr>
            <a:lvl6pPr marL="2230438" indent="-119063" algn="l" rtl="0" eaLnBrk="1" fontAlgn="base" hangingPunct="1">
              <a:spcBef>
                <a:spcPct val="20000"/>
              </a:spcBef>
              <a:spcAft>
                <a:spcPct val="0"/>
              </a:spcAft>
              <a:defRPr sz="1200">
                <a:solidFill>
                  <a:schemeClr val="dk1"/>
                </a:solidFill>
                <a:latin typeface="+mn-lt"/>
                <a:ea typeface="+mn-ea"/>
                <a:cs typeface="+mn-cs"/>
              </a:defRPr>
            </a:lvl6pPr>
            <a:lvl7pPr marL="2687638" indent="-119063" algn="l" rtl="0" eaLnBrk="1" fontAlgn="base" hangingPunct="1">
              <a:spcBef>
                <a:spcPct val="20000"/>
              </a:spcBef>
              <a:spcAft>
                <a:spcPct val="0"/>
              </a:spcAft>
              <a:defRPr sz="1200">
                <a:solidFill>
                  <a:schemeClr val="dk1"/>
                </a:solidFill>
                <a:latin typeface="+mn-lt"/>
                <a:ea typeface="+mn-ea"/>
                <a:cs typeface="+mn-cs"/>
              </a:defRPr>
            </a:lvl7pPr>
            <a:lvl8pPr marL="3144838" indent="-119063" algn="l" rtl="0" eaLnBrk="1" fontAlgn="base" hangingPunct="1">
              <a:spcBef>
                <a:spcPct val="20000"/>
              </a:spcBef>
              <a:spcAft>
                <a:spcPct val="0"/>
              </a:spcAft>
              <a:defRPr sz="1200">
                <a:solidFill>
                  <a:schemeClr val="dk1"/>
                </a:solidFill>
                <a:latin typeface="+mn-lt"/>
                <a:ea typeface="+mn-ea"/>
                <a:cs typeface="+mn-cs"/>
              </a:defRPr>
            </a:lvl8pPr>
            <a:lvl9pPr marL="3602038" indent="-119063" algn="l" rtl="0" eaLnBrk="1" fontAlgn="base" hangingPunct="1">
              <a:spcBef>
                <a:spcPct val="20000"/>
              </a:spcBef>
              <a:spcAft>
                <a:spcPct val="0"/>
              </a:spcAft>
              <a:defRPr sz="1200">
                <a:solidFill>
                  <a:schemeClr val="dk1"/>
                </a:solidFill>
                <a:latin typeface="+mn-lt"/>
                <a:ea typeface="+mn-ea"/>
                <a:cs typeface="+mn-cs"/>
              </a:defRPr>
            </a:lvl9pPr>
          </a:lstStyle>
          <a:p>
            <a:pPr marL="0" indent="0" defTabSz="1219170">
              <a:spcBef>
                <a:spcPts val="0"/>
              </a:spcBef>
            </a:pPr>
            <a:r>
              <a:rPr lang="en-US" sz="2400" b="1" u="sng" dirty="0">
                <a:solidFill>
                  <a:srgbClr val="1F497D"/>
                </a:solidFill>
                <a:latin typeface="Arial"/>
              </a:rPr>
              <a:t>Mission</a:t>
            </a:r>
            <a:r>
              <a:rPr lang="en-US" sz="2400" b="1" dirty="0">
                <a:solidFill>
                  <a:srgbClr val="1F497D"/>
                </a:solidFill>
                <a:latin typeface="Arial"/>
              </a:rPr>
              <a:t>:</a:t>
            </a:r>
            <a:r>
              <a:rPr lang="en-US" sz="2133" b="1" dirty="0">
                <a:solidFill>
                  <a:srgbClr val="1F497D"/>
                </a:solidFill>
                <a:latin typeface="Arial"/>
              </a:rPr>
              <a:t> … provide responsive, effective and cost-efficient acquisition, including armaments procurement; logistics; operational and systems support and services to the Allies, NATO Military Authorities and partner nations, individually and collectively, in time of peace, crisis and war, </a:t>
            </a:r>
          </a:p>
          <a:p>
            <a:pPr marL="0" indent="0" algn="r" defTabSz="1219170">
              <a:spcBef>
                <a:spcPts val="0"/>
              </a:spcBef>
            </a:pPr>
            <a:r>
              <a:rPr lang="en-US" sz="2133" b="1" dirty="0">
                <a:solidFill>
                  <a:srgbClr val="1F497D"/>
                </a:solidFill>
                <a:latin typeface="Arial"/>
              </a:rPr>
              <a:t>… maximize the ability and flexibility of their armed forces, contingents, and other relevant organisations, within the guidance provided by the NAC, to execute their core missions. </a:t>
            </a:r>
          </a:p>
        </p:txBody>
      </p:sp>
      <p:pic>
        <p:nvPicPr>
          <p:cNvPr id="10" name="Picture 9"/>
          <p:cNvPicPr>
            <a:picLocks noChangeAspect="1"/>
          </p:cNvPicPr>
          <p:nvPr/>
        </p:nvPicPr>
        <p:blipFill>
          <a:blip r:embed="rId4"/>
          <a:stretch>
            <a:fillRect/>
          </a:stretch>
        </p:blipFill>
        <p:spPr>
          <a:xfrm>
            <a:off x="217107" y="5975286"/>
            <a:ext cx="3584759" cy="382049"/>
          </a:xfrm>
          <a:prstGeom prst="rect">
            <a:avLst/>
          </a:prstGeom>
        </p:spPr>
      </p:pic>
      <p:sp>
        <p:nvSpPr>
          <p:cNvPr id="11" name="Footer Placeholder 10"/>
          <p:cNvSpPr>
            <a:spLocks noGrp="1"/>
          </p:cNvSpPr>
          <p:nvPr>
            <p:ph type="ftr" sz="quarter" idx="16"/>
          </p:nvPr>
        </p:nvSpPr>
        <p:spPr/>
        <p:txBody>
          <a:bodyPr/>
          <a:lstStyle/>
          <a:p>
            <a:pPr algn="ctr">
              <a:defRPr/>
            </a:pPr>
            <a:r>
              <a:rPr lang="en-US" dirty="0" err="1"/>
              <a:t>Mr</a:t>
            </a:r>
            <a:r>
              <a:rPr lang="en-US" dirty="0"/>
              <a:t> Patrick FESQUET - Director of Procurement</a:t>
            </a:r>
            <a:endParaRPr lang="en-GB" dirty="0"/>
          </a:p>
        </p:txBody>
      </p:sp>
      <p:sp>
        <p:nvSpPr>
          <p:cNvPr id="12" name="Slide Number Placeholder 11"/>
          <p:cNvSpPr>
            <a:spLocks noGrp="1"/>
          </p:cNvSpPr>
          <p:nvPr>
            <p:ph type="sldNum" sz="quarter" idx="17"/>
          </p:nvPr>
        </p:nvSpPr>
        <p:spPr/>
        <p:txBody>
          <a:bodyPr/>
          <a:lstStyle/>
          <a:p>
            <a:pPr>
              <a:defRPr/>
            </a:pPr>
            <a:fld id="{4DB7C74A-122D-490F-AD75-4EBE7750614B}" type="slidenum">
              <a:rPr lang="en-GB" smtClean="0"/>
              <a:pPr>
                <a:defRPr/>
              </a:pPr>
              <a:t>14</a:t>
            </a:fld>
            <a:endParaRPr lang="en-GB" dirty="0"/>
          </a:p>
        </p:txBody>
      </p:sp>
      <p:sp>
        <p:nvSpPr>
          <p:cNvPr id="13" name="Date Placeholder 12"/>
          <p:cNvSpPr>
            <a:spLocks noGrp="1"/>
          </p:cNvSpPr>
          <p:nvPr>
            <p:ph type="dt" sz="half" idx="15"/>
          </p:nvPr>
        </p:nvSpPr>
        <p:spPr/>
        <p:txBody>
          <a:bodyPr/>
          <a:lstStyle/>
          <a:p>
            <a:pPr>
              <a:defRPr/>
            </a:pPr>
            <a:r>
              <a:rPr lang="fr-FR"/>
              <a:t>NATO UNCLASSIFIED</a:t>
            </a:r>
            <a:endParaRPr lang="en-GB" dirty="0"/>
          </a:p>
        </p:txBody>
      </p:sp>
    </p:spTree>
    <p:extLst>
      <p:ext uri="{BB962C8B-B14F-4D97-AF65-F5344CB8AC3E}">
        <p14:creationId xmlns:p14="http://schemas.microsoft.com/office/powerpoint/2010/main" val="163862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effectLst/>
        </p:spPr>
        <p:txBody>
          <a:bodyPr/>
          <a:lstStyle/>
          <a:p>
            <a:r>
              <a:rPr lang="en-GB" sz="3200" dirty="0"/>
              <a:t>Agency Direction</a:t>
            </a:r>
          </a:p>
        </p:txBody>
      </p:sp>
      <p:sp>
        <p:nvSpPr>
          <p:cNvPr id="3" name="Content Placeholder 2"/>
          <p:cNvSpPr>
            <a:spLocks noGrp="1"/>
          </p:cNvSpPr>
          <p:nvPr>
            <p:ph sz="quarter" idx="14"/>
          </p:nvPr>
        </p:nvSpPr>
        <p:spPr/>
        <p:txBody>
          <a:bodyPr/>
          <a:lstStyle/>
          <a:p>
            <a:endParaRPr lang="fr-CH" dirty="0"/>
          </a:p>
          <a:p>
            <a:endParaRPr lang="en-US" dirty="0"/>
          </a:p>
        </p:txBody>
      </p:sp>
      <p:pic>
        <p:nvPicPr>
          <p:cNvPr id="5" name="Picture 4"/>
          <p:cNvPicPr>
            <a:picLocks noChangeAspect="1"/>
          </p:cNvPicPr>
          <p:nvPr/>
        </p:nvPicPr>
        <p:blipFill>
          <a:blip r:embed="rId3"/>
          <a:stretch>
            <a:fillRect/>
          </a:stretch>
        </p:blipFill>
        <p:spPr>
          <a:xfrm>
            <a:off x="453232" y="1203088"/>
            <a:ext cx="2641829" cy="2332939"/>
          </a:xfrm>
          <a:prstGeom prst="rect">
            <a:avLst/>
          </a:prstGeom>
        </p:spPr>
      </p:pic>
      <p:sp>
        <p:nvSpPr>
          <p:cNvPr id="7" name="Content Placeholder 2"/>
          <p:cNvSpPr txBox="1">
            <a:spLocks/>
          </p:cNvSpPr>
          <p:nvPr/>
        </p:nvSpPr>
        <p:spPr>
          <a:xfrm>
            <a:off x="5305436" y="1483127"/>
            <a:ext cx="6669741" cy="2008029"/>
          </a:xfrm>
          <a:prstGeom prst="rect">
            <a:avLst/>
          </a:prstGeom>
          <a:noFill/>
          <a:ln w="53975" cap="flat" cmpd="sng" algn="ctr">
            <a:noFill/>
            <a:prstDash val="solid"/>
            <a:bevel/>
          </a:ln>
          <a:effectLst/>
        </p:spPr>
        <p:style>
          <a:lnRef idx="2">
            <a:schemeClr val="accent1"/>
          </a:lnRef>
          <a:fillRef idx="1">
            <a:schemeClr val="lt1"/>
          </a:fillRef>
          <a:effectRef idx="0">
            <a:schemeClr val="accent1"/>
          </a:effectRef>
          <a:fontRef idx="minor">
            <a:schemeClr val="dk1"/>
          </a:fontRef>
        </p:style>
        <p:txBody>
          <a:bodyPr/>
          <a:lstStyle>
            <a:lvl1pPr marL="230188" indent="-230188" algn="l" rtl="0" eaLnBrk="0" fontAlgn="base" hangingPunct="0">
              <a:spcBef>
                <a:spcPct val="20000"/>
              </a:spcBef>
              <a:spcAft>
                <a:spcPct val="0"/>
              </a:spcAft>
              <a:buFont typeface="Verdana" pitchFamily="34" charset="0"/>
              <a:defRPr sz="2000">
                <a:solidFill>
                  <a:schemeClr val="dk1"/>
                </a:solidFill>
                <a:latin typeface="+mn-lt"/>
                <a:ea typeface="+mn-ea"/>
                <a:cs typeface="+mn-cs"/>
              </a:defRPr>
            </a:lvl1pPr>
            <a:lvl2pPr marL="573088" indent="-176213" algn="l" rtl="0" eaLnBrk="0" fontAlgn="base" hangingPunct="0">
              <a:spcBef>
                <a:spcPct val="20000"/>
              </a:spcBef>
              <a:spcAft>
                <a:spcPct val="0"/>
              </a:spcAft>
              <a:buChar char="•"/>
              <a:defRPr>
                <a:solidFill>
                  <a:schemeClr val="dk1"/>
                </a:solidFill>
                <a:latin typeface="+mn-lt"/>
                <a:ea typeface="+mn-ea"/>
                <a:cs typeface="+mn-cs"/>
              </a:defRPr>
            </a:lvl2pPr>
            <a:lvl3pPr marL="1025525" indent="-166688" algn="l" rtl="0" eaLnBrk="0" fontAlgn="base" hangingPunct="0">
              <a:spcBef>
                <a:spcPct val="20000"/>
              </a:spcBef>
              <a:spcAft>
                <a:spcPct val="0"/>
              </a:spcAft>
              <a:buChar char="•"/>
              <a:defRPr sz="1600">
                <a:solidFill>
                  <a:schemeClr val="dk1"/>
                </a:solidFill>
                <a:latin typeface="+mn-lt"/>
                <a:ea typeface="+mn-ea"/>
                <a:cs typeface="+mn-cs"/>
              </a:defRPr>
            </a:lvl3pPr>
            <a:lvl4pPr marL="1431925" indent="-176213" algn="l" rtl="0" eaLnBrk="0" fontAlgn="base" hangingPunct="0">
              <a:spcBef>
                <a:spcPct val="20000"/>
              </a:spcBef>
              <a:spcAft>
                <a:spcPct val="0"/>
              </a:spcAft>
              <a:buChar char="•"/>
              <a:defRPr sz="1400">
                <a:solidFill>
                  <a:schemeClr val="dk1"/>
                </a:solidFill>
                <a:latin typeface="+mn-lt"/>
                <a:ea typeface="+mn-ea"/>
                <a:cs typeface="+mn-cs"/>
              </a:defRPr>
            </a:lvl4pPr>
            <a:lvl5pPr marL="1773238" indent="-119063" algn="l" rtl="0" eaLnBrk="0" fontAlgn="base" hangingPunct="0">
              <a:spcBef>
                <a:spcPct val="20000"/>
              </a:spcBef>
              <a:spcAft>
                <a:spcPct val="0"/>
              </a:spcAft>
              <a:defRPr sz="1200">
                <a:solidFill>
                  <a:schemeClr val="dk1"/>
                </a:solidFill>
                <a:latin typeface="+mn-lt"/>
                <a:ea typeface="+mn-ea"/>
                <a:cs typeface="+mn-cs"/>
              </a:defRPr>
            </a:lvl5pPr>
            <a:lvl6pPr marL="2230438" indent="-119063" algn="l" rtl="0" eaLnBrk="1" fontAlgn="base" hangingPunct="1">
              <a:spcBef>
                <a:spcPct val="20000"/>
              </a:spcBef>
              <a:spcAft>
                <a:spcPct val="0"/>
              </a:spcAft>
              <a:defRPr sz="1200">
                <a:solidFill>
                  <a:schemeClr val="dk1"/>
                </a:solidFill>
                <a:latin typeface="+mn-lt"/>
                <a:ea typeface="+mn-ea"/>
                <a:cs typeface="+mn-cs"/>
              </a:defRPr>
            </a:lvl6pPr>
            <a:lvl7pPr marL="2687638" indent="-119063" algn="l" rtl="0" eaLnBrk="1" fontAlgn="base" hangingPunct="1">
              <a:spcBef>
                <a:spcPct val="20000"/>
              </a:spcBef>
              <a:spcAft>
                <a:spcPct val="0"/>
              </a:spcAft>
              <a:defRPr sz="1200">
                <a:solidFill>
                  <a:schemeClr val="dk1"/>
                </a:solidFill>
                <a:latin typeface="+mn-lt"/>
                <a:ea typeface="+mn-ea"/>
                <a:cs typeface="+mn-cs"/>
              </a:defRPr>
            </a:lvl7pPr>
            <a:lvl8pPr marL="3144838" indent="-119063" algn="l" rtl="0" eaLnBrk="1" fontAlgn="base" hangingPunct="1">
              <a:spcBef>
                <a:spcPct val="20000"/>
              </a:spcBef>
              <a:spcAft>
                <a:spcPct val="0"/>
              </a:spcAft>
              <a:defRPr sz="1200">
                <a:solidFill>
                  <a:schemeClr val="dk1"/>
                </a:solidFill>
                <a:latin typeface="+mn-lt"/>
                <a:ea typeface="+mn-ea"/>
                <a:cs typeface="+mn-cs"/>
              </a:defRPr>
            </a:lvl8pPr>
            <a:lvl9pPr marL="3602038" indent="-119063" algn="l" rtl="0" eaLnBrk="1" fontAlgn="base" hangingPunct="1">
              <a:spcBef>
                <a:spcPct val="20000"/>
              </a:spcBef>
              <a:spcAft>
                <a:spcPct val="0"/>
              </a:spcAft>
              <a:defRPr sz="1200">
                <a:solidFill>
                  <a:schemeClr val="dk1"/>
                </a:solidFill>
                <a:latin typeface="+mn-lt"/>
                <a:ea typeface="+mn-ea"/>
                <a:cs typeface="+mn-cs"/>
              </a:defRPr>
            </a:lvl9pPr>
          </a:lstStyle>
          <a:p>
            <a:pPr marL="0" marR="0" lvl="0" indent="0" algn="l" defTabSz="1219170" rtl="0" eaLnBrk="0" fontAlgn="base" latinLnBrk="0" hangingPunct="0">
              <a:lnSpc>
                <a:spcPct val="100000"/>
              </a:lnSpc>
              <a:spcBef>
                <a:spcPts val="0"/>
              </a:spcBef>
              <a:spcAft>
                <a:spcPct val="0"/>
              </a:spcAft>
              <a:buClrTx/>
              <a:buSzTx/>
              <a:buFont typeface="Verdana" pitchFamily="34" charset="0"/>
              <a:buNone/>
              <a:tabLst/>
              <a:defRPr/>
            </a:pPr>
            <a:r>
              <a:rPr kumimoji="0" lang="en-US" sz="2400" b="1" i="0" u="sng" strike="noStrike" kern="1200" cap="none" spc="0" normalizeH="0" baseline="0" noProof="0" dirty="0">
                <a:ln>
                  <a:noFill/>
                </a:ln>
                <a:solidFill>
                  <a:srgbClr val="1F497D"/>
                </a:solidFill>
                <a:effectLst/>
                <a:uLnTx/>
                <a:uFillTx/>
                <a:latin typeface="Arial"/>
                <a:ea typeface="+mn-ea"/>
                <a:cs typeface="+mn-cs"/>
              </a:rPr>
              <a:t>Vision:</a:t>
            </a:r>
            <a:r>
              <a:rPr kumimoji="0" lang="en-US" sz="2133" b="1" i="0" u="none" strike="noStrike" kern="1200" cap="none" spc="0" normalizeH="0" baseline="0" noProof="0" dirty="0">
                <a:ln>
                  <a:noFill/>
                </a:ln>
                <a:solidFill>
                  <a:srgbClr val="1F497D"/>
                </a:solidFill>
                <a:effectLst/>
                <a:uLnTx/>
                <a:uFillTx/>
                <a:latin typeface="Arial"/>
                <a:ea typeface="+mn-ea"/>
                <a:cs typeface="+mn-cs"/>
              </a:rPr>
              <a:t> ... NATO’s premier life cycle management (including acquisition) and services provider, effectively and efficiently delivering integrated capabilities for NATO, its Nations and Partners including support to operations and exercises. </a:t>
            </a:r>
          </a:p>
        </p:txBody>
      </p:sp>
      <p:sp>
        <p:nvSpPr>
          <p:cNvPr id="8" name="Content Placeholder 2"/>
          <p:cNvSpPr txBox="1">
            <a:spLocks/>
          </p:cNvSpPr>
          <p:nvPr/>
        </p:nvSpPr>
        <p:spPr>
          <a:xfrm>
            <a:off x="717177" y="3720059"/>
            <a:ext cx="9582151" cy="2426391"/>
          </a:xfrm>
          <a:prstGeom prst="rect">
            <a:avLst/>
          </a:prstGeom>
          <a:noFill/>
          <a:ln w="53975" cap="flat" cmpd="sng" algn="ctr">
            <a:noFill/>
            <a:prstDash val="solid"/>
            <a:bevel/>
          </a:ln>
          <a:effectLst/>
        </p:spPr>
        <p:style>
          <a:lnRef idx="2">
            <a:schemeClr val="accent1"/>
          </a:lnRef>
          <a:fillRef idx="1">
            <a:schemeClr val="lt1"/>
          </a:fillRef>
          <a:effectRef idx="0">
            <a:schemeClr val="accent1"/>
          </a:effectRef>
          <a:fontRef idx="minor">
            <a:schemeClr val="dk1"/>
          </a:fontRef>
        </p:style>
        <p:txBody>
          <a:bodyPr/>
          <a:lstStyle>
            <a:lvl1pPr marL="230188" indent="-230188" algn="l" rtl="0" eaLnBrk="0" fontAlgn="base" hangingPunct="0">
              <a:spcBef>
                <a:spcPct val="20000"/>
              </a:spcBef>
              <a:spcAft>
                <a:spcPct val="0"/>
              </a:spcAft>
              <a:buFont typeface="Verdana" pitchFamily="34" charset="0"/>
              <a:defRPr sz="2000">
                <a:solidFill>
                  <a:schemeClr val="dk1"/>
                </a:solidFill>
                <a:latin typeface="+mn-lt"/>
                <a:ea typeface="+mn-ea"/>
                <a:cs typeface="+mn-cs"/>
              </a:defRPr>
            </a:lvl1pPr>
            <a:lvl2pPr marL="573088" indent="-176213" algn="l" rtl="0" eaLnBrk="0" fontAlgn="base" hangingPunct="0">
              <a:spcBef>
                <a:spcPct val="20000"/>
              </a:spcBef>
              <a:spcAft>
                <a:spcPct val="0"/>
              </a:spcAft>
              <a:buChar char="•"/>
              <a:defRPr>
                <a:solidFill>
                  <a:schemeClr val="dk1"/>
                </a:solidFill>
                <a:latin typeface="+mn-lt"/>
                <a:ea typeface="+mn-ea"/>
                <a:cs typeface="+mn-cs"/>
              </a:defRPr>
            </a:lvl2pPr>
            <a:lvl3pPr marL="1025525" indent="-166688" algn="l" rtl="0" eaLnBrk="0" fontAlgn="base" hangingPunct="0">
              <a:spcBef>
                <a:spcPct val="20000"/>
              </a:spcBef>
              <a:spcAft>
                <a:spcPct val="0"/>
              </a:spcAft>
              <a:buChar char="•"/>
              <a:defRPr sz="1600">
                <a:solidFill>
                  <a:schemeClr val="dk1"/>
                </a:solidFill>
                <a:latin typeface="+mn-lt"/>
                <a:ea typeface="+mn-ea"/>
                <a:cs typeface="+mn-cs"/>
              </a:defRPr>
            </a:lvl3pPr>
            <a:lvl4pPr marL="1431925" indent="-176213" algn="l" rtl="0" eaLnBrk="0" fontAlgn="base" hangingPunct="0">
              <a:spcBef>
                <a:spcPct val="20000"/>
              </a:spcBef>
              <a:spcAft>
                <a:spcPct val="0"/>
              </a:spcAft>
              <a:buChar char="•"/>
              <a:defRPr sz="1400">
                <a:solidFill>
                  <a:schemeClr val="dk1"/>
                </a:solidFill>
                <a:latin typeface="+mn-lt"/>
                <a:ea typeface="+mn-ea"/>
                <a:cs typeface="+mn-cs"/>
              </a:defRPr>
            </a:lvl4pPr>
            <a:lvl5pPr marL="1773238" indent="-119063" algn="l" rtl="0" eaLnBrk="0" fontAlgn="base" hangingPunct="0">
              <a:spcBef>
                <a:spcPct val="20000"/>
              </a:spcBef>
              <a:spcAft>
                <a:spcPct val="0"/>
              </a:spcAft>
              <a:defRPr sz="1200">
                <a:solidFill>
                  <a:schemeClr val="dk1"/>
                </a:solidFill>
                <a:latin typeface="+mn-lt"/>
                <a:ea typeface="+mn-ea"/>
                <a:cs typeface="+mn-cs"/>
              </a:defRPr>
            </a:lvl5pPr>
            <a:lvl6pPr marL="2230438" indent="-119063" algn="l" rtl="0" eaLnBrk="1" fontAlgn="base" hangingPunct="1">
              <a:spcBef>
                <a:spcPct val="20000"/>
              </a:spcBef>
              <a:spcAft>
                <a:spcPct val="0"/>
              </a:spcAft>
              <a:defRPr sz="1200">
                <a:solidFill>
                  <a:schemeClr val="dk1"/>
                </a:solidFill>
                <a:latin typeface="+mn-lt"/>
                <a:ea typeface="+mn-ea"/>
                <a:cs typeface="+mn-cs"/>
              </a:defRPr>
            </a:lvl6pPr>
            <a:lvl7pPr marL="2687638" indent="-119063" algn="l" rtl="0" eaLnBrk="1" fontAlgn="base" hangingPunct="1">
              <a:spcBef>
                <a:spcPct val="20000"/>
              </a:spcBef>
              <a:spcAft>
                <a:spcPct val="0"/>
              </a:spcAft>
              <a:defRPr sz="1200">
                <a:solidFill>
                  <a:schemeClr val="dk1"/>
                </a:solidFill>
                <a:latin typeface="+mn-lt"/>
                <a:ea typeface="+mn-ea"/>
                <a:cs typeface="+mn-cs"/>
              </a:defRPr>
            </a:lvl7pPr>
            <a:lvl8pPr marL="3144838" indent="-119063" algn="l" rtl="0" eaLnBrk="1" fontAlgn="base" hangingPunct="1">
              <a:spcBef>
                <a:spcPct val="20000"/>
              </a:spcBef>
              <a:spcAft>
                <a:spcPct val="0"/>
              </a:spcAft>
              <a:defRPr sz="1200">
                <a:solidFill>
                  <a:schemeClr val="dk1"/>
                </a:solidFill>
                <a:latin typeface="+mn-lt"/>
                <a:ea typeface="+mn-ea"/>
                <a:cs typeface="+mn-cs"/>
              </a:defRPr>
            </a:lvl8pPr>
            <a:lvl9pPr marL="3602038" indent="-119063" algn="l" rtl="0" eaLnBrk="1" fontAlgn="base" hangingPunct="1">
              <a:spcBef>
                <a:spcPct val="20000"/>
              </a:spcBef>
              <a:spcAft>
                <a:spcPct val="0"/>
              </a:spcAft>
              <a:defRPr sz="1200">
                <a:solidFill>
                  <a:schemeClr val="dk1"/>
                </a:solidFill>
                <a:latin typeface="+mn-lt"/>
                <a:ea typeface="+mn-ea"/>
                <a:cs typeface="+mn-cs"/>
              </a:defRPr>
            </a:lvl9pPr>
          </a:lstStyle>
          <a:p>
            <a:pPr marL="0" marR="0" lvl="0" indent="0" algn="l" defTabSz="1219170" rtl="0" eaLnBrk="0" fontAlgn="base" latinLnBrk="0" hangingPunct="0">
              <a:lnSpc>
                <a:spcPct val="100000"/>
              </a:lnSpc>
              <a:spcBef>
                <a:spcPts val="0"/>
              </a:spcBef>
              <a:spcAft>
                <a:spcPct val="0"/>
              </a:spcAft>
              <a:buClrTx/>
              <a:buSzTx/>
              <a:buFont typeface="Verdana" pitchFamily="34" charset="0"/>
              <a:buNone/>
              <a:tabLst/>
              <a:defRPr/>
            </a:pPr>
            <a:r>
              <a:rPr kumimoji="0" lang="en-US" sz="2400" b="1" i="0" u="sng" strike="noStrike" kern="1200" cap="none" spc="0" normalizeH="0" baseline="0" noProof="0" dirty="0">
                <a:ln>
                  <a:noFill/>
                </a:ln>
                <a:solidFill>
                  <a:srgbClr val="1F497D"/>
                </a:solidFill>
                <a:effectLst/>
                <a:uLnTx/>
                <a:uFillTx/>
                <a:latin typeface="Arial"/>
                <a:ea typeface="+mn-ea"/>
                <a:cs typeface="+mn-cs"/>
              </a:rPr>
              <a:t>Mission</a:t>
            </a:r>
            <a:r>
              <a:rPr kumimoji="0" lang="en-US" sz="2400" b="1" i="0" u="none" strike="noStrike" kern="1200" cap="none" spc="0" normalizeH="0" baseline="0" noProof="0" dirty="0">
                <a:ln>
                  <a:noFill/>
                </a:ln>
                <a:solidFill>
                  <a:srgbClr val="1F497D"/>
                </a:solidFill>
                <a:effectLst/>
                <a:uLnTx/>
                <a:uFillTx/>
                <a:latin typeface="Arial"/>
                <a:ea typeface="+mn-ea"/>
                <a:cs typeface="+mn-cs"/>
              </a:rPr>
              <a:t>:</a:t>
            </a:r>
            <a:r>
              <a:rPr kumimoji="0" lang="en-US" sz="2133" b="1" i="0" u="none" strike="noStrike" kern="1200" cap="none" spc="0" normalizeH="0" baseline="0" noProof="0" dirty="0">
                <a:ln>
                  <a:noFill/>
                </a:ln>
                <a:solidFill>
                  <a:srgbClr val="1F497D"/>
                </a:solidFill>
                <a:effectLst/>
                <a:uLnTx/>
                <a:uFillTx/>
                <a:latin typeface="Arial"/>
                <a:ea typeface="+mn-ea"/>
                <a:cs typeface="+mn-cs"/>
              </a:rPr>
              <a:t> … provide responsive, effective and cost-efficient acquisition, including armaments procurement; logistics; operational and systems support and services to the Allies, NATO Military Authorities and partner nations, individually and collectively, in time of peace, crisis and war, </a:t>
            </a:r>
          </a:p>
          <a:p>
            <a:pPr marL="0" marR="0" lvl="0" indent="0" algn="r" defTabSz="1219170" rtl="0" eaLnBrk="0" fontAlgn="base" latinLnBrk="0" hangingPunct="0">
              <a:lnSpc>
                <a:spcPct val="100000"/>
              </a:lnSpc>
              <a:spcBef>
                <a:spcPts val="0"/>
              </a:spcBef>
              <a:spcAft>
                <a:spcPct val="0"/>
              </a:spcAft>
              <a:buClrTx/>
              <a:buSzTx/>
              <a:buFont typeface="Verdana" pitchFamily="34" charset="0"/>
              <a:buNone/>
              <a:tabLst/>
              <a:defRPr/>
            </a:pPr>
            <a:r>
              <a:rPr kumimoji="0" lang="en-US" sz="2133" b="1" i="0" u="none" strike="noStrike" kern="1200" cap="none" spc="0" normalizeH="0" baseline="0" noProof="0" dirty="0">
                <a:ln>
                  <a:noFill/>
                </a:ln>
                <a:solidFill>
                  <a:srgbClr val="1F497D"/>
                </a:solidFill>
                <a:effectLst/>
                <a:uLnTx/>
                <a:uFillTx/>
                <a:latin typeface="Arial"/>
                <a:ea typeface="+mn-ea"/>
                <a:cs typeface="+mn-cs"/>
              </a:rPr>
              <a:t>… maximize the ability and flexibility of their armed forces, contingents, and other relevant organisations, within the guidance provided by the NAC, to execute their core missions. </a:t>
            </a:r>
          </a:p>
        </p:txBody>
      </p:sp>
      <p:pic>
        <p:nvPicPr>
          <p:cNvPr id="10" name="Picture 9"/>
          <p:cNvPicPr>
            <a:picLocks noChangeAspect="1"/>
          </p:cNvPicPr>
          <p:nvPr/>
        </p:nvPicPr>
        <p:blipFill>
          <a:blip r:embed="rId4"/>
          <a:stretch>
            <a:fillRect/>
          </a:stretch>
        </p:blipFill>
        <p:spPr>
          <a:xfrm>
            <a:off x="217107" y="5975286"/>
            <a:ext cx="3584759" cy="382049"/>
          </a:xfrm>
          <a:prstGeom prst="rect">
            <a:avLst/>
          </a:prstGeom>
        </p:spPr>
      </p:pic>
      <p:sp>
        <p:nvSpPr>
          <p:cNvPr id="11" name="Footer Placeholder 10"/>
          <p:cNvSpPr>
            <a:spLocks noGrp="1"/>
          </p:cNvSpPr>
          <p:nvPr>
            <p:ph type="ftr" sz="quarter" idx="16"/>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err="1">
                <a:ln>
                  <a:noFill/>
                </a:ln>
                <a:solidFill>
                  <a:srgbClr val="00408B"/>
                </a:solidFill>
                <a:effectLst/>
                <a:uLnTx/>
                <a:uFillTx/>
                <a:latin typeface="Arial"/>
                <a:ea typeface="ＭＳ Ｐゴシック" pitchFamily="1" charset="-128"/>
                <a:cs typeface="+mn-cs"/>
              </a:rPr>
              <a:t>Mr</a:t>
            </a:r>
            <a:r>
              <a:rPr kumimoji="0" lang="en-US" sz="1600" b="1" i="0" u="none" strike="noStrike" kern="1200" cap="none" spc="0" normalizeH="0" baseline="0" noProof="0" dirty="0">
                <a:ln>
                  <a:noFill/>
                </a:ln>
                <a:solidFill>
                  <a:srgbClr val="00408B"/>
                </a:solidFill>
                <a:effectLst/>
                <a:uLnTx/>
                <a:uFillTx/>
                <a:latin typeface="Arial"/>
                <a:ea typeface="ＭＳ Ｐゴシック" pitchFamily="1" charset="-128"/>
                <a:cs typeface="+mn-cs"/>
              </a:rPr>
              <a:t> Patrick FESQUET - Director of Procurement</a:t>
            </a:r>
            <a:endParaRPr kumimoji="0" lang="en-GB" sz="1600" b="1" i="0" u="none" strike="noStrike" kern="1200" cap="none" spc="0" normalizeH="0" baseline="0" noProof="0" dirty="0">
              <a:ln>
                <a:noFill/>
              </a:ln>
              <a:solidFill>
                <a:srgbClr val="00408B"/>
              </a:solidFill>
              <a:effectLst/>
              <a:uLnTx/>
              <a:uFillTx/>
              <a:latin typeface="Arial"/>
              <a:ea typeface="ＭＳ Ｐゴシック" pitchFamily="1" charset="-128"/>
              <a:cs typeface="+mn-cs"/>
            </a:endParaRPr>
          </a:p>
        </p:txBody>
      </p:sp>
      <p:sp>
        <p:nvSpPr>
          <p:cNvPr id="12" name="Slide Number Placeholder 11"/>
          <p:cNvSpPr>
            <a:spLocks noGrp="1"/>
          </p:cNvSpPr>
          <p:nvPr>
            <p:ph type="sldNum" sz="quarter" idx="17"/>
          </p:nvPr>
        </p:nvSpPr>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4DB7C74A-122D-490F-AD75-4EBE7750614B}" type="slidenum">
              <a:rPr kumimoji="0" lang="en-GB" sz="1600" b="1" i="0" u="none" strike="noStrike" kern="1200" cap="none" spc="0" normalizeH="0" baseline="0" noProof="0" smtClean="0">
                <a:ln>
                  <a:noFill/>
                </a:ln>
                <a:solidFill>
                  <a:srgbClr val="00408B"/>
                </a:solidFill>
                <a:effectLst/>
                <a:uLnTx/>
                <a:uFillTx/>
                <a:latin typeface="Arial"/>
                <a:ea typeface="ＭＳ Ｐゴシック" pitchFamily="1"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15</a:t>
            </a:fld>
            <a:endParaRPr kumimoji="0" lang="en-GB" sz="1600" b="1" i="0" u="none" strike="noStrike" kern="1200" cap="none" spc="0" normalizeH="0" baseline="0" noProof="0" dirty="0">
              <a:ln>
                <a:noFill/>
              </a:ln>
              <a:solidFill>
                <a:srgbClr val="00408B"/>
              </a:solidFill>
              <a:effectLst/>
              <a:uLnTx/>
              <a:uFillTx/>
              <a:latin typeface="Arial"/>
              <a:ea typeface="ＭＳ Ｐゴシック" pitchFamily="1" charset="-128"/>
              <a:cs typeface="+mn-cs"/>
            </a:endParaRPr>
          </a:p>
        </p:txBody>
      </p:sp>
      <p:sp>
        <p:nvSpPr>
          <p:cNvPr id="13" name="Date Placeholder 12"/>
          <p:cNvSpPr>
            <a:spLocks noGrp="1"/>
          </p:cNvSpPr>
          <p:nvPr>
            <p:ph type="dt" sz="half" idx="15"/>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a:ln>
                  <a:noFill/>
                </a:ln>
                <a:solidFill>
                  <a:srgbClr val="00408B"/>
                </a:solidFill>
                <a:effectLst/>
                <a:uLnTx/>
                <a:uFillTx/>
                <a:latin typeface="Arial"/>
                <a:ea typeface="ＭＳ Ｐゴシック" pitchFamily="1" charset="-128"/>
                <a:cs typeface="+mn-cs"/>
              </a:rPr>
              <a:t>NATO UNCLASSIFIED</a:t>
            </a:r>
            <a:endParaRPr kumimoji="0" lang="en-GB" sz="1600" b="1" i="0" u="none" strike="noStrike" kern="1200" cap="none" spc="0" normalizeH="0" baseline="0" noProof="0" dirty="0">
              <a:ln>
                <a:noFill/>
              </a:ln>
              <a:solidFill>
                <a:srgbClr val="00408B"/>
              </a:solidFill>
              <a:effectLst/>
              <a:uLnTx/>
              <a:uFillTx/>
              <a:latin typeface="Arial"/>
              <a:ea typeface="ＭＳ Ｐゴシック" pitchFamily="1" charset="-128"/>
              <a:cs typeface="+mn-cs"/>
            </a:endParaRPr>
          </a:p>
        </p:txBody>
      </p:sp>
    </p:spTree>
    <p:extLst>
      <p:ext uri="{BB962C8B-B14F-4D97-AF65-F5344CB8AC3E}">
        <p14:creationId xmlns:p14="http://schemas.microsoft.com/office/powerpoint/2010/main" val="85577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19649-404A-4488-A775-EA318F2A2162}"/>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8B466208-6119-448F-8AA9-02B7DB871140}"/>
              </a:ext>
            </a:extLst>
          </p:cNvPr>
          <p:cNvSpPr>
            <a:spLocks noGrp="1"/>
          </p:cNvSpPr>
          <p:nvPr>
            <p:ph sz="quarter" idx="14"/>
          </p:nvPr>
        </p:nvSpPr>
        <p:spPr/>
        <p:txBody>
          <a:bodyPr/>
          <a:lstStyle/>
          <a:p>
            <a:endParaRPr lang="en-US"/>
          </a:p>
        </p:txBody>
      </p:sp>
      <p:sp>
        <p:nvSpPr>
          <p:cNvPr id="4" name="Date Placeholder 3">
            <a:extLst>
              <a:ext uri="{FF2B5EF4-FFF2-40B4-BE49-F238E27FC236}">
                <a16:creationId xmlns:a16="http://schemas.microsoft.com/office/drawing/2014/main" id="{AF22E8C4-C463-442A-B8FC-516962E08D64}"/>
              </a:ext>
            </a:extLst>
          </p:cNvPr>
          <p:cNvSpPr>
            <a:spLocks noGrp="1"/>
          </p:cNvSpPr>
          <p:nvPr>
            <p:ph type="dt" sz="half" idx="15"/>
          </p:nvPr>
        </p:nvSpPr>
        <p:spPr/>
        <p:txBody>
          <a:bodyPr/>
          <a:lstStyle/>
          <a:p>
            <a:pPr>
              <a:defRPr/>
            </a:pPr>
            <a:r>
              <a:rPr lang="fr-FR"/>
              <a:t>NATO UNCLASSIFIED</a:t>
            </a:r>
            <a:endParaRPr lang="en-GB" dirty="0"/>
          </a:p>
        </p:txBody>
      </p:sp>
      <p:sp>
        <p:nvSpPr>
          <p:cNvPr id="5" name="Footer Placeholder 4">
            <a:extLst>
              <a:ext uri="{FF2B5EF4-FFF2-40B4-BE49-F238E27FC236}">
                <a16:creationId xmlns:a16="http://schemas.microsoft.com/office/drawing/2014/main" id="{A51A243D-3E18-4E01-ADB0-EBE40D31A80E}"/>
              </a:ext>
            </a:extLst>
          </p:cNvPr>
          <p:cNvSpPr>
            <a:spLocks noGrp="1"/>
          </p:cNvSpPr>
          <p:nvPr>
            <p:ph type="ftr" sz="quarter" idx="16"/>
          </p:nvPr>
        </p:nvSpPr>
        <p:spPr/>
        <p:txBody>
          <a:bodyPr/>
          <a:lstStyle/>
          <a:p>
            <a:pPr>
              <a:defRPr/>
            </a:pPr>
            <a:r>
              <a:rPr lang="en-US"/>
              <a:t>Mr Patrick FESQUET - Director of Procurement</a:t>
            </a:r>
            <a:endParaRPr lang="en-GB" dirty="0"/>
          </a:p>
        </p:txBody>
      </p:sp>
      <p:sp>
        <p:nvSpPr>
          <p:cNvPr id="6" name="Slide Number Placeholder 5">
            <a:extLst>
              <a:ext uri="{FF2B5EF4-FFF2-40B4-BE49-F238E27FC236}">
                <a16:creationId xmlns:a16="http://schemas.microsoft.com/office/drawing/2014/main" id="{DD11EC3D-CFAE-4B84-B0A2-27B869914D8A}"/>
              </a:ext>
            </a:extLst>
          </p:cNvPr>
          <p:cNvSpPr>
            <a:spLocks noGrp="1"/>
          </p:cNvSpPr>
          <p:nvPr>
            <p:ph type="sldNum" sz="quarter" idx="17"/>
          </p:nvPr>
        </p:nvSpPr>
        <p:spPr/>
        <p:txBody>
          <a:bodyPr/>
          <a:lstStyle/>
          <a:p>
            <a:pPr>
              <a:defRPr/>
            </a:pPr>
            <a:fld id="{4DB7C74A-122D-490F-AD75-4EBE7750614B}" type="slidenum">
              <a:rPr lang="en-GB" smtClean="0"/>
              <a:pPr>
                <a:defRPr/>
              </a:pPr>
              <a:t>16</a:t>
            </a:fld>
            <a:endParaRPr lang="en-GB" dirty="0"/>
          </a:p>
        </p:txBody>
      </p:sp>
      <p:pic>
        <p:nvPicPr>
          <p:cNvPr id="1026" name="Picture 2">
            <a:extLst>
              <a:ext uri="{FF2B5EF4-FFF2-40B4-BE49-F238E27FC236}">
                <a16:creationId xmlns:a16="http://schemas.microsoft.com/office/drawing/2014/main" id="{204F339F-C454-4978-B263-C9A6FFE42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1285875"/>
            <a:ext cx="73818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3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7FDDE-0758-4A69-899B-48E05EF168ED}"/>
              </a:ext>
            </a:extLst>
          </p:cNvPr>
          <p:cNvPicPr>
            <a:picLocks noChangeAspect="1"/>
          </p:cNvPicPr>
          <p:nvPr/>
        </p:nvPicPr>
        <p:blipFill rotWithShape="1">
          <a:blip r:embed="rId2"/>
          <a:srcRect t="9960" r="2410" b="25623"/>
          <a:stretch/>
        </p:blipFill>
        <p:spPr>
          <a:xfrm>
            <a:off x="146891" y="1410160"/>
            <a:ext cx="11898217" cy="4417764"/>
          </a:xfrm>
          <a:prstGeom prst="rect">
            <a:avLst/>
          </a:prstGeom>
        </p:spPr>
      </p:pic>
      <p:sp>
        <p:nvSpPr>
          <p:cNvPr id="8" name="Rectangle 7">
            <a:extLst>
              <a:ext uri="{FF2B5EF4-FFF2-40B4-BE49-F238E27FC236}">
                <a16:creationId xmlns:a16="http://schemas.microsoft.com/office/drawing/2014/main" id="{7581E681-ECA0-4F50-A7F4-DF47DB8C3B0E}"/>
              </a:ext>
            </a:extLst>
          </p:cNvPr>
          <p:cNvSpPr/>
          <p:nvPr/>
        </p:nvSpPr>
        <p:spPr bwMode="auto">
          <a:xfrm>
            <a:off x="4957590" y="1514819"/>
            <a:ext cx="5894024" cy="908892"/>
          </a:xfrm>
          <a:prstGeom prst="rect">
            <a:avLst/>
          </a:prstGeom>
          <a:solidFill>
            <a:srgbClr val="0B345F"/>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a:ln>
                <a:noFill/>
              </a:ln>
              <a:solidFill>
                <a:schemeClr val="bg2"/>
              </a:solidFill>
              <a:effectLst/>
              <a:latin typeface="Arial" charset="0"/>
            </a:endParaRPr>
          </a:p>
        </p:txBody>
      </p:sp>
      <p:pic>
        <p:nvPicPr>
          <p:cNvPr id="11" name="Picture 10">
            <a:extLst>
              <a:ext uri="{FF2B5EF4-FFF2-40B4-BE49-F238E27FC236}">
                <a16:creationId xmlns:a16="http://schemas.microsoft.com/office/drawing/2014/main" id="{202ACC18-FB0D-4FA3-8FB0-6BF84DD508CA}"/>
              </a:ext>
            </a:extLst>
          </p:cNvPr>
          <p:cNvPicPr>
            <a:picLocks noChangeAspect="1"/>
          </p:cNvPicPr>
          <p:nvPr/>
        </p:nvPicPr>
        <p:blipFill>
          <a:blip r:embed="rId3"/>
          <a:stretch>
            <a:fillRect/>
          </a:stretch>
        </p:blipFill>
        <p:spPr>
          <a:xfrm>
            <a:off x="146891" y="646131"/>
            <a:ext cx="11900423" cy="4419983"/>
          </a:xfrm>
          <a:prstGeom prst="rect">
            <a:avLst/>
          </a:prstGeom>
        </p:spPr>
      </p:pic>
    </p:spTree>
    <p:extLst>
      <p:ext uri="{BB962C8B-B14F-4D97-AF65-F5344CB8AC3E}">
        <p14:creationId xmlns:p14="http://schemas.microsoft.com/office/powerpoint/2010/main" val="342161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3348-153E-44FE-9E1A-2C2F71C29D74}"/>
              </a:ext>
            </a:extLst>
          </p:cNvPr>
          <p:cNvSpPr>
            <a:spLocks noGrp="1"/>
          </p:cNvSpPr>
          <p:nvPr>
            <p:ph type="title"/>
          </p:nvPr>
        </p:nvSpPr>
        <p:spPr/>
        <p:txBody>
          <a:bodyPr/>
          <a:lstStyle/>
          <a:p>
            <a:endParaRPr lang="en-US"/>
          </a:p>
        </p:txBody>
      </p:sp>
      <p:pic>
        <p:nvPicPr>
          <p:cNvPr id="3074" name="Picture 2" descr="Image result for nato israel">
            <a:extLst>
              <a:ext uri="{FF2B5EF4-FFF2-40B4-BE49-F238E27FC236}">
                <a16:creationId xmlns:a16="http://schemas.microsoft.com/office/drawing/2014/main" id="{4244E1E8-CDA3-4480-8B4E-107410809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6096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ato israel">
            <a:extLst>
              <a:ext uri="{FF2B5EF4-FFF2-40B4-BE49-F238E27FC236}">
                <a16:creationId xmlns:a16="http://schemas.microsoft.com/office/drawing/2014/main" id="{B2E153B3-B48A-4210-B74A-85C387F361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1000" y="2810669"/>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ato israel">
            <a:extLst>
              <a:ext uri="{FF2B5EF4-FFF2-40B4-BE49-F238E27FC236}">
                <a16:creationId xmlns:a16="http://schemas.microsoft.com/office/drawing/2014/main" id="{D034E83B-EA32-4D56-B81B-CA8EFE2D9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0" y="1600200"/>
            <a:ext cx="64389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ato israel">
            <a:extLst>
              <a:ext uri="{FF2B5EF4-FFF2-40B4-BE49-F238E27FC236}">
                <a16:creationId xmlns:a16="http://schemas.microsoft.com/office/drawing/2014/main" id="{AE77A310-B0DA-45DD-A89E-0C1875924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1538288"/>
            <a:ext cx="63531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5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A005725-09A5-418A-9BF3-F33CB04E4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57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BAD62703-286A-4116-9D7A-763409974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481263"/>
            <a:ext cx="24193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772FD63-2C08-4A50-BD0F-804C567FD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095500"/>
            <a:ext cx="63150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a:extLst>
              <a:ext uri="{FF2B5EF4-FFF2-40B4-BE49-F238E27FC236}">
                <a16:creationId xmlns:a16="http://schemas.microsoft.com/office/drawing/2014/main" id="{DAC771D0-FE23-4C0C-A4FF-0EE00AB48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5626" y="-139489"/>
            <a:ext cx="6315075" cy="754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6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9E9-B104-406B-B2D4-E068F8441AD1}"/>
              </a:ext>
            </a:extLst>
          </p:cNvPr>
          <p:cNvSpPr>
            <a:spLocks noGrp="1"/>
          </p:cNvSpPr>
          <p:nvPr>
            <p:ph type="title"/>
          </p:nvPr>
        </p:nvSpPr>
        <p:spPr/>
        <p:txBody>
          <a:bodyPr/>
          <a:lstStyle/>
          <a:p>
            <a:endParaRPr lang="en-US"/>
          </a:p>
        </p:txBody>
      </p:sp>
      <p:pic>
        <p:nvPicPr>
          <p:cNvPr id="6146" name="Picture 2">
            <a:extLst>
              <a:ext uri="{FF2B5EF4-FFF2-40B4-BE49-F238E27FC236}">
                <a16:creationId xmlns:a16="http://schemas.microsoft.com/office/drawing/2014/main" id="{B33B2410-A475-4EAD-B8D3-C41096D8A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71975" cy="666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id="{D10A1A46-296B-4FFF-B030-D125238A7C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0650" y="2724944"/>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lated image">
            <a:extLst>
              <a:ext uri="{FF2B5EF4-FFF2-40B4-BE49-F238E27FC236}">
                <a16:creationId xmlns:a16="http://schemas.microsoft.com/office/drawing/2014/main" id="{CA2CF90C-646C-4A72-A6F1-7C95E5C2C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684" y="135535"/>
            <a:ext cx="5554116" cy="311030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lated image">
            <a:extLst>
              <a:ext uri="{FF2B5EF4-FFF2-40B4-BE49-F238E27FC236}">
                <a16:creationId xmlns:a16="http://schemas.microsoft.com/office/drawing/2014/main" id="{2107D184-13DC-4D4A-84A0-70716A96D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lated image">
            <a:extLst>
              <a:ext uri="{FF2B5EF4-FFF2-40B4-BE49-F238E27FC236}">
                <a16:creationId xmlns:a16="http://schemas.microsoft.com/office/drawing/2014/main" id="{8D1E9557-AA6F-464A-B9CD-632DF42226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0"/>
            <a:ext cx="7485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4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DB91E629-6647-4FC5-B74A-21FE6F134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636" y="735994"/>
            <a:ext cx="8093726" cy="5386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409CF4-35CC-44D9-94DF-1A8D7462B772}"/>
              </a:ext>
            </a:extLst>
          </p:cNvPr>
          <p:cNvSpPr txBox="1"/>
          <p:nvPr/>
        </p:nvSpPr>
        <p:spPr>
          <a:xfrm>
            <a:off x="1013552" y="176270"/>
            <a:ext cx="2577947" cy="369332"/>
          </a:xfrm>
          <a:prstGeom prst="rect">
            <a:avLst/>
          </a:prstGeom>
          <a:noFill/>
        </p:spPr>
        <p:txBody>
          <a:bodyPr wrap="square" rtlCol="0">
            <a:spAutoFit/>
          </a:bodyPr>
          <a:lstStyle/>
          <a:p>
            <a:r>
              <a:rPr lang="en-US" dirty="0"/>
              <a:t>DASBOARD </a:t>
            </a:r>
            <a:r>
              <a:rPr lang="en-US" dirty="0" err="1"/>
              <a:t>ceceg</a:t>
            </a:r>
            <a:endParaRPr lang="en-US" dirty="0"/>
          </a:p>
        </p:txBody>
      </p:sp>
      <p:pic>
        <p:nvPicPr>
          <p:cNvPr id="5" name="Picture 4">
            <a:extLst>
              <a:ext uri="{FF2B5EF4-FFF2-40B4-BE49-F238E27FC236}">
                <a16:creationId xmlns:a16="http://schemas.microsoft.com/office/drawing/2014/main" id="{776AFA84-03BF-4CF5-B87B-E3C80C9592D8}"/>
              </a:ext>
            </a:extLst>
          </p:cNvPr>
          <p:cNvPicPr>
            <a:picLocks noChangeAspect="1"/>
          </p:cNvPicPr>
          <p:nvPr/>
        </p:nvPicPr>
        <p:blipFill>
          <a:blip r:embed="rId3"/>
          <a:stretch>
            <a:fillRect/>
          </a:stretch>
        </p:blipFill>
        <p:spPr>
          <a:xfrm>
            <a:off x="162499" y="2071170"/>
            <a:ext cx="4610559" cy="4610559"/>
          </a:xfrm>
          <a:prstGeom prst="rect">
            <a:avLst/>
          </a:prstGeom>
        </p:spPr>
      </p:pic>
    </p:spTree>
    <p:extLst>
      <p:ext uri="{BB962C8B-B14F-4D97-AF65-F5344CB8AC3E}">
        <p14:creationId xmlns:p14="http://schemas.microsoft.com/office/powerpoint/2010/main" val="3247130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9EECE-A89C-4556-BD92-220B8F9F9D03}"/>
              </a:ext>
            </a:extLst>
          </p:cNvPr>
          <p:cNvPicPr>
            <a:picLocks noChangeAspect="1"/>
          </p:cNvPicPr>
          <p:nvPr/>
        </p:nvPicPr>
        <p:blipFill rotWithShape="1">
          <a:blip r:embed="rId2"/>
          <a:srcRect t="9960" r="2410" b="25623"/>
          <a:stretch/>
        </p:blipFill>
        <p:spPr>
          <a:xfrm>
            <a:off x="323163" y="1476262"/>
            <a:ext cx="11898217" cy="4417764"/>
          </a:xfrm>
          <a:prstGeom prst="rect">
            <a:avLst/>
          </a:prstGeom>
        </p:spPr>
      </p:pic>
      <p:sp>
        <p:nvSpPr>
          <p:cNvPr id="5" name="Rectangle 4">
            <a:extLst>
              <a:ext uri="{FF2B5EF4-FFF2-40B4-BE49-F238E27FC236}">
                <a16:creationId xmlns:a16="http://schemas.microsoft.com/office/drawing/2014/main" id="{907B1124-84D8-4F13-990B-AD8E69F8F3E9}"/>
              </a:ext>
            </a:extLst>
          </p:cNvPr>
          <p:cNvSpPr/>
          <p:nvPr/>
        </p:nvSpPr>
        <p:spPr bwMode="auto">
          <a:xfrm>
            <a:off x="2005069" y="1547870"/>
            <a:ext cx="9011797" cy="908892"/>
          </a:xfrm>
          <a:prstGeom prst="rect">
            <a:avLst/>
          </a:prstGeom>
          <a:solidFill>
            <a:srgbClr val="0B345F"/>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he-IL" sz="4000" b="1" i="0" u="none" strike="noStrike" cap="none" normalizeH="0" baseline="0" dirty="0">
                <a:ln>
                  <a:noFill/>
                </a:ln>
                <a:solidFill>
                  <a:schemeClr val="bg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  נסיעת רח"ט תוה"ד </a:t>
            </a:r>
            <a:r>
              <a:rPr lang="he-IL" sz="4000" b="1" dirty="0">
                <a:solidFill>
                  <a:schemeClr val="bg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למפקדת נאט"ו</a:t>
            </a:r>
            <a:endParaRPr kumimoji="0" lang="en-US" sz="4000" b="1" i="0" u="none" strike="noStrike" cap="none" normalizeH="0" baseline="0" dirty="0">
              <a:ln>
                <a:noFill/>
              </a:ln>
              <a:solidFill>
                <a:schemeClr val="bg2"/>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7447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656073-34D8-43DA-BF95-4ED38B6059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631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629E-D83D-41FE-9A04-C1529A66F983}"/>
              </a:ext>
            </a:extLst>
          </p:cNvPr>
          <p:cNvSpPr>
            <a:spLocks noGrp="1"/>
          </p:cNvSpPr>
          <p:nvPr>
            <p:ph type="title"/>
          </p:nvPr>
        </p:nvSpPr>
        <p:spPr>
          <a:xfrm>
            <a:off x="4965430" y="629268"/>
            <a:ext cx="6586491" cy="1286160"/>
          </a:xfrm>
        </p:spPr>
        <p:txBody>
          <a:bodyPr anchor="b">
            <a:normAutofit/>
          </a:bodyPr>
          <a:lstStyle/>
          <a:p>
            <a:endParaRPr lang="en-US"/>
          </a:p>
        </p:txBody>
      </p:sp>
      <p:pic>
        <p:nvPicPr>
          <p:cNvPr id="4" name="Picture 3">
            <a:extLst>
              <a:ext uri="{FF2B5EF4-FFF2-40B4-BE49-F238E27FC236}">
                <a16:creationId xmlns:a16="http://schemas.microsoft.com/office/drawing/2014/main" id="{DD46B15E-9777-40C2-9899-06A4E478E7D1}"/>
              </a:ext>
            </a:extLst>
          </p:cNvPr>
          <p:cNvPicPr>
            <a:picLocks noChangeAspect="1"/>
          </p:cNvPicPr>
          <p:nvPr/>
        </p:nvPicPr>
        <p:blipFill rotWithShape="1">
          <a:blip r:embed="rId2"/>
          <a:srcRect l="1867" r="800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A816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21804D0-FE0B-4B56-86C8-48561C51B8F4}"/>
              </a:ext>
            </a:extLst>
          </p:cNvPr>
          <p:cNvSpPr>
            <a:spLocks noGrp="1"/>
          </p:cNvSpPr>
          <p:nvPr>
            <p:ph idx="1"/>
          </p:nvPr>
        </p:nvSpPr>
        <p:spPr>
          <a:xfrm>
            <a:off x="4965431" y="2438400"/>
            <a:ext cx="6586489" cy="3785419"/>
          </a:xfrm>
        </p:spPr>
        <p:txBody>
          <a:bodyPr>
            <a:normAutofit/>
          </a:bodyPr>
          <a:lstStyle/>
          <a:p>
            <a:endParaRPr lang="en-US" sz="2000"/>
          </a:p>
        </p:txBody>
      </p:sp>
    </p:spTree>
    <p:extLst>
      <p:ext uri="{BB962C8B-B14F-4D97-AF65-F5344CB8AC3E}">
        <p14:creationId xmlns:p14="http://schemas.microsoft.com/office/powerpoint/2010/main" val="139482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0848B9B-527F-40BD-98D0-D491D21F32A6}"/>
              </a:ext>
            </a:extLst>
          </p:cNvPr>
          <p:cNvSpPr>
            <a:spLocks noGrp="1" noChangeArrowheads="1"/>
          </p:cNvSpPr>
          <p:nvPr>
            <p:ph type="title" idx="4294967295"/>
          </p:nvPr>
        </p:nvSpPr>
        <p:spPr>
          <a:xfrm>
            <a:off x="3289300" y="304800"/>
            <a:ext cx="6172200" cy="990600"/>
          </a:xfrm>
        </p:spPr>
        <p:txBody>
          <a:bodyPr anchor="ctr">
            <a:normAutofit fontScale="90000"/>
          </a:bodyPr>
          <a:lstStyle/>
          <a:p>
            <a:pPr algn="ctr" eaLnBrk="1" hangingPunct="1">
              <a:defRPr/>
            </a:pPr>
            <a:r>
              <a:rPr lang="en-US" sz="4000" b="1" i="1" dirty="0">
                <a:solidFill>
                  <a:srgbClr val="3366CC"/>
                </a:solidFill>
                <a:effectLst>
                  <a:outerShdw blurRad="38100" dist="38100" dir="2700000" algn="tl">
                    <a:srgbClr val="C0C0C0"/>
                  </a:outerShdw>
                </a:effectLst>
                <a:latin typeface="Arial" charset="0"/>
              </a:rPr>
              <a:t>NATO</a:t>
            </a:r>
            <a:br>
              <a:rPr lang="en-US" sz="4000" b="1" i="1" dirty="0">
                <a:solidFill>
                  <a:srgbClr val="3366CC"/>
                </a:solidFill>
                <a:effectLst>
                  <a:outerShdw blurRad="38100" dist="38100" dir="2700000" algn="tl">
                    <a:srgbClr val="C0C0C0"/>
                  </a:outerShdw>
                </a:effectLst>
                <a:latin typeface="Arial" charset="0"/>
              </a:rPr>
            </a:br>
            <a:r>
              <a:rPr lang="en-US" sz="3600" b="1" i="1" dirty="0">
                <a:solidFill>
                  <a:srgbClr val="3366CC"/>
                </a:solidFill>
                <a:effectLst>
                  <a:outerShdw blurRad="38100" dist="38100" dir="2700000" algn="tl">
                    <a:srgbClr val="C0C0C0"/>
                  </a:outerShdw>
                </a:effectLst>
                <a:latin typeface="Arial" charset="0"/>
              </a:rPr>
              <a:t>WORKING STRUCTURE</a:t>
            </a:r>
          </a:p>
        </p:txBody>
      </p:sp>
      <p:grpSp>
        <p:nvGrpSpPr>
          <p:cNvPr id="24579" name="Group 33">
            <a:extLst>
              <a:ext uri="{FF2B5EF4-FFF2-40B4-BE49-F238E27FC236}">
                <a16:creationId xmlns:a16="http://schemas.microsoft.com/office/drawing/2014/main" id="{A29A8E33-9E95-41A0-9F32-42D45917C546}"/>
              </a:ext>
            </a:extLst>
          </p:cNvPr>
          <p:cNvGrpSpPr>
            <a:grpSpLocks/>
          </p:cNvGrpSpPr>
          <p:nvPr/>
        </p:nvGrpSpPr>
        <p:grpSpPr bwMode="auto">
          <a:xfrm>
            <a:off x="2209800" y="1828800"/>
            <a:ext cx="8305800" cy="4419600"/>
            <a:chOff x="892175" y="1598612"/>
            <a:chExt cx="8156575" cy="4459220"/>
          </a:xfrm>
        </p:grpSpPr>
        <p:sp>
          <p:nvSpPr>
            <p:cNvPr id="24580" name="Oval 1">
              <a:extLst>
                <a:ext uri="{FF2B5EF4-FFF2-40B4-BE49-F238E27FC236}">
                  <a16:creationId xmlns:a16="http://schemas.microsoft.com/office/drawing/2014/main" id="{B82FD5AE-D4D1-41AB-94E5-616875622967}"/>
                </a:ext>
              </a:extLst>
            </p:cNvPr>
            <p:cNvSpPr>
              <a:spLocks noChangeArrowheads="1"/>
            </p:cNvSpPr>
            <p:nvPr/>
          </p:nvSpPr>
          <p:spPr bwMode="auto">
            <a:xfrm>
              <a:off x="3886381" y="1598612"/>
              <a:ext cx="1752782" cy="756825"/>
            </a:xfrm>
            <a:prstGeom prst="ellipse">
              <a:avLst/>
            </a:prstGeom>
            <a:solidFill>
              <a:srgbClr val="33CCFF"/>
            </a:solidFill>
            <a:ln w="57150">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latin typeface="Arial" panose="020B0604020202020204" pitchFamily="34" charset="0"/>
                </a:rPr>
                <a:t>MEMBER COUNTRIES</a:t>
              </a:r>
            </a:p>
          </p:txBody>
        </p:sp>
        <p:sp>
          <p:nvSpPr>
            <p:cNvPr id="24581" name="Rounded Rectangle 2">
              <a:extLst>
                <a:ext uri="{FF2B5EF4-FFF2-40B4-BE49-F238E27FC236}">
                  <a16:creationId xmlns:a16="http://schemas.microsoft.com/office/drawing/2014/main" id="{6CBBEBF9-ED2A-408E-A879-812B11D43293}"/>
                </a:ext>
              </a:extLst>
            </p:cNvPr>
            <p:cNvSpPr>
              <a:spLocks noChangeArrowheads="1"/>
            </p:cNvSpPr>
            <p:nvPr/>
          </p:nvSpPr>
          <p:spPr bwMode="auto">
            <a:xfrm>
              <a:off x="1663743" y="2798309"/>
              <a:ext cx="1561506" cy="584071"/>
            </a:xfrm>
            <a:prstGeom prst="roundRect">
              <a:avLst>
                <a:gd name="adj" fmla="val 16667"/>
              </a:avLst>
            </a:prstGeom>
            <a:solidFill>
              <a:srgbClr val="FF5050"/>
            </a:solidFill>
            <a:ln w="38100">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solidFill>
                    <a:schemeClr val="bg1"/>
                  </a:solidFill>
                  <a:latin typeface="Arial" panose="020B0604020202020204" pitchFamily="34" charset="0"/>
                </a:rPr>
                <a:t>NATO Delegations</a:t>
              </a:r>
            </a:p>
          </p:txBody>
        </p:sp>
        <p:sp>
          <p:nvSpPr>
            <p:cNvPr id="7" name="Rounded Rectangle 6">
              <a:extLst>
                <a:ext uri="{FF2B5EF4-FFF2-40B4-BE49-F238E27FC236}">
                  <a16:creationId xmlns:a16="http://schemas.microsoft.com/office/drawing/2014/main" id="{3C544208-9D4F-4E45-B177-A388D7888340}"/>
                </a:ext>
              </a:extLst>
            </p:cNvPr>
            <p:cNvSpPr/>
            <p:nvPr/>
          </p:nvSpPr>
          <p:spPr bwMode="auto">
            <a:xfrm>
              <a:off x="6208291" y="2783893"/>
              <a:ext cx="1750733" cy="584071"/>
            </a:xfrm>
            <a:prstGeom prst="roundRect">
              <a:avLst/>
            </a:prstGeom>
            <a:solidFill>
              <a:schemeClr val="accent2">
                <a:lumMod val="60000"/>
                <a:lumOff val="40000"/>
              </a:schemeClr>
            </a:solidFill>
            <a:ln w="38100">
              <a:solidFill>
                <a:schemeClr val="tx1"/>
              </a:solidFill>
            </a:ln>
            <a:effectLst/>
          </p:spPr>
          <p:txBody>
            <a:bodyPr>
              <a:spAutoFit/>
            </a:bodyPr>
            <a:lstStyle/>
            <a:p>
              <a:pPr algn="ctr" eaLnBrk="0" hangingPunct="0">
                <a:spcBef>
                  <a:spcPct val="50000"/>
                </a:spcBef>
                <a:defRPr/>
              </a:pPr>
              <a:r>
                <a:rPr lang="en-US" sz="1400" b="1" dirty="0">
                  <a:latin typeface="Arial" pitchFamily="34" charset="0"/>
                </a:rPr>
                <a:t>MILITARY </a:t>
              </a:r>
            </a:p>
            <a:p>
              <a:pPr algn="ctr" eaLnBrk="0" hangingPunct="0">
                <a:defRPr/>
              </a:pPr>
              <a:r>
                <a:rPr lang="en-US" sz="1400" b="1" dirty="0">
                  <a:latin typeface="Arial" pitchFamily="34" charset="0"/>
                </a:rPr>
                <a:t>Representatives</a:t>
              </a:r>
            </a:p>
          </p:txBody>
        </p:sp>
        <p:sp>
          <p:nvSpPr>
            <p:cNvPr id="24583" name="Rounded Rectangle 8">
              <a:extLst>
                <a:ext uri="{FF2B5EF4-FFF2-40B4-BE49-F238E27FC236}">
                  <a16:creationId xmlns:a16="http://schemas.microsoft.com/office/drawing/2014/main" id="{E03DFAEC-9C97-44F5-8C08-D18A236A0331}"/>
                </a:ext>
              </a:extLst>
            </p:cNvPr>
            <p:cNvSpPr>
              <a:spLocks noChangeArrowheads="1"/>
            </p:cNvSpPr>
            <p:nvPr/>
          </p:nvSpPr>
          <p:spPr bwMode="auto">
            <a:xfrm>
              <a:off x="6095666" y="4655219"/>
              <a:ext cx="2057514" cy="343572"/>
            </a:xfrm>
            <a:prstGeom prst="roundRect">
              <a:avLst>
                <a:gd name="adj" fmla="val 16667"/>
              </a:avLst>
            </a:prstGeom>
            <a:solidFill>
              <a:srgbClr val="92D050"/>
            </a:solidFill>
            <a:ln w="28575">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latin typeface="Arial" panose="020B0604020202020204" pitchFamily="34" charset="0"/>
                </a:rPr>
                <a:t>MILITARY Committee</a:t>
              </a:r>
            </a:p>
          </p:txBody>
        </p:sp>
        <p:sp>
          <p:nvSpPr>
            <p:cNvPr id="24584" name="Rounded Rectangle 10">
              <a:extLst>
                <a:ext uri="{FF2B5EF4-FFF2-40B4-BE49-F238E27FC236}">
                  <a16:creationId xmlns:a16="http://schemas.microsoft.com/office/drawing/2014/main" id="{3433EAE5-ABD8-40DF-8711-3A1DFD9A29CE}"/>
                </a:ext>
              </a:extLst>
            </p:cNvPr>
            <p:cNvSpPr>
              <a:spLocks noChangeArrowheads="1"/>
            </p:cNvSpPr>
            <p:nvPr/>
          </p:nvSpPr>
          <p:spPr bwMode="auto">
            <a:xfrm>
              <a:off x="1678882" y="5072983"/>
              <a:ext cx="1346842" cy="606737"/>
            </a:xfrm>
            <a:prstGeom prst="roundRect">
              <a:avLst>
                <a:gd name="adj" fmla="val 16667"/>
              </a:avLst>
            </a:prstGeom>
            <a:solidFill>
              <a:srgbClr val="FF5050"/>
            </a:solidFill>
            <a:ln w="38100">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solidFill>
                    <a:schemeClr val="bg1"/>
                  </a:solidFill>
                  <a:latin typeface="Arial" panose="020B0604020202020204" pitchFamily="34" charset="0"/>
                </a:rPr>
                <a:t>Subordinate Committees</a:t>
              </a:r>
            </a:p>
          </p:txBody>
        </p:sp>
        <p:sp>
          <p:nvSpPr>
            <p:cNvPr id="24585" name="Rounded Rectangle 11">
              <a:extLst>
                <a:ext uri="{FF2B5EF4-FFF2-40B4-BE49-F238E27FC236}">
                  <a16:creationId xmlns:a16="http://schemas.microsoft.com/office/drawing/2014/main" id="{F5894D21-A898-4D4B-B76A-F08FC95C545B}"/>
                </a:ext>
              </a:extLst>
            </p:cNvPr>
            <p:cNvSpPr>
              <a:spLocks noChangeArrowheads="1"/>
            </p:cNvSpPr>
            <p:nvPr/>
          </p:nvSpPr>
          <p:spPr bwMode="auto">
            <a:xfrm>
              <a:off x="892175" y="3797789"/>
              <a:ext cx="1347182" cy="845714"/>
            </a:xfrm>
            <a:prstGeom prst="roundRect">
              <a:avLst>
                <a:gd name="adj" fmla="val 16667"/>
              </a:avLst>
            </a:prstGeom>
            <a:solidFill>
              <a:srgbClr val="FF5050"/>
            </a:solidFill>
            <a:ln w="38100">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solidFill>
                    <a:schemeClr val="bg1"/>
                  </a:solidFill>
                  <a:latin typeface="Arial" panose="020B0604020202020204" pitchFamily="34" charset="0"/>
                </a:rPr>
                <a:t>Nuclear Planning Group</a:t>
              </a:r>
            </a:p>
          </p:txBody>
        </p:sp>
        <p:sp>
          <p:nvSpPr>
            <p:cNvPr id="24586" name="Rounded Rectangle 12">
              <a:extLst>
                <a:ext uri="{FF2B5EF4-FFF2-40B4-BE49-F238E27FC236}">
                  <a16:creationId xmlns:a16="http://schemas.microsoft.com/office/drawing/2014/main" id="{B4FEFCCE-9C5C-4ADE-A7FB-E474F90234AB}"/>
                </a:ext>
              </a:extLst>
            </p:cNvPr>
            <p:cNvSpPr>
              <a:spLocks noChangeArrowheads="1"/>
            </p:cNvSpPr>
            <p:nvPr/>
          </p:nvSpPr>
          <p:spPr bwMode="auto">
            <a:xfrm>
              <a:off x="2579214" y="3791382"/>
              <a:ext cx="1316565" cy="845714"/>
            </a:xfrm>
            <a:prstGeom prst="roundRect">
              <a:avLst>
                <a:gd name="adj" fmla="val 16667"/>
              </a:avLst>
            </a:prstGeom>
            <a:solidFill>
              <a:srgbClr val="FF5050"/>
            </a:solidFill>
            <a:ln w="38100">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solidFill>
                    <a:schemeClr val="bg1"/>
                  </a:solidFill>
                  <a:latin typeface="Arial" panose="020B0604020202020204" pitchFamily="34" charset="0"/>
                </a:rPr>
                <a:t>North Atlantic Council</a:t>
              </a:r>
            </a:p>
          </p:txBody>
        </p:sp>
        <p:sp>
          <p:nvSpPr>
            <p:cNvPr id="24587" name="Rounded Rectangle 14">
              <a:extLst>
                <a:ext uri="{FF2B5EF4-FFF2-40B4-BE49-F238E27FC236}">
                  <a16:creationId xmlns:a16="http://schemas.microsoft.com/office/drawing/2014/main" id="{339DBD8B-D84E-4DD6-82D5-978C5D7A72A4}"/>
                </a:ext>
              </a:extLst>
            </p:cNvPr>
            <p:cNvSpPr>
              <a:spLocks noChangeArrowheads="1"/>
            </p:cNvSpPr>
            <p:nvPr/>
          </p:nvSpPr>
          <p:spPr bwMode="auto">
            <a:xfrm>
              <a:off x="3222188" y="5063514"/>
              <a:ext cx="2515250" cy="343572"/>
            </a:xfrm>
            <a:prstGeom prst="roundRect">
              <a:avLst>
                <a:gd name="adj" fmla="val 16667"/>
              </a:avLst>
            </a:prstGeom>
            <a:solidFill>
              <a:srgbClr val="33CCCC"/>
            </a:solidFill>
            <a:ln w="38100">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latin typeface="Arial" panose="020B0604020202020204" pitchFamily="34" charset="0"/>
                </a:rPr>
                <a:t>SECRETARY GENERAL</a:t>
              </a:r>
            </a:p>
          </p:txBody>
        </p:sp>
        <p:sp>
          <p:nvSpPr>
            <p:cNvPr id="24588" name="Rounded Rectangle 16">
              <a:extLst>
                <a:ext uri="{FF2B5EF4-FFF2-40B4-BE49-F238E27FC236}">
                  <a16:creationId xmlns:a16="http://schemas.microsoft.com/office/drawing/2014/main" id="{B6B68112-D4B0-42CD-968F-55C3E42EE95F}"/>
                </a:ext>
              </a:extLst>
            </p:cNvPr>
            <p:cNvSpPr>
              <a:spLocks noChangeArrowheads="1"/>
            </p:cNvSpPr>
            <p:nvPr/>
          </p:nvSpPr>
          <p:spPr bwMode="auto">
            <a:xfrm>
              <a:off x="6020652" y="5222029"/>
              <a:ext cx="1345651" cy="835803"/>
            </a:xfrm>
            <a:prstGeom prst="roundRect">
              <a:avLst>
                <a:gd name="adj" fmla="val 16667"/>
              </a:avLst>
            </a:prstGeom>
            <a:solidFill>
              <a:srgbClr val="92D050"/>
            </a:solidFill>
            <a:ln w="28575">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latin typeface="Arial" panose="020B0604020202020204" pitchFamily="34" charset="0"/>
                </a:rPr>
                <a:t>Allied Command Operations</a:t>
              </a:r>
            </a:p>
          </p:txBody>
        </p:sp>
        <p:sp>
          <p:nvSpPr>
            <p:cNvPr id="24589" name="Rounded Rectangle 17">
              <a:extLst>
                <a:ext uri="{FF2B5EF4-FFF2-40B4-BE49-F238E27FC236}">
                  <a16:creationId xmlns:a16="http://schemas.microsoft.com/office/drawing/2014/main" id="{E45413A0-823C-4B58-96FE-1A8E7BFDCADC}"/>
                </a:ext>
              </a:extLst>
            </p:cNvPr>
            <p:cNvSpPr>
              <a:spLocks noChangeArrowheads="1"/>
            </p:cNvSpPr>
            <p:nvPr/>
          </p:nvSpPr>
          <p:spPr bwMode="auto">
            <a:xfrm>
              <a:off x="7467342" y="5221626"/>
              <a:ext cx="1581408" cy="834605"/>
            </a:xfrm>
            <a:prstGeom prst="roundRect">
              <a:avLst>
                <a:gd name="adj" fmla="val 16667"/>
              </a:avLst>
            </a:prstGeom>
            <a:solidFill>
              <a:srgbClr val="92D050"/>
            </a:solidFill>
            <a:ln w="28575">
              <a:solidFill>
                <a:schemeClr val="tx1"/>
              </a:solidFill>
              <a:round/>
              <a:headEnd/>
              <a:tailEnd/>
            </a:ln>
          </p:spPr>
          <p:txBody>
            <a:bodyP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spcBef>
                  <a:spcPct val="50000"/>
                </a:spcBef>
              </a:pPr>
              <a:r>
                <a:rPr lang="en-US" altLang="en-US" sz="1400" b="1">
                  <a:latin typeface="Arial" panose="020B0604020202020204" pitchFamily="34" charset="0"/>
                </a:rPr>
                <a:t>Allied Command Transformation</a:t>
              </a:r>
            </a:p>
          </p:txBody>
        </p:sp>
        <p:cxnSp>
          <p:nvCxnSpPr>
            <p:cNvPr id="24590" name="Straight Connector 14341">
              <a:extLst>
                <a:ext uri="{FF2B5EF4-FFF2-40B4-BE49-F238E27FC236}">
                  <a16:creationId xmlns:a16="http://schemas.microsoft.com/office/drawing/2014/main" id="{F7486ADE-4638-446B-946E-4F18C3F2D096}"/>
                </a:ext>
              </a:extLst>
            </p:cNvPr>
            <p:cNvCxnSpPr>
              <a:cxnSpLocks noChangeShapeType="1"/>
            </p:cNvCxnSpPr>
            <p:nvPr/>
          </p:nvCxnSpPr>
          <p:spPr bwMode="auto">
            <a:xfrm>
              <a:off x="4699000" y="2335946"/>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1" name="Straight Connector 40">
              <a:extLst>
                <a:ext uri="{FF2B5EF4-FFF2-40B4-BE49-F238E27FC236}">
                  <a16:creationId xmlns:a16="http://schemas.microsoft.com/office/drawing/2014/main" id="{44C70F60-8EBA-4857-B47E-03F930065123}"/>
                </a:ext>
              </a:extLst>
            </p:cNvPr>
            <p:cNvCxnSpPr>
              <a:cxnSpLocks noChangeShapeType="1"/>
            </p:cNvCxnSpPr>
            <p:nvPr/>
          </p:nvCxnSpPr>
          <p:spPr bwMode="auto">
            <a:xfrm>
              <a:off x="4826000" y="2335946"/>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2" name="Straight Connector 14344">
              <a:extLst>
                <a:ext uri="{FF2B5EF4-FFF2-40B4-BE49-F238E27FC236}">
                  <a16:creationId xmlns:a16="http://schemas.microsoft.com/office/drawing/2014/main" id="{8933674D-2B03-4947-A7B1-F92496261B68}"/>
                </a:ext>
              </a:extLst>
            </p:cNvPr>
            <p:cNvCxnSpPr>
              <a:cxnSpLocks noChangeShapeType="1"/>
            </p:cNvCxnSpPr>
            <p:nvPr/>
          </p:nvCxnSpPr>
          <p:spPr bwMode="auto">
            <a:xfrm flipH="1" flipV="1">
              <a:off x="2428874" y="2535277"/>
              <a:ext cx="2282826" cy="1"/>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3" name="Straight Connector 46">
              <a:extLst>
                <a:ext uri="{FF2B5EF4-FFF2-40B4-BE49-F238E27FC236}">
                  <a16:creationId xmlns:a16="http://schemas.microsoft.com/office/drawing/2014/main" id="{AAF40918-9705-48C2-8BA8-438D74F3A9AF}"/>
                </a:ext>
              </a:extLst>
            </p:cNvPr>
            <p:cNvCxnSpPr>
              <a:cxnSpLocks noChangeShapeType="1"/>
            </p:cNvCxnSpPr>
            <p:nvPr/>
          </p:nvCxnSpPr>
          <p:spPr bwMode="auto">
            <a:xfrm>
              <a:off x="2447925" y="2538244"/>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4" name="Straight Connector 48">
              <a:extLst>
                <a:ext uri="{FF2B5EF4-FFF2-40B4-BE49-F238E27FC236}">
                  <a16:creationId xmlns:a16="http://schemas.microsoft.com/office/drawing/2014/main" id="{8016544B-482D-44AA-8594-2149944E37D8}"/>
                </a:ext>
              </a:extLst>
            </p:cNvPr>
            <p:cNvCxnSpPr>
              <a:cxnSpLocks noChangeShapeType="1"/>
            </p:cNvCxnSpPr>
            <p:nvPr/>
          </p:nvCxnSpPr>
          <p:spPr bwMode="auto">
            <a:xfrm>
              <a:off x="2209800" y="3378200"/>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5" name="Straight Connector 49">
              <a:extLst>
                <a:ext uri="{FF2B5EF4-FFF2-40B4-BE49-F238E27FC236}">
                  <a16:creationId xmlns:a16="http://schemas.microsoft.com/office/drawing/2014/main" id="{EF56730F-98E9-45F7-B952-D0D242F3AA1C}"/>
                </a:ext>
              </a:extLst>
            </p:cNvPr>
            <p:cNvCxnSpPr>
              <a:cxnSpLocks noChangeShapeType="1"/>
            </p:cNvCxnSpPr>
            <p:nvPr/>
          </p:nvCxnSpPr>
          <p:spPr bwMode="auto">
            <a:xfrm>
              <a:off x="2616200" y="3378200"/>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6" name="Straight Connector 14350">
              <a:extLst>
                <a:ext uri="{FF2B5EF4-FFF2-40B4-BE49-F238E27FC236}">
                  <a16:creationId xmlns:a16="http://schemas.microsoft.com/office/drawing/2014/main" id="{407B520C-89CD-4659-A5DE-838BC6B36139}"/>
                </a:ext>
              </a:extLst>
            </p:cNvPr>
            <p:cNvCxnSpPr>
              <a:cxnSpLocks noChangeShapeType="1"/>
            </p:cNvCxnSpPr>
            <p:nvPr/>
          </p:nvCxnSpPr>
          <p:spPr bwMode="auto">
            <a:xfrm>
              <a:off x="1550988" y="3594992"/>
              <a:ext cx="6731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7" name="Straight Connector 52">
              <a:extLst>
                <a:ext uri="{FF2B5EF4-FFF2-40B4-BE49-F238E27FC236}">
                  <a16:creationId xmlns:a16="http://schemas.microsoft.com/office/drawing/2014/main" id="{42E248AD-64BF-4301-AAFA-5312681F1048}"/>
                </a:ext>
              </a:extLst>
            </p:cNvPr>
            <p:cNvCxnSpPr>
              <a:cxnSpLocks noChangeShapeType="1"/>
            </p:cNvCxnSpPr>
            <p:nvPr/>
          </p:nvCxnSpPr>
          <p:spPr bwMode="auto">
            <a:xfrm>
              <a:off x="1570038" y="3583683"/>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8" name="Straight Connector 53">
              <a:extLst>
                <a:ext uri="{FF2B5EF4-FFF2-40B4-BE49-F238E27FC236}">
                  <a16:creationId xmlns:a16="http://schemas.microsoft.com/office/drawing/2014/main" id="{1E5B9825-1640-435A-9DDE-CDF04C3EFD46}"/>
                </a:ext>
              </a:extLst>
            </p:cNvPr>
            <p:cNvCxnSpPr>
              <a:cxnSpLocks noChangeShapeType="1"/>
            </p:cNvCxnSpPr>
            <p:nvPr/>
          </p:nvCxnSpPr>
          <p:spPr bwMode="auto">
            <a:xfrm>
              <a:off x="2593975" y="3599754"/>
              <a:ext cx="6731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99" name="Straight Connector 54">
              <a:extLst>
                <a:ext uri="{FF2B5EF4-FFF2-40B4-BE49-F238E27FC236}">
                  <a16:creationId xmlns:a16="http://schemas.microsoft.com/office/drawing/2014/main" id="{281C9D9D-1592-4390-ACB5-992C07DE78AA}"/>
                </a:ext>
              </a:extLst>
            </p:cNvPr>
            <p:cNvCxnSpPr>
              <a:cxnSpLocks noChangeShapeType="1"/>
            </p:cNvCxnSpPr>
            <p:nvPr/>
          </p:nvCxnSpPr>
          <p:spPr bwMode="auto">
            <a:xfrm>
              <a:off x="3252787" y="3588445"/>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0" name="Straight Connector 55">
              <a:extLst>
                <a:ext uri="{FF2B5EF4-FFF2-40B4-BE49-F238E27FC236}">
                  <a16:creationId xmlns:a16="http://schemas.microsoft.com/office/drawing/2014/main" id="{52D1AACD-DCA1-4C7C-8CCF-3242FCBFF974}"/>
                </a:ext>
              </a:extLst>
            </p:cNvPr>
            <p:cNvCxnSpPr>
              <a:cxnSpLocks noChangeShapeType="1"/>
            </p:cNvCxnSpPr>
            <p:nvPr/>
          </p:nvCxnSpPr>
          <p:spPr bwMode="auto">
            <a:xfrm flipH="1" flipV="1">
              <a:off x="4805362" y="2547976"/>
              <a:ext cx="2282826" cy="1"/>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1" name="Straight Connector 56">
              <a:extLst>
                <a:ext uri="{FF2B5EF4-FFF2-40B4-BE49-F238E27FC236}">
                  <a16:creationId xmlns:a16="http://schemas.microsoft.com/office/drawing/2014/main" id="{8DF09C91-4337-4C4A-94A8-D0C9DCEBE00B}"/>
                </a:ext>
              </a:extLst>
            </p:cNvPr>
            <p:cNvCxnSpPr>
              <a:cxnSpLocks noChangeShapeType="1"/>
            </p:cNvCxnSpPr>
            <p:nvPr/>
          </p:nvCxnSpPr>
          <p:spPr bwMode="auto">
            <a:xfrm>
              <a:off x="7072313" y="2552531"/>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2" name="Straight Connector 57">
              <a:extLst>
                <a:ext uri="{FF2B5EF4-FFF2-40B4-BE49-F238E27FC236}">
                  <a16:creationId xmlns:a16="http://schemas.microsoft.com/office/drawing/2014/main" id="{5F85A35E-49C6-4374-9250-A7A642016878}"/>
                </a:ext>
              </a:extLst>
            </p:cNvPr>
            <p:cNvCxnSpPr>
              <a:cxnSpLocks noChangeShapeType="1"/>
            </p:cNvCxnSpPr>
            <p:nvPr/>
          </p:nvCxnSpPr>
          <p:spPr bwMode="auto">
            <a:xfrm>
              <a:off x="1530349" y="4609903"/>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3" name="Straight Connector 58">
              <a:extLst>
                <a:ext uri="{FF2B5EF4-FFF2-40B4-BE49-F238E27FC236}">
                  <a16:creationId xmlns:a16="http://schemas.microsoft.com/office/drawing/2014/main" id="{22CE3AA5-D462-41CE-96CA-B0FFDD267534}"/>
                </a:ext>
              </a:extLst>
            </p:cNvPr>
            <p:cNvCxnSpPr>
              <a:cxnSpLocks noChangeShapeType="1"/>
            </p:cNvCxnSpPr>
            <p:nvPr/>
          </p:nvCxnSpPr>
          <p:spPr bwMode="auto">
            <a:xfrm>
              <a:off x="3241674" y="4614862"/>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4" name="Straight Connector 14352">
              <a:extLst>
                <a:ext uri="{FF2B5EF4-FFF2-40B4-BE49-F238E27FC236}">
                  <a16:creationId xmlns:a16="http://schemas.microsoft.com/office/drawing/2014/main" id="{E6ED0D5C-6BEF-443E-A74F-885C73510305}"/>
                </a:ext>
              </a:extLst>
            </p:cNvPr>
            <p:cNvCxnSpPr>
              <a:cxnSpLocks noChangeShapeType="1"/>
            </p:cNvCxnSpPr>
            <p:nvPr/>
          </p:nvCxnSpPr>
          <p:spPr bwMode="auto">
            <a:xfrm>
              <a:off x="1511298" y="4822129"/>
              <a:ext cx="4565651"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5" name="Straight Connector 61">
              <a:extLst>
                <a:ext uri="{FF2B5EF4-FFF2-40B4-BE49-F238E27FC236}">
                  <a16:creationId xmlns:a16="http://schemas.microsoft.com/office/drawing/2014/main" id="{66B15C1A-809C-4B0D-A8E3-8603D4BF3C1C}"/>
                </a:ext>
              </a:extLst>
            </p:cNvPr>
            <p:cNvCxnSpPr>
              <a:cxnSpLocks noChangeShapeType="1"/>
            </p:cNvCxnSpPr>
            <p:nvPr/>
          </p:nvCxnSpPr>
          <p:spPr bwMode="auto">
            <a:xfrm>
              <a:off x="2324100" y="4839743"/>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6" name="Straight Connector 62">
              <a:extLst>
                <a:ext uri="{FF2B5EF4-FFF2-40B4-BE49-F238E27FC236}">
                  <a16:creationId xmlns:a16="http://schemas.microsoft.com/office/drawing/2014/main" id="{F4696F51-A3A9-4B11-AE43-56B83A4533F4}"/>
                </a:ext>
              </a:extLst>
            </p:cNvPr>
            <p:cNvCxnSpPr>
              <a:cxnSpLocks noChangeShapeType="1"/>
            </p:cNvCxnSpPr>
            <p:nvPr/>
          </p:nvCxnSpPr>
          <p:spPr bwMode="auto">
            <a:xfrm>
              <a:off x="4181475" y="4834946"/>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7" name="Straight Connector 63">
              <a:extLst>
                <a:ext uri="{FF2B5EF4-FFF2-40B4-BE49-F238E27FC236}">
                  <a16:creationId xmlns:a16="http://schemas.microsoft.com/office/drawing/2014/main" id="{513387E8-5304-4289-B1FF-65C2D236C04F}"/>
                </a:ext>
              </a:extLst>
            </p:cNvPr>
            <p:cNvCxnSpPr>
              <a:cxnSpLocks noChangeShapeType="1"/>
            </p:cNvCxnSpPr>
            <p:nvPr/>
          </p:nvCxnSpPr>
          <p:spPr bwMode="auto">
            <a:xfrm>
              <a:off x="6553200" y="5024172"/>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8" name="Straight Connector 64">
              <a:extLst>
                <a:ext uri="{FF2B5EF4-FFF2-40B4-BE49-F238E27FC236}">
                  <a16:creationId xmlns:a16="http://schemas.microsoft.com/office/drawing/2014/main" id="{7EF815CC-B465-4D1B-9B89-BF37335131F3}"/>
                </a:ext>
              </a:extLst>
            </p:cNvPr>
            <p:cNvCxnSpPr>
              <a:cxnSpLocks noChangeShapeType="1"/>
            </p:cNvCxnSpPr>
            <p:nvPr/>
          </p:nvCxnSpPr>
          <p:spPr bwMode="auto">
            <a:xfrm>
              <a:off x="7772400" y="5012133"/>
              <a:ext cx="0" cy="21203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09" name="Straight Connector 80">
              <a:extLst>
                <a:ext uri="{FF2B5EF4-FFF2-40B4-BE49-F238E27FC236}">
                  <a16:creationId xmlns:a16="http://schemas.microsoft.com/office/drawing/2014/main" id="{EA16D384-D14A-47BB-B018-A879E445FF53}"/>
                </a:ext>
              </a:extLst>
            </p:cNvPr>
            <p:cNvCxnSpPr>
              <a:cxnSpLocks noChangeShapeType="1"/>
            </p:cNvCxnSpPr>
            <p:nvPr/>
          </p:nvCxnSpPr>
          <p:spPr bwMode="auto">
            <a:xfrm>
              <a:off x="7072313" y="3363913"/>
              <a:ext cx="4762" cy="127952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SPA_Corporate_27June2012">
  <a:themeElements>
    <a:clrScheme name="NSPA Defaul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New NAMSA logo - June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36000" tIns="36000" rIns="36000" bIns="360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2"/>
            </a:solidFill>
            <a:effectLst/>
            <a:latin typeface="Arial" charset="0"/>
          </a:defRPr>
        </a:defPPr>
      </a:lstStyle>
    </a:lnDef>
  </a:objectDefaults>
  <a:extraClrSchemeLst>
    <a:extraClrScheme>
      <a:clrScheme name="2_New NAMSA logo - June 20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ew NAMSA logo - June 20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New NAMSA logo - June 20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ew NAMSA logo - June 20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ew NAMSA logo - June 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ew NAMSA logo - June 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New NAMSA logo - June 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New NAMSA logo - June 2003 8">
        <a:dk1>
          <a:srgbClr val="000000"/>
        </a:dk1>
        <a:lt1>
          <a:srgbClr val="FFFFFF"/>
        </a:lt1>
        <a:dk2>
          <a:srgbClr val="00408B"/>
        </a:dk2>
        <a:lt2>
          <a:srgbClr val="FFFFCC"/>
        </a:lt2>
        <a:accent1>
          <a:srgbClr val="FFFF00"/>
        </a:accent1>
        <a:accent2>
          <a:srgbClr val="00FFFF"/>
        </a:accent2>
        <a:accent3>
          <a:srgbClr val="AAAFC4"/>
        </a:accent3>
        <a:accent4>
          <a:srgbClr val="DADADA"/>
        </a:accent4>
        <a:accent5>
          <a:srgbClr val="FFFF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New NAMSA logo - June 2003 9">
        <a:dk1>
          <a:srgbClr val="003399"/>
        </a:dk1>
        <a:lt1>
          <a:srgbClr val="FFFFFF"/>
        </a:lt1>
        <a:dk2>
          <a:srgbClr val="003399"/>
        </a:dk2>
        <a:lt2>
          <a:srgbClr val="000000"/>
        </a:lt2>
        <a:accent1>
          <a:srgbClr val="FF9900"/>
        </a:accent1>
        <a:accent2>
          <a:srgbClr val="00FFFF"/>
        </a:accent2>
        <a:accent3>
          <a:srgbClr val="FFFFFF"/>
        </a:accent3>
        <a:accent4>
          <a:srgbClr val="002A82"/>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2_New NAMSA logo - June 2003 10">
        <a:dk1>
          <a:srgbClr val="003399"/>
        </a:dk1>
        <a:lt1>
          <a:srgbClr val="FFFFFF"/>
        </a:lt1>
        <a:dk2>
          <a:srgbClr val="003399"/>
        </a:dk2>
        <a:lt2>
          <a:srgbClr val="B2B2B2"/>
        </a:lt2>
        <a:accent1>
          <a:srgbClr val="FF9900"/>
        </a:accent1>
        <a:accent2>
          <a:srgbClr val="00FFFF"/>
        </a:accent2>
        <a:accent3>
          <a:srgbClr val="FFFFFF"/>
        </a:accent3>
        <a:accent4>
          <a:srgbClr val="002A82"/>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16-9_Template-60thAnniversary [Read-Only]" id="{78097CC2-7EF1-44A8-B62D-62B0CDFD920E}" vid="{9A83BD00-6073-4EC8-9A93-94812E0FDF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1738</Words>
  <Application>Microsoft Office PowerPoint</Application>
  <PresentationFormat>Widescreen</PresentationFormat>
  <Paragraphs>107</Paragraphs>
  <Slides>17</Slides>
  <Notes>7</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Segoe UI Semibold</vt:lpstr>
      <vt:lpstr>Verdana</vt:lpstr>
      <vt:lpstr>Wingdings</vt:lpstr>
      <vt:lpstr>Office Theme</vt:lpstr>
      <vt:lpstr>NSPA_Corporate_27June2012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NATO WORKING STRUCTURE</vt:lpstr>
      <vt:lpstr>NATO WORKING STRUCTURE</vt:lpstr>
      <vt:lpstr>NATO MILITARY OPERATIONS</vt:lpstr>
      <vt:lpstr>NA5CRO Command and Control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benzi zimmerman</dc:creator>
  <cp:lastModifiedBy>benzi zimmerman</cp:lastModifiedBy>
  <cp:revision>4</cp:revision>
  <dcterms:created xsi:type="dcterms:W3CDTF">2019-11-28T17:18:42Z</dcterms:created>
  <dcterms:modified xsi:type="dcterms:W3CDTF">2019-11-30T20:32:37Z</dcterms:modified>
</cp:coreProperties>
</file>