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0" r:id="rId3"/>
    <p:sldId id="258" r:id="rId4"/>
    <p:sldId id="259" r:id="rId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47" autoAdjust="0"/>
    <p:restoredTop sz="94660"/>
  </p:normalViewPr>
  <p:slideViewPr>
    <p:cSldViewPr snapToGrid="0">
      <p:cViewPr varScale="1">
        <p:scale>
          <a:sx n="58" d="100"/>
          <a:sy n="58" d="100"/>
        </p:scale>
        <p:origin x="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615754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182967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162766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2457796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81782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3647727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95600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206956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1192409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2514813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982A990B-78A2-49A0-8193-F400FE64DAD7}" type="datetimeFigureOut">
              <a:rPr lang="he-IL" smtClean="0"/>
              <a:t>כ"ח/אדר ב/תשע"ט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3C8E62A-A67D-4347-97CB-FBA723DBCE7F}" type="slidenum">
              <a:rPr lang="he-IL" smtClean="0"/>
              <a:t>‹#›</a:t>
            </a:fld>
            <a:endParaRPr lang="he-IL"/>
          </a:p>
        </p:txBody>
      </p:sp>
    </p:spTree>
    <p:extLst>
      <p:ext uri="{BB962C8B-B14F-4D97-AF65-F5344CB8AC3E}">
        <p14:creationId xmlns:p14="http://schemas.microsoft.com/office/powerpoint/2010/main" val="1292659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82A990B-78A2-49A0-8193-F400FE64DAD7}" type="datetimeFigureOut">
              <a:rPr lang="he-IL" smtClean="0"/>
              <a:t>כ"ח/אדר ב/תשע"ט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3C8E62A-A67D-4347-97CB-FBA723DBCE7F}" type="slidenum">
              <a:rPr lang="he-IL" smtClean="0"/>
              <a:t>‹#›</a:t>
            </a:fld>
            <a:endParaRPr lang="he-IL"/>
          </a:p>
        </p:txBody>
      </p:sp>
    </p:spTree>
    <p:extLst>
      <p:ext uri="{BB962C8B-B14F-4D97-AF65-F5344CB8AC3E}">
        <p14:creationId xmlns:p14="http://schemas.microsoft.com/office/powerpoint/2010/main" val="3936442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1124041"/>
          </a:xfrm>
        </p:spPr>
        <p:txBody>
          <a:bodyPr/>
          <a:lstStyle/>
          <a:p>
            <a:pPr algn="ctr"/>
            <a:r>
              <a:rPr lang="en-US" dirty="0" smtClean="0"/>
              <a:t>"The Death of Emmett Till"</a:t>
            </a:r>
            <a:endParaRPr lang="he-IL" dirty="0"/>
          </a:p>
        </p:txBody>
      </p:sp>
      <p:pic>
        <p:nvPicPr>
          <p:cNvPr id="4" name="מציין מיקום תוכן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690688"/>
            <a:ext cx="5539655" cy="4351338"/>
          </a:xfrm>
        </p:spPr>
      </p:pic>
      <p:pic>
        <p:nvPicPr>
          <p:cNvPr id="5" name="תמונה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7657" y="1690688"/>
            <a:ext cx="6444343" cy="4351338"/>
          </a:xfrm>
          <a:prstGeom prst="rect">
            <a:avLst/>
          </a:prstGeom>
        </p:spPr>
      </p:pic>
    </p:spTree>
    <p:extLst>
      <p:ext uri="{BB962C8B-B14F-4D97-AF65-F5344CB8AC3E}">
        <p14:creationId xmlns:p14="http://schemas.microsoft.com/office/powerpoint/2010/main" val="37647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26822" y="116378"/>
            <a:ext cx="9565178" cy="6741622"/>
          </a:xfrm>
        </p:spPr>
      </p:pic>
    </p:spTree>
    <p:extLst>
      <p:ext uri="{BB962C8B-B14F-4D97-AF65-F5344CB8AC3E}">
        <p14:creationId xmlns:p14="http://schemas.microsoft.com/office/powerpoint/2010/main" val="4283666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en-US" sz="6600" b="1" dirty="0" err="1" smtClean="0"/>
              <a:t>emmett</a:t>
            </a:r>
            <a:r>
              <a:rPr lang="en-US" sz="6600" b="1" dirty="0" smtClean="0"/>
              <a:t> till face</a:t>
            </a:r>
            <a:endParaRPr lang="he-IL" sz="6600" b="1" dirty="0"/>
          </a:p>
        </p:txBody>
      </p:sp>
      <p:pic>
        <p:nvPicPr>
          <p:cNvPr id="4" name="מציין מיקום תוכן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336" y="2506662"/>
            <a:ext cx="5801784" cy="4351338"/>
          </a:xfrm>
        </p:spPr>
      </p:pic>
      <p:pic>
        <p:nvPicPr>
          <p:cNvPr id="6" name="תמונה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3863" y="2403566"/>
            <a:ext cx="5525587" cy="4271554"/>
          </a:xfrm>
          <a:prstGeom prst="rect">
            <a:avLst/>
          </a:prstGeom>
        </p:spPr>
      </p:pic>
    </p:spTree>
    <p:extLst>
      <p:ext uri="{BB962C8B-B14F-4D97-AF65-F5344CB8AC3E}">
        <p14:creationId xmlns:p14="http://schemas.microsoft.com/office/powerpoint/2010/main" val="4127608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482737"/>
            <a:ext cx="6518275" cy="4951412"/>
          </a:xfrm>
        </p:spPr>
      </p:pic>
      <p:sp>
        <p:nvSpPr>
          <p:cNvPr id="5" name="TextBox 4"/>
          <p:cNvSpPr txBox="1"/>
          <p:nvPr/>
        </p:nvSpPr>
        <p:spPr>
          <a:xfrm>
            <a:off x="6609715" y="373335"/>
            <a:ext cx="5421084" cy="5909310"/>
          </a:xfrm>
          <a:prstGeom prst="rect">
            <a:avLst/>
          </a:prstGeom>
          <a:noFill/>
        </p:spPr>
        <p:txBody>
          <a:bodyPr wrap="square" rtlCol="1">
            <a:spAutoFit/>
          </a:bodyPr>
          <a:lstStyle/>
          <a:p>
            <a:r>
              <a:rPr lang="he-IL" dirty="0" smtClean="0"/>
              <a:t>הסערה סביב הציור 'ארון קבורה פתוח' של דנה </a:t>
            </a:r>
            <a:r>
              <a:rPr lang="he-IL" dirty="0" err="1" smtClean="0"/>
              <a:t>שוץ</a:t>
            </a:r>
            <a:r>
              <a:rPr lang="he-IL" dirty="0" smtClean="0"/>
              <a:t> שנוצר בתגובה לצילום הנער </a:t>
            </a:r>
            <a:r>
              <a:rPr lang="he-IL" dirty="0" err="1" smtClean="0"/>
              <a:t>האפרו</a:t>
            </a:r>
            <a:r>
              <a:rPr lang="he-IL" dirty="0" smtClean="0"/>
              <a:t>-אמריקאי </a:t>
            </a:r>
            <a:r>
              <a:rPr lang="he-IL" dirty="0" err="1" smtClean="0"/>
              <a:t>אמט</a:t>
            </a:r>
            <a:r>
              <a:rPr lang="he-IL" dirty="0" smtClean="0"/>
              <a:t> טיל שנרצח בברוטאליות ב- 1955 על ידי שני גברים לבנים שזוכו מאשמת רצח. </a:t>
            </a:r>
            <a:r>
              <a:rPr lang="he-IL" dirty="0" err="1" smtClean="0"/>
              <a:t>אימו</a:t>
            </a:r>
            <a:r>
              <a:rPr lang="he-IL" dirty="0" smtClean="0"/>
              <a:t> של הנער החליטה להשאיר בטקס הקבורה את ארונו פתוח בכדיי שיראו ויזכרו את פניו המרוטשים. </a:t>
            </a:r>
            <a:r>
              <a:rPr lang="he-IL" dirty="0" err="1" smtClean="0"/>
              <a:t>שוץ</a:t>
            </a:r>
            <a:r>
              <a:rPr lang="he-IL" dirty="0" smtClean="0"/>
              <a:t> יצרה בעקבות צילום הנער את הציור שגרם למחאה שיזמה והובילה האמנית השחורה </a:t>
            </a:r>
            <a:r>
              <a:rPr lang="he-IL" dirty="0" err="1" smtClean="0"/>
              <a:t>האנה</a:t>
            </a:r>
            <a:r>
              <a:rPr lang="he-IL" dirty="0" smtClean="0"/>
              <a:t> </a:t>
            </a:r>
            <a:r>
              <a:rPr lang="he-IL" dirty="0" err="1" smtClean="0"/>
              <a:t>בלאק</a:t>
            </a:r>
            <a:r>
              <a:rPr lang="he-IL" dirty="0" smtClean="0"/>
              <a:t> בטענה שהמקרה הקשה מנוצל לצרכי רווח אישי על ידי אישה לבנה. למרות קריאות מפורשות מצד המוחים להסיר ולהשמיד את הציור, הוא נשאר תלוי בתערוכה </a:t>
            </a:r>
            <a:r>
              <a:rPr lang="he-IL" dirty="0" err="1" smtClean="0"/>
              <a:t>שלצידו</a:t>
            </a:r>
            <a:r>
              <a:rPr lang="he-IL" dirty="0" smtClean="0"/>
              <a:t> תלוי טקסט אישי מאת האמנית. </a:t>
            </a:r>
            <a:r>
              <a:rPr lang="he-IL" dirty="0" err="1" smtClean="0"/>
              <a:t>שוץ</a:t>
            </a:r>
            <a:r>
              <a:rPr lang="he-IL" dirty="0" smtClean="0"/>
              <a:t> מסבירה בטקסט שציירה את הציור בקיץ 2016 כתגובה לאווירה האלימה, הגזענית והסקסיסטית ששררה באותה תקופה והפכה לחלק שגרתי בפוליטיקה ובתקשורת. היא יצרה אנלוגיה למקרה של טיל שהוצף שוב ועד היום הוא כפצע פתוח "שאלתי את עצמי למי הנושא הזה שייך? האם הוא שייך </a:t>
            </a:r>
            <a:r>
              <a:rPr lang="he-IL" dirty="0" err="1" smtClean="0"/>
              <a:t>לאמא</a:t>
            </a:r>
            <a:r>
              <a:rPr lang="he-IL" dirty="0" smtClean="0"/>
              <a:t>? האם הוא שייך לקהילה השחורה? האם זה הכאב של כולנו? אני מאמינה שבאקט  של האם של השארת הארון פתוח, היא רצתה שהמוות של בנה יהפוך להיות הכאב של אמריקה...זה קרה באמריקה וזה עדיין קורה. הציור מעולם לא היה למכירה ומעולם לא יהיה". </a:t>
            </a:r>
            <a:endParaRPr lang="he-IL" dirty="0"/>
          </a:p>
        </p:txBody>
      </p:sp>
    </p:spTree>
    <p:extLst>
      <p:ext uri="{BB962C8B-B14F-4D97-AF65-F5344CB8AC3E}">
        <p14:creationId xmlns:p14="http://schemas.microsoft.com/office/powerpoint/2010/main" val="100479986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204</Words>
  <Application>Microsoft Office PowerPoint</Application>
  <PresentationFormat>מסך רחב</PresentationFormat>
  <Paragraphs>3</Paragraphs>
  <Slides>4</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4</vt:i4>
      </vt:variant>
    </vt:vector>
  </HeadingPairs>
  <TitlesOfParts>
    <vt:vector size="9" baseType="lpstr">
      <vt:lpstr>Arial</vt:lpstr>
      <vt:lpstr>Calibri</vt:lpstr>
      <vt:lpstr>Calibri Light</vt:lpstr>
      <vt:lpstr>Times New Roman</vt:lpstr>
      <vt:lpstr>ערכת נושא Office</vt:lpstr>
      <vt:lpstr>"The Death of Emmett Till"</vt:lpstr>
      <vt:lpstr>מצגת של PowerPoint‏</vt:lpstr>
      <vt:lpstr>emmett till face</vt:lpstr>
      <vt:lpstr>מצגת של PowerPoint‏</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u26649</dc:creator>
  <cp:lastModifiedBy>u26649</cp:lastModifiedBy>
  <cp:revision>5</cp:revision>
  <dcterms:created xsi:type="dcterms:W3CDTF">2019-04-03T05:09:05Z</dcterms:created>
  <dcterms:modified xsi:type="dcterms:W3CDTF">2019-04-04T07:29:21Z</dcterms:modified>
</cp:coreProperties>
</file>