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972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146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23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063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936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804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05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75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4254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8143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14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11/30/2015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71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2514601"/>
            <a:ext cx="5637010" cy="2667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200" b="1" u="sng" dirty="0" smtClean="0"/>
              <a:t>Insights </a:t>
            </a:r>
          </a:p>
          <a:p>
            <a:pPr algn="ctr"/>
            <a:r>
              <a:rPr lang="en-US" sz="3200" b="1" dirty="0" smtClean="0"/>
              <a:t>Tour to the South </a:t>
            </a:r>
          </a:p>
          <a:p>
            <a:pPr algn="ctr"/>
            <a:r>
              <a:rPr lang="en-US" sz="3200" b="1" dirty="0" smtClean="0"/>
              <a:t>&amp; </a:t>
            </a:r>
          </a:p>
          <a:p>
            <a:pPr algn="ctr"/>
            <a:r>
              <a:rPr lang="en-US" sz="3200" b="1" dirty="0" smtClean="0"/>
              <a:t>‘Periphery in the Centre’</a:t>
            </a:r>
          </a:p>
          <a:p>
            <a:pPr algn="ctr"/>
            <a:r>
              <a:rPr lang="en-US" sz="3200" b="1" dirty="0" smtClean="0"/>
              <a:t>(Society Tour)</a:t>
            </a:r>
            <a:endParaRPr lang="en-US" sz="32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685800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en-US" dirty="0" smtClean="0"/>
              <a:t>Team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77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175"/>
            <a:ext cx="7772400" cy="1470025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Tour to the South (1/4)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43434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FF00"/>
                </a:solidFill>
              </a:rPr>
              <a:t>Eilat</a:t>
            </a:r>
            <a:r>
              <a:rPr lang="en-US" dirty="0" smtClean="0">
                <a:solidFill>
                  <a:srgbClr val="FFFF00"/>
                </a:solidFill>
              </a:rPr>
              <a:t> as a Strategic Port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Access to the Indian Ocean, Asia &amp; Africa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Numerous Government initiatives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Limitations of a small seafront.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Lack of a freight corridor or hinterland connectivity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Vulnerability of the Straits of Tiran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2355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FFFF00"/>
                </a:solidFill>
              </a:rPr>
              <a:t>Develop economic potential, connectivity (airport and seaport) and protect the fragile economy of the city. 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11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175"/>
            <a:ext cx="7772400" cy="1470025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Tour to the South (2/4)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43434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Infiltration from the Sinai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Huge investment, but lack of a </a:t>
            </a:r>
            <a:r>
              <a:rPr lang="en-US" dirty="0" err="1" smtClean="0">
                <a:solidFill>
                  <a:schemeClr val="bg1"/>
                </a:solidFill>
              </a:rPr>
              <a:t>synergised</a:t>
            </a:r>
            <a:r>
              <a:rPr lang="en-US" dirty="0" smtClean="0">
                <a:solidFill>
                  <a:schemeClr val="bg1"/>
                </a:solidFill>
              </a:rPr>
              <a:t> op plan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IDF involved in policing duties (anti-smuggling, illegal immigration)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Develop contingency plans to counter future effects of religious extremism in the Sinai (like Syria)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2355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>
                <a:solidFill>
                  <a:srgbClr val="FFFF00"/>
                </a:solidFill>
              </a:rPr>
              <a:t>Synergise</a:t>
            </a:r>
            <a:r>
              <a:rPr lang="en-US" sz="3200" dirty="0" smtClean="0">
                <a:solidFill>
                  <a:srgbClr val="FFFF00"/>
                </a:solidFill>
              </a:rPr>
              <a:t> op plans, and reduce IDF deployed strength along the Sinai. However, develop and rehearse contingency plans. 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63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175"/>
            <a:ext cx="7772400" cy="1470025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Tour to the South (3/4)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43434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Joint Projects with </a:t>
            </a:r>
            <a:r>
              <a:rPr lang="en-US" dirty="0" err="1" smtClean="0">
                <a:solidFill>
                  <a:srgbClr val="FFFF00"/>
                </a:solidFill>
              </a:rPr>
              <a:t>Neighbours</a:t>
            </a:r>
            <a:endParaRPr lang="en-US" dirty="0" smtClean="0">
              <a:solidFill>
                <a:srgbClr val="FFFF00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Eilat</a:t>
            </a:r>
            <a:r>
              <a:rPr lang="en-US" dirty="0" smtClean="0">
                <a:solidFill>
                  <a:schemeClr val="bg1"/>
                </a:solidFill>
              </a:rPr>
              <a:t> too small, and too isolated to fuel its cycle of growth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Joint projects with mutual benefits in port facilities, tourism, water and security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Provide jobs to Jordanians, and build infrastructure in the South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Enhance local economy and people to people contact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16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175"/>
            <a:ext cx="7772400" cy="1470025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Tour to the South (4/4)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43434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TWO OPTIONS – Airport Project OR Societal issues in </a:t>
            </a:r>
            <a:r>
              <a:rPr lang="en-US" dirty="0" err="1" smtClean="0">
                <a:solidFill>
                  <a:srgbClr val="FFFF00"/>
                </a:solidFill>
              </a:rPr>
              <a:t>Eilat</a:t>
            </a:r>
            <a:r>
              <a:rPr lang="en-US" dirty="0" smtClean="0">
                <a:solidFill>
                  <a:srgbClr val="FFFF00"/>
                </a:solidFill>
              </a:rPr>
              <a:t>, lack of workers, crime, etc.</a:t>
            </a:r>
          </a:p>
        </p:txBody>
      </p:sp>
    </p:spTree>
    <p:extLst>
      <p:ext uri="{BB962C8B-B14F-4D97-AF65-F5344CB8AC3E}">
        <p14:creationId xmlns:p14="http://schemas.microsoft.com/office/powerpoint/2010/main" val="362077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175"/>
            <a:ext cx="7772400" cy="1470025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Societal Tour – “Periphery in the Centre” (1/2)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43434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Method of Connecting the Ultra-Orthodox with the Mainstream – A Dilemma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Should the Government </a:t>
            </a:r>
          </a:p>
          <a:p>
            <a:pPr lvl="2" algn="l"/>
            <a:r>
              <a:rPr lang="en-US" dirty="0" smtClean="0">
                <a:solidFill>
                  <a:schemeClr val="bg1"/>
                </a:solidFill>
              </a:rPr>
              <a:t>(a)  Enforce laws – quick solution, but could alienate the Ultra-Orthodox …..OR….</a:t>
            </a:r>
          </a:p>
          <a:p>
            <a:pPr lvl="2" algn="l"/>
            <a:r>
              <a:rPr lang="en-US" dirty="0" smtClean="0">
                <a:solidFill>
                  <a:schemeClr val="bg1"/>
                </a:solidFill>
              </a:rPr>
              <a:t>(b)  Allow the Ultra Orthodox society to evolve on its own, with some help in terms of policies – slow process, but better guarantor of assimilation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2355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FFFF00"/>
                </a:solidFill>
              </a:rPr>
              <a:t>Employ option (b), but with a timeframe in mind, enhance policies which encourage employment opportunities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50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175"/>
            <a:ext cx="7772400" cy="1470025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Societal Tour – “Periphery in the Centre” (2/2)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43434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Refugees / Illegal Immigrants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 proactive policy required to tackle the problem before it gets out of hand.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Designate areas where the illegal migrants can stay. South Tel Aviv is one option, and also places like </a:t>
            </a:r>
            <a:r>
              <a:rPr lang="en-US" dirty="0" err="1" smtClean="0">
                <a:solidFill>
                  <a:schemeClr val="bg1"/>
                </a:solidFill>
              </a:rPr>
              <a:t>Eilat</a:t>
            </a:r>
            <a:r>
              <a:rPr lang="en-US" dirty="0" smtClean="0">
                <a:solidFill>
                  <a:schemeClr val="bg1"/>
                </a:solidFill>
              </a:rPr>
              <a:t>, which require worker </a:t>
            </a:r>
            <a:r>
              <a:rPr lang="en-US" smtClean="0">
                <a:solidFill>
                  <a:schemeClr val="bg1"/>
                </a:solidFill>
              </a:rPr>
              <a:t>population.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chemeClr val="bg1"/>
                </a:solidFill>
              </a:rPr>
              <a:t>Outline </a:t>
            </a:r>
            <a:r>
              <a:rPr lang="en-US" dirty="0" smtClean="0">
                <a:solidFill>
                  <a:schemeClr val="bg1"/>
                </a:solidFill>
              </a:rPr>
              <a:t>a policy with regard to their social security norms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52355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FFFF00"/>
                </a:solidFill>
              </a:rPr>
              <a:t>‘Convert the threat into an opportunity’</a:t>
            </a:r>
          </a:p>
        </p:txBody>
      </p:sp>
    </p:spTree>
    <p:extLst>
      <p:ext uri="{BB962C8B-B14F-4D97-AF65-F5344CB8AC3E}">
        <p14:creationId xmlns:p14="http://schemas.microsoft.com/office/powerpoint/2010/main" val="55920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312</TotalTime>
  <Words>401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Slipstream</vt:lpstr>
      <vt:lpstr>Office Theme</vt:lpstr>
      <vt:lpstr>Team 2</vt:lpstr>
      <vt:lpstr>Tour to the South (1/4)</vt:lpstr>
      <vt:lpstr>Tour to the South (2/4)</vt:lpstr>
      <vt:lpstr>Tour to the South (3/4)</vt:lpstr>
      <vt:lpstr>Tour to the South (4/4)</vt:lpstr>
      <vt:lpstr>Societal Tour – “Periphery in the Centre” (1/2)</vt:lpstr>
      <vt:lpstr>Societal Tour – “Periphery in the Centre” (2/2)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2</dc:title>
  <dc:creator>Saket</dc:creator>
  <cp:lastModifiedBy>Saket</cp:lastModifiedBy>
  <cp:revision>12</cp:revision>
  <dcterms:created xsi:type="dcterms:W3CDTF">2006-08-16T00:00:00Z</dcterms:created>
  <dcterms:modified xsi:type="dcterms:W3CDTF">2015-11-30T18:18:19Z</dcterms:modified>
</cp:coreProperties>
</file>