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144000" type="letter"/>
  <p:notesSz cx="6881813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44" autoAdjust="0"/>
    <p:restoredTop sz="94660"/>
  </p:normalViewPr>
  <p:slideViewPr>
    <p:cSldViewPr snapToGrid="0">
      <p:cViewPr>
        <p:scale>
          <a:sx n="110" d="100"/>
          <a:sy n="110" d="100"/>
        </p:scale>
        <p:origin x="1096" y="-27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1" d="100"/>
          <a:sy n="81" d="100"/>
        </p:scale>
        <p:origin x="5814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A8B0EB2-3A33-4C0E-B98D-DB1F4933F58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A4C663-0E00-40DD-9B5B-7E45AB62AA7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B8697E63-9629-4CDE-98F2-9DE183D41376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F9DB55-67C8-47F3-8458-9A93BF99EF9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689C82-F8D4-47ED-B21B-ABCF565CBF3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1278C04F-0A88-4CE0-92B5-2FB54B2B1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2911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5DD334-8533-45F4-BDB5-30CFD36BFCF7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65363" y="1162050"/>
            <a:ext cx="23526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73575"/>
            <a:ext cx="55054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09CA9A-7734-4F5D-A882-BEECA3A33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4573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423DF-8EB0-4782-A19D-28770AE76FFD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59A64-B3BD-442E-8912-9BE95A4B3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072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423DF-8EB0-4782-A19D-28770AE76FFD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59A64-B3BD-442E-8912-9BE95A4B3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547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182031"/>
            <a:ext cx="5915025" cy="617569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423DF-8EB0-4782-A19D-28770AE76FFD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59A64-B3BD-442E-8912-9BE95A4B3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51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As O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1" y="182031"/>
            <a:ext cx="4826000" cy="617569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423DF-8EB0-4782-A19D-28770AE76FFD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59A64-B3BD-442E-8912-9BE95A4B37A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9775CE6-79E4-40ED-BB60-3767D8A1B001}"/>
              </a:ext>
            </a:extLst>
          </p:cNvPr>
          <p:cNvSpPr/>
          <p:nvPr userDrawn="1"/>
        </p:nvSpPr>
        <p:spPr>
          <a:xfrm>
            <a:off x="5410200" y="140068"/>
            <a:ext cx="1267326" cy="65953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As of: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3A601CD2-DFAE-42D7-9841-CACF91A6CB5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10200" y="457200"/>
            <a:ext cx="1266825" cy="342900"/>
          </a:xfrm>
        </p:spPr>
        <p:txBody>
          <a:bodyPr anchor="ctr">
            <a:noAutofit/>
          </a:bodyPr>
          <a:lstStyle>
            <a:lvl1pPr marL="0" indent="0" algn="ctr">
              <a:buNone/>
              <a:defRPr sz="1400" b="1"/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9262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423DF-8EB0-4782-A19D-28770AE76FFD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59A64-B3BD-442E-8912-9BE95A4B3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59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290480"/>
            <a:ext cx="5915025" cy="6175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1128156"/>
            <a:ext cx="5915025" cy="71077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423DF-8EB0-4782-A19D-28770AE76FFD}" type="datetimeFigureOut">
              <a:rPr lang="en-US" smtClean="0"/>
              <a:pPr/>
              <a:t>11/20/2020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5659A64-B3BD-442E-8912-9BE95A4B37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213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  <p:sldLayoutId id="2147483667" r:id="rId5"/>
  </p:sldLayoutIdLst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4EEE78D-0FC6-4B1D-99CA-6AA2A1408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TF 5.1 (SFL) Laydown</a:t>
            </a:r>
          </a:p>
        </p:txBody>
      </p:sp>
      <p:sp>
        <p:nvSpPr>
          <p:cNvPr id="62" name="Text Placeholder 61">
            <a:extLst>
              <a:ext uri="{FF2B5EF4-FFF2-40B4-BE49-F238E27FC236}">
                <a16:creationId xmlns:a16="http://schemas.microsoft.com/office/drawing/2014/main" id="{4DD6BE2A-7433-4C4E-976E-F8E5F4DB2FE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>
                <a:latin typeface="Arial"/>
                <a:cs typeface="Arial"/>
              </a:rPr>
              <a:t>20 Nov 2020</a:t>
            </a:r>
          </a:p>
        </p:txBody>
      </p:sp>
      <p:pic>
        <p:nvPicPr>
          <p:cNvPr id="7" name="Picture 6" descr="Map&#10;&#10;Description automatically generated">
            <a:extLst>
              <a:ext uri="{FF2B5EF4-FFF2-40B4-BE49-F238E27FC236}">
                <a16:creationId xmlns:a16="http://schemas.microsoft.com/office/drawing/2014/main" id="{A720EFCE-2C0A-444E-B0D5-A4EAA2892CC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4" t="1937" r="3860" b="6547"/>
          <a:stretch/>
        </p:blipFill>
        <p:spPr>
          <a:xfrm>
            <a:off x="180474" y="908049"/>
            <a:ext cx="6497052" cy="7880684"/>
          </a:xfrm>
          <a:prstGeom prst="rect">
            <a:avLst/>
          </a:prstGeom>
        </p:spPr>
      </p:pic>
      <p:graphicFrame>
        <p:nvGraphicFramePr>
          <p:cNvPr id="11" name="Table 9">
            <a:extLst>
              <a:ext uri="{FF2B5EF4-FFF2-40B4-BE49-F238E27FC236}">
                <a16:creationId xmlns:a16="http://schemas.microsoft.com/office/drawing/2014/main" id="{005263D0-3B7B-4084-878C-9F696F8B3F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9322853"/>
              </p:ext>
            </p:extLst>
          </p:nvPr>
        </p:nvGraphicFramePr>
        <p:xfrm>
          <a:off x="180472" y="4959833"/>
          <a:ext cx="1792705" cy="777240"/>
        </p:xfrm>
        <a:graphic>
          <a:graphicData uri="http://schemas.openxmlformats.org/drawingml/2006/table">
            <a:tbl>
              <a:tblPr firstRow="1" lastRow="1" bandRow="1">
                <a:tableStyleId>{2A488322-F2BA-4B5B-9748-0D474271808F}</a:tableStyleId>
              </a:tblPr>
              <a:tblGrid>
                <a:gridCol w="1792705">
                  <a:extLst>
                    <a:ext uri="{9D8B030D-6E8A-4147-A177-3AD203B41FA5}">
                      <a16:colId xmlns:a16="http://schemas.microsoft.com/office/drawing/2014/main" val="191362060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US Embassy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9159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/>
                        <a:t>1 x SF Liaison Team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243837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b="1" i="1" dirty="0"/>
                        <a:t>36SYC 40120 57959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7658783"/>
                  </a:ext>
                </a:extLst>
              </a:tr>
            </a:tbl>
          </a:graphicData>
        </a:graphic>
      </p:graphicFrame>
      <p:graphicFrame>
        <p:nvGraphicFramePr>
          <p:cNvPr id="15" name="Table 9">
            <a:extLst>
              <a:ext uri="{FF2B5EF4-FFF2-40B4-BE49-F238E27FC236}">
                <a16:creationId xmlns:a16="http://schemas.microsoft.com/office/drawing/2014/main" id="{CE3D3F98-6316-422F-B376-71E6EA4276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8083276"/>
              </p:ext>
            </p:extLst>
          </p:nvPr>
        </p:nvGraphicFramePr>
        <p:xfrm>
          <a:off x="180472" y="2848099"/>
          <a:ext cx="1792705" cy="777240"/>
        </p:xfrm>
        <a:graphic>
          <a:graphicData uri="http://schemas.openxmlformats.org/drawingml/2006/table">
            <a:tbl>
              <a:tblPr firstRow="1" lastRow="1" bandRow="1">
                <a:tableStyleId>{2A488322-F2BA-4B5B-9748-0D474271808F}</a:tableStyleId>
              </a:tblPr>
              <a:tblGrid>
                <a:gridCol w="1792705">
                  <a:extLst>
                    <a:ext uri="{9D8B030D-6E8A-4147-A177-3AD203B41FA5}">
                      <a16:colId xmlns:a16="http://schemas.microsoft.com/office/drawing/2014/main" val="191362060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/>
                        <a:t>Amchit</a:t>
                      </a:r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9159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 x Marine SOF Team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243837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i="1" dirty="0"/>
                        <a:t>36SYC 42619 82496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5333166"/>
                  </a:ext>
                </a:extLst>
              </a:tr>
            </a:tbl>
          </a:graphicData>
        </a:graphic>
      </p:graphicFrame>
      <p:graphicFrame>
        <p:nvGraphicFramePr>
          <p:cNvPr id="19" name="Table 9">
            <a:extLst>
              <a:ext uri="{FF2B5EF4-FFF2-40B4-BE49-F238E27FC236}">
                <a16:creationId xmlns:a16="http://schemas.microsoft.com/office/drawing/2014/main" id="{2D5050CF-0301-4F1C-9CFD-CE493FD1B7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2637933"/>
              </p:ext>
            </p:extLst>
          </p:nvPr>
        </p:nvGraphicFramePr>
        <p:xfrm>
          <a:off x="4781352" y="5029726"/>
          <a:ext cx="1792705" cy="1295400"/>
        </p:xfrm>
        <a:graphic>
          <a:graphicData uri="http://schemas.openxmlformats.org/drawingml/2006/table">
            <a:tbl>
              <a:tblPr firstRow="1" lastRow="1" bandRow="1">
                <a:tableStyleId>{2A488322-F2BA-4B5B-9748-0D474271808F}</a:tableStyleId>
              </a:tblPr>
              <a:tblGrid>
                <a:gridCol w="1792705">
                  <a:extLst>
                    <a:ext uri="{9D8B030D-6E8A-4147-A177-3AD203B41FA5}">
                      <a16:colId xmlns:a16="http://schemas.microsoft.com/office/drawing/2014/main" val="191362060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Rayak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9159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 x </a:t>
                      </a:r>
                      <a:r>
                        <a:rPr lang="en-US" sz="1100"/>
                        <a:t>SF ODA</a:t>
                      </a:r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243837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 x Civil Affairs Team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36201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 x Military Police PLT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36271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b="1" i="1" dirty="0"/>
                        <a:t>36SYC 77360 50040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5333166"/>
                  </a:ext>
                </a:extLst>
              </a:tr>
            </a:tbl>
          </a:graphicData>
        </a:graphic>
      </p:graphicFrame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F53C26E1-B6F9-4E0D-B133-BA1FAC6E22A0}"/>
              </a:ext>
            </a:extLst>
          </p:cNvPr>
          <p:cNvCxnSpPr>
            <a:cxnSpLocks/>
          </p:cNvCxnSpPr>
          <p:nvPr/>
        </p:nvCxnSpPr>
        <p:spPr>
          <a:xfrm flipH="1" flipV="1">
            <a:off x="4233672" y="4959834"/>
            <a:ext cx="547680" cy="21567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523ED265-B8A3-4A7C-954B-B9F73FBCCEE5}"/>
              </a:ext>
            </a:extLst>
          </p:cNvPr>
          <p:cNvCxnSpPr>
            <a:cxnSpLocks/>
          </p:cNvCxnSpPr>
          <p:nvPr/>
        </p:nvCxnSpPr>
        <p:spPr>
          <a:xfrm flipV="1">
            <a:off x="1964930" y="4550403"/>
            <a:ext cx="697308" cy="48667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42D48D05-B8B2-4043-8C01-BF9D8C0F0EDC}"/>
              </a:ext>
            </a:extLst>
          </p:cNvPr>
          <p:cNvCxnSpPr>
            <a:cxnSpLocks/>
          </p:cNvCxnSpPr>
          <p:nvPr/>
        </p:nvCxnSpPr>
        <p:spPr>
          <a:xfrm>
            <a:off x="1973177" y="2932066"/>
            <a:ext cx="838603" cy="55915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693100C0-9523-4FF8-ABBB-03D834902527}"/>
              </a:ext>
            </a:extLst>
          </p:cNvPr>
          <p:cNvCxnSpPr>
            <a:cxnSpLocks/>
          </p:cNvCxnSpPr>
          <p:nvPr/>
        </p:nvCxnSpPr>
        <p:spPr>
          <a:xfrm>
            <a:off x="1964930" y="4103267"/>
            <a:ext cx="1025921" cy="321769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170296C3-C7EA-41BD-B294-CE92EC93F246}"/>
              </a:ext>
            </a:extLst>
          </p:cNvPr>
          <p:cNvCxnSpPr>
            <a:cxnSpLocks/>
          </p:cNvCxnSpPr>
          <p:nvPr/>
        </p:nvCxnSpPr>
        <p:spPr>
          <a:xfrm>
            <a:off x="1973177" y="1489745"/>
            <a:ext cx="1017673" cy="1424905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D14CB172-89A1-4B06-836B-CD64C926D0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680793"/>
              </p:ext>
            </p:extLst>
          </p:nvPr>
        </p:nvGraphicFramePr>
        <p:xfrm>
          <a:off x="180472" y="1368878"/>
          <a:ext cx="1792705" cy="1295400"/>
        </p:xfrm>
        <a:graphic>
          <a:graphicData uri="http://schemas.openxmlformats.org/drawingml/2006/table">
            <a:tbl>
              <a:tblPr firstRow="1" lastRow="1" bandRow="1">
                <a:tableStyleId>{2A488322-F2BA-4B5B-9748-0D474271808F}</a:tableStyleId>
              </a:tblPr>
              <a:tblGrid>
                <a:gridCol w="1792705">
                  <a:extLst>
                    <a:ext uri="{9D8B030D-6E8A-4147-A177-3AD203B41FA5}">
                      <a16:colId xmlns:a16="http://schemas.microsoft.com/office/drawing/2014/main" val="1913620608"/>
                    </a:ext>
                  </a:extLst>
                </a:gridCol>
              </a:tblGrid>
              <a:tr h="23139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Hamat Air Base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915937"/>
                  </a:ext>
                </a:extLst>
              </a:tr>
              <a:tr h="23139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 x SF ODA (-)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2438372"/>
                  </a:ext>
                </a:extLst>
              </a:tr>
              <a:tr h="23139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 x Civil Affairs Team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3620131"/>
                  </a:ext>
                </a:extLst>
              </a:tr>
              <a:tr h="23139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 x AF SOF Team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2993473"/>
                  </a:ext>
                </a:extLst>
              </a:tr>
              <a:tr h="231397">
                <a:tc>
                  <a:txBody>
                    <a:bodyPr/>
                    <a:lstStyle/>
                    <a:p>
                      <a:pPr algn="ctr"/>
                      <a:r>
                        <a:rPr lang="en-US" sz="1100" i="1" dirty="0"/>
                        <a:t>36SYC 46530 97216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8176406"/>
                  </a:ext>
                </a:extLst>
              </a:tr>
            </a:tbl>
          </a:graphicData>
        </a:graphic>
      </p:graphicFrame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52540E2F-6B4E-4EE3-B571-716ADC230963}"/>
              </a:ext>
            </a:extLst>
          </p:cNvPr>
          <p:cNvCxnSpPr>
            <a:cxnSpLocks/>
          </p:cNvCxnSpPr>
          <p:nvPr/>
        </p:nvCxnSpPr>
        <p:spPr>
          <a:xfrm flipV="1">
            <a:off x="1964930" y="4755790"/>
            <a:ext cx="846850" cy="135407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7" name="Table 9">
            <a:extLst>
              <a:ext uri="{FF2B5EF4-FFF2-40B4-BE49-F238E27FC236}">
                <a16:creationId xmlns:a16="http://schemas.microsoft.com/office/drawing/2014/main" id="{9763592E-9957-40FD-94A6-DBD2278CF5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9144545"/>
              </p:ext>
            </p:extLst>
          </p:nvPr>
        </p:nvGraphicFramePr>
        <p:xfrm>
          <a:off x="172225" y="6020446"/>
          <a:ext cx="1792705" cy="1295400"/>
        </p:xfrm>
        <a:graphic>
          <a:graphicData uri="http://schemas.openxmlformats.org/drawingml/2006/table">
            <a:tbl>
              <a:tblPr firstRow="1" lastRow="1" bandRow="1">
                <a:tableStyleId>{2A488322-F2BA-4B5B-9748-0D474271808F}</a:tableStyleId>
              </a:tblPr>
              <a:tblGrid>
                <a:gridCol w="1792705">
                  <a:extLst>
                    <a:ext uri="{9D8B030D-6E8A-4147-A177-3AD203B41FA5}">
                      <a16:colId xmlns:a16="http://schemas.microsoft.com/office/drawing/2014/main" val="191362060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Roumieh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9159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 x SF ODA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243837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 x PSYOP Team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36201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dirty="0"/>
                        <a:t>1 x Marine SOF Team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29934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b="1" i="1" dirty="0"/>
                        <a:t>36SYC 39650 52200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5333166"/>
                  </a:ext>
                </a:extLst>
              </a:tr>
            </a:tbl>
          </a:graphicData>
        </a:graphic>
      </p:graphicFrame>
      <p:graphicFrame>
        <p:nvGraphicFramePr>
          <p:cNvPr id="13" name="Table 9">
            <a:extLst>
              <a:ext uri="{FF2B5EF4-FFF2-40B4-BE49-F238E27FC236}">
                <a16:creationId xmlns:a16="http://schemas.microsoft.com/office/drawing/2014/main" id="{66B19E6E-3B5B-4A12-B634-696377A010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689777"/>
              </p:ext>
            </p:extLst>
          </p:nvPr>
        </p:nvGraphicFramePr>
        <p:xfrm>
          <a:off x="180472" y="3970829"/>
          <a:ext cx="1784458" cy="777240"/>
        </p:xfrm>
        <a:graphic>
          <a:graphicData uri="http://schemas.openxmlformats.org/drawingml/2006/table">
            <a:tbl>
              <a:tblPr firstRow="1" lastRow="1" bandRow="1">
                <a:tableStyleId>{2A488322-F2BA-4B5B-9748-0D474271808F}</a:tableStyleId>
              </a:tblPr>
              <a:tblGrid>
                <a:gridCol w="1784458">
                  <a:extLst>
                    <a:ext uri="{9D8B030D-6E8A-4147-A177-3AD203B41FA5}">
                      <a16:colId xmlns:a16="http://schemas.microsoft.com/office/drawing/2014/main" val="191362060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Ghosta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9159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 x SF ODA (-)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243837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i="1" dirty="0"/>
                        <a:t>36SYC 47319 63015</a:t>
                      </a:r>
                    </a:p>
                  </a:txBody>
                  <a:tcPr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5333166"/>
                  </a:ext>
                </a:extLst>
              </a:tr>
            </a:tbl>
          </a:graphicData>
        </a:graphic>
      </p:graphicFrame>
      <p:pic>
        <p:nvPicPr>
          <p:cNvPr id="59" name="Picture 58" descr="Diagram, logo&#10;&#10;Description automatically generated">
            <a:extLst>
              <a:ext uri="{FF2B5EF4-FFF2-40B4-BE49-F238E27FC236}">
                <a16:creationId xmlns:a16="http://schemas.microsoft.com/office/drawing/2014/main" id="{718742AD-0EEF-4CCF-B367-AEB82C6E15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670" y="146374"/>
            <a:ext cx="632329" cy="680486"/>
          </a:xfrm>
          <a:prstGeom prst="rect">
            <a:avLst/>
          </a:prstGeom>
        </p:spPr>
      </p:pic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DB244196-EB99-4B34-A3AE-07546DCD9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98561" y="8697710"/>
            <a:ext cx="2314575" cy="486833"/>
          </a:xfrm>
        </p:spPr>
        <p:txBody>
          <a:bodyPr/>
          <a:lstStyle/>
          <a:p>
            <a:r>
              <a:rPr lang="en-US" dirty="0">
                <a:solidFill>
                  <a:srgbClr val="00B050"/>
                </a:solidFill>
              </a:rPr>
              <a:t>UNCLASSIFIED//CUI</a:t>
            </a:r>
          </a:p>
        </p:txBody>
      </p:sp>
      <p:sp>
        <p:nvSpPr>
          <p:cNvPr id="27" name="Footer Placeholder 13">
            <a:extLst>
              <a:ext uri="{FF2B5EF4-FFF2-40B4-BE49-F238E27FC236}">
                <a16:creationId xmlns:a16="http://schemas.microsoft.com/office/drawing/2014/main" id="{44A5CDE0-7FEE-4908-9785-B6D89E59DA99}"/>
              </a:ext>
            </a:extLst>
          </p:cNvPr>
          <p:cNvSpPr txBox="1">
            <a:spLocks/>
          </p:cNvSpPr>
          <p:nvPr/>
        </p:nvSpPr>
        <p:spPr>
          <a:xfrm>
            <a:off x="2198561" y="-85757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rgbClr val="00B050"/>
                </a:solidFill>
              </a:rPr>
              <a:t>UNCLASSIFIED//CUI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55934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3175">
          <a:solidFill>
            <a:schemeClr val="tx1"/>
          </a:solidFill>
        </a:ln>
      </a:spPr>
      <a:bodyPr rtlCol="0" anchor="ctr"/>
      <a:lstStyle>
        <a:defPPr algn="ctr">
          <a:defRPr sz="14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307</TotalTime>
  <Words>99</Words>
  <Application>Microsoft Office PowerPoint</Application>
  <PresentationFormat>Letter Paper (8.5x11 in)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TF 5.1 (SFL) Laydown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TF 5.1 (SFL) Laydown</dc:title>
  <dc:creator>Amato, Alexander J</dc:creator>
  <cp:lastModifiedBy>Nate Secor</cp:lastModifiedBy>
  <cp:revision>184</cp:revision>
  <cp:lastPrinted>2020-10-23T12:53:10Z</cp:lastPrinted>
  <dcterms:created xsi:type="dcterms:W3CDTF">2020-10-21T08:12:20Z</dcterms:created>
  <dcterms:modified xsi:type="dcterms:W3CDTF">2020-11-20T16:35:59Z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1665d9ee-429a-4d5f-97cc-cfb56e044a6e_Enabled">
    <vt:lpwstr>True</vt:lpwstr>
  </property>
  <property fmtid="{D5CDD505-2E9C-101B-9397-08002B2CF9AE}" pid="3" name="MSIP_Label_1665d9ee-429a-4d5f-97cc-cfb56e044a6e_SiteId">
    <vt:lpwstr>66cf5074-5afe-48d1-a691-a12b2121f44b</vt:lpwstr>
  </property>
  <property fmtid="{D5CDD505-2E9C-101B-9397-08002B2CF9AE}" pid="4" name="MSIP_Label_1665d9ee-429a-4d5f-97cc-cfb56e044a6e_Owner">
    <vt:lpwstr>AmatoAJ@state.gov</vt:lpwstr>
  </property>
  <property fmtid="{D5CDD505-2E9C-101B-9397-08002B2CF9AE}" pid="5" name="MSIP_Label_1665d9ee-429a-4d5f-97cc-cfb56e044a6e_SetDate">
    <vt:lpwstr>2020-10-21T08:23:08.3874651Z</vt:lpwstr>
  </property>
  <property fmtid="{D5CDD505-2E9C-101B-9397-08002B2CF9AE}" pid="6" name="MSIP_Label_1665d9ee-429a-4d5f-97cc-cfb56e044a6e_Name">
    <vt:lpwstr>Unclassified</vt:lpwstr>
  </property>
  <property fmtid="{D5CDD505-2E9C-101B-9397-08002B2CF9AE}" pid="7" name="MSIP_Label_1665d9ee-429a-4d5f-97cc-cfb56e044a6e_Application">
    <vt:lpwstr>Microsoft Azure Information Protection</vt:lpwstr>
  </property>
  <property fmtid="{D5CDD505-2E9C-101B-9397-08002B2CF9AE}" pid="8" name="MSIP_Label_1665d9ee-429a-4d5f-97cc-cfb56e044a6e_ActionId">
    <vt:lpwstr>78274b0f-9574-4b32-9fbf-cb04896839c1</vt:lpwstr>
  </property>
  <property fmtid="{D5CDD505-2E9C-101B-9397-08002B2CF9AE}" pid="9" name="MSIP_Label_1665d9ee-429a-4d5f-97cc-cfb56e044a6e_Extended_MSFT_Method">
    <vt:lpwstr>Manual</vt:lpwstr>
  </property>
  <property fmtid="{D5CDD505-2E9C-101B-9397-08002B2CF9AE}" pid="10" name="Sensitivity">
    <vt:lpwstr>Unclassified</vt:lpwstr>
  </property>
</Properties>
</file>