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12241213" cy="15552738"/>
  <p:notesSz cx="10234613" cy="7104063"/>
  <p:defaultTextStyle>
    <a:defPPr>
      <a:defRPr lang="he-IL"/>
    </a:defPPr>
    <a:lvl1pPr marL="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715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430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3145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861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8576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6291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4006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1722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00" userDrawn="1">
          <p15:clr>
            <a:srgbClr val="A4A3A4"/>
          </p15:clr>
        </p15:guide>
        <p15:guide id="2" pos="3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4" d="100"/>
          <a:sy n="44" d="100"/>
        </p:scale>
        <p:origin x="1410" y="90"/>
      </p:cViewPr>
      <p:guideLst>
        <p:guide orient="horz" pos="4900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8095" y="4831435"/>
            <a:ext cx="10405031" cy="3333758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36182" y="8813222"/>
            <a:ext cx="8568850" cy="39745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57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600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04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13977514" y="1144857"/>
            <a:ext cx="4337554" cy="2438395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64849" y="1144857"/>
            <a:ext cx="12808645" cy="2438395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921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760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6973" y="9994079"/>
            <a:ext cx="10405031" cy="3088947"/>
          </a:xfrm>
        </p:spPr>
        <p:txBody>
          <a:bodyPr anchor="t"/>
          <a:lstStyle>
            <a:lvl1pPr algn="r">
              <a:defRPr sz="68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6973" y="6591918"/>
            <a:ext cx="10405031" cy="3402160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7152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4305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145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0861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8576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291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006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172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813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6485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974197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066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481370"/>
            <a:ext cx="5408662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2061" y="4932238"/>
            <a:ext cx="5408662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18370" y="3481370"/>
            <a:ext cx="5410787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18370" y="4932238"/>
            <a:ext cx="5410787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390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548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65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3" y="619231"/>
            <a:ext cx="4027274" cy="2635327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85974" y="619233"/>
            <a:ext cx="6843178" cy="13273831"/>
          </a:xfrm>
        </p:spPr>
        <p:txBody>
          <a:bodyPr/>
          <a:lstStyle>
            <a:lvl1pPr>
              <a:defRPr sz="5400"/>
            </a:lvl1pPr>
            <a:lvl2pPr>
              <a:defRPr sz="47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12063" y="3254555"/>
            <a:ext cx="4027274" cy="1063850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867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99364" y="10886917"/>
            <a:ext cx="7344728" cy="1285263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99364" y="1389666"/>
            <a:ext cx="7344728" cy="9331643"/>
          </a:xfrm>
        </p:spPr>
        <p:txBody>
          <a:bodyPr/>
          <a:lstStyle>
            <a:lvl1pPr marL="0" indent="0">
              <a:buNone/>
              <a:defRPr sz="5400"/>
            </a:lvl1pPr>
            <a:lvl2pPr marL="771525" indent="0">
              <a:buNone/>
              <a:defRPr sz="4700"/>
            </a:lvl2pPr>
            <a:lvl3pPr marL="1543050" indent="0">
              <a:buNone/>
              <a:defRPr sz="4100"/>
            </a:lvl3pPr>
            <a:lvl4pPr marL="2314575" indent="0">
              <a:buNone/>
              <a:defRPr sz="3400"/>
            </a:lvl4pPr>
            <a:lvl5pPr marL="3086100" indent="0">
              <a:buNone/>
              <a:defRPr sz="3400"/>
            </a:lvl5pPr>
            <a:lvl6pPr marL="3857625" indent="0">
              <a:buNone/>
              <a:defRPr sz="3400"/>
            </a:lvl6pPr>
            <a:lvl7pPr marL="4629150" indent="0">
              <a:buNone/>
              <a:defRPr sz="3400"/>
            </a:lvl7pPr>
            <a:lvl8pPr marL="5400675" indent="0">
              <a:buNone/>
              <a:defRPr sz="3400"/>
            </a:lvl8pPr>
            <a:lvl9pPr marL="6172200" indent="0">
              <a:buNone/>
              <a:defRPr sz="34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99364" y="12172181"/>
            <a:ext cx="7344728" cy="182528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3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  <a:prstGeom prst="rect">
            <a:avLst/>
          </a:prstGeom>
        </p:spPr>
        <p:txBody>
          <a:bodyPr vert="horz" lIns="154305" tIns="77153" rIns="154305" bIns="77153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628974"/>
            <a:ext cx="11017092" cy="10264087"/>
          </a:xfrm>
          <a:prstGeom prst="rect">
            <a:avLst/>
          </a:prstGeom>
        </p:spPr>
        <p:txBody>
          <a:bodyPr vert="horz" lIns="154305" tIns="77153" rIns="154305" bIns="77153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7287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9AB2-EC48-4412-BCF3-3A7423B7A010}" type="datetimeFigureOut">
              <a:rPr lang="he-IL" smtClean="0"/>
              <a:t>כ"ט/טבת/תשע"ט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82415" y="14415089"/>
            <a:ext cx="38763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1206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28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43050" rtl="1" eaLnBrk="1" latinLnBrk="0" hangingPunct="1">
        <a:spcBef>
          <a:spcPct val="0"/>
        </a:spcBef>
        <a:buNone/>
        <a:defRPr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8644" indent="-578644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728" indent="-48220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288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003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718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24338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149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7864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5579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45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576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291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1722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154"/>
          <p:cNvSpPr/>
          <p:nvPr/>
        </p:nvSpPr>
        <p:spPr>
          <a:xfrm rot="16200000">
            <a:off x="8282888" y="6657562"/>
            <a:ext cx="49811" cy="325413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7" name="Rectangle 153"/>
          <p:cNvSpPr/>
          <p:nvPr/>
        </p:nvSpPr>
        <p:spPr>
          <a:xfrm rot="16200000" flipH="1">
            <a:off x="7617497" y="3640535"/>
            <a:ext cx="45719" cy="5148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8" name="Rectangle 356"/>
          <p:cNvSpPr/>
          <p:nvPr/>
        </p:nvSpPr>
        <p:spPr>
          <a:xfrm rot="16200000" flipH="1">
            <a:off x="2844940" y="10358113"/>
            <a:ext cx="45719" cy="11628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" name="Rectangle 154"/>
          <p:cNvSpPr/>
          <p:nvPr/>
        </p:nvSpPr>
        <p:spPr>
          <a:xfrm rot="16200000">
            <a:off x="6173545" y="6071353"/>
            <a:ext cx="45719" cy="801686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2" name="Rectangle 266"/>
          <p:cNvSpPr/>
          <p:nvPr/>
        </p:nvSpPr>
        <p:spPr>
          <a:xfrm rot="16200000" flipH="1">
            <a:off x="2795557" y="8894522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1" name="Rectangle 265"/>
          <p:cNvSpPr/>
          <p:nvPr/>
        </p:nvSpPr>
        <p:spPr>
          <a:xfrm rot="16200000">
            <a:off x="2857467" y="8428748"/>
            <a:ext cx="48492" cy="16925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0" name="Rectangle 266"/>
          <p:cNvSpPr/>
          <p:nvPr/>
        </p:nvSpPr>
        <p:spPr>
          <a:xfrm rot="16200000" flipH="1">
            <a:off x="2808767" y="7988790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1" name="Rectangle 266"/>
          <p:cNvSpPr/>
          <p:nvPr/>
        </p:nvSpPr>
        <p:spPr>
          <a:xfrm rot="16200000" flipH="1">
            <a:off x="2934372" y="7566887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1" name="Rounded Rectangle 246"/>
          <p:cNvSpPr/>
          <p:nvPr/>
        </p:nvSpPr>
        <p:spPr>
          <a:xfrm>
            <a:off x="416124" y="8616785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5" name="Rounded Rectangle 246"/>
          <p:cNvSpPr/>
          <p:nvPr/>
        </p:nvSpPr>
        <p:spPr>
          <a:xfrm>
            <a:off x="424876" y="8185342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0" name="Rounded Rectangle 246"/>
          <p:cNvSpPr/>
          <p:nvPr/>
        </p:nvSpPr>
        <p:spPr>
          <a:xfrm>
            <a:off x="3304435" y="8186403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1" name="Rounded Rectangle 246"/>
          <p:cNvSpPr/>
          <p:nvPr/>
        </p:nvSpPr>
        <p:spPr>
          <a:xfrm>
            <a:off x="3305420" y="8617354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2" name="Rounded Rectangle 246"/>
          <p:cNvSpPr/>
          <p:nvPr/>
        </p:nvSpPr>
        <p:spPr>
          <a:xfrm>
            <a:off x="3293056" y="1034362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4" name="Rounded Rectangle 246"/>
          <p:cNvSpPr/>
          <p:nvPr/>
        </p:nvSpPr>
        <p:spPr>
          <a:xfrm>
            <a:off x="3303603" y="90500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5" name="Rounded Rectangle 246"/>
          <p:cNvSpPr/>
          <p:nvPr/>
        </p:nvSpPr>
        <p:spPr>
          <a:xfrm>
            <a:off x="3303603" y="94752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6" name="Rounded Rectangle 246"/>
          <p:cNvSpPr/>
          <p:nvPr/>
        </p:nvSpPr>
        <p:spPr>
          <a:xfrm>
            <a:off x="3296470" y="1161795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7" name="Rounded Rectangle 246"/>
          <p:cNvSpPr/>
          <p:nvPr/>
        </p:nvSpPr>
        <p:spPr>
          <a:xfrm>
            <a:off x="3296470" y="111930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8" name="Rounded Rectangle 246"/>
          <p:cNvSpPr/>
          <p:nvPr/>
        </p:nvSpPr>
        <p:spPr>
          <a:xfrm>
            <a:off x="3311283" y="991274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9" name="Rounded Rectangle 246"/>
          <p:cNvSpPr/>
          <p:nvPr/>
        </p:nvSpPr>
        <p:spPr>
          <a:xfrm>
            <a:off x="3296870" y="107552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9" name="Rectangle 362"/>
          <p:cNvSpPr/>
          <p:nvPr/>
        </p:nvSpPr>
        <p:spPr>
          <a:xfrm>
            <a:off x="4225113" y="3647831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6" name="Rectangle 153"/>
          <p:cNvSpPr/>
          <p:nvPr/>
        </p:nvSpPr>
        <p:spPr>
          <a:xfrm rot="16200000" flipH="1">
            <a:off x="6221597" y="1362223"/>
            <a:ext cx="45719" cy="790270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6" name="Rounded Rectangle 212"/>
          <p:cNvSpPr/>
          <p:nvPr/>
        </p:nvSpPr>
        <p:spPr>
          <a:xfrm>
            <a:off x="416124" y="10767704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0" name="Rounded Rectangle 255"/>
          <p:cNvSpPr/>
          <p:nvPr/>
        </p:nvSpPr>
        <p:spPr>
          <a:xfrm>
            <a:off x="432419" y="7703973"/>
            <a:ext cx="1905876" cy="3545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7" name="Rectangle 356"/>
          <p:cNvSpPr/>
          <p:nvPr/>
        </p:nvSpPr>
        <p:spPr>
          <a:xfrm rot="16200000">
            <a:off x="2589069" y="13807077"/>
            <a:ext cx="45719" cy="47123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6" name="Rectangle 359"/>
          <p:cNvSpPr/>
          <p:nvPr/>
        </p:nvSpPr>
        <p:spPr>
          <a:xfrm rot="16200000" flipH="1">
            <a:off x="3455120" y="11655961"/>
            <a:ext cx="45719" cy="3066150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5" name="Rectangle 359"/>
          <p:cNvSpPr/>
          <p:nvPr/>
        </p:nvSpPr>
        <p:spPr>
          <a:xfrm rot="16200000" flipH="1">
            <a:off x="6041094" y="10695350"/>
            <a:ext cx="45719" cy="830158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9" name="Rectangle 359"/>
          <p:cNvSpPr/>
          <p:nvPr/>
        </p:nvSpPr>
        <p:spPr>
          <a:xfrm rot="16200000">
            <a:off x="6191983" y="8742663"/>
            <a:ext cx="48492" cy="795848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Rectangle 359"/>
          <p:cNvSpPr/>
          <p:nvPr/>
        </p:nvSpPr>
        <p:spPr>
          <a:xfrm rot="16200000" flipH="1">
            <a:off x="3648077" y="10880043"/>
            <a:ext cx="45719" cy="2819945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6" name="Rectangle 265"/>
          <p:cNvSpPr/>
          <p:nvPr/>
        </p:nvSpPr>
        <p:spPr>
          <a:xfrm rot="16200000" flipH="1">
            <a:off x="6078836" y="3310311"/>
            <a:ext cx="45719" cy="813247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9" name="Rectangle 154"/>
          <p:cNvSpPr/>
          <p:nvPr/>
        </p:nvSpPr>
        <p:spPr>
          <a:xfrm rot="16200000">
            <a:off x="3211883" y="4655194"/>
            <a:ext cx="48492" cy="275530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8" name="Rectangle 154"/>
          <p:cNvSpPr/>
          <p:nvPr/>
        </p:nvSpPr>
        <p:spPr>
          <a:xfrm rot="16200000">
            <a:off x="3181413" y="5054895"/>
            <a:ext cx="48492" cy="2730954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3" name="Rectangle 7"/>
          <p:cNvSpPr/>
          <p:nvPr/>
        </p:nvSpPr>
        <p:spPr>
          <a:xfrm>
            <a:off x="10180476" y="1694638"/>
            <a:ext cx="45719" cy="1317436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" name="Rectangle 153"/>
          <p:cNvSpPr/>
          <p:nvPr/>
        </p:nvSpPr>
        <p:spPr>
          <a:xfrm rot="16200000" flipH="1">
            <a:off x="6224761" y="-350237"/>
            <a:ext cx="45719" cy="793424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1" name="Rectangle 153"/>
          <p:cNvSpPr/>
          <p:nvPr/>
        </p:nvSpPr>
        <p:spPr>
          <a:xfrm rot="16200000" flipH="1">
            <a:off x="3617976" y="3291166"/>
            <a:ext cx="45719" cy="264522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0" name="Rectangle 153"/>
          <p:cNvSpPr/>
          <p:nvPr/>
        </p:nvSpPr>
        <p:spPr>
          <a:xfrm rot="16200000" flipH="1">
            <a:off x="6173545" y="-1436682"/>
            <a:ext cx="45719" cy="80168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8" name="Rectangle 152"/>
          <p:cNvSpPr/>
          <p:nvPr/>
        </p:nvSpPr>
        <p:spPr>
          <a:xfrm rot="16200000">
            <a:off x="6243073" y="-2218631"/>
            <a:ext cx="48494" cy="787503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Rounded Rectangle 330"/>
          <p:cNvSpPr/>
          <p:nvPr/>
        </p:nvSpPr>
        <p:spPr>
          <a:xfrm>
            <a:off x="384889" y="14717317"/>
            <a:ext cx="1879746" cy="290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ounded Rectangle 41"/>
          <p:cNvSpPr/>
          <p:nvPr/>
        </p:nvSpPr>
        <p:spPr>
          <a:xfrm>
            <a:off x="425847" y="2867354"/>
            <a:ext cx="1835115" cy="3158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ounded Rectangle 116"/>
          <p:cNvSpPr/>
          <p:nvPr/>
        </p:nvSpPr>
        <p:spPr>
          <a:xfrm>
            <a:off x="425868" y="1550322"/>
            <a:ext cx="1832796" cy="31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ounded Rectangle 116"/>
          <p:cNvSpPr/>
          <p:nvPr/>
        </p:nvSpPr>
        <p:spPr>
          <a:xfrm>
            <a:off x="425868" y="1945044"/>
            <a:ext cx="1854628" cy="3198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ounded Rectangle 124"/>
          <p:cNvSpPr/>
          <p:nvPr/>
        </p:nvSpPr>
        <p:spPr>
          <a:xfrm>
            <a:off x="440570" y="1158431"/>
            <a:ext cx="1839707" cy="3165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037" y="2890215"/>
            <a:ext cx="1857492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of material resources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ounded Rectangle 49"/>
          <p:cNvSpPr/>
          <p:nvPr/>
        </p:nvSpPr>
        <p:spPr>
          <a:xfrm>
            <a:off x="433469" y="3248508"/>
            <a:ext cx="1833618" cy="3025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ounded Rectangle 51"/>
          <p:cNvSpPr/>
          <p:nvPr/>
        </p:nvSpPr>
        <p:spPr>
          <a:xfrm>
            <a:off x="425870" y="3636213"/>
            <a:ext cx="1851490" cy="2898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ounded Rectangle 53"/>
          <p:cNvSpPr/>
          <p:nvPr/>
        </p:nvSpPr>
        <p:spPr>
          <a:xfrm>
            <a:off x="433477" y="4023936"/>
            <a:ext cx="1848683" cy="2992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ounded Rectangle 41"/>
          <p:cNvSpPr/>
          <p:nvPr/>
        </p:nvSpPr>
        <p:spPr>
          <a:xfrm>
            <a:off x="422312" y="4446850"/>
            <a:ext cx="1843888" cy="3051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Rounded Rectangle 41"/>
          <p:cNvSpPr/>
          <p:nvPr/>
        </p:nvSpPr>
        <p:spPr>
          <a:xfrm>
            <a:off x="433471" y="2390474"/>
            <a:ext cx="1843893" cy="3011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ounded Rectangle 280"/>
          <p:cNvSpPr/>
          <p:nvPr/>
        </p:nvSpPr>
        <p:spPr>
          <a:xfrm>
            <a:off x="432419" y="5335451"/>
            <a:ext cx="1860042" cy="3378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Rounded Rectangle 319"/>
          <p:cNvSpPr/>
          <p:nvPr/>
        </p:nvSpPr>
        <p:spPr>
          <a:xfrm>
            <a:off x="412391" y="11693957"/>
            <a:ext cx="1883108" cy="3044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Rounded Rectangle 321"/>
          <p:cNvSpPr/>
          <p:nvPr/>
        </p:nvSpPr>
        <p:spPr>
          <a:xfrm>
            <a:off x="412374" y="12126005"/>
            <a:ext cx="1885006" cy="3042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Rounded Rectangle 183"/>
          <p:cNvSpPr/>
          <p:nvPr/>
        </p:nvSpPr>
        <p:spPr>
          <a:xfrm>
            <a:off x="440570" y="5831037"/>
            <a:ext cx="1855062" cy="33135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Rounded Rectangle 214"/>
          <p:cNvSpPr/>
          <p:nvPr/>
        </p:nvSpPr>
        <p:spPr>
          <a:xfrm>
            <a:off x="440570" y="6706521"/>
            <a:ext cx="1855062" cy="3701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Rounded Rectangle 223"/>
          <p:cNvSpPr/>
          <p:nvPr/>
        </p:nvSpPr>
        <p:spPr>
          <a:xfrm>
            <a:off x="428032" y="7208443"/>
            <a:ext cx="1855061" cy="3570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Rounded Rectangle 237"/>
          <p:cNvSpPr/>
          <p:nvPr/>
        </p:nvSpPr>
        <p:spPr>
          <a:xfrm>
            <a:off x="416124" y="10352895"/>
            <a:ext cx="1881564" cy="3101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Rounded Rectangle 246"/>
          <p:cNvSpPr/>
          <p:nvPr/>
        </p:nvSpPr>
        <p:spPr>
          <a:xfrm>
            <a:off x="424878" y="9057507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Rounded Rectangle 255"/>
          <p:cNvSpPr/>
          <p:nvPr/>
        </p:nvSpPr>
        <p:spPr>
          <a:xfrm>
            <a:off x="422312" y="9473309"/>
            <a:ext cx="1915032" cy="3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" name="Rounded Rectangle 317"/>
          <p:cNvSpPr/>
          <p:nvPr/>
        </p:nvSpPr>
        <p:spPr>
          <a:xfrm>
            <a:off x="412391" y="11308789"/>
            <a:ext cx="1883108" cy="282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Rounded Rectangle 330"/>
          <p:cNvSpPr/>
          <p:nvPr/>
        </p:nvSpPr>
        <p:spPr>
          <a:xfrm>
            <a:off x="399675" y="14316504"/>
            <a:ext cx="1886716" cy="3044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037" y="6282945"/>
            <a:ext cx="18370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sz="1050" dirty="0">
                <a:solidFill>
                  <a:schemeClr val="tx2">
                    <a:lumMod val="50000"/>
                  </a:schemeClr>
                </a:solidFill>
              </a:rPr>
              <a:t>סגן ר' אגף מש"ב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8056" y="14717240"/>
            <a:ext cx="163339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ounded Rectangle 192"/>
          <p:cNvSpPr/>
          <p:nvPr/>
        </p:nvSpPr>
        <p:spPr>
          <a:xfrm>
            <a:off x="424876" y="6235347"/>
            <a:ext cx="1870756" cy="33408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Rounded Rectangle 330"/>
          <p:cNvSpPr/>
          <p:nvPr/>
        </p:nvSpPr>
        <p:spPr>
          <a:xfrm>
            <a:off x="380824" y="15112670"/>
            <a:ext cx="1876791" cy="27738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" name="Rounded Rectangle 294"/>
          <p:cNvSpPr/>
          <p:nvPr/>
        </p:nvSpPr>
        <p:spPr>
          <a:xfrm>
            <a:off x="406980" y="12596433"/>
            <a:ext cx="1886715" cy="292504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" name="Rounded Rectangle 347"/>
          <p:cNvSpPr/>
          <p:nvPr/>
        </p:nvSpPr>
        <p:spPr>
          <a:xfrm>
            <a:off x="396604" y="1343166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Rounded Rectangle 343"/>
          <p:cNvSpPr/>
          <p:nvPr/>
        </p:nvSpPr>
        <p:spPr>
          <a:xfrm>
            <a:off x="396604" y="1303949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Rounded Rectangle 347"/>
          <p:cNvSpPr/>
          <p:nvPr/>
        </p:nvSpPr>
        <p:spPr>
          <a:xfrm>
            <a:off x="396306" y="13885514"/>
            <a:ext cx="1918656" cy="299564"/>
          </a:xfrm>
          <a:prstGeom prst="roundRect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Rounded Rectangle 280"/>
          <p:cNvSpPr/>
          <p:nvPr/>
        </p:nvSpPr>
        <p:spPr>
          <a:xfrm>
            <a:off x="441728" y="4928681"/>
            <a:ext cx="1861261" cy="3191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Rectangle 6"/>
          <p:cNvSpPr/>
          <p:nvPr/>
        </p:nvSpPr>
        <p:spPr>
          <a:xfrm>
            <a:off x="11126459" y="0"/>
            <a:ext cx="1152055" cy="155596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019" y="307749"/>
            <a:ext cx="684610" cy="707710"/>
          </a:xfrm>
          <a:prstGeom prst="rect">
            <a:avLst/>
          </a:prstGeom>
        </p:spPr>
      </p:pic>
      <p:sp>
        <p:nvSpPr>
          <p:cNvPr id="57" name="Rounded Rectangle 122"/>
          <p:cNvSpPr/>
          <p:nvPr/>
        </p:nvSpPr>
        <p:spPr>
          <a:xfrm>
            <a:off x="3306078" y="2390322"/>
            <a:ext cx="1817259" cy="31639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" name="Rounded Rectangle 101"/>
          <p:cNvSpPr/>
          <p:nvPr/>
        </p:nvSpPr>
        <p:spPr>
          <a:xfrm>
            <a:off x="3319769" y="3422422"/>
            <a:ext cx="1755139" cy="3392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" name="Rounded Rectangle 120"/>
          <p:cNvSpPr/>
          <p:nvPr/>
        </p:nvSpPr>
        <p:spPr>
          <a:xfrm>
            <a:off x="3306074" y="4446697"/>
            <a:ext cx="1756080" cy="3313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" name="Rounded Rectangle 155"/>
          <p:cNvSpPr/>
          <p:nvPr/>
        </p:nvSpPr>
        <p:spPr>
          <a:xfrm>
            <a:off x="3306076" y="5831037"/>
            <a:ext cx="1770659" cy="33135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Rounded Rectangle 160"/>
          <p:cNvSpPr/>
          <p:nvPr/>
        </p:nvSpPr>
        <p:spPr>
          <a:xfrm>
            <a:off x="3306081" y="6264919"/>
            <a:ext cx="1770655" cy="307814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16712" y="8587843"/>
            <a:ext cx="2453853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for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International</a:t>
            </a: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Organizations 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50327" y="4958642"/>
            <a:ext cx="161272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Deputy Legal Advisor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6" name="Rounded Rectangle 212"/>
          <p:cNvSpPr/>
          <p:nvPr/>
        </p:nvSpPr>
        <p:spPr>
          <a:xfrm>
            <a:off x="416124" y="9920822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7" name="Rounded Rectangle 203"/>
          <p:cNvSpPr/>
          <p:nvPr/>
        </p:nvSpPr>
        <p:spPr>
          <a:xfrm>
            <a:off x="3310401" y="7204238"/>
            <a:ext cx="1769004" cy="3279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Rounded Rectangle 290"/>
          <p:cNvSpPr/>
          <p:nvPr/>
        </p:nvSpPr>
        <p:spPr>
          <a:xfrm>
            <a:off x="3305422" y="12126657"/>
            <a:ext cx="1818060" cy="33094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Rounded Rectangle 292"/>
          <p:cNvSpPr/>
          <p:nvPr/>
        </p:nvSpPr>
        <p:spPr>
          <a:xfrm>
            <a:off x="3299276" y="14652784"/>
            <a:ext cx="1819589" cy="3598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Rounded Rectangle 294"/>
          <p:cNvSpPr/>
          <p:nvPr/>
        </p:nvSpPr>
        <p:spPr>
          <a:xfrm>
            <a:off x="3296870" y="12556065"/>
            <a:ext cx="1818954" cy="323547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Rounded Rectangle 294"/>
          <p:cNvSpPr/>
          <p:nvPr/>
        </p:nvSpPr>
        <p:spPr>
          <a:xfrm>
            <a:off x="3319769" y="12997915"/>
            <a:ext cx="1803717" cy="3212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" name="Rounded Rectangle 91"/>
          <p:cNvSpPr/>
          <p:nvPr/>
        </p:nvSpPr>
        <p:spPr>
          <a:xfrm>
            <a:off x="6236907" y="9749787"/>
            <a:ext cx="1695270" cy="6908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267320" y="9864343"/>
            <a:ext cx="171349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Head of Array</a:t>
            </a:r>
          </a:p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Political-strategic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7" name="Rounded Rectangle 65"/>
          <p:cNvSpPr/>
          <p:nvPr/>
        </p:nvSpPr>
        <p:spPr>
          <a:xfrm>
            <a:off x="9429756" y="7848377"/>
            <a:ext cx="1493283" cy="840138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454602" y="8098598"/>
            <a:ext cx="12453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CEO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Rounded Rectangle 11"/>
          <p:cNvSpPr/>
          <p:nvPr/>
        </p:nvSpPr>
        <p:spPr>
          <a:xfrm>
            <a:off x="10699989" y="7848377"/>
            <a:ext cx="233522" cy="85755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29799" y="12586462"/>
            <a:ext cx="152407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Internal Audit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4" name="Rounded Rectangle 11"/>
          <p:cNvSpPr/>
          <p:nvPr/>
        </p:nvSpPr>
        <p:spPr>
          <a:xfrm>
            <a:off x="5049678" y="3420393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5" name="Rounded Rectangle 11"/>
          <p:cNvSpPr/>
          <p:nvPr/>
        </p:nvSpPr>
        <p:spPr>
          <a:xfrm>
            <a:off x="5026249" y="5831037"/>
            <a:ext cx="162045" cy="76931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6" name="Rounded Rectangle 11"/>
          <p:cNvSpPr/>
          <p:nvPr/>
        </p:nvSpPr>
        <p:spPr>
          <a:xfrm>
            <a:off x="5049679" y="8180509"/>
            <a:ext cx="139548" cy="37854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Rounded Rectangle 11"/>
          <p:cNvSpPr/>
          <p:nvPr/>
        </p:nvSpPr>
        <p:spPr>
          <a:xfrm>
            <a:off x="5051640" y="7197517"/>
            <a:ext cx="140376" cy="3479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8" name="Rounded Rectangle 11"/>
          <p:cNvSpPr/>
          <p:nvPr/>
        </p:nvSpPr>
        <p:spPr>
          <a:xfrm>
            <a:off x="5047960" y="12132714"/>
            <a:ext cx="145208" cy="12152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1" name="Rounded Rectangle 11"/>
          <p:cNvSpPr/>
          <p:nvPr/>
        </p:nvSpPr>
        <p:spPr>
          <a:xfrm>
            <a:off x="5049678" y="14671807"/>
            <a:ext cx="135605" cy="356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Rounded Rectangle 11"/>
          <p:cNvSpPr/>
          <p:nvPr/>
        </p:nvSpPr>
        <p:spPr>
          <a:xfrm>
            <a:off x="2239607" y="2372051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3" name="Rounded Rectangle 11"/>
          <p:cNvSpPr/>
          <p:nvPr/>
        </p:nvSpPr>
        <p:spPr>
          <a:xfrm>
            <a:off x="5042817" y="238373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4" name="Rounded Rectangle 11"/>
          <p:cNvSpPr/>
          <p:nvPr/>
        </p:nvSpPr>
        <p:spPr>
          <a:xfrm>
            <a:off x="2238270" y="2845717"/>
            <a:ext cx="153581" cy="19086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5" name="Rounded Rectangle 11"/>
          <p:cNvSpPr/>
          <p:nvPr/>
        </p:nvSpPr>
        <p:spPr>
          <a:xfrm>
            <a:off x="2253703" y="1163508"/>
            <a:ext cx="145477" cy="11242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6" name="Rounded Rectangle 11"/>
          <p:cNvSpPr/>
          <p:nvPr/>
        </p:nvSpPr>
        <p:spPr>
          <a:xfrm>
            <a:off x="2236986" y="8194530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Rounded Rectangle 11"/>
          <p:cNvSpPr/>
          <p:nvPr/>
        </p:nvSpPr>
        <p:spPr>
          <a:xfrm>
            <a:off x="2238270" y="862606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Rounded Rectangle 11"/>
          <p:cNvSpPr/>
          <p:nvPr/>
        </p:nvSpPr>
        <p:spPr>
          <a:xfrm>
            <a:off x="2250577" y="6243667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Rounded Rectangle 11"/>
          <p:cNvSpPr/>
          <p:nvPr/>
        </p:nvSpPr>
        <p:spPr>
          <a:xfrm>
            <a:off x="2245614" y="583220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0" name="Rounded Rectangle 11"/>
          <p:cNvSpPr/>
          <p:nvPr/>
        </p:nvSpPr>
        <p:spPr>
          <a:xfrm>
            <a:off x="2238270" y="4923368"/>
            <a:ext cx="137260" cy="7543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" name="Rounded Rectangle 11"/>
          <p:cNvSpPr/>
          <p:nvPr/>
        </p:nvSpPr>
        <p:spPr>
          <a:xfrm>
            <a:off x="2242224" y="13016738"/>
            <a:ext cx="127886" cy="7362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Rounded Rectangle 11"/>
          <p:cNvSpPr/>
          <p:nvPr/>
        </p:nvSpPr>
        <p:spPr>
          <a:xfrm>
            <a:off x="2232278" y="11304761"/>
            <a:ext cx="143252" cy="11289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5" name="Rounded Rectangle 11"/>
          <p:cNvSpPr/>
          <p:nvPr/>
        </p:nvSpPr>
        <p:spPr>
          <a:xfrm>
            <a:off x="2231470" y="14319339"/>
            <a:ext cx="133511" cy="11032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6" name="Rounded Rectangle 11"/>
          <p:cNvSpPr/>
          <p:nvPr/>
        </p:nvSpPr>
        <p:spPr>
          <a:xfrm>
            <a:off x="2232866" y="12575401"/>
            <a:ext cx="137243" cy="3281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7" name="Rounded Rectangle 11"/>
          <p:cNvSpPr/>
          <p:nvPr/>
        </p:nvSpPr>
        <p:spPr>
          <a:xfrm>
            <a:off x="2238270" y="13832527"/>
            <a:ext cx="131839" cy="35255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325578" y="4408546"/>
            <a:ext cx="177897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Department of Consular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409691" y="3378089"/>
            <a:ext cx="169758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Organization and Administration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451412" y="2343319"/>
            <a:ext cx="152358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Computerization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0980" y="8208026"/>
            <a:ext cx="1779807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for Strategic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215320" y="5819843"/>
            <a:ext cx="199826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Ministry of Defense and Foreign Aid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404114" y="7181419"/>
            <a:ext cx="164959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Department of Public Diplomacy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578425" y="6191365"/>
            <a:ext cx="133042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Economics 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99076" y="7733607"/>
            <a:ext cx="164959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of Cultural and Scientific Relations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8" name="Rounded Rectangle 11"/>
          <p:cNvSpPr/>
          <p:nvPr/>
        </p:nvSpPr>
        <p:spPr>
          <a:xfrm>
            <a:off x="2243672" y="6696809"/>
            <a:ext cx="138635" cy="136861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409691" y="9072381"/>
            <a:ext cx="1642176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North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665169" y="9486675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Europe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491720" y="9933059"/>
            <a:ext cx="1551079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Asia and Pacific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602005" y="11208631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Middle East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599857" y="11621489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Euro-Asia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257916" y="12141255"/>
            <a:ext cx="185359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Center for Political Research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831626" y="14637115"/>
            <a:ext cx="241847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and</a:t>
            </a: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Training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505838" y="12571073"/>
            <a:ext cx="158305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Inspector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General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320446" y="12975678"/>
            <a:ext cx="181960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Coordination and Political Planning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608731" y="10789505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Africa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537274" y="10359496"/>
            <a:ext cx="152869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Latin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27563" y="3265103"/>
            <a:ext cx="1597166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Foreign Security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58639" y="3646187"/>
            <a:ext cx="1938034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Individual and Welfare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93495" y="4038894"/>
            <a:ext cx="1858900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Central Budgeting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1975" y="1124644"/>
            <a:ext cx="196079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Lieutenant Colonel Senior Accountant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57608" y="8573440"/>
            <a:ext cx="165121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for International Organizations 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35804" y="626554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Economics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56594" y="8197731"/>
            <a:ext cx="18957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for Strategic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13793" y="724914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Divisions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41687" y="5372776"/>
            <a:ext cx="161370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Deputy Legal Advisor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83161" y="1550757"/>
            <a:ext cx="158115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Senior Deputy Chief Accountant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62276" y="4470400"/>
            <a:ext cx="14863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Consular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13548" y="2386030"/>
            <a:ext cx="1834404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Operations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22162" y="1949545"/>
            <a:ext cx="197359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Wage division in Israel and abroad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16939" y="6690487"/>
            <a:ext cx="152358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of Diaspora and Religions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738121" y="5812222"/>
            <a:ext cx="134168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Ministry of Defense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25266" y="11705174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Functional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581652" y="9950258"/>
            <a:ext cx="170144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Asia and Pacific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16251" y="11315019"/>
            <a:ext cx="192936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Center for Political Research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07661" y="1214507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Middle East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28806" y="1512055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Training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46844" y="12974662"/>
            <a:ext cx="229738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Ceremony Division and 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official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guests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54457" y="13441404"/>
            <a:ext cx="190093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Political Planning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39866" y="9109114"/>
            <a:ext cx="163717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North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43411" y="9510271"/>
            <a:ext cx="142517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Europe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416164" y="14253291"/>
            <a:ext cx="1883551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Division abroad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486896" y="13832583"/>
            <a:ext cx="1773681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Status and Coordination Center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8" name="Rectangle 362"/>
          <p:cNvSpPr/>
          <p:nvPr/>
        </p:nvSpPr>
        <p:spPr>
          <a:xfrm>
            <a:off x="2822080" y="13196746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328592" y="195856"/>
            <a:ext cx="86205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Guttman Hatzvi" panose="02010401010101010101" pitchFamily="2" charset="-79"/>
              </a:rPr>
              <a:t>Structure of the Ministry of Foreign 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Guttman Hatzvi" panose="02010401010101010101" pitchFamily="2" charset="-79"/>
              </a:rPr>
              <a:t>Affairs - </a:t>
            </a:r>
            <a:r>
              <a:rPr lang="he-IL" sz="1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Guttman Hatzvi" panose="02010401010101010101" pitchFamily="2" charset="-79"/>
              </a:rPr>
              <a:t> 25.1.18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18024" y="10360418"/>
            <a:ext cx="1764583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Latin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3" name="Rounded Rectangle 11"/>
          <p:cNvSpPr/>
          <p:nvPr/>
        </p:nvSpPr>
        <p:spPr>
          <a:xfrm>
            <a:off x="2250483" y="9057394"/>
            <a:ext cx="134601" cy="3265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1" name="Rounded Rectangle 11"/>
          <p:cNvSpPr/>
          <p:nvPr/>
        </p:nvSpPr>
        <p:spPr>
          <a:xfrm>
            <a:off x="2240481" y="9907983"/>
            <a:ext cx="144603" cy="7675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2" name="Rounded Rectangle 11"/>
          <p:cNvSpPr/>
          <p:nvPr/>
        </p:nvSpPr>
        <p:spPr>
          <a:xfrm>
            <a:off x="2240001" y="94789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709845" y="1079022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Africa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7" name="Rounded Rectangle 11"/>
          <p:cNvSpPr/>
          <p:nvPr/>
        </p:nvSpPr>
        <p:spPr>
          <a:xfrm>
            <a:off x="2230447" y="107651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2" name="Rounded Rectangle 11"/>
          <p:cNvSpPr/>
          <p:nvPr/>
        </p:nvSpPr>
        <p:spPr>
          <a:xfrm>
            <a:off x="7882075" y="9766559"/>
            <a:ext cx="127879" cy="6642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2" name="Rounded Rectangle 11"/>
          <p:cNvSpPr/>
          <p:nvPr/>
        </p:nvSpPr>
        <p:spPr>
          <a:xfrm>
            <a:off x="5038248" y="4432948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5" name="Rounded Rectangle 101"/>
          <p:cNvSpPr/>
          <p:nvPr/>
        </p:nvSpPr>
        <p:spPr>
          <a:xfrm>
            <a:off x="3306074" y="1496238"/>
            <a:ext cx="1755139" cy="3392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4" name="Rounded Rectangle 101"/>
          <p:cNvSpPr/>
          <p:nvPr/>
        </p:nvSpPr>
        <p:spPr>
          <a:xfrm>
            <a:off x="3292267" y="5153987"/>
            <a:ext cx="1755139" cy="339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385267" y="1483559"/>
            <a:ext cx="152358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Accountant of the Ministry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507105" y="5177401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Legal Counsel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4" name="Rounded Rectangle 11"/>
          <p:cNvSpPr/>
          <p:nvPr/>
        </p:nvSpPr>
        <p:spPr>
          <a:xfrm>
            <a:off x="5026249" y="1512458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9" name="Rounded Rectangle 11"/>
          <p:cNvSpPr/>
          <p:nvPr/>
        </p:nvSpPr>
        <p:spPr>
          <a:xfrm>
            <a:off x="5026249" y="5161476"/>
            <a:ext cx="165766" cy="33905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6" name="Rounded Rectangle 91"/>
          <p:cNvSpPr/>
          <p:nvPr/>
        </p:nvSpPr>
        <p:spPr>
          <a:xfrm>
            <a:off x="6654846" y="8001932"/>
            <a:ext cx="1775913" cy="554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710984" y="8164494"/>
            <a:ext cx="162159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Deputy CEO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0" name="Rounded Rectangle 11"/>
          <p:cNvSpPr/>
          <p:nvPr/>
        </p:nvSpPr>
        <p:spPr>
          <a:xfrm>
            <a:off x="8362274" y="8000910"/>
            <a:ext cx="139388" cy="55243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207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Guttman Hatzvi</vt:lpstr>
      <vt:lpstr>Times New Roman</vt:lpstr>
      <vt:lpstr>ערכת נושא Office</vt:lpstr>
      <vt:lpstr>PowerPoint Presentation</vt:lpstr>
    </vt:vector>
  </TitlesOfParts>
  <Company>Mofa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Administrator</dc:creator>
  <cp:lastModifiedBy>Mamram</cp:lastModifiedBy>
  <cp:revision>127</cp:revision>
  <cp:lastPrinted>2018-11-25T06:36:33Z</cp:lastPrinted>
  <dcterms:created xsi:type="dcterms:W3CDTF">2016-03-10T07:55:05Z</dcterms:created>
  <dcterms:modified xsi:type="dcterms:W3CDTF">2019-01-06T12:04:04Z</dcterms:modified>
</cp:coreProperties>
</file>