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241213" cy="15552738"/>
  <p:notesSz cx="10234613" cy="7104063"/>
  <p:defaultTextStyle>
    <a:defPPr>
      <a:defRPr lang="he-IL"/>
    </a:defPPr>
    <a:lvl1pPr marL="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77152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154305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231457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308610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385762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462915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5400675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6172200" algn="r" defTabSz="1543050" rtl="1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900" userDrawn="1">
          <p15:clr>
            <a:srgbClr val="A4A3A4"/>
          </p15:clr>
        </p15:guide>
        <p15:guide id="2" pos="38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4" d="100"/>
          <a:sy n="44" d="100"/>
        </p:scale>
        <p:origin x="-372" y="-120"/>
      </p:cViewPr>
      <p:guideLst>
        <p:guide orient="horz" pos="4900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5799138" y="0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96C02BB-D43F-4148-B097-758CF6BD63FF}" type="datetimeFigureOut">
              <a:rPr lang="he-IL" smtClean="0"/>
              <a:t>י"א/שבט/תשע"ט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070350" y="533400"/>
            <a:ext cx="2095500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1023938" y="3375025"/>
            <a:ext cx="8186737" cy="31956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5799138" y="6746875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6746875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794B82D-14AE-45DE-8CB4-4A4F73FFFA37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4B82D-14AE-45DE-8CB4-4A4F73FFFA37}" type="slidenum">
              <a:rPr lang="he-IL" smtClean="0"/>
              <a:t>1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8095" y="4831435"/>
            <a:ext cx="10405031" cy="3333758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36182" y="8813222"/>
            <a:ext cx="8568850" cy="39745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14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857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00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18600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81046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13977514" y="1144857"/>
            <a:ext cx="4337554" cy="24383957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64849" y="1144857"/>
            <a:ext cx="12808645" cy="2438395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589216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937605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6973" y="9994079"/>
            <a:ext cx="10405031" cy="3088947"/>
          </a:xfrm>
        </p:spPr>
        <p:txBody>
          <a:bodyPr anchor="t"/>
          <a:lstStyle>
            <a:lvl1pPr algn="r">
              <a:defRPr sz="68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6973" y="6591918"/>
            <a:ext cx="10405031" cy="3402160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71525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54305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31457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0861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85762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2915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0067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172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78138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64850" y="6667517"/>
            <a:ext cx="8573099" cy="18861298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9741970" y="6667517"/>
            <a:ext cx="8573099" cy="18861298"/>
          </a:xfrm>
        </p:spPr>
        <p:txBody>
          <a:bodyPr/>
          <a:lstStyle>
            <a:lvl1pPr>
              <a:defRPr sz="4700"/>
            </a:lvl1pPr>
            <a:lvl2pPr>
              <a:defRPr sz="4100"/>
            </a:lvl2pPr>
            <a:lvl3pPr>
              <a:defRPr sz="34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08066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061" y="622833"/>
            <a:ext cx="11017092" cy="2592125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12061" y="3481370"/>
            <a:ext cx="5408662" cy="1450868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71525" indent="0">
              <a:buNone/>
              <a:defRPr sz="3400" b="1"/>
            </a:lvl2pPr>
            <a:lvl3pPr marL="1543050" indent="0">
              <a:buNone/>
              <a:defRPr sz="3000" b="1"/>
            </a:lvl3pPr>
            <a:lvl4pPr marL="2314575" indent="0">
              <a:buNone/>
              <a:defRPr sz="2700" b="1"/>
            </a:lvl4pPr>
            <a:lvl5pPr marL="3086100" indent="0">
              <a:buNone/>
              <a:defRPr sz="2700" b="1"/>
            </a:lvl5pPr>
            <a:lvl6pPr marL="3857625" indent="0">
              <a:buNone/>
              <a:defRPr sz="2700" b="1"/>
            </a:lvl6pPr>
            <a:lvl7pPr marL="4629150" indent="0">
              <a:buNone/>
              <a:defRPr sz="2700" b="1"/>
            </a:lvl7pPr>
            <a:lvl8pPr marL="5400675" indent="0">
              <a:buNone/>
              <a:defRPr sz="2700" b="1"/>
            </a:lvl8pPr>
            <a:lvl9pPr marL="6172200" indent="0">
              <a:buNone/>
              <a:defRPr sz="27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2061" y="4932238"/>
            <a:ext cx="5408662" cy="8960827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218370" y="3481370"/>
            <a:ext cx="5410787" cy="1450868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71525" indent="0">
              <a:buNone/>
              <a:defRPr sz="3400" b="1"/>
            </a:lvl2pPr>
            <a:lvl3pPr marL="1543050" indent="0">
              <a:buNone/>
              <a:defRPr sz="3000" b="1"/>
            </a:lvl3pPr>
            <a:lvl4pPr marL="2314575" indent="0">
              <a:buNone/>
              <a:defRPr sz="2700" b="1"/>
            </a:lvl4pPr>
            <a:lvl5pPr marL="3086100" indent="0">
              <a:buNone/>
              <a:defRPr sz="2700" b="1"/>
            </a:lvl5pPr>
            <a:lvl6pPr marL="3857625" indent="0">
              <a:buNone/>
              <a:defRPr sz="2700" b="1"/>
            </a:lvl6pPr>
            <a:lvl7pPr marL="4629150" indent="0">
              <a:buNone/>
              <a:defRPr sz="2700" b="1"/>
            </a:lvl7pPr>
            <a:lvl8pPr marL="5400675" indent="0">
              <a:buNone/>
              <a:defRPr sz="2700" b="1"/>
            </a:lvl8pPr>
            <a:lvl9pPr marL="6172200" indent="0">
              <a:buNone/>
              <a:defRPr sz="27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218370" y="4932238"/>
            <a:ext cx="5410787" cy="8960827"/>
          </a:xfrm>
        </p:spPr>
        <p:txBody>
          <a:bodyPr/>
          <a:lstStyle>
            <a:lvl1pPr>
              <a:defRPr sz="4100"/>
            </a:lvl1pPr>
            <a:lvl2pPr>
              <a:defRPr sz="34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18390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63548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16562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2063" y="619231"/>
            <a:ext cx="4027274" cy="2635327"/>
          </a:xfrm>
        </p:spPr>
        <p:txBody>
          <a:bodyPr anchor="b"/>
          <a:lstStyle>
            <a:lvl1pPr algn="r">
              <a:defRPr sz="34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85974" y="619233"/>
            <a:ext cx="6843178" cy="13273831"/>
          </a:xfrm>
        </p:spPr>
        <p:txBody>
          <a:bodyPr/>
          <a:lstStyle>
            <a:lvl1pPr>
              <a:defRPr sz="5400"/>
            </a:lvl1pPr>
            <a:lvl2pPr>
              <a:defRPr sz="4700"/>
            </a:lvl2pPr>
            <a:lvl3pPr>
              <a:defRPr sz="41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12063" y="3254555"/>
            <a:ext cx="4027274" cy="10638505"/>
          </a:xfrm>
        </p:spPr>
        <p:txBody>
          <a:bodyPr/>
          <a:lstStyle>
            <a:lvl1pPr marL="0" indent="0">
              <a:buNone/>
              <a:defRPr sz="2400"/>
            </a:lvl1pPr>
            <a:lvl2pPr marL="771525" indent="0">
              <a:buNone/>
              <a:defRPr sz="2000"/>
            </a:lvl2pPr>
            <a:lvl3pPr marL="1543050" indent="0">
              <a:buNone/>
              <a:defRPr sz="1700"/>
            </a:lvl3pPr>
            <a:lvl4pPr marL="2314575" indent="0">
              <a:buNone/>
              <a:defRPr sz="1500"/>
            </a:lvl4pPr>
            <a:lvl5pPr marL="3086100" indent="0">
              <a:buNone/>
              <a:defRPr sz="1500"/>
            </a:lvl5pPr>
            <a:lvl6pPr marL="3857625" indent="0">
              <a:buNone/>
              <a:defRPr sz="1500"/>
            </a:lvl6pPr>
            <a:lvl7pPr marL="4629150" indent="0">
              <a:buNone/>
              <a:defRPr sz="1500"/>
            </a:lvl7pPr>
            <a:lvl8pPr marL="5400675" indent="0">
              <a:buNone/>
              <a:defRPr sz="1500"/>
            </a:lvl8pPr>
            <a:lvl9pPr marL="6172200" indent="0">
              <a:buNone/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106867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99364" y="10886917"/>
            <a:ext cx="7344728" cy="1285263"/>
          </a:xfrm>
        </p:spPr>
        <p:txBody>
          <a:bodyPr anchor="b"/>
          <a:lstStyle>
            <a:lvl1pPr algn="r">
              <a:defRPr sz="34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99364" y="1389666"/>
            <a:ext cx="7344728" cy="9331643"/>
          </a:xfrm>
        </p:spPr>
        <p:txBody>
          <a:bodyPr/>
          <a:lstStyle>
            <a:lvl1pPr marL="0" indent="0">
              <a:buNone/>
              <a:defRPr sz="5400"/>
            </a:lvl1pPr>
            <a:lvl2pPr marL="771525" indent="0">
              <a:buNone/>
              <a:defRPr sz="4700"/>
            </a:lvl2pPr>
            <a:lvl3pPr marL="1543050" indent="0">
              <a:buNone/>
              <a:defRPr sz="4100"/>
            </a:lvl3pPr>
            <a:lvl4pPr marL="2314575" indent="0">
              <a:buNone/>
              <a:defRPr sz="3400"/>
            </a:lvl4pPr>
            <a:lvl5pPr marL="3086100" indent="0">
              <a:buNone/>
              <a:defRPr sz="3400"/>
            </a:lvl5pPr>
            <a:lvl6pPr marL="3857625" indent="0">
              <a:buNone/>
              <a:defRPr sz="3400"/>
            </a:lvl6pPr>
            <a:lvl7pPr marL="4629150" indent="0">
              <a:buNone/>
              <a:defRPr sz="3400"/>
            </a:lvl7pPr>
            <a:lvl8pPr marL="5400675" indent="0">
              <a:buNone/>
              <a:defRPr sz="3400"/>
            </a:lvl8pPr>
            <a:lvl9pPr marL="6172200" indent="0">
              <a:buNone/>
              <a:defRPr sz="34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99364" y="12172181"/>
            <a:ext cx="7344728" cy="1825285"/>
          </a:xfrm>
        </p:spPr>
        <p:txBody>
          <a:bodyPr/>
          <a:lstStyle>
            <a:lvl1pPr marL="0" indent="0">
              <a:buNone/>
              <a:defRPr sz="2400"/>
            </a:lvl1pPr>
            <a:lvl2pPr marL="771525" indent="0">
              <a:buNone/>
              <a:defRPr sz="2000"/>
            </a:lvl2pPr>
            <a:lvl3pPr marL="1543050" indent="0">
              <a:buNone/>
              <a:defRPr sz="1700"/>
            </a:lvl3pPr>
            <a:lvl4pPr marL="2314575" indent="0">
              <a:buNone/>
              <a:defRPr sz="1500"/>
            </a:lvl4pPr>
            <a:lvl5pPr marL="3086100" indent="0">
              <a:buNone/>
              <a:defRPr sz="1500"/>
            </a:lvl5pPr>
            <a:lvl6pPr marL="3857625" indent="0">
              <a:buNone/>
              <a:defRPr sz="1500"/>
            </a:lvl6pPr>
            <a:lvl7pPr marL="4629150" indent="0">
              <a:buNone/>
              <a:defRPr sz="1500"/>
            </a:lvl7pPr>
            <a:lvl8pPr marL="5400675" indent="0">
              <a:buNone/>
              <a:defRPr sz="1500"/>
            </a:lvl8pPr>
            <a:lvl9pPr marL="6172200" indent="0">
              <a:buNone/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6366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12061" y="622833"/>
            <a:ext cx="11017092" cy="2592125"/>
          </a:xfrm>
          <a:prstGeom prst="rect">
            <a:avLst/>
          </a:prstGeom>
        </p:spPr>
        <p:txBody>
          <a:bodyPr vert="horz" lIns="154305" tIns="77153" rIns="154305" bIns="77153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12061" y="3628974"/>
            <a:ext cx="11017092" cy="10264087"/>
          </a:xfrm>
          <a:prstGeom prst="rect">
            <a:avLst/>
          </a:prstGeom>
        </p:spPr>
        <p:txBody>
          <a:bodyPr vert="horz" lIns="154305" tIns="77153" rIns="154305" bIns="77153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72870" y="14415089"/>
            <a:ext cx="2856284" cy="828039"/>
          </a:xfrm>
          <a:prstGeom prst="rect">
            <a:avLst/>
          </a:prstGeom>
        </p:spPr>
        <p:txBody>
          <a:bodyPr vert="horz" lIns="154305" tIns="77153" rIns="154305" bIns="77153" rtlCol="1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B9AB2-EC48-4412-BCF3-3A7423B7A010}" type="datetimeFigureOut">
              <a:rPr lang="he-IL" smtClean="0"/>
              <a:pPr/>
              <a:t>י"א/שבט/תשע"ט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82415" y="14415089"/>
            <a:ext cx="3876384" cy="828039"/>
          </a:xfrm>
          <a:prstGeom prst="rect">
            <a:avLst/>
          </a:prstGeom>
        </p:spPr>
        <p:txBody>
          <a:bodyPr vert="horz" lIns="154305" tIns="77153" rIns="154305" bIns="77153" rtlCol="1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12060" y="14415089"/>
            <a:ext cx="2856284" cy="828039"/>
          </a:xfrm>
          <a:prstGeom prst="rect">
            <a:avLst/>
          </a:prstGeom>
        </p:spPr>
        <p:txBody>
          <a:bodyPr vert="horz" lIns="154305" tIns="77153" rIns="154305" bIns="77153" rtlCol="1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A1BC0-1FE1-478C-8F69-FBCEE60C094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395328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43050" rtl="1" eaLnBrk="1" latinLnBrk="0" hangingPunct="1">
        <a:spcBef>
          <a:spcPct val="0"/>
        </a:spcBef>
        <a:buNone/>
        <a:defRPr sz="7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78644" indent="-578644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253728" indent="-482203" algn="r" defTabSz="1543050" rtl="1" eaLnBrk="1" latinLnBrk="0" hangingPunct="1">
        <a:spcBef>
          <a:spcPct val="20000"/>
        </a:spcBef>
        <a:buFont typeface="Arial" panose="020B0604020202020204" pitchFamily="34" charset="0"/>
        <a:buChar char="–"/>
        <a:defRPr sz="4700" kern="1200">
          <a:solidFill>
            <a:schemeClr val="tx1"/>
          </a:solidFill>
          <a:latin typeface="+mn-lt"/>
          <a:ea typeface="+mn-ea"/>
          <a:cs typeface="+mn-cs"/>
        </a:defRPr>
      </a:lvl2pPr>
      <a:lvl3pPr marL="192881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2700338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7186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243388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1491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786438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557963" indent="-385763" algn="r" defTabSz="1543050" rtl="1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4305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31457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5762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62915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400675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172200" algn="r" defTabSz="1543050" rtl="1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154"/>
          <p:cNvSpPr/>
          <p:nvPr/>
        </p:nvSpPr>
        <p:spPr>
          <a:xfrm rot="16200000">
            <a:off x="8282888" y="6657562"/>
            <a:ext cx="49811" cy="3254138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7" name="Rectangle 153"/>
          <p:cNvSpPr/>
          <p:nvPr/>
        </p:nvSpPr>
        <p:spPr>
          <a:xfrm rot="16200000" flipH="1">
            <a:off x="7617497" y="3640535"/>
            <a:ext cx="45719" cy="51487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8" name="Rectangle 356"/>
          <p:cNvSpPr/>
          <p:nvPr/>
        </p:nvSpPr>
        <p:spPr>
          <a:xfrm rot="16200000" flipH="1">
            <a:off x="2844940" y="10358113"/>
            <a:ext cx="45719" cy="1162816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4" name="Rectangle 154"/>
          <p:cNvSpPr/>
          <p:nvPr/>
        </p:nvSpPr>
        <p:spPr>
          <a:xfrm rot="16200000">
            <a:off x="6173545" y="6071353"/>
            <a:ext cx="45719" cy="801686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2" name="Rectangle 266"/>
          <p:cNvSpPr/>
          <p:nvPr/>
        </p:nvSpPr>
        <p:spPr>
          <a:xfrm rot="16200000" flipH="1">
            <a:off x="2795557" y="8894522"/>
            <a:ext cx="45719" cy="156591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1" name="Rectangle 265"/>
          <p:cNvSpPr/>
          <p:nvPr/>
        </p:nvSpPr>
        <p:spPr>
          <a:xfrm rot="16200000">
            <a:off x="2857467" y="8428748"/>
            <a:ext cx="48492" cy="1692516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0" name="Rectangle 266"/>
          <p:cNvSpPr/>
          <p:nvPr/>
        </p:nvSpPr>
        <p:spPr>
          <a:xfrm rot="16200000" flipH="1">
            <a:off x="2808767" y="7988790"/>
            <a:ext cx="45719" cy="156591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1" name="Rectangle 266"/>
          <p:cNvSpPr/>
          <p:nvPr/>
        </p:nvSpPr>
        <p:spPr>
          <a:xfrm rot="16200000" flipH="1">
            <a:off x="2934372" y="7566887"/>
            <a:ext cx="45719" cy="156591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1" name="Rounded Rectangle 246"/>
          <p:cNvSpPr/>
          <p:nvPr/>
        </p:nvSpPr>
        <p:spPr>
          <a:xfrm>
            <a:off x="416124" y="8616785"/>
            <a:ext cx="1915229" cy="32646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5" name="Rounded Rectangle 246"/>
          <p:cNvSpPr/>
          <p:nvPr/>
        </p:nvSpPr>
        <p:spPr>
          <a:xfrm>
            <a:off x="424876" y="8185342"/>
            <a:ext cx="1915229" cy="32646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0" name="Rounded Rectangle 246"/>
          <p:cNvSpPr/>
          <p:nvPr/>
        </p:nvSpPr>
        <p:spPr>
          <a:xfrm>
            <a:off x="3304435" y="8186403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1" name="Rounded Rectangle 246"/>
          <p:cNvSpPr/>
          <p:nvPr/>
        </p:nvSpPr>
        <p:spPr>
          <a:xfrm>
            <a:off x="3305420" y="8617354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2" name="Rounded Rectangle 246"/>
          <p:cNvSpPr/>
          <p:nvPr/>
        </p:nvSpPr>
        <p:spPr>
          <a:xfrm>
            <a:off x="3293056" y="10343629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4" name="Rounded Rectangle 246"/>
          <p:cNvSpPr/>
          <p:nvPr/>
        </p:nvSpPr>
        <p:spPr>
          <a:xfrm>
            <a:off x="3303603" y="9050026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5" name="Rounded Rectangle 246"/>
          <p:cNvSpPr/>
          <p:nvPr/>
        </p:nvSpPr>
        <p:spPr>
          <a:xfrm>
            <a:off x="3303603" y="9475226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6" name="Rounded Rectangle 246"/>
          <p:cNvSpPr/>
          <p:nvPr/>
        </p:nvSpPr>
        <p:spPr>
          <a:xfrm>
            <a:off x="3296470" y="11617959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7" name="Rounded Rectangle 246"/>
          <p:cNvSpPr/>
          <p:nvPr/>
        </p:nvSpPr>
        <p:spPr>
          <a:xfrm>
            <a:off x="3296470" y="11193027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8" name="Rounded Rectangle 246"/>
          <p:cNvSpPr/>
          <p:nvPr/>
        </p:nvSpPr>
        <p:spPr>
          <a:xfrm>
            <a:off x="3311283" y="9912747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9" name="Rounded Rectangle 246"/>
          <p:cNvSpPr/>
          <p:nvPr/>
        </p:nvSpPr>
        <p:spPr>
          <a:xfrm>
            <a:off x="3296870" y="10755227"/>
            <a:ext cx="1853595" cy="32759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9" name="Rectangle 362"/>
          <p:cNvSpPr/>
          <p:nvPr/>
        </p:nvSpPr>
        <p:spPr>
          <a:xfrm>
            <a:off x="4225113" y="3647831"/>
            <a:ext cx="45719" cy="86880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6" name="Rectangle 153"/>
          <p:cNvSpPr/>
          <p:nvPr/>
        </p:nvSpPr>
        <p:spPr>
          <a:xfrm rot="16200000" flipH="1">
            <a:off x="6221597" y="1362223"/>
            <a:ext cx="45719" cy="790270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6" name="Rounded Rectangle 212"/>
          <p:cNvSpPr/>
          <p:nvPr/>
        </p:nvSpPr>
        <p:spPr>
          <a:xfrm>
            <a:off x="416124" y="10767704"/>
            <a:ext cx="1912468" cy="3126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0" name="Rounded Rectangle 255"/>
          <p:cNvSpPr/>
          <p:nvPr/>
        </p:nvSpPr>
        <p:spPr>
          <a:xfrm>
            <a:off x="432419" y="7703973"/>
            <a:ext cx="1905876" cy="35451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7" name="Rectangle 356"/>
          <p:cNvSpPr/>
          <p:nvPr/>
        </p:nvSpPr>
        <p:spPr>
          <a:xfrm rot="16200000">
            <a:off x="2589069" y="13807077"/>
            <a:ext cx="45719" cy="47123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6" name="Rectangle 359"/>
          <p:cNvSpPr/>
          <p:nvPr/>
        </p:nvSpPr>
        <p:spPr>
          <a:xfrm rot="16200000" flipH="1">
            <a:off x="3455120" y="11655961"/>
            <a:ext cx="45719" cy="3066150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5" name="Rectangle 359"/>
          <p:cNvSpPr/>
          <p:nvPr/>
        </p:nvSpPr>
        <p:spPr>
          <a:xfrm rot="16200000" flipH="1">
            <a:off x="6041094" y="10695350"/>
            <a:ext cx="45719" cy="8301582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9" name="Rectangle 359"/>
          <p:cNvSpPr/>
          <p:nvPr/>
        </p:nvSpPr>
        <p:spPr>
          <a:xfrm rot="16200000">
            <a:off x="6191983" y="8742663"/>
            <a:ext cx="48492" cy="7958486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8" name="Rectangle 359"/>
          <p:cNvSpPr/>
          <p:nvPr/>
        </p:nvSpPr>
        <p:spPr>
          <a:xfrm rot="16200000" flipH="1">
            <a:off x="3648077" y="10880043"/>
            <a:ext cx="45719" cy="2819945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6" name="Rectangle 265"/>
          <p:cNvSpPr/>
          <p:nvPr/>
        </p:nvSpPr>
        <p:spPr>
          <a:xfrm rot="16200000" flipH="1">
            <a:off x="6078836" y="3310311"/>
            <a:ext cx="45719" cy="8132478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9" name="Rectangle 154"/>
          <p:cNvSpPr/>
          <p:nvPr/>
        </p:nvSpPr>
        <p:spPr>
          <a:xfrm rot="16200000">
            <a:off x="3211883" y="4655194"/>
            <a:ext cx="48492" cy="2755303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8" name="Rectangle 154"/>
          <p:cNvSpPr/>
          <p:nvPr/>
        </p:nvSpPr>
        <p:spPr>
          <a:xfrm rot="16200000">
            <a:off x="3181413" y="5054895"/>
            <a:ext cx="48492" cy="2730954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3" name="Rectangle 7"/>
          <p:cNvSpPr/>
          <p:nvPr/>
        </p:nvSpPr>
        <p:spPr>
          <a:xfrm>
            <a:off x="10180476" y="1694638"/>
            <a:ext cx="45719" cy="13174363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4" name="Rectangle 153"/>
          <p:cNvSpPr/>
          <p:nvPr/>
        </p:nvSpPr>
        <p:spPr>
          <a:xfrm rot="16200000" flipH="1">
            <a:off x="6224761" y="-350237"/>
            <a:ext cx="45719" cy="7934248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1" name="Rectangle 153"/>
          <p:cNvSpPr/>
          <p:nvPr/>
        </p:nvSpPr>
        <p:spPr>
          <a:xfrm rot="16200000" flipH="1">
            <a:off x="3617976" y="3291166"/>
            <a:ext cx="45719" cy="2645222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0" name="Rectangle 153"/>
          <p:cNvSpPr/>
          <p:nvPr/>
        </p:nvSpPr>
        <p:spPr>
          <a:xfrm rot="16200000" flipH="1">
            <a:off x="6173545" y="-1436682"/>
            <a:ext cx="45719" cy="80168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8" name="Rectangle 152"/>
          <p:cNvSpPr/>
          <p:nvPr/>
        </p:nvSpPr>
        <p:spPr>
          <a:xfrm rot="16200000">
            <a:off x="6243073" y="-2218631"/>
            <a:ext cx="48494" cy="7875033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6" name="Rounded Rectangle 330"/>
          <p:cNvSpPr/>
          <p:nvPr/>
        </p:nvSpPr>
        <p:spPr>
          <a:xfrm>
            <a:off x="384889" y="14717317"/>
            <a:ext cx="1879746" cy="290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Rounded Rectangle 41"/>
          <p:cNvSpPr/>
          <p:nvPr/>
        </p:nvSpPr>
        <p:spPr>
          <a:xfrm>
            <a:off x="425847" y="2867354"/>
            <a:ext cx="1835115" cy="31585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Rounded Rectangle 116"/>
          <p:cNvSpPr/>
          <p:nvPr/>
        </p:nvSpPr>
        <p:spPr>
          <a:xfrm>
            <a:off x="425868" y="1550322"/>
            <a:ext cx="1832796" cy="319339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Rounded Rectangle 116"/>
          <p:cNvSpPr/>
          <p:nvPr/>
        </p:nvSpPr>
        <p:spPr>
          <a:xfrm>
            <a:off x="425868" y="1945044"/>
            <a:ext cx="1854628" cy="3198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ounded Rectangle 124"/>
          <p:cNvSpPr/>
          <p:nvPr/>
        </p:nvSpPr>
        <p:spPr>
          <a:xfrm>
            <a:off x="440570" y="1158431"/>
            <a:ext cx="1839707" cy="35324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0037" y="2890215"/>
            <a:ext cx="1857492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Resources 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ounded Rectangle 49"/>
          <p:cNvSpPr/>
          <p:nvPr/>
        </p:nvSpPr>
        <p:spPr>
          <a:xfrm>
            <a:off x="433469" y="3248508"/>
            <a:ext cx="1833618" cy="3025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Rounded Rectangle 51"/>
          <p:cNvSpPr/>
          <p:nvPr/>
        </p:nvSpPr>
        <p:spPr>
          <a:xfrm>
            <a:off x="425870" y="3636213"/>
            <a:ext cx="1851490" cy="32373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ounded Rectangle 53"/>
          <p:cNvSpPr/>
          <p:nvPr/>
        </p:nvSpPr>
        <p:spPr>
          <a:xfrm>
            <a:off x="433477" y="4023936"/>
            <a:ext cx="1848683" cy="29923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Rounded Rectangle 41"/>
          <p:cNvSpPr/>
          <p:nvPr/>
        </p:nvSpPr>
        <p:spPr>
          <a:xfrm>
            <a:off x="422312" y="4446850"/>
            <a:ext cx="1843888" cy="30518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Rounded Rectangle 41"/>
          <p:cNvSpPr/>
          <p:nvPr/>
        </p:nvSpPr>
        <p:spPr>
          <a:xfrm>
            <a:off x="433471" y="2390474"/>
            <a:ext cx="1843893" cy="30112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Rounded Rectangle 280"/>
          <p:cNvSpPr/>
          <p:nvPr/>
        </p:nvSpPr>
        <p:spPr>
          <a:xfrm>
            <a:off x="432419" y="5335451"/>
            <a:ext cx="1860042" cy="3378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1" name="Rounded Rectangle 319"/>
          <p:cNvSpPr/>
          <p:nvPr/>
        </p:nvSpPr>
        <p:spPr>
          <a:xfrm>
            <a:off x="412391" y="11693957"/>
            <a:ext cx="1883108" cy="30446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2" name="Rounded Rectangle 321"/>
          <p:cNvSpPr/>
          <p:nvPr/>
        </p:nvSpPr>
        <p:spPr>
          <a:xfrm>
            <a:off x="412374" y="12126005"/>
            <a:ext cx="1885006" cy="30421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3" name="Rounded Rectangle 183"/>
          <p:cNvSpPr/>
          <p:nvPr/>
        </p:nvSpPr>
        <p:spPr>
          <a:xfrm>
            <a:off x="440570" y="5831037"/>
            <a:ext cx="1855062" cy="331356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Rounded Rectangle 214"/>
          <p:cNvSpPr/>
          <p:nvPr/>
        </p:nvSpPr>
        <p:spPr>
          <a:xfrm>
            <a:off x="440570" y="6706521"/>
            <a:ext cx="1855062" cy="37018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6" name="Rounded Rectangle 223"/>
          <p:cNvSpPr/>
          <p:nvPr/>
        </p:nvSpPr>
        <p:spPr>
          <a:xfrm>
            <a:off x="428032" y="7208443"/>
            <a:ext cx="1855061" cy="35707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7" name="Rounded Rectangle 237"/>
          <p:cNvSpPr/>
          <p:nvPr/>
        </p:nvSpPr>
        <p:spPr>
          <a:xfrm>
            <a:off x="416124" y="10352895"/>
            <a:ext cx="1881564" cy="31019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8" name="Rounded Rectangle 246"/>
          <p:cNvSpPr/>
          <p:nvPr/>
        </p:nvSpPr>
        <p:spPr>
          <a:xfrm>
            <a:off x="424878" y="9057507"/>
            <a:ext cx="1915229" cy="326467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9" name="Rounded Rectangle 255"/>
          <p:cNvSpPr/>
          <p:nvPr/>
        </p:nvSpPr>
        <p:spPr>
          <a:xfrm>
            <a:off x="422312" y="9473309"/>
            <a:ext cx="1915032" cy="333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0" name="Rounded Rectangle 317"/>
          <p:cNvSpPr/>
          <p:nvPr/>
        </p:nvSpPr>
        <p:spPr>
          <a:xfrm>
            <a:off x="412391" y="11308789"/>
            <a:ext cx="1883108" cy="2828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" name="Rounded Rectangle 330"/>
          <p:cNvSpPr/>
          <p:nvPr/>
        </p:nvSpPr>
        <p:spPr>
          <a:xfrm>
            <a:off x="399675" y="14316504"/>
            <a:ext cx="1886716" cy="30446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0037" y="6282945"/>
            <a:ext cx="183705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he-IL" sz="1050" dirty="0">
                <a:solidFill>
                  <a:schemeClr val="tx2">
                    <a:lumMod val="50000"/>
                  </a:schemeClr>
                </a:solidFill>
              </a:rPr>
              <a:t>סגן ר' אגף מש"ב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31974" y="14717240"/>
            <a:ext cx="1819479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Human Capital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5" name="Rounded Rectangle 192"/>
          <p:cNvSpPr/>
          <p:nvPr/>
        </p:nvSpPr>
        <p:spPr>
          <a:xfrm>
            <a:off x="424876" y="6235347"/>
            <a:ext cx="1870756" cy="334086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7" name="Rounded Rectangle 330"/>
          <p:cNvSpPr/>
          <p:nvPr/>
        </p:nvSpPr>
        <p:spPr>
          <a:xfrm>
            <a:off x="380824" y="15112670"/>
            <a:ext cx="1876791" cy="27738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8" name="Rounded Rectangle 294"/>
          <p:cNvSpPr/>
          <p:nvPr/>
        </p:nvSpPr>
        <p:spPr>
          <a:xfrm>
            <a:off x="406980" y="12596433"/>
            <a:ext cx="1886715" cy="292504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9" name="Rounded Rectangle 347"/>
          <p:cNvSpPr/>
          <p:nvPr/>
        </p:nvSpPr>
        <p:spPr>
          <a:xfrm>
            <a:off x="396604" y="13431667"/>
            <a:ext cx="1897093" cy="2995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0" name="Rounded Rectangle 343"/>
          <p:cNvSpPr/>
          <p:nvPr/>
        </p:nvSpPr>
        <p:spPr>
          <a:xfrm>
            <a:off x="396604" y="13039497"/>
            <a:ext cx="1897093" cy="2995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1" name="Rounded Rectangle 347"/>
          <p:cNvSpPr/>
          <p:nvPr/>
        </p:nvSpPr>
        <p:spPr>
          <a:xfrm>
            <a:off x="396306" y="13885514"/>
            <a:ext cx="1918656" cy="299564"/>
          </a:xfrm>
          <a:prstGeom prst="roundRect">
            <a:avLst/>
          </a:prstGeom>
          <a:solidFill>
            <a:schemeClr val="bg1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ln>
                <a:solidFill>
                  <a:srgbClr val="F7982C"/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2" name="Rounded Rectangle 280"/>
          <p:cNvSpPr/>
          <p:nvPr/>
        </p:nvSpPr>
        <p:spPr>
          <a:xfrm>
            <a:off x="441728" y="4928681"/>
            <a:ext cx="1861261" cy="31916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3" name="Rectangle 6"/>
          <p:cNvSpPr/>
          <p:nvPr/>
        </p:nvSpPr>
        <p:spPr>
          <a:xfrm>
            <a:off x="11126459" y="0"/>
            <a:ext cx="1152055" cy="155596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4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88019" y="307749"/>
            <a:ext cx="684610" cy="707710"/>
          </a:xfrm>
          <a:prstGeom prst="rect">
            <a:avLst/>
          </a:prstGeom>
        </p:spPr>
      </p:pic>
      <p:sp>
        <p:nvSpPr>
          <p:cNvPr id="57" name="Rounded Rectangle 122"/>
          <p:cNvSpPr/>
          <p:nvPr/>
        </p:nvSpPr>
        <p:spPr>
          <a:xfrm>
            <a:off x="3306078" y="2390322"/>
            <a:ext cx="1817259" cy="31639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8" name="Rounded Rectangle 101"/>
          <p:cNvSpPr/>
          <p:nvPr/>
        </p:nvSpPr>
        <p:spPr>
          <a:xfrm>
            <a:off x="3319769" y="3422422"/>
            <a:ext cx="1755139" cy="3392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9" name="Rounded Rectangle 120"/>
          <p:cNvSpPr/>
          <p:nvPr/>
        </p:nvSpPr>
        <p:spPr>
          <a:xfrm>
            <a:off x="3306074" y="4446697"/>
            <a:ext cx="1756080" cy="3313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0" name="Rounded Rectangle 155"/>
          <p:cNvSpPr/>
          <p:nvPr/>
        </p:nvSpPr>
        <p:spPr>
          <a:xfrm>
            <a:off x="3306076" y="5832153"/>
            <a:ext cx="1770659" cy="330240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1" name="Rounded Rectangle 160"/>
          <p:cNvSpPr/>
          <p:nvPr/>
        </p:nvSpPr>
        <p:spPr>
          <a:xfrm>
            <a:off x="3306081" y="6264919"/>
            <a:ext cx="1770655" cy="307814"/>
          </a:xfrm>
          <a:prstGeom prst="roundRect">
            <a:avLst/>
          </a:prstGeom>
          <a:solidFill>
            <a:srgbClr val="FFFF99"/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016712" y="8587843"/>
            <a:ext cx="2453853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International</a:t>
            </a:r>
            <a:endParaRPr lang="en-US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Organizations Division 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50327" y="4958642"/>
            <a:ext cx="161272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Deputy Legal Advisor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6" name="Rounded Rectangle 212"/>
          <p:cNvSpPr/>
          <p:nvPr/>
        </p:nvSpPr>
        <p:spPr>
          <a:xfrm>
            <a:off x="416124" y="9920822"/>
            <a:ext cx="1912468" cy="31268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7" name="Rounded Rectangle 203"/>
          <p:cNvSpPr/>
          <p:nvPr/>
        </p:nvSpPr>
        <p:spPr>
          <a:xfrm>
            <a:off x="3310401" y="7204238"/>
            <a:ext cx="1769004" cy="32799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5" name="Rounded Rectangle 290"/>
          <p:cNvSpPr/>
          <p:nvPr/>
        </p:nvSpPr>
        <p:spPr>
          <a:xfrm>
            <a:off x="3305422" y="12126657"/>
            <a:ext cx="1818060" cy="33094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6" name="Rounded Rectangle 292"/>
          <p:cNvSpPr/>
          <p:nvPr/>
        </p:nvSpPr>
        <p:spPr>
          <a:xfrm>
            <a:off x="3299276" y="14652784"/>
            <a:ext cx="1819589" cy="35987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7" name="Rounded Rectangle 294"/>
          <p:cNvSpPr/>
          <p:nvPr/>
        </p:nvSpPr>
        <p:spPr>
          <a:xfrm>
            <a:off x="3296870" y="12556065"/>
            <a:ext cx="1818954" cy="323547"/>
          </a:xfrm>
          <a:prstGeom prst="roundRect">
            <a:avLst/>
          </a:prstGeom>
          <a:solidFill>
            <a:schemeClr val="bg1">
              <a:lumMod val="7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8" name="Rounded Rectangle 294"/>
          <p:cNvSpPr/>
          <p:nvPr/>
        </p:nvSpPr>
        <p:spPr>
          <a:xfrm>
            <a:off x="3319769" y="12997915"/>
            <a:ext cx="1803717" cy="32125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5" name="Rounded Rectangle 91"/>
          <p:cNvSpPr/>
          <p:nvPr/>
        </p:nvSpPr>
        <p:spPr>
          <a:xfrm>
            <a:off x="6236907" y="9749787"/>
            <a:ext cx="1695270" cy="69087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267320" y="9864343"/>
            <a:ext cx="1713497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Head </a:t>
            </a:r>
            <a:r>
              <a:rPr lang="en-US" sz="1050" b="1" dirty="0" smtClean="0">
                <a:solidFill>
                  <a:schemeClr val="tx2">
                    <a:lumMod val="50000"/>
                  </a:schemeClr>
                </a:solidFill>
              </a:rPr>
              <a:t>of</a:t>
            </a:r>
            <a:endParaRPr lang="en-US" sz="105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r>
              <a:rPr lang="en-US" sz="1050" b="1" dirty="0" smtClean="0">
                <a:solidFill>
                  <a:schemeClr val="tx2">
                    <a:lumMod val="50000"/>
                  </a:schemeClr>
                </a:solidFill>
              </a:rPr>
              <a:t>Political-strategic Array</a:t>
            </a:r>
            <a:endParaRPr lang="he-IL" sz="105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7" name="Rounded Rectangle 65"/>
          <p:cNvSpPr/>
          <p:nvPr/>
        </p:nvSpPr>
        <p:spPr>
          <a:xfrm>
            <a:off x="9429756" y="7848377"/>
            <a:ext cx="1493283" cy="840138"/>
          </a:xfrm>
          <a:prstGeom prst="round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9432974" y="7992393"/>
            <a:ext cx="124538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</a:rPr>
              <a:t>Director General</a:t>
            </a:r>
            <a:endParaRPr lang="he-IL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8" name="Rounded Rectangle 11"/>
          <p:cNvSpPr/>
          <p:nvPr/>
        </p:nvSpPr>
        <p:spPr>
          <a:xfrm>
            <a:off x="10699989" y="7848377"/>
            <a:ext cx="233522" cy="85755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31974" y="12586462"/>
            <a:ext cx="1821897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Internal Audit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4" name="Rounded Rectangle 11"/>
          <p:cNvSpPr/>
          <p:nvPr/>
        </p:nvSpPr>
        <p:spPr>
          <a:xfrm>
            <a:off x="5049678" y="3420393"/>
            <a:ext cx="161234" cy="36029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5" name="Rounded Rectangle 11"/>
          <p:cNvSpPr/>
          <p:nvPr/>
        </p:nvSpPr>
        <p:spPr>
          <a:xfrm>
            <a:off x="5026249" y="5831037"/>
            <a:ext cx="162045" cy="769317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6" name="Rounded Rectangle 11"/>
          <p:cNvSpPr/>
          <p:nvPr/>
        </p:nvSpPr>
        <p:spPr>
          <a:xfrm>
            <a:off x="5049679" y="8180509"/>
            <a:ext cx="139548" cy="37854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7" name="Rounded Rectangle 11"/>
          <p:cNvSpPr/>
          <p:nvPr/>
        </p:nvSpPr>
        <p:spPr>
          <a:xfrm>
            <a:off x="5051640" y="7197517"/>
            <a:ext cx="140376" cy="34798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8" name="Rounded Rectangle 11"/>
          <p:cNvSpPr/>
          <p:nvPr/>
        </p:nvSpPr>
        <p:spPr>
          <a:xfrm>
            <a:off x="5047960" y="12132714"/>
            <a:ext cx="145208" cy="121529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1" name="Rounded Rectangle 11"/>
          <p:cNvSpPr/>
          <p:nvPr/>
        </p:nvSpPr>
        <p:spPr>
          <a:xfrm>
            <a:off x="5049678" y="14671807"/>
            <a:ext cx="135605" cy="356190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2" name="Rounded Rectangle 11"/>
          <p:cNvSpPr/>
          <p:nvPr/>
        </p:nvSpPr>
        <p:spPr>
          <a:xfrm>
            <a:off x="2239607" y="2372051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3" name="Rounded Rectangle 11"/>
          <p:cNvSpPr/>
          <p:nvPr/>
        </p:nvSpPr>
        <p:spPr>
          <a:xfrm>
            <a:off x="5042817" y="2383734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4" name="Rounded Rectangle 11"/>
          <p:cNvSpPr/>
          <p:nvPr/>
        </p:nvSpPr>
        <p:spPr>
          <a:xfrm>
            <a:off x="2238270" y="2845717"/>
            <a:ext cx="153581" cy="190862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5" name="Rounded Rectangle 11"/>
          <p:cNvSpPr/>
          <p:nvPr/>
        </p:nvSpPr>
        <p:spPr>
          <a:xfrm>
            <a:off x="2253703" y="1163508"/>
            <a:ext cx="145477" cy="112422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6" name="Rounded Rectangle 11"/>
          <p:cNvSpPr/>
          <p:nvPr/>
        </p:nvSpPr>
        <p:spPr>
          <a:xfrm>
            <a:off x="2236986" y="8194530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7" name="Rounded Rectangle 11"/>
          <p:cNvSpPr/>
          <p:nvPr/>
        </p:nvSpPr>
        <p:spPr>
          <a:xfrm>
            <a:off x="2238270" y="8626064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8" name="Rounded Rectangle 11"/>
          <p:cNvSpPr/>
          <p:nvPr/>
        </p:nvSpPr>
        <p:spPr>
          <a:xfrm>
            <a:off x="2250577" y="6243667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9" name="Rounded Rectangle 11"/>
          <p:cNvSpPr/>
          <p:nvPr/>
        </p:nvSpPr>
        <p:spPr>
          <a:xfrm>
            <a:off x="2245614" y="5832204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0" name="Rounded Rectangle 11"/>
          <p:cNvSpPr/>
          <p:nvPr/>
        </p:nvSpPr>
        <p:spPr>
          <a:xfrm>
            <a:off x="2238270" y="4923368"/>
            <a:ext cx="137260" cy="75438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2" name="Rounded Rectangle 11"/>
          <p:cNvSpPr/>
          <p:nvPr/>
        </p:nvSpPr>
        <p:spPr>
          <a:xfrm>
            <a:off x="2242224" y="13016738"/>
            <a:ext cx="127886" cy="73629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4" name="Rounded Rectangle 11"/>
          <p:cNvSpPr/>
          <p:nvPr/>
        </p:nvSpPr>
        <p:spPr>
          <a:xfrm>
            <a:off x="2232278" y="11304761"/>
            <a:ext cx="143252" cy="112893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5" name="Rounded Rectangle 11"/>
          <p:cNvSpPr/>
          <p:nvPr/>
        </p:nvSpPr>
        <p:spPr>
          <a:xfrm>
            <a:off x="2231470" y="14319339"/>
            <a:ext cx="133511" cy="110326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6" name="Rounded Rectangle 11"/>
          <p:cNvSpPr/>
          <p:nvPr/>
        </p:nvSpPr>
        <p:spPr>
          <a:xfrm>
            <a:off x="2232866" y="12575401"/>
            <a:ext cx="137243" cy="32819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7" name="Rounded Rectangle 11"/>
          <p:cNvSpPr/>
          <p:nvPr/>
        </p:nvSpPr>
        <p:spPr>
          <a:xfrm>
            <a:off x="2238270" y="13832527"/>
            <a:ext cx="131839" cy="352555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325578" y="4408546"/>
            <a:ext cx="1778976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Department of Consular Affairs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3409691" y="3378089"/>
            <a:ext cx="1697580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Organization and Administration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451412" y="2343319"/>
            <a:ext cx="1523587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Computer Service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3300980" y="8208026"/>
            <a:ext cx="1779807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Division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of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Strategic Affairs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168278" y="5760145"/>
            <a:ext cx="1998264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err="1" smtClean="0">
                <a:solidFill>
                  <a:schemeClr val="tx2">
                    <a:lumMod val="50000"/>
                  </a:schemeClr>
                </a:solidFill>
              </a:rPr>
              <a:t>Mashav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and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Foreign</a:t>
            </a:r>
          </a:p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Aid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404114" y="7181419"/>
            <a:ext cx="1649599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Department of Public Diplomacy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3528318" y="6264201"/>
            <a:ext cx="1330429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Economics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87958" y="7704361"/>
            <a:ext cx="2088232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 of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Cultural and Scientific Relations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8" name="Rounded Rectangle 11"/>
          <p:cNvSpPr/>
          <p:nvPr/>
        </p:nvSpPr>
        <p:spPr>
          <a:xfrm>
            <a:off x="2243672" y="6696809"/>
            <a:ext cx="138635" cy="136861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409691" y="9072381"/>
            <a:ext cx="1642176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North America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665169" y="9486675"/>
            <a:ext cx="148148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Europe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3491720" y="9933059"/>
            <a:ext cx="1551079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Asia and Pacific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602005" y="11208631"/>
            <a:ext cx="148148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Middle East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599857" y="11621489"/>
            <a:ext cx="148148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Euro-Asia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3257916" y="12141255"/>
            <a:ext cx="1853591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Center for Political Research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2831626" y="14637115"/>
            <a:ext cx="2418470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Human Capital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and</a:t>
            </a:r>
          </a:p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Training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505838" y="12571073"/>
            <a:ext cx="1583054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Inspector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General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320446" y="12975678"/>
            <a:ext cx="181960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Coordination and Political Planning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608731" y="10789505"/>
            <a:ext cx="1481482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Africa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537274" y="10359496"/>
            <a:ext cx="1528693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Latin America Division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31974" y="3265103"/>
            <a:ext cx="1792755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Foreign Security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359966" y="3599905"/>
            <a:ext cx="1938034" cy="5770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Individual and Welfare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393495" y="4038894"/>
            <a:ext cx="1858900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Central Budgeting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51975" y="1124644"/>
            <a:ext cx="1960794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Deputy Chief Accountant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Head of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557608" y="8573440"/>
            <a:ext cx="1651214" cy="5770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International Organizations 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735804" y="6265548"/>
            <a:ext cx="1523587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Economics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31974" y="8136409"/>
            <a:ext cx="1895799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 of Strategic Affairs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431974" y="7249148"/>
            <a:ext cx="1805407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Public Relations 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641687" y="5372776"/>
            <a:ext cx="161370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Legal Advisor Assistant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575990" y="1511673"/>
            <a:ext cx="1581153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Deputy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Chief Accountant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762276" y="4470400"/>
            <a:ext cx="1486399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Consular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13548" y="2386030"/>
            <a:ext cx="1834404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Operational 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59966" y="1871713"/>
            <a:ext cx="1973599" cy="5770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Wages in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Israel and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abroad 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716939" y="6690487"/>
            <a:ext cx="1523587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Diaspora 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and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Religions Department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738121" y="5812222"/>
            <a:ext cx="1341683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err="1" smtClean="0">
                <a:solidFill>
                  <a:schemeClr val="tx2">
                    <a:lumMod val="50000"/>
                  </a:schemeClr>
                </a:solidFill>
              </a:rPr>
              <a:t>Mashav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 Department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725266" y="11705174"/>
            <a:ext cx="1523587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Functional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431974" y="9950258"/>
            <a:ext cx="1851119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Asia and Pacific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16251" y="11315019"/>
            <a:ext cx="1929363" cy="5770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International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707661" y="12145079"/>
            <a:ext cx="1523587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Middle East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28806" y="15120559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Training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46844" y="12974662"/>
            <a:ext cx="2297380" cy="5770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Ceremony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and </a:t>
            </a:r>
            <a:endParaRPr lang="en-US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Official Guests 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354457" y="13441404"/>
            <a:ext cx="1900939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Political Planning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503982" y="9109114"/>
            <a:ext cx="1773063" cy="5770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North America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843411" y="9510271"/>
            <a:ext cx="142517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Europe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416164" y="14253291"/>
            <a:ext cx="1883551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Human Capital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Abroad Department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486896" y="13832583"/>
            <a:ext cx="1773681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Status and Coordination Center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8" name="Rectangle 362"/>
          <p:cNvSpPr/>
          <p:nvPr/>
        </p:nvSpPr>
        <p:spPr>
          <a:xfrm>
            <a:off x="2822080" y="13196746"/>
            <a:ext cx="45719" cy="868809"/>
          </a:xfrm>
          <a:prstGeom prst="rect">
            <a:avLst/>
          </a:prstGeom>
          <a:ln w="28575"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31974" y="0"/>
            <a:ext cx="8620548" cy="8002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j-lt"/>
                <a:cs typeface="Guttman Hatzvi" panose="02010401010101010101" pitchFamily="2" charset="-79"/>
              </a:rPr>
              <a:t>Structure of the Ministry of Foreign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Guttman Hatzvi" panose="02010401010101010101" pitchFamily="2" charset="-79"/>
              </a:rPr>
              <a:t>Affairs</a:t>
            </a:r>
          </a:p>
          <a:p>
            <a:pPr algn="l" rtl="0"/>
            <a:r>
              <a:rPr lang="en-US" sz="1800" b="1" dirty="0" smtClean="0">
                <a:solidFill>
                  <a:srgbClr val="FF0000"/>
                </a:solidFill>
                <a:latin typeface="+mj-lt"/>
                <a:cs typeface="Guttman Hatzvi" panose="02010401010101010101" pitchFamily="2" charset="-79"/>
              </a:rPr>
              <a:t>Updated 25 November, 2018</a:t>
            </a:r>
            <a:endParaRPr lang="he-IL" sz="1600" b="1" dirty="0">
              <a:solidFill>
                <a:srgbClr val="FF0000"/>
              </a:solidFill>
              <a:latin typeface="+mj-lt"/>
              <a:cs typeface="Guttman Hatzvi" panose="02010401010101010101" pitchFamily="2" charset="-79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518024" y="10360418"/>
            <a:ext cx="1764583" cy="5770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Latin America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3" name="Rounded Rectangle 11"/>
          <p:cNvSpPr/>
          <p:nvPr/>
        </p:nvSpPr>
        <p:spPr>
          <a:xfrm>
            <a:off x="2250483" y="9057394"/>
            <a:ext cx="134601" cy="32657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1" name="Rounded Rectangle 11"/>
          <p:cNvSpPr/>
          <p:nvPr/>
        </p:nvSpPr>
        <p:spPr>
          <a:xfrm>
            <a:off x="2240481" y="9907983"/>
            <a:ext cx="144603" cy="76758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2" name="Rounded Rectangle 11"/>
          <p:cNvSpPr/>
          <p:nvPr/>
        </p:nvSpPr>
        <p:spPr>
          <a:xfrm>
            <a:off x="2240001" y="9478902"/>
            <a:ext cx="145083" cy="34069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709845" y="10790229"/>
            <a:ext cx="1523587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Africa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Department</a:t>
            </a:r>
            <a:endParaRPr lang="he-IL" sz="105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7" name="Rounded Rectangle 11"/>
          <p:cNvSpPr/>
          <p:nvPr/>
        </p:nvSpPr>
        <p:spPr>
          <a:xfrm>
            <a:off x="2230447" y="10765102"/>
            <a:ext cx="145083" cy="34069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2" name="Rounded Rectangle 11"/>
          <p:cNvSpPr/>
          <p:nvPr/>
        </p:nvSpPr>
        <p:spPr>
          <a:xfrm>
            <a:off x="7882075" y="9766559"/>
            <a:ext cx="127879" cy="664274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2" name="Rounded Rectangle 11"/>
          <p:cNvSpPr/>
          <p:nvPr/>
        </p:nvSpPr>
        <p:spPr>
          <a:xfrm>
            <a:off x="5038248" y="4432948"/>
            <a:ext cx="161234" cy="360291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5" name="Rounded Rectangle 101"/>
          <p:cNvSpPr/>
          <p:nvPr/>
        </p:nvSpPr>
        <p:spPr>
          <a:xfrm>
            <a:off x="3306074" y="1511672"/>
            <a:ext cx="1755139" cy="36004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4" name="Rounded Rectangle 101"/>
          <p:cNvSpPr/>
          <p:nvPr/>
        </p:nvSpPr>
        <p:spPr>
          <a:xfrm>
            <a:off x="3292267" y="5153987"/>
            <a:ext cx="1755139" cy="33920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3385267" y="1483559"/>
            <a:ext cx="1523587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Accountant of the Ministry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3507105" y="5177401"/>
            <a:ext cx="1523587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Legal </a:t>
            </a: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Advisor</a:t>
            </a:r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4" name="Rounded Rectangle 11"/>
          <p:cNvSpPr/>
          <p:nvPr/>
        </p:nvSpPr>
        <p:spPr>
          <a:xfrm>
            <a:off x="5026249" y="1512458"/>
            <a:ext cx="145477" cy="33135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9" name="Rounded Rectangle 11"/>
          <p:cNvSpPr/>
          <p:nvPr/>
        </p:nvSpPr>
        <p:spPr>
          <a:xfrm>
            <a:off x="5026249" y="5161476"/>
            <a:ext cx="165766" cy="339053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6" name="Rounded Rectangle 91"/>
          <p:cNvSpPr/>
          <p:nvPr/>
        </p:nvSpPr>
        <p:spPr>
          <a:xfrm>
            <a:off x="6654846" y="8001932"/>
            <a:ext cx="1775913" cy="5544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6710984" y="8164494"/>
            <a:ext cx="1621594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1050" b="1" dirty="0">
                <a:solidFill>
                  <a:schemeClr val="tx2">
                    <a:lumMod val="50000"/>
                  </a:schemeClr>
                </a:solidFill>
              </a:rPr>
              <a:t>Deputy</a:t>
            </a:r>
            <a:r>
              <a:rPr lang="en-US" sz="105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050" b="1" dirty="0" smtClean="0">
                <a:solidFill>
                  <a:schemeClr val="tx2">
                    <a:lumMod val="50000"/>
                  </a:schemeClr>
                </a:solidFill>
              </a:rPr>
              <a:t>Director General</a:t>
            </a:r>
            <a:endParaRPr lang="he-IL" sz="105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rtl="0"/>
            <a:endParaRPr lang="he-IL" sz="105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0" name="Rounded Rectangle 11"/>
          <p:cNvSpPr/>
          <p:nvPr/>
        </p:nvSpPr>
        <p:spPr>
          <a:xfrm>
            <a:off x="8362274" y="8000910"/>
            <a:ext cx="139388" cy="552439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05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82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</TotalTime>
  <Words>207</Words>
  <Application>Microsoft Office PowerPoint</Application>
  <PresentationFormat>מותאם אישית</PresentationFormat>
  <Paragraphs>69</Paragraphs>
  <Slides>1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שקופית 1</vt:lpstr>
    </vt:vector>
  </TitlesOfParts>
  <Company>Mofa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Administrator</dc:creator>
  <cp:lastModifiedBy>u45414</cp:lastModifiedBy>
  <cp:revision>132</cp:revision>
  <cp:lastPrinted>2018-11-25T06:36:33Z</cp:lastPrinted>
  <dcterms:created xsi:type="dcterms:W3CDTF">2016-03-10T07:55:05Z</dcterms:created>
  <dcterms:modified xsi:type="dcterms:W3CDTF">2019-01-17T09:44:09Z</dcterms:modified>
</cp:coreProperties>
</file>