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13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2369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807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9426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651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77237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72530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07791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253638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69792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78749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271DE-A906-47B3-BE82-DA9C6DC02761}" type="datetimeFigureOut">
              <a:rPr lang="he-IL" smtClean="0"/>
              <a:t>י"ג/אדר/תש"פ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C73A-DFC0-46AF-82C4-E70177E74121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2889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4311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3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4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5335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6362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9349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60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57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922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060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91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4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006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49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739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47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052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21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193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23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1916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626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0</Words>
  <Application>Microsoft Office PowerPoint</Application>
  <PresentationFormat>On-screen Show (4:3)</PresentationFormat>
  <Paragraphs>0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IDF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Baddiebey</dc:creator>
  <cp:lastModifiedBy>Baddiebey</cp:lastModifiedBy>
  <cp:revision>2</cp:revision>
  <dcterms:created xsi:type="dcterms:W3CDTF">2020-03-09T08:44:18Z</dcterms:created>
  <dcterms:modified xsi:type="dcterms:W3CDTF">2020-03-09T08:45:20Z</dcterms:modified>
</cp:coreProperties>
</file>