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</p:sldIdLst>
  <p:sldSz cx="9144000" cy="6858000" type="screen4x3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A2A4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-163" y="-691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12/10/2019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2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12/10/2019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2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12/10/2019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2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12/10/2019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12/10/2019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25220" y="1467104"/>
            <a:ext cx="2829560" cy="126618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57200" y="1577340"/>
            <a:ext cx="822960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12/10/2019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9144000" y="0"/>
                </a:moveTo>
                <a:lnTo>
                  <a:pt x="0" y="0"/>
                </a:lnTo>
                <a:lnTo>
                  <a:pt x="0" y="6858000"/>
                </a:lnTo>
                <a:lnTo>
                  <a:pt x="9144000" y="6858000"/>
                </a:lnTo>
                <a:lnTo>
                  <a:pt x="9144000" y="0"/>
                </a:lnTo>
                <a:close/>
              </a:path>
            </a:pathLst>
          </a:custGeom>
          <a:solidFill>
            <a:srgbClr val="4040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743702" y="2267680"/>
            <a:ext cx="4171697" cy="2633413"/>
          </a:xfrm>
          <a:prstGeom prst="rect">
            <a:avLst/>
          </a:prstGeom>
        </p:spPr>
        <p:txBody>
          <a:bodyPr vert="horz" wrap="square" lIns="0" tIns="395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115"/>
              </a:spcBef>
            </a:pPr>
            <a:r>
              <a:rPr sz="10000" spc="-185" dirty="0">
                <a:solidFill>
                  <a:srgbClr val="FFFFFF"/>
                </a:solidFill>
                <a:latin typeface="Trebuchet MS"/>
                <a:cs typeface="Trebuchet MS"/>
              </a:rPr>
              <a:t>2030</a:t>
            </a:r>
            <a:endParaRPr sz="10000" dirty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090"/>
              </a:spcBef>
            </a:pPr>
            <a:r>
              <a:rPr sz="3600" spc="-65" dirty="0" smtClean="0">
                <a:solidFill>
                  <a:srgbClr val="FFFFFF"/>
                </a:solidFill>
                <a:latin typeface="Trebuchet MS"/>
                <a:cs typeface="Trebuchet MS"/>
              </a:rPr>
              <a:t>10</a:t>
            </a:r>
            <a:r>
              <a:rPr lang="en-US" sz="3600" spc="-65" dirty="0" smtClean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600" spc="-65" dirty="0" smtClean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600" spc="-229" dirty="0" smtClean="0">
                <a:solidFill>
                  <a:srgbClr val="FFFFFF"/>
                </a:solidFill>
                <a:latin typeface="Trebuchet MS"/>
                <a:cs typeface="Trebuchet MS"/>
              </a:rPr>
              <a:t>Y</a:t>
            </a:r>
            <a:r>
              <a:rPr lang="en-US" sz="3600" spc="-229" dirty="0" smtClean="0">
                <a:solidFill>
                  <a:srgbClr val="FFFFFF"/>
                </a:solidFill>
                <a:latin typeface="Trebuchet MS"/>
                <a:cs typeface="Trebuchet MS"/>
              </a:rPr>
              <a:t>ea</a:t>
            </a:r>
            <a:r>
              <a:rPr sz="3600" spc="-229" dirty="0" smtClean="0">
                <a:solidFill>
                  <a:srgbClr val="FFFFFF"/>
                </a:solidFill>
                <a:latin typeface="Trebuchet MS"/>
                <a:cs typeface="Trebuchet MS"/>
              </a:rPr>
              <a:t>rs</a:t>
            </a:r>
            <a:r>
              <a:rPr lang="en-US" sz="3600" spc="-229" dirty="0" smtClean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600" spc="-229" dirty="0" smtClean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600" spc="-150" dirty="0">
                <a:solidFill>
                  <a:srgbClr val="FFFFFF"/>
                </a:solidFill>
                <a:latin typeface="Trebuchet MS"/>
                <a:cs typeface="Trebuchet MS"/>
              </a:rPr>
              <a:t>From</a:t>
            </a:r>
            <a:r>
              <a:rPr sz="3600" spc="-61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600" spc="-45" dirty="0">
                <a:solidFill>
                  <a:srgbClr val="FFFFFF"/>
                </a:solidFill>
                <a:latin typeface="Trebuchet MS"/>
                <a:cs typeface="Trebuchet MS"/>
              </a:rPr>
              <a:t>Now</a:t>
            </a:r>
            <a:endParaRPr sz="3600" dirty="0">
              <a:latin typeface="Trebuchet MS"/>
              <a:cs typeface="Trebuchet MS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0" y="0"/>
            <a:ext cx="4647565" cy="5507355"/>
            <a:chOff x="0" y="0"/>
            <a:chExt cx="4647565" cy="5507355"/>
          </a:xfrm>
        </p:grpSpPr>
        <p:sp>
          <p:nvSpPr>
            <p:cNvPr id="5" name="object 5"/>
            <p:cNvSpPr/>
            <p:nvPr/>
          </p:nvSpPr>
          <p:spPr>
            <a:xfrm>
              <a:off x="0" y="0"/>
              <a:ext cx="4647565" cy="5507355"/>
            </a:xfrm>
            <a:custGeom>
              <a:avLst/>
              <a:gdLst/>
              <a:ahLst/>
              <a:cxnLst/>
              <a:rect l="l" t="t" r="r" b="b"/>
              <a:pathLst>
                <a:path w="4647565" h="5507355">
                  <a:moveTo>
                    <a:pt x="2979547" y="0"/>
                  </a:moveTo>
                  <a:lnTo>
                    <a:pt x="526859" y="0"/>
                  </a:lnTo>
                  <a:lnTo>
                    <a:pt x="317766" y="108711"/>
                  </a:lnTo>
                  <a:lnTo>
                    <a:pt x="275624" y="133431"/>
                  </a:lnTo>
                  <a:lnTo>
                    <a:pt x="233939" y="158821"/>
                  </a:lnTo>
                  <a:lnTo>
                    <a:pt x="192720" y="184881"/>
                  </a:lnTo>
                  <a:lnTo>
                    <a:pt x="151974" y="211612"/>
                  </a:lnTo>
                  <a:lnTo>
                    <a:pt x="111711" y="239014"/>
                  </a:lnTo>
                  <a:lnTo>
                    <a:pt x="0" y="323596"/>
                  </a:lnTo>
                  <a:lnTo>
                    <a:pt x="0" y="4909058"/>
                  </a:lnTo>
                  <a:lnTo>
                    <a:pt x="111711" y="4993640"/>
                  </a:lnTo>
                  <a:lnTo>
                    <a:pt x="151975" y="5021057"/>
                  </a:lnTo>
                  <a:lnTo>
                    <a:pt x="192720" y="5047811"/>
                  </a:lnTo>
                  <a:lnTo>
                    <a:pt x="233939" y="5073892"/>
                  </a:lnTo>
                  <a:lnTo>
                    <a:pt x="275625" y="5099292"/>
                  </a:lnTo>
                  <a:lnTo>
                    <a:pt x="317769" y="5124005"/>
                  </a:lnTo>
                  <a:lnTo>
                    <a:pt x="360363" y="5148022"/>
                  </a:lnTo>
                  <a:lnTo>
                    <a:pt x="403401" y="5171336"/>
                  </a:lnTo>
                  <a:lnTo>
                    <a:pt x="446873" y="5193938"/>
                  </a:lnTo>
                  <a:lnTo>
                    <a:pt x="490773" y="5215822"/>
                  </a:lnTo>
                  <a:lnTo>
                    <a:pt x="535093" y="5236978"/>
                  </a:lnTo>
                  <a:lnTo>
                    <a:pt x="579824" y="5257400"/>
                  </a:lnTo>
                  <a:lnTo>
                    <a:pt x="624959" y="5277080"/>
                  </a:lnTo>
                  <a:lnTo>
                    <a:pt x="670490" y="5296010"/>
                  </a:lnTo>
                  <a:lnTo>
                    <a:pt x="716410" y="5314181"/>
                  </a:lnTo>
                  <a:lnTo>
                    <a:pt x="762710" y="5331588"/>
                  </a:lnTo>
                  <a:lnTo>
                    <a:pt x="809383" y="5348220"/>
                  </a:lnTo>
                  <a:lnTo>
                    <a:pt x="856421" y="5364072"/>
                  </a:lnTo>
                  <a:lnTo>
                    <a:pt x="903817" y="5379135"/>
                  </a:lnTo>
                  <a:lnTo>
                    <a:pt x="951562" y="5393401"/>
                  </a:lnTo>
                  <a:lnTo>
                    <a:pt x="999648" y="5406863"/>
                  </a:lnTo>
                  <a:lnTo>
                    <a:pt x="1048069" y="5419512"/>
                  </a:lnTo>
                  <a:lnTo>
                    <a:pt x="1096816" y="5431342"/>
                  </a:lnTo>
                  <a:lnTo>
                    <a:pt x="1145881" y="5442343"/>
                  </a:lnTo>
                  <a:lnTo>
                    <a:pt x="1195257" y="5452510"/>
                  </a:lnTo>
                  <a:lnTo>
                    <a:pt x="1244935" y="5461833"/>
                  </a:lnTo>
                  <a:lnTo>
                    <a:pt x="1294909" y="5470305"/>
                  </a:lnTo>
                  <a:lnTo>
                    <a:pt x="1345170" y="5477918"/>
                  </a:lnTo>
                  <a:lnTo>
                    <a:pt x="1395710" y="5484664"/>
                  </a:lnTo>
                  <a:lnTo>
                    <a:pt x="1446522" y="5490536"/>
                  </a:lnTo>
                  <a:lnTo>
                    <a:pt x="1497598" y="5495526"/>
                  </a:lnTo>
                  <a:lnTo>
                    <a:pt x="1548930" y="5499627"/>
                  </a:lnTo>
                  <a:lnTo>
                    <a:pt x="1600510" y="5502829"/>
                  </a:lnTo>
                  <a:lnTo>
                    <a:pt x="1652331" y="5505126"/>
                  </a:lnTo>
                  <a:lnTo>
                    <a:pt x="1704385" y="5506510"/>
                  </a:lnTo>
                  <a:lnTo>
                    <a:pt x="1756664" y="5506974"/>
                  </a:lnTo>
                  <a:lnTo>
                    <a:pt x="1804945" y="5506578"/>
                  </a:lnTo>
                  <a:lnTo>
                    <a:pt x="1853036" y="5505397"/>
                  </a:lnTo>
                  <a:lnTo>
                    <a:pt x="1900930" y="5503436"/>
                  </a:lnTo>
                  <a:lnTo>
                    <a:pt x="1948620" y="5500701"/>
                  </a:lnTo>
                  <a:lnTo>
                    <a:pt x="1996100" y="5497198"/>
                  </a:lnTo>
                  <a:lnTo>
                    <a:pt x="2043365" y="5492934"/>
                  </a:lnTo>
                  <a:lnTo>
                    <a:pt x="2090408" y="5487914"/>
                  </a:lnTo>
                  <a:lnTo>
                    <a:pt x="2137223" y="5482145"/>
                  </a:lnTo>
                  <a:lnTo>
                    <a:pt x="2183803" y="5475633"/>
                  </a:lnTo>
                  <a:lnTo>
                    <a:pt x="2230144" y="5468383"/>
                  </a:lnTo>
                  <a:lnTo>
                    <a:pt x="2276238" y="5460403"/>
                  </a:lnTo>
                  <a:lnTo>
                    <a:pt x="2322080" y="5451698"/>
                  </a:lnTo>
                  <a:lnTo>
                    <a:pt x="2367663" y="5442274"/>
                  </a:lnTo>
                  <a:lnTo>
                    <a:pt x="2412981" y="5432138"/>
                  </a:lnTo>
                  <a:lnTo>
                    <a:pt x="2458028" y="5421296"/>
                  </a:lnTo>
                  <a:lnTo>
                    <a:pt x="2502799" y="5409753"/>
                  </a:lnTo>
                  <a:lnTo>
                    <a:pt x="2547286" y="5397516"/>
                  </a:lnTo>
                  <a:lnTo>
                    <a:pt x="2591484" y="5384591"/>
                  </a:lnTo>
                  <a:lnTo>
                    <a:pt x="2635386" y="5370984"/>
                  </a:lnTo>
                  <a:lnTo>
                    <a:pt x="2678987" y="5356702"/>
                  </a:lnTo>
                  <a:lnTo>
                    <a:pt x="2722280" y="5341749"/>
                  </a:lnTo>
                  <a:lnTo>
                    <a:pt x="2765260" y="5326134"/>
                  </a:lnTo>
                  <a:lnTo>
                    <a:pt x="2807919" y="5309861"/>
                  </a:lnTo>
                  <a:lnTo>
                    <a:pt x="2850252" y="5292937"/>
                  </a:lnTo>
                  <a:lnTo>
                    <a:pt x="2892253" y="5275368"/>
                  </a:lnTo>
                  <a:lnTo>
                    <a:pt x="2933916" y="5257160"/>
                  </a:lnTo>
                  <a:lnTo>
                    <a:pt x="2975234" y="5238319"/>
                  </a:lnTo>
                  <a:lnTo>
                    <a:pt x="3016201" y="5218851"/>
                  </a:lnTo>
                  <a:lnTo>
                    <a:pt x="3056812" y="5198763"/>
                  </a:lnTo>
                  <a:lnTo>
                    <a:pt x="3097060" y="5178061"/>
                  </a:lnTo>
                  <a:lnTo>
                    <a:pt x="3136938" y="5156750"/>
                  </a:lnTo>
                  <a:lnTo>
                    <a:pt x="3176442" y="5134837"/>
                  </a:lnTo>
                  <a:lnTo>
                    <a:pt x="3215564" y="5112328"/>
                  </a:lnTo>
                  <a:lnTo>
                    <a:pt x="3254299" y="5089229"/>
                  </a:lnTo>
                  <a:lnTo>
                    <a:pt x="3292640" y="5065547"/>
                  </a:lnTo>
                  <a:lnTo>
                    <a:pt x="3330582" y="5041287"/>
                  </a:lnTo>
                  <a:lnTo>
                    <a:pt x="3368118" y="5016455"/>
                  </a:lnTo>
                  <a:lnTo>
                    <a:pt x="3405241" y="4991058"/>
                  </a:lnTo>
                  <a:lnTo>
                    <a:pt x="3441947" y="4965102"/>
                  </a:lnTo>
                  <a:lnTo>
                    <a:pt x="3478228" y="4938593"/>
                  </a:lnTo>
                  <a:lnTo>
                    <a:pt x="3514079" y="4911537"/>
                  </a:lnTo>
                  <a:lnTo>
                    <a:pt x="3549494" y="4883940"/>
                  </a:lnTo>
                  <a:lnTo>
                    <a:pt x="3584466" y="4855808"/>
                  </a:lnTo>
                  <a:lnTo>
                    <a:pt x="3618989" y="4827148"/>
                  </a:lnTo>
                  <a:lnTo>
                    <a:pt x="3653057" y="4797966"/>
                  </a:lnTo>
                  <a:lnTo>
                    <a:pt x="3686664" y="4768267"/>
                  </a:lnTo>
                  <a:lnTo>
                    <a:pt x="3719804" y="4738058"/>
                  </a:lnTo>
                  <a:lnTo>
                    <a:pt x="3752471" y="4707345"/>
                  </a:lnTo>
                  <a:lnTo>
                    <a:pt x="3784658" y="4676134"/>
                  </a:lnTo>
                  <a:lnTo>
                    <a:pt x="3816359" y="4644431"/>
                  </a:lnTo>
                  <a:lnTo>
                    <a:pt x="3847569" y="4612243"/>
                  </a:lnTo>
                  <a:lnTo>
                    <a:pt x="3878282" y="4579576"/>
                  </a:lnTo>
                  <a:lnTo>
                    <a:pt x="3908490" y="4546435"/>
                  </a:lnTo>
                  <a:lnTo>
                    <a:pt x="3938188" y="4512826"/>
                  </a:lnTo>
                  <a:lnTo>
                    <a:pt x="3967369" y="4478757"/>
                  </a:lnTo>
                  <a:lnTo>
                    <a:pt x="3996029" y="4444233"/>
                  </a:lnTo>
                  <a:lnTo>
                    <a:pt x="4024160" y="4409260"/>
                  </a:lnTo>
                  <a:lnTo>
                    <a:pt x="4051756" y="4373844"/>
                  </a:lnTo>
                  <a:lnTo>
                    <a:pt x="4078811" y="4337991"/>
                  </a:lnTo>
                  <a:lnTo>
                    <a:pt x="4105320" y="4301709"/>
                  </a:lnTo>
                  <a:lnTo>
                    <a:pt x="4131275" y="4265002"/>
                  </a:lnTo>
                  <a:lnTo>
                    <a:pt x="4156672" y="4227876"/>
                  </a:lnTo>
                  <a:lnTo>
                    <a:pt x="4181503" y="4190339"/>
                  </a:lnTo>
                  <a:lnTo>
                    <a:pt x="4205762" y="4152396"/>
                  </a:lnTo>
                  <a:lnTo>
                    <a:pt x="4229444" y="4114053"/>
                  </a:lnTo>
                  <a:lnTo>
                    <a:pt x="4252543" y="4075317"/>
                  </a:lnTo>
                  <a:lnTo>
                    <a:pt x="4275051" y="4036193"/>
                  </a:lnTo>
                  <a:lnTo>
                    <a:pt x="4296964" y="3996687"/>
                  </a:lnTo>
                  <a:lnTo>
                    <a:pt x="4318274" y="3956807"/>
                  </a:lnTo>
                  <a:lnTo>
                    <a:pt x="4338976" y="3916557"/>
                  </a:lnTo>
                  <a:lnTo>
                    <a:pt x="4359064" y="3875944"/>
                  </a:lnTo>
                  <a:lnTo>
                    <a:pt x="4378531" y="3834975"/>
                  </a:lnTo>
                  <a:lnTo>
                    <a:pt x="4397372" y="3793655"/>
                  </a:lnTo>
                  <a:lnTo>
                    <a:pt x="4415580" y="3751990"/>
                  </a:lnTo>
                  <a:lnTo>
                    <a:pt x="4433149" y="3709987"/>
                  </a:lnTo>
                  <a:lnTo>
                    <a:pt x="4450073" y="3667651"/>
                  </a:lnTo>
                  <a:lnTo>
                    <a:pt x="4466345" y="3624990"/>
                  </a:lnTo>
                  <a:lnTo>
                    <a:pt x="4481961" y="3582008"/>
                  </a:lnTo>
                  <a:lnTo>
                    <a:pt x="4496913" y="3538713"/>
                  </a:lnTo>
                  <a:lnTo>
                    <a:pt x="4511195" y="3495109"/>
                  </a:lnTo>
                  <a:lnTo>
                    <a:pt x="4524802" y="3451204"/>
                  </a:lnTo>
                  <a:lnTo>
                    <a:pt x="4537727" y="3407004"/>
                  </a:lnTo>
                  <a:lnTo>
                    <a:pt x="4549963" y="3362514"/>
                  </a:lnTo>
                  <a:lnTo>
                    <a:pt x="4561506" y="3317741"/>
                  </a:lnTo>
                  <a:lnTo>
                    <a:pt x="4572349" y="3272691"/>
                  </a:lnTo>
                  <a:lnTo>
                    <a:pt x="4582485" y="3227370"/>
                  </a:lnTo>
                  <a:lnTo>
                    <a:pt x="4591908" y="3181784"/>
                  </a:lnTo>
                  <a:lnTo>
                    <a:pt x="4600613" y="3135939"/>
                  </a:lnTo>
                  <a:lnTo>
                    <a:pt x="4608594" y="3089842"/>
                  </a:lnTo>
                  <a:lnTo>
                    <a:pt x="4615843" y="3043498"/>
                  </a:lnTo>
                  <a:lnTo>
                    <a:pt x="4622355" y="2996914"/>
                  </a:lnTo>
                  <a:lnTo>
                    <a:pt x="4628124" y="2950096"/>
                  </a:lnTo>
                  <a:lnTo>
                    <a:pt x="4633144" y="2903049"/>
                  </a:lnTo>
                  <a:lnTo>
                    <a:pt x="4637408" y="2855781"/>
                  </a:lnTo>
                  <a:lnTo>
                    <a:pt x="4640911" y="2808297"/>
                  </a:lnTo>
                  <a:lnTo>
                    <a:pt x="4643646" y="2760604"/>
                  </a:lnTo>
                  <a:lnTo>
                    <a:pt x="4645607" y="2712707"/>
                  </a:lnTo>
                  <a:lnTo>
                    <a:pt x="4646788" y="2664612"/>
                  </a:lnTo>
                  <a:lnTo>
                    <a:pt x="4647184" y="2616327"/>
                  </a:lnTo>
                  <a:lnTo>
                    <a:pt x="4646737" y="2564985"/>
                  </a:lnTo>
                  <a:lnTo>
                    <a:pt x="4645401" y="2513861"/>
                  </a:lnTo>
                  <a:lnTo>
                    <a:pt x="4643185" y="2462961"/>
                  </a:lnTo>
                  <a:lnTo>
                    <a:pt x="4640095" y="2412292"/>
                  </a:lnTo>
                  <a:lnTo>
                    <a:pt x="4636138" y="2361862"/>
                  </a:lnTo>
                  <a:lnTo>
                    <a:pt x="4631322" y="2311678"/>
                  </a:lnTo>
                  <a:lnTo>
                    <a:pt x="4625654" y="2261747"/>
                  </a:lnTo>
                  <a:lnTo>
                    <a:pt x="4619143" y="2212078"/>
                  </a:lnTo>
                  <a:lnTo>
                    <a:pt x="4611794" y="2162677"/>
                  </a:lnTo>
                  <a:lnTo>
                    <a:pt x="4603615" y="2113551"/>
                  </a:lnTo>
                  <a:lnTo>
                    <a:pt x="4594615" y="2064708"/>
                  </a:lnTo>
                  <a:lnTo>
                    <a:pt x="4584799" y="2016156"/>
                  </a:lnTo>
                  <a:lnTo>
                    <a:pt x="4574176" y="1967902"/>
                  </a:lnTo>
                  <a:lnTo>
                    <a:pt x="4562753" y="1919953"/>
                  </a:lnTo>
                  <a:lnTo>
                    <a:pt x="4550538" y="1872316"/>
                  </a:lnTo>
                  <a:lnTo>
                    <a:pt x="4537537" y="1824999"/>
                  </a:lnTo>
                  <a:lnTo>
                    <a:pt x="4523758" y="1778010"/>
                  </a:lnTo>
                  <a:lnTo>
                    <a:pt x="4509208" y="1731355"/>
                  </a:lnTo>
                  <a:lnTo>
                    <a:pt x="4493896" y="1685042"/>
                  </a:lnTo>
                  <a:lnTo>
                    <a:pt x="4477827" y="1639079"/>
                  </a:lnTo>
                  <a:lnTo>
                    <a:pt x="4461010" y="1593472"/>
                  </a:lnTo>
                  <a:lnTo>
                    <a:pt x="4443452" y="1548230"/>
                  </a:lnTo>
                  <a:lnTo>
                    <a:pt x="4425160" y="1503359"/>
                  </a:lnTo>
                  <a:lnTo>
                    <a:pt x="4406142" y="1458867"/>
                  </a:lnTo>
                  <a:lnTo>
                    <a:pt x="4386405" y="1414761"/>
                  </a:lnTo>
                  <a:lnTo>
                    <a:pt x="4365956" y="1371049"/>
                  </a:lnTo>
                  <a:lnTo>
                    <a:pt x="4344804" y="1327738"/>
                  </a:lnTo>
                  <a:lnTo>
                    <a:pt x="4322954" y="1284836"/>
                  </a:lnTo>
                  <a:lnTo>
                    <a:pt x="4300415" y="1242349"/>
                  </a:lnTo>
                  <a:lnTo>
                    <a:pt x="4277194" y="1200285"/>
                  </a:lnTo>
                  <a:lnTo>
                    <a:pt x="4253298" y="1158652"/>
                  </a:lnTo>
                  <a:lnTo>
                    <a:pt x="4228734" y="1117457"/>
                  </a:lnTo>
                  <a:lnTo>
                    <a:pt x="4203511" y="1076707"/>
                  </a:lnTo>
                  <a:lnTo>
                    <a:pt x="4177635" y="1036409"/>
                  </a:lnTo>
                  <a:lnTo>
                    <a:pt x="4151114" y="996572"/>
                  </a:lnTo>
                  <a:lnTo>
                    <a:pt x="4123955" y="957202"/>
                  </a:lnTo>
                  <a:lnTo>
                    <a:pt x="4096166" y="918307"/>
                  </a:lnTo>
                  <a:lnTo>
                    <a:pt x="4067754" y="879894"/>
                  </a:lnTo>
                  <a:lnTo>
                    <a:pt x="4038726" y="841970"/>
                  </a:lnTo>
                  <a:lnTo>
                    <a:pt x="4009089" y="804544"/>
                  </a:lnTo>
                  <a:lnTo>
                    <a:pt x="3978852" y="767621"/>
                  </a:lnTo>
                  <a:lnTo>
                    <a:pt x="3948021" y="731211"/>
                  </a:lnTo>
                  <a:lnTo>
                    <a:pt x="3916603" y="695319"/>
                  </a:lnTo>
                  <a:lnTo>
                    <a:pt x="3884607" y="659954"/>
                  </a:lnTo>
                  <a:lnTo>
                    <a:pt x="3852040" y="625122"/>
                  </a:lnTo>
                  <a:lnTo>
                    <a:pt x="3818908" y="590832"/>
                  </a:lnTo>
                  <a:lnTo>
                    <a:pt x="3785220" y="557090"/>
                  </a:lnTo>
                  <a:lnTo>
                    <a:pt x="3750982" y="523904"/>
                  </a:lnTo>
                  <a:lnTo>
                    <a:pt x="3716203" y="491282"/>
                  </a:lnTo>
                  <a:lnTo>
                    <a:pt x="3680888" y="459230"/>
                  </a:lnTo>
                  <a:lnTo>
                    <a:pt x="3645047" y="427756"/>
                  </a:lnTo>
                  <a:lnTo>
                    <a:pt x="3608686" y="396867"/>
                  </a:lnTo>
                  <a:lnTo>
                    <a:pt x="3571812" y="366571"/>
                  </a:lnTo>
                  <a:lnTo>
                    <a:pt x="3534433" y="336875"/>
                  </a:lnTo>
                  <a:lnTo>
                    <a:pt x="3496556" y="307787"/>
                  </a:lnTo>
                  <a:lnTo>
                    <a:pt x="3458189" y="279314"/>
                  </a:lnTo>
                  <a:lnTo>
                    <a:pt x="3419340" y="251463"/>
                  </a:lnTo>
                  <a:lnTo>
                    <a:pt x="3380014" y="224241"/>
                  </a:lnTo>
                  <a:lnTo>
                    <a:pt x="3340220" y="197657"/>
                  </a:lnTo>
                  <a:lnTo>
                    <a:pt x="3299966" y="171717"/>
                  </a:lnTo>
                  <a:lnTo>
                    <a:pt x="3259258" y="146429"/>
                  </a:lnTo>
                  <a:lnTo>
                    <a:pt x="3218104" y="121800"/>
                  </a:lnTo>
                  <a:lnTo>
                    <a:pt x="3176511" y="97837"/>
                  </a:lnTo>
                  <a:lnTo>
                    <a:pt x="3134487" y="74549"/>
                  </a:lnTo>
                  <a:lnTo>
                    <a:pt x="2979547" y="0"/>
                  </a:lnTo>
                  <a:close/>
                </a:path>
              </a:pathLst>
            </a:custGeom>
            <a:solidFill>
              <a:srgbClr val="FFFFFF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973" y="0"/>
              <a:ext cx="4501515" cy="5365750"/>
            </a:xfrm>
            <a:custGeom>
              <a:avLst/>
              <a:gdLst/>
              <a:ahLst/>
              <a:cxnLst/>
              <a:rect l="l" t="t" r="r" b="b"/>
              <a:pathLst>
                <a:path w="4501515" h="5365750">
                  <a:moveTo>
                    <a:pt x="2594319" y="0"/>
                  </a:moveTo>
                  <a:lnTo>
                    <a:pt x="914197" y="0"/>
                  </a:lnTo>
                  <a:lnTo>
                    <a:pt x="806819" y="34163"/>
                  </a:lnTo>
                  <a:lnTo>
                    <a:pt x="757916" y="52586"/>
                  </a:lnTo>
                  <a:lnTo>
                    <a:pt x="709461" y="71910"/>
                  </a:lnTo>
                  <a:lnTo>
                    <a:pt x="661464" y="92123"/>
                  </a:lnTo>
                  <a:lnTo>
                    <a:pt x="613936" y="113216"/>
                  </a:lnTo>
                  <a:lnTo>
                    <a:pt x="566886" y="135177"/>
                  </a:lnTo>
                  <a:lnTo>
                    <a:pt x="520324" y="157997"/>
                  </a:lnTo>
                  <a:lnTo>
                    <a:pt x="474262" y="181665"/>
                  </a:lnTo>
                  <a:lnTo>
                    <a:pt x="428708" y="206171"/>
                  </a:lnTo>
                  <a:lnTo>
                    <a:pt x="383673" y="231505"/>
                  </a:lnTo>
                  <a:lnTo>
                    <a:pt x="339167" y="257655"/>
                  </a:lnTo>
                  <a:lnTo>
                    <a:pt x="295200" y="284613"/>
                  </a:lnTo>
                  <a:lnTo>
                    <a:pt x="251783" y="312368"/>
                  </a:lnTo>
                  <a:lnTo>
                    <a:pt x="208925" y="340909"/>
                  </a:lnTo>
                  <a:lnTo>
                    <a:pt x="166637" y="370225"/>
                  </a:lnTo>
                  <a:lnTo>
                    <a:pt x="124928" y="400308"/>
                  </a:lnTo>
                  <a:lnTo>
                    <a:pt x="83810" y="431145"/>
                  </a:lnTo>
                  <a:lnTo>
                    <a:pt x="43291" y="462728"/>
                  </a:lnTo>
                  <a:lnTo>
                    <a:pt x="3383" y="495046"/>
                  </a:lnTo>
                  <a:lnTo>
                    <a:pt x="0" y="498094"/>
                  </a:lnTo>
                  <a:lnTo>
                    <a:pt x="0" y="4734560"/>
                  </a:lnTo>
                  <a:lnTo>
                    <a:pt x="41175" y="4768242"/>
                  </a:lnTo>
                  <a:lnTo>
                    <a:pt x="79515" y="4798217"/>
                  </a:lnTo>
                  <a:lnTo>
                    <a:pt x="118395" y="4827524"/>
                  </a:lnTo>
                  <a:lnTo>
                    <a:pt x="157806" y="4856155"/>
                  </a:lnTo>
                  <a:lnTo>
                    <a:pt x="197740" y="4884101"/>
                  </a:lnTo>
                  <a:lnTo>
                    <a:pt x="238187" y="4911352"/>
                  </a:lnTo>
                  <a:lnTo>
                    <a:pt x="279139" y="4937902"/>
                  </a:lnTo>
                  <a:lnTo>
                    <a:pt x="320588" y="4963740"/>
                  </a:lnTo>
                  <a:lnTo>
                    <a:pt x="362524" y="4988858"/>
                  </a:lnTo>
                  <a:lnTo>
                    <a:pt x="404940" y="5013248"/>
                  </a:lnTo>
                  <a:lnTo>
                    <a:pt x="447826" y="5036901"/>
                  </a:lnTo>
                  <a:lnTo>
                    <a:pt x="491174" y="5059808"/>
                  </a:lnTo>
                  <a:lnTo>
                    <a:pt x="534975" y="5081961"/>
                  </a:lnTo>
                  <a:lnTo>
                    <a:pt x="579221" y="5103351"/>
                  </a:lnTo>
                  <a:lnTo>
                    <a:pt x="623903" y="5123969"/>
                  </a:lnTo>
                  <a:lnTo>
                    <a:pt x="669012" y="5143807"/>
                  </a:lnTo>
                  <a:lnTo>
                    <a:pt x="714540" y="5162857"/>
                  </a:lnTo>
                  <a:lnTo>
                    <a:pt x="760478" y="5181108"/>
                  </a:lnTo>
                  <a:lnTo>
                    <a:pt x="806818" y="5198554"/>
                  </a:lnTo>
                  <a:lnTo>
                    <a:pt x="853550" y="5215185"/>
                  </a:lnTo>
                  <a:lnTo>
                    <a:pt x="900667" y="5230992"/>
                  </a:lnTo>
                  <a:lnTo>
                    <a:pt x="948159" y="5245968"/>
                  </a:lnTo>
                  <a:lnTo>
                    <a:pt x="996017" y="5260103"/>
                  </a:lnTo>
                  <a:lnTo>
                    <a:pt x="1044235" y="5273388"/>
                  </a:lnTo>
                  <a:lnTo>
                    <a:pt x="1092801" y="5285816"/>
                  </a:lnTo>
                  <a:lnTo>
                    <a:pt x="1141709" y="5297376"/>
                  </a:lnTo>
                  <a:lnTo>
                    <a:pt x="1190949" y="5308062"/>
                  </a:lnTo>
                  <a:lnTo>
                    <a:pt x="1240513" y="5317864"/>
                  </a:lnTo>
                  <a:lnTo>
                    <a:pt x="1290392" y="5326773"/>
                  </a:lnTo>
                  <a:lnTo>
                    <a:pt x="1340577" y="5334781"/>
                  </a:lnTo>
                  <a:lnTo>
                    <a:pt x="1391060" y="5341880"/>
                  </a:lnTo>
                  <a:lnTo>
                    <a:pt x="1441832" y="5348060"/>
                  </a:lnTo>
                  <a:lnTo>
                    <a:pt x="1492885" y="5353312"/>
                  </a:lnTo>
                  <a:lnTo>
                    <a:pt x="1544210" y="5357630"/>
                  </a:lnTo>
                  <a:lnTo>
                    <a:pt x="1595798" y="5361002"/>
                  </a:lnTo>
                  <a:lnTo>
                    <a:pt x="1647640" y="5363422"/>
                  </a:lnTo>
                  <a:lnTo>
                    <a:pt x="1699729" y="5364880"/>
                  </a:lnTo>
                  <a:lnTo>
                    <a:pt x="1752055" y="5365369"/>
                  </a:lnTo>
                  <a:lnTo>
                    <a:pt x="1800408" y="5364952"/>
                  </a:lnTo>
                  <a:lnTo>
                    <a:pt x="1848559" y="5363706"/>
                  </a:lnTo>
                  <a:lnTo>
                    <a:pt x="1896502" y="5361638"/>
                  </a:lnTo>
                  <a:lnTo>
                    <a:pt x="1944229" y="5358755"/>
                  </a:lnTo>
                  <a:lnTo>
                    <a:pt x="1991733" y="5355064"/>
                  </a:lnTo>
                  <a:lnTo>
                    <a:pt x="2039009" y="5350571"/>
                  </a:lnTo>
                  <a:lnTo>
                    <a:pt x="2086049" y="5345283"/>
                  </a:lnTo>
                  <a:lnTo>
                    <a:pt x="2132845" y="5339206"/>
                  </a:lnTo>
                  <a:lnTo>
                    <a:pt x="2179393" y="5332349"/>
                  </a:lnTo>
                  <a:lnTo>
                    <a:pt x="2225683" y="5324717"/>
                  </a:lnTo>
                  <a:lnTo>
                    <a:pt x="2271711" y="5316318"/>
                  </a:lnTo>
                  <a:lnTo>
                    <a:pt x="2317469" y="5307158"/>
                  </a:lnTo>
                  <a:lnTo>
                    <a:pt x="2362949" y="5297244"/>
                  </a:lnTo>
                  <a:lnTo>
                    <a:pt x="2408146" y="5286583"/>
                  </a:lnTo>
                  <a:lnTo>
                    <a:pt x="2453053" y="5275181"/>
                  </a:lnTo>
                  <a:lnTo>
                    <a:pt x="2497662" y="5263046"/>
                  </a:lnTo>
                  <a:lnTo>
                    <a:pt x="2541967" y="5250184"/>
                  </a:lnTo>
                  <a:lnTo>
                    <a:pt x="2585961" y="5236603"/>
                  </a:lnTo>
                  <a:lnTo>
                    <a:pt x="2629637" y="5222308"/>
                  </a:lnTo>
                  <a:lnTo>
                    <a:pt x="2672989" y="5207307"/>
                  </a:lnTo>
                  <a:lnTo>
                    <a:pt x="2716009" y="5191606"/>
                  </a:lnTo>
                  <a:lnTo>
                    <a:pt x="2758691" y="5175213"/>
                  </a:lnTo>
                  <a:lnTo>
                    <a:pt x="2801028" y="5158134"/>
                  </a:lnTo>
                  <a:lnTo>
                    <a:pt x="2843013" y="5140376"/>
                  </a:lnTo>
                  <a:lnTo>
                    <a:pt x="2884640" y="5121946"/>
                  </a:lnTo>
                  <a:lnTo>
                    <a:pt x="2925901" y="5102850"/>
                  </a:lnTo>
                  <a:lnTo>
                    <a:pt x="2966790" y="5083096"/>
                  </a:lnTo>
                  <a:lnTo>
                    <a:pt x="3007299" y="5062690"/>
                  </a:lnTo>
                  <a:lnTo>
                    <a:pt x="3047423" y="5041639"/>
                  </a:lnTo>
                  <a:lnTo>
                    <a:pt x="3087154" y="5019950"/>
                  </a:lnTo>
                  <a:lnTo>
                    <a:pt x="3126486" y="4997630"/>
                  </a:lnTo>
                  <a:lnTo>
                    <a:pt x="3165411" y="4974685"/>
                  </a:lnTo>
                  <a:lnTo>
                    <a:pt x="3203922" y="4951122"/>
                  </a:lnTo>
                  <a:lnTo>
                    <a:pt x="3242014" y="4926949"/>
                  </a:lnTo>
                  <a:lnTo>
                    <a:pt x="3279679" y="4902171"/>
                  </a:lnTo>
                  <a:lnTo>
                    <a:pt x="3316910" y="4876797"/>
                  </a:lnTo>
                  <a:lnTo>
                    <a:pt x="3353701" y="4850831"/>
                  </a:lnTo>
                  <a:lnTo>
                    <a:pt x="3390045" y="4824283"/>
                  </a:lnTo>
                  <a:lnTo>
                    <a:pt x="3425934" y="4797157"/>
                  </a:lnTo>
                  <a:lnTo>
                    <a:pt x="3461363" y="4769461"/>
                  </a:lnTo>
                  <a:lnTo>
                    <a:pt x="3496324" y="4741203"/>
                  </a:lnTo>
                  <a:lnTo>
                    <a:pt x="3530810" y="4712387"/>
                  </a:lnTo>
                  <a:lnTo>
                    <a:pt x="3564815" y="4683023"/>
                  </a:lnTo>
                  <a:lnTo>
                    <a:pt x="3598332" y="4653115"/>
                  </a:lnTo>
                  <a:lnTo>
                    <a:pt x="3631354" y="4622672"/>
                  </a:lnTo>
                  <a:lnTo>
                    <a:pt x="3663873" y="4591699"/>
                  </a:lnTo>
                  <a:lnTo>
                    <a:pt x="3695885" y="4560204"/>
                  </a:lnTo>
                  <a:lnTo>
                    <a:pt x="3727381" y="4528194"/>
                  </a:lnTo>
                  <a:lnTo>
                    <a:pt x="3758354" y="4495675"/>
                  </a:lnTo>
                  <a:lnTo>
                    <a:pt x="3788799" y="4462654"/>
                  </a:lnTo>
                  <a:lnTo>
                    <a:pt x="3818707" y="4429138"/>
                  </a:lnTo>
                  <a:lnTo>
                    <a:pt x="3848073" y="4395134"/>
                  </a:lnTo>
                  <a:lnTo>
                    <a:pt x="3876890" y="4360649"/>
                  </a:lnTo>
                  <a:lnTo>
                    <a:pt x="3905150" y="4325688"/>
                  </a:lnTo>
                  <a:lnTo>
                    <a:pt x="3932847" y="4290260"/>
                  </a:lnTo>
                  <a:lnTo>
                    <a:pt x="3959974" y="4254372"/>
                  </a:lnTo>
                  <a:lnTo>
                    <a:pt x="3986524" y="4218028"/>
                  </a:lnTo>
                  <a:lnTo>
                    <a:pt x="4012490" y="4181238"/>
                  </a:lnTo>
                  <a:lnTo>
                    <a:pt x="4037866" y="4144007"/>
                  </a:lnTo>
                  <a:lnTo>
                    <a:pt x="4062645" y="4106342"/>
                  </a:lnTo>
                  <a:lnTo>
                    <a:pt x="4086820" y="4068251"/>
                  </a:lnTo>
                  <a:lnTo>
                    <a:pt x="4110384" y="4029739"/>
                  </a:lnTo>
                  <a:lnTo>
                    <a:pt x="4133330" y="3990814"/>
                  </a:lnTo>
                  <a:lnTo>
                    <a:pt x="4155652" y="3951482"/>
                  </a:lnTo>
                  <a:lnTo>
                    <a:pt x="4177342" y="3911751"/>
                  </a:lnTo>
                  <a:lnTo>
                    <a:pt x="4198394" y="3871627"/>
                  </a:lnTo>
                  <a:lnTo>
                    <a:pt x="4218802" y="3831117"/>
                  </a:lnTo>
                  <a:lnTo>
                    <a:pt x="4238557" y="3790228"/>
                  </a:lnTo>
                  <a:lnTo>
                    <a:pt x="4257654" y="3748967"/>
                  </a:lnTo>
                  <a:lnTo>
                    <a:pt x="4276086" y="3707339"/>
                  </a:lnTo>
                  <a:lnTo>
                    <a:pt x="4293845" y="3665353"/>
                  </a:lnTo>
                  <a:lnTo>
                    <a:pt x="4310925" y="3623015"/>
                  </a:lnTo>
                  <a:lnTo>
                    <a:pt x="4327320" y="3580332"/>
                  </a:lnTo>
                  <a:lnTo>
                    <a:pt x="4343021" y="3537311"/>
                  </a:lnTo>
                  <a:lnTo>
                    <a:pt x="4358023" y="3493958"/>
                  </a:lnTo>
                  <a:lnTo>
                    <a:pt x="4372319" y="3450280"/>
                  </a:lnTo>
                  <a:lnTo>
                    <a:pt x="4385902" y="3406285"/>
                  </a:lnTo>
                  <a:lnTo>
                    <a:pt x="4398765" y="3361978"/>
                  </a:lnTo>
                  <a:lnTo>
                    <a:pt x="4410901" y="3317367"/>
                  </a:lnTo>
                  <a:lnTo>
                    <a:pt x="4422304" y="3272459"/>
                  </a:lnTo>
                  <a:lnTo>
                    <a:pt x="4432966" y="3227260"/>
                  </a:lnTo>
                  <a:lnTo>
                    <a:pt x="4442881" y="3181777"/>
                  </a:lnTo>
                  <a:lnTo>
                    <a:pt x="4452042" y="3136018"/>
                  </a:lnTo>
                  <a:lnTo>
                    <a:pt x="4460442" y="3089988"/>
                  </a:lnTo>
                  <a:lnTo>
                    <a:pt x="4468074" y="3043694"/>
                  </a:lnTo>
                  <a:lnTo>
                    <a:pt x="4474932" y="2997145"/>
                  </a:lnTo>
                  <a:lnTo>
                    <a:pt x="4481009" y="2950345"/>
                  </a:lnTo>
                  <a:lnTo>
                    <a:pt x="4486297" y="2903302"/>
                  </a:lnTo>
                  <a:lnTo>
                    <a:pt x="4490791" y="2856024"/>
                  </a:lnTo>
                  <a:lnTo>
                    <a:pt x="4494483" y="2808515"/>
                  </a:lnTo>
                  <a:lnTo>
                    <a:pt x="4497366" y="2760785"/>
                  </a:lnTo>
                  <a:lnTo>
                    <a:pt x="4499434" y="2712839"/>
                  </a:lnTo>
                  <a:lnTo>
                    <a:pt x="4500680" y="2664684"/>
                  </a:lnTo>
                  <a:lnTo>
                    <a:pt x="4501097" y="2616327"/>
                  </a:lnTo>
                  <a:lnTo>
                    <a:pt x="4500635" y="2565450"/>
                  </a:lnTo>
                  <a:lnTo>
                    <a:pt x="4499256" y="2514798"/>
                  </a:lnTo>
                  <a:lnTo>
                    <a:pt x="4496968" y="2464377"/>
                  </a:lnTo>
                  <a:lnTo>
                    <a:pt x="4493778" y="2414197"/>
                  </a:lnTo>
                  <a:lnTo>
                    <a:pt x="4489694" y="2364264"/>
                  </a:lnTo>
                  <a:lnTo>
                    <a:pt x="4484724" y="2314587"/>
                  </a:lnTo>
                  <a:lnTo>
                    <a:pt x="4478877" y="2265174"/>
                  </a:lnTo>
                  <a:lnTo>
                    <a:pt x="4472159" y="2216033"/>
                  </a:lnTo>
                  <a:lnTo>
                    <a:pt x="4464580" y="2167171"/>
                  </a:lnTo>
                  <a:lnTo>
                    <a:pt x="4456147" y="2118597"/>
                  </a:lnTo>
                  <a:lnTo>
                    <a:pt x="4446868" y="2070318"/>
                  </a:lnTo>
                  <a:lnTo>
                    <a:pt x="4436750" y="2022343"/>
                  </a:lnTo>
                  <a:lnTo>
                    <a:pt x="4425803" y="1974679"/>
                  </a:lnTo>
                  <a:lnTo>
                    <a:pt x="4414033" y="1927334"/>
                  </a:lnTo>
                  <a:lnTo>
                    <a:pt x="4401449" y="1880316"/>
                  </a:lnTo>
                  <a:lnTo>
                    <a:pt x="4388059" y="1833634"/>
                  </a:lnTo>
                  <a:lnTo>
                    <a:pt x="4373870" y="1787295"/>
                  </a:lnTo>
                  <a:lnTo>
                    <a:pt x="4358891" y="1741307"/>
                  </a:lnTo>
                  <a:lnTo>
                    <a:pt x="4343129" y="1695678"/>
                  </a:lnTo>
                  <a:lnTo>
                    <a:pt x="4326593" y="1650416"/>
                  </a:lnTo>
                  <a:lnTo>
                    <a:pt x="4309290" y="1605529"/>
                  </a:lnTo>
                  <a:lnTo>
                    <a:pt x="4291229" y="1561025"/>
                  </a:lnTo>
                  <a:lnTo>
                    <a:pt x="4272417" y="1516911"/>
                  </a:lnTo>
                  <a:lnTo>
                    <a:pt x="4252862" y="1473196"/>
                  </a:lnTo>
                  <a:lnTo>
                    <a:pt x="4232572" y="1429888"/>
                  </a:lnTo>
                  <a:lnTo>
                    <a:pt x="4211555" y="1386994"/>
                  </a:lnTo>
                  <a:lnTo>
                    <a:pt x="4189820" y="1344523"/>
                  </a:lnTo>
                  <a:lnTo>
                    <a:pt x="4167373" y="1302483"/>
                  </a:lnTo>
                  <a:lnTo>
                    <a:pt x="4144223" y="1260881"/>
                  </a:lnTo>
                  <a:lnTo>
                    <a:pt x="4120378" y="1219725"/>
                  </a:lnTo>
                  <a:lnTo>
                    <a:pt x="4095846" y="1179023"/>
                  </a:lnTo>
                  <a:lnTo>
                    <a:pt x="4070635" y="1138784"/>
                  </a:lnTo>
                  <a:lnTo>
                    <a:pt x="4044752" y="1099015"/>
                  </a:lnTo>
                  <a:lnTo>
                    <a:pt x="4018206" y="1059724"/>
                  </a:lnTo>
                  <a:lnTo>
                    <a:pt x="3991005" y="1020919"/>
                  </a:lnTo>
                  <a:lnTo>
                    <a:pt x="3963156" y="982608"/>
                  </a:lnTo>
                  <a:lnTo>
                    <a:pt x="3934668" y="944799"/>
                  </a:lnTo>
                  <a:lnTo>
                    <a:pt x="3905548" y="907500"/>
                  </a:lnTo>
                  <a:lnTo>
                    <a:pt x="3875804" y="870718"/>
                  </a:lnTo>
                  <a:lnTo>
                    <a:pt x="3845445" y="834463"/>
                  </a:lnTo>
                  <a:lnTo>
                    <a:pt x="3814477" y="798741"/>
                  </a:lnTo>
                  <a:lnTo>
                    <a:pt x="3782911" y="763561"/>
                  </a:lnTo>
                  <a:lnTo>
                    <a:pt x="3750752" y="728930"/>
                  </a:lnTo>
                  <a:lnTo>
                    <a:pt x="3718009" y="694857"/>
                  </a:lnTo>
                  <a:lnTo>
                    <a:pt x="3684690" y="661349"/>
                  </a:lnTo>
                  <a:lnTo>
                    <a:pt x="3650804" y="628415"/>
                  </a:lnTo>
                  <a:lnTo>
                    <a:pt x="3616357" y="596062"/>
                  </a:lnTo>
                  <a:lnTo>
                    <a:pt x="3581358" y="564298"/>
                  </a:lnTo>
                  <a:lnTo>
                    <a:pt x="3545814" y="533132"/>
                  </a:lnTo>
                  <a:lnTo>
                    <a:pt x="3509735" y="502570"/>
                  </a:lnTo>
                  <a:lnTo>
                    <a:pt x="3473127" y="472622"/>
                  </a:lnTo>
                  <a:lnTo>
                    <a:pt x="3435999" y="443295"/>
                  </a:lnTo>
                  <a:lnTo>
                    <a:pt x="3398358" y="414597"/>
                  </a:lnTo>
                  <a:lnTo>
                    <a:pt x="3360213" y="386536"/>
                  </a:lnTo>
                  <a:lnTo>
                    <a:pt x="3321571" y="359119"/>
                  </a:lnTo>
                  <a:lnTo>
                    <a:pt x="3282441" y="332356"/>
                  </a:lnTo>
                  <a:lnTo>
                    <a:pt x="3242830" y="306253"/>
                  </a:lnTo>
                  <a:lnTo>
                    <a:pt x="3202746" y="280819"/>
                  </a:lnTo>
                  <a:lnTo>
                    <a:pt x="3162197" y="256061"/>
                  </a:lnTo>
                  <a:lnTo>
                    <a:pt x="3121192" y="231988"/>
                  </a:lnTo>
                  <a:lnTo>
                    <a:pt x="3079738" y="208607"/>
                  </a:lnTo>
                  <a:lnTo>
                    <a:pt x="3037842" y="185927"/>
                  </a:lnTo>
                  <a:lnTo>
                    <a:pt x="2995514" y="163956"/>
                  </a:lnTo>
                  <a:lnTo>
                    <a:pt x="2952761" y="142700"/>
                  </a:lnTo>
                  <a:lnTo>
                    <a:pt x="2909590" y="122169"/>
                  </a:lnTo>
                  <a:lnTo>
                    <a:pt x="2866011" y="102370"/>
                  </a:lnTo>
                  <a:lnTo>
                    <a:pt x="2822030" y="83311"/>
                  </a:lnTo>
                  <a:lnTo>
                    <a:pt x="259431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70230" y="778255"/>
              <a:ext cx="3193669" cy="387388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480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9144000" y="0"/>
                </a:moveTo>
                <a:lnTo>
                  <a:pt x="0" y="0"/>
                </a:lnTo>
                <a:lnTo>
                  <a:pt x="0" y="6858000"/>
                </a:lnTo>
                <a:lnTo>
                  <a:pt x="9144000" y="6858000"/>
                </a:lnTo>
                <a:lnTo>
                  <a:pt x="9144000" y="0"/>
                </a:lnTo>
                <a:close/>
              </a:path>
            </a:pathLst>
          </a:custGeom>
          <a:solidFill>
            <a:srgbClr val="3E3E3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724400" y="948424"/>
            <a:ext cx="4397268" cy="2404376"/>
          </a:xfrm>
          <a:prstGeom prst="rect">
            <a:avLst/>
          </a:prstGeom>
        </p:spPr>
        <p:txBody>
          <a:bodyPr vert="horz" wrap="square" lIns="0" tIns="76835" rIns="0" bIns="0" rtlCol="0">
            <a:spAutoFit/>
          </a:bodyPr>
          <a:lstStyle/>
          <a:p>
            <a:pPr marL="299085" marR="5080" indent="-287020">
              <a:lnSpc>
                <a:spcPct val="90000"/>
              </a:lnSpc>
              <a:spcBef>
                <a:spcPts val="605"/>
              </a:spcBef>
            </a:pPr>
            <a:r>
              <a:rPr lang="en-US" sz="4200" spc="-5" dirty="0" smtClean="0">
                <a:solidFill>
                  <a:srgbClr val="FFFFFF"/>
                </a:solidFill>
                <a:latin typeface="Arial"/>
              </a:rPr>
              <a:t>  The </a:t>
            </a:r>
            <a:r>
              <a:rPr lang="en-US" sz="4200" spc="-5" dirty="0" smtClean="0">
                <a:solidFill>
                  <a:srgbClr val="FFFFFF"/>
                </a:solidFill>
                <a:latin typeface="Arial"/>
              </a:rPr>
              <a:t>Intelligence Center </a:t>
            </a:r>
            <a:r>
              <a:rPr lang="en-US" sz="4200" spc="-5" dirty="0" smtClean="0">
                <a:solidFill>
                  <a:srgbClr val="FFFFFF"/>
                </a:solidFill>
                <a:latin typeface="Arial"/>
              </a:rPr>
              <a:t>is a city that holds </a:t>
            </a:r>
            <a:r>
              <a:rPr lang="en-US" sz="4200" spc="-5" dirty="0" smtClean="0">
                <a:solidFill>
                  <a:srgbClr val="FFFFFF"/>
                </a:solidFill>
                <a:latin typeface="Arial"/>
              </a:rPr>
              <a:t>12,000 </a:t>
            </a:r>
            <a:r>
              <a:rPr lang="en-US" sz="4200" spc="-5" dirty="0" smtClean="0">
                <a:solidFill>
                  <a:srgbClr val="FFFFFF"/>
                </a:solidFill>
                <a:latin typeface="Arial"/>
              </a:rPr>
              <a:t>people</a:t>
            </a:r>
            <a:endParaRPr lang="he-IL" sz="4200" dirty="0">
              <a:latin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0" y="0"/>
            <a:ext cx="4629785" cy="6858000"/>
            <a:chOff x="0" y="0"/>
            <a:chExt cx="4629785" cy="6858000"/>
          </a:xfrm>
        </p:grpSpPr>
        <p:sp>
          <p:nvSpPr>
            <p:cNvPr id="5" name="object 5"/>
            <p:cNvSpPr/>
            <p:nvPr/>
          </p:nvSpPr>
          <p:spPr>
            <a:xfrm>
              <a:off x="0" y="0"/>
              <a:ext cx="4629785" cy="6858000"/>
            </a:xfrm>
            <a:custGeom>
              <a:avLst/>
              <a:gdLst/>
              <a:ahLst/>
              <a:cxnLst/>
              <a:rect l="l" t="t" r="r" b="b"/>
              <a:pathLst>
                <a:path w="4629785" h="6858000">
                  <a:moveTo>
                    <a:pt x="4577842" y="0"/>
                  </a:moveTo>
                  <a:lnTo>
                    <a:pt x="0" y="0"/>
                  </a:lnTo>
                  <a:lnTo>
                    <a:pt x="0" y="6857999"/>
                  </a:lnTo>
                  <a:lnTo>
                    <a:pt x="2073656" y="6857999"/>
                  </a:lnTo>
                  <a:lnTo>
                    <a:pt x="2172462" y="6782205"/>
                  </a:lnTo>
                  <a:lnTo>
                    <a:pt x="2205606" y="6755122"/>
                  </a:lnTo>
                  <a:lnTo>
                    <a:pt x="2238582" y="6727713"/>
                  </a:lnTo>
                  <a:lnTo>
                    <a:pt x="2271391" y="6699980"/>
                  </a:lnTo>
                  <a:lnTo>
                    <a:pt x="2304030" y="6671924"/>
                  </a:lnTo>
                  <a:lnTo>
                    <a:pt x="2336498" y="6643546"/>
                  </a:lnTo>
                  <a:lnTo>
                    <a:pt x="2368793" y="6614850"/>
                  </a:lnTo>
                  <a:lnTo>
                    <a:pt x="2400916" y="6585836"/>
                  </a:lnTo>
                  <a:lnTo>
                    <a:pt x="2432863" y="6556506"/>
                  </a:lnTo>
                  <a:lnTo>
                    <a:pt x="2464634" y="6526861"/>
                  </a:lnTo>
                  <a:lnTo>
                    <a:pt x="2496229" y="6496904"/>
                  </a:lnTo>
                  <a:lnTo>
                    <a:pt x="2527644" y="6466636"/>
                  </a:lnTo>
                  <a:lnTo>
                    <a:pt x="2558880" y="6436058"/>
                  </a:lnTo>
                  <a:lnTo>
                    <a:pt x="2589935" y="6405173"/>
                  </a:lnTo>
                  <a:lnTo>
                    <a:pt x="2620808" y="6373983"/>
                  </a:lnTo>
                  <a:lnTo>
                    <a:pt x="2651497" y="6342487"/>
                  </a:lnTo>
                  <a:lnTo>
                    <a:pt x="2682001" y="6310690"/>
                  </a:lnTo>
                  <a:lnTo>
                    <a:pt x="2712319" y="6278591"/>
                  </a:lnTo>
                  <a:lnTo>
                    <a:pt x="2742450" y="6246194"/>
                  </a:lnTo>
                  <a:lnTo>
                    <a:pt x="2772392" y="6213498"/>
                  </a:lnTo>
                  <a:lnTo>
                    <a:pt x="2802144" y="6180507"/>
                  </a:lnTo>
                  <a:lnTo>
                    <a:pt x="2831706" y="6147222"/>
                  </a:lnTo>
                  <a:lnTo>
                    <a:pt x="2861074" y="6113645"/>
                  </a:lnTo>
                  <a:lnTo>
                    <a:pt x="2890249" y="6079777"/>
                  </a:lnTo>
                  <a:lnTo>
                    <a:pt x="2919230" y="6045619"/>
                  </a:lnTo>
                  <a:lnTo>
                    <a:pt x="2948014" y="6011174"/>
                  </a:lnTo>
                  <a:lnTo>
                    <a:pt x="2976600" y="5976444"/>
                  </a:lnTo>
                  <a:lnTo>
                    <a:pt x="3004988" y="5941429"/>
                  </a:lnTo>
                  <a:lnTo>
                    <a:pt x="3033176" y="5906133"/>
                  </a:lnTo>
                  <a:lnTo>
                    <a:pt x="3061162" y="5870555"/>
                  </a:lnTo>
                  <a:lnTo>
                    <a:pt x="3088947" y="5834699"/>
                  </a:lnTo>
                  <a:lnTo>
                    <a:pt x="3116527" y="5798565"/>
                  </a:lnTo>
                  <a:lnTo>
                    <a:pt x="3143902" y="5762155"/>
                  </a:lnTo>
                  <a:lnTo>
                    <a:pt x="3171071" y="5725472"/>
                  </a:lnTo>
                  <a:lnTo>
                    <a:pt x="3198033" y="5688517"/>
                  </a:lnTo>
                  <a:lnTo>
                    <a:pt x="3224786" y="5651290"/>
                  </a:lnTo>
                  <a:lnTo>
                    <a:pt x="3251328" y="5613795"/>
                  </a:lnTo>
                  <a:lnTo>
                    <a:pt x="3277660" y="5576033"/>
                  </a:lnTo>
                  <a:lnTo>
                    <a:pt x="3303778" y="5538005"/>
                  </a:lnTo>
                  <a:lnTo>
                    <a:pt x="3329683" y="5499714"/>
                  </a:lnTo>
                  <a:lnTo>
                    <a:pt x="3355373" y="5461160"/>
                  </a:lnTo>
                  <a:lnTo>
                    <a:pt x="3380846" y="5422346"/>
                  </a:lnTo>
                  <a:lnTo>
                    <a:pt x="3406102" y="5383273"/>
                  </a:lnTo>
                  <a:lnTo>
                    <a:pt x="3431139" y="5343943"/>
                  </a:lnTo>
                  <a:lnTo>
                    <a:pt x="3455955" y="5304358"/>
                  </a:lnTo>
                  <a:lnTo>
                    <a:pt x="3480551" y="5264518"/>
                  </a:lnTo>
                  <a:lnTo>
                    <a:pt x="3504923" y="5224427"/>
                  </a:lnTo>
                  <a:lnTo>
                    <a:pt x="3529072" y="5184086"/>
                  </a:lnTo>
                  <a:lnTo>
                    <a:pt x="3552995" y="5143495"/>
                  </a:lnTo>
                  <a:lnTo>
                    <a:pt x="3576692" y="5102658"/>
                  </a:lnTo>
                  <a:lnTo>
                    <a:pt x="3600161" y="5061576"/>
                  </a:lnTo>
                  <a:lnTo>
                    <a:pt x="3623401" y="5020249"/>
                  </a:lnTo>
                  <a:lnTo>
                    <a:pt x="3646411" y="4978681"/>
                  </a:lnTo>
                  <a:lnTo>
                    <a:pt x="3669190" y="4936873"/>
                  </a:lnTo>
                  <a:lnTo>
                    <a:pt x="3691735" y="4894826"/>
                  </a:lnTo>
                  <a:lnTo>
                    <a:pt x="3714047" y="4852542"/>
                  </a:lnTo>
                  <a:lnTo>
                    <a:pt x="3736123" y="4810023"/>
                  </a:lnTo>
                  <a:lnTo>
                    <a:pt x="3757962" y="4767270"/>
                  </a:lnTo>
                  <a:lnTo>
                    <a:pt x="3779564" y="4724285"/>
                  </a:lnTo>
                  <a:lnTo>
                    <a:pt x="3800927" y="4681071"/>
                  </a:lnTo>
                  <a:lnTo>
                    <a:pt x="3822049" y="4637628"/>
                  </a:lnTo>
                  <a:lnTo>
                    <a:pt x="3842930" y="4593958"/>
                  </a:lnTo>
                  <a:lnTo>
                    <a:pt x="3863568" y="4550062"/>
                  </a:lnTo>
                  <a:lnTo>
                    <a:pt x="3883961" y="4505944"/>
                  </a:lnTo>
                  <a:lnTo>
                    <a:pt x="3904110" y="4461604"/>
                  </a:lnTo>
                  <a:lnTo>
                    <a:pt x="3924011" y="4417043"/>
                  </a:lnTo>
                  <a:lnTo>
                    <a:pt x="3943665" y="4372265"/>
                  </a:lnTo>
                  <a:lnTo>
                    <a:pt x="3963069" y="4327269"/>
                  </a:lnTo>
                  <a:lnTo>
                    <a:pt x="3982223" y="4282059"/>
                  </a:lnTo>
                  <a:lnTo>
                    <a:pt x="4001126" y="4236635"/>
                  </a:lnTo>
                  <a:lnTo>
                    <a:pt x="4019775" y="4190999"/>
                  </a:lnTo>
                  <a:lnTo>
                    <a:pt x="4038170" y="4145154"/>
                  </a:lnTo>
                  <a:lnTo>
                    <a:pt x="4056310" y="4099100"/>
                  </a:lnTo>
                  <a:lnTo>
                    <a:pt x="4074192" y="4052840"/>
                  </a:lnTo>
                  <a:lnTo>
                    <a:pt x="4091817" y="4006375"/>
                  </a:lnTo>
                  <a:lnTo>
                    <a:pt x="4109182" y="3959706"/>
                  </a:lnTo>
                  <a:lnTo>
                    <a:pt x="4126287" y="3912836"/>
                  </a:lnTo>
                  <a:lnTo>
                    <a:pt x="4143130" y="3865766"/>
                  </a:lnTo>
                  <a:lnTo>
                    <a:pt x="4159710" y="3818498"/>
                  </a:lnTo>
                  <a:lnTo>
                    <a:pt x="4176026" y="3771033"/>
                  </a:lnTo>
                  <a:lnTo>
                    <a:pt x="4192076" y="3723374"/>
                  </a:lnTo>
                  <a:lnTo>
                    <a:pt x="4207859" y="3675521"/>
                  </a:lnTo>
                  <a:lnTo>
                    <a:pt x="4223374" y="3627477"/>
                  </a:lnTo>
                  <a:lnTo>
                    <a:pt x="4238620" y="3579244"/>
                  </a:lnTo>
                  <a:lnTo>
                    <a:pt x="4253595" y="3530822"/>
                  </a:lnTo>
                  <a:lnTo>
                    <a:pt x="4268298" y="3482213"/>
                  </a:lnTo>
                  <a:lnTo>
                    <a:pt x="4282728" y="3433420"/>
                  </a:lnTo>
                  <a:lnTo>
                    <a:pt x="4296883" y="3384444"/>
                  </a:lnTo>
                  <a:lnTo>
                    <a:pt x="4310763" y="3335287"/>
                  </a:lnTo>
                  <a:lnTo>
                    <a:pt x="4324366" y="3285950"/>
                  </a:lnTo>
                  <a:lnTo>
                    <a:pt x="4337690" y="3236435"/>
                  </a:lnTo>
                  <a:lnTo>
                    <a:pt x="4350735" y="3186743"/>
                  </a:lnTo>
                  <a:lnTo>
                    <a:pt x="4363499" y="3136877"/>
                  </a:lnTo>
                  <a:lnTo>
                    <a:pt x="4375982" y="3086838"/>
                  </a:lnTo>
                  <a:lnTo>
                    <a:pt x="4388181" y="3036628"/>
                  </a:lnTo>
                  <a:lnTo>
                    <a:pt x="4400095" y="2986248"/>
                  </a:lnTo>
                  <a:lnTo>
                    <a:pt x="4411724" y="2935700"/>
                  </a:lnTo>
                  <a:lnTo>
                    <a:pt x="4423065" y="2884986"/>
                  </a:lnTo>
                  <a:lnTo>
                    <a:pt x="4434119" y="2834108"/>
                  </a:lnTo>
                  <a:lnTo>
                    <a:pt x="4444882" y="2783067"/>
                  </a:lnTo>
                  <a:lnTo>
                    <a:pt x="4455355" y="2731864"/>
                  </a:lnTo>
                  <a:lnTo>
                    <a:pt x="4465536" y="2680502"/>
                  </a:lnTo>
                  <a:lnTo>
                    <a:pt x="4475423" y="2628983"/>
                  </a:lnTo>
                  <a:lnTo>
                    <a:pt x="4485016" y="2577307"/>
                  </a:lnTo>
                  <a:lnTo>
                    <a:pt x="4494313" y="2525476"/>
                  </a:lnTo>
                  <a:lnTo>
                    <a:pt x="4503313" y="2473493"/>
                  </a:lnTo>
                  <a:lnTo>
                    <a:pt x="4512014" y="2421359"/>
                  </a:lnTo>
                  <a:lnTo>
                    <a:pt x="4520415" y="2369076"/>
                  </a:lnTo>
                  <a:lnTo>
                    <a:pt x="4528516" y="2316645"/>
                  </a:lnTo>
                  <a:lnTo>
                    <a:pt x="4536314" y="2264067"/>
                  </a:lnTo>
                  <a:lnTo>
                    <a:pt x="4543809" y="2211346"/>
                  </a:lnTo>
                  <a:lnTo>
                    <a:pt x="4550999" y="2158482"/>
                  </a:lnTo>
                  <a:lnTo>
                    <a:pt x="4557883" y="2105477"/>
                  </a:lnTo>
                  <a:lnTo>
                    <a:pt x="4564460" y="2052332"/>
                  </a:lnTo>
                  <a:lnTo>
                    <a:pt x="4570729" y="1999050"/>
                  </a:lnTo>
                  <a:lnTo>
                    <a:pt x="4576687" y="1945632"/>
                  </a:lnTo>
                  <a:lnTo>
                    <a:pt x="4582335" y="1892080"/>
                  </a:lnTo>
                  <a:lnTo>
                    <a:pt x="4587670" y="1838395"/>
                  </a:lnTo>
                  <a:lnTo>
                    <a:pt x="4592692" y="1784580"/>
                  </a:lnTo>
                  <a:lnTo>
                    <a:pt x="4597399" y="1730635"/>
                  </a:lnTo>
                  <a:lnTo>
                    <a:pt x="4601790" y="1676563"/>
                  </a:lnTo>
                  <a:lnTo>
                    <a:pt x="4605863" y="1622365"/>
                  </a:lnTo>
                  <a:lnTo>
                    <a:pt x="4609618" y="1568042"/>
                  </a:lnTo>
                  <a:lnTo>
                    <a:pt x="4613053" y="1513598"/>
                  </a:lnTo>
                  <a:lnTo>
                    <a:pt x="4616166" y="1459032"/>
                  </a:lnTo>
                  <a:lnTo>
                    <a:pt x="4618958" y="1404348"/>
                  </a:lnTo>
                  <a:lnTo>
                    <a:pt x="4621425" y="1349546"/>
                  </a:lnTo>
                  <a:lnTo>
                    <a:pt x="4623568" y="1294628"/>
                  </a:lnTo>
                  <a:lnTo>
                    <a:pt x="4625385" y="1239597"/>
                  </a:lnTo>
                  <a:lnTo>
                    <a:pt x="4626874" y="1184453"/>
                  </a:lnTo>
                  <a:lnTo>
                    <a:pt x="4628034" y="1129198"/>
                  </a:lnTo>
                  <a:lnTo>
                    <a:pt x="4628865" y="1073834"/>
                  </a:lnTo>
                  <a:lnTo>
                    <a:pt x="4629364" y="1018363"/>
                  </a:lnTo>
                  <a:lnTo>
                    <a:pt x="4629531" y="962787"/>
                  </a:lnTo>
                  <a:lnTo>
                    <a:pt x="4629395" y="912510"/>
                  </a:lnTo>
                  <a:lnTo>
                    <a:pt x="4628987" y="862320"/>
                  </a:lnTo>
                  <a:lnTo>
                    <a:pt x="4628310" y="812217"/>
                  </a:lnTo>
                  <a:lnTo>
                    <a:pt x="4627362" y="762203"/>
                  </a:lnTo>
                  <a:lnTo>
                    <a:pt x="4626146" y="712277"/>
                  </a:lnTo>
                  <a:lnTo>
                    <a:pt x="4624662" y="662441"/>
                  </a:lnTo>
                  <a:lnTo>
                    <a:pt x="4622911" y="612695"/>
                  </a:lnTo>
                  <a:lnTo>
                    <a:pt x="4620893" y="563041"/>
                  </a:lnTo>
                  <a:lnTo>
                    <a:pt x="4618610" y="513479"/>
                  </a:lnTo>
                  <a:lnTo>
                    <a:pt x="4616062" y="464010"/>
                  </a:lnTo>
                  <a:lnTo>
                    <a:pt x="4613251" y="414635"/>
                  </a:lnTo>
                  <a:lnTo>
                    <a:pt x="4610176" y="365354"/>
                  </a:lnTo>
                  <a:lnTo>
                    <a:pt x="4606840" y="316169"/>
                  </a:lnTo>
                  <a:lnTo>
                    <a:pt x="4603242" y="267080"/>
                  </a:lnTo>
                  <a:lnTo>
                    <a:pt x="4577842" y="0"/>
                  </a:lnTo>
                  <a:close/>
                </a:path>
              </a:pathLst>
            </a:custGeom>
            <a:solidFill>
              <a:srgbClr val="FFFFFF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9" y="0"/>
              <a:ext cx="4518132" cy="685799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3810000" y="5113600"/>
            <a:ext cx="4114800" cy="15158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R="81280">
              <a:lnSpc>
                <a:spcPct val="100000"/>
              </a:lnSpc>
              <a:spcBef>
                <a:spcPts val="320"/>
              </a:spcBef>
            </a:pPr>
            <a:r>
              <a:rPr lang="en-US" spc="-10" dirty="0" smtClean="0">
                <a:solidFill>
                  <a:srgbClr val="FFFFFF"/>
                </a:solidFill>
                <a:latin typeface="Arial"/>
                <a:cs typeface="Arial"/>
              </a:rPr>
              <a:t>2019</a:t>
            </a:r>
          </a:p>
          <a:p>
            <a:pPr marR="81280">
              <a:lnSpc>
                <a:spcPct val="100000"/>
              </a:lnSpc>
              <a:spcBef>
                <a:spcPts val="320"/>
              </a:spcBef>
            </a:pPr>
            <a:r>
              <a:rPr lang="en-US" spc="-10" dirty="0" smtClean="0">
                <a:solidFill>
                  <a:srgbClr val="FFFFFF"/>
                </a:solidFill>
                <a:latin typeface="Arial"/>
                <a:cs typeface="Arial"/>
              </a:rPr>
              <a:t>We are currently </a:t>
            </a:r>
            <a:r>
              <a:rPr lang="en-US" spc="-10" dirty="0" smtClean="0">
                <a:solidFill>
                  <a:srgbClr val="FFFFFF"/>
                </a:solidFill>
                <a:latin typeface="Arial"/>
                <a:cs typeface="Arial"/>
              </a:rPr>
              <a:t>at the end of the </a:t>
            </a:r>
            <a:r>
              <a:rPr lang="en-US" spc="-10" dirty="0" smtClean="0">
                <a:solidFill>
                  <a:srgbClr val="FFFFFF"/>
                </a:solidFill>
                <a:latin typeface="Arial"/>
                <a:cs typeface="Arial"/>
              </a:rPr>
              <a:t>bidding </a:t>
            </a:r>
            <a:r>
              <a:rPr lang="en-US" spc="-10" dirty="0" smtClean="0">
                <a:solidFill>
                  <a:srgbClr val="FFFFFF"/>
                </a:solidFill>
                <a:latin typeface="Arial"/>
                <a:cs typeface="Arial"/>
              </a:rPr>
              <a:t>process, a </a:t>
            </a:r>
            <a:r>
              <a:rPr lang="en-US" spc="-10" dirty="0" smtClean="0">
                <a:solidFill>
                  <a:srgbClr val="FFFFFF"/>
                </a:solidFill>
                <a:latin typeface="Arial"/>
                <a:cs typeface="Arial"/>
              </a:rPr>
              <a:t>winning </a:t>
            </a:r>
            <a:r>
              <a:rPr lang="en-US" spc="-10" dirty="0" smtClean="0">
                <a:solidFill>
                  <a:srgbClr val="FFFFFF"/>
                </a:solidFill>
                <a:latin typeface="Arial"/>
                <a:cs typeface="Arial"/>
              </a:rPr>
              <a:t>company will be announced at the end of  the first quarter of 2020</a:t>
            </a:r>
            <a:r>
              <a:rPr lang="en-US" spc="-10" dirty="0" smtClean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lang="he-IL" dirty="0" smtClean="0">
              <a:latin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-13504"/>
            <a:ext cx="9144000" cy="6858000"/>
            <a:chOff x="0" y="0"/>
            <a:chExt cx="9144000" cy="6858000"/>
          </a:xfrm>
        </p:grpSpPr>
        <p:sp>
          <p:nvSpPr>
            <p:cNvPr id="3" name="object 3"/>
            <p:cNvSpPr/>
            <p:nvPr/>
          </p:nvSpPr>
          <p:spPr>
            <a:xfrm>
              <a:off x="19" y="0"/>
              <a:ext cx="9143980" cy="685799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5320144"/>
              <a:ext cx="9144000" cy="736600"/>
            </a:xfrm>
            <a:custGeom>
              <a:avLst/>
              <a:gdLst/>
              <a:ahLst/>
              <a:cxnLst/>
              <a:rect l="l" t="t" r="r" b="b"/>
              <a:pathLst>
                <a:path w="9144000" h="736600">
                  <a:moveTo>
                    <a:pt x="9144000" y="0"/>
                  </a:moveTo>
                  <a:lnTo>
                    <a:pt x="0" y="0"/>
                  </a:lnTo>
                  <a:lnTo>
                    <a:pt x="0" y="736549"/>
                  </a:lnTo>
                  <a:lnTo>
                    <a:pt x="9144000" y="736549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FFFFFF">
                <a:alpha val="9293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/>
          <p:nvPr/>
        </p:nvSpPr>
        <p:spPr>
          <a:xfrm>
            <a:off x="0" y="5241925"/>
            <a:ext cx="9144000" cy="0"/>
          </a:xfrm>
          <a:custGeom>
            <a:avLst/>
            <a:gdLst/>
            <a:ahLst/>
            <a:cxnLst/>
            <a:rect l="l" t="t" r="r" b="b"/>
            <a:pathLst>
              <a:path w="9144000">
                <a:moveTo>
                  <a:pt x="0" y="0"/>
                </a:moveTo>
                <a:lnTo>
                  <a:pt x="9144000" y="0"/>
                </a:lnTo>
              </a:path>
            </a:pathLst>
          </a:custGeom>
          <a:ln w="412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0" y="6134849"/>
            <a:ext cx="9144000" cy="0"/>
          </a:xfrm>
          <a:custGeom>
            <a:avLst/>
            <a:gdLst/>
            <a:ahLst/>
            <a:cxnLst/>
            <a:rect l="l" t="t" r="r" b="b"/>
            <a:pathLst>
              <a:path w="9144000">
                <a:moveTo>
                  <a:pt x="0" y="0"/>
                </a:moveTo>
                <a:lnTo>
                  <a:pt x="9144000" y="0"/>
                </a:lnTo>
              </a:path>
            </a:pathLst>
          </a:custGeom>
          <a:ln w="412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TextBox 7"/>
          <p:cNvSpPr txBox="1"/>
          <p:nvPr/>
        </p:nvSpPr>
        <p:spPr>
          <a:xfrm>
            <a:off x="533400" y="5257800"/>
            <a:ext cx="8077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People who serve at the Intelligence Center will be able to arrive directly by train from Central Israel and </a:t>
            </a:r>
            <a:r>
              <a:rPr lang="en-US" sz="2000" b="1" dirty="0" err="1" smtClean="0"/>
              <a:t>Be’er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Sheva</a:t>
            </a:r>
            <a:endParaRPr lang="en-US" sz="2000" b="1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9" y="0"/>
            <a:ext cx="9144000" cy="6858000"/>
            <a:chOff x="19" y="0"/>
            <a:chExt cx="9144000" cy="6858000"/>
          </a:xfrm>
        </p:grpSpPr>
        <p:sp>
          <p:nvSpPr>
            <p:cNvPr id="3" name="object 3"/>
            <p:cNvSpPr/>
            <p:nvPr/>
          </p:nvSpPr>
          <p:spPr>
            <a:xfrm>
              <a:off x="19" y="0"/>
              <a:ext cx="9143980" cy="685799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473320" y="988949"/>
              <a:ext cx="4671060" cy="5869305"/>
            </a:xfrm>
            <a:custGeom>
              <a:avLst/>
              <a:gdLst/>
              <a:ahLst/>
              <a:cxnLst/>
              <a:rect l="l" t="t" r="r" b="b"/>
              <a:pathLst>
                <a:path w="4671059" h="5869305">
                  <a:moveTo>
                    <a:pt x="3209544" y="0"/>
                  </a:moveTo>
                  <a:lnTo>
                    <a:pt x="3168380" y="344"/>
                  </a:lnTo>
                  <a:lnTo>
                    <a:pt x="3127340" y="1376"/>
                  </a:lnTo>
                  <a:lnTo>
                    <a:pt x="3086428" y="3090"/>
                  </a:lnTo>
                  <a:lnTo>
                    <a:pt x="3045646" y="5482"/>
                  </a:lnTo>
                  <a:lnTo>
                    <a:pt x="3004997" y="8549"/>
                  </a:lnTo>
                  <a:lnTo>
                    <a:pt x="2964485" y="12287"/>
                  </a:lnTo>
                  <a:lnTo>
                    <a:pt x="2924112" y="16690"/>
                  </a:lnTo>
                  <a:lnTo>
                    <a:pt x="2883882" y="21756"/>
                  </a:lnTo>
                  <a:lnTo>
                    <a:pt x="2843798" y="27480"/>
                  </a:lnTo>
                  <a:lnTo>
                    <a:pt x="2803862" y="33857"/>
                  </a:lnTo>
                  <a:lnTo>
                    <a:pt x="2764078" y="40885"/>
                  </a:lnTo>
                  <a:lnTo>
                    <a:pt x="2724449" y="48558"/>
                  </a:lnTo>
                  <a:lnTo>
                    <a:pt x="2684979" y="56872"/>
                  </a:lnTo>
                  <a:lnTo>
                    <a:pt x="2645669" y="65825"/>
                  </a:lnTo>
                  <a:lnTo>
                    <a:pt x="2606523" y="75410"/>
                  </a:lnTo>
                  <a:lnTo>
                    <a:pt x="2567545" y="85625"/>
                  </a:lnTo>
                  <a:lnTo>
                    <a:pt x="2528737" y="96465"/>
                  </a:lnTo>
                  <a:lnTo>
                    <a:pt x="2490102" y="107926"/>
                  </a:lnTo>
                  <a:lnTo>
                    <a:pt x="2451644" y="120004"/>
                  </a:lnTo>
                  <a:lnTo>
                    <a:pt x="2413365" y="132694"/>
                  </a:lnTo>
                  <a:lnTo>
                    <a:pt x="2375269" y="145994"/>
                  </a:lnTo>
                  <a:lnTo>
                    <a:pt x="2337359" y="159898"/>
                  </a:lnTo>
                  <a:lnTo>
                    <a:pt x="2299637" y="174402"/>
                  </a:lnTo>
                  <a:lnTo>
                    <a:pt x="2262107" y="189504"/>
                  </a:lnTo>
                  <a:lnTo>
                    <a:pt x="2224773" y="205197"/>
                  </a:lnTo>
                  <a:lnTo>
                    <a:pt x="2187636" y="221479"/>
                  </a:lnTo>
                  <a:lnTo>
                    <a:pt x="2150700" y="238344"/>
                  </a:lnTo>
                  <a:lnTo>
                    <a:pt x="2113969" y="255790"/>
                  </a:lnTo>
                  <a:lnTo>
                    <a:pt x="2077444" y="273812"/>
                  </a:lnTo>
                  <a:lnTo>
                    <a:pt x="2041130" y="292405"/>
                  </a:lnTo>
                  <a:lnTo>
                    <a:pt x="2005030" y="311566"/>
                  </a:lnTo>
                  <a:lnTo>
                    <a:pt x="1969146" y="331291"/>
                  </a:lnTo>
                  <a:lnTo>
                    <a:pt x="1933481" y="351575"/>
                  </a:lnTo>
                  <a:lnTo>
                    <a:pt x="1898039" y="372414"/>
                  </a:lnTo>
                  <a:lnTo>
                    <a:pt x="1862823" y="393805"/>
                  </a:lnTo>
                  <a:lnTo>
                    <a:pt x="1827835" y="415743"/>
                  </a:lnTo>
                  <a:lnTo>
                    <a:pt x="1793080" y="438224"/>
                  </a:lnTo>
                  <a:lnTo>
                    <a:pt x="1758559" y="461244"/>
                  </a:lnTo>
                  <a:lnTo>
                    <a:pt x="1724277" y="484799"/>
                  </a:lnTo>
                  <a:lnTo>
                    <a:pt x="1690235" y="508884"/>
                  </a:lnTo>
                  <a:lnTo>
                    <a:pt x="1656438" y="533496"/>
                  </a:lnTo>
                  <a:lnTo>
                    <a:pt x="1622888" y="558631"/>
                  </a:lnTo>
                  <a:lnTo>
                    <a:pt x="1589588" y="584284"/>
                  </a:lnTo>
                  <a:lnTo>
                    <a:pt x="1556542" y="610452"/>
                  </a:lnTo>
                  <a:lnTo>
                    <a:pt x="1523752" y="637129"/>
                  </a:lnTo>
                  <a:lnTo>
                    <a:pt x="1491221" y="664313"/>
                  </a:lnTo>
                  <a:lnTo>
                    <a:pt x="1458954" y="691999"/>
                  </a:lnTo>
                  <a:lnTo>
                    <a:pt x="1426952" y="720182"/>
                  </a:lnTo>
                  <a:lnTo>
                    <a:pt x="1395219" y="748860"/>
                  </a:lnTo>
                  <a:lnTo>
                    <a:pt x="1363757" y="778027"/>
                  </a:lnTo>
                  <a:lnTo>
                    <a:pt x="1332571" y="807680"/>
                  </a:lnTo>
                  <a:lnTo>
                    <a:pt x="1301663" y="837814"/>
                  </a:lnTo>
                  <a:lnTo>
                    <a:pt x="1271035" y="868425"/>
                  </a:lnTo>
                  <a:lnTo>
                    <a:pt x="1240692" y="899510"/>
                  </a:lnTo>
                  <a:lnTo>
                    <a:pt x="1210636" y="931064"/>
                  </a:lnTo>
                  <a:lnTo>
                    <a:pt x="1180871" y="963083"/>
                  </a:lnTo>
                  <a:lnTo>
                    <a:pt x="1151399" y="995563"/>
                  </a:lnTo>
                  <a:lnTo>
                    <a:pt x="1122223" y="1028500"/>
                  </a:lnTo>
                  <a:lnTo>
                    <a:pt x="1093347" y="1061890"/>
                  </a:lnTo>
                  <a:lnTo>
                    <a:pt x="1064774" y="1095728"/>
                  </a:lnTo>
                  <a:lnTo>
                    <a:pt x="1036506" y="1130011"/>
                  </a:lnTo>
                  <a:lnTo>
                    <a:pt x="1008548" y="1164734"/>
                  </a:lnTo>
                  <a:lnTo>
                    <a:pt x="980901" y="1199893"/>
                  </a:lnTo>
                  <a:lnTo>
                    <a:pt x="953569" y="1235485"/>
                  </a:lnTo>
                  <a:lnTo>
                    <a:pt x="926555" y="1271505"/>
                  </a:lnTo>
                  <a:lnTo>
                    <a:pt x="899862" y="1307949"/>
                  </a:lnTo>
                  <a:lnTo>
                    <a:pt x="873493" y="1344813"/>
                  </a:lnTo>
                  <a:lnTo>
                    <a:pt x="847452" y="1382092"/>
                  </a:lnTo>
                  <a:lnTo>
                    <a:pt x="821741" y="1419783"/>
                  </a:lnTo>
                  <a:lnTo>
                    <a:pt x="796363" y="1457882"/>
                  </a:lnTo>
                  <a:lnTo>
                    <a:pt x="771322" y="1496384"/>
                  </a:lnTo>
                  <a:lnTo>
                    <a:pt x="746620" y="1535286"/>
                  </a:lnTo>
                  <a:lnTo>
                    <a:pt x="722262" y="1574583"/>
                  </a:lnTo>
                  <a:lnTo>
                    <a:pt x="698248" y="1614271"/>
                  </a:lnTo>
                  <a:lnTo>
                    <a:pt x="674584" y="1654346"/>
                  </a:lnTo>
                  <a:lnTo>
                    <a:pt x="651272" y="1694804"/>
                  </a:lnTo>
                  <a:lnTo>
                    <a:pt x="628314" y="1735641"/>
                  </a:lnTo>
                  <a:lnTo>
                    <a:pt x="605715" y="1776853"/>
                  </a:lnTo>
                  <a:lnTo>
                    <a:pt x="583476" y="1818435"/>
                  </a:lnTo>
                  <a:lnTo>
                    <a:pt x="561602" y="1860384"/>
                  </a:lnTo>
                  <a:lnTo>
                    <a:pt x="540095" y="1902696"/>
                  </a:lnTo>
                  <a:lnTo>
                    <a:pt x="518959" y="1945365"/>
                  </a:lnTo>
                  <a:lnTo>
                    <a:pt x="498196" y="1988389"/>
                  </a:lnTo>
                  <a:lnTo>
                    <a:pt x="477809" y="2031763"/>
                  </a:lnTo>
                  <a:lnTo>
                    <a:pt x="457802" y="2075483"/>
                  </a:lnTo>
                  <a:lnTo>
                    <a:pt x="438178" y="2119545"/>
                  </a:lnTo>
                  <a:lnTo>
                    <a:pt x="418939" y="2163944"/>
                  </a:lnTo>
                  <a:lnTo>
                    <a:pt x="400089" y="2208678"/>
                  </a:lnTo>
                  <a:lnTo>
                    <a:pt x="381631" y="2253741"/>
                  </a:lnTo>
                  <a:lnTo>
                    <a:pt x="363569" y="2299129"/>
                  </a:lnTo>
                  <a:lnTo>
                    <a:pt x="345904" y="2344839"/>
                  </a:lnTo>
                  <a:lnTo>
                    <a:pt x="328640" y="2390866"/>
                  </a:lnTo>
                  <a:lnTo>
                    <a:pt x="311780" y="2437206"/>
                  </a:lnTo>
                  <a:lnTo>
                    <a:pt x="295328" y="2483856"/>
                  </a:lnTo>
                  <a:lnTo>
                    <a:pt x="279286" y="2530810"/>
                  </a:lnTo>
                  <a:lnTo>
                    <a:pt x="263658" y="2578065"/>
                  </a:lnTo>
                  <a:lnTo>
                    <a:pt x="248446" y="2625617"/>
                  </a:lnTo>
                  <a:lnTo>
                    <a:pt x="233653" y="2673461"/>
                  </a:lnTo>
                  <a:lnTo>
                    <a:pt x="219284" y="2721594"/>
                  </a:lnTo>
                  <a:lnTo>
                    <a:pt x="205340" y="2770012"/>
                  </a:lnTo>
                  <a:lnTo>
                    <a:pt x="191825" y="2818709"/>
                  </a:lnTo>
                  <a:lnTo>
                    <a:pt x="178742" y="2867683"/>
                  </a:lnTo>
                  <a:lnTo>
                    <a:pt x="166093" y="2916930"/>
                  </a:lnTo>
                  <a:lnTo>
                    <a:pt x="153883" y="2966444"/>
                  </a:lnTo>
                  <a:lnTo>
                    <a:pt x="142114" y="3016222"/>
                  </a:lnTo>
                  <a:lnTo>
                    <a:pt x="130789" y="3066259"/>
                  </a:lnTo>
                  <a:lnTo>
                    <a:pt x="119912" y="3116553"/>
                  </a:lnTo>
                  <a:lnTo>
                    <a:pt x="109485" y="3167098"/>
                  </a:lnTo>
                  <a:lnTo>
                    <a:pt x="99511" y="3217891"/>
                  </a:lnTo>
                  <a:lnTo>
                    <a:pt x="89994" y="3268927"/>
                  </a:lnTo>
                  <a:lnTo>
                    <a:pt x="80936" y="3320202"/>
                  </a:lnTo>
                  <a:lnTo>
                    <a:pt x="72341" y="3371712"/>
                  </a:lnTo>
                  <a:lnTo>
                    <a:pt x="64212" y="3423454"/>
                  </a:lnTo>
                  <a:lnTo>
                    <a:pt x="56552" y="3475422"/>
                  </a:lnTo>
                  <a:lnTo>
                    <a:pt x="49363" y="3527613"/>
                  </a:lnTo>
                  <a:lnTo>
                    <a:pt x="42650" y="3580023"/>
                  </a:lnTo>
                  <a:lnTo>
                    <a:pt x="36414" y="3632648"/>
                  </a:lnTo>
                  <a:lnTo>
                    <a:pt x="30660" y="3685483"/>
                  </a:lnTo>
                  <a:lnTo>
                    <a:pt x="25390" y="3738525"/>
                  </a:lnTo>
                  <a:lnTo>
                    <a:pt x="20608" y="3791769"/>
                  </a:lnTo>
                  <a:lnTo>
                    <a:pt x="16315" y="3845211"/>
                  </a:lnTo>
                  <a:lnTo>
                    <a:pt x="12516" y="3898847"/>
                  </a:lnTo>
                  <a:lnTo>
                    <a:pt x="9214" y="3952673"/>
                  </a:lnTo>
                  <a:lnTo>
                    <a:pt x="6411" y="4006686"/>
                  </a:lnTo>
                  <a:lnTo>
                    <a:pt x="4111" y="4060880"/>
                  </a:lnTo>
                  <a:lnTo>
                    <a:pt x="2317" y="4115251"/>
                  </a:lnTo>
                  <a:lnTo>
                    <a:pt x="1032" y="4169797"/>
                  </a:lnTo>
                  <a:lnTo>
                    <a:pt x="258" y="4224511"/>
                  </a:lnTo>
                  <a:lnTo>
                    <a:pt x="0" y="4279392"/>
                  </a:lnTo>
                  <a:lnTo>
                    <a:pt x="245" y="4332924"/>
                  </a:lnTo>
                  <a:lnTo>
                    <a:pt x="981" y="4386300"/>
                  </a:lnTo>
                  <a:lnTo>
                    <a:pt x="2203" y="4439514"/>
                  </a:lnTo>
                  <a:lnTo>
                    <a:pt x="3909" y="4492563"/>
                  </a:lnTo>
                  <a:lnTo>
                    <a:pt x="6096" y="4545442"/>
                  </a:lnTo>
                  <a:lnTo>
                    <a:pt x="8762" y="4598150"/>
                  </a:lnTo>
                  <a:lnTo>
                    <a:pt x="11903" y="4650680"/>
                  </a:lnTo>
                  <a:lnTo>
                    <a:pt x="15516" y="4703031"/>
                  </a:lnTo>
                  <a:lnTo>
                    <a:pt x="19600" y="4755197"/>
                  </a:lnTo>
                  <a:lnTo>
                    <a:pt x="24151" y="4807175"/>
                  </a:lnTo>
                  <a:lnTo>
                    <a:pt x="29166" y="4858961"/>
                  </a:lnTo>
                  <a:lnTo>
                    <a:pt x="34642" y="4910552"/>
                  </a:lnTo>
                  <a:lnTo>
                    <a:pt x="40578" y="4961944"/>
                  </a:lnTo>
                  <a:lnTo>
                    <a:pt x="46969" y="5013133"/>
                  </a:lnTo>
                  <a:lnTo>
                    <a:pt x="53813" y="5064114"/>
                  </a:lnTo>
                  <a:lnTo>
                    <a:pt x="61107" y="5114885"/>
                  </a:lnTo>
                  <a:lnTo>
                    <a:pt x="68848" y="5165441"/>
                  </a:lnTo>
                  <a:lnTo>
                    <a:pt x="77034" y="5215779"/>
                  </a:lnTo>
                  <a:lnTo>
                    <a:pt x="85662" y="5265895"/>
                  </a:lnTo>
                  <a:lnTo>
                    <a:pt x="94729" y="5315785"/>
                  </a:lnTo>
                  <a:lnTo>
                    <a:pt x="104232" y="5365445"/>
                  </a:lnTo>
                  <a:lnTo>
                    <a:pt x="114169" y="5414872"/>
                  </a:lnTo>
                  <a:lnTo>
                    <a:pt x="124535" y="5464062"/>
                  </a:lnTo>
                  <a:lnTo>
                    <a:pt x="135330" y="5513010"/>
                  </a:lnTo>
                  <a:lnTo>
                    <a:pt x="146549" y="5561713"/>
                  </a:lnTo>
                  <a:lnTo>
                    <a:pt x="158191" y="5610168"/>
                  </a:lnTo>
                  <a:lnTo>
                    <a:pt x="170251" y="5658370"/>
                  </a:lnTo>
                  <a:lnTo>
                    <a:pt x="182729" y="5706316"/>
                  </a:lnTo>
                  <a:lnTo>
                    <a:pt x="195619" y="5754002"/>
                  </a:lnTo>
                  <a:lnTo>
                    <a:pt x="208921" y="5801424"/>
                  </a:lnTo>
                  <a:lnTo>
                    <a:pt x="222630" y="5848578"/>
                  </a:lnTo>
                  <a:lnTo>
                    <a:pt x="229234" y="5869050"/>
                  </a:lnTo>
                  <a:lnTo>
                    <a:pt x="4670679" y="5869050"/>
                  </a:lnTo>
                  <a:lnTo>
                    <a:pt x="4670679" y="470280"/>
                  </a:lnTo>
                  <a:lnTo>
                    <a:pt x="4565777" y="399796"/>
                  </a:lnTo>
                  <a:lnTo>
                    <a:pt x="4522988" y="373662"/>
                  </a:lnTo>
                  <a:lnTo>
                    <a:pt x="4479865" y="348345"/>
                  </a:lnTo>
                  <a:lnTo>
                    <a:pt x="4436414" y="323850"/>
                  </a:lnTo>
                  <a:lnTo>
                    <a:pt x="4392640" y="300185"/>
                  </a:lnTo>
                  <a:lnTo>
                    <a:pt x="4348548" y="277359"/>
                  </a:lnTo>
                  <a:lnTo>
                    <a:pt x="4304144" y="255377"/>
                  </a:lnTo>
                  <a:lnTo>
                    <a:pt x="4259434" y="234248"/>
                  </a:lnTo>
                  <a:lnTo>
                    <a:pt x="4214423" y="213978"/>
                  </a:lnTo>
                  <a:lnTo>
                    <a:pt x="4169116" y="194576"/>
                  </a:lnTo>
                  <a:lnTo>
                    <a:pt x="4123520" y="176049"/>
                  </a:lnTo>
                  <a:lnTo>
                    <a:pt x="4077640" y="158403"/>
                  </a:lnTo>
                  <a:lnTo>
                    <a:pt x="4031481" y="141647"/>
                  </a:lnTo>
                  <a:lnTo>
                    <a:pt x="3985049" y="125787"/>
                  </a:lnTo>
                  <a:lnTo>
                    <a:pt x="3938350" y="110831"/>
                  </a:lnTo>
                  <a:lnTo>
                    <a:pt x="3891388" y="96787"/>
                  </a:lnTo>
                  <a:lnTo>
                    <a:pt x="3844171" y="83662"/>
                  </a:lnTo>
                  <a:lnTo>
                    <a:pt x="3796702" y="71463"/>
                  </a:lnTo>
                  <a:lnTo>
                    <a:pt x="3748989" y="60197"/>
                  </a:lnTo>
                  <a:lnTo>
                    <a:pt x="3701035" y="49873"/>
                  </a:lnTo>
                  <a:lnTo>
                    <a:pt x="3652848" y="40496"/>
                  </a:lnTo>
                  <a:lnTo>
                    <a:pt x="3604432" y="32076"/>
                  </a:lnTo>
                  <a:lnTo>
                    <a:pt x="3555793" y="24618"/>
                  </a:lnTo>
                  <a:lnTo>
                    <a:pt x="3506936" y="18131"/>
                  </a:lnTo>
                  <a:lnTo>
                    <a:pt x="3457868" y="12621"/>
                  </a:lnTo>
                  <a:lnTo>
                    <a:pt x="3408594" y="8097"/>
                  </a:lnTo>
                  <a:lnTo>
                    <a:pt x="3359118" y="4566"/>
                  </a:lnTo>
                  <a:lnTo>
                    <a:pt x="3309448" y="2034"/>
                  </a:lnTo>
                  <a:lnTo>
                    <a:pt x="3259588" y="509"/>
                  </a:lnTo>
                  <a:lnTo>
                    <a:pt x="3209544" y="0"/>
                  </a:lnTo>
                  <a:close/>
                </a:path>
              </a:pathLst>
            </a:custGeom>
            <a:solidFill>
              <a:srgbClr val="000000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596765" y="1153541"/>
              <a:ext cx="4547235" cy="5704840"/>
            </a:xfrm>
            <a:custGeom>
              <a:avLst/>
              <a:gdLst/>
              <a:ahLst/>
              <a:cxnLst/>
              <a:rect l="l" t="t" r="r" b="b"/>
              <a:pathLst>
                <a:path w="4547234" h="5704840">
                  <a:moveTo>
                    <a:pt x="3086100" y="0"/>
                  </a:moveTo>
                  <a:lnTo>
                    <a:pt x="3044926" y="358"/>
                  </a:lnTo>
                  <a:lnTo>
                    <a:pt x="3003882" y="1431"/>
                  </a:lnTo>
                  <a:lnTo>
                    <a:pt x="2962970" y="3214"/>
                  </a:lnTo>
                  <a:lnTo>
                    <a:pt x="2922194" y="5703"/>
                  </a:lnTo>
                  <a:lnTo>
                    <a:pt x="2881558" y="8893"/>
                  </a:lnTo>
                  <a:lnTo>
                    <a:pt x="2841064" y="12779"/>
                  </a:lnTo>
                  <a:lnTo>
                    <a:pt x="2800717" y="17358"/>
                  </a:lnTo>
                  <a:lnTo>
                    <a:pt x="2760518" y="22625"/>
                  </a:lnTo>
                  <a:lnTo>
                    <a:pt x="2720472" y="28574"/>
                  </a:lnTo>
                  <a:lnTo>
                    <a:pt x="2680583" y="35203"/>
                  </a:lnTo>
                  <a:lnTo>
                    <a:pt x="2640852" y="42506"/>
                  </a:lnTo>
                  <a:lnTo>
                    <a:pt x="2601284" y="50479"/>
                  </a:lnTo>
                  <a:lnTo>
                    <a:pt x="2561882" y="59118"/>
                  </a:lnTo>
                  <a:lnTo>
                    <a:pt x="2522649" y="68418"/>
                  </a:lnTo>
                  <a:lnTo>
                    <a:pt x="2483589" y="78375"/>
                  </a:lnTo>
                  <a:lnTo>
                    <a:pt x="2444705" y="88983"/>
                  </a:lnTo>
                  <a:lnTo>
                    <a:pt x="2406001" y="100240"/>
                  </a:lnTo>
                  <a:lnTo>
                    <a:pt x="2367478" y="112140"/>
                  </a:lnTo>
                  <a:lnTo>
                    <a:pt x="2329142" y="124679"/>
                  </a:lnTo>
                  <a:lnTo>
                    <a:pt x="2290995" y="137852"/>
                  </a:lnTo>
                  <a:lnTo>
                    <a:pt x="2253041" y="151655"/>
                  </a:lnTo>
                  <a:lnTo>
                    <a:pt x="2215282" y="166084"/>
                  </a:lnTo>
                  <a:lnTo>
                    <a:pt x="2177723" y="181134"/>
                  </a:lnTo>
                  <a:lnTo>
                    <a:pt x="2140367" y="196801"/>
                  </a:lnTo>
                  <a:lnTo>
                    <a:pt x="2103216" y="213080"/>
                  </a:lnTo>
                  <a:lnTo>
                    <a:pt x="2066275" y="229966"/>
                  </a:lnTo>
                  <a:lnTo>
                    <a:pt x="2029546" y="247456"/>
                  </a:lnTo>
                  <a:lnTo>
                    <a:pt x="1993034" y="265545"/>
                  </a:lnTo>
                  <a:lnTo>
                    <a:pt x="1956740" y="284229"/>
                  </a:lnTo>
                  <a:lnTo>
                    <a:pt x="1920669" y="303502"/>
                  </a:lnTo>
                  <a:lnTo>
                    <a:pt x="1884824" y="323361"/>
                  </a:lnTo>
                  <a:lnTo>
                    <a:pt x="1849209" y="343802"/>
                  </a:lnTo>
                  <a:lnTo>
                    <a:pt x="1813826" y="364818"/>
                  </a:lnTo>
                  <a:lnTo>
                    <a:pt x="1778679" y="386408"/>
                  </a:lnTo>
                  <a:lnTo>
                    <a:pt x="1743771" y="408565"/>
                  </a:lnTo>
                  <a:lnTo>
                    <a:pt x="1709105" y="431285"/>
                  </a:lnTo>
                  <a:lnTo>
                    <a:pt x="1674686" y="454564"/>
                  </a:lnTo>
                  <a:lnTo>
                    <a:pt x="1640516" y="478398"/>
                  </a:lnTo>
                  <a:lnTo>
                    <a:pt x="1606598" y="502782"/>
                  </a:lnTo>
                  <a:lnTo>
                    <a:pt x="1572937" y="527711"/>
                  </a:lnTo>
                  <a:lnTo>
                    <a:pt x="1539535" y="553181"/>
                  </a:lnTo>
                  <a:lnTo>
                    <a:pt x="1506395" y="579189"/>
                  </a:lnTo>
                  <a:lnTo>
                    <a:pt x="1473521" y="605728"/>
                  </a:lnTo>
                  <a:lnTo>
                    <a:pt x="1440916" y="632795"/>
                  </a:lnTo>
                  <a:lnTo>
                    <a:pt x="1408584" y="660386"/>
                  </a:lnTo>
                  <a:lnTo>
                    <a:pt x="1376528" y="688496"/>
                  </a:lnTo>
                  <a:lnTo>
                    <a:pt x="1344752" y="717120"/>
                  </a:lnTo>
                  <a:lnTo>
                    <a:pt x="1313257" y="746254"/>
                  </a:lnTo>
                  <a:lnTo>
                    <a:pt x="1282049" y="775893"/>
                  </a:lnTo>
                  <a:lnTo>
                    <a:pt x="1251130" y="806034"/>
                  </a:lnTo>
                  <a:lnTo>
                    <a:pt x="1220503" y="836672"/>
                  </a:lnTo>
                  <a:lnTo>
                    <a:pt x="1190173" y="867802"/>
                  </a:lnTo>
                  <a:lnTo>
                    <a:pt x="1160141" y="899419"/>
                  </a:lnTo>
                  <a:lnTo>
                    <a:pt x="1130413" y="931521"/>
                  </a:lnTo>
                  <a:lnTo>
                    <a:pt x="1100990" y="964101"/>
                  </a:lnTo>
                  <a:lnTo>
                    <a:pt x="1071876" y="997155"/>
                  </a:lnTo>
                  <a:lnTo>
                    <a:pt x="1043075" y="1030680"/>
                  </a:lnTo>
                  <a:lnTo>
                    <a:pt x="1014590" y="1064670"/>
                  </a:lnTo>
                  <a:lnTo>
                    <a:pt x="986424" y="1099121"/>
                  </a:lnTo>
                  <a:lnTo>
                    <a:pt x="958580" y="1134029"/>
                  </a:lnTo>
                  <a:lnTo>
                    <a:pt x="931063" y="1169390"/>
                  </a:lnTo>
                  <a:lnTo>
                    <a:pt x="903874" y="1205198"/>
                  </a:lnTo>
                  <a:lnTo>
                    <a:pt x="877019" y="1241449"/>
                  </a:lnTo>
                  <a:lnTo>
                    <a:pt x="850499" y="1278140"/>
                  </a:lnTo>
                  <a:lnTo>
                    <a:pt x="824318" y="1315265"/>
                  </a:lnTo>
                  <a:lnTo>
                    <a:pt x="798480" y="1352820"/>
                  </a:lnTo>
                  <a:lnTo>
                    <a:pt x="772988" y="1390801"/>
                  </a:lnTo>
                  <a:lnTo>
                    <a:pt x="747845" y="1429203"/>
                  </a:lnTo>
                  <a:lnTo>
                    <a:pt x="723054" y="1468021"/>
                  </a:lnTo>
                  <a:lnTo>
                    <a:pt x="698620" y="1507252"/>
                  </a:lnTo>
                  <a:lnTo>
                    <a:pt x="674545" y="1546891"/>
                  </a:lnTo>
                  <a:lnTo>
                    <a:pt x="650832" y="1586933"/>
                  </a:lnTo>
                  <a:lnTo>
                    <a:pt x="627485" y="1627374"/>
                  </a:lnTo>
                  <a:lnTo>
                    <a:pt x="604507" y="1668210"/>
                  </a:lnTo>
                  <a:lnTo>
                    <a:pt x="581902" y="1709435"/>
                  </a:lnTo>
                  <a:lnTo>
                    <a:pt x="559673" y="1751047"/>
                  </a:lnTo>
                  <a:lnTo>
                    <a:pt x="537823" y="1793039"/>
                  </a:lnTo>
                  <a:lnTo>
                    <a:pt x="516355" y="1835409"/>
                  </a:lnTo>
                  <a:lnTo>
                    <a:pt x="495273" y="1878150"/>
                  </a:lnTo>
                  <a:lnTo>
                    <a:pt x="474581" y="1921260"/>
                  </a:lnTo>
                  <a:lnTo>
                    <a:pt x="454281" y="1964732"/>
                  </a:lnTo>
                  <a:lnTo>
                    <a:pt x="434377" y="2008564"/>
                  </a:lnTo>
                  <a:lnTo>
                    <a:pt x="414872" y="2052751"/>
                  </a:lnTo>
                  <a:lnTo>
                    <a:pt x="395770" y="2097287"/>
                  </a:lnTo>
                  <a:lnTo>
                    <a:pt x="377073" y="2142169"/>
                  </a:lnTo>
                  <a:lnTo>
                    <a:pt x="358786" y="2187392"/>
                  </a:lnTo>
                  <a:lnTo>
                    <a:pt x="340911" y="2232952"/>
                  </a:lnTo>
                  <a:lnTo>
                    <a:pt x="323452" y="2278844"/>
                  </a:lnTo>
                  <a:lnTo>
                    <a:pt x="306412" y="2325065"/>
                  </a:lnTo>
                  <a:lnTo>
                    <a:pt x="289795" y="2371608"/>
                  </a:lnTo>
                  <a:lnTo>
                    <a:pt x="273604" y="2418471"/>
                  </a:lnTo>
                  <a:lnTo>
                    <a:pt x="257842" y="2465648"/>
                  </a:lnTo>
                  <a:lnTo>
                    <a:pt x="242512" y="2513135"/>
                  </a:lnTo>
                  <a:lnTo>
                    <a:pt x="227618" y="2560928"/>
                  </a:lnTo>
                  <a:lnTo>
                    <a:pt x="213164" y="2609022"/>
                  </a:lnTo>
                  <a:lnTo>
                    <a:pt x="199151" y="2657413"/>
                  </a:lnTo>
                  <a:lnTo>
                    <a:pt x="185585" y="2706096"/>
                  </a:lnTo>
                  <a:lnTo>
                    <a:pt x="172468" y="2755067"/>
                  </a:lnTo>
                  <a:lnTo>
                    <a:pt x="159803" y="2804321"/>
                  </a:lnTo>
                  <a:lnTo>
                    <a:pt x="147595" y="2853855"/>
                  </a:lnTo>
                  <a:lnTo>
                    <a:pt x="135845" y="2903663"/>
                  </a:lnTo>
                  <a:lnTo>
                    <a:pt x="124558" y="2953741"/>
                  </a:lnTo>
                  <a:lnTo>
                    <a:pt x="113737" y="3004084"/>
                  </a:lnTo>
                  <a:lnTo>
                    <a:pt x="103385" y="3054689"/>
                  </a:lnTo>
                  <a:lnTo>
                    <a:pt x="93505" y="3105551"/>
                  </a:lnTo>
                  <a:lnTo>
                    <a:pt x="84101" y="3156665"/>
                  </a:lnTo>
                  <a:lnTo>
                    <a:pt x="75177" y="3208027"/>
                  </a:lnTo>
                  <a:lnTo>
                    <a:pt x="66735" y="3259632"/>
                  </a:lnTo>
                  <a:lnTo>
                    <a:pt x="58778" y="3311476"/>
                  </a:lnTo>
                  <a:lnTo>
                    <a:pt x="51311" y="3363555"/>
                  </a:lnTo>
                  <a:lnTo>
                    <a:pt x="44337" y="3415864"/>
                  </a:lnTo>
                  <a:lnTo>
                    <a:pt x="37858" y="3468399"/>
                  </a:lnTo>
                  <a:lnTo>
                    <a:pt x="31878" y="3521155"/>
                  </a:lnTo>
                  <a:lnTo>
                    <a:pt x="26401" y="3574128"/>
                  </a:lnTo>
                  <a:lnTo>
                    <a:pt x="21430" y="3627313"/>
                  </a:lnTo>
                  <a:lnTo>
                    <a:pt x="16968" y="3680705"/>
                  </a:lnTo>
                  <a:lnTo>
                    <a:pt x="13018" y="3734302"/>
                  </a:lnTo>
                  <a:lnTo>
                    <a:pt x="9584" y="3788097"/>
                  </a:lnTo>
                  <a:lnTo>
                    <a:pt x="6669" y="3842087"/>
                  </a:lnTo>
                  <a:lnTo>
                    <a:pt x="4277" y="3896267"/>
                  </a:lnTo>
                  <a:lnTo>
                    <a:pt x="2411" y="3950633"/>
                  </a:lnTo>
                  <a:lnTo>
                    <a:pt x="1073" y="4005180"/>
                  </a:lnTo>
                  <a:lnTo>
                    <a:pt x="269" y="4059903"/>
                  </a:lnTo>
                  <a:lnTo>
                    <a:pt x="0" y="4114800"/>
                  </a:lnTo>
                  <a:lnTo>
                    <a:pt x="252" y="4167986"/>
                  </a:lnTo>
                  <a:lnTo>
                    <a:pt x="1006" y="4221011"/>
                  </a:lnTo>
                  <a:lnTo>
                    <a:pt x="2261" y="4273870"/>
                  </a:lnTo>
                  <a:lnTo>
                    <a:pt x="4011" y="4326559"/>
                  </a:lnTo>
                  <a:lnTo>
                    <a:pt x="6255" y="4379074"/>
                  </a:lnTo>
                  <a:lnTo>
                    <a:pt x="8990" y="4431412"/>
                  </a:lnTo>
                  <a:lnTo>
                    <a:pt x="12212" y="4483567"/>
                  </a:lnTo>
                  <a:lnTo>
                    <a:pt x="15919" y="4535536"/>
                  </a:lnTo>
                  <a:lnTo>
                    <a:pt x="20107" y="4587315"/>
                  </a:lnTo>
                  <a:lnTo>
                    <a:pt x="24774" y="4638900"/>
                  </a:lnTo>
                  <a:lnTo>
                    <a:pt x="29916" y="4690287"/>
                  </a:lnTo>
                  <a:lnTo>
                    <a:pt x="35531" y="4741472"/>
                  </a:lnTo>
                  <a:lnTo>
                    <a:pt x="41615" y="4792450"/>
                  </a:lnTo>
                  <a:lnTo>
                    <a:pt x="48166" y="4843219"/>
                  </a:lnTo>
                  <a:lnTo>
                    <a:pt x="55181" y="4893773"/>
                  </a:lnTo>
                  <a:lnTo>
                    <a:pt x="62656" y="4944109"/>
                  </a:lnTo>
                  <a:lnTo>
                    <a:pt x="70589" y="4994222"/>
                  </a:lnTo>
                  <a:lnTo>
                    <a:pt x="78976" y="5044109"/>
                  </a:lnTo>
                  <a:lnTo>
                    <a:pt x="87815" y="5093766"/>
                  </a:lnTo>
                  <a:lnTo>
                    <a:pt x="97103" y="5143189"/>
                  </a:lnTo>
                  <a:lnTo>
                    <a:pt x="106836" y="5192373"/>
                  </a:lnTo>
                  <a:lnTo>
                    <a:pt x="117012" y="5241314"/>
                  </a:lnTo>
                  <a:lnTo>
                    <a:pt x="127627" y="5290009"/>
                  </a:lnTo>
                  <a:lnTo>
                    <a:pt x="138679" y="5338454"/>
                  </a:lnTo>
                  <a:lnTo>
                    <a:pt x="150165" y="5386644"/>
                  </a:lnTo>
                  <a:lnTo>
                    <a:pt x="162082" y="5434575"/>
                  </a:lnTo>
                  <a:lnTo>
                    <a:pt x="174426" y="5482244"/>
                  </a:lnTo>
                  <a:lnTo>
                    <a:pt x="187195" y="5529646"/>
                  </a:lnTo>
                  <a:lnTo>
                    <a:pt x="200385" y="5576778"/>
                  </a:lnTo>
                  <a:lnTo>
                    <a:pt x="213995" y="5623634"/>
                  </a:lnTo>
                  <a:lnTo>
                    <a:pt x="240157" y="5704458"/>
                  </a:lnTo>
                  <a:lnTo>
                    <a:pt x="4547235" y="5704458"/>
                  </a:lnTo>
                  <a:lnTo>
                    <a:pt x="4547235" y="491363"/>
                  </a:lnTo>
                  <a:lnTo>
                    <a:pt x="4507611" y="461645"/>
                  </a:lnTo>
                  <a:lnTo>
                    <a:pt x="4464873" y="432584"/>
                  </a:lnTo>
                  <a:lnTo>
                    <a:pt x="4421755" y="404386"/>
                  </a:lnTo>
                  <a:lnTo>
                    <a:pt x="4378263" y="377059"/>
                  </a:lnTo>
                  <a:lnTo>
                    <a:pt x="4334404" y="350613"/>
                  </a:lnTo>
                  <a:lnTo>
                    <a:pt x="4290183" y="325055"/>
                  </a:lnTo>
                  <a:lnTo>
                    <a:pt x="4245607" y="300394"/>
                  </a:lnTo>
                  <a:lnTo>
                    <a:pt x="4200684" y="276639"/>
                  </a:lnTo>
                  <a:lnTo>
                    <a:pt x="4155418" y="253799"/>
                  </a:lnTo>
                  <a:lnTo>
                    <a:pt x="4109817" y="231881"/>
                  </a:lnTo>
                  <a:lnTo>
                    <a:pt x="4063887" y="210895"/>
                  </a:lnTo>
                  <a:lnTo>
                    <a:pt x="4017634" y="190849"/>
                  </a:lnTo>
                  <a:lnTo>
                    <a:pt x="3971065" y="171751"/>
                  </a:lnTo>
                  <a:lnTo>
                    <a:pt x="3924186" y="153611"/>
                  </a:lnTo>
                  <a:lnTo>
                    <a:pt x="3877004" y="136437"/>
                  </a:lnTo>
                  <a:lnTo>
                    <a:pt x="3829526" y="120237"/>
                  </a:lnTo>
                  <a:lnTo>
                    <a:pt x="3781757" y="105020"/>
                  </a:lnTo>
                  <a:lnTo>
                    <a:pt x="3733704" y="90794"/>
                  </a:lnTo>
                  <a:lnTo>
                    <a:pt x="3685373" y="77569"/>
                  </a:lnTo>
                  <a:lnTo>
                    <a:pt x="3636771" y="65353"/>
                  </a:lnTo>
                  <a:lnTo>
                    <a:pt x="3587905" y="54153"/>
                  </a:lnTo>
                  <a:lnTo>
                    <a:pt x="3538780" y="43980"/>
                  </a:lnTo>
                  <a:lnTo>
                    <a:pt x="3489404" y="34841"/>
                  </a:lnTo>
                  <a:lnTo>
                    <a:pt x="3439782" y="26745"/>
                  </a:lnTo>
                  <a:lnTo>
                    <a:pt x="3389921" y="19701"/>
                  </a:lnTo>
                  <a:lnTo>
                    <a:pt x="3339828" y="13717"/>
                  </a:lnTo>
                  <a:lnTo>
                    <a:pt x="3289509" y="8801"/>
                  </a:lnTo>
                  <a:lnTo>
                    <a:pt x="3238970" y="4963"/>
                  </a:lnTo>
                  <a:lnTo>
                    <a:pt x="3188218" y="2211"/>
                  </a:lnTo>
                  <a:lnTo>
                    <a:pt x="3137259" y="554"/>
                  </a:lnTo>
                  <a:lnTo>
                    <a:pt x="30861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76200" y="5317297"/>
            <a:ext cx="3830144" cy="1464503"/>
          </a:xfrm>
          <a:prstGeom prst="rect">
            <a:avLst/>
          </a:prstGeom>
          <a:ln w="9525">
            <a:solidFill>
              <a:srgbClr val="BEBEBE"/>
            </a:solidFill>
          </a:ln>
        </p:spPr>
        <p:txBody>
          <a:bodyPr vert="horz" wrap="square" lIns="0" tIns="40640" rIns="0" bIns="0" rtlCol="0">
            <a:spAutoFit/>
          </a:bodyPr>
          <a:lstStyle/>
          <a:p>
            <a:pPr marR="81915">
              <a:lnSpc>
                <a:spcPct val="100000"/>
              </a:lnSpc>
              <a:spcBef>
                <a:spcPts val="320"/>
              </a:spcBef>
            </a:pPr>
            <a:r>
              <a:rPr sz="1800" b="1" spc="-1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2019</a:t>
            </a:r>
            <a:r>
              <a:rPr lang="en-US" sz="1800" b="1" spc="-1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endParaRPr lang="en-US" sz="1800" b="1" spc="-1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</a:endParaRPr>
          </a:p>
          <a:p>
            <a:pPr marR="81915">
              <a:lnSpc>
                <a:spcPct val="100000"/>
              </a:lnSpc>
              <a:spcBef>
                <a:spcPts val="320"/>
              </a:spcBef>
            </a:pP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Plans 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for 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a high-speed train 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to the </a:t>
            </a:r>
            <a:r>
              <a:rPr lang="en-US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Be’er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Sheva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metropolitan 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area are currently underway. Expected to be completed by 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2040.</a:t>
            </a:r>
            <a:endParaRPr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29200" y="2931855"/>
            <a:ext cx="39624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Direct and fast trains to </a:t>
            </a:r>
            <a:r>
              <a:rPr lang="en-US" sz="3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Be’er</a:t>
            </a:r>
            <a:r>
              <a:rPr 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Sheva</a:t>
            </a:r>
            <a:endParaRPr lang="en-US" sz="32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A 45 minute ride from Tel Aviv to </a:t>
            </a:r>
            <a:r>
              <a:rPr lang="en-US" sz="3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Be’er</a:t>
            </a:r>
            <a:r>
              <a:rPr 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Sheva</a:t>
            </a:r>
            <a:r>
              <a:rPr 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 	</a:t>
            </a:r>
            <a:endParaRPr lang="en-US" sz="320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9144000" y="0"/>
                </a:moveTo>
                <a:lnTo>
                  <a:pt x="0" y="0"/>
                </a:lnTo>
                <a:lnTo>
                  <a:pt x="0" y="6858000"/>
                </a:lnTo>
                <a:lnTo>
                  <a:pt x="9144000" y="6858000"/>
                </a:lnTo>
                <a:lnTo>
                  <a:pt x="9144000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33475" y="5519724"/>
            <a:ext cx="7824725" cy="903451"/>
          </a:xfrm>
          <a:prstGeom prst="rect">
            <a:avLst/>
          </a:prstGeom>
        </p:spPr>
        <p:txBody>
          <a:bodyPr vert="horz" wrap="square" lIns="0" tIns="107314" rIns="0" bIns="0" rtlCol="0">
            <a:spAutoFit/>
          </a:bodyPr>
          <a:lstStyle/>
          <a:p>
            <a:pPr marL="2327910" marR="5080" indent="-2315210" algn="r" rtl="1">
              <a:lnSpc>
                <a:spcPts val="3070"/>
              </a:lnSpc>
              <a:spcBef>
                <a:spcPts val="844"/>
              </a:spcBef>
            </a:pPr>
            <a:r>
              <a:rPr lang="en-US" sz="2800" spc="-5" dirty="0" smtClean="0">
                <a:solidFill>
                  <a:srgbClr val="404040"/>
                </a:solidFill>
                <a:latin typeface="Arial"/>
                <a:cs typeface="Arial"/>
              </a:rPr>
              <a:t>The Intelligence Center is connected by light rail to the city of  </a:t>
            </a:r>
            <a:r>
              <a:rPr lang="en-US" sz="2800" spc="-5" dirty="0" err="1" smtClean="0">
                <a:solidFill>
                  <a:srgbClr val="404040"/>
                </a:solidFill>
                <a:latin typeface="Arial"/>
                <a:cs typeface="Arial"/>
              </a:rPr>
              <a:t>Be’er</a:t>
            </a:r>
            <a:r>
              <a:rPr lang="en-US" sz="2800" spc="-5" dirty="0" smtClean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lang="en-US" sz="2800" spc="-5" dirty="0" err="1" smtClean="0">
                <a:solidFill>
                  <a:srgbClr val="404040"/>
                </a:solidFill>
                <a:latin typeface="Arial"/>
                <a:cs typeface="Arial"/>
              </a:rPr>
              <a:t>Sheva</a:t>
            </a:r>
            <a:endParaRPr sz="2800" dirty="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655319" y="944880"/>
            <a:ext cx="7833359" cy="4434840"/>
            <a:chOff x="655319" y="944880"/>
            <a:chExt cx="7833359" cy="4434840"/>
          </a:xfrm>
        </p:grpSpPr>
        <p:sp>
          <p:nvSpPr>
            <p:cNvPr id="5" name="object 5"/>
            <p:cNvSpPr/>
            <p:nvPr/>
          </p:nvSpPr>
          <p:spPr>
            <a:xfrm>
              <a:off x="655319" y="944880"/>
              <a:ext cx="7833359" cy="443484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20089" y="990600"/>
              <a:ext cx="7703820" cy="4305300"/>
            </a:xfrm>
            <a:custGeom>
              <a:avLst/>
              <a:gdLst/>
              <a:ahLst/>
              <a:cxnLst/>
              <a:rect l="l" t="t" r="r" b="b"/>
              <a:pathLst>
                <a:path w="7703820" h="4305300">
                  <a:moveTo>
                    <a:pt x="7703820" y="0"/>
                  </a:moveTo>
                  <a:lnTo>
                    <a:pt x="0" y="0"/>
                  </a:lnTo>
                  <a:lnTo>
                    <a:pt x="0" y="4305300"/>
                  </a:lnTo>
                  <a:lnTo>
                    <a:pt x="7703820" y="4305300"/>
                  </a:lnTo>
                  <a:lnTo>
                    <a:pt x="770382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720089" y="990600"/>
              <a:ext cx="7703820" cy="4305300"/>
            </a:xfrm>
            <a:custGeom>
              <a:avLst/>
              <a:gdLst/>
              <a:ahLst/>
              <a:cxnLst/>
              <a:rect l="l" t="t" r="r" b="b"/>
              <a:pathLst>
                <a:path w="7703820" h="4305300">
                  <a:moveTo>
                    <a:pt x="0" y="4305300"/>
                  </a:moveTo>
                  <a:lnTo>
                    <a:pt x="7703820" y="4305300"/>
                  </a:lnTo>
                  <a:lnTo>
                    <a:pt x="7703820" y="0"/>
                  </a:lnTo>
                  <a:lnTo>
                    <a:pt x="0" y="0"/>
                  </a:lnTo>
                  <a:lnTo>
                    <a:pt x="0" y="4305300"/>
                  </a:lnTo>
                  <a:close/>
                </a:path>
              </a:pathLst>
            </a:custGeom>
            <a:ln w="9525">
              <a:solidFill>
                <a:srgbClr val="C7C9C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961262" y="1309878"/>
              <a:ext cx="7221473" cy="366674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76200" y="43649"/>
            <a:ext cx="4419600" cy="870751"/>
          </a:xfrm>
          <a:prstGeom prst="rect">
            <a:avLst/>
          </a:prstGeom>
          <a:solidFill>
            <a:srgbClr val="D9D9D9"/>
          </a:solidFill>
          <a:ln w="9525">
            <a:solidFill>
              <a:srgbClr val="BEBEBE"/>
            </a:solidFill>
          </a:ln>
        </p:spPr>
        <p:txBody>
          <a:bodyPr vert="horz" wrap="square" lIns="0" tIns="39370" rIns="0" bIns="0" rtlCol="0">
            <a:spAutoFit/>
          </a:bodyPr>
          <a:lstStyle/>
          <a:p>
            <a:pPr marR="83820" algn="l" rtl="1">
              <a:lnSpc>
                <a:spcPct val="100000"/>
              </a:lnSpc>
              <a:spcBef>
                <a:spcPts val="310"/>
              </a:spcBef>
            </a:pPr>
            <a:r>
              <a:rPr sz="1800" spc="-10" dirty="0" smtClean="0">
                <a:latin typeface="Arial"/>
                <a:cs typeface="Arial"/>
              </a:rPr>
              <a:t>2019</a:t>
            </a:r>
            <a:endParaRPr sz="1800" dirty="0">
              <a:latin typeface="Arial"/>
              <a:cs typeface="Arial"/>
            </a:endParaRPr>
          </a:p>
          <a:p>
            <a:pPr marR="84455" algn="l" rtl="1">
              <a:lnSpc>
                <a:spcPct val="100000"/>
              </a:lnSpc>
            </a:pPr>
            <a:r>
              <a:rPr lang="en-US" sz="1800" spc="-5" dirty="0" smtClean="0">
                <a:latin typeface="Arial"/>
                <a:cs typeface="Arial"/>
              </a:rPr>
              <a:t>A team was assembled to begin planning construction of an intra-city train </a:t>
            </a:r>
            <a:endParaRPr sz="180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266180"/>
            <a:chOff x="0" y="0"/>
            <a:chExt cx="9144000" cy="626618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9142095" cy="6266180"/>
            </a:xfrm>
            <a:custGeom>
              <a:avLst/>
              <a:gdLst/>
              <a:ahLst/>
              <a:cxnLst/>
              <a:rect l="l" t="t" r="r" b="b"/>
              <a:pathLst>
                <a:path w="9142095" h="6266180">
                  <a:moveTo>
                    <a:pt x="9141714" y="0"/>
                  </a:moveTo>
                  <a:lnTo>
                    <a:pt x="0" y="0"/>
                  </a:lnTo>
                  <a:lnTo>
                    <a:pt x="0" y="5059553"/>
                  </a:lnTo>
                  <a:lnTo>
                    <a:pt x="43039" y="5085118"/>
                  </a:lnTo>
                  <a:lnTo>
                    <a:pt x="83581" y="5108700"/>
                  </a:lnTo>
                  <a:lnTo>
                    <a:pt x="124324" y="5132074"/>
                  </a:lnTo>
                  <a:lnTo>
                    <a:pt x="165269" y="5155241"/>
                  </a:lnTo>
                  <a:lnTo>
                    <a:pt x="206413" y="5178198"/>
                  </a:lnTo>
                  <a:lnTo>
                    <a:pt x="247755" y="5200945"/>
                  </a:lnTo>
                  <a:lnTo>
                    <a:pt x="289294" y="5223482"/>
                  </a:lnTo>
                  <a:lnTo>
                    <a:pt x="331030" y="5245807"/>
                  </a:lnTo>
                  <a:lnTo>
                    <a:pt x="372959" y="5267918"/>
                  </a:lnTo>
                  <a:lnTo>
                    <a:pt x="415082" y="5289816"/>
                  </a:lnTo>
                  <a:lnTo>
                    <a:pt x="457398" y="5311499"/>
                  </a:lnTo>
                  <a:lnTo>
                    <a:pt x="499904" y="5332966"/>
                  </a:lnTo>
                  <a:lnTo>
                    <a:pt x="542600" y="5354216"/>
                  </a:lnTo>
                  <a:lnTo>
                    <a:pt x="585484" y="5375249"/>
                  </a:lnTo>
                  <a:lnTo>
                    <a:pt x="628556" y="5396063"/>
                  </a:lnTo>
                  <a:lnTo>
                    <a:pt x="671813" y="5416657"/>
                  </a:lnTo>
                  <a:lnTo>
                    <a:pt x="715255" y="5437030"/>
                  </a:lnTo>
                  <a:lnTo>
                    <a:pt x="758881" y="5457182"/>
                  </a:lnTo>
                  <a:lnTo>
                    <a:pt x="802689" y="5477111"/>
                  </a:lnTo>
                  <a:lnTo>
                    <a:pt x="846678" y="5496816"/>
                  </a:lnTo>
                  <a:lnTo>
                    <a:pt x="890848" y="5516296"/>
                  </a:lnTo>
                  <a:lnTo>
                    <a:pt x="935195" y="5535551"/>
                  </a:lnTo>
                  <a:lnTo>
                    <a:pt x="979720" y="5554580"/>
                  </a:lnTo>
                  <a:lnTo>
                    <a:pt x="1024421" y="5573381"/>
                  </a:lnTo>
                  <a:lnTo>
                    <a:pt x="1069298" y="5591953"/>
                  </a:lnTo>
                  <a:lnTo>
                    <a:pt x="1114347" y="5610296"/>
                  </a:lnTo>
                  <a:lnTo>
                    <a:pt x="1159570" y="5628409"/>
                  </a:lnTo>
                  <a:lnTo>
                    <a:pt x="1204963" y="5646290"/>
                  </a:lnTo>
                  <a:lnTo>
                    <a:pt x="1250527" y="5663938"/>
                  </a:lnTo>
                  <a:lnTo>
                    <a:pt x="1296259" y="5681353"/>
                  </a:lnTo>
                  <a:lnTo>
                    <a:pt x="1342159" y="5698534"/>
                  </a:lnTo>
                  <a:lnTo>
                    <a:pt x="1388225" y="5715479"/>
                  </a:lnTo>
                  <a:lnTo>
                    <a:pt x="1434456" y="5732188"/>
                  </a:lnTo>
                  <a:lnTo>
                    <a:pt x="1480852" y="5748660"/>
                  </a:lnTo>
                  <a:lnTo>
                    <a:pt x="1527409" y="5764893"/>
                  </a:lnTo>
                  <a:lnTo>
                    <a:pt x="1574128" y="5780887"/>
                  </a:lnTo>
                  <a:lnTo>
                    <a:pt x="1621008" y="5796641"/>
                  </a:lnTo>
                  <a:lnTo>
                    <a:pt x="1668046" y="5812154"/>
                  </a:lnTo>
                  <a:lnTo>
                    <a:pt x="1715242" y="5827424"/>
                  </a:lnTo>
                  <a:lnTo>
                    <a:pt x="1762595" y="5842452"/>
                  </a:lnTo>
                  <a:lnTo>
                    <a:pt x="1810102" y="5857235"/>
                  </a:lnTo>
                  <a:lnTo>
                    <a:pt x="1857764" y="5871773"/>
                  </a:lnTo>
                  <a:lnTo>
                    <a:pt x="1905579" y="5886065"/>
                  </a:lnTo>
                  <a:lnTo>
                    <a:pt x="1953545" y="5900109"/>
                  </a:lnTo>
                  <a:lnTo>
                    <a:pt x="2001661" y="5913906"/>
                  </a:lnTo>
                  <a:lnTo>
                    <a:pt x="2049927" y="5927454"/>
                  </a:lnTo>
                  <a:lnTo>
                    <a:pt x="2098341" y="5940752"/>
                  </a:lnTo>
                  <a:lnTo>
                    <a:pt x="2146901" y="5953798"/>
                  </a:lnTo>
                  <a:lnTo>
                    <a:pt x="2195606" y="5966593"/>
                  </a:lnTo>
                  <a:lnTo>
                    <a:pt x="2244456" y="5979135"/>
                  </a:lnTo>
                  <a:lnTo>
                    <a:pt x="2293449" y="5991423"/>
                  </a:lnTo>
                  <a:lnTo>
                    <a:pt x="2342583" y="6003456"/>
                  </a:lnTo>
                  <a:lnTo>
                    <a:pt x="2391858" y="6015233"/>
                  </a:lnTo>
                  <a:lnTo>
                    <a:pt x="2441272" y="6026753"/>
                  </a:lnTo>
                  <a:lnTo>
                    <a:pt x="2490825" y="6038015"/>
                  </a:lnTo>
                  <a:lnTo>
                    <a:pt x="2540514" y="6049019"/>
                  </a:lnTo>
                  <a:lnTo>
                    <a:pt x="2590338" y="6059763"/>
                  </a:lnTo>
                  <a:lnTo>
                    <a:pt x="2640297" y="6070246"/>
                  </a:lnTo>
                  <a:lnTo>
                    <a:pt x="2690390" y="6080467"/>
                  </a:lnTo>
                  <a:lnTo>
                    <a:pt x="2740614" y="6090426"/>
                  </a:lnTo>
                  <a:lnTo>
                    <a:pt x="2790968" y="6100121"/>
                  </a:lnTo>
                  <a:lnTo>
                    <a:pt x="2841453" y="6109551"/>
                  </a:lnTo>
                  <a:lnTo>
                    <a:pt x="2892065" y="6118716"/>
                  </a:lnTo>
                  <a:lnTo>
                    <a:pt x="2942804" y="6127614"/>
                  </a:lnTo>
                  <a:lnTo>
                    <a:pt x="2993669" y="6136245"/>
                  </a:lnTo>
                  <a:lnTo>
                    <a:pt x="3044659" y="6144607"/>
                  </a:lnTo>
                  <a:lnTo>
                    <a:pt x="3095772" y="6152699"/>
                  </a:lnTo>
                  <a:lnTo>
                    <a:pt x="3147007" y="6160521"/>
                  </a:lnTo>
                  <a:lnTo>
                    <a:pt x="3198363" y="6168071"/>
                  </a:lnTo>
                  <a:lnTo>
                    <a:pt x="3249838" y="6175349"/>
                  </a:lnTo>
                  <a:lnTo>
                    <a:pt x="3301432" y="6182354"/>
                  </a:lnTo>
                  <a:lnTo>
                    <a:pt x="3353143" y="6189084"/>
                  </a:lnTo>
                  <a:lnTo>
                    <a:pt x="3404970" y="6195538"/>
                  </a:lnTo>
                  <a:lnTo>
                    <a:pt x="3456911" y="6201717"/>
                  </a:lnTo>
                  <a:lnTo>
                    <a:pt x="3508966" y="6207617"/>
                  </a:lnTo>
                  <a:lnTo>
                    <a:pt x="3561134" y="6213240"/>
                  </a:lnTo>
                  <a:lnTo>
                    <a:pt x="3613412" y="6218583"/>
                  </a:lnTo>
                  <a:lnTo>
                    <a:pt x="3665800" y="6223646"/>
                  </a:lnTo>
                  <a:lnTo>
                    <a:pt x="3718296" y="6228428"/>
                  </a:lnTo>
                  <a:lnTo>
                    <a:pt x="3770900" y="6232927"/>
                  </a:lnTo>
                  <a:lnTo>
                    <a:pt x="3823610" y="6237144"/>
                  </a:lnTo>
                  <a:lnTo>
                    <a:pt x="3876425" y="6241076"/>
                  </a:lnTo>
                  <a:lnTo>
                    <a:pt x="3929343" y="6244723"/>
                  </a:lnTo>
                  <a:lnTo>
                    <a:pt x="3982364" y="6248084"/>
                  </a:lnTo>
                  <a:lnTo>
                    <a:pt x="4035486" y="6251157"/>
                  </a:lnTo>
                  <a:lnTo>
                    <a:pt x="4088708" y="6253943"/>
                  </a:lnTo>
                  <a:lnTo>
                    <a:pt x="4142029" y="6256439"/>
                  </a:lnTo>
                  <a:lnTo>
                    <a:pt x="4195447" y="6258646"/>
                  </a:lnTo>
                  <a:lnTo>
                    <a:pt x="4248961" y="6260561"/>
                  </a:lnTo>
                  <a:lnTo>
                    <a:pt x="4302571" y="6262184"/>
                  </a:lnTo>
                  <a:lnTo>
                    <a:pt x="4356274" y="6263515"/>
                  </a:lnTo>
                  <a:lnTo>
                    <a:pt x="4410069" y="6264551"/>
                  </a:lnTo>
                  <a:lnTo>
                    <a:pt x="4463956" y="6265293"/>
                  </a:lnTo>
                  <a:lnTo>
                    <a:pt x="4517934" y="6265739"/>
                  </a:lnTo>
                  <a:lnTo>
                    <a:pt x="4572000" y="6265887"/>
                  </a:lnTo>
                  <a:lnTo>
                    <a:pt x="4626065" y="6265739"/>
                  </a:lnTo>
                  <a:lnTo>
                    <a:pt x="4680043" y="6265293"/>
                  </a:lnTo>
                  <a:lnTo>
                    <a:pt x="4733930" y="6264551"/>
                  </a:lnTo>
                  <a:lnTo>
                    <a:pt x="4787725" y="6263515"/>
                  </a:lnTo>
                  <a:lnTo>
                    <a:pt x="4841428" y="6262184"/>
                  </a:lnTo>
                  <a:lnTo>
                    <a:pt x="4895038" y="6260561"/>
                  </a:lnTo>
                  <a:lnTo>
                    <a:pt x="4948552" y="6258646"/>
                  </a:lnTo>
                  <a:lnTo>
                    <a:pt x="5001970" y="6256439"/>
                  </a:lnTo>
                  <a:lnTo>
                    <a:pt x="5055291" y="6253943"/>
                  </a:lnTo>
                  <a:lnTo>
                    <a:pt x="5108513" y="6251157"/>
                  </a:lnTo>
                  <a:lnTo>
                    <a:pt x="5161635" y="6248084"/>
                  </a:lnTo>
                  <a:lnTo>
                    <a:pt x="5214656" y="6244723"/>
                  </a:lnTo>
                  <a:lnTo>
                    <a:pt x="5267574" y="6241076"/>
                  </a:lnTo>
                  <a:lnTo>
                    <a:pt x="5320389" y="6237144"/>
                  </a:lnTo>
                  <a:lnTo>
                    <a:pt x="5373099" y="6232927"/>
                  </a:lnTo>
                  <a:lnTo>
                    <a:pt x="5425703" y="6228428"/>
                  </a:lnTo>
                  <a:lnTo>
                    <a:pt x="5478199" y="6223646"/>
                  </a:lnTo>
                  <a:lnTo>
                    <a:pt x="5530587" y="6218583"/>
                  </a:lnTo>
                  <a:lnTo>
                    <a:pt x="5582866" y="6213240"/>
                  </a:lnTo>
                  <a:lnTo>
                    <a:pt x="5635033" y="6207617"/>
                  </a:lnTo>
                  <a:lnTo>
                    <a:pt x="5687088" y="6201717"/>
                  </a:lnTo>
                  <a:lnTo>
                    <a:pt x="5739030" y="6195538"/>
                  </a:lnTo>
                  <a:lnTo>
                    <a:pt x="5790857" y="6189084"/>
                  </a:lnTo>
                  <a:lnTo>
                    <a:pt x="5842568" y="6182354"/>
                  </a:lnTo>
                  <a:lnTo>
                    <a:pt x="5894161" y="6175349"/>
                  </a:lnTo>
                  <a:lnTo>
                    <a:pt x="5945637" y="6168071"/>
                  </a:lnTo>
                  <a:lnTo>
                    <a:pt x="5996993" y="6160521"/>
                  </a:lnTo>
                  <a:lnTo>
                    <a:pt x="6048228" y="6152699"/>
                  </a:lnTo>
                  <a:lnTo>
                    <a:pt x="6099341" y="6144607"/>
                  </a:lnTo>
                  <a:lnTo>
                    <a:pt x="6150331" y="6136245"/>
                  </a:lnTo>
                  <a:lnTo>
                    <a:pt x="6201196" y="6127614"/>
                  </a:lnTo>
                  <a:lnTo>
                    <a:pt x="6251935" y="6118716"/>
                  </a:lnTo>
                  <a:lnTo>
                    <a:pt x="6302548" y="6109551"/>
                  </a:lnTo>
                  <a:lnTo>
                    <a:pt x="6353032" y="6100121"/>
                  </a:lnTo>
                  <a:lnTo>
                    <a:pt x="6403387" y="6090426"/>
                  </a:lnTo>
                  <a:lnTo>
                    <a:pt x="6453611" y="6080467"/>
                  </a:lnTo>
                  <a:lnTo>
                    <a:pt x="6503704" y="6070246"/>
                  </a:lnTo>
                  <a:lnTo>
                    <a:pt x="6553663" y="6059763"/>
                  </a:lnTo>
                  <a:lnTo>
                    <a:pt x="6603488" y="6049019"/>
                  </a:lnTo>
                  <a:lnTo>
                    <a:pt x="6653177" y="6038015"/>
                  </a:lnTo>
                  <a:lnTo>
                    <a:pt x="6702729" y="6026753"/>
                  </a:lnTo>
                  <a:lnTo>
                    <a:pt x="6752144" y="6015233"/>
                  </a:lnTo>
                  <a:lnTo>
                    <a:pt x="6801419" y="6003456"/>
                  </a:lnTo>
                  <a:lnTo>
                    <a:pt x="6850554" y="5991423"/>
                  </a:lnTo>
                  <a:lnTo>
                    <a:pt x="6899547" y="5979135"/>
                  </a:lnTo>
                  <a:lnTo>
                    <a:pt x="6948397" y="5966593"/>
                  </a:lnTo>
                  <a:lnTo>
                    <a:pt x="6997102" y="5953798"/>
                  </a:lnTo>
                  <a:lnTo>
                    <a:pt x="7045663" y="5940752"/>
                  </a:lnTo>
                  <a:lnTo>
                    <a:pt x="7094077" y="5927454"/>
                  </a:lnTo>
                  <a:lnTo>
                    <a:pt x="7142342" y="5913906"/>
                  </a:lnTo>
                  <a:lnTo>
                    <a:pt x="7190459" y="5900109"/>
                  </a:lnTo>
                  <a:lnTo>
                    <a:pt x="7238426" y="5886065"/>
                  </a:lnTo>
                  <a:lnTo>
                    <a:pt x="7286241" y="5871773"/>
                  </a:lnTo>
                  <a:lnTo>
                    <a:pt x="7333903" y="5857235"/>
                  </a:lnTo>
                  <a:lnTo>
                    <a:pt x="7381411" y="5842452"/>
                  </a:lnTo>
                  <a:lnTo>
                    <a:pt x="7428764" y="5827424"/>
                  </a:lnTo>
                  <a:lnTo>
                    <a:pt x="7475960" y="5812154"/>
                  </a:lnTo>
                  <a:lnTo>
                    <a:pt x="7522999" y="5796641"/>
                  </a:lnTo>
                  <a:lnTo>
                    <a:pt x="7569879" y="5780887"/>
                  </a:lnTo>
                  <a:lnTo>
                    <a:pt x="7616598" y="5764893"/>
                  </a:lnTo>
                  <a:lnTo>
                    <a:pt x="7663156" y="5748660"/>
                  </a:lnTo>
                  <a:lnTo>
                    <a:pt x="7709552" y="5732188"/>
                  </a:lnTo>
                  <a:lnTo>
                    <a:pt x="7755784" y="5715479"/>
                  </a:lnTo>
                  <a:lnTo>
                    <a:pt x="7801850" y="5698534"/>
                  </a:lnTo>
                  <a:lnTo>
                    <a:pt x="7847751" y="5681353"/>
                  </a:lnTo>
                  <a:lnTo>
                    <a:pt x="7893484" y="5663938"/>
                  </a:lnTo>
                  <a:lnTo>
                    <a:pt x="7939048" y="5646290"/>
                  </a:lnTo>
                  <a:lnTo>
                    <a:pt x="7984442" y="5628409"/>
                  </a:lnTo>
                  <a:lnTo>
                    <a:pt x="8029665" y="5610296"/>
                  </a:lnTo>
                  <a:lnTo>
                    <a:pt x="8074715" y="5591953"/>
                  </a:lnTo>
                  <a:lnTo>
                    <a:pt x="8119592" y="5573381"/>
                  </a:lnTo>
                  <a:lnTo>
                    <a:pt x="8164293" y="5554580"/>
                  </a:lnTo>
                  <a:lnTo>
                    <a:pt x="8208819" y="5535551"/>
                  </a:lnTo>
                  <a:lnTo>
                    <a:pt x="8253167" y="5516296"/>
                  </a:lnTo>
                  <a:lnTo>
                    <a:pt x="8297337" y="5496816"/>
                  </a:lnTo>
                  <a:lnTo>
                    <a:pt x="8341327" y="5477111"/>
                  </a:lnTo>
                  <a:lnTo>
                    <a:pt x="8385136" y="5457182"/>
                  </a:lnTo>
                  <a:lnTo>
                    <a:pt x="8428762" y="5437030"/>
                  </a:lnTo>
                  <a:lnTo>
                    <a:pt x="8472205" y="5416657"/>
                  </a:lnTo>
                  <a:lnTo>
                    <a:pt x="8515464" y="5396063"/>
                  </a:lnTo>
                  <a:lnTo>
                    <a:pt x="8558536" y="5375249"/>
                  </a:lnTo>
                  <a:lnTo>
                    <a:pt x="8601421" y="5354216"/>
                  </a:lnTo>
                  <a:lnTo>
                    <a:pt x="8644118" y="5332966"/>
                  </a:lnTo>
                  <a:lnTo>
                    <a:pt x="8686625" y="5311499"/>
                  </a:lnTo>
                  <a:lnTo>
                    <a:pt x="8728941" y="5289816"/>
                  </a:lnTo>
                  <a:lnTo>
                    <a:pt x="8771065" y="5267918"/>
                  </a:lnTo>
                  <a:lnTo>
                    <a:pt x="8812995" y="5245807"/>
                  </a:lnTo>
                  <a:lnTo>
                    <a:pt x="8854731" y="5223482"/>
                  </a:lnTo>
                  <a:lnTo>
                    <a:pt x="8896272" y="5200945"/>
                  </a:lnTo>
                  <a:lnTo>
                    <a:pt x="8937615" y="5178198"/>
                  </a:lnTo>
                  <a:lnTo>
                    <a:pt x="8978760" y="5155241"/>
                  </a:lnTo>
                  <a:lnTo>
                    <a:pt x="9019705" y="5132074"/>
                  </a:lnTo>
                  <a:lnTo>
                    <a:pt x="9060450" y="5108700"/>
                  </a:lnTo>
                  <a:lnTo>
                    <a:pt x="9100993" y="5085118"/>
                  </a:lnTo>
                  <a:lnTo>
                    <a:pt x="9141714" y="5061077"/>
                  </a:lnTo>
                  <a:lnTo>
                    <a:pt x="9141714" y="0"/>
                  </a:lnTo>
                  <a:close/>
                </a:path>
              </a:pathLst>
            </a:custGeom>
            <a:solidFill>
              <a:srgbClr val="D9D9D9">
                <a:alpha val="6195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9" y="0"/>
              <a:ext cx="9143980" cy="600384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0" y="6135469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The light rail connects parts of the city together and from there continues to surrounding communities and towns, and strengthens the entire metropolis</a:t>
            </a: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648200" y="3496817"/>
            <a:ext cx="3523615" cy="3180614"/>
          </a:xfrm>
          <a:prstGeom prst="rect">
            <a:avLst/>
          </a:prstGeom>
        </p:spPr>
        <p:txBody>
          <a:bodyPr vert="horz" wrap="square" lIns="0" tIns="77470" rIns="0" bIns="0" rtlCol="0">
            <a:spAutoFit/>
          </a:bodyPr>
          <a:lstStyle/>
          <a:p>
            <a:pPr marL="12700" marR="5080" indent="688975" algn="l" rtl="1">
              <a:lnSpc>
                <a:spcPct val="90000"/>
              </a:lnSpc>
              <a:spcBef>
                <a:spcPts val="610"/>
              </a:spcBef>
            </a:pPr>
            <a:r>
              <a:rPr lang="en-US" sz="3200" spc="-10" dirty="0" smtClean="0">
                <a:latin typeface="Arial"/>
              </a:rPr>
              <a:t>On the </a:t>
            </a:r>
            <a:r>
              <a:rPr lang="en-US" sz="3200" spc="-10" dirty="0" err="1" smtClean="0">
                <a:latin typeface="Arial"/>
              </a:rPr>
              <a:t>Imber</a:t>
            </a:r>
            <a:r>
              <a:rPr lang="en-US" sz="3200" spc="-10" dirty="0" smtClean="0">
                <a:latin typeface="Arial"/>
              </a:rPr>
              <a:t> axis, a cultural center has grown that continues to attract young people from all over the country</a:t>
            </a:r>
            <a:endParaRPr sz="3200" dirty="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4" name="object 4"/>
            <p:cNvSpPr/>
            <p:nvPr/>
          </p:nvSpPr>
          <p:spPr>
            <a:xfrm>
              <a:off x="0" y="0"/>
              <a:ext cx="4629785" cy="6858000"/>
            </a:xfrm>
            <a:custGeom>
              <a:avLst/>
              <a:gdLst/>
              <a:ahLst/>
              <a:cxnLst/>
              <a:rect l="l" t="t" r="r" b="b"/>
              <a:pathLst>
                <a:path w="4629785" h="6858000">
                  <a:moveTo>
                    <a:pt x="4577842" y="0"/>
                  </a:moveTo>
                  <a:lnTo>
                    <a:pt x="0" y="0"/>
                  </a:lnTo>
                  <a:lnTo>
                    <a:pt x="0" y="6857999"/>
                  </a:lnTo>
                  <a:lnTo>
                    <a:pt x="2073656" y="6857999"/>
                  </a:lnTo>
                  <a:lnTo>
                    <a:pt x="2172462" y="6782205"/>
                  </a:lnTo>
                  <a:lnTo>
                    <a:pt x="2205606" y="6755122"/>
                  </a:lnTo>
                  <a:lnTo>
                    <a:pt x="2238582" y="6727713"/>
                  </a:lnTo>
                  <a:lnTo>
                    <a:pt x="2271391" y="6699980"/>
                  </a:lnTo>
                  <a:lnTo>
                    <a:pt x="2304030" y="6671924"/>
                  </a:lnTo>
                  <a:lnTo>
                    <a:pt x="2336498" y="6643546"/>
                  </a:lnTo>
                  <a:lnTo>
                    <a:pt x="2368793" y="6614850"/>
                  </a:lnTo>
                  <a:lnTo>
                    <a:pt x="2400916" y="6585836"/>
                  </a:lnTo>
                  <a:lnTo>
                    <a:pt x="2432863" y="6556506"/>
                  </a:lnTo>
                  <a:lnTo>
                    <a:pt x="2464634" y="6526861"/>
                  </a:lnTo>
                  <a:lnTo>
                    <a:pt x="2496229" y="6496904"/>
                  </a:lnTo>
                  <a:lnTo>
                    <a:pt x="2527644" y="6466636"/>
                  </a:lnTo>
                  <a:lnTo>
                    <a:pt x="2558880" y="6436058"/>
                  </a:lnTo>
                  <a:lnTo>
                    <a:pt x="2589935" y="6405173"/>
                  </a:lnTo>
                  <a:lnTo>
                    <a:pt x="2620808" y="6373983"/>
                  </a:lnTo>
                  <a:lnTo>
                    <a:pt x="2651497" y="6342487"/>
                  </a:lnTo>
                  <a:lnTo>
                    <a:pt x="2682001" y="6310690"/>
                  </a:lnTo>
                  <a:lnTo>
                    <a:pt x="2712319" y="6278591"/>
                  </a:lnTo>
                  <a:lnTo>
                    <a:pt x="2742450" y="6246194"/>
                  </a:lnTo>
                  <a:lnTo>
                    <a:pt x="2772392" y="6213498"/>
                  </a:lnTo>
                  <a:lnTo>
                    <a:pt x="2802144" y="6180507"/>
                  </a:lnTo>
                  <a:lnTo>
                    <a:pt x="2831706" y="6147222"/>
                  </a:lnTo>
                  <a:lnTo>
                    <a:pt x="2861074" y="6113645"/>
                  </a:lnTo>
                  <a:lnTo>
                    <a:pt x="2890249" y="6079777"/>
                  </a:lnTo>
                  <a:lnTo>
                    <a:pt x="2919230" y="6045619"/>
                  </a:lnTo>
                  <a:lnTo>
                    <a:pt x="2948014" y="6011174"/>
                  </a:lnTo>
                  <a:lnTo>
                    <a:pt x="2976600" y="5976444"/>
                  </a:lnTo>
                  <a:lnTo>
                    <a:pt x="3004988" y="5941429"/>
                  </a:lnTo>
                  <a:lnTo>
                    <a:pt x="3033176" y="5906133"/>
                  </a:lnTo>
                  <a:lnTo>
                    <a:pt x="3061162" y="5870555"/>
                  </a:lnTo>
                  <a:lnTo>
                    <a:pt x="3088947" y="5834699"/>
                  </a:lnTo>
                  <a:lnTo>
                    <a:pt x="3116527" y="5798565"/>
                  </a:lnTo>
                  <a:lnTo>
                    <a:pt x="3143902" y="5762155"/>
                  </a:lnTo>
                  <a:lnTo>
                    <a:pt x="3171071" y="5725472"/>
                  </a:lnTo>
                  <a:lnTo>
                    <a:pt x="3198033" y="5688517"/>
                  </a:lnTo>
                  <a:lnTo>
                    <a:pt x="3224786" y="5651290"/>
                  </a:lnTo>
                  <a:lnTo>
                    <a:pt x="3251328" y="5613795"/>
                  </a:lnTo>
                  <a:lnTo>
                    <a:pt x="3277660" y="5576033"/>
                  </a:lnTo>
                  <a:lnTo>
                    <a:pt x="3303778" y="5538005"/>
                  </a:lnTo>
                  <a:lnTo>
                    <a:pt x="3329683" y="5499714"/>
                  </a:lnTo>
                  <a:lnTo>
                    <a:pt x="3355373" y="5461160"/>
                  </a:lnTo>
                  <a:lnTo>
                    <a:pt x="3380846" y="5422346"/>
                  </a:lnTo>
                  <a:lnTo>
                    <a:pt x="3406102" y="5383273"/>
                  </a:lnTo>
                  <a:lnTo>
                    <a:pt x="3431139" y="5343943"/>
                  </a:lnTo>
                  <a:lnTo>
                    <a:pt x="3455955" y="5304358"/>
                  </a:lnTo>
                  <a:lnTo>
                    <a:pt x="3480551" y="5264518"/>
                  </a:lnTo>
                  <a:lnTo>
                    <a:pt x="3504923" y="5224427"/>
                  </a:lnTo>
                  <a:lnTo>
                    <a:pt x="3529072" y="5184086"/>
                  </a:lnTo>
                  <a:lnTo>
                    <a:pt x="3552995" y="5143495"/>
                  </a:lnTo>
                  <a:lnTo>
                    <a:pt x="3576692" y="5102658"/>
                  </a:lnTo>
                  <a:lnTo>
                    <a:pt x="3600161" y="5061576"/>
                  </a:lnTo>
                  <a:lnTo>
                    <a:pt x="3623401" y="5020249"/>
                  </a:lnTo>
                  <a:lnTo>
                    <a:pt x="3646411" y="4978681"/>
                  </a:lnTo>
                  <a:lnTo>
                    <a:pt x="3669190" y="4936873"/>
                  </a:lnTo>
                  <a:lnTo>
                    <a:pt x="3691735" y="4894826"/>
                  </a:lnTo>
                  <a:lnTo>
                    <a:pt x="3714047" y="4852542"/>
                  </a:lnTo>
                  <a:lnTo>
                    <a:pt x="3736123" y="4810023"/>
                  </a:lnTo>
                  <a:lnTo>
                    <a:pt x="3757962" y="4767270"/>
                  </a:lnTo>
                  <a:lnTo>
                    <a:pt x="3779564" y="4724285"/>
                  </a:lnTo>
                  <a:lnTo>
                    <a:pt x="3800927" y="4681071"/>
                  </a:lnTo>
                  <a:lnTo>
                    <a:pt x="3822049" y="4637628"/>
                  </a:lnTo>
                  <a:lnTo>
                    <a:pt x="3842930" y="4593958"/>
                  </a:lnTo>
                  <a:lnTo>
                    <a:pt x="3863568" y="4550062"/>
                  </a:lnTo>
                  <a:lnTo>
                    <a:pt x="3883961" y="4505944"/>
                  </a:lnTo>
                  <a:lnTo>
                    <a:pt x="3904110" y="4461604"/>
                  </a:lnTo>
                  <a:lnTo>
                    <a:pt x="3924011" y="4417043"/>
                  </a:lnTo>
                  <a:lnTo>
                    <a:pt x="3943665" y="4372265"/>
                  </a:lnTo>
                  <a:lnTo>
                    <a:pt x="3963069" y="4327269"/>
                  </a:lnTo>
                  <a:lnTo>
                    <a:pt x="3982223" y="4282059"/>
                  </a:lnTo>
                  <a:lnTo>
                    <a:pt x="4001126" y="4236635"/>
                  </a:lnTo>
                  <a:lnTo>
                    <a:pt x="4019775" y="4190999"/>
                  </a:lnTo>
                  <a:lnTo>
                    <a:pt x="4038170" y="4145154"/>
                  </a:lnTo>
                  <a:lnTo>
                    <a:pt x="4056310" y="4099100"/>
                  </a:lnTo>
                  <a:lnTo>
                    <a:pt x="4074192" y="4052840"/>
                  </a:lnTo>
                  <a:lnTo>
                    <a:pt x="4091817" y="4006375"/>
                  </a:lnTo>
                  <a:lnTo>
                    <a:pt x="4109182" y="3959706"/>
                  </a:lnTo>
                  <a:lnTo>
                    <a:pt x="4126287" y="3912836"/>
                  </a:lnTo>
                  <a:lnTo>
                    <a:pt x="4143130" y="3865766"/>
                  </a:lnTo>
                  <a:lnTo>
                    <a:pt x="4159710" y="3818498"/>
                  </a:lnTo>
                  <a:lnTo>
                    <a:pt x="4176026" y="3771033"/>
                  </a:lnTo>
                  <a:lnTo>
                    <a:pt x="4192076" y="3723374"/>
                  </a:lnTo>
                  <a:lnTo>
                    <a:pt x="4207859" y="3675521"/>
                  </a:lnTo>
                  <a:lnTo>
                    <a:pt x="4223374" y="3627477"/>
                  </a:lnTo>
                  <a:lnTo>
                    <a:pt x="4238620" y="3579244"/>
                  </a:lnTo>
                  <a:lnTo>
                    <a:pt x="4253595" y="3530822"/>
                  </a:lnTo>
                  <a:lnTo>
                    <a:pt x="4268298" y="3482213"/>
                  </a:lnTo>
                  <a:lnTo>
                    <a:pt x="4282728" y="3433420"/>
                  </a:lnTo>
                  <a:lnTo>
                    <a:pt x="4296883" y="3384444"/>
                  </a:lnTo>
                  <a:lnTo>
                    <a:pt x="4310763" y="3335287"/>
                  </a:lnTo>
                  <a:lnTo>
                    <a:pt x="4324366" y="3285950"/>
                  </a:lnTo>
                  <a:lnTo>
                    <a:pt x="4337690" y="3236435"/>
                  </a:lnTo>
                  <a:lnTo>
                    <a:pt x="4350735" y="3186743"/>
                  </a:lnTo>
                  <a:lnTo>
                    <a:pt x="4363499" y="3136877"/>
                  </a:lnTo>
                  <a:lnTo>
                    <a:pt x="4375982" y="3086838"/>
                  </a:lnTo>
                  <a:lnTo>
                    <a:pt x="4388181" y="3036628"/>
                  </a:lnTo>
                  <a:lnTo>
                    <a:pt x="4400095" y="2986248"/>
                  </a:lnTo>
                  <a:lnTo>
                    <a:pt x="4411724" y="2935700"/>
                  </a:lnTo>
                  <a:lnTo>
                    <a:pt x="4423065" y="2884986"/>
                  </a:lnTo>
                  <a:lnTo>
                    <a:pt x="4434119" y="2834108"/>
                  </a:lnTo>
                  <a:lnTo>
                    <a:pt x="4444882" y="2783067"/>
                  </a:lnTo>
                  <a:lnTo>
                    <a:pt x="4455355" y="2731864"/>
                  </a:lnTo>
                  <a:lnTo>
                    <a:pt x="4465536" y="2680502"/>
                  </a:lnTo>
                  <a:lnTo>
                    <a:pt x="4475423" y="2628983"/>
                  </a:lnTo>
                  <a:lnTo>
                    <a:pt x="4485016" y="2577307"/>
                  </a:lnTo>
                  <a:lnTo>
                    <a:pt x="4494313" y="2525476"/>
                  </a:lnTo>
                  <a:lnTo>
                    <a:pt x="4503313" y="2473493"/>
                  </a:lnTo>
                  <a:lnTo>
                    <a:pt x="4512014" y="2421359"/>
                  </a:lnTo>
                  <a:lnTo>
                    <a:pt x="4520415" y="2369076"/>
                  </a:lnTo>
                  <a:lnTo>
                    <a:pt x="4528516" y="2316645"/>
                  </a:lnTo>
                  <a:lnTo>
                    <a:pt x="4536314" y="2264067"/>
                  </a:lnTo>
                  <a:lnTo>
                    <a:pt x="4543809" y="2211346"/>
                  </a:lnTo>
                  <a:lnTo>
                    <a:pt x="4550999" y="2158482"/>
                  </a:lnTo>
                  <a:lnTo>
                    <a:pt x="4557883" y="2105477"/>
                  </a:lnTo>
                  <a:lnTo>
                    <a:pt x="4564460" y="2052332"/>
                  </a:lnTo>
                  <a:lnTo>
                    <a:pt x="4570729" y="1999050"/>
                  </a:lnTo>
                  <a:lnTo>
                    <a:pt x="4576687" y="1945632"/>
                  </a:lnTo>
                  <a:lnTo>
                    <a:pt x="4582335" y="1892080"/>
                  </a:lnTo>
                  <a:lnTo>
                    <a:pt x="4587670" y="1838395"/>
                  </a:lnTo>
                  <a:lnTo>
                    <a:pt x="4592692" y="1784580"/>
                  </a:lnTo>
                  <a:lnTo>
                    <a:pt x="4597399" y="1730635"/>
                  </a:lnTo>
                  <a:lnTo>
                    <a:pt x="4601790" y="1676563"/>
                  </a:lnTo>
                  <a:lnTo>
                    <a:pt x="4605863" y="1622365"/>
                  </a:lnTo>
                  <a:lnTo>
                    <a:pt x="4609618" y="1568042"/>
                  </a:lnTo>
                  <a:lnTo>
                    <a:pt x="4613053" y="1513598"/>
                  </a:lnTo>
                  <a:lnTo>
                    <a:pt x="4616166" y="1459032"/>
                  </a:lnTo>
                  <a:lnTo>
                    <a:pt x="4618958" y="1404348"/>
                  </a:lnTo>
                  <a:lnTo>
                    <a:pt x="4621425" y="1349546"/>
                  </a:lnTo>
                  <a:lnTo>
                    <a:pt x="4623568" y="1294628"/>
                  </a:lnTo>
                  <a:lnTo>
                    <a:pt x="4625385" y="1239597"/>
                  </a:lnTo>
                  <a:lnTo>
                    <a:pt x="4626874" y="1184453"/>
                  </a:lnTo>
                  <a:lnTo>
                    <a:pt x="4628034" y="1129198"/>
                  </a:lnTo>
                  <a:lnTo>
                    <a:pt x="4628865" y="1073834"/>
                  </a:lnTo>
                  <a:lnTo>
                    <a:pt x="4629364" y="1018363"/>
                  </a:lnTo>
                  <a:lnTo>
                    <a:pt x="4629531" y="962787"/>
                  </a:lnTo>
                  <a:lnTo>
                    <a:pt x="4629395" y="912510"/>
                  </a:lnTo>
                  <a:lnTo>
                    <a:pt x="4628987" y="862320"/>
                  </a:lnTo>
                  <a:lnTo>
                    <a:pt x="4628310" y="812217"/>
                  </a:lnTo>
                  <a:lnTo>
                    <a:pt x="4627362" y="762203"/>
                  </a:lnTo>
                  <a:lnTo>
                    <a:pt x="4626146" y="712277"/>
                  </a:lnTo>
                  <a:lnTo>
                    <a:pt x="4624662" y="662441"/>
                  </a:lnTo>
                  <a:lnTo>
                    <a:pt x="4622911" y="612695"/>
                  </a:lnTo>
                  <a:lnTo>
                    <a:pt x="4620893" y="563041"/>
                  </a:lnTo>
                  <a:lnTo>
                    <a:pt x="4618610" y="513479"/>
                  </a:lnTo>
                  <a:lnTo>
                    <a:pt x="4616062" y="464010"/>
                  </a:lnTo>
                  <a:lnTo>
                    <a:pt x="4613251" y="414635"/>
                  </a:lnTo>
                  <a:lnTo>
                    <a:pt x="4610176" y="365354"/>
                  </a:lnTo>
                  <a:lnTo>
                    <a:pt x="4606840" y="316169"/>
                  </a:lnTo>
                  <a:lnTo>
                    <a:pt x="4603242" y="267080"/>
                  </a:lnTo>
                  <a:lnTo>
                    <a:pt x="4577842" y="0"/>
                  </a:lnTo>
                  <a:close/>
                </a:path>
              </a:pathLst>
            </a:custGeom>
            <a:solidFill>
              <a:srgbClr val="404040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0"/>
              <a:ext cx="4518660" cy="6858000"/>
            </a:xfrm>
            <a:custGeom>
              <a:avLst/>
              <a:gdLst/>
              <a:ahLst/>
              <a:cxnLst/>
              <a:rect l="l" t="t" r="r" b="b"/>
              <a:pathLst>
                <a:path w="4518660" h="6858000">
                  <a:moveTo>
                    <a:pt x="4465320" y="0"/>
                  </a:moveTo>
                  <a:lnTo>
                    <a:pt x="0" y="0"/>
                  </a:lnTo>
                  <a:lnTo>
                    <a:pt x="0" y="6857999"/>
                  </a:lnTo>
                  <a:lnTo>
                    <a:pt x="1827783" y="6857999"/>
                  </a:lnTo>
                  <a:lnTo>
                    <a:pt x="1912493" y="6800151"/>
                  </a:lnTo>
                  <a:lnTo>
                    <a:pt x="1946901" y="6774994"/>
                  </a:lnTo>
                  <a:lnTo>
                    <a:pt x="1981143" y="6749487"/>
                  </a:lnTo>
                  <a:lnTo>
                    <a:pt x="2015219" y="6723632"/>
                  </a:lnTo>
                  <a:lnTo>
                    <a:pt x="2049127" y="6697431"/>
                  </a:lnTo>
                  <a:lnTo>
                    <a:pt x="2082865" y="6670885"/>
                  </a:lnTo>
                  <a:lnTo>
                    <a:pt x="2116432" y="6643996"/>
                  </a:lnTo>
                  <a:lnTo>
                    <a:pt x="2149827" y="6616767"/>
                  </a:lnTo>
                  <a:lnTo>
                    <a:pt x="2183049" y="6589198"/>
                  </a:lnTo>
                  <a:lnTo>
                    <a:pt x="2216095" y="6561293"/>
                  </a:lnTo>
                  <a:lnTo>
                    <a:pt x="2248965" y="6533051"/>
                  </a:lnTo>
                  <a:lnTo>
                    <a:pt x="2281658" y="6504476"/>
                  </a:lnTo>
                  <a:lnTo>
                    <a:pt x="2314171" y="6475570"/>
                  </a:lnTo>
                  <a:lnTo>
                    <a:pt x="2346505" y="6446333"/>
                  </a:lnTo>
                  <a:lnTo>
                    <a:pt x="2378656" y="6416768"/>
                  </a:lnTo>
                  <a:lnTo>
                    <a:pt x="2410625" y="6386876"/>
                  </a:lnTo>
                  <a:lnTo>
                    <a:pt x="2442409" y="6356660"/>
                  </a:lnTo>
                  <a:lnTo>
                    <a:pt x="2474007" y="6326121"/>
                  </a:lnTo>
                  <a:lnTo>
                    <a:pt x="2505418" y="6295261"/>
                  </a:lnTo>
                  <a:lnTo>
                    <a:pt x="2536641" y="6264082"/>
                  </a:lnTo>
                  <a:lnTo>
                    <a:pt x="2567674" y="6232585"/>
                  </a:lnTo>
                  <a:lnTo>
                    <a:pt x="2598515" y="6200773"/>
                  </a:lnTo>
                  <a:lnTo>
                    <a:pt x="2629164" y="6168647"/>
                  </a:lnTo>
                  <a:lnTo>
                    <a:pt x="2659620" y="6136209"/>
                  </a:lnTo>
                  <a:lnTo>
                    <a:pt x="2689880" y="6103460"/>
                  </a:lnTo>
                  <a:lnTo>
                    <a:pt x="2719943" y="6070404"/>
                  </a:lnTo>
                  <a:lnTo>
                    <a:pt x="2749809" y="6037040"/>
                  </a:lnTo>
                  <a:lnTo>
                    <a:pt x="2779475" y="6003372"/>
                  </a:lnTo>
                  <a:lnTo>
                    <a:pt x="2808940" y="5969401"/>
                  </a:lnTo>
                  <a:lnTo>
                    <a:pt x="2838204" y="5935129"/>
                  </a:lnTo>
                  <a:lnTo>
                    <a:pt x="2867264" y="5900557"/>
                  </a:lnTo>
                  <a:lnTo>
                    <a:pt x="2896119" y="5865688"/>
                  </a:lnTo>
                  <a:lnTo>
                    <a:pt x="2924769" y="5830523"/>
                  </a:lnTo>
                  <a:lnTo>
                    <a:pt x="2953210" y="5795064"/>
                  </a:lnTo>
                  <a:lnTo>
                    <a:pt x="2981444" y="5759313"/>
                  </a:lnTo>
                  <a:lnTo>
                    <a:pt x="3009467" y="5723272"/>
                  </a:lnTo>
                  <a:lnTo>
                    <a:pt x="3037278" y="5686942"/>
                  </a:lnTo>
                  <a:lnTo>
                    <a:pt x="3064877" y="5650325"/>
                  </a:lnTo>
                  <a:lnTo>
                    <a:pt x="3092261" y="5613423"/>
                  </a:lnTo>
                  <a:lnTo>
                    <a:pt x="3119430" y="5576239"/>
                  </a:lnTo>
                  <a:lnTo>
                    <a:pt x="3146382" y="5538773"/>
                  </a:lnTo>
                  <a:lnTo>
                    <a:pt x="3173116" y="5501027"/>
                  </a:lnTo>
                  <a:lnTo>
                    <a:pt x="3199630" y="5463004"/>
                  </a:lnTo>
                  <a:lnTo>
                    <a:pt x="3225923" y="5424705"/>
                  </a:lnTo>
                  <a:lnTo>
                    <a:pt x="3251994" y="5386131"/>
                  </a:lnTo>
                  <a:lnTo>
                    <a:pt x="3277841" y="5347286"/>
                  </a:lnTo>
                  <a:lnTo>
                    <a:pt x="3303463" y="5308169"/>
                  </a:lnTo>
                  <a:lnTo>
                    <a:pt x="3328859" y="5268785"/>
                  </a:lnTo>
                  <a:lnTo>
                    <a:pt x="3354027" y="5229133"/>
                  </a:lnTo>
                  <a:lnTo>
                    <a:pt x="3378966" y="5189216"/>
                  </a:lnTo>
                  <a:lnTo>
                    <a:pt x="3403675" y="5149036"/>
                  </a:lnTo>
                  <a:lnTo>
                    <a:pt x="3428152" y="5108595"/>
                  </a:lnTo>
                  <a:lnTo>
                    <a:pt x="3452395" y="5067894"/>
                  </a:lnTo>
                  <a:lnTo>
                    <a:pt x="3476404" y="5026935"/>
                  </a:lnTo>
                  <a:lnTo>
                    <a:pt x="3500177" y="4985719"/>
                  </a:lnTo>
                  <a:lnTo>
                    <a:pt x="3523713" y="4944250"/>
                  </a:lnTo>
                  <a:lnTo>
                    <a:pt x="3547011" y="4902528"/>
                  </a:lnTo>
                  <a:lnTo>
                    <a:pt x="3570068" y="4860556"/>
                  </a:lnTo>
                  <a:lnTo>
                    <a:pt x="3592885" y="4818335"/>
                  </a:lnTo>
                  <a:lnTo>
                    <a:pt x="3615458" y="4775866"/>
                  </a:lnTo>
                  <a:lnTo>
                    <a:pt x="3637788" y="4733153"/>
                  </a:lnTo>
                  <a:lnTo>
                    <a:pt x="3659872" y="4690196"/>
                  </a:lnTo>
                  <a:lnTo>
                    <a:pt x="3681710" y="4646998"/>
                  </a:lnTo>
                  <a:lnTo>
                    <a:pt x="3703300" y="4603559"/>
                  </a:lnTo>
                  <a:lnTo>
                    <a:pt x="3724640" y="4559883"/>
                  </a:lnTo>
                  <a:lnTo>
                    <a:pt x="3745729" y="4515970"/>
                  </a:lnTo>
                  <a:lnTo>
                    <a:pt x="3766567" y="4471823"/>
                  </a:lnTo>
                  <a:lnTo>
                    <a:pt x="3787151" y="4427444"/>
                  </a:lnTo>
                  <a:lnTo>
                    <a:pt x="3807480" y="4382834"/>
                  </a:lnTo>
                  <a:lnTo>
                    <a:pt x="3827553" y="4337994"/>
                  </a:lnTo>
                  <a:lnTo>
                    <a:pt x="3847368" y="4292928"/>
                  </a:lnTo>
                  <a:lnTo>
                    <a:pt x="3866925" y="4247636"/>
                  </a:lnTo>
                  <a:lnTo>
                    <a:pt x="3886221" y="4202121"/>
                  </a:lnTo>
                  <a:lnTo>
                    <a:pt x="3905256" y="4156384"/>
                  </a:lnTo>
                  <a:lnTo>
                    <a:pt x="3924028" y="4110426"/>
                  </a:lnTo>
                  <a:lnTo>
                    <a:pt x="3942535" y="4064251"/>
                  </a:lnTo>
                  <a:lnTo>
                    <a:pt x="3960777" y="4017860"/>
                  </a:lnTo>
                  <a:lnTo>
                    <a:pt x="3978752" y="3971254"/>
                  </a:lnTo>
                  <a:lnTo>
                    <a:pt x="3996459" y="3924435"/>
                  </a:lnTo>
                  <a:lnTo>
                    <a:pt x="4013896" y="3877405"/>
                  </a:lnTo>
                  <a:lnTo>
                    <a:pt x="4031061" y="3830166"/>
                  </a:lnTo>
                  <a:lnTo>
                    <a:pt x="4047955" y="3782720"/>
                  </a:lnTo>
                  <a:lnTo>
                    <a:pt x="4064574" y="3735068"/>
                  </a:lnTo>
                  <a:lnTo>
                    <a:pt x="4080919" y="3687212"/>
                  </a:lnTo>
                  <a:lnTo>
                    <a:pt x="4096987" y="3639155"/>
                  </a:lnTo>
                  <a:lnTo>
                    <a:pt x="4112777" y="3590898"/>
                  </a:lnTo>
                  <a:lnTo>
                    <a:pt x="4128289" y="3542442"/>
                  </a:lnTo>
                  <a:lnTo>
                    <a:pt x="4143519" y="3493790"/>
                  </a:lnTo>
                  <a:lnTo>
                    <a:pt x="4158468" y="3444943"/>
                  </a:lnTo>
                  <a:lnTo>
                    <a:pt x="4173133" y="3395903"/>
                  </a:lnTo>
                  <a:lnTo>
                    <a:pt x="4187514" y="3346672"/>
                  </a:lnTo>
                  <a:lnTo>
                    <a:pt x="4201609" y="3297252"/>
                  </a:lnTo>
                  <a:lnTo>
                    <a:pt x="4215417" y="3247644"/>
                  </a:lnTo>
                  <a:lnTo>
                    <a:pt x="4228936" y="3197851"/>
                  </a:lnTo>
                  <a:lnTo>
                    <a:pt x="4242165" y="3147874"/>
                  </a:lnTo>
                  <a:lnTo>
                    <a:pt x="4255102" y="3097715"/>
                  </a:lnTo>
                  <a:lnTo>
                    <a:pt x="4267747" y="3047375"/>
                  </a:lnTo>
                  <a:lnTo>
                    <a:pt x="4280098" y="2996857"/>
                  </a:lnTo>
                  <a:lnTo>
                    <a:pt x="4292153" y="2946163"/>
                  </a:lnTo>
                  <a:lnTo>
                    <a:pt x="4303912" y="2895293"/>
                  </a:lnTo>
                  <a:lnTo>
                    <a:pt x="4315372" y="2844251"/>
                  </a:lnTo>
                  <a:lnTo>
                    <a:pt x="4326533" y="2793037"/>
                  </a:lnTo>
                  <a:lnTo>
                    <a:pt x="4337394" y="2741654"/>
                  </a:lnTo>
                  <a:lnTo>
                    <a:pt x="4347952" y="2690104"/>
                  </a:lnTo>
                  <a:lnTo>
                    <a:pt x="4358206" y="2638387"/>
                  </a:lnTo>
                  <a:lnTo>
                    <a:pt x="4368156" y="2586507"/>
                  </a:lnTo>
                  <a:lnTo>
                    <a:pt x="4377799" y="2534464"/>
                  </a:lnTo>
                  <a:lnTo>
                    <a:pt x="4387135" y="2482261"/>
                  </a:lnTo>
                  <a:lnTo>
                    <a:pt x="4396161" y="2429900"/>
                  </a:lnTo>
                  <a:lnTo>
                    <a:pt x="4404878" y="2377381"/>
                  </a:lnTo>
                  <a:lnTo>
                    <a:pt x="4413283" y="2324708"/>
                  </a:lnTo>
                  <a:lnTo>
                    <a:pt x="4421374" y="2271881"/>
                  </a:lnTo>
                  <a:lnTo>
                    <a:pt x="4429152" y="2218904"/>
                  </a:lnTo>
                  <a:lnTo>
                    <a:pt x="4436613" y="2165776"/>
                  </a:lnTo>
                  <a:lnTo>
                    <a:pt x="4443758" y="2112501"/>
                  </a:lnTo>
                  <a:lnTo>
                    <a:pt x="4450584" y="2059080"/>
                  </a:lnTo>
                  <a:lnTo>
                    <a:pt x="4457091" y="2005514"/>
                  </a:lnTo>
                  <a:lnTo>
                    <a:pt x="4463276" y="1951807"/>
                  </a:lnTo>
                  <a:lnTo>
                    <a:pt x="4469138" y="1897959"/>
                  </a:lnTo>
                  <a:lnTo>
                    <a:pt x="4474677" y="1843972"/>
                  </a:lnTo>
                  <a:lnTo>
                    <a:pt x="4479891" y="1789848"/>
                  </a:lnTo>
                  <a:lnTo>
                    <a:pt x="4484778" y="1735589"/>
                  </a:lnTo>
                  <a:lnTo>
                    <a:pt x="4489337" y="1681197"/>
                  </a:lnTo>
                  <a:lnTo>
                    <a:pt x="4493567" y="1626673"/>
                  </a:lnTo>
                  <a:lnTo>
                    <a:pt x="4497467" y="1572019"/>
                  </a:lnTo>
                  <a:lnTo>
                    <a:pt x="4501034" y="1517238"/>
                  </a:lnTo>
                  <a:lnTo>
                    <a:pt x="4504268" y="1462330"/>
                  </a:lnTo>
                  <a:lnTo>
                    <a:pt x="4507167" y="1407299"/>
                  </a:lnTo>
                  <a:lnTo>
                    <a:pt x="4509731" y="1352144"/>
                  </a:lnTo>
                  <a:lnTo>
                    <a:pt x="4511957" y="1296869"/>
                  </a:lnTo>
                  <a:lnTo>
                    <a:pt x="4513844" y="1241476"/>
                  </a:lnTo>
                  <a:lnTo>
                    <a:pt x="4515391" y="1185965"/>
                  </a:lnTo>
                  <a:lnTo>
                    <a:pt x="4516597" y="1130339"/>
                  </a:lnTo>
                  <a:lnTo>
                    <a:pt x="4517460" y="1074599"/>
                  </a:lnTo>
                  <a:lnTo>
                    <a:pt x="4517978" y="1018748"/>
                  </a:lnTo>
                  <a:lnTo>
                    <a:pt x="4518152" y="962787"/>
                  </a:lnTo>
                  <a:lnTo>
                    <a:pt x="4517996" y="909963"/>
                  </a:lnTo>
                  <a:lnTo>
                    <a:pt x="4517531" y="857236"/>
                  </a:lnTo>
                  <a:lnTo>
                    <a:pt x="4516758" y="804607"/>
                  </a:lnTo>
                  <a:lnTo>
                    <a:pt x="4515677" y="752078"/>
                  </a:lnTo>
                  <a:lnTo>
                    <a:pt x="4514291" y="699651"/>
                  </a:lnTo>
                  <a:lnTo>
                    <a:pt x="4512601" y="647327"/>
                  </a:lnTo>
                  <a:lnTo>
                    <a:pt x="4510609" y="595108"/>
                  </a:lnTo>
                  <a:lnTo>
                    <a:pt x="4508314" y="542996"/>
                  </a:lnTo>
                  <a:lnTo>
                    <a:pt x="4505720" y="490992"/>
                  </a:lnTo>
                  <a:lnTo>
                    <a:pt x="4502827" y="439099"/>
                  </a:lnTo>
                  <a:lnTo>
                    <a:pt x="4499637" y="387318"/>
                  </a:lnTo>
                  <a:lnTo>
                    <a:pt x="4496151" y="335650"/>
                  </a:lnTo>
                  <a:lnTo>
                    <a:pt x="4492371" y="284099"/>
                  </a:lnTo>
                  <a:lnTo>
                    <a:pt x="4465320" y="0"/>
                  </a:lnTo>
                  <a:close/>
                </a:path>
              </a:pathLst>
            </a:custGeom>
            <a:solidFill>
              <a:srgbClr val="404040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0"/>
              <a:ext cx="9144000" cy="3196971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9" y="0"/>
            <a:ext cx="9144000" cy="6858000"/>
            <a:chOff x="19" y="0"/>
            <a:chExt cx="9144000" cy="6858000"/>
          </a:xfrm>
        </p:grpSpPr>
        <p:sp>
          <p:nvSpPr>
            <p:cNvPr id="3" name="object 3"/>
            <p:cNvSpPr/>
            <p:nvPr/>
          </p:nvSpPr>
          <p:spPr>
            <a:xfrm>
              <a:off x="19" y="57"/>
              <a:ext cx="9143980" cy="685787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672331" y="0"/>
              <a:ext cx="5471795" cy="6853555"/>
            </a:xfrm>
            <a:custGeom>
              <a:avLst/>
              <a:gdLst/>
              <a:ahLst/>
              <a:cxnLst/>
              <a:rect l="l" t="t" r="r" b="b"/>
              <a:pathLst>
                <a:path w="5471795" h="6853555">
                  <a:moveTo>
                    <a:pt x="4298822" y="0"/>
                  </a:moveTo>
                  <a:lnTo>
                    <a:pt x="1585467" y="0"/>
                  </a:lnTo>
                  <a:lnTo>
                    <a:pt x="1539747" y="31242"/>
                  </a:lnTo>
                  <a:lnTo>
                    <a:pt x="1505496" y="56445"/>
                  </a:lnTo>
                  <a:lnTo>
                    <a:pt x="1471525" y="82234"/>
                  </a:lnTo>
                  <a:lnTo>
                    <a:pt x="1437837" y="108606"/>
                  </a:lnTo>
                  <a:lnTo>
                    <a:pt x="1404436" y="135554"/>
                  </a:lnTo>
                  <a:lnTo>
                    <a:pt x="1371327" y="163074"/>
                  </a:lnTo>
                  <a:lnTo>
                    <a:pt x="1338514" y="191160"/>
                  </a:lnTo>
                  <a:lnTo>
                    <a:pt x="1305999" y="219807"/>
                  </a:lnTo>
                  <a:lnTo>
                    <a:pt x="1273787" y="249010"/>
                  </a:lnTo>
                  <a:lnTo>
                    <a:pt x="1241882" y="278764"/>
                  </a:lnTo>
                  <a:lnTo>
                    <a:pt x="1210288" y="309064"/>
                  </a:lnTo>
                  <a:lnTo>
                    <a:pt x="1179008" y="339905"/>
                  </a:lnTo>
                  <a:lnTo>
                    <a:pt x="1148046" y="371281"/>
                  </a:lnTo>
                  <a:lnTo>
                    <a:pt x="1117407" y="403188"/>
                  </a:lnTo>
                  <a:lnTo>
                    <a:pt x="1087093" y="435620"/>
                  </a:lnTo>
                  <a:lnTo>
                    <a:pt x="1057110" y="468572"/>
                  </a:lnTo>
                  <a:lnTo>
                    <a:pt x="1027460" y="502040"/>
                  </a:lnTo>
                  <a:lnTo>
                    <a:pt x="998148" y="536017"/>
                  </a:lnTo>
                  <a:lnTo>
                    <a:pt x="969177" y="570499"/>
                  </a:lnTo>
                  <a:lnTo>
                    <a:pt x="940551" y="605480"/>
                  </a:lnTo>
                  <a:lnTo>
                    <a:pt x="912274" y="640957"/>
                  </a:lnTo>
                  <a:lnTo>
                    <a:pt x="884351" y="676922"/>
                  </a:lnTo>
                  <a:lnTo>
                    <a:pt x="856784" y="713372"/>
                  </a:lnTo>
                  <a:lnTo>
                    <a:pt x="829577" y="750301"/>
                  </a:lnTo>
                  <a:lnTo>
                    <a:pt x="802735" y="787704"/>
                  </a:lnTo>
                  <a:lnTo>
                    <a:pt x="776262" y="825576"/>
                  </a:lnTo>
                  <a:lnTo>
                    <a:pt x="750160" y="863912"/>
                  </a:lnTo>
                  <a:lnTo>
                    <a:pt x="724435" y="902706"/>
                  </a:lnTo>
                  <a:lnTo>
                    <a:pt x="699090" y="941954"/>
                  </a:lnTo>
                  <a:lnTo>
                    <a:pt x="674128" y="981650"/>
                  </a:lnTo>
                  <a:lnTo>
                    <a:pt x="649554" y="1021789"/>
                  </a:lnTo>
                  <a:lnTo>
                    <a:pt x="625371" y="1062367"/>
                  </a:lnTo>
                  <a:lnTo>
                    <a:pt x="601583" y="1103378"/>
                  </a:lnTo>
                  <a:lnTo>
                    <a:pt x="578195" y="1144816"/>
                  </a:lnTo>
                  <a:lnTo>
                    <a:pt x="555209" y="1186677"/>
                  </a:lnTo>
                  <a:lnTo>
                    <a:pt x="532631" y="1228956"/>
                  </a:lnTo>
                  <a:lnTo>
                    <a:pt x="510462" y="1271647"/>
                  </a:lnTo>
                  <a:lnTo>
                    <a:pt x="488709" y="1314746"/>
                  </a:lnTo>
                  <a:lnTo>
                    <a:pt x="467374" y="1358246"/>
                  </a:lnTo>
                  <a:lnTo>
                    <a:pt x="446460" y="1402144"/>
                  </a:lnTo>
                  <a:lnTo>
                    <a:pt x="425973" y="1446434"/>
                  </a:lnTo>
                  <a:lnTo>
                    <a:pt x="405916" y="1491111"/>
                  </a:lnTo>
                  <a:lnTo>
                    <a:pt x="386293" y="1536169"/>
                  </a:lnTo>
                  <a:lnTo>
                    <a:pt x="367107" y="1581604"/>
                  </a:lnTo>
                  <a:lnTo>
                    <a:pt x="348362" y="1627411"/>
                  </a:lnTo>
                  <a:lnTo>
                    <a:pt x="330063" y="1673583"/>
                  </a:lnTo>
                  <a:lnTo>
                    <a:pt x="312213" y="1720117"/>
                  </a:lnTo>
                  <a:lnTo>
                    <a:pt x="294816" y="1767007"/>
                  </a:lnTo>
                  <a:lnTo>
                    <a:pt x="277876" y="1814248"/>
                  </a:lnTo>
                  <a:lnTo>
                    <a:pt x="261396" y="1861835"/>
                  </a:lnTo>
                  <a:lnTo>
                    <a:pt x="245381" y="1909762"/>
                  </a:lnTo>
                  <a:lnTo>
                    <a:pt x="229834" y="1958025"/>
                  </a:lnTo>
                  <a:lnTo>
                    <a:pt x="214759" y="2006619"/>
                  </a:lnTo>
                  <a:lnTo>
                    <a:pt x="200161" y="2055538"/>
                  </a:lnTo>
                  <a:lnTo>
                    <a:pt x="186042" y="2104776"/>
                  </a:lnTo>
                  <a:lnTo>
                    <a:pt x="172407" y="2154330"/>
                  </a:lnTo>
                  <a:lnTo>
                    <a:pt x="159259" y="2204194"/>
                  </a:lnTo>
                  <a:lnTo>
                    <a:pt x="146603" y="2254363"/>
                  </a:lnTo>
                  <a:lnTo>
                    <a:pt x="134443" y="2304831"/>
                  </a:lnTo>
                  <a:lnTo>
                    <a:pt x="122781" y="2355593"/>
                  </a:lnTo>
                  <a:lnTo>
                    <a:pt x="111623" y="2406646"/>
                  </a:lnTo>
                  <a:lnTo>
                    <a:pt x="100971" y="2457982"/>
                  </a:lnTo>
                  <a:lnTo>
                    <a:pt x="90830" y="2509597"/>
                  </a:lnTo>
                  <a:lnTo>
                    <a:pt x="81203" y="2561487"/>
                  </a:lnTo>
                  <a:lnTo>
                    <a:pt x="72095" y="2613645"/>
                  </a:lnTo>
                  <a:lnTo>
                    <a:pt x="63509" y="2666067"/>
                  </a:lnTo>
                  <a:lnTo>
                    <a:pt x="55449" y="2718748"/>
                  </a:lnTo>
                  <a:lnTo>
                    <a:pt x="47919" y="2771682"/>
                  </a:lnTo>
                  <a:lnTo>
                    <a:pt x="40922" y="2824865"/>
                  </a:lnTo>
                  <a:lnTo>
                    <a:pt x="34464" y="2878291"/>
                  </a:lnTo>
                  <a:lnTo>
                    <a:pt x="28546" y="2931955"/>
                  </a:lnTo>
                  <a:lnTo>
                    <a:pt x="23174" y="2985852"/>
                  </a:lnTo>
                  <a:lnTo>
                    <a:pt x="18352" y="3039976"/>
                  </a:lnTo>
                  <a:lnTo>
                    <a:pt x="14082" y="3094324"/>
                  </a:lnTo>
                  <a:lnTo>
                    <a:pt x="10369" y="3148889"/>
                  </a:lnTo>
                  <a:lnTo>
                    <a:pt x="7216" y="3203666"/>
                  </a:lnTo>
                  <a:lnTo>
                    <a:pt x="4629" y="3258651"/>
                  </a:lnTo>
                  <a:lnTo>
                    <a:pt x="2609" y="3313838"/>
                  </a:lnTo>
                  <a:lnTo>
                    <a:pt x="1162" y="3369223"/>
                  </a:lnTo>
                  <a:lnTo>
                    <a:pt x="291" y="3424799"/>
                  </a:lnTo>
                  <a:lnTo>
                    <a:pt x="0" y="3480562"/>
                  </a:lnTo>
                  <a:lnTo>
                    <a:pt x="294" y="3536591"/>
                  </a:lnTo>
                  <a:lnTo>
                    <a:pt x="1173" y="3592432"/>
                  </a:lnTo>
                  <a:lnTo>
                    <a:pt x="2634" y="3648079"/>
                  </a:lnTo>
                  <a:lnTo>
                    <a:pt x="4672" y="3703527"/>
                  </a:lnTo>
                  <a:lnTo>
                    <a:pt x="7285" y="3758770"/>
                  </a:lnTo>
                  <a:lnTo>
                    <a:pt x="10467" y="3813804"/>
                  </a:lnTo>
                  <a:lnTo>
                    <a:pt x="14215" y="3868623"/>
                  </a:lnTo>
                  <a:lnTo>
                    <a:pt x="18525" y="3923222"/>
                  </a:lnTo>
                  <a:lnTo>
                    <a:pt x="23393" y="3977596"/>
                  </a:lnTo>
                  <a:lnTo>
                    <a:pt x="28815" y="4031739"/>
                  </a:lnTo>
                  <a:lnTo>
                    <a:pt x="34787" y="4085647"/>
                  </a:lnTo>
                  <a:lnTo>
                    <a:pt x="41306" y="4139315"/>
                  </a:lnTo>
                  <a:lnTo>
                    <a:pt x="48368" y="4192736"/>
                  </a:lnTo>
                  <a:lnTo>
                    <a:pt x="55968" y="4245906"/>
                  </a:lnTo>
                  <a:lnTo>
                    <a:pt x="64103" y="4298820"/>
                  </a:lnTo>
                  <a:lnTo>
                    <a:pt x="72768" y="4351472"/>
                  </a:lnTo>
                  <a:lnTo>
                    <a:pt x="81961" y="4403858"/>
                  </a:lnTo>
                  <a:lnTo>
                    <a:pt x="91676" y="4455971"/>
                  </a:lnTo>
                  <a:lnTo>
                    <a:pt x="101911" y="4507808"/>
                  </a:lnTo>
                  <a:lnTo>
                    <a:pt x="112661" y="4559362"/>
                  </a:lnTo>
                  <a:lnTo>
                    <a:pt x="123922" y="4610628"/>
                  </a:lnTo>
                  <a:lnTo>
                    <a:pt x="135690" y="4661602"/>
                  </a:lnTo>
                  <a:lnTo>
                    <a:pt x="147962" y="4712278"/>
                  </a:lnTo>
                  <a:lnTo>
                    <a:pt x="160734" y="4762651"/>
                  </a:lnTo>
                  <a:lnTo>
                    <a:pt x="174001" y="4812715"/>
                  </a:lnTo>
                  <a:lnTo>
                    <a:pt x="187760" y="4862466"/>
                  </a:lnTo>
                  <a:lnTo>
                    <a:pt x="202007" y="4911898"/>
                  </a:lnTo>
                  <a:lnTo>
                    <a:pt x="216738" y="4961006"/>
                  </a:lnTo>
                  <a:lnTo>
                    <a:pt x="231950" y="5009786"/>
                  </a:lnTo>
                  <a:lnTo>
                    <a:pt x="247637" y="5058230"/>
                  </a:lnTo>
                  <a:lnTo>
                    <a:pt x="263796" y="5106336"/>
                  </a:lnTo>
                  <a:lnTo>
                    <a:pt x="280424" y="5154096"/>
                  </a:lnTo>
                  <a:lnTo>
                    <a:pt x="297517" y="5201507"/>
                  </a:lnTo>
                  <a:lnTo>
                    <a:pt x="315070" y="5248562"/>
                  </a:lnTo>
                  <a:lnTo>
                    <a:pt x="333080" y="5295257"/>
                  </a:lnTo>
                  <a:lnTo>
                    <a:pt x="351542" y="5341587"/>
                  </a:lnTo>
                  <a:lnTo>
                    <a:pt x="370454" y="5387546"/>
                  </a:lnTo>
                  <a:lnTo>
                    <a:pt x="389810" y="5433129"/>
                  </a:lnTo>
                  <a:lnTo>
                    <a:pt x="409608" y="5478331"/>
                  </a:lnTo>
                  <a:lnTo>
                    <a:pt x="429842" y="5523147"/>
                  </a:lnTo>
                  <a:lnTo>
                    <a:pt x="450510" y="5567571"/>
                  </a:lnTo>
                  <a:lnTo>
                    <a:pt x="471608" y="5611598"/>
                  </a:lnTo>
                  <a:lnTo>
                    <a:pt x="493131" y="5655224"/>
                  </a:lnTo>
                  <a:lnTo>
                    <a:pt x="515075" y="5698442"/>
                  </a:lnTo>
                  <a:lnTo>
                    <a:pt x="537437" y="5741249"/>
                  </a:lnTo>
                  <a:lnTo>
                    <a:pt x="560213" y="5783637"/>
                  </a:lnTo>
                  <a:lnTo>
                    <a:pt x="583399" y="5825603"/>
                  </a:lnTo>
                  <a:lnTo>
                    <a:pt x="606991" y="5867141"/>
                  </a:lnTo>
                  <a:lnTo>
                    <a:pt x="630985" y="5908246"/>
                  </a:lnTo>
                  <a:lnTo>
                    <a:pt x="655377" y="5948913"/>
                  </a:lnTo>
                  <a:lnTo>
                    <a:pt x="680163" y="5989136"/>
                  </a:lnTo>
                  <a:lnTo>
                    <a:pt x="705340" y="6028911"/>
                  </a:lnTo>
                  <a:lnTo>
                    <a:pt x="730903" y="6068231"/>
                  </a:lnTo>
                  <a:lnTo>
                    <a:pt x="756849" y="6107093"/>
                  </a:lnTo>
                  <a:lnTo>
                    <a:pt x="783174" y="6145490"/>
                  </a:lnTo>
                  <a:lnTo>
                    <a:pt x="809873" y="6183418"/>
                  </a:lnTo>
                  <a:lnTo>
                    <a:pt x="836943" y="6220871"/>
                  </a:lnTo>
                  <a:lnTo>
                    <a:pt x="864381" y="6257845"/>
                  </a:lnTo>
                  <a:lnTo>
                    <a:pt x="892181" y="6294333"/>
                  </a:lnTo>
                  <a:lnTo>
                    <a:pt x="920340" y="6330331"/>
                  </a:lnTo>
                  <a:lnTo>
                    <a:pt x="948855" y="6365833"/>
                  </a:lnTo>
                  <a:lnTo>
                    <a:pt x="977721" y="6400835"/>
                  </a:lnTo>
                  <a:lnTo>
                    <a:pt x="1006935" y="6435331"/>
                  </a:lnTo>
                  <a:lnTo>
                    <a:pt x="1036492" y="6469316"/>
                  </a:lnTo>
                  <a:lnTo>
                    <a:pt x="1066389" y="6502784"/>
                  </a:lnTo>
                  <a:lnTo>
                    <a:pt x="1096621" y="6535732"/>
                  </a:lnTo>
                  <a:lnTo>
                    <a:pt x="1127186" y="6568152"/>
                  </a:lnTo>
                  <a:lnTo>
                    <a:pt x="1158078" y="6600041"/>
                  </a:lnTo>
                  <a:lnTo>
                    <a:pt x="1189295" y="6631392"/>
                  </a:lnTo>
                  <a:lnTo>
                    <a:pt x="1220832" y="6662202"/>
                  </a:lnTo>
                  <a:lnTo>
                    <a:pt x="1252685" y="6692464"/>
                  </a:lnTo>
                  <a:lnTo>
                    <a:pt x="1284850" y="6722173"/>
                  </a:lnTo>
                  <a:lnTo>
                    <a:pt x="1317324" y="6751324"/>
                  </a:lnTo>
                  <a:lnTo>
                    <a:pt x="1350102" y="6779913"/>
                  </a:lnTo>
                  <a:lnTo>
                    <a:pt x="1383182" y="6807933"/>
                  </a:lnTo>
                  <a:lnTo>
                    <a:pt x="1416557" y="6835380"/>
                  </a:lnTo>
                  <a:lnTo>
                    <a:pt x="1440179" y="6853457"/>
                  </a:lnTo>
                  <a:lnTo>
                    <a:pt x="4444111" y="6853457"/>
                  </a:lnTo>
                  <a:lnTo>
                    <a:pt x="4504700" y="6804925"/>
                  </a:lnTo>
                  <a:lnTo>
                    <a:pt x="4541302" y="6773767"/>
                  </a:lnTo>
                  <a:lnTo>
                    <a:pt x="4577535" y="6741912"/>
                  </a:lnTo>
                  <a:lnTo>
                    <a:pt x="4613393" y="6709368"/>
                  </a:lnTo>
                  <a:lnTo>
                    <a:pt x="4648871" y="6676140"/>
                  </a:lnTo>
                  <a:lnTo>
                    <a:pt x="4683963" y="6642238"/>
                  </a:lnTo>
                  <a:lnTo>
                    <a:pt x="4718663" y="6607667"/>
                  </a:lnTo>
                  <a:lnTo>
                    <a:pt x="4752967" y="6572435"/>
                  </a:lnTo>
                  <a:lnTo>
                    <a:pt x="4786870" y="6536548"/>
                  </a:lnTo>
                  <a:lnTo>
                    <a:pt x="4820364" y="6500014"/>
                  </a:lnTo>
                  <a:lnTo>
                    <a:pt x="4853447" y="6462841"/>
                  </a:lnTo>
                  <a:lnTo>
                    <a:pt x="4886111" y="6425034"/>
                  </a:lnTo>
                  <a:lnTo>
                    <a:pt x="4918352" y="6386601"/>
                  </a:lnTo>
                  <a:lnTo>
                    <a:pt x="4950164" y="6347549"/>
                  </a:lnTo>
                  <a:lnTo>
                    <a:pt x="4981543" y="6307886"/>
                  </a:lnTo>
                  <a:lnTo>
                    <a:pt x="5012482" y="6267618"/>
                  </a:lnTo>
                  <a:lnTo>
                    <a:pt x="5042976" y="6226752"/>
                  </a:lnTo>
                  <a:lnTo>
                    <a:pt x="5073020" y="6185296"/>
                  </a:lnTo>
                  <a:lnTo>
                    <a:pt x="5102608" y="6143257"/>
                  </a:lnTo>
                  <a:lnTo>
                    <a:pt x="5131736" y="6100641"/>
                  </a:lnTo>
                  <a:lnTo>
                    <a:pt x="5160397" y="6057455"/>
                  </a:lnTo>
                  <a:lnTo>
                    <a:pt x="5188587" y="6013708"/>
                  </a:lnTo>
                  <a:lnTo>
                    <a:pt x="5216299" y="5969405"/>
                  </a:lnTo>
                  <a:lnTo>
                    <a:pt x="5243530" y="5924554"/>
                  </a:lnTo>
                  <a:lnTo>
                    <a:pt x="5270273" y="5879163"/>
                  </a:lnTo>
                  <a:lnTo>
                    <a:pt x="5296522" y="5833237"/>
                  </a:lnTo>
                  <a:lnTo>
                    <a:pt x="5322274" y="5786784"/>
                  </a:lnTo>
                  <a:lnTo>
                    <a:pt x="5347521" y="5739812"/>
                  </a:lnTo>
                  <a:lnTo>
                    <a:pt x="5372260" y="5692327"/>
                  </a:lnTo>
                  <a:lnTo>
                    <a:pt x="5396484" y="5644337"/>
                  </a:lnTo>
                  <a:lnTo>
                    <a:pt x="5471668" y="5482209"/>
                  </a:lnTo>
                  <a:lnTo>
                    <a:pt x="5471668" y="1478152"/>
                  </a:lnTo>
                  <a:lnTo>
                    <a:pt x="5435536" y="1397218"/>
                  </a:lnTo>
                  <a:lnTo>
                    <a:pt x="5412215" y="1348518"/>
                  </a:lnTo>
                  <a:lnTo>
                    <a:pt x="5388374" y="1300310"/>
                  </a:lnTo>
                  <a:lnTo>
                    <a:pt x="5364018" y="1252600"/>
                  </a:lnTo>
                  <a:lnTo>
                    <a:pt x="5339154" y="1205396"/>
                  </a:lnTo>
                  <a:lnTo>
                    <a:pt x="5313785" y="1158705"/>
                  </a:lnTo>
                  <a:lnTo>
                    <a:pt x="5287917" y="1112533"/>
                  </a:lnTo>
                  <a:lnTo>
                    <a:pt x="5261556" y="1066887"/>
                  </a:lnTo>
                  <a:lnTo>
                    <a:pt x="5234707" y="1021776"/>
                  </a:lnTo>
                  <a:lnTo>
                    <a:pt x="5207375" y="977205"/>
                  </a:lnTo>
                  <a:lnTo>
                    <a:pt x="5179566" y="933182"/>
                  </a:lnTo>
                  <a:lnTo>
                    <a:pt x="5151284" y="889714"/>
                  </a:lnTo>
                  <a:lnTo>
                    <a:pt x="5122535" y="846808"/>
                  </a:lnTo>
                  <a:lnTo>
                    <a:pt x="5093325" y="804471"/>
                  </a:lnTo>
                  <a:lnTo>
                    <a:pt x="5063658" y="762710"/>
                  </a:lnTo>
                  <a:lnTo>
                    <a:pt x="5033539" y="721532"/>
                  </a:lnTo>
                  <a:lnTo>
                    <a:pt x="5002975" y="680944"/>
                  </a:lnTo>
                  <a:lnTo>
                    <a:pt x="4971970" y="640953"/>
                  </a:lnTo>
                  <a:lnTo>
                    <a:pt x="4940530" y="601566"/>
                  </a:lnTo>
                  <a:lnTo>
                    <a:pt x="4908659" y="562790"/>
                  </a:lnTo>
                  <a:lnTo>
                    <a:pt x="4876364" y="524632"/>
                  </a:lnTo>
                  <a:lnTo>
                    <a:pt x="4843649" y="487100"/>
                  </a:lnTo>
                  <a:lnTo>
                    <a:pt x="4810520" y="450200"/>
                  </a:lnTo>
                  <a:lnTo>
                    <a:pt x="4776982" y="413940"/>
                  </a:lnTo>
                  <a:lnTo>
                    <a:pt x="4743040" y="378325"/>
                  </a:lnTo>
                  <a:lnTo>
                    <a:pt x="4708700" y="343364"/>
                  </a:lnTo>
                  <a:lnTo>
                    <a:pt x="4673967" y="309064"/>
                  </a:lnTo>
                  <a:lnTo>
                    <a:pt x="4638845" y="275431"/>
                  </a:lnTo>
                  <a:lnTo>
                    <a:pt x="4603341" y="242473"/>
                  </a:lnTo>
                  <a:lnTo>
                    <a:pt x="4567460" y="210196"/>
                  </a:lnTo>
                  <a:lnTo>
                    <a:pt x="4531206" y="178607"/>
                  </a:lnTo>
                  <a:lnTo>
                    <a:pt x="4494586" y="147715"/>
                  </a:lnTo>
                  <a:lnTo>
                    <a:pt x="4457604" y="117525"/>
                  </a:lnTo>
                  <a:lnTo>
                    <a:pt x="4420266" y="88045"/>
                  </a:lnTo>
                  <a:lnTo>
                    <a:pt x="4382577" y="59281"/>
                  </a:lnTo>
                  <a:lnTo>
                    <a:pt x="4344543" y="31242"/>
                  </a:lnTo>
                  <a:lnTo>
                    <a:pt x="4298822" y="0"/>
                  </a:lnTo>
                  <a:close/>
                </a:path>
              </a:pathLst>
            </a:custGeom>
            <a:solidFill>
              <a:srgbClr val="000000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797299" y="0"/>
              <a:ext cx="5346700" cy="6853555"/>
            </a:xfrm>
            <a:custGeom>
              <a:avLst/>
              <a:gdLst/>
              <a:ahLst/>
              <a:cxnLst/>
              <a:rect l="l" t="t" r="r" b="b"/>
              <a:pathLst>
                <a:path w="5346700" h="6853555">
                  <a:moveTo>
                    <a:pt x="3876675" y="0"/>
                  </a:moveTo>
                  <a:lnTo>
                    <a:pt x="1757679" y="0"/>
                  </a:lnTo>
                  <a:lnTo>
                    <a:pt x="1720596" y="19430"/>
                  </a:lnTo>
                  <a:lnTo>
                    <a:pt x="1684184" y="40373"/>
                  </a:lnTo>
                  <a:lnTo>
                    <a:pt x="1648039" y="61977"/>
                  </a:lnTo>
                  <a:lnTo>
                    <a:pt x="1612165" y="84234"/>
                  </a:lnTo>
                  <a:lnTo>
                    <a:pt x="1576566" y="107141"/>
                  </a:lnTo>
                  <a:lnTo>
                    <a:pt x="1541248" y="130691"/>
                  </a:lnTo>
                  <a:lnTo>
                    <a:pt x="1506213" y="154879"/>
                  </a:lnTo>
                  <a:lnTo>
                    <a:pt x="1471467" y="179699"/>
                  </a:lnTo>
                  <a:lnTo>
                    <a:pt x="1437013" y="205144"/>
                  </a:lnTo>
                  <a:lnTo>
                    <a:pt x="1402856" y="231211"/>
                  </a:lnTo>
                  <a:lnTo>
                    <a:pt x="1369000" y="257891"/>
                  </a:lnTo>
                  <a:lnTo>
                    <a:pt x="1335450" y="285181"/>
                  </a:lnTo>
                  <a:lnTo>
                    <a:pt x="1302209" y="313075"/>
                  </a:lnTo>
                  <a:lnTo>
                    <a:pt x="1269282" y="341565"/>
                  </a:lnTo>
                  <a:lnTo>
                    <a:pt x="1236673" y="370648"/>
                  </a:lnTo>
                  <a:lnTo>
                    <a:pt x="1204387" y="400317"/>
                  </a:lnTo>
                  <a:lnTo>
                    <a:pt x="1172428" y="430566"/>
                  </a:lnTo>
                  <a:lnTo>
                    <a:pt x="1140800" y="461391"/>
                  </a:lnTo>
                  <a:lnTo>
                    <a:pt x="1109508" y="492784"/>
                  </a:lnTo>
                  <a:lnTo>
                    <a:pt x="1078555" y="524740"/>
                  </a:lnTo>
                  <a:lnTo>
                    <a:pt x="1047945" y="557255"/>
                  </a:lnTo>
                  <a:lnTo>
                    <a:pt x="1017685" y="590321"/>
                  </a:lnTo>
                  <a:lnTo>
                    <a:pt x="987776" y="623933"/>
                  </a:lnTo>
                  <a:lnTo>
                    <a:pt x="958225" y="658086"/>
                  </a:lnTo>
                  <a:lnTo>
                    <a:pt x="929034" y="692774"/>
                  </a:lnTo>
                  <a:lnTo>
                    <a:pt x="900209" y="727991"/>
                  </a:lnTo>
                  <a:lnTo>
                    <a:pt x="871754" y="763731"/>
                  </a:lnTo>
                  <a:lnTo>
                    <a:pt x="843672" y="799989"/>
                  </a:lnTo>
                  <a:lnTo>
                    <a:pt x="815969" y="836759"/>
                  </a:lnTo>
                  <a:lnTo>
                    <a:pt x="788648" y="874035"/>
                  </a:lnTo>
                  <a:lnTo>
                    <a:pt x="761714" y="911812"/>
                  </a:lnTo>
                  <a:lnTo>
                    <a:pt x="735171" y="950084"/>
                  </a:lnTo>
                  <a:lnTo>
                    <a:pt x="709023" y="988845"/>
                  </a:lnTo>
                  <a:lnTo>
                    <a:pt x="683275" y="1028089"/>
                  </a:lnTo>
                  <a:lnTo>
                    <a:pt x="657930" y="1067811"/>
                  </a:lnTo>
                  <a:lnTo>
                    <a:pt x="632994" y="1108005"/>
                  </a:lnTo>
                  <a:lnTo>
                    <a:pt x="608471" y="1148666"/>
                  </a:lnTo>
                  <a:lnTo>
                    <a:pt x="584364" y="1189787"/>
                  </a:lnTo>
                  <a:lnTo>
                    <a:pt x="560678" y="1231363"/>
                  </a:lnTo>
                  <a:lnTo>
                    <a:pt x="537417" y="1273388"/>
                  </a:lnTo>
                  <a:lnTo>
                    <a:pt x="514587" y="1315856"/>
                  </a:lnTo>
                  <a:lnTo>
                    <a:pt x="492189" y="1358763"/>
                  </a:lnTo>
                  <a:lnTo>
                    <a:pt x="470230" y="1402101"/>
                  </a:lnTo>
                  <a:lnTo>
                    <a:pt x="448714" y="1445866"/>
                  </a:lnTo>
                  <a:lnTo>
                    <a:pt x="427644" y="1490052"/>
                  </a:lnTo>
                  <a:lnTo>
                    <a:pt x="407025" y="1534652"/>
                  </a:lnTo>
                  <a:lnTo>
                    <a:pt x="386862" y="1579662"/>
                  </a:lnTo>
                  <a:lnTo>
                    <a:pt x="367158" y="1625075"/>
                  </a:lnTo>
                  <a:lnTo>
                    <a:pt x="347918" y="1670886"/>
                  </a:lnTo>
                  <a:lnTo>
                    <a:pt x="329145" y="1717090"/>
                  </a:lnTo>
                  <a:lnTo>
                    <a:pt x="310846" y="1763679"/>
                  </a:lnTo>
                  <a:lnTo>
                    <a:pt x="293023" y="1810650"/>
                  </a:lnTo>
                  <a:lnTo>
                    <a:pt x="275681" y="1857995"/>
                  </a:lnTo>
                  <a:lnTo>
                    <a:pt x="258824" y="1905710"/>
                  </a:lnTo>
                  <a:lnTo>
                    <a:pt x="242457" y="1953788"/>
                  </a:lnTo>
                  <a:lnTo>
                    <a:pt x="226583" y="2002224"/>
                  </a:lnTo>
                  <a:lnTo>
                    <a:pt x="211208" y="2051013"/>
                  </a:lnTo>
                  <a:lnTo>
                    <a:pt x="196335" y="2100147"/>
                  </a:lnTo>
                  <a:lnTo>
                    <a:pt x="181969" y="2149623"/>
                  </a:lnTo>
                  <a:lnTo>
                    <a:pt x="168114" y="2199433"/>
                  </a:lnTo>
                  <a:lnTo>
                    <a:pt x="154773" y="2249573"/>
                  </a:lnTo>
                  <a:lnTo>
                    <a:pt x="141953" y="2300037"/>
                  </a:lnTo>
                  <a:lnTo>
                    <a:pt x="129656" y="2350818"/>
                  </a:lnTo>
                  <a:lnTo>
                    <a:pt x="117887" y="2401912"/>
                  </a:lnTo>
                  <a:lnTo>
                    <a:pt x="106651" y="2453312"/>
                  </a:lnTo>
                  <a:lnTo>
                    <a:pt x="95951" y="2505013"/>
                  </a:lnTo>
                  <a:lnTo>
                    <a:pt x="85792" y="2557009"/>
                  </a:lnTo>
                  <a:lnTo>
                    <a:pt x="76178" y="2609295"/>
                  </a:lnTo>
                  <a:lnTo>
                    <a:pt x="67114" y="2661864"/>
                  </a:lnTo>
                  <a:lnTo>
                    <a:pt x="58604" y="2714711"/>
                  </a:lnTo>
                  <a:lnTo>
                    <a:pt x="50651" y="2767831"/>
                  </a:lnTo>
                  <a:lnTo>
                    <a:pt x="43261" y="2821217"/>
                  </a:lnTo>
                  <a:lnTo>
                    <a:pt x="36438" y="2874863"/>
                  </a:lnTo>
                  <a:lnTo>
                    <a:pt x="30185" y="2928765"/>
                  </a:lnTo>
                  <a:lnTo>
                    <a:pt x="24508" y="2982917"/>
                  </a:lnTo>
                  <a:lnTo>
                    <a:pt x="19410" y="3037312"/>
                  </a:lnTo>
                  <a:lnTo>
                    <a:pt x="14895" y="3091945"/>
                  </a:lnTo>
                  <a:lnTo>
                    <a:pt x="10969" y="3146810"/>
                  </a:lnTo>
                  <a:lnTo>
                    <a:pt x="7635" y="3201902"/>
                  </a:lnTo>
                  <a:lnTo>
                    <a:pt x="4898" y="3257215"/>
                  </a:lnTo>
                  <a:lnTo>
                    <a:pt x="2761" y="3312743"/>
                  </a:lnTo>
                  <a:lnTo>
                    <a:pt x="1230" y="3368481"/>
                  </a:lnTo>
                  <a:lnTo>
                    <a:pt x="308" y="3424422"/>
                  </a:lnTo>
                  <a:lnTo>
                    <a:pt x="0" y="3480562"/>
                  </a:lnTo>
                  <a:lnTo>
                    <a:pt x="300" y="3536033"/>
                  </a:lnTo>
                  <a:lnTo>
                    <a:pt x="1201" y="3591312"/>
                  </a:lnTo>
                  <a:lnTo>
                    <a:pt x="2696" y="3646391"/>
                  </a:lnTo>
                  <a:lnTo>
                    <a:pt x="4782" y="3701266"/>
                  </a:lnTo>
                  <a:lnTo>
                    <a:pt x="7454" y="3755931"/>
                  </a:lnTo>
                  <a:lnTo>
                    <a:pt x="10710" y="3810381"/>
                  </a:lnTo>
                  <a:lnTo>
                    <a:pt x="14544" y="3864609"/>
                  </a:lnTo>
                  <a:lnTo>
                    <a:pt x="18952" y="3918612"/>
                  </a:lnTo>
                  <a:lnTo>
                    <a:pt x="23931" y="3972382"/>
                  </a:lnTo>
                  <a:lnTo>
                    <a:pt x="29475" y="4025915"/>
                  </a:lnTo>
                  <a:lnTo>
                    <a:pt x="35582" y="4079205"/>
                  </a:lnTo>
                  <a:lnTo>
                    <a:pt x="42247" y="4132246"/>
                  </a:lnTo>
                  <a:lnTo>
                    <a:pt x="49465" y="4185034"/>
                  </a:lnTo>
                  <a:lnTo>
                    <a:pt x="57233" y="4237562"/>
                  </a:lnTo>
                  <a:lnTo>
                    <a:pt x="65546" y="4289825"/>
                  </a:lnTo>
                  <a:lnTo>
                    <a:pt x="74401" y="4341818"/>
                  </a:lnTo>
                  <a:lnTo>
                    <a:pt x="83793" y="4393535"/>
                  </a:lnTo>
                  <a:lnTo>
                    <a:pt x="93718" y="4444970"/>
                  </a:lnTo>
                  <a:lnTo>
                    <a:pt x="104172" y="4496118"/>
                  </a:lnTo>
                  <a:lnTo>
                    <a:pt x="115151" y="4546974"/>
                  </a:lnTo>
                  <a:lnTo>
                    <a:pt x="126651" y="4597532"/>
                  </a:lnTo>
                  <a:lnTo>
                    <a:pt x="138667" y="4647786"/>
                  </a:lnTo>
                  <a:lnTo>
                    <a:pt x="151196" y="4697731"/>
                  </a:lnTo>
                  <a:lnTo>
                    <a:pt x="164233" y="4747362"/>
                  </a:lnTo>
                  <a:lnTo>
                    <a:pt x="177774" y="4796673"/>
                  </a:lnTo>
                  <a:lnTo>
                    <a:pt x="191816" y="4845658"/>
                  </a:lnTo>
                  <a:lnTo>
                    <a:pt x="206353" y="4894313"/>
                  </a:lnTo>
                  <a:lnTo>
                    <a:pt x="221382" y="4942631"/>
                  </a:lnTo>
                  <a:lnTo>
                    <a:pt x="236899" y="4990606"/>
                  </a:lnTo>
                  <a:lnTo>
                    <a:pt x="252899" y="5038235"/>
                  </a:lnTo>
                  <a:lnTo>
                    <a:pt x="269379" y="5085510"/>
                  </a:lnTo>
                  <a:lnTo>
                    <a:pt x="286335" y="5132427"/>
                  </a:lnTo>
                  <a:lnTo>
                    <a:pt x="303761" y="5178980"/>
                  </a:lnTo>
                  <a:lnTo>
                    <a:pt x="321654" y="5225163"/>
                  </a:lnTo>
                  <a:lnTo>
                    <a:pt x="340011" y="5270971"/>
                  </a:lnTo>
                  <a:lnTo>
                    <a:pt x="358826" y="5316399"/>
                  </a:lnTo>
                  <a:lnTo>
                    <a:pt x="378096" y="5361440"/>
                  </a:lnTo>
                  <a:lnTo>
                    <a:pt x="397816" y="5406090"/>
                  </a:lnTo>
                  <a:lnTo>
                    <a:pt x="417983" y="5450343"/>
                  </a:lnTo>
                  <a:lnTo>
                    <a:pt x="438592" y="5494194"/>
                  </a:lnTo>
                  <a:lnTo>
                    <a:pt x="459640" y="5537636"/>
                  </a:lnTo>
                  <a:lnTo>
                    <a:pt x="481121" y="5580665"/>
                  </a:lnTo>
                  <a:lnTo>
                    <a:pt x="503032" y="5623275"/>
                  </a:lnTo>
                  <a:lnTo>
                    <a:pt x="525369" y="5665460"/>
                  </a:lnTo>
                  <a:lnTo>
                    <a:pt x="548128" y="5707216"/>
                  </a:lnTo>
                  <a:lnTo>
                    <a:pt x="571304" y="5748535"/>
                  </a:lnTo>
                  <a:lnTo>
                    <a:pt x="594894" y="5789414"/>
                  </a:lnTo>
                  <a:lnTo>
                    <a:pt x="618893" y="5829846"/>
                  </a:lnTo>
                  <a:lnTo>
                    <a:pt x="643297" y="5869826"/>
                  </a:lnTo>
                  <a:lnTo>
                    <a:pt x="668102" y="5909348"/>
                  </a:lnTo>
                  <a:lnTo>
                    <a:pt x="693304" y="5948407"/>
                  </a:lnTo>
                  <a:lnTo>
                    <a:pt x="718899" y="5986998"/>
                  </a:lnTo>
                  <a:lnTo>
                    <a:pt x="744882" y="6025114"/>
                  </a:lnTo>
                  <a:lnTo>
                    <a:pt x="771250" y="6062751"/>
                  </a:lnTo>
                  <a:lnTo>
                    <a:pt x="797998" y="6099903"/>
                  </a:lnTo>
                  <a:lnTo>
                    <a:pt x="825123" y="6136564"/>
                  </a:lnTo>
                  <a:lnTo>
                    <a:pt x="852619" y="6172730"/>
                  </a:lnTo>
                  <a:lnTo>
                    <a:pt x="880484" y="6208393"/>
                  </a:lnTo>
                  <a:lnTo>
                    <a:pt x="908713" y="6243550"/>
                  </a:lnTo>
                  <a:lnTo>
                    <a:pt x="937301" y="6278193"/>
                  </a:lnTo>
                  <a:lnTo>
                    <a:pt x="966245" y="6312319"/>
                  </a:lnTo>
                  <a:lnTo>
                    <a:pt x="995540" y="6345921"/>
                  </a:lnTo>
                  <a:lnTo>
                    <a:pt x="1025183" y="6378994"/>
                  </a:lnTo>
                  <a:lnTo>
                    <a:pt x="1055169" y="6411532"/>
                  </a:lnTo>
                  <a:lnTo>
                    <a:pt x="1085494" y="6443530"/>
                  </a:lnTo>
                  <a:lnTo>
                    <a:pt x="1116154" y="6474983"/>
                  </a:lnTo>
                  <a:lnTo>
                    <a:pt x="1147145" y="6505884"/>
                  </a:lnTo>
                  <a:lnTo>
                    <a:pt x="1178463" y="6536229"/>
                  </a:lnTo>
                  <a:lnTo>
                    <a:pt x="1210103" y="6566012"/>
                  </a:lnTo>
                  <a:lnTo>
                    <a:pt x="1242061" y="6595226"/>
                  </a:lnTo>
                  <a:lnTo>
                    <a:pt x="1274334" y="6623868"/>
                  </a:lnTo>
                  <a:lnTo>
                    <a:pt x="1306918" y="6651931"/>
                  </a:lnTo>
                  <a:lnTo>
                    <a:pt x="1339807" y="6679410"/>
                  </a:lnTo>
                  <a:lnTo>
                    <a:pt x="1372998" y="6706300"/>
                  </a:lnTo>
                  <a:lnTo>
                    <a:pt x="1406487" y="6732594"/>
                  </a:lnTo>
                  <a:lnTo>
                    <a:pt x="1440270" y="6758287"/>
                  </a:lnTo>
                  <a:lnTo>
                    <a:pt x="1474342" y="6783374"/>
                  </a:lnTo>
                  <a:lnTo>
                    <a:pt x="1576959" y="6853457"/>
                  </a:lnTo>
                  <a:lnTo>
                    <a:pt x="4057396" y="6853457"/>
                  </a:lnTo>
                  <a:lnTo>
                    <a:pt x="4160011" y="6783374"/>
                  </a:lnTo>
                  <a:lnTo>
                    <a:pt x="4197827" y="6755476"/>
                  </a:lnTo>
                  <a:lnTo>
                    <a:pt x="4235286" y="6726832"/>
                  </a:lnTo>
                  <a:lnTo>
                    <a:pt x="4272381" y="6697447"/>
                  </a:lnTo>
                  <a:lnTo>
                    <a:pt x="4309108" y="6667331"/>
                  </a:lnTo>
                  <a:lnTo>
                    <a:pt x="4345460" y="6636490"/>
                  </a:lnTo>
                  <a:lnTo>
                    <a:pt x="4381432" y="6604933"/>
                  </a:lnTo>
                  <a:lnTo>
                    <a:pt x="4417019" y="6572666"/>
                  </a:lnTo>
                  <a:lnTo>
                    <a:pt x="4452214" y="6539698"/>
                  </a:lnTo>
                  <a:lnTo>
                    <a:pt x="4487013" y="6506036"/>
                  </a:lnTo>
                  <a:lnTo>
                    <a:pt x="4521408" y="6471687"/>
                  </a:lnTo>
                  <a:lnTo>
                    <a:pt x="4555395" y="6436658"/>
                  </a:lnTo>
                  <a:lnTo>
                    <a:pt x="4588969" y="6400959"/>
                  </a:lnTo>
                  <a:lnTo>
                    <a:pt x="4622122" y="6364595"/>
                  </a:lnTo>
                  <a:lnTo>
                    <a:pt x="4654850" y="6327575"/>
                  </a:lnTo>
                  <a:lnTo>
                    <a:pt x="4687148" y="6289906"/>
                  </a:lnTo>
                  <a:lnTo>
                    <a:pt x="4719008" y="6251596"/>
                  </a:lnTo>
                  <a:lnTo>
                    <a:pt x="4750426" y="6212652"/>
                  </a:lnTo>
                  <a:lnTo>
                    <a:pt x="4781397" y="6173081"/>
                  </a:lnTo>
                  <a:lnTo>
                    <a:pt x="4811913" y="6132892"/>
                  </a:lnTo>
                  <a:lnTo>
                    <a:pt x="4841970" y="6092092"/>
                  </a:lnTo>
                  <a:lnTo>
                    <a:pt x="4871563" y="6050689"/>
                  </a:lnTo>
                  <a:lnTo>
                    <a:pt x="4900684" y="6008689"/>
                  </a:lnTo>
                  <a:lnTo>
                    <a:pt x="4929330" y="5966100"/>
                  </a:lnTo>
                  <a:lnTo>
                    <a:pt x="4957493" y="5922931"/>
                  </a:lnTo>
                  <a:lnTo>
                    <a:pt x="4985169" y="5879188"/>
                  </a:lnTo>
                  <a:lnTo>
                    <a:pt x="5012351" y="5834880"/>
                  </a:lnTo>
                  <a:lnTo>
                    <a:pt x="5039034" y="5790013"/>
                  </a:lnTo>
                  <a:lnTo>
                    <a:pt x="5065213" y="5744596"/>
                  </a:lnTo>
                  <a:lnTo>
                    <a:pt x="5090881" y="5698635"/>
                  </a:lnTo>
                  <a:lnTo>
                    <a:pt x="5116034" y="5652138"/>
                  </a:lnTo>
                  <a:lnTo>
                    <a:pt x="5140664" y="5605114"/>
                  </a:lnTo>
                  <a:lnTo>
                    <a:pt x="5164768" y="5557568"/>
                  </a:lnTo>
                  <a:lnTo>
                    <a:pt x="5188338" y="5509510"/>
                  </a:lnTo>
                  <a:lnTo>
                    <a:pt x="5211370" y="5460946"/>
                  </a:lnTo>
                  <a:lnTo>
                    <a:pt x="5233858" y="5411885"/>
                  </a:lnTo>
                  <a:lnTo>
                    <a:pt x="5255795" y="5362333"/>
                  </a:lnTo>
                  <a:lnTo>
                    <a:pt x="5277177" y="5312298"/>
                  </a:lnTo>
                  <a:lnTo>
                    <a:pt x="5297998" y="5261787"/>
                  </a:lnTo>
                  <a:lnTo>
                    <a:pt x="5318252" y="5210810"/>
                  </a:lnTo>
                  <a:lnTo>
                    <a:pt x="5346700" y="5131562"/>
                  </a:lnTo>
                  <a:lnTo>
                    <a:pt x="5346700" y="1827149"/>
                  </a:lnTo>
                  <a:lnTo>
                    <a:pt x="5261102" y="1610867"/>
                  </a:lnTo>
                  <a:lnTo>
                    <a:pt x="5239529" y="1561716"/>
                  </a:lnTo>
                  <a:lnTo>
                    <a:pt x="5217417" y="1513043"/>
                  </a:lnTo>
                  <a:lnTo>
                    <a:pt x="5194771" y="1464855"/>
                  </a:lnTo>
                  <a:lnTo>
                    <a:pt x="5171596" y="1417161"/>
                  </a:lnTo>
                  <a:lnTo>
                    <a:pt x="5147898" y="1369967"/>
                  </a:lnTo>
                  <a:lnTo>
                    <a:pt x="5123681" y="1323280"/>
                  </a:lnTo>
                  <a:lnTo>
                    <a:pt x="5098953" y="1277108"/>
                  </a:lnTo>
                  <a:lnTo>
                    <a:pt x="5073718" y="1231458"/>
                  </a:lnTo>
                  <a:lnTo>
                    <a:pt x="5047981" y="1186338"/>
                  </a:lnTo>
                  <a:lnTo>
                    <a:pt x="5021748" y="1141755"/>
                  </a:lnTo>
                  <a:lnTo>
                    <a:pt x="4995025" y="1097715"/>
                  </a:lnTo>
                  <a:lnTo>
                    <a:pt x="4967817" y="1054227"/>
                  </a:lnTo>
                  <a:lnTo>
                    <a:pt x="4940130" y="1011298"/>
                  </a:lnTo>
                  <a:lnTo>
                    <a:pt x="4911969" y="968935"/>
                  </a:lnTo>
                  <a:lnTo>
                    <a:pt x="4883339" y="927145"/>
                  </a:lnTo>
                  <a:lnTo>
                    <a:pt x="4854246" y="885935"/>
                  </a:lnTo>
                  <a:lnTo>
                    <a:pt x="4824696" y="845314"/>
                  </a:lnTo>
                  <a:lnTo>
                    <a:pt x="4794693" y="805288"/>
                  </a:lnTo>
                  <a:lnTo>
                    <a:pt x="4764244" y="765864"/>
                  </a:lnTo>
                  <a:lnTo>
                    <a:pt x="4733354" y="727050"/>
                  </a:lnTo>
                  <a:lnTo>
                    <a:pt x="4702029" y="688853"/>
                  </a:lnTo>
                  <a:lnTo>
                    <a:pt x="4670273" y="651280"/>
                  </a:lnTo>
                  <a:lnTo>
                    <a:pt x="4638093" y="614339"/>
                  </a:lnTo>
                  <a:lnTo>
                    <a:pt x="4605493" y="578038"/>
                  </a:lnTo>
                  <a:lnTo>
                    <a:pt x="4572480" y="542382"/>
                  </a:lnTo>
                  <a:lnTo>
                    <a:pt x="4539059" y="507380"/>
                  </a:lnTo>
                  <a:lnTo>
                    <a:pt x="4505235" y="473040"/>
                  </a:lnTo>
                  <a:lnTo>
                    <a:pt x="4471014" y="439367"/>
                  </a:lnTo>
                  <a:lnTo>
                    <a:pt x="4436401" y="406370"/>
                  </a:lnTo>
                  <a:lnTo>
                    <a:pt x="4401402" y="374055"/>
                  </a:lnTo>
                  <a:lnTo>
                    <a:pt x="4366022" y="342431"/>
                  </a:lnTo>
                  <a:lnTo>
                    <a:pt x="4330267" y="311505"/>
                  </a:lnTo>
                  <a:lnTo>
                    <a:pt x="4294142" y="281283"/>
                  </a:lnTo>
                  <a:lnTo>
                    <a:pt x="4257652" y="251773"/>
                  </a:lnTo>
                  <a:lnTo>
                    <a:pt x="4220804" y="222982"/>
                  </a:lnTo>
                  <a:lnTo>
                    <a:pt x="4183603" y="194918"/>
                  </a:lnTo>
                  <a:lnTo>
                    <a:pt x="4146053" y="167588"/>
                  </a:lnTo>
                  <a:lnTo>
                    <a:pt x="4108161" y="141000"/>
                  </a:lnTo>
                  <a:lnTo>
                    <a:pt x="4069933" y="115159"/>
                  </a:lnTo>
                  <a:lnTo>
                    <a:pt x="4031373" y="90075"/>
                  </a:lnTo>
                  <a:lnTo>
                    <a:pt x="3992487" y="65754"/>
                  </a:lnTo>
                  <a:lnTo>
                    <a:pt x="3953280" y="42203"/>
                  </a:lnTo>
                  <a:lnTo>
                    <a:pt x="3913758" y="19430"/>
                  </a:lnTo>
                  <a:lnTo>
                    <a:pt x="387667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029200" y="838200"/>
            <a:ext cx="3383279" cy="243656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l" rtl="1">
              <a:lnSpc>
                <a:spcPts val="2735"/>
              </a:lnSpc>
              <a:spcBef>
                <a:spcPts val="100"/>
              </a:spcBef>
            </a:pPr>
            <a:r>
              <a:rPr lang="en-US" sz="2400" dirty="0" smtClean="0">
                <a:solidFill>
                  <a:srgbClr val="000000"/>
                </a:solidFill>
              </a:rPr>
              <a:t>At its center is an innovative residential complex with a collaborative </a:t>
            </a:r>
            <a:r>
              <a:rPr lang="en-US" sz="2400" dirty="0" smtClean="0">
                <a:solidFill>
                  <a:srgbClr val="000000"/>
                </a:solidFill>
              </a:rPr>
              <a:t>approach. It houses </a:t>
            </a:r>
            <a:r>
              <a:rPr lang="en-US" sz="2400" dirty="0" smtClean="0">
                <a:solidFill>
                  <a:srgbClr val="000000"/>
                </a:solidFill>
              </a:rPr>
              <a:t>200 permanent </a:t>
            </a:r>
            <a:r>
              <a:rPr lang="en-US" sz="2400" dirty="0" smtClean="0">
                <a:solidFill>
                  <a:srgbClr val="000000"/>
                </a:solidFill>
              </a:rPr>
              <a:t>military personnel, </a:t>
            </a:r>
            <a:r>
              <a:rPr lang="en-US" sz="2400" dirty="0" smtClean="0">
                <a:solidFill>
                  <a:srgbClr val="000000"/>
                </a:solidFill>
              </a:rPr>
              <a:t>who chose to live in the city.</a:t>
            </a:r>
            <a:endParaRPr sz="2400" dirty="0"/>
          </a:p>
        </p:txBody>
      </p:sp>
      <p:sp>
        <p:nvSpPr>
          <p:cNvPr id="8" name="object 8"/>
          <p:cNvSpPr txBox="1"/>
          <p:nvPr/>
        </p:nvSpPr>
        <p:spPr>
          <a:xfrm>
            <a:off x="5029200" y="4268371"/>
            <a:ext cx="3276600" cy="1980029"/>
          </a:xfrm>
          <a:prstGeom prst="rect">
            <a:avLst/>
          </a:prstGeom>
          <a:ln w="9525">
            <a:solidFill>
              <a:srgbClr val="BEBEBE"/>
            </a:solidFill>
          </a:ln>
        </p:spPr>
        <p:txBody>
          <a:bodyPr vert="horz" wrap="square" lIns="0" tIns="40640" rIns="0" bIns="0" rtlCol="0">
            <a:spAutoFit/>
          </a:bodyPr>
          <a:lstStyle/>
          <a:p>
            <a:pPr marR="82550" algn="l" rtl="1">
              <a:lnSpc>
                <a:spcPct val="100000"/>
              </a:lnSpc>
            </a:pPr>
            <a:r>
              <a:rPr lang="en-US" spc="-5" dirty="0" smtClean="0">
                <a:latin typeface="Arial"/>
                <a:cs typeface="Arial"/>
              </a:rPr>
              <a:t>2019</a:t>
            </a:r>
            <a:endParaRPr lang="en-US" spc="-5" dirty="0">
              <a:latin typeface="Arial"/>
              <a:cs typeface="Arial"/>
            </a:endParaRPr>
          </a:p>
          <a:p>
            <a:pPr marR="82550" algn="l" rtl="1">
              <a:lnSpc>
                <a:spcPct val="100000"/>
              </a:lnSpc>
            </a:pPr>
            <a:r>
              <a:rPr lang="en-US" spc="-5" dirty="0">
                <a:latin typeface="Arial"/>
                <a:cs typeface="Arial"/>
              </a:rPr>
              <a:t>A program has been </a:t>
            </a:r>
            <a:r>
              <a:rPr lang="en-US" spc="-5" dirty="0" smtClean="0">
                <a:latin typeface="Arial"/>
                <a:cs typeface="Arial"/>
              </a:rPr>
              <a:t>agreed upon </a:t>
            </a:r>
            <a:r>
              <a:rPr lang="en-US" spc="-5" dirty="0">
                <a:latin typeface="Arial"/>
                <a:cs typeface="Arial"/>
              </a:rPr>
              <a:t>with the Municipality of </a:t>
            </a:r>
            <a:r>
              <a:rPr lang="en-US" spc="-5" dirty="0" err="1" smtClean="0">
                <a:latin typeface="Arial"/>
                <a:cs typeface="Arial"/>
              </a:rPr>
              <a:t>Be’er</a:t>
            </a:r>
            <a:r>
              <a:rPr lang="en-US" spc="-5" dirty="0" smtClean="0">
                <a:latin typeface="Arial"/>
                <a:cs typeface="Arial"/>
              </a:rPr>
              <a:t> </a:t>
            </a:r>
            <a:r>
              <a:rPr lang="en-US" spc="-5" dirty="0" err="1" smtClean="0">
                <a:latin typeface="Arial"/>
                <a:cs typeface="Arial"/>
              </a:rPr>
              <a:t>Sheva</a:t>
            </a:r>
            <a:r>
              <a:rPr lang="en-US" spc="-5" dirty="0" smtClean="0">
                <a:latin typeface="Arial"/>
                <a:cs typeface="Arial"/>
              </a:rPr>
              <a:t>, </a:t>
            </a:r>
            <a:r>
              <a:rPr lang="en-US" spc="-5" dirty="0">
                <a:latin typeface="Arial"/>
                <a:cs typeface="Arial"/>
              </a:rPr>
              <a:t>the </a:t>
            </a:r>
            <a:r>
              <a:rPr lang="en-US" spc="-5" dirty="0" smtClean="0">
                <a:latin typeface="Arial"/>
                <a:cs typeface="Arial"/>
              </a:rPr>
              <a:t>District </a:t>
            </a:r>
            <a:r>
              <a:rPr lang="en-US" spc="-5" dirty="0" smtClean="0">
                <a:latin typeface="Arial"/>
                <a:cs typeface="Arial"/>
              </a:rPr>
              <a:t>Planner</a:t>
            </a:r>
            <a:r>
              <a:rPr lang="en-US" spc="-5" dirty="0">
                <a:latin typeface="Arial"/>
                <a:cs typeface="Arial"/>
              </a:rPr>
              <a:t> </a:t>
            </a:r>
            <a:r>
              <a:rPr lang="en-US" spc="-5" dirty="0" smtClean="0">
                <a:latin typeface="Arial"/>
                <a:cs typeface="Arial"/>
              </a:rPr>
              <a:t>and</a:t>
            </a:r>
            <a:r>
              <a:rPr lang="en-US" spc="-5" dirty="0" smtClean="0">
                <a:latin typeface="Arial"/>
                <a:cs typeface="Arial"/>
              </a:rPr>
              <a:t> </a:t>
            </a:r>
            <a:r>
              <a:rPr lang="en-US" spc="-5" dirty="0">
                <a:latin typeface="Arial"/>
                <a:cs typeface="Arial"/>
              </a:rPr>
              <a:t>the Ministry of Housing for the construction of the residential complex</a:t>
            </a:r>
            <a:endParaRPr sz="18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634"/>
            <a:chOff x="0" y="0"/>
            <a:chExt cx="9144000" cy="6858634"/>
          </a:xfrm>
        </p:grpSpPr>
        <p:sp>
          <p:nvSpPr>
            <p:cNvPr id="3" name="object 3"/>
            <p:cNvSpPr/>
            <p:nvPr/>
          </p:nvSpPr>
          <p:spPr>
            <a:xfrm>
              <a:off x="160020" y="0"/>
              <a:ext cx="8983980" cy="685799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0"/>
              <a:ext cx="3264535" cy="6858634"/>
            </a:xfrm>
            <a:custGeom>
              <a:avLst/>
              <a:gdLst/>
              <a:ahLst/>
              <a:cxnLst/>
              <a:rect l="l" t="t" r="r" b="b"/>
              <a:pathLst>
                <a:path w="3264535" h="6858634">
                  <a:moveTo>
                    <a:pt x="881761" y="0"/>
                  </a:moveTo>
                  <a:lnTo>
                    <a:pt x="0" y="0"/>
                  </a:lnTo>
                  <a:lnTo>
                    <a:pt x="0" y="6858477"/>
                  </a:lnTo>
                  <a:lnTo>
                    <a:pt x="3264027" y="6858477"/>
                  </a:lnTo>
                  <a:lnTo>
                    <a:pt x="881761" y="0"/>
                  </a:lnTo>
                  <a:close/>
                </a:path>
              </a:pathLst>
            </a:custGeom>
            <a:solidFill>
              <a:srgbClr val="252525">
                <a:alpha val="7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0"/>
              <a:ext cx="2643505" cy="6858634"/>
            </a:xfrm>
            <a:custGeom>
              <a:avLst/>
              <a:gdLst/>
              <a:ahLst/>
              <a:cxnLst/>
              <a:rect l="l" t="t" r="r" b="b"/>
              <a:pathLst>
                <a:path w="2643505" h="6858634">
                  <a:moveTo>
                    <a:pt x="260756" y="0"/>
                  </a:moveTo>
                  <a:lnTo>
                    <a:pt x="0" y="0"/>
                  </a:lnTo>
                  <a:lnTo>
                    <a:pt x="0" y="6858477"/>
                  </a:lnTo>
                  <a:lnTo>
                    <a:pt x="2642997" y="6858477"/>
                  </a:lnTo>
                  <a:lnTo>
                    <a:pt x="260756" y="0"/>
                  </a:lnTo>
                  <a:close/>
                </a:path>
              </a:pathLst>
            </a:custGeom>
            <a:solidFill>
              <a:srgbClr val="25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228600" y="4649371"/>
            <a:ext cx="2286000" cy="1980029"/>
          </a:xfrm>
          <a:prstGeom prst="rect">
            <a:avLst/>
          </a:prstGeom>
          <a:ln w="9525">
            <a:solidFill>
              <a:srgbClr val="BEBEBE"/>
            </a:solidFill>
          </a:ln>
        </p:spPr>
        <p:txBody>
          <a:bodyPr vert="horz" wrap="square" lIns="0" tIns="40640" rIns="0" bIns="0" rtlCol="0">
            <a:spAutoFit/>
          </a:bodyPr>
          <a:lstStyle/>
          <a:p>
            <a:pPr marR="81280" algn="l" rtl="1">
              <a:lnSpc>
                <a:spcPct val="100000"/>
              </a:lnSpc>
              <a:spcBef>
                <a:spcPts val="320"/>
              </a:spcBef>
            </a:pPr>
            <a:r>
              <a:rPr sz="1800" spc="-10" dirty="0" smtClean="0">
                <a:solidFill>
                  <a:srgbClr val="FFFFFF"/>
                </a:solidFill>
                <a:latin typeface="Arial"/>
                <a:cs typeface="Arial"/>
              </a:rPr>
              <a:t>2019</a:t>
            </a:r>
            <a:endParaRPr sz="1800" dirty="0">
              <a:latin typeface="Arial"/>
              <a:cs typeface="Arial"/>
            </a:endParaRPr>
          </a:p>
          <a:p>
            <a:pPr marR="81280" algn="l" rtl="1">
              <a:lnSpc>
                <a:spcPct val="100000"/>
              </a:lnSpc>
            </a:pP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proposal </a:t>
            </a:r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includes small 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apartments </a:t>
            </a:r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and shared </a:t>
            </a:r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living spaces, and aspires to 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create a community.</a:t>
            </a:r>
            <a:endParaRPr sz="18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77800" y="152412"/>
            <a:ext cx="8807450" cy="6203315"/>
            <a:chOff x="177800" y="152412"/>
            <a:chExt cx="8807450" cy="6203315"/>
          </a:xfrm>
        </p:grpSpPr>
        <p:sp>
          <p:nvSpPr>
            <p:cNvPr id="3" name="object 3"/>
            <p:cNvSpPr/>
            <p:nvPr/>
          </p:nvSpPr>
          <p:spPr>
            <a:xfrm>
              <a:off x="177800" y="258203"/>
              <a:ext cx="8807450" cy="6097270"/>
            </a:xfrm>
            <a:custGeom>
              <a:avLst/>
              <a:gdLst/>
              <a:ahLst/>
              <a:cxnLst/>
              <a:rect l="l" t="t" r="r" b="b"/>
              <a:pathLst>
                <a:path w="8807450" h="6097270">
                  <a:moveTo>
                    <a:pt x="8756269" y="56502"/>
                  </a:moveTo>
                  <a:lnTo>
                    <a:pt x="8750681" y="50800"/>
                  </a:lnTo>
                  <a:lnTo>
                    <a:pt x="56489" y="50800"/>
                  </a:lnTo>
                  <a:lnTo>
                    <a:pt x="50800" y="56502"/>
                  </a:lnTo>
                  <a:lnTo>
                    <a:pt x="50800" y="6040755"/>
                  </a:lnTo>
                  <a:lnTo>
                    <a:pt x="56489" y="6046432"/>
                  </a:lnTo>
                  <a:lnTo>
                    <a:pt x="8750681" y="6046432"/>
                  </a:lnTo>
                  <a:lnTo>
                    <a:pt x="8756269" y="6040755"/>
                  </a:lnTo>
                  <a:lnTo>
                    <a:pt x="8756269" y="5970232"/>
                  </a:lnTo>
                  <a:lnTo>
                    <a:pt x="8756269" y="126987"/>
                  </a:lnTo>
                  <a:lnTo>
                    <a:pt x="8756269" y="56502"/>
                  </a:lnTo>
                  <a:close/>
                </a:path>
                <a:path w="8807450" h="6097270">
                  <a:moveTo>
                    <a:pt x="8807069" y="63500"/>
                  </a:moveTo>
                  <a:lnTo>
                    <a:pt x="8802065" y="38785"/>
                  </a:lnTo>
                  <a:lnTo>
                    <a:pt x="8793035" y="25400"/>
                  </a:lnTo>
                  <a:lnTo>
                    <a:pt x="8788463" y="18605"/>
                  </a:lnTo>
                  <a:lnTo>
                    <a:pt x="8781669" y="14033"/>
                  </a:lnTo>
                  <a:lnTo>
                    <a:pt x="8781669" y="63500"/>
                  </a:lnTo>
                  <a:lnTo>
                    <a:pt x="8781669" y="6033732"/>
                  </a:lnTo>
                  <a:lnTo>
                    <a:pt x="8778672" y="6048565"/>
                  </a:lnTo>
                  <a:lnTo>
                    <a:pt x="8770518" y="6060681"/>
                  </a:lnTo>
                  <a:lnTo>
                    <a:pt x="8758415" y="6068847"/>
                  </a:lnTo>
                  <a:lnTo>
                    <a:pt x="8743569" y="6071832"/>
                  </a:lnTo>
                  <a:lnTo>
                    <a:pt x="63500" y="6071832"/>
                  </a:lnTo>
                  <a:lnTo>
                    <a:pt x="48666" y="6068847"/>
                  </a:lnTo>
                  <a:lnTo>
                    <a:pt x="36550" y="6060681"/>
                  </a:lnTo>
                  <a:lnTo>
                    <a:pt x="28384" y="6048565"/>
                  </a:lnTo>
                  <a:lnTo>
                    <a:pt x="25400" y="6033732"/>
                  </a:lnTo>
                  <a:lnTo>
                    <a:pt x="25400" y="63500"/>
                  </a:lnTo>
                  <a:lnTo>
                    <a:pt x="28384" y="48704"/>
                  </a:lnTo>
                  <a:lnTo>
                    <a:pt x="36550" y="36588"/>
                  </a:lnTo>
                  <a:lnTo>
                    <a:pt x="48666" y="28397"/>
                  </a:lnTo>
                  <a:lnTo>
                    <a:pt x="63500" y="25400"/>
                  </a:lnTo>
                  <a:lnTo>
                    <a:pt x="8743569" y="25400"/>
                  </a:lnTo>
                  <a:lnTo>
                    <a:pt x="8758415" y="28397"/>
                  </a:lnTo>
                  <a:lnTo>
                    <a:pt x="8770518" y="36588"/>
                  </a:lnTo>
                  <a:lnTo>
                    <a:pt x="8778672" y="48704"/>
                  </a:lnTo>
                  <a:lnTo>
                    <a:pt x="8781669" y="63500"/>
                  </a:lnTo>
                  <a:lnTo>
                    <a:pt x="8781669" y="14033"/>
                  </a:lnTo>
                  <a:lnTo>
                    <a:pt x="8768270" y="4991"/>
                  </a:lnTo>
                  <a:lnTo>
                    <a:pt x="8743569" y="0"/>
                  </a:lnTo>
                  <a:lnTo>
                    <a:pt x="63500" y="0"/>
                  </a:lnTo>
                  <a:lnTo>
                    <a:pt x="38773" y="4991"/>
                  </a:lnTo>
                  <a:lnTo>
                    <a:pt x="18592" y="18605"/>
                  </a:lnTo>
                  <a:lnTo>
                    <a:pt x="4978" y="38785"/>
                  </a:lnTo>
                  <a:lnTo>
                    <a:pt x="0" y="63500"/>
                  </a:lnTo>
                  <a:lnTo>
                    <a:pt x="0" y="6033732"/>
                  </a:lnTo>
                  <a:lnTo>
                    <a:pt x="4978" y="6058459"/>
                  </a:lnTo>
                  <a:lnTo>
                    <a:pt x="18592" y="6078639"/>
                  </a:lnTo>
                  <a:lnTo>
                    <a:pt x="38773" y="6092253"/>
                  </a:lnTo>
                  <a:lnTo>
                    <a:pt x="63500" y="6097232"/>
                  </a:lnTo>
                  <a:lnTo>
                    <a:pt x="8743569" y="6097232"/>
                  </a:lnTo>
                  <a:lnTo>
                    <a:pt x="8768270" y="6092253"/>
                  </a:lnTo>
                  <a:lnTo>
                    <a:pt x="8788463" y="6078639"/>
                  </a:lnTo>
                  <a:lnTo>
                    <a:pt x="8793048" y="6071832"/>
                  </a:lnTo>
                  <a:lnTo>
                    <a:pt x="8802065" y="6058459"/>
                  </a:lnTo>
                  <a:lnTo>
                    <a:pt x="8807069" y="6033732"/>
                  </a:lnTo>
                  <a:lnTo>
                    <a:pt x="8807069" y="63500"/>
                  </a:lnTo>
                  <a:close/>
                </a:path>
              </a:pathLst>
            </a:custGeom>
            <a:solidFill>
              <a:srgbClr val="4040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68859" y="152412"/>
              <a:ext cx="8661654" cy="594347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2057400" y="1500187"/>
            <a:ext cx="6667500" cy="50006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0" y="2133600"/>
            <a:ext cx="1905000" cy="4349268"/>
          </a:xfrm>
          <a:prstGeom prst="rect">
            <a:avLst/>
          </a:prstGeom>
          <a:ln w="9525">
            <a:solidFill>
              <a:srgbClr val="BEBEBE"/>
            </a:solidFill>
          </a:ln>
        </p:spPr>
        <p:txBody>
          <a:bodyPr vert="horz" wrap="square" lIns="0" tIns="40005" rIns="0" bIns="0" rtlCol="0">
            <a:spAutoFit/>
          </a:bodyPr>
          <a:lstStyle/>
          <a:p>
            <a:pPr marR="83185" algn="l" rtl="1">
              <a:lnSpc>
                <a:spcPct val="100000"/>
              </a:lnSpc>
              <a:spcBef>
                <a:spcPts val="315"/>
              </a:spcBef>
            </a:pPr>
            <a:r>
              <a:rPr sz="2400" spc="-10" dirty="0">
                <a:latin typeface="Arial"/>
                <a:cs typeface="Arial"/>
              </a:rPr>
              <a:t>2019</a:t>
            </a:r>
            <a:endParaRPr sz="2400" dirty="0">
              <a:latin typeface="Arial"/>
              <a:cs typeface="Arial"/>
            </a:endParaRPr>
          </a:p>
          <a:p>
            <a:pPr marL="447040" marR="84455" indent="389890" algn="l" rtl="1">
              <a:lnSpc>
                <a:spcPct val="100000"/>
              </a:lnSpc>
            </a:pPr>
            <a:r>
              <a:rPr lang="en-US" sz="1600" dirty="0">
                <a:latin typeface="Arial"/>
                <a:cs typeface="Arial"/>
              </a:rPr>
              <a:t>As part of the assessments for the creation of the Innovation Quarter, the focus is on collaborative work - the city, the university, the hospital, the industry and the Ministry of Defense. 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228600"/>
            <a:ext cx="9144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 smtClean="0">
                <a:latin typeface="Arial" pitchFamily="34" charset="0"/>
                <a:cs typeface="Arial" pitchFamily="34" charset="0"/>
              </a:rPr>
              <a:t>‘</a:t>
            </a:r>
            <a:r>
              <a:rPr lang="en-US" sz="2500" dirty="0" err="1" smtClean="0">
                <a:latin typeface="Arial" pitchFamily="34" charset="0"/>
                <a:cs typeface="Arial" pitchFamily="34" charset="0"/>
              </a:rPr>
              <a:t>Sorkoa</a:t>
            </a:r>
            <a:r>
              <a:rPr lang="en-US" sz="2500" dirty="0" smtClean="0">
                <a:latin typeface="Arial" pitchFamily="34" charset="0"/>
                <a:cs typeface="Arial" pitchFamily="34" charset="0"/>
              </a:rPr>
              <a:t>’ Medical Center maintains a research center connected with the Innovation Quarter of the City of </a:t>
            </a:r>
            <a:r>
              <a:rPr lang="en-US" sz="2500" dirty="0" err="1" smtClean="0">
                <a:latin typeface="Arial" pitchFamily="34" charset="0"/>
                <a:cs typeface="Arial" pitchFamily="34" charset="0"/>
              </a:rPr>
              <a:t>Be’er</a:t>
            </a:r>
            <a:r>
              <a:rPr lang="en-US" sz="25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 smtClean="0">
                <a:latin typeface="Arial" pitchFamily="34" charset="0"/>
                <a:cs typeface="Arial" pitchFamily="34" charset="0"/>
              </a:rPr>
              <a:t>Sheva</a:t>
            </a:r>
            <a:endParaRPr lang="en-US" sz="25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9144000" y="0"/>
                </a:moveTo>
                <a:lnTo>
                  <a:pt x="0" y="0"/>
                </a:lnTo>
                <a:lnTo>
                  <a:pt x="0" y="6858000"/>
                </a:lnTo>
                <a:lnTo>
                  <a:pt x="9144000" y="6858000"/>
                </a:lnTo>
                <a:lnTo>
                  <a:pt x="9144000" y="0"/>
                </a:lnTo>
                <a:close/>
              </a:path>
            </a:pathLst>
          </a:custGeom>
          <a:solidFill>
            <a:srgbClr val="3E3E3E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0" y="0"/>
            <a:ext cx="4629785" cy="6858000"/>
            <a:chOff x="0" y="0"/>
            <a:chExt cx="4629785" cy="6858000"/>
          </a:xfrm>
        </p:grpSpPr>
        <p:sp>
          <p:nvSpPr>
            <p:cNvPr id="5" name="object 5"/>
            <p:cNvSpPr/>
            <p:nvPr/>
          </p:nvSpPr>
          <p:spPr>
            <a:xfrm>
              <a:off x="0" y="0"/>
              <a:ext cx="4629785" cy="6858000"/>
            </a:xfrm>
            <a:custGeom>
              <a:avLst/>
              <a:gdLst/>
              <a:ahLst/>
              <a:cxnLst/>
              <a:rect l="l" t="t" r="r" b="b"/>
              <a:pathLst>
                <a:path w="4629785" h="6858000">
                  <a:moveTo>
                    <a:pt x="4577842" y="0"/>
                  </a:moveTo>
                  <a:lnTo>
                    <a:pt x="0" y="0"/>
                  </a:lnTo>
                  <a:lnTo>
                    <a:pt x="0" y="6857999"/>
                  </a:lnTo>
                  <a:lnTo>
                    <a:pt x="2073656" y="6857999"/>
                  </a:lnTo>
                  <a:lnTo>
                    <a:pt x="2172462" y="6782205"/>
                  </a:lnTo>
                  <a:lnTo>
                    <a:pt x="2205606" y="6755122"/>
                  </a:lnTo>
                  <a:lnTo>
                    <a:pt x="2238582" y="6727713"/>
                  </a:lnTo>
                  <a:lnTo>
                    <a:pt x="2271391" y="6699980"/>
                  </a:lnTo>
                  <a:lnTo>
                    <a:pt x="2304030" y="6671924"/>
                  </a:lnTo>
                  <a:lnTo>
                    <a:pt x="2336498" y="6643546"/>
                  </a:lnTo>
                  <a:lnTo>
                    <a:pt x="2368793" y="6614850"/>
                  </a:lnTo>
                  <a:lnTo>
                    <a:pt x="2400916" y="6585836"/>
                  </a:lnTo>
                  <a:lnTo>
                    <a:pt x="2432863" y="6556506"/>
                  </a:lnTo>
                  <a:lnTo>
                    <a:pt x="2464634" y="6526861"/>
                  </a:lnTo>
                  <a:lnTo>
                    <a:pt x="2496229" y="6496904"/>
                  </a:lnTo>
                  <a:lnTo>
                    <a:pt x="2527644" y="6466636"/>
                  </a:lnTo>
                  <a:lnTo>
                    <a:pt x="2558880" y="6436058"/>
                  </a:lnTo>
                  <a:lnTo>
                    <a:pt x="2589935" y="6405173"/>
                  </a:lnTo>
                  <a:lnTo>
                    <a:pt x="2620808" y="6373983"/>
                  </a:lnTo>
                  <a:lnTo>
                    <a:pt x="2651497" y="6342487"/>
                  </a:lnTo>
                  <a:lnTo>
                    <a:pt x="2682001" y="6310690"/>
                  </a:lnTo>
                  <a:lnTo>
                    <a:pt x="2712319" y="6278591"/>
                  </a:lnTo>
                  <a:lnTo>
                    <a:pt x="2742450" y="6246194"/>
                  </a:lnTo>
                  <a:lnTo>
                    <a:pt x="2772392" y="6213498"/>
                  </a:lnTo>
                  <a:lnTo>
                    <a:pt x="2802144" y="6180507"/>
                  </a:lnTo>
                  <a:lnTo>
                    <a:pt x="2831706" y="6147222"/>
                  </a:lnTo>
                  <a:lnTo>
                    <a:pt x="2861074" y="6113645"/>
                  </a:lnTo>
                  <a:lnTo>
                    <a:pt x="2890249" y="6079777"/>
                  </a:lnTo>
                  <a:lnTo>
                    <a:pt x="2919230" y="6045619"/>
                  </a:lnTo>
                  <a:lnTo>
                    <a:pt x="2948014" y="6011174"/>
                  </a:lnTo>
                  <a:lnTo>
                    <a:pt x="2976600" y="5976444"/>
                  </a:lnTo>
                  <a:lnTo>
                    <a:pt x="3004988" y="5941429"/>
                  </a:lnTo>
                  <a:lnTo>
                    <a:pt x="3033176" y="5906133"/>
                  </a:lnTo>
                  <a:lnTo>
                    <a:pt x="3061162" y="5870555"/>
                  </a:lnTo>
                  <a:lnTo>
                    <a:pt x="3088947" y="5834699"/>
                  </a:lnTo>
                  <a:lnTo>
                    <a:pt x="3116527" y="5798565"/>
                  </a:lnTo>
                  <a:lnTo>
                    <a:pt x="3143902" y="5762155"/>
                  </a:lnTo>
                  <a:lnTo>
                    <a:pt x="3171071" y="5725472"/>
                  </a:lnTo>
                  <a:lnTo>
                    <a:pt x="3198033" y="5688517"/>
                  </a:lnTo>
                  <a:lnTo>
                    <a:pt x="3224786" y="5651290"/>
                  </a:lnTo>
                  <a:lnTo>
                    <a:pt x="3251328" y="5613795"/>
                  </a:lnTo>
                  <a:lnTo>
                    <a:pt x="3277660" y="5576033"/>
                  </a:lnTo>
                  <a:lnTo>
                    <a:pt x="3303778" y="5538005"/>
                  </a:lnTo>
                  <a:lnTo>
                    <a:pt x="3329683" y="5499714"/>
                  </a:lnTo>
                  <a:lnTo>
                    <a:pt x="3355373" y="5461160"/>
                  </a:lnTo>
                  <a:lnTo>
                    <a:pt x="3380846" y="5422346"/>
                  </a:lnTo>
                  <a:lnTo>
                    <a:pt x="3406102" y="5383273"/>
                  </a:lnTo>
                  <a:lnTo>
                    <a:pt x="3431139" y="5343943"/>
                  </a:lnTo>
                  <a:lnTo>
                    <a:pt x="3455955" y="5304358"/>
                  </a:lnTo>
                  <a:lnTo>
                    <a:pt x="3480551" y="5264518"/>
                  </a:lnTo>
                  <a:lnTo>
                    <a:pt x="3504923" y="5224427"/>
                  </a:lnTo>
                  <a:lnTo>
                    <a:pt x="3529072" y="5184086"/>
                  </a:lnTo>
                  <a:lnTo>
                    <a:pt x="3552995" y="5143495"/>
                  </a:lnTo>
                  <a:lnTo>
                    <a:pt x="3576692" y="5102658"/>
                  </a:lnTo>
                  <a:lnTo>
                    <a:pt x="3600161" y="5061576"/>
                  </a:lnTo>
                  <a:lnTo>
                    <a:pt x="3623401" y="5020249"/>
                  </a:lnTo>
                  <a:lnTo>
                    <a:pt x="3646411" y="4978681"/>
                  </a:lnTo>
                  <a:lnTo>
                    <a:pt x="3669190" y="4936873"/>
                  </a:lnTo>
                  <a:lnTo>
                    <a:pt x="3691735" y="4894826"/>
                  </a:lnTo>
                  <a:lnTo>
                    <a:pt x="3714047" y="4852542"/>
                  </a:lnTo>
                  <a:lnTo>
                    <a:pt x="3736123" y="4810023"/>
                  </a:lnTo>
                  <a:lnTo>
                    <a:pt x="3757962" y="4767270"/>
                  </a:lnTo>
                  <a:lnTo>
                    <a:pt x="3779564" y="4724285"/>
                  </a:lnTo>
                  <a:lnTo>
                    <a:pt x="3800927" y="4681071"/>
                  </a:lnTo>
                  <a:lnTo>
                    <a:pt x="3822049" y="4637628"/>
                  </a:lnTo>
                  <a:lnTo>
                    <a:pt x="3842930" y="4593958"/>
                  </a:lnTo>
                  <a:lnTo>
                    <a:pt x="3863568" y="4550062"/>
                  </a:lnTo>
                  <a:lnTo>
                    <a:pt x="3883961" y="4505944"/>
                  </a:lnTo>
                  <a:lnTo>
                    <a:pt x="3904110" y="4461604"/>
                  </a:lnTo>
                  <a:lnTo>
                    <a:pt x="3924011" y="4417043"/>
                  </a:lnTo>
                  <a:lnTo>
                    <a:pt x="3943665" y="4372265"/>
                  </a:lnTo>
                  <a:lnTo>
                    <a:pt x="3963069" y="4327269"/>
                  </a:lnTo>
                  <a:lnTo>
                    <a:pt x="3982223" y="4282059"/>
                  </a:lnTo>
                  <a:lnTo>
                    <a:pt x="4001126" y="4236635"/>
                  </a:lnTo>
                  <a:lnTo>
                    <a:pt x="4019775" y="4190999"/>
                  </a:lnTo>
                  <a:lnTo>
                    <a:pt x="4038170" y="4145154"/>
                  </a:lnTo>
                  <a:lnTo>
                    <a:pt x="4056310" y="4099100"/>
                  </a:lnTo>
                  <a:lnTo>
                    <a:pt x="4074192" y="4052840"/>
                  </a:lnTo>
                  <a:lnTo>
                    <a:pt x="4091817" y="4006375"/>
                  </a:lnTo>
                  <a:lnTo>
                    <a:pt x="4109182" y="3959706"/>
                  </a:lnTo>
                  <a:lnTo>
                    <a:pt x="4126287" y="3912836"/>
                  </a:lnTo>
                  <a:lnTo>
                    <a:pt x="4143130" y="3865766"/>
                  </a:lnTo>
                  <a:lnTo>
                    <a:pt x="4159710" y="3818498"/>
                  </a:lnTo>
                  <a:lnTo>
                    <a:pt x="4176026" y="3771033"/>
                  </a:lnTo>
                  <a:lnTo>
                    <a:pt x="4192076" y="3723374"/>
                  </a:lnTo>
                  <a:lnTo>
                    <a:pt x="4207859" y="3675521"/>
                  </a:lnTo>
                  <a:lnTo>
                    <a:pt x="4223374" y="3627477"/>
                  </a:lnTo>
                  <a:lnTo>
                    <a:pt x="4238620" y="3579244"/>
                  </a:lnTo>
                  <a:lnTo>
                    <a:pt x="4253595" y="3530822"/>
                  </a:lnTo>
                  <a:lnTo>
                    <a:pt x="4268298" y="3482213"/>
                  </a:lnTo>
                  <a:lnTo>
                    <a:pt x="4282728" y="3433420"/>
                  </a:lnTo>
                  <a:lnTo>
                    <a:pt x="4296883" y="3384444"/>
                  </a:lnTo>
                  <a:lnTo>
                    <a:pt x="4310763" y="3335287"/>
                  </a:lnTo>
                  <a:lnTo>
                    <a:pt x="4324366" y="3285950"/>
                  </a:lnTo>
                  <a:lnTo>
                    <a:pt x="4337690" y="3236435"/>
                  </a:lnTo>
                  <a:lnTo>
                    <a:pt x="4350735" y="3186743"/>
                  </a:lnTo>
                  <a:lnTo>
                    <a:pt x="4363499" y="3136877"/>
                  </a:lnTo>
                  <a:lnTo>
                    <a:pt x="4375982" y="3086838"/>
                  </a:lnTo>
                  <a:lnTo>
                    <a:pt x="4388181" y="3036628"/>
                  </a:lnTo>
                  <a:lnTo>
                    <a:pt x="4400095" y="2986248"/>
                  </a:lnTo>
                  <a:lnTo>
                    <a:pt x="4411724" y="2935700"/>
                  </a:lnTo>
                  <a:lnTo>
                    <a:pt x="4423065" y="2884986"/>
                  </a:lnTo>
                  <a:lnTo>
                    <a:pt x="4434119" y="2834108"/>
                  </a:lnTo>
                  <a:lnTo>
                    <a:pt x="4444882" y="2783067"/>
                  </a:lnTo>
                  <a:lnTo>
                    <a:pt x="4455355" y="2731864"/>
                  </a:lnTo>
                  <a:lnTo>
                    <a:pt x="4465536" y="2680502"/>
                  </a:lnTo>
                  <a:lnTo>
                    <a:pt x="4475423" y="2628983"/>
                  </a:lnTo>
                  <a:lnTo>
                    <a:pt x="4485016" y="2577307"/>
                  </a:lnTo>
                  <a:lnTo>
                    <a:pt x="4494313" y="2525476"/>
                  </a:lnTo>
                  <a:lnTo>
                    <a:pt x="4503313" y="2473493"/>
                  </a:lnTo>
                  <a:lnTo>
                    <a:pt x="4512014" y="2421359"/>
                  </a:lnTo>
                  <a:lnTo>
                    <a:pt x="4520415" y="2369076"/>
                  </a:lnTo>
                  <a:lnTo>
                    <a:pt x="4528516" y="2316645"/>
                  </a:lnTo>
                  <a:lnTo>
                    <a:pt x="4536314" y="2264067"/>
                  </a:lnTo>
                  <a:lnTo>
                    <a:pt x="4543809" y="2211346"/>
                  </a:lnTo>
                  <a:lnTo>
                    <a:pt x="4550999" y="2158482"/>
                  </a:lnTo>
                  <a:lnTo>
                    <a:pt x="4557883" y="2105477"/>
                  </a:lnTo>
                  <a:lnTo>
                    <a:pt x="4564460" y="2052332"/>
                  </a:lnTo>
                  <a:lnTo>
                    <a:pt x="4570729" y="1999050"/>
                  </a:lnTo>
                  <a:lnTo>
                    <a:pt x="4576687" y="1945632"/>
                  </a:lnTo>
                  <a:lnTo>
                    <a:pt x="4582335" y="1892080"/>
                  </a:lnTo>
                  <a:lnTo>
                    <a:pt x="4587670" y="1838395"/>
                  </a:lnTo>
                  <a:lnTo>
                    <a:pt x="4592692" y="1784580"/>
                  </a:lnTo>
                  <a:lnTo>
                    <a:pt x="4597399" y="1730635"/>
                  </a:lnTo>
                  <a:lnTo>
                    <a:pt x="4601790" y="1676563"/>
                  </a:lnTo>
                  <a:lnTo>
                    <a:pt x="4605863" y="1622365"/>
                  </a:lnTo>
                  <a:lnTo>
                    <a:pt x="4609618" y="1568042"/>
                  </a:lnTo>
                  <a:lnTo>
                    <a:pt x="4613053" y="1513598"/>
                  </a:lnTo>
                  <a:lnTo>
                    <a:pt x="4616166" y="1459032"/>
                  </a:lnTo>
                  <a:lnTo>
                    <a:pt x="4618958" y="1404348"/>
                  </a:lnTo>
                  <a:lnTo>
                    <a:pt x="4621425" y="1349546"/>
                  </a:lnTo>
                  <a:lnTo>
                    <a:pt x="4623568" y="1294628"/>
                  </a:lnTo>
                  <a:lnTo>
                    <a:pt x="4625385" y="1239597"/>
                  </a:lnTo>
                  <a:lnTo>
                    <a:pt x="4626874" y="1184453"/>
                  </a:lnTo>
                  <a:lnTo>
                    <a:pt x="4628034" y="1129198"/>
                  </a:lnTo>
                  <a:lnTo>
                    <a:pt x="4628865" y="1073834"/>
                  </a:lnTo>
                  <a:lnTo>
                    <a:pt x="4629364" y="1018363"/>
                  </a:lnTo>
                  <a:lnTo>
                    <a:pt x="4629531" y="962787"/>
                  </a:lnTo>
                  <a:lnTo>
                    <a:pt x="4629395" y="912510"/>
                  </a:lnTo>
                  <a:lnTo>
                    <a:pt x="4628987" y="862320"/>
                  </a:lnTo>
                  <a:lnTo>
                    <a:pt x="4628310" y="812217"/>
                  </a:lnTo>
                  <a:lnTo>
                    <a:pt x="4627362" y="762203"/>
                  </a:lnTo>
                  <a:lnTo>
                    <a:pt x="4626146" y="712277"/>
                  </a:lnTo>
                  <a:lnTo>
                    <a:pt x="4624662" y="662441"/>
                  </a:lnTo>
                  <a:lnTo>
                    <a:pt x="4622911" y="612695"/>
                  </a:lnTo>
                  <a:lnTo>
                    <a:pt x="4620893" y="563041"/>
                  </a:lnTo>
                  <a:lnTo>
                    <a:pt x="4618610" y="513479"/>
                  </a:lnTo>
                  <a:lnTo>
                    <a:pt x="4616062" y="464010"/>
                  </a:lnTo>
                  <a:lnTo>
                    <a:pt x="4613251" y="414635"/>
                  </a:lnTo>
                  <a:lnTo>
                    <a:pt x="4610176" y="365354"/>
                  </a:lnTo>
                  <a:lnTo>
                    <a:pt x="4606840" y="316169"/>
                  </a:lnTo>
                  <a:lnTo>
                    <a:pt x="4603242" y="267080"/>
                  </a:lnTo>
                  <a:lnTo>
                    <a:pt x="4577842" y="0"/>
                  </a:lnTo>
                  <a:close/>
                </a:path>
              </a:pathLst>
            </a:custGeom>
            <a:solidFill>
              <a:srgbClr val="FFFFFF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0" y="57"/>
              <a:ext cx="4518131" cy="685787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3657600" y="1981200"/>
            <a:ext cx="5257800" cy="2654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52525">
              <a:lnSpc>
                <a:spcPct val="100000"/>
              </a:lnSpc>
              <a:spcBef>
                <a:spcPts val="95"/>
              </a:spcBef>
            </a:pPr>
            <a:r>
              <a:rPr lang="en-US" sz="2400" b="1" spc="-10" dirty="0" smtClean="0">
                <a:solidFill>
                  <a:srgbClr val="FFFFFF"/>
                </a:solidFill>
                <a:latin typeface="Arial"/>
                <a:cs typeface="Arial"/>
              </a:rPr>
              <a:t>The year is 2030</a:t>
            </a:r>
          </a:p>
          <a:p>
            <a:pPr marL="1152525">
              <a:lnSpc>
                <a:spcPct val="100000"/>
              </a:lnSpc>
              <a:spcBef>
                <a:spcPts val="95"/>
              </a:spcBef>
            </a:pPr>
            <a:endParaRPr lang="en-US" sz="2400" b="1" spc="-10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pPr marL="1152525">
              <a:lnSpc>
                <a:spcPct val="100000"/>
              </a:lnSpc>
              <a:spcBef>
                <a:spcPts val="95"/>
              </a:spcBef>
            </a:pPr>
            <a:r>
              <a:rPr lang="en-US" sz="2400" b="1" spc="-10" dirty="0" smtClean="0">
                <a:solidFill>
                  <a:srgbClr val="FFFFFF"/>
                </a:solidFill>
                <a:latin typeface="Arial"/>
                <a:cs typeface="Arial"/>
              </a:rPr>
              <a:t>A photo taken by a drone is received. It depicts the Negev area – </a:t>
            </a:r>
          </a:p>
          <a:p>
            <a:pPr marL="1152525">
              <a:lnSpc>
                <a:spcPct val="100000"/>
              </a:lnSpc>
              <a:spcBef>
                <a:spcPts val="95"/>
              </a:spcBef>
            </a:pPr>
            <a:r>
              <a:rPr lang="en-US" sz="2400" b="1" spc="-10" dirty="0" err="1" smtClean="0">
                <a:solidFill>
                  <a:srgbClr val="FFFFFF"/>
                </a:solidFill>
                <a:latin typeface="Arial"/>
                <a:cs typeface="Arial"/>
              </a:rPr>
              <a:t>Be’er</a:t>
            </a:r>
            <a:r>
              <a:rPr lang="en-US" sz="2400" b="1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2400" b="1" spc="-10" dirty="0" err="1" smtClean="0">
                <a:solidFill>
                  <a:srgbClr val="FFFFFF"/>
                </a:solidFill>
                <a:latin typeface="Arial"/>
                <a:cs typeface="Arial"/>
              </a:rPr>
              <a:t>Sheva</a:t>
            </a:r>
            <a:r>
              <a:rPr lang="en-US" sz="2400" b="1" spc="-10" dirty="0" smtClean="0">
                <a:solidFill>
                  <a:srgbClr val="FFFFFF"/>
                </a:solidFill>
                <a:latin typeface="Arial"/>
                <a:cs typeface="Arial"/>
              </a:rPr>
              <a:t> Metropolis</a:t>
            </a:r>
            <a:endParaRPr lang="en-US" sz="2400" b="1" dirty="0" smtClean="0">
              <a:latin typeface="Arial"/>
              <a:cs typeface="Arial"/>
            </a:endParaRPr>
          </a:p>
          <a:p>
            <a:endParaRPr lang="en-US" sz="2000" b="1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89166" y="257683"/>
            <a:ext cx="3376295" cy="6306820"/>
            <a:chOff x="189166" y="257683"/>
            <a:chExt cx="3376295" cy="6306820"/>
          </a:xfrm>
        </p:grpSpPr>
        <p:sp>
          <p:nvSpPr>
            <p:cNvPr id="3" name="object 3"/>
            <p:cNvSpPr/>
            <p:nvPr/>
          </p:nvSpPr>
          <p:spPr>
            <a:xfrm>
              <a:off x="252666" y="321157"/>
              <a:ext cx="3249295" cy="6179820"/>
            </a:xfrm>
            <a:custGeom>
              <a:avLst/>
              <a:gdLst/>
              <a:ahLst/>
              <a:cxnLst/>
              <a:rect l="l" t="t" r="r" b="b"/>
              <a:pathLst>
                <a:path w="3249295" h="6179820">
                  <a:moveTo>
                    <a:pt x="3249168" y="0"/>
                  </a:moveTo>
                  <a:lnTo>
                    <a:pt x="0" y="0"/>
                  </a:lnTo>
                  <a:lnTo>
                    <a:pt x="0" y="6179566"/>
                  </a:lnTo>
                  <a:lnTo>
                    <a:pt x="3249168" y="6179566"/>
                  </a:lnTo>
                  <a:lnTo>
                    <a:pt x="3249168" y="0"/>
                  </a:lnTo>
                  <a:close/>
                </a:path>
              </a:pathLst>
            </a:custGeom>
            <a:solidFill>
              <a:srgbClr val="404040">
                <a:alpha val="89802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89166" y="257683"/>
              <a:ext cx="3376295" cy="6306820"/>
            </a:xfrm>
            <a:custGeom>
              <a:avLst/>
              <a:gdLst/>
              <a:ahLst/>
              <a:cxnLst/>
              <a:rect l="l" t="t" r="r" b="b"/>
              <a:pathLst>
                <a:path w="3376295" h="6306820">
                  <a:moveTo>
                    <a:pt x="3312731" y="0"/>
                  </a:moveTo>
                  <a:lnTo>
                    <a:pt x="63500" y="0"/>
                  </a:lnTo>
                  <a:lnTo>
                    <a:pt x="38779" y="4992"/>
                  </a:lnTo>
                  <a:lnTo>
                    <a:pt x="18595" y="18605"/>
                  </a:lnTo>
                  <a:lnTo>
                    <a:pt x="4989" y="38790"/>
                  </a:lnTo>
                  <a:lnTo>
                    <a:pt x="0" y="63500"/>
                  </a:lnTo>
                  <a:lnTo>
                    <a:pt x="0" y="6243040"/>
                  </a:lnTo>
                  <a:lnTo>
                    <a:pt x="4989" y="6267760"/>
                  </a:lnTo>
                  <a:lnTo>
                    <a:pt x="18595" y="6287944"/>
                  </a:lnTo>
                  <a:lnTo>
                    <a:pt x="38779" y="6301551"/>
                  </a:lnTo>
                  <a:lnTo>
                    <a:pt x="63500" y="6306540"/>
                  </a:lnTo>
                  <a:lnTo>
                    <a:pt x="3312731" y="6306540"/>
                  </a:lnTo>
                  <a:lnTo>
                    <a:pt x="3337440" y="6301551"/>
                  </a:lnTo>
                  <a:lnTo>
                    <a:pt x="3357626" y="6287944"/>
                  </a:lnTo>
                  <a:lnTo>
                    <a:pt x="3362214" y="6281140"/>
                  </a:lnTo>
                  <a:lnTo>
                    <a:pt x="63500" y="6281140"/>
                  </a:lnTo>
                  <a:lnTo>
                    <a:pt x="48668" y="6278146"/>
                  </a:lnTo>
                  <a:lnTo>
                    <a:pt x="36558" y="6269982"/>
                  </a:lnTo>
                  <a:lnTo>
                    <a:pt x="28393" y="6257871"/>
                  </a:lnTo>
                  <a:lnTo>
                    <a:pt x="25400" y="6243040"/>
                  </a:lnTo>
                  <a:lnTo>
                    <a:pt x="25400" y="63500"/>
                  </a:lnTo>
                  <a:lnTo>
                    <a:pt x="28393" y="48652"/>
                  </a:lnTo>
                  <a:lnTo>
                    <a:pt x="36558" y="36544"/>
                  </a:lnTo>
                  <a:lnTo>
                    <a:pt x="48668" y="28388"/>
                  </a:lnTo>
                  <a:lnTo>
                    <a:pt x="63500" y="25400"/>
                  </a:lnTo>
                  <a:lnTo>
                    <a:pt x="3362208" y="25400"/>
                  </a:lnTo>
                  <a:lnTo>
                    <a:pt x="3357626" y="18605"/>
                  </a:lnTo>
                  <a:lnTo>
                    <a:pt x="3337440" y="4992"/>
                  </a:lnTo>
                  <a:lnTo>
                    <a:pt x="3312731" y="0"/>
                  </a:lnTo>
                  <a:close/>
                </a:path>
                <a:path w="3376295" h="6306820">
                  <a:moveTo>
                    <a:pt x="3362208" y="25400"/>
                  </a:moveTo>
                  <a:lnTo>
                    <a:pt x="3312731" y="25400"/>
                  </a:lnTo>
                  <a:lnTo>
                    <a:pt x="3327578" y="28388"/>
                  </a:lnTo>
                  <a:lnTo>
                    <a:pt x="3339687" y="36544"/>
                  </a:lnTo>
                  <a:lnTo>
                    <a:pt x="3347843" y="48652"/>
                  </a:lnTo>
                  <a:lnTo>
                    <a:pt x="3350831" y="63500"/>
                  </a:lnTo>
                  <a:lnTo>
                    <a:pt x="3350831" y="6243040"/>
                  </a:lnTo>
                  <a:lnTo>
                    <a:pt x="3347843" y="6257871"/>
                  </a:lnTo>
                  <a:lnTo>
                    <a:pt x="3339687" y="6269982"/>
                  </a:lnTo>
                  <a:lnTo>
                    <a:pt x="3327578" y="6278146"/>
                  </a:lnTo>
                  <a:lnTo>
                    <a:pt x="3312731" y="6281140"/>
                  </a:lnTo>
                  <a:lnTo>
                    <a:pt x="3362214" y="6281140"/>
                  </a:lnTo>
                  <a:lnTo>
                    <a:pt x="3371238" y="6267760"/>
                  </a:lnTo>
                  <a:lnTo>
                    <a:pt x="3376231" y="6243040"/>
                  </a:lnTo>
                  <a:lnTo>
                    <a:pt x="3376231" y="63500"/>
                  </a:lnTo>
                  <a:lnTo>
                    <a:pt x="3371238" y="38790"/>
                  </a:lnTo>
                  <a:lnTo>
                    <a:pt x="3362208" y="25400"/>
                  </a:lnTo>
                  <a:close/>
                </a:path>
                <a:path w="3376295" h="6306820">
                  <a:moveTo>
                    <a:pt x="3319716" y="50800"/>
                  </a:moveTo>
                  <a:lnTo>
                    <a:pt x="56476" y="50800"/>
                  </a:lnTo>
                  <a:lnTo>
                    <a:pt x="50800" y="56515"/>
                  </a:lnTo>
                  <a:lnTo>
                    <a:pt x="50800" y="6250063"/>
                  </a:lnTo>
                  <a:lnTo>
                    <a:pt x="56476" y="6255740"/>
                  </a:lnTo>
                  <a:lnTo>
                    <a:pt x="3319716" y="6255740"/>
                  </a:lnTo>
                  <a:lnTo>
                    <a:pt x="3325431" y="6250063"/>
                  </a:lnTo>
                  <a:lnTo>
                    <a:pt x="3325431" y="6179540"/>
                  </a:lnTo>
                  <a:lnTo>
                    <a:pt x="127000" y="6179540"/>
                  </a:lnTo>
                  <a:lnTo>
                    <a:pt x="127000" y="127000"/>
                  </a:lnTo>
                  <a:lnTo>
                    <a:pt x="3325431" y="127000"/>
                  </a:lnTo>
                  <a:lnTo>
                    <a:pt x="3325431" y="56515"/>
                  </a:lnTo>
                  <a:lnTo>
                    <a:pt x="3319716" y="50800"/>
                  </a:lnTo>
                  <a:close/>
                </a:path>
                <a:path w="3376295" h="6306820">
                  <a:moveTo>
                    <a:pt x="3325431" y="127000"/>
                  </a:moveTo>
                  <a:lnTo>
                    <a:pt x="3249231" y="127000"/>
                  </a:lnTo>
                  <a:lnTo>
                    <a:pt x="3249231" y="6179540"/>
                  </a:lnTo>
                  <a:lnTo>
                    <a:pt x="3325431" y="6179540"/>
                  </a:lnTo>
                  <a:lnTo>
                    <a:pt x="3325431" y="127000"/>
                  </a:lnTo>
                  <a:close/>
                </a:path>
              </a:pathLst>
            </a:custGeom>
            <a:solidFill>
              <a:srgbClr val="585858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57200" y="624027"/>
            <a:ext cx="2819399" cy="2727798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12065" marR="5080" indent="635" algn="ctr">
              <a:lnSpc>
                <a:spcPct val="90000"/>
              </a:lnSpc>
              <a:spcBef>
                <a:spcPts val="535"/>
              </a:spcBef>
            </a:pPr>
            <a:r>
              <a:rPr lang="en-US" sz="3200" spc="-5" dirty="0" smtClean="0"/>
              <a:t>Specialist Doctors can also be seen at the New Shimon Peres </a:t>
            </a:r>
            <a:r>
              <a:rPr lang="en-US" sz="3200" spc="-5" dirty="0" smtClean="0"/>
              <a:t>Medical Center</a:t>
            </a:r>
            <a:endParaRPr sz="3200" dirty="0">
              <a:latin typeface="Trebuchet MS"/>
              <a:cs typeface="Trebuchet M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893343" y="3910329"/>
            <a:ext cx="1940560" cy="0"/>
          </a:xfrm>
          <a:custGeom>
            <a:avLst/>
            <a:gdLst/>
            <a:ahLst/>
            <a:cxnLst/>
            <a:rect l="l" t="t" r="r" b="b"/>
            <a:pathLst>
              <a:path w="1940560">
                <a:moveTo>
                  <a:pt x="0" y="0"/>
                </a:moveTo>
                <a:lnTo>
                  <a:pt x="1940153" y="0"/>
                </a:lnTo>
              </a:path>
            </a:pathLst>
          </a:custGeom>
          <a:ln w="2222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865371" y="648182"/>
            <a:ext cx="4915154" cy="556958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304800" y="4419600"/>
            <a:ext cx="2992120" cy="1741502"/>
          </a:xfrm>
          <a:prstGeom prst="rect">
            <a:avLst/>
          </a:prstGeom>
          <a:solidFill>
            <a:schemeClr val="tx1">
              <a:lumMod val="65000"/>
              <a:lumOff val="35000"/>
              <a:alpha val="89802"/>
            </a:schemeClr>
          </a:solidFill>
          <a:ln w="9525">
            <a:solidFill>
              <a:srgbClr val="BEBEBE"/>
            </a:solidFill>
          </a:ln>
        </p:spPr>
        <p:txBody>
          <a:bodyPr vert="horz" wrap="square" lIns="0" tIns="40640" rIns="0" bIns="0" rtlCol="0">
            <a:spAutoFit/>
          </a:bodyPr>
          <a:lstStyle/>
          <a:p>
            <a:pPr marR="81915" algn="l" rtl="1">
              <a:lnSpc>
                <a:spcPct val="100000"/>
              </a:lnSpc>
              <a:spcBef>
                <a:spcPts val="320"/>
              </a:spcBef>
            </a:pP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2019</a:t>
            </a:r>
          </a:p>
          <a:p>
            <a:pPr marR="81915" algn="l" rtl="1">
              <a:lnSpc>
                <a:spcPct val="100000"/>
              </a:lnSpc>
              <a:spcBef>
                <a:spcPts val="320"/>
              </a:spcBef>
            </a:pP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As </a:t>
            </a: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part of a 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government </a:t>
            </a: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decision of 2025, it was decided to establish another 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medical center in </a:t>
            </a: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the city of </a:t>
            </a:r>
            <a:r>
              <a:rPr lang="en-US" dirty="0" err="1" smtClean="0">
                <a:solidFill>
                  <a:schemeClr val="bg1"/>
                </a:solidFill>
                <a:latin typeface="Arial"/>
                <a:cs typeface="Arial"/>
              </a:rPr>
              <a:t>Be’er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/>
                <a:cs typeface="Arial"/>
              </a:rPr>
              <a:t>Sheva</a:t>
            </a:r>
            <a:endParaRPr sz="1800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9144000" y="0"/>
                </a:moveTo>
                <a:lnTo>
                  <a:pt x="0" y="0"/>
                </a:lnTo>
                <a:lnTo>
                  <a:pt x="0" y="6858000"/>
                </a:lnTo>
                <a:lnTo>
                  <a:pt x="9144000" y="6858000"/>
                </a:lnTo>
                <a:lnTo>
                  <a:pt x="9144000" y="0"/>
                </a:lnTo>
                <a:close/>
              </a:path>
            </a:pathLst>
          </a:custGeom>
          <a:solidFill>
            <a:srgbClr val="A6A6A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345059" y="467359"/>
            <a:ext cx="8454390" cy="5923280"/>
            <a:chOff x="345059" y="467359"/>
            <a:chExt cx="8454390" cy="5923280"/>
          </a:xfrm>
        </p:grpSpPr>
        <p:sp>
          <p:nvSpPr>
            <p:cNvPr id="4" name="object 4"/>
            <p:cNvSpPr/>
            <p:nvPr/>
          </p:nvSpPr>
          <p:spPr>
            <a:xfrm>
              <a:off x="357759" y="480059"/>
              <a:ext cx="8428990" cy="5897880"/>
            </a:xfrm>
            <a:custGeom>
              <a:avLst/>
              <a:gdLst/>
              <a:ahLst/>
              <a:cxnLst/>
              <a:rect l="l" t="t" r="r" b="b"/>
              <a:pathLst>
                <a:path w="8428990" h="5897880">
                  <a:moveTo>
                    <a:pt x="0" y="5897880"/>
                  </a:moveTo>
                  <a:lnTo>
                    <a:pt x="8428482" y="5897880"/>
                  </a:lnTo>
                  <a:lnTo>
                    <a:pt x="8428482" y="0"/>
                  </a:lnTo>
                  <a:lnTo>
                    <a:pt x="0" y="0"/>
                  </a:lnTo>
                  <a:lnTo>
                    <a:pt x="0" y="5897880"/>
                  </a:lnTo>
                  <a:close/>
                </a:path>
              </a:pathLst>
            </a:custGeom>
            <a:ln w="253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82600" y="643420"/>
              <a:ext cx="8178800" cy="5571490"/>
            </a:xfrm>
            <a:custGeom>
              <a:avLst/>
              <a:gdLst/>
              <a:ahLst/>
              <a:cxnLst/>
              <a:rect l="l" t="t" r="r" b="b"/>
              <a:pathLst>
                <a:path w="8178800" h="5571490">
                  <a:moveTo>
                    <a:pt x="8178800" y="0"/>
                  </a:moveTo>
                  <a:lnTo>
                    <a:pt x="0" y="0"/>
                  </a:lnTo>
                  <a:lnTo>
                    <a:pt x="0" y="5571108"/>
                  </a:lnTo>
                  <a:lnTo>
                    <a:pt x="8178800" y="5571108"/>
                  </a:lnTo>
                  <a:lnTo>
                    <a:pt x="81788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40359" y="1676399"/>
              <a:ext cx="7463282" cy="285724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600200" y="851048"/>
            <a:ext cx="5943599" cy="44435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lang="en-US" sz="2800" dirty="0" smtClean="0">
                <a:solidFill>
                  <a:srgbClr val="000000"/>
                </a:solidFill>
              </a:rPr>
              <a:t>The Negev Academy is Expanding</a:t>
            </a:r>
            <a:endParaRPr sz="2800" dirty="0"/>
          </a:p>
        </p:txBody>
      </p:sp>
      <p:sp>
        <p:nvSpPr>
          <p:cNvPr id="8" name="object 8"/>
          <p:cNvSpPr/>
          <p:nvPr/>
        </p:nvSpPr>
        <p:spPr>
          <a:xfrm>
            <a:off x="762000" y="4800600"/>
            <a:ext cx="7467600" cy="1317689"/>
          </a:xfrm>
          <a:custGeom>
            <a:avLst/>
            <a:gdLst/>
            <a:ahLst/>
            <a:cxnLst/>
            <a:rect l="l" t="t" r="r" b="b"/>
            <a:pathLst>
              <a:path w="4495800" h="1477645">
                <a:moveTo>
                  <a:pt x="0" y="1477391"/>
                </a:moveTo>
                <a:lnTo>
                  <a:pt x="4495800" y="1477391"/>
                </a:lnTo>
                <a:lnTo>
                  <a:pt x="4495800" y="0"/>
                </a:lnTo>
                <a:lnTo>
                  <a:pt x="0" y="0"/>
                </a:lnTo>
                <a:lnTo>
                  <a:pt x="0" y="1477391"/>
                </a:lnTo>
                <a:close/>
              </a:path>
            </a:pathLst>
          </a:custGeom>
          <a:ln w="9525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838200" y="4839246"/>
            <a:ext cx="7358914" cy="12567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l" rtl="1">
              <a:lnSpc>
                <a:spcPct val="100000"/>
              </a:lnSpc>
              <a:spcBef>
                <a:spcPts val="100"/>
              </a:spcBef>
            </a:pPr>
            <a:r>
              <a:rPr lang="en-US" sz="1600" spc="-10" dirty="0">
                <a:latin typeface="Arial"/>
                <a:cs typeface="Arial"/>
              </a:rPr>
              <a:t>2019</a:t>
            </a:r>
          </a:p>
          <a:p>
            <a:pPr marR="5080" algn="l" rtl="1">
              <a:lnSpc>
                <a:spcPct val="100000"/>
              </a:lnSpc>
              <a:spcBef>
                <a:spcPts val="100"/>
              </a:spcBef>
            </a:pPr>
            <a:r>
              <a:rPr lang="en-US" sz="1600" spc="-10" dirty="0">
                <a:latin typeface="Arial"/>
                <a:cs typeface="Arial"/>
              </a:rPr>
              <a:t>An agreement was signed between the Prime Minister's Office, the Council for Higher Education, the Ministry of Finance, Ben-Gurion University and the Ministry of Defense, to </a:t>
            </a:r>
            <a:r>
              <a:rPr lang="en-US" sz="1600" spc="-10" dirty="0" smtClean="0">
                <a:latin typeface="Arial"/>
                <a:cs typeface="Arial"/>
              </a:rPr>
              <a:t>prepare the University</a:t>
            </a:r>
            <a:r>
              <a:rPr lang="en-US" sz="1600" spc="-10" dirty="0" smtClean="0">
                <a:latin typeface="Arial"/>
                <a:cs typeface="Arial"/>
              </a:rPr>
              <a:t> to the</a:t>
            </a:r>
            <a:r>
              <a:rPr lang="en-US" sz="1600" spc="-10" dirty="0" smtClean="0">
                <a:latin typeface="Arial"/>
                <a:cs typeface="Arial"/>
              </a:rPr>
              <a:t> </a:t>
            </a:r>
            <a:r>
              <a:rPr lang="en-US" sz="1600" spc="-10" dirty="0">
                <a:latin typeface="Arial"/>
                <a:cs typeface="Arial"/>
              </a:rPr>
              <a:t>move </a:t>
            </a:r>
            <a:r>
              <a:rPr lang="en-US" sz="1600" spc="-10" dirty="0" smtClean="0">
                <a:latin typeface="Arial"/>
                <a:cs typeface="Arial"/>
              </a:rPr>
              <a:t>of </a:t>
            </a:r>
            <a:r>
              <a:rPr lang="en-US" sz="1600" spc="-10" dirty="0">
                <a:latin typeface="Arial"/>
                <a:cs typeface="Arial"/>
              </a:rPr>
              <a:t>the IDF's </a:t>
            </a:r>
            <a:r>
              <a:rPr lang="en-US" sz="1600" spc="-10" dirty="0" smtClean="0">
                <a:latin typeface="Arial"/>
                <a:cs typeface="Arial"/>
              </a:rPr>
              <a:t>elite technological units </a:t>
            </a:r>
            <a:r>
              <a:rPr lang="en-US" sz="1600" spc="-10" dirty="0" smtClean="0">
                <a:latin typeface="Arial"/>
                <a:cs typeface="Arial"/>
              </a:rPr>
              <a:t>to </a:t>
            </a:r>
            <a:r>
              <a:rPr lang="en-US" sz="1600" spc="-10" dirty="0" smtClean="0">
                <a:latin typeface="Arial"/>
                <a:cs typeface="Arial"/>
              </a:rPr>
              <a:t>Southern Israel</a:t>
            </a:r>
            <a:endParaRPr sz="16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9144000" y="0"/>
                </a:moveTo>
                <a:lnTo>
                  <a:pt x="0" y="0"/>
                </a:lnTo>
                <a:lnTo>
                  <a:pt x="0" y="6858000"/>
                </a:lnTo>
                <a:lnTo>
                  <a:pt x="9144000" y="6858000"/>
                </a:lnTo>
                <a:lnTo>
                  <a:pt x="9144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-639" y="0"/>
            <a:ext cx="9144635" cy="6858634"/>
            <a:chOff x="-639" y="0"/>
            <a:chExt cx="9144635" cy="6858634"/>
          </a:xfrm>
        </p:grpSpPr>
        <p:sp>
          <p:nvSpPr>
            <p:cNvPr id="4" name="object 4"/>
            <p:cNvSpPr/>
            <p:nvPr/>
          </p:nvSpPr>
          <p:spPr>
            <a:xfrm>
              <a:off x="3614165" y="0"/>
              <a:ext cx="5529833" cy="685799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-637" y="0"/>
              <a:ext cx="7101840" cy="6858634"/>
            </a:xfrm>
            <a:custGeom>
              <a:avLst/>
              <a:gdLst/>
              <a:ahLst/>
              <a:cxnLst/>
              <a:rect l="l" t="t" r="r" b="b"/>
              <a:pathLst>
                <a:path w="7101840" h="6858634">
                  <a:moveTo>
                    <a:pt x="4719195" y="0"/>
                  </a:moveTo>
                  <a:lnTo>
                    <a:pt x="0" y="0"/>
                  </a:lnTo>
                  <a:lnTo>
                    <a:pt x="0" y="6857945"/>
                  </a:lnTo>
                  <a:lnTo>
                    <a:pt x="1533273" y="6857945"/>
                  </a:lnTo>
                  <a:lnTo>
                    <a:pt x="1533146" y="6858507"/>
                  </a:lnTo>
                  <a:lnTo>
                    <a:pt x="7101461" y="6858507"/>
                  </a:lnTo>
                  <a:lnTo>
                    <a:pt x="4719195" y="0"/>
                  </a:lnTo>
                  <a:close/>
                </a:path>
              </a:pathLst>
            </a:custGeom>
            <a:solidFill>
              <a:srgbClr val="252525">
                <a:alpha val="7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-639" y="0"/>
              <a:ext cx="6058535" cy="6858634"/>
            </a:xfrm>
            <a:custGeom>
              <a:avLst/>
              <a:gdLst/>
              <a:ahLst/>
              <a:cxnLst/>
              <a:rect l="l" t="t" r="r" b="b"/>
              <a:pathLst>
                <a:path w="6058535" h="6858634">
                  <a:moveTo>
                    <a:pt x="3676273" y="0"/>
                  </a:moveTo>
                  <a:lnTo>
                    <a:pt x="0" y="0"/>
                  </a:lnTo>
                  <a:lnTo>
                    <a:pt x="0" y="6857945"/>
                  </a:lnTo>
                  <a:lnTo>
                    <a:pt x="490312" y="6857945"/>
                  </a:lnTo>
                  <a:lnTo>
                    <a:pt x="490122" y="6858507"/>
                  </a:lnTo>
                  <a:lnTo>
                    <a:pt x="6058539" y="6858507"/>
                  </a:lnTo>
                  <a:lnTo>
                    <a:pt x="3676273" y="0"/>
                  </a:lnTo>
                  <a:close/>
                </a:path>
              </a:pathLst>
            </a:custGeom>
            <a:solidFill>
              <a:srgbClr val="25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76200" y="2255308"/>
            <a:ext cx="4495800" cy="3764492"/>
          </a:xfrm>
          <a:prstGeom prst="rect">
            <a:avLst/>
          </a:prstGeom>
        </p:spPr>
        <p:txBody>
          <a:bodyPr vert="horz" wrap="square" lIns="0" tIns="70485" rIns="0" bIns="0" rtlCol="0">
            <a:spAutoFit/>
          </a:bodyPr>
          <a:lstStyle/>
          <a:p>
            <a:pPr marL="277495" marR="6985" indent="-265430" algn="l" rtl="1">
              <a:spcBef>
                <a:spcPts val="555"/>
              </a:spcBef>
            </a:pPr>
            <a:r>
              <a:rPr lang="en-US" sz="2400" spc="43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An academic-Industrial </a:t>
            </a:r>
            <a:r>
              <a:rPr lang="en-US" sz="2400" spc="43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and </a:t>
            </a:r>
            <a:r>
              <a:rPr lang="en-US" sz="2400" spc="43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military </a:t>
            </a:r>
            <a:r>
              <a:rPr lang="en-US" sz="2400" spc="43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discussion </a:t>
            </a:r>
            <a:r>
              <a:rPr lang="en-US" sz="2400" spc="43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is taking place </a:t>
            </a:r>
            <a:r>
              <a:rPr lang="en-US" sz="2400" spc="43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in the new cyber building, and dozens of new lecturers </a:t>
            </a:r>
            <a:r>
              <a:rPr lang="en-US" sz="2400" spc="43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who started working at the Ben </a:t>
            </a:r>
            <a:r>
              <a:rPr lang="en-US" sz="2400" spc="430" dirty="0" err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Gurion</a:t>
            </a:r>
            <a:r>
              <a:rPr lang="en-US" sz="2400" spc="43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University are participating in it</a:t>
            </a:r>
            <a:endParaRPr lang="he-IL" sz="2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9144000" y="0"/>
                </a:moveTo>
                <a:lnTo>
                  <a:pt x="0" y="0"/>
                </a:lnTo>
                <a:lnTo>
                  <a:pt x="0" y="6858000"/>
                </a:lnTo>
                <a:lnTo>
                  <a:pt x="9144000" y="6858000"/>
                </a:lnTo>
                <a:lnTo>
                  <a:pt x="9144000" y="0"/>
                </a:lnTo>
                <a:close/>
              </a:path>
            </a:pathLst>
          </a:custGeom>
          <a:solidFill>
            <a:srgbClr val="5B7E85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357759" y="480059"/>
            <a:ext cx="8428990" cy="5897880"/>
            <a:chOff x="357759" y="480059"/>
            <a:chExt cx="8428990" cy="5897880"/>
          </a:xfrm>
        </p:grpSpPr>
        <p:sp>
          <p:nvSpPr>
            <p:cNvPr id="4" name="object 4"/>
            <p:cNvSpPr/>
            <p:nvPr/>
          </p:nvSpPr>
          <p:spPr>
            <a:xfrm>
              <a:off x="357759" y="480059"/>
              <a:ext cx="8428990" cy="5897880"/>
            </a:xfrm>
            <a:custGeom>
              <a:avLst/>
              <a:gdLst/>
              <a:ahLst/>
              <a:cxnLst/>
              <a:rect l="l" t="t" r="r" b="b"/>
              <a:pathLst>
                <a:path w="8428990" h="5897880">
                  <a:moveTo>
                    <a:pt x="8428482" y="0"/>
                  </a:moveTo>
                  <a:lnTo>
                    <a:pt x="0" y="0"/>
                  </a:lnTo>
                  <a:lnTo>
                    <a:pt x="0" y="5897880"/>
                  </a:lnTo>
                  <a:lnTo>
                    <a:pt x="8428482" y="5897880"/>
                  </a:lnTo>
                  <a:lnTo>
                    <a:pt x="842848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82600" y="690981"/>
              <a:ext cx="8178800" cy="547598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28600" y="6304002"/>
            <a:ext cx="8915400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500" b="1" dirty="0" smtClean="0">
                <a:solidFill>
                  <a:schemeClr val="bg1"/>
                </a:solidFill>
              </a:rPr>
              <a:t>2019</a:t>
            </a:r>
          </a:p>
          <a:p>
            <a:r>
              <a:rPr lang="en-US" sz="1500" b="1" dirty="0" smtClean="0">
                <a:solidFill>
                  <a:schemeClr val="bg1"/>
                </a:solidFill>
              </a:rPr>
              <a:t>Joint Academia-</a:t>
            </a:r>
            <a:r>
              <a:rPr lang="en-US" sz="1500" b="1" dirty="0" err="1" smtClean="0">
                <a:solidFill>
                  <a:schemeClr val="bg1"/>
                </a:solidFill>
              </a:rPr>
              <a:t>Soroka</a:t>
            </a:r>
            <a:r>
              <a:rPr lang="en-US" sz="1500" b="1" dirty="0" smtClean="0">
                <a:solidFill>
                  <a:schemeClr val="bg1"/>
                </a:solidFill>
              </a:rPr>
              <a:t>-Industry-Military plans are being formed, and the ‘Innovation Quarter’ is taking shape</a:t>
            </a:r>
            <a:endParaRPr lang="en-US" sz="1500" b="1" dirty="0">
              <a:solidFill>
                <a:schemeClr val="bg1"/>
              </a:solidFill>
            </a:endParaRPr>
          </a:p>
        </p:txBody>
      </p:sp>
      <p:sp>
        <p:nvSpPr>
          <p:cNvPr id="9" name="מלבן 8"/>
          <p:cNvSpPr/>
          <p:nvPr/>
        </p:nvSpPr>
        <p:spPr>
          <a:xfrm>
            <a:off x="2209800" y="1371600"/>
            <a:ext cx="1600200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chemeClr val="tx1"/>
                </a:solidFill>
              </a:rPr>
              <a:t>The Northern Campus</a:t>
            </a:r>
            <a:endParaRPr lang="en-US" sz="1200" b="1" dirty="0">
              <a:solidFill>
                <a:schemeClr val="tx1"/>
              </a:solidFill>
            </a:endParaRPr>
          </a:p>
        </p:txBody>
      </p:sp>
      <p:sp>
        <p:nvSpPr>
          <p:cNvPr id="10" name="מלבן 9"/>
          <p:cNvSpPr/>
          <p:nvPr/>
        </p:nvSpPr>
        <p:spPr>
          <a:xfrm>
            <a:off x="838200" y="3048000"/>
            <a:ext cx="2057400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chemeClr val="tx1"/>
                </a:solidFill>
              </a:rPr>
              <a:t>Ben-Gurion University</a:t>
            </a:r>
            <a:endParaRPr lang="en-US" sz="1200" b="1" dirty="0">
              <a:solidFill>
                <a:schemeClr val="tx1"/>
              </a:solidFill>
            </a:endParaRPr>
          </a:p>
        </p:txBody>
      </p:sp>
      <p:sp>
        <p:nvSpPr>
          <p:cNvPr id="11" name="מלבן 10"/>
          <p:cNvSpPr/>
          <p:nvPr/>
        </p:nvSpPr>
        <p:spPr>
          <a:xfrm rot="1508597">
            <a:off x="4733194" y="2628358"/>
            <a:ext cx="1270669" cy="7170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chemeClr val="tx1"/>
                </a:solidFill>
              </a:rPr>
              <a:t>Advanced Technologies Industrial Park</a:t>
            </a:r>
            <a:endParaRPr lang="en-US" sz="1200" b="1" dirty="0">
              <a:solidFill>
                <a:schemeClr val="tx1"/>
              </a:solidFill>
            </a:endParaRPr>
          </a:p>
        </p:txBody>
      </p:sp>
      <p:sp>
        <p:nvSpPr>
          <p:cNvPr id="13" name="מלבן 12"/>
          <p:cNvSpPr/>
          <p:nvPr/>
        </p:nvSpPr>
        <p:spPr>
          <a:xfrm rot="1508597">
            <a:off x="5896183" y="3834394"/>
            <a:ext cx="2039921" cy="5904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chemeClr val="tx1"/>
                </a:solidFill>
              </a:rPr>
              <a:t>The </a:t>
            </a:r>
            <a:r>
              <a:rPr lang="en-US" sz="1200" b="1" dirty="0" smtClean="0">
                <a:solidFill>
                  <a:schemeClr val="tx1"/>
                </a:solidFill>
              </a:rPr>
              <a:t>T</a:t>
            </a:r>
            <a:r>
              <a:rPr lang="en-US" sz="1200" b="1" dirty="0" smtClean="0">
                <a:solidFill>
                  <a:schemeClr val="tx1"/>
                </a:solidFill>
              </a:rPr>
              <a:t>echnological Military “C4I Center”</a:t>
            </a:r>
            <a:endParaRPr lang="en-US" sz="1200" b="1" dirty="0">
              <a:solidFill>
                <a:schemeClr val="tx1"/>
              </a:solidFill>
            </a:endParaRPr>
          </a:p>
        </p:txBody>
      </p:sp>
      <p:sp>
        <p:nvSpPr>
          <p:cNvPr id="14" name="מלבן 13"/>
          <p:cNvSpPr/>
          <p:nvPr/>
        </p:nvSpPr>
        <p:spPr>
          <a:xfrm>
            <a:off x="762000" y="4267200"/>
            <a:ext cx="1219200" cy="68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err="1" smtClean="0">
                <a:solidFill>
                  <a:schemeClr val="tx1"/>
                </a:solidFill>
              </a:rPr>
              <a:t>Sorkoa</a:t>
            </a:r>
            <a:r>
              <a:rPr lang="en-US" sz="1200" b="1" dirty="0" smtClean="0">
                <a:solidFill>
                  <a:schemeClr val="tx1"/>
                </a:solidFill>
              </a:rPr>
              <a:t> Medical </a:t>
            </a:r>
            <a:r>
              <a:rPr lang="en-US" sz="1200" b="1" dirty="0" err="1" smtClean="0">
                <a:solidFill>
                  <a:schemeClr val="tx1"/>
                </a:solidFill>
              </a:rPr>
              <a:t>Cener</a:t>
            </a:r>
            <a:endParaRPr lang="en-US" sz="12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" name="object 3"/>
            <p:cNvSpPr/>
            <p:nvPr/>
          </p:nvSpPr>
          <p:spPr>
            <a:xfrm>
              <a:off x="19" y="0"/>
              <a:ext cx="9143980" cy="685799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5320144"/>
              <a:ext cx="9144000" cy="736600"/>
            </a:xfrm>
            <a:custGeom>
              <a:avLst/>
              <a:gdLst/>
              <a:ahLst/>
              <a:cxnLst/>
              <a:rect l="l" t="t" r="r" b="b"/>
              <a:pathLst>
                <a:path w="9144000" h="736600">
                  <a:moveTo>
                    <a:pt x="9144000" y="0"/>
                  </a:moveTo>
                  <a:lnTo>
                    <a:pt x="0" y="0"/>
                  </a:lnTo>
                  <a:lnTo>
                    <a:pt x="0" y="736549"/>
                  </a:lnTo>
                  <a:lnTo>
                    <a:pt x="9144000" y="736549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FFFFFF">
                <a:alpha val="9293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63372" y="5330509"/>
            <a:ext cx="8064500" cy="68929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US" spc="-5" dirty="0" smtClean="0">
                <a:solidFill>
                  <a:srgbClr val="252525"/>
                </a:solidFill>
              </a:rPr>
              <a:t>The university </a:t>
            </a:r>
            <a:r>
              <a:rPr lang="en-US" spc="-5" dirty="0" smtClean="0">
                <a:solidFill>
                  <a:srgbClr val="252525"/>
                </a:solidFill>
              </a:rPr>
              <a:t>holds joint </a:t>
            </a:r>
            <a:r>
              <a:rPr lang="en-US" spc="-5" dirty="0" smtClean="0">
                <a:solidFill>
                  <a:srgbClr val="252525"/>
                </a:solidFill>
              </a:rPr>
              <a:t>classes for permanent military staff and high-tech workers in the area</a:t>
            </a:r>
            <a:endParaRPr spc="-5" dirty="0">
              <a:solidFill>
                <a:srgbClr val="252525"/>
              </a:solidFill>
            </a:endParaRPr>
          </a:p>
        </p:txBody>
      </p:sp>
      <p:sp>
        <p:nvSpPr>
          <p:cNvPr id="6" name="object 6"/>
          <p:cNvSpPr/>
          <p:nvPr/>
        </p:nvSpPr>
        <p:spPr>
          <a:xfrm>
            <a:off x="0" y="5241925"/>
            <a:ext cx="9144000" cy="0"/>
          </a:xfrm>
          <a:custGeom>
            <a:avLst/>
            <a:gdLst/>
            <a:ahLst/>
            <a:cxnLst/>
            <a:rect l="l" t="t" r="r" b="b"/>
            <a:pathLst>
              <a:path w="9144000">
                <a:moveTo>
                  <a:pt x="0" y="0"/>
                </a:moveTo>
                <a:lnTo>
                  <a:pt x="9144000" y="0"/>
                </a:lnTo>
              </a:path>
            </a:pathLst>
          </a:custGeom>
          <a:ln w="412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0" y="6134849"/>
            <a:ext cx="9144000" cy="0"/>
          </a:xfrm>
          <a:custGeom>
            <a:avLst/>
            <a:gdLst/>
            <a:ahLst/>
            <a:cxnLst/>
            <a:rect l="l" t="t" r="r" b="b"/>
            <a:pathLst>
              <a:path w="9144000">
                <a:moveTo>
                  <a:pt x="0" y="0"/>
                </a:moveTo>
                <a:lnTo>
                  <a:pt x="9144000" y="0"/>
                </a:lnTo>
              </a:path>
            </a:pathLst>
          </a:custGeom>
          <a:ln w="412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266180"/>
            <a:chOff x="0" y="0"/>
            <a:chExt cx="9144000" cy="626618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9142095" cy="6266180"/>
            </a:xfrm>
            <a:custGeom>
              <a:avLst/>
              <a:gdLst/>
              <a:ahLst/>
              <a:cxnLst/>
              <a:rect l="l" t="t" r="r" b="b"/>
              <a:pathLst>
                <a:path w="9142095" h="6266180">
                  <a:moveTo>
                    <a:pt x="9141714" y="0"/>
                  </a:moveTo>
                  <a:lnTo>
                    <a:pt x="0" y="0"/>
                  </a:lnTo>
                  <a:lnTo>
                    <a:pt x="0" y="5059553"/>
                  </a:lnTo>
                  <a:lnTo>
                    <a:pt x="43039" y="5085118"/>
                  </a:lnTo>
                  <a:lnTo>
                    <a:pt x="83581" y="5108700"/>
                  </a:lnTo>
                  <a:lnTo>
                    <a:pt x="124324" y="5132074"/>
                  </a:lnTo>
                  <a:lnTo>
                    <a:pt x="165269" y="5155241"/>
                  </a:lnTo>
                  <a:lnTo>
                    <a:pt x="206413" y="5178198"/>
                  </a:lnTo>
                  <a:lnTo>
                    <a:pt x="247755" y="5200945"/>
                  </a:lnTo>
                  <a:lnTo>
                    <a:pt x="289294" y="5223482"/>
                  </a:lnTo>
                  <a:lnTo>
                    <a:pt x="331030" y="5245807"/>
                  </a:lnTo>
                  <a:lnTo>
                    <a:pt x="372959" y="5267918"/>
                  </a:lnTo>
                  <a:lnTo>
                    <a:pt x="415082" y="5289816"/>
                  </a:lnTo>
                  <a:lnTo>
                    <a:pt x="457398" y="5311499"/>
                  </a:lnTo>
                  <a:lnTo>
                    <a:pt x="499904" y="5332966"/>
                  </a:lnTo>
                  <a:lnTo>
                    <a:pt x="542600" y="5354216"/>
                  </a:lnTo>
                  <a:lnTo>
                    <a:pt x="585484" y="5375249"/>
                  </a:lnTo>
                  <a:lnTo>
                    <a:pt x="628556" y="5396063"/>
                  </a:lnTo>
                  <a:lnTo>
                    <a:pt x="671813" y="5416657"/>
                  </a:lnTo>
                  <a:lnTo>
                    <a:pt x="715255" y="5437030"/>
                  </a:lnTo>
                  <a:lnTo>
                    <a:pt x="758881" y="5457182"/>
                  </a:lnTo>
                  <a:lnTo>
                    <a:pt x="802689" y="5477111"/>
                  </a:lnTo>
                  <a:lnTo>
                    <a:pt x="846678" y="5496816"/>
                  </a:lnTo>
                  <a:lnTo>
                    <a:pt x="890848" y="5516296"/>
                  </a:lnTo>
                  <a:lnTo>
                    <a:pt x="935195" y="5535551"/>
                  </a:lnTo>
                  <a:lnTo>
                    <a:pt x="979720" y="5554580"/>
                  </a:lnTo>
                  <a:lnTo>
                    <a:pt x="1024421" y="5573381"/>
                  </a:lnTo>
                  <a:lnTo>
                    <a:pt x="1069298" y="5591953"/>
                  </a:lnTo>
                  <a:lnTo>
                    <a:pt x="1114347" y="5610296"/>
                  </a:lnTo>
                  <a:lnTo>
                    <a:pt x="1159570" y="5628409"/>
                  </a:lnTo>
                  <a:lnTo>
                    <a:pt x="1204963" y="5646290"/>
                  </a:lnTo>
                  <a:lnTo>
                    <a:pt x="1250527" y="5663938"/>
                  </a:lnTo>
                  <a:lnTo>
                    <a:pt x="1296259" y="5681353"/>
                  </a:lnTo>
                  <a:lnTo>
                    <a:pt x="1342159" y="5698534"/>
                  </a:lnTo>
                  <a:lnTo>
                    <a:pt x="1388225" y="5715479"/>
                  </a:lnTo>
                  <a:lnTo>
                    <a:pt x="1434456" y="5732188"/>
                  </a:lnTo>
                  <a:lnTo>
                    <a:pt x="1480852" y="5748660"/>
                  </a:lnTo>
                  <a:lnTo>
                    <a:pt x="1527409" y="5764893"/>
                  </a:lnTo>
                  <a:lnTo>
                    <a:pt x="1574128" y="5780887"/>
                  </a:lnTo>
                  <a:lnTo>
                    <a:pt x="1621008" y="5796641"/>
                  </a:lnTo>
                  <a:lnTo>
                    <a:pt x="1668046" y="5812154"/>
                  </a:lnTo>
                  <a:lnTo>
                    <a:pt x="1715242" y="5827424"/>
                  </a:lnTo>
                  <a:lnTo>
                    <a:pt x="1762595" y="5842452"/>
                  </a:lnTo>
                  <a:lnTo>
                    <a:pt x="1810102" y="5857235"/>
                  </a:lnTo>
                  <a:lnTo>
                    <a:pt x="1857764" y="5871773"/>
                  </a:lnTo>
                  <a:lnTo>
                    <a:pt x="1905579" y="5886065"/>
                  </a:lnTo>
                  <a:lnTo>
                    <a:pt x="1953545" y="5900109"/>
                  </a:lnTo>
                  <a:lnTo>
                    <a:pt x="2001661" y="5913906"/>
                  </a:lnTo>
                  <a:lnTo>
                    <a:pt x="2049927" y="5927454"/>
                  </a:lnTo>
                  <a:lnTo>
                    <a:pt x="2098341" y="5940752"/>
                  </a:lnTo>
                  <a:lnTo>
                    <a:pt x="2146901" y="5953798"/>
                  </a:lnTo>
                  <a:lnTo>
                    <a:pt x="2195606" y="5966593"/>
                  </a:lnTo>
                  <a:lnTo>
                    <a:pt x="2244456" y="5979135"/>
                  </a:lnTo>
                  <a:lnTo>
                    <a:pt x="2293449" y="5991423"/>
                  </a:lnTo>
                  <a:lnTo>
                    <a:pt x="2342583" y="6003456"/>
                  </a:lnTo>
                  <a:lnTo>
                    <a:pt x="2391858" y="6015233"/>
                  </a:lnTo>
                  <a:lnTo>
                    <a:pt x="2441272" y="6026753"/>
                  </a:lnTo>
                  <a:lnTo>
                    <a:pt x="2490825" y="6038015"/>
                  </a:lnTo>
                  <a:lnTo>
                    <a:pt x="2540514" y="6049019"/>
                  </a:lnTo>
                  <a:lnTo>
                    <a:pt x="2590338" y="6059763"/>
                  </a:lnTo>
                  <a:lnTo>
                    <a:pt x="2640297" y="6070246"/>
                  </a:lnTo>
                  <a:lnTo>
                    <a:pt x="2690390" y="6080467"/>
                  </a:lnTo>
                  <a:lnTo>
                    <a:pt x="2740614" y="6090426"/>
                  </a:lnTo>
                  <a:lnTo>
                    <a:pt x="2790968" y="6100121"/>
                  </a:lnTo>
                  <a:lnTo>
                    <a:pt x="2841453" y="6109551"/>
                  </a:lnTo>
                  <a:lnTo>
                    <a:pt x="2892065" y="6118716"/>
                  </a:lnTo>
                  <a:lnTo>
                    <a:pt x="2942804" y="6127614"/>
                  </a:lnTo>
                  <a:lnTo>
                    <a:pt x="2993669" y="6136245"/>
                  </a:lnTo>
                  <a:lnTo>
                    <a:pt x="3044659" y="6144607"/>
                  </a:lnTo>
                  <a:lnTo>
                    <a:pt x="3095772" y="6152699"/>
                  </a:lnTo>
                  <a:lnTo>
                    <a:pt x="3147007" y="6160521"/>
                  </a:lnTo>
                  <a:lnTo>
                    <a:pt x="3198363" y="6168071"/>
                  </a:lnTo>
                  <a:lnTo>
                    <a:pt x="3249838" y="6175349"/>
                  </a:lnTo>
                  <a:lnTo>
                    <a:pt x="3301432" y="6182354"/>
                  </a:lnTo>
                  <a:lnTo>
                    <a:pt x="3353143" y="6189084"/>
                  </a:lnTo>
                  <a:lnTo>
                    <a:pt x="3404970" y="6195538"/>
                  </a:lnTo>
                  <a:lnTo>
                    <a:pt x="3456911" y="6201717"/>
                  </a:lnTo>
                  <a:lnTo>
                    <a:pt x="3508966" y="6207617"/>
                  </a:lnTo>
                  <a:lnTo>
                    <a:pt x="3561134" y="6213240"/>
                  </a:lnTo>
                  <a:lnTo>
                    <a:pt x="3613412" y="6218583"/>
                  </a:lnTo>
                  <a:lnTo>
                    <a:pt x="3665800" y="6223646"/>
                  </a:lnTo>
                  <a:lnTo>
                    <a:pt x="3718296" y="6228428"/>
                  </a:lnTo>
                  <a:lnTo>
                    <a:pt x="3770900" y="6232927"/>
                  </a:lnTo>
                  <a:lnTo>
                    <a:pt x="3823610" y="6237144"/>
                  </a:lnTo>
                  <a:lnTo>
                    <a:pt x="3876425" y="6241076"/>
                  </a:lnTo>
                  <a:lnTo>
                    <a:pt x="3929343" y="6244723"/>
                  </a:lnTo>
                  <a:lnTo>
                    <a:pt x="3982364" y="6248084"/>
                  </a:lnTo>
                  <a:lnTo>
                    <a:pt x="4035486" y="6251157"/>
                  </a:lnTo>
                  <a:lnTo>
                    <a:pt x="4088708" y="6253943"/>
                  </a:lnTo>
                  <a:lnTo>
                    <a:pt x="4142029" y="6256439"/>
                  </a:lnTo>
                  <a:lnTo>
                    <a:pt x="4195447" y="6258646"/>
                  </a:lnTo>
                  <a:lnTo>
                    <a:pt x="4248961" y="6260561"/>
                  </a:lnTo>
                  <a:lnTo>
                    <a:pt x="4302571" y="6262184"/>
                  </a:lnTo>
                  <a:lnTo>
                    <a:pt x="4356274" y="6263515"/>
                  </a:lnTo>
                  <a:lnTo>
                    <a:pt x="4410069" y="6264551"/>
                  </a:lnTo>
                  <a:lnTo>
                    <a:pt x="4463956" y="6265293"/>
                  </a:lnTo>
                  <a:lnTo>
                    <a:pt x="4517934" y="6265739"/>
                  </a:lnTo>
                  <a:lnTo>
                    <a:pt x="4572000" y="6265887"/>
                  </a:lnTo>
                  <a:lnTo>
                    <a:pt x="4626065" y="6265739"/>
                  </a:lnTo>
                  <a:lnTo>
                    <a:pt x="4680043" y="6265293"/>
                  </a:lnTo>
                  <a:lnTo>
                    <a:pt x="4733930" y="6264551"/>
                  </a:lnTo>
                  <a:lnTo>
                    <a:pt x="4787725" y="6263515"/>
                  </a:lnTo>
                  <a:lnTo>
                    <a:pt x="4841428" y="6262184"/>
                  </a:lnTo>
                  <a:lnTo>
                    <a:pt x="4895038" y="6260561"/>
                  </a:lnTo>
                  <a:lnTo>
                    <a:pt x="4948552" y="6258646"/>
                  </a:lnTo>
                  <a:lnTo>
                    <a:pt x="5001970" y="6256439"/>
                  </a:lnTo>
                  <a:lnTo>
                    <a:pt x="5055291" y="6253943"/>
                  </a:lnTo>
                  <a:lnTo>
                    <a:pt x="5108513" y="6251157"/>
                  </a:lnTo>
                  <a:lnTo>
                    <a:pt x="5161635" y="6248084"/>
                  </a:lnTo>
                  <a:lnTo>
                    <a:pt x="5214656" y="6244723"/>
                  </a:lnTo>
                  <a:lnTo>
                    <a:pt x="5267574" y="6241076"/>
                  </a:lnTo>
                  <a:lnTo>
                    <a:pt x="5320389" y="6237144"/>
                  </a:lnTo>
                  <a:lnTo>
                    <a:pt x="5373099" y="6232927"/>
                  </a:lnTo>
                  <a:lnTo>
                    <a:pt x="5425703" y="6228428"/>
                  </a:lnTo>
                  <a:lnTo>
                    <a:pt x="5478199" y="6223646"/>
                  </a:lnTo>
                  <a:lnTo>
                    <a:pt x="5530587" y="6218583"/>
                  </a:lnTo>
                  <a:lnTo>
                    <a:pt x="5582866" y="6213240"/>
                  </a:lnTo>
                  <a:lnTo>
                    <a:pt x="5635033" y="6207617"/>
                  </a:lnTo>
                  <a:lnTo>
                    <a:pt x="5687088" y="6201717"/>
                  </a:lnTo>
                  <a:lnTo>
                    <a:pt x="5739030" y="6195538"/>
                  </a:lnTo>
                  <a:lnTo>
                    <a:pt x="5790857" y="6189084"/>
                  </a:lnTo>
                  <a:lnTo>
                    <a:pt x="5842568" y="6182354"/>
                  </a:lnTo>
                  <a:lnTo>
                    <a:pt x="5894161" y="6175349"/>
                  </a:lnTo>
                  <a:lnTo>
                    <a:pt x="5945637" y="6168071"/>
                  </a:lnTo>
                  <a:lnTo>
                    <a:pt x="5996993" y="6160521"/>
                  </a:lnTo>
                  <a:lnTo>
                    <a:pt x="6048228" y="6152699"/>
                  </a:lnTo>
                  <a:lnTo>
                    <a:pt x="6099341" y="6144607"/>
                  </a:lnTo>
                  <a:lnTo>
                    <a:pt x="6150331" y="6136245"/>
                  </a:lnTo>
                  <a:lnTo>
                    <a:pt x="6201196" y="6127614"/>
                  </a:lnTo>
                  <a:lnTo>
                    <a:pt x="6251935" y="6118716"/>
                  </a:lnTo>
                  <a:lnTo>
                    <a:pt x="6302548" y="6109551"/>
                  </a:lnTo>
                  <a:lnTo>
                    <a:pt x="6353032" y="6100121"/>
                  </a:lnTo>
                  <a:lnTo>
                    <a:pt x="6403387" y="6090426"/>
                  </a:lnTo>
                  <a:lnTo>
                    <a:pt x="6453611" y="6080467"/>
                  </a:lnTo>
                  <a:lnTo>
                    <a:pt x="6503704" y="6070246"/>
                  </a:lnTo>
                  <a:lnTo>
                    <a:pt x="6553663" y="6059763"/>
                  </a:lnTo>
                  <a:lnTo>
                    <a:pt x="6603488" y="6049019"/>
                  </a:lnTo>
                  <a:lnTo>
                    <a:pt x="6653177" y="6038015"/>
                  </a:lnTo>
                  <a:lnTo>
                    <a:pt x="6702729" y="6026753"/>
                  </a:lnTo>
                  <a:lnTo>
                    <a:pt x="6752144" y="6015233"/>
                  </a:lnTo>
                  <a:lnTo>
                    <a:pt x="6801419" y="6003456"/>
                  </a:lnTo>
                  <a:lnTo>
                    <a:pt x="6850554" y="5991423"/>
                  </a:lnTo>
                  <a:lnTo>
                    <a:pt x="6899547" y="5979135"/>
                  </a:lnTo>
                  <a:lnTo>
                    <a:pt x="6948397" y="5966593"/>
                  </a:lnTo>
                  <a:lnTo>
                    <a:pt x="6997102" y="5953798"/>
                  </a:lnTo>
                  <a:lnTo>
                    <a:pt x="7045663" y="5940752"/>
                  </a:lnTo>
                  <a:lnTo>
                    <a:pt x="7094077" y="5927454"/>
                  </a:lnTo>
                  <a:lnTo>
                    <a:pt x="7142342" y="5913906"/>
                  </a:lnTo>
                  <a:lnTo>
                    <a:pt x="7190459" y="5900109"/>
                  </a:lnTo>
                  <a:lnTo>
                    <a:pt x="7238426" y="5886065"/>
                  </a:lnTo>
                  <a:lnTo>
                    <a:pt x="7286241" y="5871773"/>
                  </a:lnTo>
                  <a:lnTo>
                    <a:pt x="7333903" y="5857235"/>
                  </a:lnTo>
                  <a:lnTo>
                    <a:pt x="7381411" y="5842452"/>
                  </a:lnTo>
                  <a:lnTo>
                    <a:pt x="7428764" y="5827424"/>
                  </a:lnTo>
                  <a:lnTo>
                    <a:pt x="7475960" y="5812154"/>
                  </a:lnTo>
                  <a:lnTo>
                    <a:pt x="7522999" y="5796641"/>
                  </a:lnTo>
                  <a:lnTo>
                    <a:pt x="7569879" y="5780887"/>
                  </a:lnTo>
                  <a:lnTo>
                    <a:pt x="7616598" y="5764893"/>
                  </a:lnTo>
                  <a:lnTo>
                    <a:pt x="7663156" y="5748660"/>
                  </a:lnTo>
                  <a:lnTo>
                    <a:pt x="7709552" y="5732188"/>
                  </a:lnTo>
                  <a:lnTo>
                    <a:pt x="7755784" y="5715479"/>
                  </a:lnTo>
                  <a:lnTo>
                    <a:pt x="7801850" y="5698534"/>
                  </a:lnTo>
                  <a:lnTo>
                    <a:pt x="7847751" y="5681353"/>
                  </a:lnTo>
                  <a:lnTo>
                    <a:pt x="7893484" y="5663938"/>
                  </a:lnTo>
                  <a:lnTo>
                    <a:pt x="7939048" y="5646290"/>
                  </a:lnTo>
                  <a:lnTo>
                    <a:pt x="7984442" y="5628409"/>
                  </a:lnTo>
                  <a:lnTo>
                    <a:pt x="8029665" y="5610296"/>
                  </a:lnTo>
                  <a:lnTo>
                    <a:pt x="8074715" y="5591953"/>
                  </a:lnTo>
                  <a:lnTo>
                    <a:pt x="8119592" y="5573381"/>
                  </a:lnTo>
                  <a:lnTo>
                    <a:pt x="8164293" y="5554580"/>
                  </a:lnTo>
                  <a:lnTo>
                    <a:pt x="8208819" y="5535551"/>
                  </a:lnTo>
                  <a:lnTo>
                    <a:pt x="8253167" y="5516296"/>
                  </a:lnTo>
                  <a:lnTo>
                    <a:pt x="8297337" y="5496816"/>
                  </a:lnTo>
                  <a:lnTo>
                    <a:pt x="8341327" y="5477111"/>
                  </a:lnTo>
                  <a:lnTo>
                    <a:pt x="8385136" y="5457182"/>
                  </a:lnTo>
                  <a:lnTo>
                    <a:pt x="8428762" y="5437030"/>
                  </a:lnTo>
                  <a:lnTo>
                    <a:pt x="8472205" y="5416657"/>
                  </a:lnTo>
                  <a:lnTo>
                    <a:pt x="8515464" y="5396063"/>
                  </a:lnTo>
                  <a:lnTo>
                    <a:pt x="8558536" y="5375249"/>
                  </a:lnTo>
                  <a:lnTo>
                    <a:pt x="8601421" y="5354216"/>
                  </a:lnTo>
                  <a:lnTo>
                    <a:pt x="8644118" y="5332966"/>
                  </a:lnTo>
                  <a:lnTo>
                    <a:pt x="8686625" y="5311499"/>
                  </a:lnTo>
                  <a:lnTo>
                    <a:pt x="8728941" y="5289816"/>
                  </a:lnTo>
                  <a:lnTo>
                    <a:pt x="8771065" y="5267918"/>
                  </a:lnTo>
                  <a:lnTo>
                    <a:pt x="8812995" y="5245807"/>
                  </a:lnTo>
                  <a:lnTo>
                    <a:pt x="8854731" y="5223482"/>
                  </a:lnTo>
                  <a:lnTo>
                    <a:pt x="8896272" y="5200945"/>
                  </a:lnTo>
                  <a:lnTo>
                    <a:pt x="8937615" y="5178198"/>
                  </a:lnTo>
                  <a:lnTo>
                    <a:pt x="8978760" y="5155241"/>
                  </a:lnTo>
                  <a:lnTo>
                    <a:pt x="9019705" y="5132074"/>
                  </a:lnTo>
                  <a:lnTo>
                    <a:pt x="9060450" y="5108700"/>
                  </a:lnTo>
                  <a:lnTo>
                    <a:pt x="9100993" y="5085118"/>
                  </a:lnTo>
                  <a:lnTo>
                    <a:pt x="9141714" y="5061077"/>
                  </a:lnTo>
                  <a:lnTo>
                    <a:pt x="9141714" y="0"/>
                  </a:lnTo>
                  <a:close/>
                </a:path>
              </a:pathLst>
            </a:custGeom>
            <a:solidFill>
              <a:srgbClr val="D9D9D9">
                <a:alpha val="6195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9" y="0"/>
              <a:ext cx="9143980" cy="600384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9" y="0"/>
            <a:ext cx="9144000" cy="6858000"/>
            <a:chOff x="19" y="0"/>
            <a:chExt cx="9144000" cy="6858000"/>
          </a:xfrm>
        </p:grpSpPr>
        <p:sp>
          <p:nvSpPr>
            <p:cNvPr id="3" name="object 3"/>
            <p:cNvSpPr/>
            <p:nvPr/>
          </p:nvSpPr>
          <p:spPr>
            <a:xfrm>
              <a:off x="19" y="0"/>
              <a:ext cx="9143980" cy="685799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473320" y="988949"/>
              <a:ext cx="4671060" cy="5869305"/>
            </a:xfrm>
            <a:custGeom>
              <a:avLst/>
              <a:gdLst/>
              <a:ahLst/>
              <a:cxnLst/>
              <a:rect l="l" t="t" r="r" b="b"/>
              <a:pathLst>
                <a:path w="4671059" h="5869305">
                  <a:moveTo>
                    <a:pt x="3209544" y="0"/>
                  </a:moveTo>
                  <a:lnTo>
                    <a:pt x="3168380" y="344"/>
                  </a:lnTo>
                  <a:lnTo>
                    <a:pt x="3127340" y="1376"/>
                  </a:lnTo>
                  <a:lnTo>
                    <a:pt x="3086428" y="3090"/>
                  </a:lnTo>
                  <a:lnTo>
                    <a:pt x="3045646" y="5482"/>
                  </a:lnTo>
                  <a:lnTo>
                    <a:pt x="3004997" y="8549"/>
                  </a:lnTo>
                  <a:lnTo>
                    <a:pt x="2964485" y="12287"/>
                  </a:lnTo>
                  <a:lnTo>
                    <a:pt x="2924112" y="16690"/>
                  </a:lnTo>
                  <a:lnTo>
                    <a:pt x="2883882" y="21756"/>
                  </a:lnTo>
                  <a:lnTo>
                    <a:pt x="2843798" y="27480"/>
                  </a:lnTo>
                  <a:lnTo>
                    <a:pt x="2803862" y="33857"/>
                  </a:lnTo>
                  <a:lnTo>
                    <a:pt x="2764078" y="40885"/>
                  </a:lnTo>
                  <a:lnTo>
                    <a:pt x="2724449" y="48558"/>
                  </a:lnTo>
                  <a:lnTo>
                    <a:pt x="2684979" y="56872"/>
                  </a:lnTo>
                  <a:lnTo>
                    <a:pt x="2645669" y="65825"/>
                  </a:lnTo>
                  <a:lnTo>
                    <a:pt x="2606523" y="75410"/>
                  </a:lnTo>
                  <a:lnTo>
                    <a:pt x="2567545" y="85625"/>
                  </a:lnTo>
                  <a:lnTo>
                    <a:pt x="2528737" y="96465"/>
                  </a:lnTo>
                  <a:lnTo>
                    <a:pt x="2490102" y="107926"/>
                  </a:lnTo>
                  <a:lnTo>
                    <a:pt x="2451644" y="120004"/>
                  </a:lnTo>
                  <a:lnTo>
                    <a:pt x="2413365" y="132694"/>
                  </a:lnTo>
                  <a:lnTo>
                    <a:pt x="2375269" y="145994"/>
                  </a:lnTo>
                  <a:lnTo>
                    <a:pt x="2337359" y="159898"/>
                  </a:lnTo>
                  <a:lnTo>
                    <a:pt x="2299637" y="174402"/>
                  </a:lnTo>
                  <a:lnTo>
                    <a:pt x="2262107" y="189504"/>
                  </a:lnTo>
                  <a:lnTo>
                    <a:pt x="2224773" y="205197"/>
                  </a:lnTo>
                  <a:lnTo>
                    <a:pt x="2187636" y="221479"/>
                  </a:lnTo>
                  <a:lnTo>
                    <a:pt x="2150700" y="238344"/>
                  </a:lnTo>
                  <a:lnTo>
                    <a:pt x="2113969" y="255790"/>
                  </a:lnTo>
                  <a:lnTo>
                    <a:pt x="2077444" y="273812"/>
                  </a:lnTo>
                  <a:lnTo>
                    <a:pt x="2041130" y="292405"/>
                  </a:lnTo>
                  <a:lnTo>
                    <a:pt x="2005030" y="311566"/>
                  </a:lnTo>
                  <a:lnTo>
                    <a:pt x="1969146" y="331291"/>
                  </a:lnTo>
                  <a:lnTo>
                    <a:pt x="1933481" y="351575"/>
                  </a:lnTo>
                  <a:lnTo>
                    <a:pt x="1898039" y="372414"/>
                  </a:lnTo>
                  <a:lnTo>
                    <a:pt x="1862823" y="393805"/>
                  </a:lnTo>
                  <a:lnTo>
                    <a:pt x="1827835" y="415743"/>
                  </a:lnTo>
                  <a:lnTo>
                    <a:pt x="1793080" y="438224"/>
                  </a:lnTo>
                  <a:lnTo>
                    <a:pt x="1758559" y="461244"/>
                  </a:lnTo>
                  <a:lnTo>
                    <a:pt x="1724277" y="484799"/>
                  </a:lnTo>
                  <a:lnTo>
                    <a:pt x="1690235" y="508884"/>
                  </a:lnTo>
                  <a:lnTo>
                    <a:pt x="1656438" y="533496"/>
                  </a:lnTo>
                  <a:lnTo>
                    <a:pt x="1622888" y="558631"/>
                  </a:lnTo>
                  <a:lnTo>
                    <a:pt x="1589588" y="584284"/>
                  </a:lnTo>
                  <a:lnTo>
                    <a:pt x="1556542" y="610452"/>
                  </a:lnTo>
                  <a:lnTo>
                    <a:pt x="1523752" y="637129"/>
                  </a:lnTo>
                  <a:lnTo>
                    <a:pt x="1491221" y="664313"/>
                  </a:lnTo>
                  <a:lnTo>
                    <a:pt x="1458954" y="691999"/>
                  </a:lnTo>
                  <a:lnTo>
                    <a:pt x="1426952" y="720182"/>
                  </a:lnTo>
                  <a:lnTo>
                    <a:pt x="1395219" y="748860"/>
                  </a:lnTo>
                  <a:lnTo>
                    <a:pt x="1363757" y="778027"/>
                  </a:lnTo>
                  <a:lnTo>
                    <a:pt x="1332571" y="807680"/>
                  </a:lnTo>
                  <a:lnTo>
                    <a:pt x="1301663" y="837814"/>
                  </a:lnTo>
                  <a:lnTo>
                    <a:pt x="1271035" y="868425"/>
                  </a:lnTo>
                  <a:lnTo>
                    <a:pt x="1240692" y="899510"/>
                  </a:lnTo>
                  <a:lnTo>
                    <a:pt x="1210636" y="931064"/>
                  </a:lnTo>
                  <a:lnTo>
                    <a:pt x="1180871" y="963083"/>
                  </a:lnTo>
                  <a:lnTo>
                    <a:pt x="1151399" y="995563"/>
                  </a:lnTo>
                  <a:lnTo>
                    <a:pt x="1122223" y="1028500"/>
                  </a:lnTo>
                  <a:lnTo>
                    <a:pt x="1093347" y="1061890"/>
                  </a:lnTo>
                  <a:lnTo>
                    <a:pt x="1064774" y="1095728"/>
                  </a:lnTo>
                  <a:lnTo>
                    <a:pt x="1036506" y="1130011"/>
                  </a:lnTo>
                  <a:lnTo>
                    <a:pt x="1008548" y="1164734"/>
                  </a:lnTo>
                  <a:lnTo>
                    <a:pt x="980901" y="1199893"/>
                  </a:lnTo>
                  <a:lnTo>
                    <a:pt x="953569" y="1235485"/>
                  </a:lnTo>
                  <a:lnTo>
                    <a:pt x="926555" y="1271505"/>
                  </a:lnTo>
                  <a:lnTo>
                    <a:pt x="899862" y="1307949"/>
                  </a:lnTo>
                  <a:lnTo>
                    <a:pt x="873493" y="1344813"/>
                  </a:lnTo>
                  <a:lnTo>
                    <a:pt x="847452" y="1382092"/>
                  </a:lnTo>
                  <a:lnTo>
                    <a:pt x="821741" y="1419783"/>
                  </a:lnTo>
                  <a:lnTo>
                    <a:pt x="796363" y="1457882"/>
                  </a:lnTo>
                  <a:lnTo>
                    <a:pt x="771322" y="1496384"/>
                  </a:lnTo>
                  <a:lnTo>
                    <a:pt x="746620" y="1535286"/>
                  </a:lnTo>
                  <a:lnTo>
                    <a:pt x="722262" y="1574583"/>
                  </a:lnTo>
                  <a:lnTo>
                    <a:pt x="698248" y="1614271"/>
                  </a:lnTo>
                  <a:lnTo>
                    <a:pt x="674584" y="1654346"/>
                  </a:lnTo>
                  <a:lnTo>
                    <a:pt x="651272" y="1694804"/>
                  </a:lnTo>
                  <a:lnTo>
                    <a:pt x="628314" y="1735641"/>
                  </a:lnTo>
                  <a:lnTo>
                    <a:pt x="605715" y="1776853"/>
                  </a:lnTo>
                  <a:lnTo>
                    <a:pt x="583476" y="1818435"/>
                  </a:lnTo>
                  <a:lnTo>
                    <a:pt x="561602" y="1860384"/>
                  </a:lnTo>
                  <a:lnTo>
                    <a:pt x="540095" y="1902696"/>
                  </a:lnTo>
                  <a:lnTo>
                    <a:pt x="518959" y="1945365"/>
                  </a:lnTo>
                  <a:lnTo>
                    <a:pt x="498196" y="1988389"/>
                  </a:lnTo>
                  <a:lnTo>
                    <a:pt x="477809" y="2031763"/>
                  </a:lnTo>
                  <a:lnTo>
                    <a:pt x="457802" y="2075483"/>
                  </a:lnTo>
                  <a:lnTo>
                    <a:pt x="438178" y="2119545"/>
                  </a:lnTo>
                  <a:lnTo>
                    <a:pt x="418939" y="2163944"/>
                  </a:lnTo>
                  <a:lnTo>
                    <a:pt x="400089" y="2208678"/>
                  </a:lnTo>
                  <a:lnTo>
                    <a:pt x="381631" y="2253741"/>
                  </a:lnTo>
                  <a:lnTo>
                    <a:pt x="363569" y="2299129"/>
                  </a:lnTo>
                  <a:lnTo>
                    <a:pt x="345904" y="2344839"/>
                  </a:lnTo>
                  <a:lnTo>
                    <a:pt x="328640" y="2390866"/>
                  </a:lnTo>
                  <a:lnTo>
                    <a:pt x="311780" y="2437206"/>
                  </a:lnTo>
                  <a:lnTo>
                    <a:pt x="295328" y="2483856"/>
                  </a:lnTo>
                  <a:lnTo>
                    <a:pt x="279286" y="2530810"/>
                  </a:lnTo>
                  <a:lnTo>
                    <a:pt x="263658" y="2578065"/>
                  </a:lnTo>
                  <a:lnTo>
                    <a:pt x="248446" y="2625617"/>
                  </a:lnTo>
                  <a:lnTo>
                    <a:pt x="233653" y="2673461"/>
                  </a:lnTo>
                  <a:lnTo>
                    <a:pt x="219284" y="2721594"/>
                  </a:lnTo>
                  <a:lnTo>
                    <a:pt x="205340" y="2770012"/>
                  </a:lnTo>
                  <a:lnTo>
                    <a:pt x="191825" y="2818709"/>
                  </a:lnTo>
                  <a:lnTo>
                    <a:pt x="178742" y="2867683"/>
                  </a:lnTo>
                  <a:lnTo>
                    <a:pt x="166093" y="2916930"/>
                  </a:lnTo>
                  <a:lnTo>
                    <a:pt x="153883" y="2966444"/>
                  </a:lnTo>
                  <a:lnTo>
                    <a:pt x="142114" y="3016222"/>
                  </a:lnTo>
                  <a:lnTo>
                    <a:pt x="130789" y="3066259"/>
                  </a:lnTo>
                  <a:lnTo>
                    <a:pt x="119912" y="3116553"/>
                  </a:lnTo>
                  <a:lnTo>
                    <a:pt x="109485" y="3167098"/>
                  </a:lnTo>
                  <a:lnTo>
                    <a:pt x="99511" y="3217891"/>
                  </a:lnTo>
                  <a:lnTo>
                    <a:pt x="89994" y="3268927"/>
                  </a:lnTo>
                  <a:lnTo>
                    <a:pt x="80936" y="3320202"/>
                  </a:lnTo>
                  <a:lnTo>
                    <a:pt x="72341" y="3371712"/>
                  </a:lnTo>
                  <a:lnTo>
                    <a:pt x="64212" y="3423454"/>
                  </a:lnTo>
                  <a:lnTo>
                    <a:pt x="56552" y="3475422"/>
                  </a:lnTo>
                  <a:lnTo>
                    <a:pt x="49363" y="3527613"/>
                  </a:lnTo>
                  <a:lnTo>
                    <a:pt x="42650" y="3580023"/>
                  </a:lnTo>
                  <a:lnTo>
                    <a:pt x="36414" y="3632648"/>
                  </a:lnTo>
                  <a:lnTo>
                    <a:pt x="30660" y="3685483"/>
                  </a:lnTo>
                  <a:lnTo>
                    <a:pt x="25390" y="3738525"/>
                  </a:lnTo>
                  <a:lnTo>
                    <a:pt x="20608" y="3791769"/>
                  </a:lnTo>
                  <a:lnTo>
                    <a:pt x="16315" y="3845211"/>
                  </a:lnTo>
                  <a:lnTo>
                    <a:pt x="12516" y="3898847"/>
                  </a:lnTo>
                  <a:lnTo>
                    <a:pt x="9214" y="3952673"/>
                  </a:lnTo>
                  <a:lnTo>
                    <a:pt x="6411" y="4006686"/>
                  </a:lnTo>
                  <a:lnTo>
                    <a:pt x="4111" y="4060880"/>
                  </a:lnTo>
                  <a:lnTo>
                    <a:pt x="2317" y="4115251"/>
                  </a:lnTo>
                  <a:lnTo>
                    <a:pt x="1032" y="4169797"/>
                  </a:lnTo>
                  <a:lnTo>
                    <a:pt x="258" y="4224511"/>
                  </a:lnTo>
                  <a:lnTo>
                    <a:pt x="0" y="4279392"/>
                  </a:lnTo>
                  <a:lnTo>
                    <a:pt x="245" y="4332924"/>
                  </a:lnTo>
                  <a:lnTo>
                    <a:pt x="981" y="4386300"/>
                  </a:lnTo>
                  <a:lnTo>
                    <a:pt x="2203" y="4439514"/>
                  </a:lnTo>
                  <a:lnTo>
                    <a:pt x="3909" y="4492563"/>
                  </a:lnTo>
                  <a:lnTo>
                    <a:pt x="6096" y="4545442"/>
                  </a:lnTo>
                  <a:lnTo>
                    <a:pt x="8762" y="4598150"/>
                  </a:lnTo>
                  <a:lnTo>
                    <a:pt x="11903" y="4650680"/>
                  </a:lnTo>
                  <a:lnTo>
                    <a:pt x="15516" y="4703031"/>
                  </a:lnTo>
                  <a:lnTo>
                    <a:pt x="19600" y="4755197"/>
                  </a:lnTo>
                  <a:lnTo>
                    <a:pt x="24151" y="4807175"/>
                  </a:lnTo>
                  <a:lnTo>
                    <a:pt x="29166" y="4858961"/>
                  </a:lnTo>
                  <a:lnTo>
                    <a:pt x="34642" y="4910552"/>
                  </a:lnTo>
                  <a:lnTo>
                    <a:pt x="40578" y="4961944"/>
                  </a:lnTo>
                  <a:lnTo>
                    <a:pt x="46969" y="5013133"/>
                  </a:lnTo>
                  <a:lnTo>
                    <a:pt x="53813" y="5064114"/>
                  </a:lnTo>
                  <a:lnTo>
                    <a:pt x="61107" y="5114885"/>
                  </a:lnTo>
                  <a:lnTo>
                    <a:pt x="68848" y="5165441"/>
                  </a:lnTo>
                  <a:lnTo>
                    <a:pt x="77034" y="5215779"/>
                  </a:lnTo>
                  <a:lnTo>
                    <a:pt x="85662" y="5265895"/>
                  </a:lnTo>
                  <a:lnTo>
                    <a:pt x="94729" y="5315785"/>
                  </a:lnTo>
                  <a:lnTo>
                    <a:pt x="104232" y="5365445"/>
                  </a:lnTo>
                  <a:lnTo>
                    <a:pt x="114169" y="5414872"/>
                  </a:lnTo>
                  <a:lnTo>
                    <a:pt x="124535" y="5464062"/>
                  </a:lnTo>
                  <a:lnTo>
                    <a:pt x="135330" y="5513010"/>
                  </a:lnTo>
                  <a:lnTo>
                    <a:pt x="146549" y="5561713"/>
                  </a:lnTo>
                  <a:lnTo>
                    <a:pt x="158191" y="5610168"/>
                  </a:lnTo>
                  <a:lnTo>
                    <a:pt x="170251" y="5658370"/>
                  </a:lnTo>
                  <a:lnTo>
                    <a:pt x="182729" y="5706316"/>
                  </a:lnTo>
                  <a:lnTo>
                    <a:pt x="195619" y="5754002"/>
                  </a:lnTo>
                  <a:lnTo>
                    <a:pt x="208921" y="5801424"/>
                  </a:lnTo>
                  <a:lnTo>
                    <a:pt x="222630" y="5848578"/>
                  </a:lnTo>
                  <a:lnTo>
                    <a:pt x="229234" y="5869050"/>
                  </a:lnTo>
                  <a:lnTo>
                    <a:pt x="4670679" y="5869050"/>
                  </a:lnTo>
                  <a:lnTo>
                    <a:pt x="4670679" y="470280"/>
                  </a:lnTo>
                  <a:lnTo>
                    <a:pt x="4565777" y="399796"/>
                  </a:lnTo>
                  <a:lnTo>
                    <a:pt x="4522988" y="373662"/>
                  </a:lnTo>
                  <a:lnTo>
                    <a:pt x="4479865" y="348345"/>
                  </a:lnTo>
                  <a:lnTo>
                    <a:pt x="4436414" y="323850"/>
                  </a:lnTo>
                  <a:lnTo>
                    <a:pt x="4392640" y="300185"/>
                  </a:lnTo>
                  <a:lnTo>
                    <a:pt x="4348548" y="277359"/>
                  </a:lnTo>
                  <a:lnTo>
                    <a:pt x="4304144" y="255377"/>
                  </a:lnTo>
                  <a:lnTo>
                    <a:pt x="4259434" y="234248"/>
                  </a:lnTo>
                  <a:lnTo>
                    <a:pt x="4214423" y="213978"/>
                  </a:lnTo>
                  <a:lnTo>
                    <a:pt x="4169116" y="194576"/>
                  </a:lnTo>
                  <a:lnTo>
                    <a:pt x="4123520" y="176049"/>
                  </a:lnTo>
                  <a:lnTo>
                    <a:pt x="4077640" y="158403"/>
                  </a:lnTo>
                  <a:lnTo>
                    <a:pt x="4031481" y="141647"/>
                  </a:lnTo>
                  <a:lnTo>
                    <a:pt x="3985049" y="125787"/>
                  </a:lnTo>
                  <a:lnTo>
                    <a:pt x="3938350" y="110831"/>
                  </a:lnTo>
                  <a:lnTo>
                    <a:pt x="3891388" y="96787"/>
                  </a:lnTo>
                  <a:lnTo>
                    <a:pt x="3844171" y="83662"/>
                  </a:lnTo>
                  <a:lnTo>
                    <a:pt x="3796702" y="71463"/>
                  </a:lnTo>
                  <a:lnTo>
                    <a:pt x="3748989" y="60197"/>
                  </a:lnTo>
                  <a:lnTo>
                    <a:pt x="3701035" y="49873"/>
                  </a:lnTo>
                  <a:lnTo>
                    <a:pt x="3652848" y="40496"/>
                  </a:lnTo>
                  <a:lnTo>
                    <a:pt x="3604432" y="32076"/>
                  </a:lnTo>
                  <a:lnTo>
                    <a:pt x="3555793" y="24618"/>
                  </a:lnTo>
                  <a:lnTo>
                    <a:pt x="3506936" y="18131"/>
                  </a:lnTo>
                  <a:lnTo>
                    <a:pt x="3457868" y="12621"/>
                  </a:lnTo>
                  <a:lnTo>
                    <a:pt x="3408594" y="8097"/>
                  </a:lnTo>
                  <a:lnTo>
                    <a:pt x="3359118" y="4566"/>
                  </a:lnTo>
                  <a:lnTo>
                    <a:pt x="3309448" y="2034"/>
                  </a:lnTo>
                  <a:lnTo>
                    <a:pt x="3259588" y="509"/>
                  </a:lnTo>
                  <a:lnTo>
                    <a:pt x="3209544" y="0"/>
                  </a:lnTo>
                  <a:close/>
                </a:path>
              </a:pathLst>
            </a:custGeom>
            <a:solidFill>
              <a:srgbClr val="000000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596764" y="1153541"/>
              <a:ext cx="4547235" cy="5704840"/>
            </a:xfrm>
            <a:custGeom>
              <a:avLst/>
              <a:gdLst/>
              <a:ahLst/>
              <a:cxnLst/>
              <a:rect l="l" t="t" r="r" b="b"/>
              <a:pathLst>
                <a:path w="4547234" h="5704840">
                  <a:moveTo>
                    <a:pt x="3086100" y="0"/>
                  </a:moveTo>
                  <a:lnTo>
                    <a:pt x="3044926" y="358"/>
                  </a:lnTo>
                  <a:lnTo>
                    <a:pt x="3003882" y="1431"/>
                  </a:lnTo>
                  <a:lnTo>
                    <a:pt x="2962970" y="3214"/>
                  </a:lnTo>
                  <a:lnTo>
                    <a:pt x="2922194" y="5703"/>
                  </a:lnTo>
                  <a:lnTo>
                    <a:pt x="2881558" y="8893"/>
                  </a:lnTo>
                  <a:lnTo>
                    <a:pt x="2841064" y="12779"/>
                  </a:lnTo>
                  <a:lnTo>
                    <a:pt x="2800717" y="17358"/>
                  </a:lnTo>
                  <a:lnTo>
                    <a:pt x="2760518" y="22625"/>
                  </a:lnTo>
                  <a:lnTo>
                    <a:pt x="2720472" y="28574"/>
                  </a:lnTo>
                  <a:lnTo>
                    <a:pt x="2680583" y="35203"/>
                  </a:lnTo>
                  <a:lnTo>
                    <a:pt x="2640852" y="42506"/>
                  </a:lnTo>
                  <a:lnTo>
                    <a:pt x="2601284" y="50479"/>
                  </a:lnTo>
                  <a:lnTo>
                    <a:pt x="2561882" y="59118"/>
                  </a:lnTo>
                  <a:lnTo>
                    <a:pt x="2522649" y="68418"/>
                  </a:lnTo>
                  <a:lnTo>
                    <a:pt x="2483589" y="78375"/>
                  </a:lnTo>
                  <a:lnTo>
                    <a:pt x="2444705" y="88983"/>
                  </a:lnTo>
                  <a:lnTo>
                    <a:pt x="2406001" y="100240"/>
                  </a:lnTo>
                  <a:lnTo>
                    <a:pt x="2367478" y="112140"/>
                  </a:lnTo>
                  <a:lnTo>
                    <a:pt x="2329142" y="124679"/>
                  </a:lnTo>
                  <a:lnTo>
                    <a:pt x="2290995" y="137852"/>
                  </a:lnTo>
                  <a:lnTo>
                    <a:pt x="2253041" y="151655"/>
                  </a:lnTo>
                  <a:lnTo>
                    <a:pt x="2215282" y="166084"/>
                  </a:lnTo>
                  <a:lnTo>
                    <a:pt x="2177723" y="181134"/>
                  </a:lnTo>
                  <a:lnTo>
                    <a:pt x="2140367" y="196801"/>
                  </a:lnTo>
                  <a:lnTo>
                    <a:pt x="2103216" y="213080"/>
                  </a:lnTo>
                  <a:lnTo>
                    <a:pt x="2066275" y="229966"/>
                  </a:lnTo>
                  <a:lnTo>
                    <a:pt x="2029546" y="247456"/>
                  </a:lnTo>
                  <a:lnTo>
                    <a:pt x="1993034" y="265545"/>
                  </a:lnTo>
                  <a:lnTo>
                    <a:pt x="1956740" y="284229"/>
                  </a:lnTo>
                  <a:lnTo>
                    <a:pt x="1920669" y="303502"/>
                  </a:lnTo>
                  <a:lnTo>
                    <a:pt x="1884824" y="323361"/>
                  </a:lnTo>
                  <a:lnTo>
                    <a:pt x="1849209" y="343802"/>
                  </a:lnTo>
                  <a:lnTo>
                    <a:pt x="1813826" y="364818"/>
                  </a:lnTo>
                  <a:lnTo>
                    <a:pt x="1778679" y="386408"/>
                  </a:lnTo>
                  <a:lnTo>
                    <a:pt x="1743771" y="408565"/>
                  </a:lnTo>
                  <a:lnTo>
                    <a:pt x="1709105" y="431285"/>
                  </a:lnTo>
                  <a:lnTo>
                    <a:pt x="1674686" y="454564"/>
                  </a:lnTo>
                  <a:lnTo>
                    <a:pt x="1640516" y="478398"/>
                  </a:lnTo>
                  <a:lnTo>
                    <a:pt x="1606598" y="502782"/>
                  </a:lnTo>
                  <a:lnTo>
                    <a:pt x="1572937" y="527711"/>
                  </a:lnTo>
                  <a:lnTo>
                    <a:pt x="1539535" y="553181"/>
                  </a:lnTo>
                  <a:lnTo>
                    <a:pt x="1506395" y="579189"/>
                  </a:lnTo>
                  <a:lnTo>
                    <a:pt x="1473521" y="605728"/>
                  </a:lnTo>
                  <a:lnTo>
                    <a:pt x="1440916" y="632795"/>
                  </a:lnTo>
                  <a:lnTo>
                    <a:pt x="1408584" y="660386"/>
                  </a:lnTo>
                  <a:lnTo>
                    <a:pt x="1376528" y="688496"/>
                  </a:lnTo>
                  <a:lnTo>
                    <a:pt x="1344752" y="717120"/>
                  </a:lnTo>
                  <a:lnTo>
                    <a:pt x="1313257" y="746254"/>
                  </a:lnTo>
                  <a:lnTo>
                    <a:pt x="1282049" y="775893"/>
                  </a:lnTo>
                  <a:lnTo>
                    <a:pt x="1251130" y="806034"/>
                  </a:lnTo>
                  <a:lnTo>
                    <a:pt x="1220503" y="836672"/>
                  </a:lnTo>
                  <a:lnTo>
                    <a:pt x="1190173" y="867802"/>
                  </a:lnTo>
                  <a:lnTo>
                    <a:pt x="1160141" y="899419"/>
                  </a:lnTo>
                  <a:lnTo>
                    <a:pt x="1130413" y="931521"/>
                  </a:lnTo>
                  <a:lnTo>
                    <a:pt x="1100990" y="964101"/>
                  </a:lnTo>
                  <a:lnTo>
                    <a:pt x="1071876" y="997155"/>
                  </a:lnTo>
                  <a:lnTo>
                    <a:pt x="1043075" y="1030680"/>
                  </a:lnTo>
                  <a:lnTo>
                    <a:pt x="1014590" y="1064670"/>
                  </a:lnTo>
                  <a:lnTo>
                    <a:pt x="986424" y="1099121"/>
                  </a:lnTo>
                  <a:lnTo>
                    <a:pt x="958580" y="1134029"/>
                  </a:lnTo>
                  <a:lnTo>
                    <a:pt x="931063" y="1169390"/>
                  </a:lnTo>
                  <a:lnTo>
                    <a:pt x="903874" y="1205198"/>
                  </a:lnTo>
                  <a:lnTo>
                    <a:pt x="877019" y="1241449"/>
                  </a:lnTo>
                  <a:lnTo>
                    <a:pt x="850499" y="1278140"/>
                  </a:lnTo>
                  <a:lnTo>
                    <a:pt x="824318" y="1315265"/>
                  </a:lnTo>
                  <a:lnTo>
                    <a:pt x="798480" y="1352820"/>
                  </a:lnTo>
                  <a:lnTo>
                    <a:pt x="772988" y="1390801"/>
                  </a:lnTo>
                  <a:lnTo>
                    <a:pt x="747845" y="1429203"/>
                  </a:lnTo>
                  <a:lnTo>
                    <a:pt x="723054" y="1468021"/>
                  </a:lnTo>
                  <a:lnTo>
                    <a:pt x="698620" y="1507252"/>
                  </a:lnTo>
                  <a:lnTo>
                    <a:pt x="674545" y="1546891"/>
                  </a:lnTo>
                  <a:lnTo>
                    <a:pt x="650832" y="1586933"/>
                  </a:lnTo>
                  <a:lnTo>
                    <a:pt x="627485" y="1627374"/>
                  </a:lnTo>
                  <a:lnTo>
                    <a:pt x="604507" y="1668210"/>
                  </a:lnTo>
                  <a:lnTo>
                    <a:pt x="581902" y="1709435"/>
                  </a:lnTo>
                  <a:lnTo>
                    <a:pt x="559673" y="1751047"/>
                  </a:lnTo>
                  <a:lnTo>
                    <a:pt x="537823" y="1793039"/>
                  </a:lnTo>
                  <a:lnTo>
                    <a:pt x="516355" y="1835409"/>
                  </a:lnTo>
                  <a:lnTo>
                    <a:pt x="495273" y="1878150"/>
                  </a:lnTo>
                  <a:lnTo>
                    <a:pt x="474581" y="1921260"/>
                  </a:lnTo>
                  <a:lnTo>
                    <a:pt x="454281" y="1964732"/>
                  </a:lnTo>
                  <a:lnTo>
                    <a:pt x="434377" y="2008564"/>
                  </a:lnTo>
                  <a:lnTo>
                    <a:pt x="414872" y="2052751"/>
                  </a:lnTo>
                  <a:lnTo>
                    <a:pt x="395770" y="2097287"/>
                  </a:lnTo>
                  <a:lnTo>
                    <a:pt x="377073" y="2142169"/>
                  </a:lnTo>
                  <a:lnTo>
                    <a:pt x="358786" y="2187392"/>
                  </a:lnTo>
                  <a:lnTo>
                    <a:pt x="340911" y="2232952"/>
                  </a:lnTo>
                  <a:lnTo>
                    <a:pt x="323452" y="2278844"/>
                  </a:lnTo>
                  <a:lnTo>
                    <a:pt x="306412" y="2325065"/>
                  </a:lnTo>
                  <a:lnTo>
                    <a:pt x="289795" y="2371608"/>
                  </a:lnTo>
                  <a:lnTo>
                    <a:pt x="273604" y="2418471"/>
                  </a:lnTo>
                  <a:lnTo>
                    <a:pt x="257842" y="2465648"/>
                  </a:lnTo>
                  <a:lnTo>
                    <a:pt x="242512" y="2513135"/>
                  </a:lnTo>
                  <a:lnTo>
                    <a:pt x="227618" y="2560928"/>
                  </a:lnTo>
                  <a:lnTo>
                    <a:pt x="213164" y="2609022"/>
                  </a:lnTo>
                  <a:lnTo>
                    <a:pt x="199151" y="2657413"/>
                  </a:lnTo>
                  <a:lnTo>
                    <a:pt x="185585" y="2706096"/>
                  </a:lnTo>
                  <a:lnTo>
                    <a:pt x="172468" y="2755067"/>
                  </a:lnTo>
                  <a:lnTo>
                    <a:pt x="159803" y="2804321"/>
                  </a:lnTo>
                  <a:lnTo>
                    <a:pt x="147595" y="2853855"/>
                  </a:lnTo>
                  <a:lnTo>
                    <a:pt x="135845" y="2903663"/>
                  </a:lnTo>
                  <a:lnTo>
                    <a:pt x="124558" y="2953741"/>
                  </a:lnTo>
                  <a:lnTo>
                    <a:pt x="113737" y="3004084"/>
                  </a:lnTo>
                  <a:lnTo>
                    <a:pt x="103385" y="3054689"/>
                  </a:lnTo>
                  <a:lnTo>
                    <a:pt x="93505" y="3105551"/>
                  </a:lnTo>
                  <a:lnTo>
                    <a:pt x="84101" y="3156665"/>
                  </a:lnTo>
                  <a:lnTo>
                    <a:pt x="75177" y="3208027"/>
                  </a:lnTo>
                  <a:lnTo>
                    <a:pt x="66735" y="3259632"/>
                  </a:lnTo>
                  <a:lnTo>
                    <a:pt x="58778" y="3311476"/>
                  </a:lnTo>
                  <a:lnTo>
                    <a:pt x="51311" y="3363555"/>
                  </a:lnTo>
                  <a:lnTo>
                    <a:pt x="44337" y="3415864"/>
                  </a:lnTo>
                  <a:lnTo>
                    <a:pt x="37858" y="3468399"/>
                  </a:lnTo>
                  <a:lnTo>
                    <a:pt x="31878" y="3521155"/>
                  </a:lnTo>
                  <a:lnTo>
                    <a:pt x="26401" y="3574128"/>
                  </a:lnTo>
                  <a:lnTo>
                    <a:pt x="21430" y="3627313"/>
                  </a:lnTo>
                  <a:lnTo>
                    <a:pt x="16968" y="3680705"/>
                  </a:lnTo>
                  <a:lnTo>
                    <a:pt x="13018" y="3734302"/>
                  </a:lnTo>
                  <a:lnTo>
                    <a:pt x="9584" y="3788097"/>
                  </a:lnTo>
                  <a:lnTo>
                    <a:pt x="6669" y="3842087"/>
                  </a:lnTo>
                  <a:lnTo>
                    <a:pt x="4277" y="3896267"/>
                  </a:lnTo>
                  <a:lnTo>
                    <a:pt x="2411" y="3950633"/>
                  </a:lnTo>
                  <a:lnTo>
                    <a:pt x="1073" y="4005180"/>
                  </a:lnTo>
                  <a:lnTo>
                    <a:pt x="269" y="4059903"/>
                  </a:lnTo>
                  <a:lnTo>
                    <a:pt x="0" y="4114800"/>
                  </a:lnTo>
                  <a:lnTo>
                    <a:pt x="252" y="4167986"/>
                  </a:lnTo>
                  <a:lnTo>
                    <a:pt x="1006" y="4221011"/>
                  </a:lnTo>
                  <a:lnTo>
                    <a:pt x="2261" y="4273870"/>
                  </a:lnTo>
                  <a:lnTo>
                    <a:pt x="4011" y="4326559"/>
                  </a:lnTo>
                  <a:lnTo>
                    <a:pt x="6255" y="4379074"/>
                  </a:lnTo>
                  <a:lnTo>
                    <a:pt x="8990" y="4431412"/>
                  </a:lnTo>
                  <a:lnTo>
                    <a:pt x="12212" y="4483567"/>
                  </a:lnTo>
                  <a:lnTo>
                    <a:pt x="15919" y="4535536"/>
                  </a:lnTo>
                  <a:lnTo>
                    <a:pt x="20107" y="4587315"/>
                  </a:lnTo>
                  <a:lnTo>
                    <a:pt x="24774" y="4638900"/>
                  </a:lnTo>
                  <a:lnTo>
                    <a:pt x="29916" y="4690287"/>
                  </a:lnTo>
                  <a:lnTo>
                    <a:pt x="35531" y="4741472"/>
                  </a:lnTo>
                  <a:lnTo>
                    <a:pt x="41615" y="4792450"/>
                  </a:lnTo>
                  <a:lnTo>
                    <a:pt x="48166" y="4843219"/>
                  </a:lnTo>
                  <a:lnTo>
                    <a:pt x="55181" y="4893773"/>
                  </a:lnTo>
                  <a:lnTo>
                    <a:pt x="62656" y="4944109"/>
                  </a:lnTo>
                  <a:lnTo>
                    <a:pt x="70589" y="4994222"/>
                  </a:lnTo>
                  <a:lnTo>
                    <a:pt x="78976" y="5044109"/>
                  </a:lnTo>
                  <a:lnTo>
                    <a:pt x="87815" y="5093766"/>
                  </a:lnTo>
                  <a:lnTo>
                    <a:pt x="97103" y="5143189"/>
                  </a:lnTo>
                  <a:lnTo>
                    <a:pt x="106836" y="5192373"/>
                  </a:lnTo>
                  <a:lnTo>
                    <a:pt x="117012" y="5241314"/>
                  </a:lnTo>
                  <a:lnTo>
                    <a:pt x="127627" y="5290009"/>
                  </a:lnTo>
                  <a:lnTo>
                    <a:pt x="138679" y="5338454"/>
                  </a:lnTo>
                  <a:lnTo>
                    <a:pt x="150165" y="5386644"/>
                  </a:lnTo>
                  <a:lnTo>
                    <a:pt x="162082" y="5434575"/>
                  </a:lnTo>
                  <a:lnTo>
                    <a:pt x="174426" y="5482244"/>
                  </a:lnTo>
                  <a:lnTo>
                    <a:pt x="187195" y="5529646"/>
                  </a:lnTo>
                  <a:lnTo>
                    <a:pt x="200385" y="5576778"/>
                  </a:lnTo>
                  <a:lnTo>
                    <a:pt x="213995" y="5623634"/>
                  </a:lnTo>
                  <a:lnTo>
                    <a:pt x="240157" y="5704458"/>
                  </a:lnTo>
                  <a:lnTo>
                    <a:pt x="4547235" y="5704458"/>
                  </a:lnTo>
                  <a:lnTo>
                    <a:pt x="4547235" y="491363"/>
                  </a:lnTo>
                  <a:lnTo>
                    <a:pt x="4507611" y="461645"/>
                  </a:lnTo>
                  <a:lnTo>
                    <a:pt x="4464873" y="432584"/>
                  </a:lnTo>
                  <a:lnTo>
                    <a:pt x="4421755" y="404386"/>
                  </a:lnTo>
                  <a:lnTo>
                    <a:pt x="4378263" y="377059"/>
                  </a:lnTo>
                  <a:lnTo>
                    <a:pt x="4334404" y="350613"/>
                  </a:lnTo>
                  <a:lnTo>
                    <a:pt x="4290183" y="325055"/>
                  </a:lnTo>
                  <a:lnTo>
                    <a:pt x="4245607" y="300394"/>
                  </a:lnTo>
                  <a:lnTo>
                    <a:pt x="4200684" y="276639"/>
                  </a:lnTo>
                  <a:lnTo>
                    <a:pt x="4155418" y="253799"/>
                  </a:lnTo>
                  <a:lnTo>
                    <a:pt x="4109817" y="231881"/>
                  </a:lnTo>
                  <a:lnTo>
                    <a:pt x="4063887" y="210895"/>
                  </a:lnTo>
                  <a:lnTo>
                    <a:pt x="4017634" y="190849"/>
                  </a:lnTo>
                  <a:lnTo>
                    <a:pt x="3971065" y="171751"/>
                  </a:lnTo>
                  <a:lnTo>
                    <a:pt x="3924186" y="153611"/>
                  </a:lnTo>
                  <a:lnTo>
                    <a:pt x="3877004" y="136437"/>
                  </a:lnTo>
                  <a:lnTo>
                    <a:pt x="3829526" y="120237"/>
                  </a:lnTo>
                  <a:lnTo>
                    <a:pt x="3781757" y="105020"/>
                  </a:lnTo>
                  <a:lnTo>
                    <a:pt x="3733704" y="90794"/>
                  </a:lnTo>
                  <a:lnTo>
                    <a:pt x="3685373" y="77569"/>
                  </a:lnTo>
                  <a:lnTo>
                    <a:pt x="3636771" y="65353"/>
                  </a:lnTo>
                  <a:lnTo>
                    <a:pt x="3587905" y="54153"/>
                  </a:lnTo>
                  <a:lnTo>
                    <a:pt x="3538780" y="43980"/>
                  </a:lnTo>
                  <a:lnTo>
                    <a:pt x="3489404" y="34841"/>
                  </a:lnTo>
                  <a:lnTo>
                    <a:pt x="3439782" y="26745"/>
                  </a:lnTo>
                  <a:lnTo>
                    <a:pt x="3389921" y="19701"/>
                  </a:lnTo>
                  <a:lnTo>
                    <a:pt x="3339828" y="13717"/>
                  </a:lnTo>
                  <a:lnTo>
                    <a:pt x="3289509" y="8801"/>
                  </a:lnTo>
                  <a:lnTo>
                    <a:pt x="3238970" y="4963"/>
                  </a:lnTo>
                  <a:lnTo>
                    <a:pt x="3188218" y="2211"/>
                  </a:lnTo>
                  <a:lnTo>
                    <a:pt x="3137259" y="554"/>
                  </a:lnTo>
                  <a:lnTo>
                    <a:pt x="30861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543169" y="3384550"/>
            <a:ext cx="3148965" cy="1853713"/>
          </a:xfrm>
          <a:prstGeom prst="rect">
            <a:avLst/>
          </a:prstGeom>
        </p:spPr>
        <p:txBody>
          <a:bodyPr vert="horz" wrap="square" lIns="0" tIns="52705" rIns="0" bIns="0" rtlCol="0">
            <a:spAutoFit/>
          </a:bodyPr>
          <a:lstStyle/>
          <a:p>
            <a:pPr marL="12700" marR="5080" algn="ctr">
              <a:lnSpc>
                <a:spcPct val="90000"/>
              </a:lnSpc>
              <a:spcBef>
                <a:spcPts val="415"/>
              </a:spcBef>
            </a:pPr>
            <a:r>
              <a:rPr lang="en-US" sz="2600" spc="-5" dirty="0" smtClean="0">
                <a:solidFill>
                  <a:srgbClr val="1F4571"/>
                </a:solidFill>
              </a:rPr>
              <a:t>A short walk away is the Innovation </a:t>
            </a:r>
            <a:r>
              <a:rPr lang="en-US" sz="2600" spc="-5" dirty="0" smtClean="0">
                <a:solidFill>
                  <a:srgbClr val="1F4571"/>
                </a:solidFill>
              </a:rPr>
              <a:t>Quarter, </a:t>
            </a:r>
            <a:r>
              <a:rPr lang="en-US" sz="2600" spc="-5" dirty="0" smtClean="0">
                <a:solidFill>
                  <a:srgbClr val="1F4571"/>
                </a:solidFill>
              </a:rPr>
              <a:t>which is home to the Joint Research Center</a:t>
            </a:r>
            <a:endParaRPr sz="2600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77800" y="258190"/>
            <a:ext cx="8807450" cy="6097270"/>
            <a:chOff x="177800" y="258190"/>
            <a:chExt cx="8807450" cy="6097270"/>
          </a:xfrm>
        </p:grpSpPr>
        <p:sp>
          <p:nvSpPr>
            <p:cNvPr id="3" name="object 3"/>
            <p:cNvSpPr/>
            <p:nvPr/>
          </p:nvSpPr>
          <p:spPr>
            <a:xfrm>
              <a:off x="177800" y="258203"/>
              <a:ext cx="8807450" cy="6097270"/>
            </a:xfrm>
            <a:custGeom>
              <a:avLst/>
              <a:gdLst/>
              <a:ahLst/>
              <a:cxnLst/>
              <a:rect l="l" t="t" r="r" b="b"/>
              <a:pathLst>
                <a:path w="8807450" h="6097270">
                  <a:moveTo>
                    <a:pt x="8756269" y="56502"/>
                  </a:moveTo>
                  <a:lnTo>
                    <a:pt x="8750681" y="50800"/>
                  </a:lnTo>
                  <a:lnTo>
                    <a:pt x="56489" y="50800"/>
                  </a:lnTo>
                  <a:lnTo>
                    <a:pt x="50800" y="56502"/>
                  </a:lnTo>
                  <a:lnTo>
                    <a:pt x="50800" y="6040755"/>
                  </a:lnTo>
                  <a:lnTo>
                    <a:pt x="56489" y="6046432"/>
                  </a:lnTo>
                  <a:lnTo>
                    <a:pt x="8750681" y="6046432"/>
                  </a:lnTo>
                  <a:lnTo>
                    <a:pt x="8756269" y="6040755"/>
                  </a:lnTo>
                  <a:lnTo>
                    <a:pt x="8756269" y="5970232"/>
                  </a:lnTo>
                  <a:lnTo>
                    <a:pt x="8756269" y="126987"/>
                  </a:lnTo>
                  <a:lnTo>
                    <a:pt x="8756269" y="56502"/>
                  </a:lnTo>
                  <a:close/>
                </a:path>
                <a:path w="8807450" h="6097270">
                  <a:moveTo>
                    <a:pt x="8807069" y="63500"/>
                  </a:moveTo>
                  <a:lnTo>
                    <a:pt x="8802065" y="38785"/>
                  </a:lnTo>
                  <a:lnTo>
                    <a:pt x="8793035" y="25400"/>
                  </a:lnTo>
                  <a:lnTo>
                    <a:pt x="8788463" y="18605"/>
                  </a:lnTo>
                  <a:lnTo>
                    <a:pt x="8781669" y="14033"/>
                  </a:lnTo>
                  <a:lnTo>
                    <a:pt x="8781669" y="63500"/>
                  </a:lnTo>
                  <a:lnTo>
                    <a:pt x="8781669" y="6033732"/>
                  </a:lnTo>
                  <a:lnTo>
                    <a:pt x="8778672" y="6048565"/>
                  </a:lnTo>
                  <a:lnTo>
                    <a:pt x="8770518" y="6060681"/>
                  </a:lnTo>
                  <a:lnTo>
                    <a:pt x="8758415" y="6068847"/>
                  </a:lnTo>
                  <a:lnTo>
                    <a:pt x="8743569" y="6071832"/>
                  </a:lnTo>
                  <a:lnTo>
                    <a:pt x="63500" y="6071832"/>
                  </a:lnTo>
                  <a:lnTo>
                    <a:pt x="48666" y="6068847"/>
                  </a:lnTo>
                  <a:lnTo>
                    <a:pt x="36550" y="6060681"/>
                  </a:lnTo>
                  <a:lnTo>
                    <a:pt x="28384" y="6048565"/>
                  </a:lnTo>
                  <a:lnTo>
                    <a:pt x="25400" y="6033732"/>
                  </a:lnTo>
                  <a:lnTo>
                    <a:pt x="25400" y="63500"/>
                  </a:lnTo>
                  <a:lnTo>
                    <a:pt x="28384" y="48704"/>
                  </a:lnTo>
                  <a:lnTo>
                    <a:pt x="36550" y="36588"/>
                  </a:lnTo>
                  <a:lnTo>
                    <a:pt x="48666" y="28397"/>
                  </a:lnTo>
                  <a:lnTo>
                    <a:pt x="63500" y="25400"/>
                  </a:lnTo>
                  <a:lnTo>
                    <a:pt x="8743569" y="25400"/>
                  </a:lnTo>
                  <a:lnTo>
                    <a:pt x="8758415" y="28397"/>
                  </a:lnTo>
                  <a:lnTo>
                    <a:pt x="8770518" y="36588"/>
                  </a:lnTo>
                  <a:lnTo>
                    <a:pt x="8778672" y="48704"/>
                  </a:lnTo>
                  <a:lnTo>
                    <a:pt x="8781669" y="63500"/>
                  </a:lnTo>
                  <a:lnTo>
                    <a:pt x="8781669" y="14033"/>
                  </a:lnTo>
                  <a:lnTo>
                    <a:pt x="8768270" y="4991"/>
                  </a:lnTo>
                  <a:lnTo>
                    <a:pt x="8743569" y="0"/>
                  </a:lnTo>
                  <a:lnTo>
                    <a:pt x="63500" y="0"/>
                  </a:lnTo>
                  <a:lnTo>
                    <a:pt x="38773" y="4991"/>
                  </a:lnTo>
                  <a:lnTo>
                    <a:pt x="18592" y="18605"/>
                  </a:lnTo>
                  <a:lnTo>
                    <a:pt x="4978" y="38785"/>
                  </a:lnTo>
                  <a:lnTo>
                    <a:pt x="0" y="63500"/>
                  </a:lnTo>
                  <a:lnTo>
                    <a:pt x="0" y="6033732"/>
                  </a:lnTo>
                  <a:lnTo>
                    <a:pt x="4978" y="6058459"/>
                  </a:lnTo>
                  <a:lnTo>
                    <a:pt x="18592" y="6078639"/>
                  </a:lnTo>
                  <a:lnTo>
                    <a:pt x="38773" y="6092253"/>
                  </a:lnTo>
                  <a:lnTo>
                    <a:pt x="63500" y="6097232"/>
                  </a:lnTo>
                  <a:lnTo>
                    <a:pt x="8743569" y="6097232"/>
                  </a:lnTo>
                  <a:lnTo>
                    <a:pt x="8768270" y="6092253"/>
                  </a:lnTo>
                  <a:lnTo>
                    <a:pt x="8788463" y="6078639"/>
                  </a:lnTo>
                  <a:lnTo>
                    <a:pt x="8793048" y="6071832"/>
                  </a:lnTo>
                  <a:lnTo>
                    <a:pt x="8802065" y="6058459"/>
                  </a:lnTo>
                  <a:lnTo>
                    <a:pt x="8807069" y="6033732"/>
                  </a:lnTo>
                  <a:lnTo>
                    <a:pt x="8807069" y="63500"/>
                  </a:lnTo>
                  <a:close/>
                </a:path>
              </a:pathLst>
            </a:custGeom>
            <a:solidFill>
              <a:srgbClr val="4040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53746" y="338327"/>
              <a:ext cx="8661654" cy="59436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4101465" cy="6858000"/>
          </a:xfrm>
          <a:custGeom>
            <a:avLst/>
            <a:gdLst/>
            <a:ahLst/>
            <a:cxnLst/>
            <a:rect l="l" t="t" r="r" b="b"/>
            <a:pathLst>
              <a:path w="4101465" h="6858000">
                <a:moveTo>
                  <a:pt x="4101465" y="0"/>
                </a:moveTo>
                <a:lnTo>
                  <a:pt x="0" y="0"/>
                </a:lnTo>
                <a:lnTo>
                  <a:pt x="0" y="6858000"/>
                </a:lnTo>
                <a:lnTo>
                  <a:pt x="4101465" y="6858000"/>
                </a:lnTo>
                <a:lnTo>
                  <a:pt x="4101465" y="0"/>
                </a:lnTo>
                <a:close/>
              </a:path>
            </a:pathLst>
          </a:custGeom>
          <a:solidFill>
            <a:srgbClr val="3336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04800" y="1219200"/>
            <a:ext cx="3644265" cy="2179057"/>
          </a:xfrm>
          <a:prstGeom prst="rect">
            <a:avLst/>
          </a:prstGeom>
        </p:spPr>
        <p:txBody>
          <a:bodyPr vert="horz" wrap="square" lIns="0" tIns="45719" rIns="0" bIns="0" rtlCol="0">
            <a:spAutoFit/>
          </a:bodyPr>
          <a:lstStyle/>
          <a:p>
            <a:pPr marL="12700" marR="5080" indent="298450" algn="l" rtl="1">
              <a:lnSpc>
                <a:spcPct val="90000"/>
              </a:lnSpc>
              <a:spcBef>
                <a:spcPts val="359"/>
              </a:spcBef>
            </a:pPr>
            <a:r>
              <a:rPr lang="en-US" spc="-10" dirty="0" smtClean="0"/>
              <a:t>From </a:t>
            </a:r>
            <a:r>
              <a:rPr lang="en-US" spc="-10" dirty="0" err="1" smtClean="0"/>
              <a:t>Rager</a:t>
            </a:r>
            <a:r>
              <a:rPr lang="en-US" spc="-10" dirty="0" smtClean="0"/>
              <a:t> Blvd. through the </a:t>
            </a:r>
            <a:r>
              <a:rPr lang="en-US" spc="-10" dirty="0" err="1" smtClean="0"/>
              <a:t>Gimmel</a:t>
            </a:r>
            <a:r>
              <a:rPr lang="en-US" spc="-10" dirty="0" smtClean="0"/>
              <a:t> Neighborhood  and all the way to </a:t>
            </a:r>
            <a:r>
              <a:rPr lang="en-US" spc="-10" dirty="0" err="1" smtClean="0"/>
              <a:t>Ramot</a:t>
            </a:r>
            <a:r>
              <a:rPr lang="en-US" spc="-10" dirty="0" smtClean="0"/>
              <a:t>,</a:t>
            </a:r>
            <a:br>
              <a:rPr lang="en-US" spc="-10" dirty="0" smtClean="0"/>
            </a:br>
            <a:r>
              <a:rPr lang="en-US" spc="-10" dirty="0" smtClean="0"/>
              <a:t>lies the </a:t>
            </a:r>
            <a:r>
              <a:rPr lang="en-US" spc="-10" dirty="0" smtClean="0"/>
              <a:t>Innovation Quarter </a:t>
            </a:r>
            <a:r>
              <a:rPr lang="en-US" spc="-10" dirty="0" smtClean="0"/>
              <a:t>which has </a:t>
            </a:r>
            <a:r>
              <a:rPr lang="en-US" spc="-10" dirty="0" smtClean="0"/>
              <a:t>received many international awards for its achievements</a:t>
            </a:r>
            <a:endParaRPr spc="-5" dirty="0"/>
          </a:p>
        </p:txBody>
      </p:sp>
      <p:sp>
        <p:nvSpPr>
          <p:cNvPr id="5" name="object 5"/>
          <p:cNvSpPr/>
          <p:nvPr/>
        </p:nvSpPr>
        <p:spPr>
          <a:xfrm>
            <a:off x="479425" y="3928998"/>
            <a:ext cx="2949575" cy="0"/>
          </a:xfrm>
          <a:custGeom>
            <a:avLst/>
            <a:gdLst/>
            <a:ahLst/>
            <a:cxnLst/>
            <a:rect l="l" t="t" r="r" b="b"/>
            <a:pathLst>
              <a:path w="2949575">
                <a:moveTo>
                  <a:pt x="0" y="0"/>
                </a:moveTo>
                <a:lnTo>
                  <a:pt x="2948978" y="0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572000" y="2257298"/>
            <a:ext cx="4094607" cy="234454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381000" y="4876800"/>
            <a:ext cx="2992120" cy="1426031"/>
          </a:xfrm>
          <a:prstGeom prst="rect">
            <a:avLst/>
          </a:prstGeom>
          <a:solidFill>
            <a:srgbClr val="333664"/>
          </a:solidFill>
          <a:ln w="9525">
            <a:solidFill>
              <a:srgbClr val="BEBEBE"/>
            </a:solidFill>
          </a:ln>
        </p:spPr>
        <p:txBody>
          <a:bodyPr vert="horz" wrap="square" lIns="0" tIns="40640" rIns="0" bIns="0" rtlCol="0">
            <a:spAutoFit/>
          </a:bodyPr>
          <a:lstStyle/>
          <a:p>
            <a:pPr marR="81915" algn="l" rtl="1">
              <a:lnSpc>
                <a:spcPct val="100000"/>
              </a:lnSpc>
              <a:spcBef>
                <a:spcPts val="320"/>
              </a:spcBef>
            </a:pP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2019</a:t>
            </a:r>
            <a:endParaRPr sz="1800" dirty="0">
              <a:latin typeface="Arial"/>
              <a:cs typeface="Arial"/>
            </a:endParaRPr>
          </a:p>
          <a:p>
            <a:pPr marL="793750" marR="83185" indent="-468630" algn="l" rtl="1">
              <a:lnSpc>
                <a:spcPct val="100000"/>
              </a:lnSpc>
            </a:pPr>
            <a:r>
              <a:rPr lang="en-US" spc="-5" dirty="0" err="1" smtClean="0">
                <a:solidFill>
                  <a:srgbClr val="FFFFFF"/>
                </a:solidFill>
                <a:latin typeface="Arial"/>
                <a:cs typeface="Arial"/>
              </a:rPr>
              <a:t>Be’er</a:t>
            </a:r>
            <a:r>
              <a:rPr lang="en-US" spc="-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pc="-5" dirty="0" err="1" smtClean="0">
                <a:solidFill>
                  <a:srgbClr val="FFFFFF"/>
                </a:solidFill>
                <a:latin typeface="Arial"/>
                <a:cs typeface="Arial"/>
              </a:rPr>
              <a:t>Sheva</a:t>
            </a:r>
            <a:r>
              <a:rPr lang="en-US" spc="-5" dirty="0" smtClean="0">
                <a:solidFill>
                  <a:srgbClr val="FFFFFF"/>
                </a:solidFill>
                <a:latin typeface="Arial"/>
                <a:cs typeface="Arial"/>
              </a:rPr>
              <a:t> was chosen as the first city to create an Innovation Quarter</a:t>
            </a:r>
            <a:endParaRPr sz="18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6653" y="0"/>
            <a:ext cx="9144000" cy="6858000"/>
            <a:chOff x="19" y="58"/>
            <a:chExt cx="9144000" cy="6858000"/>
          </a:xfrm>
        </p:grpSpPr>
        <p:sp>
          <p:nvSpPr>
            <p:cNvPr id="3" name="object 3"/>
            <p:cNvSpPr/>
            <p:nvPr/>
          </p:nvSpPr>
          <p:spPr>
            <a:xfrm>
              <a:off x="19" y="58"/>
              <a:ext cx="9143980" cy="685787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473320" y="988949"/>
              <a:ext cx="4671060" cy="5869305"/>
            </a:xfrm>
            <a:custGeom>
              <a:avLst/>
              <a:gdLst/>
              <a:ahLst/>
              <a:cxnLst/>
              <a:rect l="l" t="t" r="r" b="b"/>
              <a:pathLst>
                <a:path w="4671059" h="5869305">
                  <a:moveTo>
                    <a:pt x="3209544" y="0"/>
                  </a:moveTo>
                  <a:lnTo>
                    <a:pt x="3168380" y="344"/>
                  </a:lnTo>
                  <a:lnTo>
                    <a:pt x="3127340" y="1376"/>
                  </a:lnTo>
                  <a:lnTo>
                    <a:pt x="3086428" y="3090"/>
                  </a:lnTo>
                  <a:lnTo>
                    <a:pt x="3045646" y="5482"/>
                  </a:lnTo>
                  <a:lnTo>
                    <a:pt x="3004997" y="8549"/>
                  </a:lnTo>
                  <a:lnTo>
                    <a:pt x="2964485" y="12287"/>
                  </a:lnTo>
                  <a:lnTo>
                    <a:pt x="2924112" y="16690"/>
                  </a:lnTo>
                  <a:lnTo>
                    <a:pt x="2883882" y="21756"/>
                  </a:lnTo>
                  <a:lnTo>
                    <a:pt x="2843798" y="27480"/>
                  </a:lnTo>
                  <a:lnTo>
                    <a:pt x="2803862" y="33857"/>
                  </a:lnTo>
                  <a:lnTo>
                    <a:pt x="2764078" y="40885"/>
                  </a:lnTo>
                  <a:lnTo>
                    <a:pt x="2724449" y="48558"/>
                  </a:lnTo>
                  <a:lnTo>
                    <a:pt x="2684979" y="56872"/>
                  </a:lnTo>
                  <a:lnTo>
                    <a:pt x="2645669" y="65825"/>
                  </a:lnTo>
                  <a:lnTo>
                    <a:pt x="2606523" y="75410"/>
                  </a:lnTo>
                  <a:lnTo>
                    <a:pt x="2567545" y="85625"/>
                  </a:lnTo>
                  <a:lnTo>
                    <a:pt x="2528737" y="96465"/>
                  </a:lnTo>
                  <a:lnTo>
                    <a:pt x="2490102" y="107926"/>
                  </a:lnTo>
                  <a:lnTo>
                    <a:pt x="2451644" y="120004"/>
                  </a:lnTo>
                  <a:lnTo>
                    <a:pt x="2413365" y="132694"/>
                  </a:lnTo>
                  <a:lnTo>
                    <a:pt x="2375269" y="145994"/>
                  </a:lnTo>
                  <a:lnTo>
                    <a:pt x="2337359" y="159898"/>
                  </a:lnTo>
                  <a:lnTo>
                    <a:pt x="2299637" y="174402"/>
                  </a:lnTo>
                  <a:lnTo>
                    <a:pt x="2262107" y="189504"/>
                  </a:lnTo>
                  <a:lnTo>
                    <a:pt x="2224773" y="205197"/>
                  </a:lnTo>
                  <a:lnTo>
                    <a:pt x="2187636" y="221479"/>
                  </a:lnTo>
                  <a:lnTo>
                    <a:pt x="2150700" y="238344"/>
                  </a:lnTo>
                  <a:lnTo>
                    <a:pt x="2113969" y="255790"/>
                  </a:lnTo>
                  <a:lnTo>
                    <a:pt x="2077444" y="273812"/>
                  </a:lnTo>
                  <a:lnTo>
                    <a:pt x="2041130" y="292405"/>
                  </a:lnTo>
                  <a:lnTo>
                    <a:pt x="2005030" y="311566"/>
                  </a:lnTo>
                  <a:lnTo>
                    <a:pt x="1969146" y="331291"/>
                  </a:lnTo>
                  <a:lnTo>
                    <a:pt x="1933481" y="351575"/>
                  </a:lnTo>
                  <a:lnTo>
                    <a:pt x="1898039" y="372414"/>
                  </a:lnTo>
                  <a:lnTo>
                    <a:pt x="1862823" y="393805"/>
                  </a:lnTo>
                  <a:lnTo>
                    <a:pt x="1827835" y="415743"/>
                  </a:lnTo>
                  <a:lnTo>
                    <a:pt x="1793080" y="438224"/>
                  </a:lnTo>
                  <a:lnTo>
                    <a:pt x="1758559" y="461244"/>
                  </a:lnTo>
                  <a:lnTo>
                    <a:pt x="1724277" y="484799"/>
                  </a:lnTo>
                  <a:lnTo>
                    <a:pt x="1690235" y="508884"/>
                  </a:lnTo>
                  <a:lnTo>
                    <a:pt x="1656438" y="533496"/>
                  </a:lnTo>
                  <a:lnTo>
                    <a:pt x="1622888" y="558631"/>
                  </a:lnTo>
                  <a:lnTo>
                    <a:pt x="1589588" y="584284"/>
                  </a:lnTo>
                  <a:lnTo>
                    <a:pt x="1556542" y="610452"/>
                  </a:lnTo>
                  <a:lnTo>
                    <a:pt x="1523752" y="637129"/>
                  </a:lnTo>
                  <a:lnTo>
                    <a:pt x="1491221" y="664313"/>
                  </a:lnTo>
                  <a:lnTo>
                    <a:pt x="1458954" y="691999"/>
                  </a:lnTo>
                  <a:lnTo>
                    <a:pt x="1426952" y="720182"/>
                  </a:lnTo>
                  <a:lnTo>
                    <a:pt x="1395219" y="748860"/>
                  </a:lnTo>
                  <a:lnTo>
                    <a:pt x="1363757" y="778027"/>
                  </a:lnTo>
                  <a:lnTo>
                    <a:pt x="1332571" y="807680"/>
                  </a:lnTo>
                  <a:lnTo>
                    <a:pt x="1301663" y="837814"/>
                  </a:lnTo>
                  <a:lnTo>
                    <a:pt x="1271035" y="868425"/>
                  </a:lnTo>
                  <a:lnTo>
                    <a:pt x="1240692" y="899510"/>
                  </a:lnTo>
                  <a:lnTo>
                    <a:pt x="1210636" y="931064"/>
                  </a:lnTo>
                  <a:lnTo>
                    <a:pt x="1180871" y="963083"/>
                  </a:lnTo>
                  <a:lnTo>
                    <a:pt x="1151399" y="995563"/>
                  </a:lnTo>
                  <a:lnTo>
                    <a:pt x="1122223" y="1028500"/>
                  </a:lnTo>
                  <a:lnTo>
                    <a:pt x="1093347" y="1061890"/>
                  </a:lnTo>
                  <a:lnTo>
                    <a:pt x="1064774" y="1095728"/>
                  </a:lnTo>
                  <a:lnTo>
                    <a:pt x="1036506" y="1130011"/>
                  </a:lnTo>
                  <a:lnTo>
                    <a:pt x="1008548" y="1164734"/>
                  </a:lnTo>
                  <a:lnTo>
                    <a:pt x="980901" y="1199893"/>
                  </a:lnTo>
                  <a:lnTo>
                    <a:pt x="953569" y="1235485"/>
                  </a:lnTo>
                  <a:lnTo>
                    <a:pt x="926555" y="1271505"/>
                  </a:lnTo>
                  <a:lnTo>
                    <a:pt x="899862" y="1307949"/>
                  </a:lnTo>
                  <a:lnTo>
                    <a:pt x="873493" y="1344813"/>
                  </a:lnTo>
                  <a:lnTo>
                    <a:pt x="847452" y="1382092"/>
                  </a:lnTo>
                  <a:lnTo>
                    <a:pt x="821741" y="1419783"/>
                  </a:lnTo>
                  <a:lnTo>
                    <a:pt x="796363" y="1457882"/>
                  </a:lnTo>
                  <a:lnTo>
                    <a:pt x="771322" y="1496384"/>
                  </a:lnTo>
                  <a:lnTo>
                    <a:pt x="746620" y="1535286"/>
                  </a:lnTo>
                  <a:lnTo>
                    <a:pt x="722262" y="1574583"/>
                  </a:lnTo>
                  <a:lnTo>
                    <a:pt x="698248" y="1614271"/>
                  </a:lnTo>
                  <a:lnTo>
                    <a:pt x="674584" y="1654346"/>
                  </a:lnTo>
                  <a:lnTo>
                    <a:pt x="651272" y="1694804"/>
                  </a:lnTo>
                  <a:lnTo>
                    <a:pt x="628314" y="1735641"/>
                  </a:lnTo>
                  <a:lnTo>
                    <a:pt x="605715" y="1776853"/>
                  </a:lnTo>
                  <a:lnTo>
                    <a:pt x="583476" y="1818435"/>
                  </a:lnTo>
                  <a:lnTo>
                    <a:pt x="561602" y="1860384"/>
                  </a:lnTo>
                  <a:lnTo>
                    <a:pt x="540095" y="1902696"/>
                  </a:lnTo>
                  <a:lnTo>
                    <a:pt x="518959" y="1945365"/>
                  </a:lnTo>
                  <a:lnTo>
                    <a:pt x="498196" y="1988389"/>
                  </a:lnTo>
                  <a:lnTo>
                    <a:pt x="477809" y="2031763"/>
                  </a:lnTo>
                  <a:lnTo>
                    <a:pt x="457802" y="2075483"/>
                  </a:lnTo>
                  <a:lnTo>
                    <a:pt x="438178" y="2119545"/>
                  </a:lnTo>
                  <a:lnTo>
                    <a:pt x="418939" y="2163944"/>
                  </a:lnTo>
                  <a:lnTo>
                    <a:pt x="400089" y="2208678"/>
                  </a:lnTo>
                  <a:lnTo>
                    <a:pt x="381631" y="2253741"/>
                  </a:lnTo>
                  <a:lnTo>
                    <a:pt x="363569" y="2299129"/>
                  </a:lnTo>
                  <a:lnTo>
                    <a:pt x="345904" y="2344839"/>
                  </a:lnTo>
                  <a:lnTo>
                    <a:pt x="328640" y="2390866"/>
                  </a:lnTo>
                  <a:lnTo>
                    <a:pt x="311780" y="2437206"/>
                  </a:lnTo>
                  <a:lnTo>
                    <a:pt x="295328" y="2483856"/>
                  </a:lnTo>
                  <a:lnTo>
                    <a:pt x="279286" y="2530810"/>
                  </a:lnTo>
                  <a:lnTo>
                    <a:pt x="263658" y="2578065"/>
                  </a:lnTo>
                  <a:lnTo>
                    <a:pt x="248446" y="2625617"/>
                  </a:lnTo>
                  <a:lnTo>
                    <a:pt x="233653" y="2673461"/>
                  </a:lnTo>
                  <a:lnTo>
                    <a:pt x="219284" y="2721594"/>
                  </a:lnTo>
                  <a:lnTo>
                    <a:pt x="205340" y="2770012"/>
                  </a:lnTo>
                  <a:lnTo>
                    <a:pt x="191825" y="2818709"/>
                  </a:lnTo>
                  <a:lnTo>
                    <a:pt x="178742" y="2867683"/>
                  </a:lnTo>
                  <a:lnTo>
                    <a:pt x="166093" y="2916930"/>
                  </a:lnTo>
                  <a:lnTo>
                    <a:pt x="153883" y="2966444"/>
                  </a:lnTo>
                  <a:lnTo>
                    <a:pt x="142114" y="3016222"/>
                  </a:lnTo>
                  <a:lnTo>
                    <a:pt x="130789" y="3066259"/>
                  </a:lnTo>
                  <a:lnTo>
                    <a:pt x="119912" y="3116553"/>
                  </a:lnTo>
                  <a:lnTo>
                    <a:pt x="109485" y="3167098"/>
                  </a:lnTo>
                  <a:lnTo>
                    <a:pt x="99511" y="3217891"/>
                  </a:lnTo>
                  <a:lnTo>
                    <a:pt x="89994" y="3268927"/>
                  </a:lnTo>
                  <a:lnTo>
                    <a:pt x="80936" y="3320202"/>
                  </a:lnTo>
                  <a:lnTo>
                    <a:pt x="72341" y="3371712"/>
                  </a:lnTo>
                  <a:lnTo>
                    <a:pt x="64212" y="3423454"/>
                  </a:lnTo>
                  <a:lnTo>
                    <a:pt x="56552" y="3475422"/>
                  </a:lnTo>
                  <a:lnTo>
                    <a:pt x="49363" y="3527613"/>
                  </a:lnTo>
                  <a:lnTo>
                    <a:pt x="42650" y="3580023"/>
                  </a:lnTo>
                  <a:lnTo>
                    <a:pt x="36414" y="3632648"/>
                  </a:lnTo>
                  <a:lnTo>
                    <a:pt x="30660" y="3685483"/>
                  </a:lnTo>
                  <a:lnTo>
                    <a:pt x="25390" y="3738525"/>
                  </a:lnTo>
                  <a:lnTo>
                    <a:pt x="20608" y="3791769"/>
                  </a:lnTo>
                  <a:lnTo>
                    <a:pt x="16315" y="3845211"/>
                  </a:lnTo>
                  <a:lnTo>
                    <a:pt x="12516" y="3898847"/>
                  </a:lnTo>
                  <a:lnTo>
                    <a:pt x="9214" y="3952673"/>
                  </a:lnTo>
                  <a:lnTo>
                    <a:pt x="6411" y="4006686"/>
                  </a:lnTo>
                  <a:lnTo>
                    <a:pt x="4111" y="4060880"/>
                  </a:lnTo>
                  <a:lnTo>
                    <a:pt x="2317" y="4115251"/>
                  </a:lnTo>
                  <a:lnTo>
                    <a:pt x="1032" y="4169797"/>
                  </a:lnTo>
                  <a:lnTo>
                    <a:pt x="258" y="4224511"/>
                  </a:lnTo>
                  <a:lnTo>
                    <a:pt x="0" y="4279392"/>
                  </a:lnTo>
                  <a:lnTo>
                    <a:pt x="245" y="4332924"/>
                  </a:lnTo>
                  <a:lnTo>
                    <a:pt x="981" y="4386300"/>
                  </a:lnTo>
                  <a:lnTo>
                    <a:pt x="2203" y="4439514"/>
                  </a:lnTo>
                  <a:lnTo>
                    <a:pt x="3909" y="4492563"/>
                  </a:lnTo>
                  <a:lnTo>
                    <a:pt x="6096" y="4545442"/>
                  </a:lnTo>
                  <a:lnTo>
                    <a:pt x="8762" y="4598150"/>
                  </a:lnTo>
                  <a:lnTo>
                    <a:pt x="11903" y="4650680"/>
                  </a:lnTo>
                  <a:lnTo>
                    <a:pt x="15516" y="4703031"/>
                  </a:lnTo>
                  <a:lnTo>
                    <a:pt x="19600" y="4755197"/>
                  </a:lnTo>
                  <a:lnTo>
                    <a:pt x="24151" y="4807175"/>
                  </a:lnTo>
                  <a:lnTo>
                    <a:pt x="29166" y="4858961"/>
                  </a:lnTo>
                  <a:lnTo>
                    <a:pt x="34642" y="4910552"/>
                  </a:lnTo>
                  <a:lnTo>
                    <a:pt x="40578" y="4961944"/>
                  </a:lnTo>
                  <a:lnTo>
                    <a:pt x="46969" y="5013133"/>
                  </a:lnTo>
                  <a:lnTo>
                    <a:pt x="53813" y="5064114"/>
                  </a:lnTo>
                  <a:lnTo>
                    <a:pt x="61107" y="5114885"/>
                  </a:lnTo>
                  <a:lnTo>
                    <a:pt x="68848" y="5165441"/>
                  </a:lnTo>
                  <a:lnTo>
                    <a:pt x="77034" y="5215779"/>
                  </a:lnTo>
                  <a:lnTo>
                    <a:pt x="85662" y="5265895"/>
                  </a:lnTo>
                  <a:lnTo>
                    <a:pt x="94729" y="5315785"/>
                  </a:lnTo>
                  <a:lnTo>
                    <a:pt x="104232" y="5365445"/>
                  </a:lnTo>
                  <a:lnTo>
                    <a:pt x="114169" y="5414872"/>
                  </a:lnTo>
                  <a:lnTo>
                    <a:pt x="124535" y="5464062"/>
                  </a:lnTo>
                  <a:lnTo>
                    <a:pt x="135330" y="5513010"/>
                  </a:lnTo>
                  <a:lnTo>
                    <a:pt x="146549" y="5561713"/>
                  </a:lnTo>
                  <a:lnTo>
                    <a:pt x="158191" y="5610168"/>
                  </a:lnTo>
                  <a:lnTo>
                    <a:pt x="170251" y="5658370"/>
                  </a:lnTo>
                  <a:lnTo>
                    <a:pt x="182729" y="5706316"/>
                  </a:lnTo>
                  <a:lnTo>
                    <a:pt x="195619" y="5754002"/>
                  </a:lnTo>
                  <a:lnTo>
                    <a:pt x="208921" y="5801424"/>
                  </a:lnTo>
                  <a:lnTo>
                    <a:pt x="222630" y="5848578"/>
                  </a:lnTo>
                  <a:lnTo>
                    <a:pt x="229234" y="5869050"/>
                  </a:lnTo>
                  <a:lnTo>
                    <a:pt x="4670679" y="5869050"/>
                  </a:lnTo>
                  <a:lnTo>
                    <a:pt x="4670679" y="470280"/>
                  </a:lnTo>
                  <a:lnTo>
                    <a:pt x="4565777" y="399796"/>
                  </a:lnTo>
                  <a:lnTo>
                    <a:pt x="4522988" y="373662"/>
                  </a:lnTo>
                  <a:lnTo>
                    <a:pt x="4479865" y="348345"/>
                  </a:lnTo>
                  <a:lnTo>
                    <a:pt x="4436414" y="323850"/>
                  </a:lnTo>
                  <a:lnTo>
                    <a:pt x="4392640" y="300185"/>
                  </a:lnTo>
                  <a:lnTo>
                    <a:pt x="4348548" y="277359"/>
                  </a:lnTo>
                  <a:lnTo>
                    <a:pt x="4304144" y="255377"/>
                  </a:lnTo>
                  <a:lnTo>
                    <a:pt x="4259434" y="234248"/>
                  </a:lnTo>
                  <a:lnTo>
                    <a:pt x="4214423" y="213978"/>
                  </a:lnTo>
                  <a:lnTo>
                    <a:pt x="4169116" y="194576"/>
                  </a:lnTo>
                  <a:lnTo>
                    <a:pt x="4123520" y="176049"/>
                  </a:lnTo>
                  <a:lnTo>
                    <a:pt x="4077640" y="158403"/>
                  </a:lnTo>
                  <a:lnTo>
                    <a:pt x="4031481" y="141647"/>
                  </a:lnTo>
                  <a:lnTo>
                    <a:pt x="3985049" y="125787"/>
                  </a:lnTo>
                  <a:lnTo>
                    <a:pt x="3938350" y="110831"/>
                  </a:lnTo>
                  <a:lnTo>
                    <a:pt x="3891388" y="96787"/>
                  </a:lnTo>
                  <a:lnTo>
                    <a:pt x="3844171" y="83662"/>
                  </a:lnTo>
                  <a:lnTo>
                    <a:pt x="3796702" y="71463"/>
                  </a:lnTo>
                  <a:lnTo>
                    <a:pt x="3748989" y="60197"/>
                  </a:lnTo>
                  <a:lnTo>
                    <a:pt x="3701035" y="49873"/>
                  </a:lnTo>
                  <a:lnTo>
                    <a:pt x="3652848" y="40496"/>
                  </a:lnTo>
                  <a:lnTo>
                    <a:pt x="3604432" y="32076"/>
                  </a:lnTo>
                  <a:lnTo>
                    <a:pt x="3555793" y="24618"/>
                  </a:lnTo>
                  <a:lnTo>
                    <a:pt x="3506936" y="18131"/>
                  </a:lnTo>
                  <a:lnTo>
                    <a:pt x="3457868" y="12621"/>
                  </a:lnTo>
                  <a:lnTo>
                    <a:pt x="3408594" y="8097"/>
                  </a:lnTo>
                  <a:lnTo>
                    <a:pt x="3359118" y="4566"/>
                  </a:lnTo>
                  <a:lnTo>
                    <a:pt x="3309448" y="2034"/>
                  </a:lnTo>
                  <a:lnTo>
                    <a:pt x="3259588" y="509"/>
                  </a:lnTo>
                  <a:lnTo>
                    <a:pt x="3209544" y="0"/>
                  </a:lnTo>
                  <a:close/>
                </a:path>
              </a:pathLst>
            </a:custGeom>
            <a:solidFill>
              <a:srgbClr val="000000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596765" y="1153540"/>
              <a:ext cx="4547235" cy="5704840"/>
            </a:xfrm>
            <a:custGeom>
              <a:avLst/>
              <a:gdLst/>
              <a:ahLst/>
              <a:cxnLst/>
              <a:rect l="l" t="t" r="r" b="b"/>
              <a:pathLst>
                <a:path w="4547234" h="5704840">
                  <a:moveTo>
                    <a:pt x="3086100" y="0"/>
                  </a:moveTo>
                  <a:lnTo>
                    <a:pt x="3044926" y="358"/>
                  </a:lnTo>
                  <a:lnTo>
                    <a:pt x="3003882" y="1431"/>
                  </a:lnTo>
                  <a:lnTo>
                    <a:pt x="2962970" y="3214"/>
                  </a:lnTo>
                  <a:lnTo>
                    <a:pt x="2922194" y="5703"/>
                  </a:lnTo>
                  <a:lnTo>
                    <a:pt x="2881558" y="8893"/>
                  </a:lnTo>
                  <a:lnTo>
                    <a:pt x="2841064" y="12779"/>
                  </a:lnTo>
                  <a:lnTo>
                    <a:pt x="2800717" y="17358"/>
                  </a:lnTo>
                  <a:lnTo>
                    <a:pt x="2760518" y="22625"/>
                  </a:lnTo>
                  <a:lnTo>
                    <a:pt x="2720472" y="28574"/>
                  </a:lnTo>
                  <a:lnTo>
                    <a:pt x="2680583" y="35203"/>
                  </a:lnTo>
                  <a:lnTo>
                    <a:pt x="2640852" y="42506"/>
                  </a:lnTo>
                  <a:lnTo>
                    <a:pt x="2601284" y="50479"/>
                  </a:lnTo>
                  <a:lnTo>
                    <a:pt x="2561882" y="59118"/>
                  </a:lnTo>
                  <a:lnTo>
                    <a:pt x="2522649" y="68418"/>
                  </a:lnTo>
                  <a:lnTo>
                    <a:pt x="2483589" y="78375"/>
                  </a:lnTo>
                  <a:lnTo>
                    <a:pt x="2444705" y="88983"/>
                  </a:lnTo>
                  <a:lnTo>
                    <a:pt x="2406001" y="100240"/>
                  </a:lnTo>
                  <a:lnTo>
                    <a:pt x="2367478" y="112140"/>
                  </a:lnTo>
                  <a:lnTo>
                    <a:pt x="2329142" y="124679"/>
                  </a:lnTo>
                  <a:lnTo>
                    <a:pt x="2290995" y="137852"/>
                  </a:lnTo>
                  <a:lnTo>
                    <a:pt x="2253041" y="151655"/>
                  </a:lnTo>
                  <a:lnTo>
                    <a:pt x="2215282" y="166084"/>
                  </a:lnTo>
                  <a:lnTo>
                    <a:pt x="2177723" y="181134"/>
                  </a:lnTo>
                  <a:lnTo>
                    <a:pt x="2140367" y="196801"/>
                  </a:lnTo>
                  <a:lnTo>
                    <a:pt x="2103216" y="213080"/>
                  </a:lnTo>
                  <a:lnTo>
                    <a:pt x="2066275" y="229966"/>
                  </a:lnTo>
                  <a:lnTo>
                    <a:pt x="2029546" y="247456"/>
                  </a:lnTo>
                  <a:lnTo>
                    <a:pt x="1993034" y="265545"/>
                  </a:lnTo>
                  <a:lnTo>
                    <a:pt x="1956740" y="284229"/>
                  </a:lnTo>
                  <a:lnTo>
                    <a:pt x="1920669" y="303502"/>
                  </a:lnTo>
                  <a:lnTo>
                    <a:pt x="1884824" y="323361"/>
                  </a:lnTo>
                  <a:lnTo>
                    <a:pt x="1849209" y="343802"/>
                  </a:lnTo>
                  <a:lnTo>
                    <a:pt x="1813826" y="364818"/>
                  </a:lnTo>
                  <a:lnTo>
                    <a:pt x="1778679" y="386408"/>
                  </a:lnTo>
                  <a:lnTo>
                    <a:pt x="1743771" y="408565"/>
                  </a:lnTo>
                  <a:lnTo>
                    <a:pt x="1709105" y="431285"/>
                  </a:lnTo>
                  <a:lnTo>
                    <a:pt x="1674686" y="454564"/>
                  </a:lnTo>
                  <a:lnTo>
                    <a:pt x="1640516" y="478398"/>
                  </a:lnTo>
                  <a:lnTo>
                    <a:pt x="1606598" y="502782"/>
                  </a:lnTo>
                  <a:lnTo>
                    <a:pt x="1572937" y="527711"/>
                  </a:lnTo>
                  <a:lnTo>
                    <a:pt x="1539535" y="553181"/>
                  </a:lnTo>
                  <a:lnTo>
                    <a:pt x="1506395" y="579189"/>
                  </a:lnTo>
                  <a:lnTo>
                    <a:pt x="1473521" y="605728"/>
                  </a:lnTo>
                  <a:lnTo>
                    <a:pt x="1440916" y="632795"/>
                  </a:lnTo>
                  <a:lnTo>
                    <a:pt x="1408584" y="660386"/>
                  </a:lnTo>
                  <a:lnTo>
                    <a:pt x="1376528" y="688496"/>
                  </a:lnTo>
                  <a:lnTo>
                    <a:pt x="1344752" y="717120"/>
                  </a:lnTo>
                  <a:lnTo>
                    <a:pt x="1313257" y="746254"/>
                  </a:lnTo>
                  <a:lnTo>
                    <a:pt x="1282049" y="775893"/>
                  </a:lnTo>
                  <a:lnTo>
                    <a:pt x="1251130" y="806034"/>
                  </a:lnTo>
                  <a:lnTo>
                    <a:pt x="1220503" y="836672"/>
                  </a:lnTo>
                  <a:lnTo>
                    <a:pt x="1190173" y="867802"/>
                  </a:lnTo>
                  <a:lnTo>
                    <a:pt x="1160141" y="899419"/>
                  </a:lnTo>
                  <a:lnTo>
                    <a:pt x="1130413" y="931521"/>
                  </a:lnTo>
                  <a:lnTo>
                    <a:pt x="1100990" y="964101"/>
                  </a:lnTo>
                  <a:lnTo>
                    <a:pt x="1071876" y="997155"/>
                  </a:lnTo>
                  <a:lnTo>
                    <a:pt x="1043075" y="1030680"/>
                  </a:lnTo>
                  <a:lnTo>
                    <a:pt x="1014590" y="1064670"/>
                  </a:lnTo>
                  <a:lnTo>
                    <a:pt x="986424" y="1099121"/>
                  </a:lnTo>
                  <a:lnTo>
                    <a:pt x="958580" y="1134029"/>
                  </a:lnTo>
                  <a:lnTo>
                    <a:pt x="931063" y="1169390"/>
                  </a:lnTo>
                  <a:lnTo>
                    <a:pt x="903874" y="1205198"/>
                  </a:lnTo>
                  <a:lnTo>
                    <a:pt x="877019" y="1241449"/>
                  </a:lnTo>
                  <a:lnTo>
                    <a:pt x="850499" y="1278140"/>
                  </a:lnTo>
                  <a:lnTo>
                    <a:pt x="824318" y="1315265"/>
                  </a:lnTo>
                  <a:lnTo>
                    <a:pt x="798480" y="1352820"/>
                  </a:lnTo>
                  <a:lnTo>
                    <a:pt x="772988" y="1390801"/>
                  </a:lnTo>
                  <a:lnTo>
                    <a:pt x="747845" y="1429203"/>
                  </a:lnTo>
                  <a:lnTo>
                    <a:pt x="723054" y="1468021"/>
                  </a:lnTo>
                  <a:lnTo>
                    <a:pt x="698620" y="1507252"/>
                  </a:lnTo>
                  <a:lnTo>
                    <a:pt x="674545" y="1546891"/>
                  </a:lnTo>
                  <a:lnTo>
                    <a:pt x="650832" y="1586933"/>
                  </a:lnTo>
                  <a:lnTo>
                    <a:pt x="627485" y="1627374"/>
                  </a:lnTo>
                  <a:lnTo>
                    <a:pt x="604507" y="1668210"/>
                  </a:lnTo>
                  <a:lnTo>
                    <a:pt x="581902" y="1709435"/>
                  </a:lnTo>
                  <a:lnTo>
                    <a:pt x="559673" y="1751047"/>
                  </a:lnTo>
                  <a:lnTo>
                    <a:pt x="537823" y="1793039"/>
                  </a:lnTo>
                  <a:lnTo>
                    <a:pt x="516355" y="1835409"/>
                  </a:lnTo>
                  <a:lnTo>
                    <a:pt x="495273" y="1878150"/>
                  </a:lnTo>
                  <a:lnTo>
                    <a:pt x="474581" y="1921260"/>
                  </a:lnTo>
                  <a:lnTo>
                    <a:pt x="454281" y="1964732"/>
                  </a:lnTo>
                  <a:lnTo>
                    <a:pt x="434377" y="2008564"/>
                  </a:lnTo>
                  <a:lnTo>
                    <a:pt x="414872" y="2052751"/>
                  </a:lnTo>
                  <a:lnTo>
                    <a:pt x="395770" y="2097287"/>
                  </a:lnTo>
                  <a:lnTo>
                    <a:pt x="377073" y="2142169"/>
                  </a:lnTo>
                  <a:lnTo>
                    <a:pt x="358786" y="2187392"/>
                  </a:lnTo>
                  <a:lnTo>
                    <a:pt x="340911" y="2232952"/>
                  </a:lnTo>
                  <a:lnTo>
                    <a:pt x="323452" y="2278844"/>
                  </a:lnTo>
                  <a:lnTo>
                    <a:pt x="306412" y="2325065"/>
                  </a:lnTo>
                  <a:lnTo>
                    <a:pt x="289795" y="2371608"/>
                  </a:lnTo>
                  <a:lnTo>
                    <a:pt x="273604" y="2418471"/>
                  </a:lnTo>
                  <a:lnTo>
                    <a:pt x="257842" y="2465648"/>
                  </a:lnTo>
                  <a:lnTo>
                    <a:pt x="242512" y="2513135"/>
                  </a:lnTo>
                  <a:lnTo>
                    <a:pt x="227618" y="2560928"/>
                  </a:lnTo>
                  <a:lnTo>
                    <a:pt x="213164" y="2609022"/>
                  </a:lnTo>
                  <a:lnTo>
                    <a:pt x="199151" y="2657413"/>
                  </a:lnTo>
                  <a:lnTo>
                    <a:pt x="185585" y="2706096"/>
                  </a:lnTo>
                  <a:lnTo>
                    <a:pt x="172468" y="2755067"/>
                  </a:lnTo>
                  <a:lnTo>
                    <a:pt x="159803" y="2804321"/>
                  </a:lnTo>
                  <a:lnTo>
                    <a:pt x="147595" y="2853855"/>
                  </a:lnTo>
                  <a:lnTo>
                    <a:pt x="135845" y="2903663"/>
                  </a:lnTo>
                  <a:lnTo>
                    <a:pt x="124558" y="2953741"/>
                  </a:lnTo>
                  <a:lnTo>
                    <a:pt x="113737" y="3004084"/>
                  </a:lnTo>
                  <a:lnTo>
                    <a:pt x="103385" y="3054689"/>
                  </a:lnTo>
                  <a:lnTo>
                    <a:pt x="93505" y="3105551"/>
                  </a:lnTo>
                  <a:lnTo>
                    <a:pt x="84101" y="3156665"/>
                  </a:lnTo>
                  <a:lnTo>
                    <a:pt x="75177" y="3208027"/>
                  </a:lnTo>
                  <a:lnTo>
                    <a:pt x="66735" y="3259632"/>
                  </a:lnTo>
                  <a:lnTo>
                    <a:pt x="58778" y="3311476"/>
                  </a:lnTo>
                  <a:lnTo>
                    <a:pt x="51311" y="3363555"/>
                  </a:lnTo>
                  <a:lnTo>
                    <a:pt x="44337" y="3415864"/>
                  </a:lnTo>
                  <a:lnTo>
                    <a:pt x="37858" y="3468399"/>
                  </a:lnTo>
                  <a:lnTo>
                    <a:pt x="31878" y="3521155"/>
                  </a:lnTo>
                  <a:lnTo>
                    <a:pt x="26401" y="3574128"/>
                  </a:lnTo>
                  <a:lnTo>
                    <a:pt x="21430" y="3627313"/>
                  </a:lnTo>
                  <a:lnTo>
                    <a:pt x="16968" y="3680705"/>
                  </a:lnTo>
                  <a:lnTo>
                    <a:pt x="13018" y="3734302"/>
                  </a:lnTo>
                  <a:lnTo>
                    <a:pt x="9584" y="3788097"/>
                  </a:lnTo>
                  <a:lnTo>
                    <a:pt x="6669" y="3842087"/>
                  </a:lnTo>
                  <a:lnTo>
                    <a:pt x="4277" y="3896267"/>
                  </a:lnTo>
                  <a:lnTo>
                    <a:pt x="2411" y="3950633"/>
                  </a:lnTo>
                  <a:lnTo>
                    <a:pt x="1073" y="4005180"/>
                  </a:lnTo>
                  <a:lnTo>
                    <a:pt x="269" y="4059903"/>
                  </a:lnTo>
                  <a:lnTo>
                    <a:pt x="0" y="4114800"/>
                  </a:lnTo>
                  <a:lnTo>
                    <a:pt x="252" y="4167986"/>
                  </a:lnTo>
                  <a:lnTo>
                    <a:pt x="1006" y="4221011"/>
                  </a:lnTo>
                  <a:lnTo>
                    <a:pt x="2261" y="4273870"/>
                  </a:lnTo>
                  <a:lnTo>
                    <a:pt x="4011" y="4326559"/>
                  </a:lnTo>
                  <a:lnTo>
                    <a:pt x="6255" y="4379074"/>
                  </a:lnTo>
                  <a:lnTo>
                    <a:pt x="8990" y="4431412"/>
                  </a:lnTo>
                  <a:lnTo>
                    <a:pt x="12212" y="4483567"/>
                  </a:lnTo>
                  <a:lnTo>
                    <a:pt x="15919" y="4535536"/>
                  </a:lnTo>
                  <a:lnTo>
                    <a:pt x="20107" y="4587315"/>
                  </a:lnTo>
                  <a:lnTo>
                    <a:pt x="24774" y="4638900"/>
                  </a:lnTo>
                  <a:lnTo>
                    <a:pt x="29916" y="4690287"/>
                  </a:lnTo>
                  <a:lnTo>
                    <a:pt x="35531" y="4741472"/>
                  </a:lnTo>
                  <a:lnTo>
                    <a:pt x="41615" y="4792450"/>
                  </a:lnTo>
                  <a:lnTo>
                    <a:pt x="48166" y="4843219"/>
                  </a:lnTo>
                  <a:lnTo>
                    <a:pt x="55181" y="4893773"/>
                  </a:lnTo>
                  <a:lnTo>
                    <a:pt x="62656" y="4944109"/>
                  </a:lnTo>
                  <a:lnTo>
                    <a:pt x="70589" y="4994222"/>
                  </a:lnTo>
                  <a:lnTo>
                    <a:pt x="78976" y="5044109"/>
                  </a:lnTo>
                  <a:lnTo>
                    <a:pt x="87815" y="5093766"/>
                  </a:lnTo>
                  <a:lnTo>
                    <a:pt x="97103" y="5143189"/>
                  </a:lnTo>
                  <a:lnTo>
                    <a:pt x="106836" y="5192373"/>
                  </a:lnTo>
                  <a:lnTo>
                    <a:pt x="117012" y="5241314"/>
                  </a:lnTo>
                  <a:lnTo>
                    <a:pt x="127627" y="5290009"/>
                  </a:lnTo>
                  <a:lnTo>
                    <a:pt x="138679" y="5338454"/>
                  </a:lnTo>
                  <a:lnTo>
                    <a:pt x="150165" y="5386644"/>
                  </a:lnTo>
                  <a:lnTo>
                    <a:pt x="162082" y="5434575"/>
                  </a:lnTo>
                  <a:lnTo>
                    <a:pt x="174426" y="5482244"/>
                  </a:lnTo>
                  <a:lnTo>
                    <a:pt x="187195" y="5529646"/>
                  </a:lnTo>
                  <a:lnTo>
                    <a:pt x="200385" y="5576778"/>
                  </a:lnTo>
                  <a:lnTo>
                    <a:pt x="213995" y="5623634"/>
                  </a:lnTo>
                  <a:lnTo>
                    <a:pt x="240157" y="5704458"/>
                  </a:lnTo>
                  <a:lnTo>
                    <a:pt x="4547235" y="5704458"/>
                  </a:lnTo>
                  <a:lnTo>
                    <a:pt x="4547235" y="491363"/>
                  </a:lnTo>
                  <a:lnTo>
                    <a:pt x="4507611" y="461645"/>
                  </a:lnTo>
                  <a:lnTo>
                    <a:pt x="4464873" y="432584"/>
                  </a:lnTo>
                  <a:lnTo>
                    <a:pt x="4421755" y="404386"/>
                  </a:lnTo>
                  <a:lnTo>
                    <a:pt x="4378263" y="377059"/>
                  </a:lnTo>
                  <a:lnTo>
                    <a:pt x="4334404" y="350613"/>
                  </a:lnTo>
                  <a:lnTo>
                    <a:pt x="4290183" y="325055"/>
                  </a:lnTo>
                  <a:lnTo>
                    <a:pt x="4245607" y="300394"/>
                  </a:lnTo>
                  <a:lnTo>
                    <a:pt x="4200684" y="276639"/>
                  </a:lnTo>
                  <a:lnTo>
                    <a:pt x="4155418" y="253799"/>
                  </a:lnTo>
                  <a:lnTo>
                    <a:pt x="4109817" y="231881"/>
                  </a:lnTo>
                  <a:lnTo>
                    <a:pt x="4063887" y="210895"/>
                  </a:lnTo>
                  <a:lnTo>
                    <a:pt x="4017634" y="190849"/>
                  </a:lnTo>
                  <a:lnTo>
                    <a:pt x="3971065" y="171751"/>
                  </a:lnTo>
                  <a:lnTo>
                    <a:pt x="3924186" y="153611"/>
                  </a:lnTo>
                  <a:lnTo>
                    <a:pt x="3877004" y="136437"/>
                  </a:lnTo>
                  <a:lnTo>
                    <a:pt x="3829526" y="120237"/>
                  </a:lnTo>
                  <a:lnTo>
                    <a:pt x="3781757" y="105020"/>
                  </a:lnTo>
                  <a:lnTo>
                    <a:pt x="3733704" y="90794"/>
                  </a:lnTo>
                  <a:lnTo>
                    <a:pt x="3685373" y="77569"/>
                  </a:lnTo>
                  <a:lnTo>
                    <a:pt x="3636771" y="65353"/>
                  </a:lnTo>
                  <a:lnTo>
                    <a:pt x="3587905" y="54153"/>
                  </a:lnTo>
                  <a:lnTo>
                    <a:pt x="3538780" y="43980"/>
                  </a:lnTo>
                  <a:lnTo>
                    <a:pt x="3489404" y="34841"/>
                  </a:lnTo>
                  <a:lnTo>
                    <a:pt x="3439782" y="26745"/>
                  </a:lnTo>
                  <a:lnTo>
                    <a:pt x="3389921" y="19701"/>
                  </a:lnTo>
                  <a:lnTo>
                    <a:pt x="3339828" y="13717"/>
                  </a:lnTo>
                  <a:lnTo>
                    <a:pt x="3289509" y="8801"/>
                  </a:lnTo>
                  <a:lnTo>
                    <a:pt x="3238970" y="4963"/>
                  </a:lnTo>
                  <a:lnTo>
                    <a:pt x="3188218" y="2211"/>
                  </a:lnTo>
                  <a:lnTo>
                    <a:pt x="3137259" y="554"/>
                  </a:lnTo>
                  <a:lnTo>
                    <a:pt x="30861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346572" y="3087370"/>
            <a:ext cx="3545204" cy="1640834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L="12700" marR="5080" indent="635" algn="ctr">
              <a:lnSpc>
                <a:spcPct val="90100"/>
              </a:lnSpc>
              <a:spcBef>
                <a:spcPts val="375"/>
              </a:spcBef>
            </a:pPr>
            <a:r>
              <a:rPr lang="en-US" sz="2300" dirty="0" smtClean="0">
                <a:solidFill>
                  <a:srgbClr val="624F2F"/>
                </a:solidFill>
              </a:rPr>
              <a:t>Students from the Negev communities come to the Innovation Quarter to study, in tandem with renowned researchers</a:t>
            </a:r>
            <a:endParaRPr sz="23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9144000" y="0"/>
                </a:moveTo>
                <a:lnTo>
                  <a:pt x="0" y="0"/>
                </a:lnTo>
                <a:lnTo>
                  <a:pt x="0" y="6858000"/>
                </a:lnTo>
                <a:lnTo>
                  <a:pt x="9144000" y="6858000"/>
                </a:lnTo>
                <a:lnTo>
                  <a:pt x="9144000" y="0"/>
                </a:lnTo>
                <a:close/>
              </a:path>
            </a:pathLst>
          </a:custGeom>
          <a:solidFill>
            <a:srgbClr val="3E3E3E"/>
          </a:solidFill>
        </p:spPr>
        <p:txBody>
          <a:bodyPr wrap="square" lIns="0" tIns="0" rIns="0" bIns="0" rtlCol="0"/>
          <a:lstStyle/>
          <a:p>
            <a:endParaRPr sz="2000"/>
          </a:p>
        </p:txBody>
      </p:sp>
      <p:grpSp>
        <p:nvGrpSpPr>
          <p:cNvPr id="5" name="object 5"/>
          <p:cNvGrpSpPr/>
          <p:nvPr/>
        </p:nvGrpSpPr>
        <p:grpSpPr>
          <a:xfrm>
            <a:off x="0" y="0"/>
            <a:ext cx="4629785" cy="6858000"/>
            <a:chOff x="0" y="0"/>
            <a:chExt cx="4629785" cy="6858000"/>
          </a:xfrm>
        </p:grpSpPr>
        <p:sp>
          <p:nvSpPr>
            <p:cNvPr id="6" name="object 6"/>
            <p:cNvSpPr/>
            <p:nvPr/>
          </p:nvSpPr>
          <p:spPr>
            <a:xfrm>
              <a:off x="0" y="0"/>
              <a:ext cx="4629785" cy="6858000"/>
            </a:xfrm>
            <a:custGeom>
              <a:avLst/>
              <a:gdLst/>
              <a:ahLst/>
              <a:cxnLst/>
              <a:rect l="l" t="t" r="r" b="b"/>
              <a:pathLst>
                <a:path w="4629785" h="6858000">
                  <a:moveTo>
                    <a:pt x="4577842" y="0"/>
                  </a:moveTo>
                  <a:lnTo>
                    <a:pt x="0" y="0"/>
                  </a:lnTo>
                  <a:lnTo>
                    <a:pt x="0" y="6857999"/>
                  </a:lnTo>
                  <a:lnTo>
                    <a:pt x="2073656" y="6857999"/>
                  </a:lnTo>
                  <a:lnTo>
                    <a:pt x="2172462" y="6782205"/>
                  </a:lnTo>
                  <a:lnTo>
                    <a:pt x="2205606" y="6755122"/>
                  </a:lnTo>
                  <a:lnTo>
                    <a:pt x="2238582" y="6727713"/>
                  </a:lnTo>
                  <a:lnTo>
                    <a:pt x="2271391" y="6699980"/>
                  </a:lnTo>
                  <a:lnTo>
                    <a:pt x="2304030" y="6671924"/>
                  </a:lnTo>
                  <a:lnTo>
                    <a:pt x="2336498" y="6643546"/>
                  </a:lnTo>
                  <a:lnTo>
                    <a:pt x="2368793" y="6614850"/>
                  </a:lnTo>
                  <a:lnTo>
                    <a:pt x="2400916" y="6585836"/>
                  </a:lnTo>
                  <a:lnTo>
                    <a:pt x="2432863" y="6556506"/>
                  </a:lnTo>
                  <a:lnTo>
                    <a:pt x="2464634" y="6526861"/>
                  </a:lnTo>
                  <a:lnTo>
                    <a:pt x="2496229" y="6496904"/>
                  </a:lnTo>
                  <a:lnTo>
                    <a:pt x="2527644" y="6466636"/>
                  </a:lnTo>
                  <a:lnTo>
                    <a:pt x="2558880" y="6436058"/>
                  </a:lnTo>
                  <a:lnTo>
                    <a:pt x="2589935" y="6405173"/>
                  </a:lnTo>
                  <a:lnTo>
                    <a:pt x="2620808" y="6373983"/>
                  </a:lnTo>
                  <a:lnTo>
                    <a:pt x="2651497" y="6342487"/>
                  </a:lnTo>
                  <a:lnTo>
                    <a:pt x="2682001" y="6310690"/>
                  </a:lnTo>
                  <a:lnTo>
                    <a:pt x="2712319" y="6278591"/>
                  </a:lnTo>
                  <a:lnTo>
                    <a:pt x="2742450" y="6246194"/>
                  </a:lnTo>
                  <a:lnTo>
                    <a:pt x="2772392" y="6213498"/>
                  </a:lnTo>
                  <a:lnTo>
                    <a:pt x="2802144" y="6180507"/>
                  </a:lnTo>
                  <a:lnTo>
                    <a:pt x="2831706" y="6147222"/>
                  </a:lnTo>
                  <a:lnTo>
                    <a:pt x="2861074" y="6113645"/>
                  </a:lnTo>
                  <a:lnTo>
                    <a:pt x="2890249" y="6079777"/>
                  </a:lnTo>
                  <a:lnTo>
                    <a:pt x="2919230" y="6045619"/>
                  </a:lnTo>
                  <a:lnTo>
                    <a:pt x="2948014" y="6011174"/>
                  </a:lnTo>
                  <a:lnTo>
                    <a:pt x="2976600" y="5976444"/>
                  </a:lnTo>
                  <a:lnTo>
                    <a:pt x="3004988" y="5941429"/>
                  </a:lnTo>
                  <a:lnTo>
                    <a:pt x="3033176" y="5906133"/>
                  </a:lnTo>
                  <a:lnTo>
                    <a:pt x="3061162" y="5870555"/>
                  </a:lnTo>
                  <a:lnTo>
                    <a:pt x="3088947" y="5834699"/>
                  </a:lnTo>
                  <a:lnTo>
                    <a:pt x="3116527" y="5798565"/>
                  </a:lnTo>
                  <a:lnTo>
                    <a:pt x="3143902" y="5762155"/>
                  </a:lnTo>
                  <a:lnTo>
                    <a:pt x="3171071" y="5725472"/>
                  </a:lnTo>
                  <a:lnTo>
                    <a:pt x="3198033" y="5688517"/>
                  </a:lnTo>
                  <a:lnTo>
                    <a:pt x="3224786" y="5651290"/>
                  </a:lnTo>
                  <a:lnTo>
                    <a:pt x="3251328" y="5613795"/>
                  </a:lnTo>
                  <a:lnTo>
                    <a:pt x="3277660" y="5576033"/>
                  </a:lnTo>
                  <a:lnTo>
                    <a:pt x="3303778" y="5538005"/>
                  </a:lnTo>
                  <a:lnTo>
                    <a:pt x="3329683" y="5499714"/>
                  </a:lnTo>
                  <a:lnTo>
                    <a:pt x="3355373" y="5461160"/>
                  </a:lnTo>
                  <a:lnTo>
                    <a:pt x="3380846" y="5422346"/>
                  </a:lnTo>
                  <a:lnTo>
                    <a:pt x="3406102" y="5383273"/>
                  </a:lnTo>
                  <a:lnTo>
                    <a:pt x="3431139" y="5343943"/>
                  </a:lnTo>
                  <a:lnTo>
                    <a:pt x="3455955" y="5304358"/>
                  </a:lnTo>
                  <a:lnTo>
                    <a:pt x="3480551" y="5264518"/>
                  </a:lnTo>
                  <a:lnTo>
                    <a:pt x="3504923" y="5224427"/>
                  </a:lnTo>
                  <a:lnTo>
                    <a:pt x="3529072" y="5184086"/>
                  </a:lnTo>
                  <a:lnTo>
                    <a:pt x="3552995" y="5143495"/>
                  </a:lnTo>
                  <a:lnTo>
                    <a:pt x="3576692" y="5102658"/>
                  </a:lnTo>
                  <a:lnTo>
                    <a:pt x="3600161" y="5061576"/>
                  </a:lnTo>
                  <a:lnTo>
                    <a:pt x="3623401" y="5020249"/>
                  </a:lnTo>
                  <a:lnTo>
                    <a:pt x="3646411" y="4978681"/>
                  </a:lnTo>
                  <a:lnTo>
                    <a:pt x="3669190" y="4936873"/>
                  </a:lnTo>
                  <a:lnTo>
                    <a:pt x="3691735" y="4894826"/>
                  </a:lnTo>
                  <a:lnTo>
                    <a:pt x="3714047" y="4852542"/>
                  </a:lnTo>
                  <a:lnTo>
                    <a:pt x="3736123" y="4810023"/>
                  </a:lnTo>
                  <a:lnTo>
                    <a:pt x="3757962" y="4767270"/>
                  </a:lnTo>
                  <a:lnTo>
                    <a:pt x="3779564" y="4724285"/>
                  </a:lnTo>
                  <a:lnTo>
                    <a:pt x="3800927" y="4681071"/>
                  </a:lnTo>
                  <a:lnTo>
                    <a:pt x="3822049" y="4637628"/>
                  </a:lnTo>
                  <a:lnTo>
                    <a:pt x="3842930" y="4593958"/>
                  </a:lnTo>
                  <a:lnTo>
                    <a:pt x="3863568" y="4550062"/>
                  </a:lnTo>
                  <a:lnTo>
                    <a:pt x="3883961" y="4505944"/>
                  </a:lnTo>
                  <a:lnTo>
                    <a:pt x="3904110" y="4461604"/>
                  </a:lnTo>
                  <a:lnTo>
                    <a:pt x="3924011" y="4417043"/>
                  </a:lnTo>
                  <a:lnTo>
                    <a:pt x="3943665" y="4372265"/>
                  </a:lnTo>
                  <a:lnTo>
                    <a:pt x="3963069" y="4327269"/>
                  </a:lnTo>
                  <a:lnTo>
                    <a:pt x="3982223" y="4282059"/>
                  </a:lnTo>
                  <a:lnTo>
                    <a:pt x="4001126" y="4236635"/>
                  </a:lnTo>
                  <a:lnTo>
                    <a:pt x="4019775" y="4190999"/>
                  </a:lnTo>
                  <a:lnTo>
                    <a:pt x="4038170" y="4145154"/>
                  </a:lnTo>
                  <a:lnTo>
                    <a:pt x="4056310" y="4099100"/>
                  </a:lnTo>
                  <a:lnTo>
                    <a:pt x="4074192" y="4052840"/>
                  </a:lnTo>
                  <a:lnTo>
                    <a:pt x="4091817" y="4006375"/>
                  </a:lnTo>
                  <a:lnTo>
                    <a:pt x="4109182" y="3959706"/>
                  </a:lnTo>
                  <a:lnTo>
                    <a:pt x="4126287" y="3912836"/>
                  </a:lnTo>
                  <a:lnTo>
                    <a:pt x="4143130" y="3865766"/>
                  </a:lnTo>
                  <a:lnTo>
                    <a:pt x="4159710" y="3818498"/>
                  </a:lnTo>
                  <a:lnTo>
                    <a:pt x="4176026" y="3771033"/>
                  </a:lnTo>
                  <a:lnTo>
                    <a:pt x="4192076" y="3723374"/>
                  </a:lnTo>
                  <a:lnTo>
                    <a:pt x="4207859" y="3675521"/>
                  </a:lnTo>
                  <a:lnTo>
                    <a:pt x="4223374" y="3627477"/>
                  </a:lnTo>
                  <a:lnTo>
                    <a:pt x="4238620" y="3579244"/>
                  </a:lnTo>
                  <a:lnTo>
                    <a:pt x="4253595" y="3530822"/>
                  </a:lnTo>
                  <a:lnTo>
                    <a:pt x="4268298" y="3482213"/>
                  </a:lnTo>
                  <a:lnTo>
                    <a:pt x="4282728" y="3433420"/>
                  </a:lnTo>
                  <a:lnTo>
                    <a:pt x="4296883" y="3384444"/>
                  </a:lnTo>
                  <a:lnTo>
                    <a:pt x="4310763" y="3335287"/>
                  </a:lnTo>
                  <a:lnTo>
                    <a:pt x="4324366" y="3285950"/>
                  </a:lnTo>
                  <a:lnTo>
                    <a:pt x="4337690" y="3236435"/>
                  </a:lnTo>
                  <a:lnTo>
                    <a:pt x="4350735" y="3186743"/>
                  </a:lnTo>
                  <a:lnTo>
                    <a:pt x="4363499" y="3136877"/>
                  </a:lnTo>
                  <a:lnTo>
                    <a:pt x="4375982" y="3086838"/>
                  </a:lnTo>
                  <a:lnTo>
                    <a:pt x="4388181" y="3036628"/>
                  </a:lnTo>
                  <a:lnTo>
                    <a:pt x="4400095" y="2986248"/>
                  </a:lnTo>
                  <a:lnTo>
                    <a:pt x="4411724" y="2935700"/>
                  </a:lnTo>
                  <a:lnTo>
                    <a:pt x="4423065" y="2884986"/>
                  </a:lnTo>
                  <a:lnTo>
                    <a:pt x="4434119" y="2834108"/>
                  </a:lnTo>
                  <a:lnTo>
                    <a:pt x="4444882" y="2783067"/>
                  </a:lnTo>
                  <a:lnTo>
                    <a:pt x="4455355" y="2731864"/>
                  </a:lnTo>
                  <a:lnTo>
                    <a:pt x="4465536" y="2680502"/>
                  </a:lnTo>
                  <a:lnTo>
                    <a:pt x="4475423" y="2628983"/>
                  </a:lnTo>
                  <a:lnTo>
                    <a:pt x="4485016" y="2577307"/>
                  </a:lnTo>
                  <a:lnTo>
                    <a:pt x="4494313" y="2525476"/>
                  </a:lnTo>
                  <a:lnTo>
                    <a:pt x="4503313" y="2473493"/>
                  </a:lnTo>
                  <a:lnTo>
                    <a:pt x="4512014" y="2421359"/>
                  </a:lnTo>
                  <a:lnTo>
                    <a:pt x="4520415" y="2369076"/>
                  </a:lnTo>
                  <a:lnTo>
                    <a:pt x="4528516" y="2316645"/>
                  </a:lnTo>
                  <a:lnTo>
                    <a:pt x="4536314" y="2264067"/>
                  </a:lnTo>
                  <a:lnTo>
                    <a:pt x="4543809" y="2211346"/>
                  </a:lnTo>
                  <a:lnTo>
                    <a:pt x="4550999" y="2158482"/>
                  </a:lnTo>
                  <a:lnTo>
                    <a:pt x="4557883" y="2105477"/>
                  </a:lnTo>
                  <a:lnTo>
                    <a:pt x="4564460" y="2052332"/>
                  </a:lnTo>
                  <a:lnTo>
                    <a:pt x="4570729" y="1999050"/>
                  </a:lnTo>
                  <a:lnTo>
                    <a:pt x="4576687" y="1945632"/>
                  </a:lnTo>
                  <a:lnTo>
                    <a:pt x="4582335" y="1892080"/>
                  </a:lnTo>
                  <a:lnTo>
                    <a:pt x="4587670" y="1838395"/>
                  </a:lnTo>
                  <a:lnTo>
                    <a:pt x="4592692" y="1784580"/>
                  </a:lnTo>
                  <a:lnTo>
                    <a:pt x="4597399" y="1730635"/>
                  </a:lnTo>
                  <a:lnTo>
                    <a:pt x="4601790" y="1676563"/>
                  </a:lnTo>
                  <a:lnTo>
                    <a:pt x="4605863" y="1622365"/>
                  </a:lnTo>
                  <a:lnTo>
                    <a:pt x="4609618" y="1568042"/>
                  </a:lnTo>
                  <a:lnTo>
                    <a:pt x="4613053" y="1513598"/>
                  </a:lnTo>
                  <a:lnTo>
                    <a:pt x="4616166" y="1459032"/>
                  </a:lnTo>
                  <a:lnTo>
                    <a:pt x="4618958" y="1404348"/>
                  </a:lnTo>
                  <a:lnTo>
                    <a:pt x="4621425" y="1349546"/>
                  </a:lnTo>
                  <a:lnTo>
                    <a:pt x="4623568" y="1294628"/>
                  </a:lnTo>
                  <a:lnTo>
                    <a:pt x="4625385" y="1239597"/>
                  </a:lnTo>
                  <a:lnTo>
                    <a:pt x="4626874" y="1184453"/>
                  </a:lnTo>
                  <a:lnTo>
                    <a:pt x="4628034" y="1129198"/>
                  </a:lnTo>
                  <a:lnTo>
                    <a:pt x="4628865" y="1073834"/>
                  </a:lnTo>
                  <a:lnTo>
                    <a:pt x="4629364" y="1018363"/>
                  </a:lnTo>
                  <a:lnTo>
                    <a:pt x="4629531" y="962787"/>
                  </a:lnTo>
                  <a:lnTo>
                    <a:pt x="4629395" y="912510"/>
                  </a:lnTo>
                  <a:lnTo>
                    <a:pt x="4628987" y="862320"/>
                  </a:lnTo>
                  <a:lnTo>
                    <a:pt x="4628310" y="812217"/>
                  </a:lnTo>
                  <a:lnTo>
                    <a:pt x="4627362" y="762203"/>
                  </a:lnTo>
                  <a:lnTo>
                    <a:pt x="4626146" y="712277"/>
                  </a:lnTo>
                  <a:lnTo>
                    <a:pt x="4624662" y="662441"/>
                  </a:lnTo>
                  <a:lnTo>
                    <a:pt x="4622911" y="612695"/>
                  </a:lnTo>
                  <a:lnTo>
                    <a:pt x="4620893" y="563041"/>
                  </a:lnTo>
                  <a:lnTo>
                    <a:pt x="4618610" y="513479"/>
                  </a:lnTo>
                  <a:lnTo>
                    <a:pt x="4616062" y="464010"/>
                  </a:lnTo>
                  <a:lnTo>
                    <a:pt x="4613251" y="414635"/>
                  </a:lnTo>
                  <a:lnTo>
                    <a:pt x="4610176" y="365354"/>
                  </a:lnTo>
                  <a:lnTo>
                    <a:pt x="4606840" y="316169"/>
                  </a:lnTo>
                  <a:lnTo>
                    <a:pt x="4603242" y="267080"/>
                  </a:lnTo>
                  <a:lnTo>
                    <a:pt x="4577842" y="0"/>
                  </a:lnTo>
                  <a:close/>
                </a:path>
              </a:pathLst>
            </a:custGeom>
            <a:solidFill>
              <a:srgbClr val="FFFFFF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9" y="0"/>
              <a:ext cx="4518132" cy="685799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כותרת 8"/>
          <p:cNvSpPr>
            <a:spLocks noGrp="1"/>
          </p:cNvSpPr>
          <p:nvPr>
            <p:ph type="title"/>
          </p:nvPr>
        </p:nvSpPr>
        <p:spPr>
          <a:xfrm>
            <a:off x="5638800" y="1676400"/>
            <a:ext cx="2829560" cy="1846659"/>
          </a:xfrm>
        </p:spPr>
        <p:txBody>
          <a:bodyPr/>
          <a:lstStyle/>
          <a:p>
            <a:r>
              <a:rPr lang="en-US" sz="2400" dirty="0" smtClean="0"/>
              <a:t>The Training Bases Complex has expanded and now holds 15,000 recruits</a:t>
            </a:r>
            <a:endParaRPr lang="en-US" sz="2400" dirty="0"/>
          </a:p>
        </p:txBody>
      </p:sp>
      <p:sp>
        <p:nvSpPr>
          <p:cNvPr id="10" name="כותרת 8"/>
          <p:cNvSpPr txBox="1">
            <a:spLocks/>
          </p:cNvSpPr>
          <p:nvPr/>
        </p:nvSpPr>
        <p:spPr>
          <a:xfrm>
            <a:off x="4038600" y="5334000"/>
            <a:ext cx="4267200" cy="11079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2019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kern="0" dirty="0" smtClean="0">
                <a:solidFill>
                  <a:schemeClr val="bg1"/>
                </a:solidFill>
                <a:latin typeface="Arial"/>
                <a:ea typeface="+mj-ea"/>
                <a:cs typeface="Arial"/>
              </a:rPr>
              <a:t>Currently, </a:t>
            </a:r>
            <a:r>
              <a:rPr lang="en-US" kern="0" dirty="0" smtClean="0">
                <a:solidFill>
                  <a:schemeClr val="bg1"/>
                </a:solidFill>
                <a:latin typeface="Arial"/>
                <a:ea typeface="+mj-ea"/>
                <a:cs typeface="Arial"/>
              </a:rPr>
              <a:t>the expansion and option utilization efforts of the Training Bases Complex are coming to an end. 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266180"/>
            <a:chOff x="0" y="0"/>
            <a:chExt cx="9144000" cy="626618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9142095" cy="6266180"/>
            </a:xfrm>
            <a:custGeom>
              <a:avLst/>
              <a:gdLst/>
              <a:ahLst/>
              <a:cxnLst/>
              <a:rect l="l" t="t" r="r" b="b"/>
              <a:pathLst>
                <a:path w="9142095" h="6266180">
                  <a:moveTo>
                    <a:pt x="9141714" y="0"/>
                  </a:moveTo>
                  <a:lnTo>
                    <a:pt x="0" y="0"/>
                  </a:lnTo>
                  <a:lnTo>
                    <a:pt x="0" y="5059553"/>
                  </a:lnTo>
                  <a:lnTo>
                    <a:pt x="43039" y="5085118"/>
                  </a:lnTo>
                  <a:lnTo>
                    <a:pt x="83581" y="5108700"/>
                  </a:lnTo>
                  <a:lnTo>
                    <a:pt x="124324" y="5132074"/>
                  </a:lnTo>
                  <a:lnTo>
                    <a:pt x="165269" y="5155241"/>
                  </a:lnTo>
                  <a:lnTo>
                    <a:pt x="206413" y="5178198"/>
                  </a:lnTo>
                  <a:lnTo>
                    <a:pt x="247755" y="5200945"/>
                  </a:lnTo>
                  <a:lnTo>
                    <a:pt x="289294" y="5223482"/>
                  </a:lnTo>
                  <a:lnTo>
                    <a:pt x="331030" y="5245807"/>
                  </a:lnTo>
                  <a:lnTo>
                    <a:pt x="372959" y="5267918"/>
                  </a:lnTo>
                  <a:lnTo>
                    <a:pt x="415082" y="5289816"/>
                  </a:lnTo>
                  <a:lnTo>
                    <a:pt x="457398" y="5311499"/>
                  </a:lnTo>
                  <a:lnTo>
                    <a:pt x="499904" y="5332966"/>
                  </a:lnTo>
                  <a:lnTo>
                    <a:pt x="542600" y="5354216"/>
                  </a:lnTo>
                  <a:lnTo>
                    <a:pt x="585484" y="5375249"/>
                  </a:lnTo>
                  <a:lnTo>
                    <a:pt x="628556" y="5396063"/>
                  </a:lnTo>
                  <a:lnTo>
                    <a:pt x="671813" y="5416657"/>
                  </a:lnTo>
                  <a:lnTo>
                    <a:pt x="715255" y="5437030"/>
                  </a:lnTo>
                  <a:lnTo>
                    <a:pt x="758881" y="5457182"/>
                  </a:lnTo>
                  <a:lnTo>
                    <a:pt x="802689" y="5477111"/>
                  </a:lnTo>
                  <a:lnTo>
                    <a:pt x="846678" y="5496816"/>
                  </a:lnTo>
                  <a:lnTo>
                    <a:pt x="890848" y="5516296"/>
                  </a:lnTo>
                  <a:lnTo>
                    <a:pt x="935195" y="5535551"/>
                  </a:lnTo>
                  <a:lnTo>
                    <a:pt x="979720" y="5554580"/>
                  </a:lnTo>
                  <a:lnTo>
                    <a:pt x="1024421" y="5573381"/>
                  </a:lnTo>
                  <a:lnTo>
                    <a:pt x="1069298" y="5591953"/>
                  </a:lnTo>
                  <a:lnTo>
                    <a:pt x="1114347" y="5610296"/>
                  </a:lnTo>
                  <a:lnTo>
                    <a:pt x="1159570" y="5628409"/>
                  </a:lnTo>
                  <a:lnTo>
                    <a:pt x="1204963" y="5646290"/>
                  </a:lnTo>
                  <a:lnTo>
                    <a:pt x="1250527" y="5663938"/>
                  </a:lnTo>
                  <a:lnTo>
                    <a:pt x="1296259" y="5681353"/>
                  </a:lnTo>
                  <a:lnTo>
                    <a:pt x="1342159" y="5698534"/>
                  </a:lnTo>
                  <a:lnTo>
                    <a:pt x="1388225" y="5715479"/>
                  </a:lnTo>
                  <a:lnTo>
                    <a:pt x="1434456" y="5732188"/>
                  </a:lnTo>
                  <a:lnTo>
                    <a:pt x="1480852" y="5748660"/>
                  </a:lnTo>
                  <a:lnTo>
                    <a:pt x="1527409" y="5764893"/>
                  </a:lnTo>
                  <a:lnTo>
                    <a:pt x="1574128" y="5780887"/>
                  </a:lnTo>
                  <a:lnTo>
                    <a:pt x="1621008" y="5796641"/>
                  </a:lnTo>
                  <a:lnTo>
                    <a:pt x="1668046" y="5812154"/>
                  </a:lnTo>
                  <a:lnTo>
                    <a:pt x="1715242" y="5827424"/>
                  </a:lnTo>
                  <a:lnTo>
                    <a:pt x="1762595" y="5842452"/>
                  </a:lnTo>
                  <a:lnTo>
                    <a:pt x="1810102" y="5857235"/>
                  </a:lnTo>
                  <a:lnTo>
                    <a:pt x="1857764" y="5871773"/>
                  </a:lnTo>
                  <a:lnTo>
                    <a:pt x="1905579" y="5886065"/>
                  </a:lnTo>
                  <a:lnTo>
                    <a:pt x="1953545" y="5900109"/>
                  </a:lnTo>
                  <a:lnTo>
                    <a:pt x="2001661" y="5913906"/>
                  </a:lnTo>
                  <a:lnTo>
                    <a:pt x="2049927" y="5927454"/>
                  </a:lnTo>
                  <a:lnTo>
                    <a:pt x="2098341" y="5940752"/>
                  </a:lnTo>
                  <a:lnTo>
                    <a:pt x="2146901" y="5953798"/>
                  </a:lnTo>
                  <a:lnTo>
                    <a:pt x="2195606" y="5966593"/>
                  </a:lnTo>
                  <a:lnTo>
                    <a:pt x="2244456" y="5979135"/>
                  </a:lnTo>
                  <a:lnTo>
                    <a:pt x="2293449" y="5991423"/>
                  </a:lnTo>
                  <a:lnTo>
                    <a:pt x="2342583" y="6003456"/>
                  </a:lnTo>
                  <a:lnTo>
                    <a:pt x="2391858" y="6015233"/>
                  </a:lnTo>
                  <a:lnTo>
                    <a:pt x="2441272" y="6026753"/>
                  </a:lnTo>
                  <a:lnTo>
                    <a:pt x="2490825" y="6038015"/>
                  </a:lnTo>
                  <a:lnTo>
                    <a:pt x="2540514" y="6049019"/>
                  </a:lnTo>
                  <a:lnTo>
                    <a:pt x="2590338" y="6059763"/>
                  </a:lnTo>
                  <a:lnTo>
                    <a:pt x="2640297" y="6070246"/>
                  </a:lnTo>
                  <a:lnTo>
                    <a:pt x="2690390" y="6080467"/>
                  </a:lnTo>
                  <a:lnTo>
                    <a:pt x="2740614" y="6090426"/>
                  </a:lnTo>
                  <a:lnTo>
                    <a:pt x="2790968" y="6100121"/>
                  </a:lnTo>
                  <a:lnTo>
                    <a:pt x="2841453" y="6109551"/>
                  </a:lnTo>
                  <a:lnTo>
                    <a:pt x="2892065" y="6118716"/>
                  </a:lnTo>
                  <a:lnTo>
                    <a:pt x="2942804" y="6127614"/>
                  </a:lnTo>
                  <a:lnTo>
                    <a:pt x="2993669" y="6136245"/>
                  </a:lnTo>
                  <a:lnTo>
                    <a:pt x="3044659" y="6144607"/>
                  </a:lnTo>
                  <a:lnTo>
                    <a:pt x="3095772" y="6152699"/>
                  </a:lnTo>
                  <a:lnTo>
                    <a:pt x="3147007" y="6160521"/>
                  </a:lnTo>
                  <a:lnTo>
                    <a:pt x="3198363" y="6168071"/>
                  </a:lnTo>
                  <a:lnTo>
                    <a:pt x="3249838" y="6175349"/>
                  </a:lnTo>
                  <a:lnTo>
                    <a:pt x="3301432" y="6182354"/>
                  </a:lnTo>
                  <a:lnTo>
                    <a:pt x="3353143" y="6189084"/>
                  </a:lnTo>
                  <a:lnTo>
                    <a:pt x="3404970" y="6195538"/>
                  </a:lnTo>
                  <a:lnTo>
                    <a:pt x="3456911" y="6201717"/>
                  </a:lnTo>
                  <a:lnTo>
                    <a:pt x="3508966" y="6207617"/>
                  </a:lnTo>
                  <a:lnTo>
                    <a:pt x="3561134" y="6213240"/>
                  </a:lnTo>
                  <a:lnTo>
                    <a:pt x="3613412" y="6218583"/>
                  </a:lnTo>
                  <a:lnTo>
                    <a:pt x="3665800" y="6223646"/>
                  </a:lnTo>
                  <a:lnTo>
                    <a:pt x="3718296" y="6228428"/>
                  </a:lnTo>
                  <a:lnTo>
                    <a:pt x="3770900" y="6232927"/>
                  </a:lnTo>
                  <a:lnTo>
                    <a:pt x="3823610" y="6237144"/>
                  </a:lnTo>
                  <a:lnTo>
                    <a:pt x="3876425" y="6241076"/>
                  </a:lnTo>
                  <a:lnTo>
                    <a:pt x="3929343" y="6244723"/>
                  </a:lnTo>
                  <a:lnTo>
                    <a:pt x="3982364" y="6248084"/>
                  </a:lnTo>
                  <a:lnTo>
                    <a:pt x="4035486" y="6251157"/>
                  </a:lnTo>
                  <a:lnTo>
                    <a:pt x="4088708" y="6253943"/>
                  </a:lnTo>
                  <a:lnTo>
                    <a:pt x="4142029" y="6256439"/>
                  </a:lnTo>
                  <a:lnTo>
                    <a:pt x="4195447" y="6258646"/>
                  </a:lnTo>
                  <a:lnTo>
                    <a:pt x="4248961" y="6260561"/>
                  </a:lnTo>
                  <a:lnTo>
                    <a:pt x="4302571" y="6262184"/>
                  </a:lnTo>
                  <a:lnTo>
                    <a:pt x="4356274" y="6263515"/>
                  </a:lnTo>
                  <a:lnTo>
                    <a:pt x="4410069" y="6264551"/>
                  </a:lnTo>
                  <a:lnTo>
                    <a:pt x="4463956" y="6265293"/>
                  </a:lnTo>
                  <a:lnTo>
                    <a:pt x="4517934" y="6265739"/>
                  </a:lnTo>
                  <a:lnTo>
                    <a:pt x="4572000" y="6265887"/>
                  </a:lnTo>
                  <a:lnTo>
                    <a:pt x="4626065" y="6265739"/>
                  </a:lnTo>
                  <a:lnTo>
                    <a:pt x="4680043" y="6265293"/>
                  </a:lnTo>
                  <a:lnTo>
                    <a:pt x="4733930" y="6264551"/>
                  </a:lnTo>
                  <a:lnTo>
                    <a:pt x="4787725" y="6263515"/>
                  </a:lnTo>
                  <a:lnTo>
                    <a:pt x="4841428" y="6262184"/>
                  </a:lnTo>
                  <a:lnTo>
                    <a:pt x="4895038" y="6260561"/>
                  </a:lnTo>
                  <a:lnTo>
                    <a:pt x="4948552" y="6258646"/>
                  </a:lnTo>
                  <a:lnTo>
                    <a:pt x="5001970" y="6256439"/>
                  </a:lnTo>
                  <a:lnTo>
                    <a:pt x="5055291" y="6253943"/>
                  </a:lnTo>
                  <a:lnTo>
                    <a:pt x="5108513" y="6251157"/>
                  </a:lnTo>
                  <a:lnTo>
                    <a:pt x="5161635" y="6248084"/>
                  </a:lnTo>
                  <a:lnTo>
                    <a:pt x="5214656" y="6244723"/>
                  </a:lnTo>
                  <a:lnTo>
                    <a:pt x="5267574" y="6241076"/>
                  </a:lnTo>
                  <a:lnTo>
                    <a:pt x="5320389" y="6237144"/>
                  </a:lnTo>
                  <a:lnTo>
                    <a:pt x="5373099" y="6232927"/>
                  </a:lnTo>
                  <a:lnTo>
                    <a:pt x="5425703" y="6228428"/>
                  </a:lnTo>
                  <a:lnTo>
                    <a:pt x="5478199" y="6223646"/>
                  </a:lnTo>
                  <a:lnTo>
                    <a:pt x="5530587" y="6218583"/>
                  </a:lnTo>
                  <a:lnTo>
                    <a:pt x="5582866" y="6213240"/>
                  </a:lnTo>
                  <a:lnTo>
                    <a:pt x="5635033" y="6207617"/>
                  </a:lnTo>
                  <a:lnTo>
                    <a:pt x="5687088" y="6201717"/>
                  </a:lnTo>
                  <a:lnTo>
                    <a:pt x="5739030" y="6195538"/>
                  </a:lnTo>
                  <a:lnTo>
                    <a:pt x="5790857" y="6189084"/>
                  </a:lnTo>
                  <a:lnTo>
                    <a:pt x="5842568" y="6182354"/>
                  </a:lnTo>
                  <a:lnTo>
                    <a:pt x="5894161" y="6175349"/>
                  </a:lnTo>
                  <a:lnTo>
                    <a:pt x="5945637" y="6168071"/>
                  </a:lnTo>
                  <a:lnTo>
                    <a:pt x="5996993" y="6160521"/>
                  </a:lnTo>
                  <a:lnTo>
                    <a:pt x="6048228" y="6152699"/>
                  </a:lnTo>
                  <a:lnTo>
                    <a:pt x="6099341" y="6144607"/>
                  </a:lnTo>
                  <a:lnTo>
                    <a:pt x="6150331" y="6136245"/>
                  </a:lnTo>
                  <a:lnTo>
                    <a:pt x="6201196" y="6127614"/>
                  </a:lnTo>
                  <a:lnTo>
                    <a:pt x="6251935" y="6118716"/>
                  </a:lnTo>
                  <a:lnTo>
                    <a:pt x="6302548" y="6109551"/>
                  </a:lnTo>
                  <a:lnTo>
                    <a:pt x="6353032" y="6100121"/>
                  </a:lnTo>
                  <a:lnTo>
                    <a:pt x="6403387" y="6090426"/>
                  </a:lnTo>
                  <a:lnTo>
                    <a:pt x="6453611" y="6080467"/>
                  </a:lnTo>
                  <a:lnTo>
                    <a:pt x="6503704" y="6070246"/>
                  </a:lnTo>
                  <a:lnTo>
                    <a:pt x="6553663" y="6059763"/>
                  </a:lnTo>
                  <a:lnTo>
                    <a:pt x="6603488" y="6049019"/>
                  </a:lnTo>
                  <a:lnTo>
                    <a:pt x="6653177" y="6038015"/>
                  </a:lnTo>
                  <a:lnTo>
                    <a:pt x="6702729" y="6026753"/>
                  </a:lnTo>
                  <a:lnTo>
                    <a:pt x="6752144" y="6015233"/>
                  </a:lnTo>
                  <a:lnTo>
                    <a:pt x="6801419" y="6003456"/>
                  </a:lnTo>
                  <a:lnTo>
                    <a:pt x="6850554" y="5991423"/>
                  </a:lnTo>
                  <a:lnTo>
                    <a:pt x="6899547" y="5979135"/>
                  </a:lnTo>
                  <a:lnTo>
                    <a:pt x="6948397" y="5966593"/>
                  </a:lnTo>
                  <a:lnTo>
                    <a:pt x="6997102" y="5953798"/>
                  </a:lnTo>
                  <a:lnTo>
                    <a:pt x="7045663" y="5940752"/>
                  </a:lnTo>
                  <a:lnTo>
                    <a:pt x="7094077" y="5927454"/>
                  </a:lnTo>
                  <a:lnTo>
                    <a:pt x="7142342" y="5913906"/>
                  </a:lnTo>
                  <a:lnTo>
                    <a:pt x="7190459" y="5900109"/>
                  </a:lnTo>
                  <a:lnTo>
                    <a:pt x="7238426" y="5886065"/>
                  </a:lnTo>
                  <a:lnTo>
                    <a:pt x="7286241" y="5871773"/>
                  </a:lnTo>
                  <a:lnTo>
                    <a:pt x="7333903" y="5857235"/>
                  </a:lnTo>
                  <a:lnTo>
                    <a:pt x="7381411" y="5842452"/>
                  </a:lnTo>
                  <a:lnTo>
                    <a:pt x="7428764" y="5827424"/>
                  </a:lnTo>
                  <a:lnTo>
                    <a:pt x="7475960" y="5812154"/>
                  </a:lnTo>
                  <a:lnTo>
                    <a:pt x="7522999" y="5796641"/>
                  </a:lnTo>
                  <a:lnTo>
                    <a:pt x="7569879" y="5780887"/>
                  </a:lnTo>
                  <a:lnTo>
                    <a:pt x="7616598" y="5764893"/>
                  </a:lnTo>
                  <a:lnTo>
                    <a:pt x="7663156" y="5748660"/>
                  </a:lnTo>
                  <a:lnTo>
                    <a:pt x="7709552" y="5732188"/>
                  </a:lnTo>
                  <a:lnTo>
                    <a:pt x="7755784" y="5715479"/>
                  </a:lnTo>
                  <a:lnTo>
                    <a:pt x="7801850" y="5698534"/>
                  </a:lnTo>
                  <a:lnTo>
                    <a:pt x="7847751" y="5681353"/>
                  </a:lnTo>
                  <a:lnTo>
                    <a:pt x="7893484" y="5663938"/>
                  </a:lnTo>
                  <a:lnTo>
                    <a:pt x="7939048" y="5646290"/>
                  </a:lnTo>
                  <a:lnTo>
                    <a:pt x="7984442" y="5628409"/>
                  </a:lnTo>
                  <a:lnTo>
                    <a:pt x="8029665" y="5610296"/>
                  </a:lnTo>
                  <a:lnTo>
                    <a:pt x="8074715" y="5591953"/>
                  </a:lnTo>
                  <a:lnTo>
                    <a:pt x="8119592" y="5573381"/>
                  </a:lnTo>
                  <a:lnTo>
                    <a:pt x="8164293" y="5554580"/>
                  </a:lnTo>
                  <a:lnTo>
                    <a:pt x="8208819" y="5535551"/>
                  </a:lnTo>
                  <a:lnTo>
                    <a:pt x="8253167" y="5516296"/>
                  </a:lnTo>
                  <a:lnTo>
                    <a:pt x="8297337" y="5496816"/>
                  </a:lnTo>
                  <a:lnTo>
                    <a:pt x="8341327" y="5477111"/>
                  </a:lnTo>
                  <a:lnTo>
                    <a:pt x="8385136" y="5457182"/>
                  </a:lnTo>
                  <a:lnTo>
                    <a:pt x="8428762" y="5437030"/>
                  </a:lnTo>
                  <a:lnTo>
                    <a:pt x="8472205" y="5416657"/>
                  </a:lnTo>
                  <a:lnTo>
                    <a:pt x="8515464" y="5396063"/>
                  </a:lnTo>
                  <a:lnTo>
                    <a:pt x="8558536" y="5375249"/>
                  </a:lnTo>
                  <a:lnTo>
                    <a:pt x="8601421" y="5354216"/>
                  </a:lnTo>
                  <a:lnTo>
                    <a:pt x="8644118" y="5332966"/>
                  </a:lnTo>
                  <a:lnTo>
                    <a:pt x="8686625" y="5311499"/>
                  </a:lnTo>
                  <a:lnTo>
                    <a:pt x="8728941" y="5289816"/>
                  </a:lnTo>
                  <a:lnTo>
                    <a:pt x="8771065" y="5267918"/>
                  </a:lnTo>
                  <a:lnTo>
                    <a:pt x="8812995" y="5245807"/>
                  </a:lnTo>
                  <a:lnTo>
                    <a:pt x="8854731" y="5223482"/>
                  </a:lnTo>
                  <a:lnTo>
                    <a:pt x="8896272" y="5200945"/>
                  </a:lnTo>
                  <a:lnTo>
                    <a:pt x="8937615" y="5178198"/>
                  </a:lnTo>
                  <a:lnTo>
                    <a:pt x="8978760" y="5155241"/>
                  </a:lnTo>
                  <a:lnTo>
                    <a:pt x="9019705" y="5132074"/>
                  </a:lnTo>
                  <a:lnTo>
                    <a:pt x="9060450" y="5108700"/>
                  </a:lnTo>
                  <a:lnTo>
                    <a:pt x="9100993" y="5085118"/>
                  </a:lnTo>
                  <a:lnTo>
                    <a:pt x="9141714" y="5061077"/>
                  </a:lnTo>
                  <a:lnTo>
                    <a:pt x="9141714" y="0"/>
                  </a:lnTo>
                  <a:close/>
                </a:path>
              </a:pathLst>
            </a:custGeom>
            <a:solidFill>
              <a:srgbClr val="D9D9D9">
                <a:alpha val="6195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9" y="0"/>
              <a:ext cx="9143980" cy="600384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9" y="58"/>
            <a:ext cx="9144000" cy="6858000"/>
            <a:chOff x="19" y="58"/>
            <a:chExt cx="9144000" cy="6858000"/>
          </a:xfrm>
        </p:grpSpPr>
        <p:sp>
          <p:nvSpPr>
            <p:cNvPr id="3" name="object 3"/>
            <p:cNvSpPr/>
            <p:nvPr/>
          </p:nvSpPr>
          <p:spPr>
            <a:xfrm>
              <a:off x="19" y="58"/>
              <a:ext cx="9143980" cy="685787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882388" y="2714116"/>
              <a:ext cx="4262120" cy="4144010"/>
            </a:xfrm>
            <a:custGeom>
              <a:avLst/>
              <a:gdLst/>
              <a:ahLst/>
              <a:cxnLst/>
              <a:rect l="l" t="t" r="r" b="b"/>
              <a:pathLst>
                <a:path w="4262120" h="4144009">
                  <a:moveTo>
                    <a:pt x="2257170" y="0"/>
                  </a:moveTo>
                  <a:lnTo>
                    <a:pt x="2208832" y="509"/>
                  </a:lnTo>
                  <a:lnTo>
                    <a:pt x="2160738" y="2031"/>
                  </a:lnTo>
                  <a:lnTo>
                    <a:pt x="2112897" y="4555"/>
                  </a:lnTo>
                  <a:lnTo>
                    <a:pt x="2065319" y="8071"/>
                  </a:lnTo>
                  <a:lnTo>
                    <a:pt x="2018016" y="12569"/>
                  </a:lnTo>
                  <a:lnTo>
                    <a:pt x="1970998" y="18039"/>
                  </a:lnTo>
                  <a:lnTo>
                    <a:pt x="1924274" y="24470"/>
                  </a:lnTo>
                  <a:lnTo>
                    <a:pt x="1877855" y="31852"/>
                  </a:lnTo>
                  <a:lnTo>
                    <a:pt x="1831752" y="40175"/>
                  </a:lnTo>
                  <a:lnTo>
                    <a:pt x="1785974" y="49430"/>
                  </a:lnTo>
                  <a:lnTo>
                    <a:pt x="1740532" y="59605"/>
                  </a:lnTo>
                  <a:lnTo>
                    <a:pt x="1695436" y="70691"/>
                  </a:lnTo>
                  <a:lnTo>
                    <a:pt x="1650697" y="82677"/>
                  </a:lnTo>
                  <a:lnTo>
                    <a:pt x="1606325" y="95554"/>
                  </a:lnTo>
                  <a:lnTo>
                    <a:pt x="1562330" y="109311"/>
                  </a:lnTo>
                  <a:lnTo>
                    <a:pt x="1518722" y="123937"/>
                  </a:lnTo>
                  <a:lnTo>
                    <a:pt x="1475512" y="139424"/>
                  </a:lnTo>
                  <a:lnTo>
                    <a:pt x="1432710" y="155760"/>
                  </a:lnTo>
                  <a:lnTo>
                    <a:pt x="1390326" y="172935"/>
                  </a:lnTo>
                  <a:lnTo>
                    <a:pt x="1348371" y="190940"/>
                  </a:lnTo>
                  <a:lnTo>
                    <a:pt x="1306855" y="209764"/>
                  </a:lnTo>
                  <a:lnTo>
                    <a:pt x="1265788" y="229396"/>
                  </a:lnTo>
                  <a:lnTo>
                    <a:pt x="1225180" y="249828"/>
                  </a:lnTo>
                  <a:lnTo>
                    <a:pt x="1185042" y="271048"/>
                  </a:lnTo>
                  <a:lnTo>
                    <a:pt x="1145384" y="293046"/>
                  </a:lnTo>
                  <a:lnTo>
                    <a:pt x="1106217" y="315813"/>
                  </a:lnTo>
                  <a:lnTo>
                    <a:pt x="1067550" y="339337"/>
                  </a:lnTo>
                  <a:lnTo>
                    <a:pt x="1029394" y="363610"/>
                  </a:lnTo>
                  <a:lnTo>
                    <a:pt x="991759" y="388620"/>
                  </a:lnTo>
                  <a:lnTo>
                    <a:pt x="954656" y="414358"/>
                  </a:lnTo>
                  <a:lnTo>
                    <a:pt x="918095" y="440813"/>
                  </a:lnTo>
                  <a:lnTo>
                    <a:pt x="882085" y="467976"/>
                  </a:lnTo>
                  <a:lnTo>
                    <a:pt x="846639" y="495835"/>
                  </a:lnTo>
                  <a:lnTo>
                    <a:pt x="811764" y="524381"/>
                  </a:lnTo>
                  <a:lnTo>
                    <a:pt x="777473" y="553604"/>
                  </a:lnTo>
                  <a:lnTo>
                    <a:pt x="743775" y="583493"/>
                  </a:lnTo>
                  <a:lnTo>
                    <a:pt x="710681" y="614039"/>
                  </a:lnTo>
                  <a:lnTo>
                    <a:pt x="678200" y="645231"/>
                  </a:lnTo>
                  <a:lnTo>
                    <a:pt x="646344" y="677059"/>
                  </a:lnTo>
                  <a:lnTo>
                    <a:pt x="615122" y="709513"/>
                  </a:lnTo>
                  <a:lnTo>
                    <a:pt x="584545" y="742582"/>
                  </a:lnTo>
                  <a:lnTo>
                    <a:pt x="554623" y="776257"/>
                  </a:lnTo>
                  <a:lnTo>
                    <a:pt x="525366" y="810527"/>
                  </a:lnTo>
                  <a:lnTo>
                    <a:pt x="496785" y="845383"/>
                  </a:lnTo>
                  <a:lnTo>
                    <a:pt x="468889" y="880813"/>
                  </a:lnTo>
                  <a:lnTo>
                    <a:pt x="441690" y="916808"/>
                  </a:lnTo>
                  <a:lnTo>
                    <a:pt x="415198" y="953358"/>
                  </a:lnTo>
                  <a:lnTo>
                    <a:pt x="389422" y="990452"/>
                  </a:lnTo>
                  <a:lnTo>
                    <a:pt x="364373" y="1028080"/>
                  </a:lnTo>
                  <a:lnTo>
                    <a:pt x="340062" y="1066233"/>
                  </a:lnTo>
                  <a:lnTo>
                    <a:pt x="316498" y="1104899"/>
                  </a:lnTo>
                  <a:lnTo>
                    <a:pt x="293693" y="1144070"/>
                  </a:lnTo>
                  <a:lnTo>
                    <a:pt x="271655" y="1183733"/>
                  </a:lnTo>
                  <a:lnTo>
                    <a:pt x="250397" y="1223881"/>
                  </a:lnTo>
                  <a:lnTo>
                    <a:pt x="229927" y="1264501"/>
                  </a:lnTo>
                  <a:lnTo>
                    <a:pt x="210256" y="1305585"/>
                  </a:lnTo>
                  <a:lnTo>
                    <a:pt x="191394" y="1347121"/>
                  </a:lnTo>
                  <a:lnTo>
                    <a:pt x="173353" y="1389100"/>
                  </a:lnTo>
                  <a:lnTo>
                    <a:pt x="156141" y="1431512"/>
                  </a:lnTo>
                  <a:lnTo>
                    <a:pt x="139770" y="1474346"/>
                  </a:lnTo>
                  <a:lnTo>
                    <a:pt x="124249" y="1517593"/>
                  </a:lnTo>
                  <a:lnTo>
                    <a:pt x="109589" y="1561241"/>
                  </a:lnTo>
                  <a:lnTo>
                    <a:pt x="95800" y="1605282"/>
                  </a:lnTo>
                  <a:lnTo>
                    <a:pt x="82893" y="1649704"/>
                  </a:lnTo>
                  <a:lnTo>
                    <a:pt x="70878" y="1694497"/>
                  </a:lnTo>
                  <a:lnTo>
                    <a:pt x="59765" y="1739652"/>
                  </a:lnTo>
                  <a:lnTo>
                    <a:pt x="49564" y="1785158"/>
                  </a:lnTo>
                  <a:lnTo>
                    <a:pt x="40286" y="1831005"/>
                  </a:lnTo>
                  <a:lnTo>
                    <a:pt x="31940" y="1877183"/>
                  </a:lnTo>
                  <a:lnTo>
                    <a:pt x="24538" y="1923682"/>
                  </a:lnTo>
                  <a:lnTo>
                    <a:pt x="18090" y="1970491"/>
                  </a:lnTo>
                  <a:lnTo>
                    <a:pt x="12605" y="2017601"/>
                  </a:lnTo>
                  <a:lnTo>
                    <a:pt x="8094" y="2065001"/>
                  </a:lnTo>
                  <a:lnTo>
                    <a:pt x="4568" y="2112680"/>
                  </a:lnTo>
                  <a:lnTo>
                    <a:pt x="2037" y="2160630"/>
                  </a:lnTo>
                  <a:lnTo>
                    <a:pt x="511" y="2208839"/>
                  </a:lnTo>
                  <a:lnTo>
                    <a:pt x="0" y="2257298"/>
                  </a:lnTo>
                  <a:lnTo>
                    <a:pt x="582" y="2308877"/>
                  </a:lnTo>
                  <a:lnTo>
                    <a:pt x="2322" y="2360172"/>
                  </a:lnTo>
                  <a:lnTo>
                    <a:pt x="5206" y="2411170"/>
                  </a:lnTo>
                  <a:lnTo>
                    <a:pt x="9222" y="2461860"/>
                  </a:lnTo>
                  <a:lnTo>
                    <a:pt x="14357" y="2512228"/>
                  </a:lnTo>
                  <a:lnTo>
                    <a:pt x="20599" y="2562263"/>
                  </a:lnTo>
                  <a:lnTo>
                    <a:pt x="27934" y="2611953"/>
                  </a:lnTo>
                  <a:lnTo>
                    <a:pt x="36351" y="2661285"/>
                  </a:lnTo>
                  <a:lnTo>
                    <a:pt x="45836" y="2710247"/>
                  </a:lnTo>
                  <a:lnTo>
                    <a:pt x="56377" y="2758827"/>
                  </a:lnTo>
                  <a:lnTo>
                    <a:pt x="67962" y="2807013"/>
                  </a:lnTo>
                  <a:lnTo>
                    <a:pt x="80577" y="2854792"/>
                  </a:lnTo>
                  <a:lnTo>
                    <a:pt x="94211" y="2902153"/>
                  </a:lnTo>
                  <a:lnTo>
                    <a:pt x="108850" y="2949082"/>
                  </a:lnTo>
                  <a:lnTo>
                    <a:pt x="124482" y="2995568"/>
                  </a:lnTo>
                  <a:lnTo>
                    <a:pt x="141094" y="3041599"/>
                  </a:lnTo>
                  <a:lnTo>
                    <a:pt x="158674" y="3087162"/>
                  </a:lnTo>
                  <a:lnTo>
                    <a:pt x="177209" y="3132246"/>
                  </a:lnTo>
                  <a:lnTo>
                    <a:pt x="196686" y="3176837"/>
                  </a:lnTo>
                  <a:lnTo>
                    <a:pt x="217093" y="3220924"/>
                  </a:lnTo>
                  <a:lnTo>
                    <a:pt x="238416" y="3264495"/>
                  </a:lnTo>
                  <a:lnTo>
                    <a:pt x="260645" y="3307537"/>
                  </a:lnTo>
                  <a:lnTo>
                    <a:pt x="283765" y="3350038"/>
                  </a:lnTo>
                  <a:lnTo>
                    <a:pt x="307765" y="3391985"/>
                  </a:lnTo>
                  <a:lnTo>
                    <a:pt x="332631" y="3433368"/>
                  </a:lnTo>
                  <a:lnTo>
                    <a:pt x="358351" y="3474173"/>
                  </a:lnTo>
                  <a:lnTo>
                    <a:pt x="384912" y="3514388"/>
                  </a:lnTo>
                  <a:lnTo>
                    <a:pt x="412302" y="3554001"/>
                  </a:lnTo>
                  <a:lnTo>
                    <a:pt x="440508" y="3593000"/>
                  </a:lnTo>
                  <a:lnTo>
                    <a:pt x="469518" y="3631373"/>
                  </a:lnTo>
                  <a:lnTo>
                    <a:pt x="499318" y="3669107"/>
                  </a:lnTo>
                  <a:lnTo>
                    <a:pt x="529897" y="3706190"/>
                  </a:lnTo>
                  <a:lnTo>
                    <a:pt x="561241" y="3742610"/>
                  </a:lnTo>
                  <a:lnTo>
                    <a:pt x="593338" y="3778354"/>
                  </a:lnTo>
                  <a:lnTo>
                    <a:pt x="626175" y="3813412"/>
                  </a:lnTo>
                  <a:lnTo>
                    <a:pt x="659741" y="3847769"/>
                  </a:lnTo>
                  <a:lnTo>
                    <a:pt x="694021" y="3881415"/>
                  </a:lnTo>
                  <a:lnTo>
                    <a:pt x="729003" y="3914336"/>
                  </a:lnTo>
                  <a:lnTo>
                    <a:pt x="764676" y="3946521"/>
                  </a:lnTo>
                  <a:lnTo>
                    <a:pt x="801025" y="3977957"/>
                  </a:lnTo>
                  <a:lnTo>
                    <a:pt x="838039" y="4008633"/>
                  </a:lnTo>
                  <a:lnTo>
                    <a:pt x="875706" y="4038536"/>
                  </a:lnTo>
                  <a:lnTo>
                    <a:pt x="914011" y="4067653"/>
                  </a:lnTo>
                  <a:lnTo>
                    <a:pt x="952943" y="4095973"/>
                  </a:lnTo>
                  <a:lnTo>
                    <a:pt x="992489" y="4123484"/>
                  </a:lnTo>
                  <a:lnTo>
                    <a:pt x="1023170" y="4143879"/>
                  </a:lnTo>
                  <a:lnTo>
                    <a:pt x="3494326" y="4143879"/>
                  </a:lnTo>
                  <a:lnTo>
                    <a:pt x="3527342" y="4122178"/>
                  </a:lnTo>
                  <a:lnTo>
                    <a:pt x="3569195" y="4093255"/>
                  </a:lnTo>
                  <a:lnTo>
                    <a:pt x="3610304" y="4063418"/>
                  </a:lnTo>
                  <a:lnTo>
                    <a:pt x="3650659" y="4032681"/>
                  </a:lnTo>
                  <a:lnTo>
                    <a:pt x="3690250" y="4001057"/>
                  </a:lnTo>
                  <a:lnTo>
                    <a:pt x="3729068" y="3968562"/>
                  </a:lnTo>
                  <a:lnTo>
                    <a:pt x="3767104" y="3935209"/>
                  </a:lnTo>
                  <a:lnTo>
                    <a:pt x="3804348" y="3901013"/>
                  </a:lnTo>
                  <a:lnTo>
                    <a:pt x="3840791" y="3865987"/>
                  </a:lnTo>
                  <a:lnTo>
                    <a:pt x="3876423" y="3830146"/>
                  </a:lnTo>
                  <a:lnTo>
                    <a:pt x="3911236" y="3793504"/>
                  </a:lnTo>
                  <a:lnTo>
                    <a:pt x="3945219" y="3756076"/>
                  </a:lnTo>
                  <a:lnTo>
                    <a:pt x="3978364" y="3717875"/>
                  </a:lnTo>
                  <a:lnTo>
                    <a:pt x="4010660" y="3678915"/>
                  </a:lnTo>
                  <a:lnTo>
                    <a:pt x="4042099" y="3639211"/>
                  </a:lnTo>
                  <a:lnTo>
                    <a:pt x="4072671" y="3598777"/>
                  </a:lnTo>
                  <a:lnTo>
                    <a:pt x="4102366" y="3557627"/>
                  </a:lnTo>
                  <a:lnTo>
                    <a:pt x="4131176" y="3515775"/>
                  </a:lnTo>
                  <a:lnTo>
                    <a:pt x="4159091" y="3473236"/>
                  </a:lnTo>
                  <a:lnTo>
                    <a:pt x="4186101" y="3430024"/>
                  </a:lnTo>
                  <a:lnTo>
                    <a:pt x="4212198" y="3386152"/>
                  </a:lnTo>
                  <a:lnTo>
                    <a:pt x="4237371" y="3341635"/>
                  </a:lnTo>
                  <a:lnTo>
                    <a:pt x="4261611" y="3296488"/>
                  </a:lnTo>
                  <a:lnTo>
                    <a:pt x="4261611" y="1215008"/>
                  </a:lnTo>
                  <a:lnTo>
                    <a:pt x="4238991" y="1172768"/>
                  </a:lnTo>
                  <a:lnTo>
                    <a:pt x="4215511" y="1131071"/>
                  </a:lnTo>
                  <a:lnTo>
                    <a:pt x="4191185" y="1089929"/>
                  </a:lnTo>
                  <a:lnTo>
                    <a:pt x="4166023" y="1049354"/>
                  </a:lnTo>
                  <a:lnTo>
                    <a:pt x="4140037" y="1009357"/>
                  </a:lnTo>
                  <a:lnTo>
                    <a:pt x="4113240" y="969950"/>
                  </a:lnTo>
                  <a:lnTo>
                    <a:pt x="4085643" y="931146"/>
                  </a:lnTo>
                  <a:lnTo>
                    <a:pt x="4057258" y="892956"/>
                  </a:lnTo>
                  <a:lnTo>
                    <a:pt x="4028095" y="855392"/>
                  </a:lnTo>
                  <a:lnTo>
                    <a:pt x="3998168" y="818465"/>
                  </a:lnTo>
                  <a:lnTo>
                    <a:pt x="3967488" y="782189"/>
                  </a:lnTo>
                  <a:lnTo>
                    <a:pt x="3936066" y="746574"/>
                  </a:lnTo>
                  <a:lnTo>
                    <a:pt x="3903915" y="711632"/>
                  </a:lnTo>
                  <a:lnTo>
                    <a:pt x="3871045" y="677376"/>
                  </a:lnTo>
                  <a:lnTo>
                    <a:pt x="3837469" y="643817"/>
                  </a:lnTo>
                  <a:lnTo>
                    <a:pt x="3803198" y="610967"/>
                  </a:lnTo>
                  <a:lnTo>
                    <a:pt x="3768245" y="578837"/>
                  </a:lnTo>
                  <a:lnTo>
                    <a:pt x="3732620" y="547441"/>
                  </a:lnTo>
                  <a:lnTo>
                    <a:pt x="3696336" y="516789"/>
                  </a:lnTo>
                  <a:lnTo>
                    <a:pt x="3659404" y="486893"/>
                  </a:lnTo>
                  <a:lnTo>
                    <a:pt x="3621836" y="457766"/>
                  </a:lnTo>
                  <a:lnTo>
                    <a:pt x="3583644" y="429418"/>
                  </a:lnTo>
                  <a:lnTo>
                    <a:pt x="3544839" y="401863"/>
                  </a:lnTo>
                  <a:lnTo>
                    <a:pt x="3505433" y="375112"/>
                  </a:lnTo>
                  <a:lnTo>
                    <a:pt x="3465438" y="349176"/>
                  </a:lnTo>
                  <a:lnTo>
                    <a:pt x="3424866" y="324068"/>
                  </a:lnTo>
                  <a:lnTo>
                    <a:pt x="3383728" y="299799"/>
                  </a:lnTo>
                  <a:lnTo>
                    <a:pt x="3342036" y="276382"/>
                  </a:lnTo>
                  <a:lnTo>
                    <a:pt x="3299802" y="253827"/>
                  </a:lnTo>
                  <a:lnTo>
                    <a:pt x="3257037" y="232148"/>
                  </a:lnTo>
                  <a:lnTo>
                    <a:pt x="3213753" y="211355"/>
                  </a:lnTo>
                  <a:lnTo>
                    <a:pt x="3169963" y="191462"/>
                  </a:lnTo>
                  <a:lnTo>
                    <a:pt x="3125676" y="172478"/>
                  </a:lnTo>
                  <a:lnTo>
                    <a:pt x="3080907" y="154417"/>
                  </a:lnTo>
                  <a:lnTo>
                    <a:pt x="3035665" y="137291"/>
                  </a:lnTo>
                  <a:lnTo>
                    <a:pt x="2989963" y="121110"/>
                  </a:lnTo>
                  <a:lnTo>
                    <a:pt x="2943812" y="105888"/>
                  </a:lnTo>
                  <a:lnTo>
                    <a:pt x="2897225" y="91635"/>
                  </a:lnTo>
                  <a:lnTo>
                    <a:pt x="2850212" y="78364"/>
                  </a:lnTo>
                  <a:lnTo>
                    <a:pt x="2802786" y="66087"/>
                  </a:lnTo>
                  <a:lnTo>
                    <a:pt x="2754959" y="54815"/>
                  </a:lnTo>
                  <a:lnTo>
                    <a:pt x="2706741" y="44560"/>
                  </a:lnTo>
                  <a:lnTo>
                    <a:pt x="2658146" y="35334"/>
                  </a:lnTo>
                  <a:lnTo>
                    <a:pt x="2609183" y="27149"/>
                  </a:lnTo>
                  <a:lnTo>
                    <a:pt x="2559866" y="20017"/>
                  </a:lnTo>
                  <a:lnTo>
                    <a:pt x="2510206" y="13950"/>
                  </a:lnTo>
                  <a:lnTo>
                    <a:pt x="2460215" y="8960"/>
                  </a:lnTo>
                  <a:lnTo>
                    <a:pt x="2409904" y="5057"/>
                  </a:lnTo>
                  <a:lnTo>
                    <a:pt x="2359285" y="2255"/>
                  </a:lnTo>
                  <a:lnTo>
                    <a:pt x="2308370" y="565"/>
                  </a:lnTo>
                  <a:lnTo>
                    <a:pt x="2257170" y="0"/>
                  </a:lnTo>
                  <a:close/>
                </a:path>
              </a:pathLst>
            </a:custGeom>
            <a:solidFill>
              <a:srgbClr val="FFFFFF">
                <a:alpha val="7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5715000" y="3352800"/>
            <a:ext cx="2914015" cy="1569659"/>
          </a:xfrm>
          <a:prstGeom prst="rect">
            <a:avLst/>
          </a:prstGeom>
        </p:spPr>
        <p:txBody>
          <a:bodyPr vert="horz" wrap="square" lIns="0" tIns="45719" rIns="0" bIns="0" rtlCol="0">
            <a:spAutoFit/>
          </a:bodyPr>
          <a:lstStyle/>
          <a:p>
            <a:pPr marL="12700" marR="5080" indent="-44450" algn="ctr">
              <a:lnSpc>
                <a:spcPct val="90000"/>
              </a:lnSpc>
              <a:spcBef>
                <a:spcPts val="359"/>
              </a:spcBef>
            </a:pPr>
            <a:r>
              <a:rPr lang="en-US" sz="2200" spc="-5" dirty="0" smtClean="0">
                <a:latin typeface="Arial"/>
                <a:cs typeface="Arial"/>
              </a:rPr>
              <a:t>20 percent of the recruits in the technology units come from the surrounding communities</a:t>
            </a:r>
            <a:endParaRPr sz="2200" dirty="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810756" y="5154167"/>
            <a:ext cx="701675" cy="0"/>
          </a:xfrm>
          <a:custGeom>
            <a:avLst/>
            <a:gdLst/>
            <a:ahLst/>
            <a:cxnLst/>
            <a:rect l="l" t="t" r="r" b="b"/>
            <a:pathLst>
              <a:path w="701675">
                <a:moveTo>
                  <a:pt x="0" y="0"/>
                </a:moveTo>
                <a:lnTo>
                  <a:pt x="701548" y="0"/>
                </a:lnTo>
              </a:path>
            </a:pathLst>
          </a:custGeom>
          <a:ln w="25400">
            <a:solidFill>
              <a:srgbClr val="25252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76200" y="0"/>
            <a:ext cx="5943600" cy="1147750"/>
          </a:xfrm>
          <a:prstGeom prst="rect">
            <a:avLst/>
          </a:prstGeom>
          <a:ln w="9525">
            <a:solidFill>
              <a:srgbClr val="BEBEBE"/>
            </a:solidFill>
          </a:ln>
        </p:spPr>
        <p:txBody>
          <a:bodyPr vert="horz" wrap="square" lIns="0" tIns="39370" rIns="0" bIns="0" rtlCol="0">
            <a:spAutoFit/>
          </a:bodyPr>
          <a:lstStyle/>
          <a:p>
            <a:pPr marR="83820" algn="l" rtl="1">
              <a:lnSpc>
                <a:spcPct val="100000"/>
              </a:lnSpc>
              <a:spcBef>
                <a:spcPts val="310"/>
              </a:spcBef>
            </a:pPr>
            <a:r>
              <a:rPr sz="1800" b="1" spc="-10" dirty="0">
                <a:solidFill>
                  <a:srgbClr val="FFFFFF"/>
                </a:solidFill>
                <a:latin typeface="Arial"/>
                <a:cs typeface="Arial"/>
              </a:rPr>
              <a:t>2019</a:t>
            </a:r>
            <a:endParaRPr sz="1800" b="1" dirty="0">
              <a:latin typeface="Arial"/>
              <a:cs typeface="Arial"/>
            </a:endParaRPr>
          </a:p>
          <a:p>
            <a:pPr marR="84455" algn="l" rtl="1">
              <a:lnSpc>
                <a:spcPct val="100000"/>
              </a:lnSpc>
              <a:spcBef>
                <a:spcPts val="5"/>
              </a:spcBef>
            </a:pPr>
            <a:r>
              <a:rPr lang="en-US" b="1" dirty="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lang="en-US" b="1" dirty="0" smtClean="0">
                <a:solidFill>
                  <a:srgbClr val="FFFFFF"/>
                </a:solidFill>
                <a:latin typeface="Arial"/>
                <a:cs typeface="Arial"/>
              </a:rPr>
              <a:t>Defense Ministry </a:t>
            </a:r>
            <a:r>
              <a:rPr lang="en-US" b="1" dirty="0">
                <a:solidFill>
                  <a:srgbClr val="FFFFFF"/>
                </a:solidFill>
                <a:latin typeface="Arial"/>
                <a:cs typeface="Arial"/>
              </a:rPr>
              <a:t>and the Ministry of Education have </a:t>
            </a:r>
            <a:r>
              <a:rPr lang="en-US" b="1" dirty="0" err="1" smtClean="0">
                <a:solidFill>
                  <a:srgbClr val="FFFFFF"/>
                </a:solidFill>
                <a:latin typeface="Arial"/>
                <a:cs typeface="Arial"/>
              </a:rPr>
              <a:t>excellency</a:t>
            </a:r>
            <a:r>
              <a:rPr lang="en-US" b="1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b="1" dirty="0" smtClean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lang="en-US" b="1" dirty="0" smtClean="0">
                <a:solidFill>
                  <a:srgbClr val="FFFFFF"/>
                </a:solidFill>
                <a:latin typeface="Arial"/>
                <a:cs typeface="Arial"/>
              </a:rPr>
              <a:t>rograms </a:t>
            </a:r>
            <a:r>
              <a:rPr lang="en-US" b="1" dirty="0">
                <a:solidFill>
                  <a:srgbClr val="FFFFFF"/>
                </a:solidFill>
                <a:latin typeface="Arial"/>
                <a:cs typeface="Arial"/>
              </a:rPr>
              <a:t>emphasizing </a:t>
            </a:r>
            <a:r>
              <a:rPr lang="en-US" b="1" dirty="0" smtClean="0">
                <a:solidFill>
                  <a:srgbClr val="FFFFFF"/>
                </a:solidFill>
                <a:latin typeface="Arial"/>
                <a:cs typeface="Arial"/>
              </a:rPr>
              <a:t>sciences </a:t>
            </a:r>
            <a:r>
              <a:rPr lang="en-US" b="1" dirty="0">
                <a:solidFill>
                  <a:srgbClr val="FFFFFF"/>
                </a:solidFill>
                <a:latin typeface="Arial"/>
                <a:cs typeface="Arial"/>
              </a:rPr>
              <a:t>in the various Negev communities</a:t>
            </a:r>
            <a:endParaRPr sz="1800" b="1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9" y="0"/>
            <a:ext cx="9144361" cy="6858381"/>
            <a:chOff x="19" y="0"/>
            <a:chExt cx="9144361" cy="6858381"/>
          </a:xfrm>
        </p:grpSpPr>
        <p:sp>
          <p:nvSpPr>
            <p:cNvPr id="3" name="object 3"/>
            <p:cNvSpPr/>
            <p:nvPr/>
          </p:nvSpPr>
          <p:spPr>
            <a:xfrm>
              <a:off x="19" y="0"/>
              <a:ext cx="9143980" cy="685799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473320" y="988949"/>
              <a:ext cx="4671060" cy="5869305"/>
            </a:xfrm>
            <a:custGeom>
              <a:avLst/>
              <a:gdLst/>
              <a:ahLst/>
              <a:cxnLst/>
              <a:rect l="l" t="t" r="r" b="b"/>
              <a:pathLst>
                <a:path w="4671059" h="5869305">
                  <a:moveTo>
                    <a:pt x="3209544" y="0"/>
                  </a:moveTo>
                  <a:lnTo>
                    <a:pt x="3168380" y="344"/>
                  </a:lnTo>
                  <a:lnTo>
                    <a:pt x="3127340" y="1376"/>
                  </a:lnTo>
                  <a:lnTo>
                    <a:pt x="3086428" y="3090"/>
                  </a:lnTo>
                  <a:lnTo>
                    <a:pt x="3045646" y="5482"/>
                  </a:lnTo>
                  <a:lnTo>
                    <a:pt x="3004997" y="8549"/>
                  </a:lnTo>
                  <a:lnTo>
                    <a:pt x="2964485" y="12287"/>
                  </a:lnTo>
                  <a:lnTo>
                    <a:pt x="2924112" y="16690"/>
                  </a:lnTo>
                  <a:lnTo>
                    <a:pt x="2883882" y="21756"/>
                  </a:lnTo>
                  <a:lnTo>
                    <a:pt x="2843798" y="27480"/>
                  </a:lnTo>
                  <a:lnTo>
                    <a:pt x="2803862" y="33857"/>
                  </a:lnTo>
                  <a:lnTo>
                    <a:pt x="2764078" y="40885"/>
                  </a:lnTo>
                  <a:lnTo>
                    <a:pt x="2724449" y="48558"/>
                  </a:lnTo>
                  <a:lnTo>
                    <a:pt x="2684979" y="56872"/>
                  </a:lnTo>
                  <a:lnTo>
                    <a:pt x="2645669" y="65825"/>
                  </a:lnTo>
                  <a:lnTo>
                    <a:pt x="2606523" y="75410"/>
                  </a:lnTo>
                  <a:lnTo>
                    <a:pt x="2567545" y="85625"/>
                  </a:lnTo>
                  <a:lnTo>
                    <a:pt x="2528737" y="96465"/>
                  </a:lnTo>
                  <a:lnTo>
                    <a:pt x="2490102" y="107926"/>
                  </a:lnTo>
                  <a:lnTo>
                    <a:pt x="2451644" y="120004"/>
                  </a:lnTo>
                  <a:lnTo>
                    <a:pt x="2413365" y="132694"/>
                  </a:lnTo>
                  <a:lnTo>
                    <a:pt x="2375269" y="145994"/>
                  </a:lnTo>
                  <a:lnTo>
                    <a:pt x="2337359" y="159898"/>
                  </a:lnTo>
                  <a:lnTo>
                    <a:pt x="2299637" y="174402"/>
                  </a:lnTo>
                  <a:lnTo>
                    <a:pt x="2262107" y="189504"/>
                  </a:lnTo>
                  <a:lnTo>
                    <a:pt x="2224773" y="205197"/>
                  </a:lnTo>
                  <a:lnTo>
                    <a:pt x="2187636" y="221479"/>
                  </a:lnTo>
                  <a:lnTo>
                    <a:pt x="2150700" y="238344"/>
                  </a:lnTo>
                  <a:lnTo>
                    <a:pt x="2113969" y="255790"/>
                  </a:lnTo>
                  <a:lnTo>
                    <a:pt x="2077444" y="273812"/>
                  </a:lnTo>
                  <a:lnTo>
                    <a:pt x="2041130" y="292405"/>
                  </a:lnTo>
                  <a:lnTo>
                    <a:pt x="2005030" y="311566"/>
                  </a:lnTo>
                  <a:lnTo>
                    <a:pt x="1969146" y="331291"/>
                  </a:lnTo>
                  <a:lnTo>
                    <a:pt x="1933481" y="351575"/>
                  </a:lnTo>
                  <a:lnTo>
                    <a:pt x="1898039" y="372414"/>
                  </a:lnTo>
                  <a:lnTo>
                    <a:pt x="1862823" y="393805"/>
                  </a:lnTo>
                  <a:lnTo>
                    <a:pt x="1827835" y="415743"/>
                  </a:lnTo>
                  <a:lnTo>
                    <a:pt x="1793080" y="438224"/>
                  </a:lnTo>
                  <a:lnTo>
                    <a:pt x="1758559" y="461244"/>
                  </a:lnTo>
                  <a:lnTo>
                    <a:pt x="1724277" y="484799"/>
                  </a:lnTo>
                  <a:lnTo>
                    <a:pt x="1690235" y="508884"/>
                  </a:lnTo>
                  <a:lnTo>
                    <a:pt x="1656438" y="533496"/>
                  </a:lnTo>
                  <a:lnTo>
                    <a:pt x="1622888" y="558631"/>
                  </a:lnTo>
                  <a:lnTo>
                    <a:pt x="1589588" y="584284"/>
                  </a:lnTo>
                  <a:lnTo>
                    <a:pt x="1556542" y="610452"/>
                  </a:lnTo>
                  <a:lnTo>
                    <a:pt x="1523752" y="637129"/>
                  </a:lnTo>
                  <a:lnTo>
                    <a:pt x="1491221" y="664313"/>
                  </a:lnTo>
                  <a:lnTo>
                    <a:pt x="1458954" y="691999"/>
                  </a:lnTo>
                  <a:lnTo>
                    <a:pt x="1426952" y="720182"/>
                  </a:lnTo>
                  <a:lnTo>
                    <a:pt x="1395219" y="748860"/>
                  </a:lnTo>
                  <a:lnTo>
                    <a:pt x="1363757" y="778027"/>
                  </a:lnTo>
                  <a:lnTo>
                    <a:pt x="1332571" y="807680"/>
                  </a:lnTo>
                  <a:lnTo>
                    <a:pt x="1301663" y="837814"/>
                  </a:lnTo>
                  <a:lnTo>
                    <a:pt x="1271035" y="868425"/>
                  </a:lnTo>
                  <a:lnTo>
                    <a:pt x="1240692" y="899510"/>
                  </a:lnTo>
                  <a:lnTo>
                    <a:pt x="1210636" y="931064"/>
                  </a:lnTo>
                  <a:lnTo>
                    <a:pt x="1180871" y="963083"/>
                  </a:lnTo>
                  <a:lnTo>
                    <a:pt x="1151399" y="995563"/>
                  </a:lnTo>
                  <a:lnTo>
                    <a:pt x="1122223" y="1028500"/>
                  </a:lnTo>
                  <a:lnTo>
                    <a:pt x="1093347" y="1061890"/>
                  </a:lnTo>
                  <a:lnTo>
                    <a:pt x="1064774" y="1095728"/>
                  </a:lnTo>
                  <a:lnTo>
                    <a:pt x="1036506" y="1130011"/>
                  </a:lnTo>
                  <a:lnTo>
                    <a:pt x="1008548" y="1164734"/>
                  </a:lnTo>
                  <a:lnTo>
                    <a:pt x="980901" y="1199893"/>
                  </a:lnTo>
                  <a:lnTo>
                    <a:pt x="953569" y="1235485"/>
                  </a:lnTo>
                  <a:lnTo>
                    <a:pt x="926555" y="1271505"/>
                  </a:lnTo>
                  <a:lnTo>
                    <a:pt x="899862" y="1307949"/>
                  </a:lnTo>
                  <a:lnTo>
                    <a:pt x="873493" y="1344813"/>
                  </a:lnTo>
                  <a:lnTo>
                    <a:pt x="847452" y="1382092"/>
                  </a:lnTo>
                  <a:lnTo>
                    <a:pt x="821741" y="1419783"/>
                  </a:lnTo>
                  <a:lnTo>
                    <a:pt x="796363" y="1457882"/>
                  </a:lnTo>
                  <a:lnTo>
                    <a:pt x="771322" y="1496384"/>
                  </a:lnTo>
                  <a:lnTo>
                    <a:pt x="746620" y="1535286"/>
                  </a:lnTo>
                  <a:lnTo>
                    <a:pt x="722262" y="1574583"/>
                  </a:lnTo>
                  <a:lnTo>
                    <a:pt x="698248" y="1614271"/>
                  </a:lnTo>
                  <a:lnTo>
                    <a:pt x="674584" y="1654346"/>
                  </a:lnTo>
                  <a:lnTo>
                    <a:pt x="651272" y="1694804"/>
                  </a:lnTo>
                  <a:lnTo>
                    <a:pt x="628314" y="1735641"/>
                  </a:lnTo>
                  <a:lnTo>
                    <a:pt x="605715" y="1776853"/>
                  </a:lnTo>
                  <a:lnTo>
                    <a:pt x="583476" y="1818435"/>
                  </a:lnTo>
                  <a:lnTo>
                    <a:pt x="561602" y="1860384"/>
                  </a:lnTo>
                  <a:lnTo>
                    <a:pt x="540095" y="1902696"/>
                  </a:lnTo>
                  <a:lnTo>
                    <a:pt x="518959" y="1945365"/>
                  </a:lnTo>
                  <a:lnTo>
                    <a:pt x="498196" y="1988389"/>
                  </a:lnTo>
                  <a:lnTo>
                    <a:pt x="477809" y="2031763"/>
                  </a:lnTo>
                  <a:lnTo>
                    <a:pt x="457802" y="2075483"/>
                  </a:lnTo>
                  <a:lnTo>
                    <a:pt x="438178" y="2119545"/>
                  </a:lnTo>
                  <a:lnTo>
                    <a:pt x="418939" y="2163944"/>
                  </a:lnTo>
                  <a:lnTo>
                    <a:pt x="400089" y="2208678"/>
                  </a:lnTo>
                  <a:lnTo>
                    <a:pt x="381631" y="2253741"/>
                  </a:lnTo>
                  <a:lnTo>
                    <a:pt x="363569" y="2299129"/>
                  </a:lnTo>
                  <a:lnTo>
                    <a:pt x="345904" y="2344839"/>
                  </a:lnTo>
                  <a:lnTo>
                    <a:pt x="328640" y="2390866"/>
                  </a:lnTo>
                  <a:lnTo>
                    <a:pt x="311780" y="2437206"/>
                  </a:lnTo>
                  <a:lnTo>
                    <a:pt x="295328" y="2483856"/>
                  </a:lnTo>
                  <a:lnTo>
                    <a:pt x="279286" y="2530810"/>
                  </a:lnTo>
                  <a:lnTo>
                    <a:pt x="263658" y="2578065"/>
                  </a:lnTo>
                  <a:lnTo>
                    <a:pt x="248446" y="2625617"/>
                  </a:lnTo>
                  <a:lnTo>
                    <a:pt x="233653" y="2673461"/>
                  </a:lnTo>
                  <a:lnTo>
                    <a:pt x="219284" y="2721594"/>
                  </a:lnTo>
                  <a:lnTo>
                    <a:pt x="205340" y="2770012"/>
                  </a:lnTo>
                  <a:lnTo>
                    <a:pt x="191825" y="2818709"/>
                  </a:lnTo>
                  <a:lnTo>
                    <a:pt x="178742" y="2867683"/>
                  </a:lnTo>
                  <a:lnTo>
                    <a:pt x="166093" y="2916930"/>
                  </a:lnTo>
                  <a:lnTo>
                    <a:pt x="153883" y="2966444"/>
                  </a:lnTo>
                  <a:lnTo>
                    <a:pt x="142114" y="3016222"/>
                  </a:lnTo>
                  <a:lnTo>
                    <a:pt x="130789" y="3066259"/>
                  </a:lnTo>
                  <a:lnTo>
                    <a:pt x="119912" y="3116553"/>
                  </a:lnTo>
                  <a:lnTo>
                    <a:pt x="109485" y="3167098"/>
                  </a:lnTo>
                  <a:lnTo>
                    <a:pt x="99511" y="3217891"/>
                  </a:lnTo>
                  <a:lnTo>
                    <a:pt x="89994" y="3268927"/>
                  </a:lnTo>
                  <a:lnTo>
                    <a:pt x="80936" y="3320202"/>
                  </a:lnTo>
                  <a:lnTo>
                    <a:pt x="72341" y="3371712"/>
                  </a:lnTo>
                  <a:lnTo>
                    <a:pt x="64212" y="3423454"/>
                  </a:lnTo>
                  <a:lnTo>
                    <a:pt x="56552" y="3475422"/>
                  </a:lnTo>
                  <a:lnTo>
                    <a:pt x="49363" y="3527613"/>
                  </a:lnTo>
                  <a:lnTo>
                    <a:pt x="42650" y="3580023"/>
                  </a:lnTo>
                  <a:lnTo>
                    <a:pt x="36414" y="3632648"/>
                  </a:lnTo>
                  <a:lnTo>
                    <a:pt x="30660" y="3685483"/>
                  </a:lnTo>
                  <a:lnTo>
                    <a:pt x="25390" y="3738525"/>
                  </a:lnTo>
                  <a:lnTo>
                    <a:pt x="20608" y="3791769"/>
                  </a:lnTo>
                  <a:lnTo>
                    <a:pt x="16315" y="3845211"/>
                  </a:lnTo>
                  <a:lnTo>
                    <a:pt x="12516" y="3898847"/>
                  </a:lnTo>
                  <a:lnTo>
                    <a:pt x="9214" y="3952673"/>
                  </a:lnTo>
                  <a:lnTo>
                    <a:pt x="6411" y="4006686"/>
                  </a:lnTo>
                  <a:lnTo>
                    <a:pt x="4111" y="4060880"/>
                  </a:lnTo>
                  <a:lnTo>
                    <a:pt x="2317" y="4115251"/>
                  </a:lnTo>
                  <a:lnTo>
                    <a:pt x="1032" y="4169797"/>
                  </a:lnTo>
                  <a:lnTo>
                    <a:pt x="258" y="4224511"/>
                  </a:lnTo>
                  <a:lnTo>
                    <a:pt x="0" y="4279392"/>
                  </a:lnTo>
                  <a:lnTo>
                    <a:pt x="245" y="4332924"/>
                  </a:lnTo>
                  <a:lnTo>
                    <a:pt x="981" y="4386300"/>
                  </a:lnTo>
                  <a:lnTo>
                    <a:pt x="2203" y="4439514"/>
                  </a:lnTo>
                  <a:lnTo>
                    <a:pt x="3909" y="4492563"/>
                  </a:lnTo>
                  <a:lnTo>
                    <a:pt x="6096" y="4545442"/>
                  </a:lnTo>
                  <a:lnTo>
                    <a:pt x="8762" y="4598150"/>
                  </a:lnTo>
                  <a:lnTo>
                    <a:pt x="11903" y="4650680"/>
                  </a:lnTo>
                  <a:lnTo>
                    <a:pt x="15516" y="4703031"/>
                  </a:lnTo>
                  <a:lnTo>
                    <a:pt x="19600" y="4755197"/>
                  </a:lnTo>
                  <a:lnTo>
                    <a:pt x="24151" y="4807175"/>
                  </a:lnTo>
                  <a:lnTo>
                    <a:pt x="29166" y="4858961"/>
                  </a:lnTo>
                  <a:lnTo>
                    <a:pt x="34642" y="4910552"/>
                  </a:lnTo>
                  <a:lnTo>
                    <a:pt x="40578" y="4961944"/>
                  </a:lnTo>
                  <a:lnTo>
                    <a:pt x="46969" y="5013133"/>
                  </a:lnTo>
                  <a:lnTo>
                    <a:pt x="53813" y="5064114"/>
                  </a:lnTo>
                  <a:lnTo>
                    <a:pt x="61107" y="5114885"/>
                  </a:lnTo>
                  <a:lnTo>
                    <a:pt x="68848" y="5165441"/>
                  </a:lnTo>
                  <a:lnTo>
                    <a:pt x="77034" y="5215779"/>
                  </a:lnTo>
                  <a:lnTo>
                    <a:pt x="85662" y="5265895"/>
                  </a:lnTo>
                  <a:lnTo>
                    <a:pt x="94729" y="5315785"/>
                  </a:lnTo>
                  <a:lnTo>
                    <a:pt x="104232" y="5365445"/>
                  </a:lnTo>
                  <a:lnTo>
                    <a:pt x="114169" y="5414872"/>
                  </a:lnTo>
                  <a:lnTo>
                    <a:pt x="124535" y="5464062"/>
                  </a:lnTo>
                  <a:lnTo>
                    <a:pt x="135330" y="5513010"/>
                  </a:lnTo>
                  <a:lnTo>
                    <a:pt x="146549" y="5561713"/>
                  </a:lnTo>
                  <a:lnTo>
                    <a:pt x="158191" y="5610168"/>
                  </a:lnTo>
                  <a:lnTo>
                    <a:pt x="170251" y="5658370"/>
                  </a:lnTo>
                  <a:lnTo>
                    <a:pt x="182729" y="5706316"/>
                  </a:lnTo>
                  <a:lnTo>
                    <a:pt x="195619" y="5754002"/>
                  </a:lnTo>
                  <a:lnTo>
                    <a:pt x="208921" y="5801424"/>
                  </a:lnTo>
                  <a:lnTo>
                    <a:pt x="222630" y="5848578"/>
                  </a:lnTo>
                  <a:lnTo>
                    <a:pt x="229234" y="5869050"/>
                  </a:lnTo>
                  <a:lnTo>
                    <a:pt x="4670679" y="5869050"/>
                  </a:lnTo>
                  <a:lnTo>
                    <a:pt x="4670679" y="470280"/>
                  </a:lnTo>
                  <a:lnTo>
                    <a:pt x="4565777" y="399796"/>
                  </a:lnTo>
                  <a:lnTo>
                    <a:pt x="4522988" y="373662"/>
                  </a:lnTo>
                  <a:lnTo>
                    <a:pt x="4479865" y="348345"/>
                  </a:lnTo>
                  <a:lnTo>
                    <a:pt x="4436414" y="323850"/>
                  </a:lnTo>
                  <a:lnTo>
                    <a:pt x="4392640" y="300185"/>
                  </a:lnTo>
                  <a:lnTo>
                    <a:pt x="4348548" y="277359"/>
                  </a:lnTo>
                  <a:lnTo>
                    <a:pt x="4304144" y="255377"/>
                  </a:lnTo>
                  <a:lnTo>
                    <a:pt x="4259434" y="234248"/>
                  </a:lnTo>
                  <a:lnTo>
                    <a:pt x="4214423" y="213978"/>
                  </a:lnTo>
                  <a:lnTo>
                    <a:pt x="4169116" y="194576"/>
                  </a:lnTo>
                  <a:lnTo>
                    <a:pt x="4123520" y="176049"/>
                  </a:lnTo>
                  <a:lnTo>
                    <a:pt x="4077640" y="158403"/>
                  </a:lnTo>
                  <a:lnTo>
                    <a:pt x="4031481" y="141647"/>
                  </a:lnTo>
                  <a:lnTo>
                    <a:pt x="3985049" y="125787"/>
                  </a:lnTo>
                  <a:lnTo>
                    <a:pt x="3938350" y="110831"/>
                  </a:lnTo>
                  <a:lnTo>
                    <a:pt x="3891388" y="96787"/>
                  </a:lnTo>
                  <a:lnTo>
                    <a:pt x="3844171" y="83662"/>
                  </a:lnTo>
                  <a:lnTo>
                    <a:pt x="3796702" y="71463"/>
                  </a:lnTo>
                  <a:lnTo>
                    <a:pt x="3748989" y="60197"/>
                  </a:lnTo>
                  <a:lnTo>
                    <a:pt x="3701035" y="49873"/>
                  </a:lnTo>
                  <a:lnTo>
                    <a:pt x="3652848" y="40496"/>
                  </a:lnTo>
                  <a:lnTo>
                    <a:pt x="3604432" y="32076"/>
                  </a:lnTo>
                  <a:lnTo>
                    <a:pt x="3555793" y="24618"/>
                  </a:lnTo>
                  <a:lnTo>
                    <a:pt x="3506936" y="18131"/>
                  </a:lnTo>
                  <a:lnTo>
                    <a:pt x="3457868" y="12621"/>
                  </a:lnTo>
                  <a:lnTo>
                    <a:pt x="3408594" y="8097"/>
                  </a:lnTo>
                  <a:lnTo>
                    <a:pt x="3359118" y="4566"/>
                  </a:lnTo>
                  <a:lnTo>
                    <a:pt x="3309448" y="2034"/>
                  </a:lnTo>
                  <a:lnTo>
                    <a:pt x="3259588" y="509"/>
                  </a:lnTo>
                  <a:lnTo>
                    <a:pt x="3209544" y="0"/>
                  </a:lnTo>
                  <a:close/>
                </a:path>
              </a:pathLst>
            </a:custGeom>
            <a:solidFill>
              <a:srgbClr val="000000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596764" y="1153541"/>
              <a:ext cx="4547235" cy="5704840"/>
            </a:xfrm>
            <a:custGeom>
              <a:avLst/>
              <a:gdLst/>
              <a:ahLst/>
              <a:cxnLst/>
              <a:rect l="l" t="t" r="r" b="b"/>
              <a:pathLst>
                <a:path w="4547234" h="5704840">
                  <a:moveTo>
                    <a:pt x="3086100" y="0"/>
                  </a:moveTo>
                  <a:lnTo>
                    <a:pt x="3044926" y="358"/>
                  </a:lnTo>
                  <a:lnTo>
                    <a:pt x="3003882" y="1431"/>
                  </a:lnTo>
                  <a:lnTo>
                    <a:pt x="2962970" y="3214"/>
                  </a:lnTo>
                  <a:lnTo>
                    <a:pt x="2922194" y="5703"/>
                  </a:lnTo>
                  <a:lnTo>
                    <a:pt x="2881558" y="8893"/>
                  </a:lnTo>
                  <a:lnTo>
                    <a:pt x="2841064" y="12779"/>
                  </a:lnTo>
                  <a:lnTo>
                    <a:pt x="2800717" y="17358"/>
                  </a:lnTo>
                  <a:lnTo>
                    <a:pt x="2760518" y="22625"/>
                  </a:lnTo>
                  <a:lnTo>
                    <a:pt x="2720472" y="28574"/>
                  </a:lnTo>
                  <a:lnTo>
                    <a:pt x="2680583" y="35203"/>
                  </a:lnTo>
                  <a:lnTo>
                    <a:pt x="2640852" y="42506"/>
                  </a:lnTo>
                  <a:lnTo>
                    <a:pt x="2601284" y="50479"/>
                  </a:lnTo>
                  <a:lnTo>
                    <a:pt x="2561882" y="59118"/>
                  </a:lnTo>
                  <a:lnTo>
                    <a:pt x="2522649" y="68418"/>
                  </a:lnTo>
                  <a:lnTo>
                    <a:pt x="2483589" y="78375"/>
                  </a:lnTo>
                  <a:lnTo>
                    <a:pt x="2444705" y="88983"/>
                  </a:lnTo>
                  <a:lnTo>
                    <a:pt x="2406001" y="100240"/>
                  </a:lnTo>
                  <a:lnTo>
                    <a:pt x="2367478" y="112140"/>
                  </a:lnTo>
                  <a:lnTo>
                    <a:pt x="2329142" y="124679"/>
                  </a:lnTo>
                  <a:lnTo>
                    <a:pt x="2290995" y="137852"/>
                  </a:lnTo>
                  <a:lnTo>
                    <a:pt x="2253041" y="151655"/>
                  </a:lnTo>
                  <a:lnTo>
                    <a:pt x="2215282" y="166084"/>
                  </a:lnTo>
                  <a:lnTo>
                    <a:pt x="2177723" y="181134"/>
                  </a:lnTo>
                  <a:lnTo>
                    <a:pt x="2140367" y="196801"/>
                  </a:lnTo>
                  <a:lnTo>
                    <a:pt x="2103216" y="213080"/>
                  </a:lnTo>
                  <a:lnTo>
                    <a:pt x="2066275" y="229966"/>
                  </a:lnTo>
                  <a:lnTo>
                    <a:pt x="2029546" y="247456"/>
                  </a:lnTo>
                  <a:lnTo>
                    <a:pt x="1993034" y="265545"/>
                  </a:lnTo>
                  <a:lnTo>
                    <a:pt x="1956740" y="284229"/>
                  </a:lnTo>
                  <a:lnTo>
                    <a:pt x="1920669" y="303502"/>
                  </a:lnTo>
                  <a:lnTo>
                    <a:pt x="1884824" y="323361"/>
                  </a:lnTo>
                  <a:lnTo>
                    <a:pt x="1849209" y="343802"/>
                  </a:lnTo>
                  <a:lnTo>
                    <a:pt x="1813826" y="364818"/>
                  </a:lnTo>
                  <a:lnTo>
                    <a:pt x="1778679" y="386408"/>
                  </a:lnTo>
                  <a:lnTo>
                    <a:pt x="1743771" y="408565"/>
                  </a:lnTo>
                  <a:lnTo>
                    <a:pt x="1709105" y="431285"/>
                  </a:lnTo>
                  <a:lnTo>
                    <a:pt x="1674686" y="454564"/>
                  </a:lnTo>
                  <a:lnTo>
                    <a:pt x="1640516" y="478398"/>
                  </a:lnTo>
                  <a:lnTo>
                    <a:pt x="1606598" y="502782"/>
                  </a:lnTo>
                  <a:lnTo>
                    <a:pt x="1572937" y="527711"/>
                  </a:lnTo>
                  <a:lnTo>
                    <a:pt x="1539535" y="553181"/>
                  </a:lnTo>
                  <a:lnTo>
                    <a:pt x="1506395" y="579189"/>
                  </a:lnTo>
                  <a:lnTo>
                    <a:pt x="1473521" y="605728"/>
                  </a:lnTo>
                  <a:lnTo>
                    <a:pt x="1440916" y="632795"/>
                  </a:lnTo>
                  <a:lnTo>
                    <a:pt x="1408584" y="660386"/>
                  </a:lnTo>
                  <a:lnTo>
                    <a:pt x="1376528" y="688496"/>
                  </a:lnTo>
                  <a:lnTo>
                    <a:pt x="1344752" y="717120"/>
                  </a:lnTo>
                  <a:lnTo>
                    <a:pt x="1313257" y="746254"/>
                  </a:lnTo>
                  <a:lnTo>
                    <a:pt x="1282049" y="775893"/>
                  </a:lnTo>
                  <a:lnTo>
                    <a:pt x="1251130" y="806034"/>
                  </a:lnTo>
                  <a:lnTo>
                    <a:pt x="1220503" y="836672"/>
                  </a:lnTo>
                  <a:lnTo>
                    <a:pt x="1190173" y="867802"/>
                  </a:lnTo>
                  <a:lnTo>
                    <a:pt x="1160141" y="899419"/>
                  </a:lnTo>
                  <a:lnTo>
                    <a:pt x="1130413" y="931521"/>
                  </a:lnTo>
                  <a:lnTo>
                    <a:pt x="1100990" y="964101"/>
                  </a:lnTo>
                  <a:lnTo>
                    <a:pt x="1071876" y="997155"/>
                  </a:lnTo>
                  <a:lnTo>
                    <a:pt x="1043075" y="1030680"/>
                  </a:lnTo>
                  <a:lnTo>
                    <a:pt x="1014590" y="1064670"/>
                  </a:lnTo>
                  <a:lnTo>
                    <a:pt x="986424" y="1099121"/>
                  </a:lnTo>
                  <a:lnTo>
                    <a:pt x="958580" y="1134029"/>
                  </a:lnTo>
                  <a:lnTo>
                    <a:pt x="931063" y="1169390"/>
                  </a:lnTo>
                  <a:lnTo>
                    <a:pt x="903874" y="1205198"/>
                  </a:lnTo>
                  <a:lnTo>
                    <a:pt x="877019" y="1241449"/>
                  </a:lnTo>
                  <a:lnTo>
                    <a:pt x="850499" y="1278140"/>
                  </a:lnTo>
                  <a:lnTo>
                    <a:pt x="824318" y="1315265"/>
                  </a:lnTo>
                  <a:lnTo>
                    <a:pt x="798480" y="1352820"/>
                  </a:lnTo>
                  <a:lnTo>
                    <a:pt x="772988" y="1390801"/>
                  </a:lnTo>
                  <a:lnTo>
                    <a:pt x="747845" y="1429203"/>
                  </a:lnTo>
                  <a:lnTo>
                    <a:pt x="723054" y="1468021"/>
                  </a:lnTo>
                  <a:lnTo>
                    <a:pt x="698620" y="1507252"/>
                  </a:lnTo>
                  <a:lnTo>
                    <a:pt x="674545" y="1546891"/>
                  </a:lnTo>
                  <a:lnTo>
                    <a:pt x="650832" y="1586933"/>
                  </a:lnTo>
                  <a:lnTo>
                    <a:pt x="627485" y="1627374"/>
                  </a:lnTo>
                  <a:lnTo>
                    <a:pt x="604507" y="1668210"/>
                  </a:lnTo>
                  <a:lnTo>
                    <a:pt x="581902" y="1709435"/>
                  </a:lnTo>
                  <a:lnTo>
                    <a:pt x="559673" y="1751047"/>
                  </a:lnTo>
                  <a:lnTo>
                    <a:pt x="537823" y="1793039"/>
                  </a:lnTo>
                  <a:lnTo>
                    <a:pt x="516355" y="1835409"/>
                  </a:lnTo>
                  <a:lnTo>
                    <a:pt x="495273" y="1878150"/>
                  </a:lnTo>
                  <a:lnTo>
                    <a:pt x="474581" y="1921260"/>
                  </a:lnTo>
                  <a:lnTo>
                    <a:pt x="454281" y="1964732"/>
                  </a:lnTo>
                  <a:lnTo>
                    <a:pt x="434377" y="2008564"/>
                  </a:lnTo>
                  <a:lnTo>
                    <a:pt x="414872" y="2052751"/>
                  </a:lnTo>
                  <a:lnTo>
                    <a:pt x="395770" y="2097287"/>
                  </a:lnTo>
                  <a:lnTo>
                    <a:pt x="377073" y="2142169"/>
                  </a:lnTo>
                  <a:lnTo>
                    <a:pt x="358786" y="2187392"/>
                  </a:lnTo>
                  <a:lnTo>
                    <a:pt x="340911" y="2232952"/>
                  </a:lnTo>
                  <a:lnTo>
                    <a:pt x="323452" y="2278844"/>
                  </a:lnTo>
                  <a:lnTo>
                    <a:pt x="306412" y="2325065"/>
                  </a:lnTo>
                  <a:lnTo>
                    <a:pt x="289795" y="2371608"/>
                  </a:lnTo>
                  <a:lnTo>
                    <a:pt x="273604" y="2418471"/>
                  </a:lnTo>
                  <a:lnTo>
                    <a:pt x="257842" y="2465648"/>
                  </a:lnTo>
                  <a:lnTo>
                    <a:pt x="242512" y="2513135"/>
                  </a:lnTo>
                  <a:lnTo>
                    <a:pt x="227618" y="2560928"/>
                  </a:lnTo>
                  <a:lnTo>
                    <a:pt x="213164" y="2609022"/>
                  </a:lnTo>
                  <a:lnTo>
                    <a:pt x="199151" y="2657413"/>
                  </a:lnTo>
                  <a:lnTo>
                    <a:pt x="185585" y="2706096"/>
                  </a:lnTo>
                  <a:lnTo>
                    <a:pt x="172468" y="2755067"/>
                  </a:lnTo>
                  <a:lnTo>
                    <a:pt x="159803" y="2804321"/>
                  </a:lnTo>
                  <a:lnTo>
                    <a:pt x="147595" y="2853855"/>
                  </a:lnTo>
                  <a:lnTo>
                    <a:pt x="135845" y="2903663"/>
                  </a:lnTo>
                  <a:lnTo>
                    <a:pt x="124558" y="2953741"/>
                  </a:lnTo>
                  <a:lnTo>
                    <a:pt x="113737" y="3004084"/>
                  </a:lnTo>
                  <a:lnTo>
                    <a:pt x="103385" y="3054689"/>
                  </a:lnTo>
                  <a:lnTo>
                    <a:pt x="93505" y="3105551"/>
                  </a:lnTo>
                  <a:lnTo>
                    <a:pt x="84101" y="3156665"/>
                  </a:lnTo>
                  <a:lnTo>
                    <a:pt x="75177" y="3208027"/>
                  </a:lnTo>
                  <a:lnTo>
                    <a:pt x="66735" y="3259632"/>
                  </a:lnTo>
                  <a:lnTo>
                    <a:pt x="58778" y="3311476"/>
                  </a:lnTo>
                  <a:lnTo>
                    <a:pt x="51311" y="3363555"/>
                  </a:lnTo>
                  <a:lnTo>
                    <a:pt x="44337" y="3415864"/>
                  </a:lnTo>
                  <a:lnTo>
                    <a:pt x="37858" y="3468399"/>
                  </a:lnTo>
                  <a:lnTo>
                    <a:pt x="31878" y="3521155"/>
                  </a:lnTo>
                  <a:lnTo>
                    <a:pt x="26401" y="3574128"/>
                  </a:lnTo>
                  <a:lnTo>
                    <a:pt x="21430" y="3627313"/>
                  </a:lnTo>
                  <a:lnTo>
                    <a:pt x="16968" y="3680705"/>
                  </a:lnTo>
                  <a:lnTo>
                    <a:pt x="13018" y="3734302"/>
                  </a:lnTo>
                  <a:lnTo>
                    <a:pt x="9584" y="3788097"/>
                  </a:lnTo>
                  <a:lnTo>
                    <a:pt x="6669" y="3842087"/>
                  </a:lnTo>
                  <a:lnTo>
                    <a:pt x="4277" y="3896267"/>
                  </a:lnTo>
                  <a:lnTo>
                    <a:pt x="2411" y="3950633"/>
                  </a:lnTo>
                  <a:lnTo>
                    <a:pt x="1073" y="4005180"/>
                  </a:lnTo>
                  <a:lnTo>
                    <a:pt x="269" y="4059903"/>
                  </a:lnTo>
                  <a:lnTo>
                    <a:pt x="0" y="4114800"/>
                  </a:lnTo>
                  <a:lnTo>
                    <a:pt x="252" y="4167986"/>
                  </a:lnTo>
                  <a:lnTo>
                    <a:pt x="1006" y="4221011"/>
                  </a:lnTo>
                  <a:lnTo>
                    <a:pt x="2261" y="4273870"/>
                  </a:lnTo>
                  <a:lnTo>
                    <a:pt x="4011" y="4326559"/>
                  </a:lnTo>
                  <a:lnTo>
                    <a:pt x="6255" y="4379074"/>
                  </a:lnTo>
                  <a:lnTo>
                    <a:pt x="8990" y="4431412"/>
                  </a:lnTo>
                  <a:lnTo>
                    <a:pt x="12212" y="4483567"/>
                  </a:lnTo>
                  <a:lnTo>
                    <a:pt x="15919" y="4535536"/>
                  </a:lnTo>
                  <a:lnTo>
                    <a:pt x="20107" y="4587315"/>
                  </a:lnTo>
                  <a:lnTo>
                    <a:pt x="24774" y="4638900"/>
                  </a:lnTo>
                  <a:lnTo>
                    <a:pt x="29916" y="4690287"/>
                  </a:lnTo>
                  <a:lnTo>
                    <a:pt x="35531" y="4741472"/>
                  </a:lnTo>
                  <a:lnTo>
                    <a:pt x="41615" y="4792450"/>
                  </a:lnTo>
                  <a:lnTo>
                    <a:pt x="48166" y="4843219"/>
                  </a:lnTo>
                  <a:lnTo>
                    <a:pt x="55181" y="4893773"/>
                  </a:lnTo>
                  <a:lnTo>
                    <a:pt x="62656" y="4944109"/>
                  </a:lnTo>
                  <a:lnTo>
                    <a:pt x="70589" y="4994222"/>
                  </a:lnTo>
                  <a:lnTo>
                    <a:pt x="78976" y="5044109"/>
                  </a:lnTo>
                  <a:lnTo>
                    <a:pt x="87815" y="5093766"/>
                  </a:lnTo>
                  <a:lnTo>
                    <a:pt x="97103" y="5143189"/>
                  </a:lnTo>
                  <a:lnTo>
                    <a:pt x="106836" y="5192373"/>
                  </a:lnTo>
                  <a:lnTo>
                    <a:pt x="117012" y="5241314"/>
                  </a:lnTo>
                  <a:lnTo>
                    <a:pt x="127627" y="5290009"/>
                  </a:lnTo>
                  <a:lnTo>
                    <a:pt x="138679" y="5338454"/>
                  </a:lnTo>
                  <a:lnTo>
                    <a:pt x="150165" y="5386644"/>
                  </a:lnTo>
                  <a:lnTo>
                    <a:pt x="162082" y="5434575"/>
                  </a:lnTo>
                  <a:lnTo>
                    <a:pt x="174426" y="5482244"/>
                  </a:lnTo>
                  <a:lnTo>
                    <a:pt x="187195" y="5529646"/>
                  </a:lnTo>
                  <a:lnTo>
                    <a:pt x="200385" y="5576778"/>
                  </a:lnTo>
                  <a:lnTo>
                    <a:pt x="213995" y="5623634"/>
                  </a:lnTo>
                  <a:lnTo>
                    <a:pt x="240157" y="5704458"/>
                  </a:lnTo>
                  <a:lnTo>
                    <a:pt x="4547235" y="5704458"/>
                  </a:lnTo>
                  <a:lnTo>
                    <a:pt x="4547235" y="491363"/>
                  </a:lnTo>
                  <a:lnTo>
                    <a:pt x="4507611" y="461645"/>
                  </a:lnTo>
                  <a:lnTo>
                    <a:pt x="4464873" y="432584"/>
                  </a:lnTo>
                  <a:lnTo>
                    <a:pt x="4421755" y="404386"/>
                  </a:lnTo>
                  <a:lnTo>
                    <a:pt x="4378263" y="377059"/>
                  </a:lnTo>
                  <a:lnTo>
                    <a:pt x="4334404" y="350613"/>
                  </a:lnTo>
                  <a:lnTo>
                    <a:pt x="4290183" y="325055"/>
                  </a:lnTo>
                  <a:lnTo>
                    <a:pt x="4245607" y="300394"/>
                  </a:lnTo>
                  <a:lnTo>
                    <a:pt x="4200684" y="276639"/>
                  </a:lnTo>
                  <a:lnTo>
                    <a:pt x="4155418" y="253799"/>
                  </a:lnTo>
                  <a:lnTo>
                    <a:pt x="4109817" y="231881"/>
                  </a:lnTo>
                  <a:lnTo>
                    <a:pt x="4063887" y="210895"/>
                  </a:lnTo>
                  <a:lnTo>
                    <a:pt x="4017634" y="190849"/>
                  </a:lnTo>
                  <a:lnTo>
                    <a:pt x="3971065" y="171751"/>
                  </a:lnTo>
                  <a:lnTo>
                    <a:pt x="3924186" y="153611"/>
                  </a:lnTo>
                  <a:lnTo>
                    <a:pt x="3877004" y="136437"/>
                  </a:lnTo>
                  <a:lnTo>
                    <a:pt x="3829526" y="120237"/>
                  </a:lnTo>
                  <a:lnTo>
                    <a:pt x="3781757" y="105020"/>
                  </a:lnTo>
                  <a:lnTo>
                    <a:pt x="3733704" y="90794"/>
                  </a:lnTo>
                  <a:lnTo>
                    <a:pt x="3685373" y="77569"/>
                  </a:lnTo>
                  <a:lnTo>
                    <a:pt x="3636771" y="65353"/>
                  </a:lnTo>
                  <a:lnTo>
                    <a:pt x="3587905" y="54153"/>
                  </a:lnTo>
                  <a:lnTo>
                    <a:pt x="3538780" y="43980"/>
                  </a:lnTo>
                  <a:lnTo>
                    <a:pt x="3489404" y="34841"/>
                  </a:lnTo>
                  <a:lnTo>
                    <a:pt x="3439782" y="26745"/>
                  </a:lnTo>
                  <a:lnTo>
                    <a:pt x="3389921" y="19701"/>
                  </a:lnTo>
                  <a:lnTo>
                    <a:pt x="3339828" y="13717"/>
                  </a:lnTo>
                  <a:lnTo>
                    <a:pt x="3289509" y="8801"/>
                  </a:lnTo>
                  <a:lnTo>
                    <a:pt x="3238970" y="4963"/>
                  </a:lnTo>
                  <a:lnTo>
                    <a:pt x="3188218" y="2211"/>
                  </a:lnTo>
                  <a:lnTo>
                    <a:pt x="3137259" y="554"/>
                  </a:lnTo>
                  <a:lnTo>
                    <a:pt x="30861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5380101" y="3384550"/>
            <a:ext cx="3478529" cy="2573910"/>
          </a:xfrm>
          <a:prstGeom prst="rect">
            <a:avLst/>
          </a:prstGeom>
        </p:spPr>
        <p:txBody>
          <a:bodyPr vert="horz" wrap="square" lIns="0" tIns="52705" rIns="0" bIns="0" rtlCol="0">
            <a:spAutoFit/>
          </a:bodyPr>
          <a:lstStyle/>
          <a:p>
            <a:pPr marL="12700" marR="5080" indent="-635" algn="ctr">
              <a:lnSpc>
                <a:spcPct val="90000"/>
              </a:lnSpc>
              <a:spcBef>
                <a:spcPts val="415"/>
              </a:spcBef>
            </a:pPr>
            <a:r>
              <a:rPr lang="en-US" sz="2600" spc="-5" dirty="0" smtClean="0">
                <a:solidFill>
                  <a:srgbClr val="427164"/>
                </a:solidFill>
                <a:latin typeface="Arial"/>
                <a:cs typeface="Arial"/>
              </a:rPr>
              <a:t>The Negev produces </a:t>
            </a:r>
            <a:r>
              <a:rPr lang="en-US" sz="2600" spc="-5" dirty="0" err="1" smtClean="0">
                <a:solidFill>
                  <a:srgbClr val="427164"/>
                </a:solidFill>
                <a:latin typeface="Arial"/>
                <a:cs typeface="Arial"/>
              </a:rPr>
              <a:t>excellency</a:t>
            </a:r>
            <a:r>
              <a:rPr lang="en-US" sz="2600" spc="-5" dirty="0" smtClean="0">
                <a:solidFill>
                  <a:srgbClr val="427164"/>
                </a:solidFill>
                <a:latin typeface="Arial"/>
                <a:cs typeface="Arial"/>
              </a:rPr>
              <a:t> programs </a:t>
            </a:r>
            <a:r>
              <a:rPr lang="en-US" sz="2600" spc="-5" dirty="0" smtClean="0">
                <a:solidFill>
                  <a:srgbClr val="427164"/>
                </a:solidFill>
                <a:latin typeface="Arial"/>
                <a:cs typeface="Arial"/>
              </a:rPr>
              <a:t>that began in the southern communities and have now spread to other areas of the country</a:t>
            </a:r>
            <a:endParaRPr sz="2600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52400" y="15848"/>
            <a:ext cx="5562600" cy="593752"/>
          </a:xfrm>
          <a:prstGeom prst="rect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txBody>
          <a:bodyPr vert="horz" wrap="square" lIns="0" tIns="39370" rIns="0" bIns="0" rtlCol="0">
            <a:spAutoFit/>
          </a:bodyPr>
          <a:lstStyle/>
          <a:p>
            <a:pPr marL="501015" algn="just">
              <a:lnSpc>
                <a:spcPct val="100000"/>
              </a:lnSpc>
            </a:pPr>
            <a:r>
              <a:rPr lang="en-US" spc="-5" dirty="0" smtClean="0">
                <a:latin typeface="Arial"/>
                <a:cs typeface="Arial"/>
              </a:rPr>
              <a:t>2019</a:t>
            </a:r>
          </a:p>
          <a:p>
            <a:pPr marL="501015" algn="just">
              <a:lnSpc>
                <a:spcPct val="100000"/>
              </a:lnSpc>
            </a:pPr>
            <a:r>
              <a:rPr lang="en-US" spc="-5" dirty="0" smtClean="0">
                <a:latin typeface="Arial"/>
                <a:cs typeface="Arial"/>
              </a:rPr>
              <a:t>In </a:t>
            </a:r>
            <a:r>
              <a:rPr lang="en-US" spc="-5" dirty="0" smtClean="0">
                <a:latin typeface="Arial"/>
                <a:cs typeface="Arial"/>
              </a:rPr>
              <a:t>total 2000 children take part in the programs</a:t>
            </a:r>
            <a:endParaRPr sz="18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89166" y="257683"/>
            <a:ext cx="3376295" cy="6306820"/>
            <a:chOff x="189166" y="257683"/>
            <a:chExt cx="3376295" cy="6306820"/>
          </a:xfrm>
        </p:grpSpPr>
        <p:sp>
          <p:nvSpPr>
            <p:cNvPr id="3" name="object 3"/>
            <p:cNvSpPr/>
            <p:nvPr/>
          </p:nvSpPr>
          <p:spPr>
            <a:xfrm>
              <a:off x="252666" y="321157"/>
              <a:ext cx="3249295" cy="6179820"/>
            </a:xfrm>
            <a:custGeom>
              <a:avLst/>
              <a:gdLst/>
              <a:ahLst/>
              <a:cxnLst/>
              <a:rect l="l" t="t" r="r" b="b"/>
              <a:pathLst>
                <a:path w="3249295" h="6179820">
                  <a:moveTo>
                    <a:pt x="3249168" y="0"/>
                  </a:moveTo>
                  <a:lnTo>
                    <a:pt x="0" y="0"/>
                  </a:lnTo>
                  <a:lnTo>
                    <a:pt x="0" y="6179566"/>
                  </a:lnTo>
                  <a:lnTo>
                    <a:pt x="3249168" y="6179566"/>
                  </a:lnTo>
                  <a:lnTo>
                    <a:pt x="3249168" y="0"/>
                  </a:lnTo>
                  <a:close/>
                </a:path>
              </a:pathLst>
            </a:custGeom>
            <a:solidFill>
              <a:srgbClr val="404040">
                <a:alpha val="89802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89166" y="257683"/>
              <a:ext cx="3376295" cy="6306820"/>
            </a:xfrm>
            <a:custGeom>
              <a:avLst/>
              <a:gdLst/>
              <a:ahLst/>
              <a:cxnLst/>
              <a:rect l="l" t="t" r="r" b="b"/>
              <a:pathLst>
                <a:path w="3376295" h="6306820">
                  <a:moveTo>
                    <a:pt x="3312731" y="0"/>
                  </a:moveTo>
                  <a:lnTo>
                    <a:pt x="63500" y="0"/>
                  </a:lnTo>
                  <a:lnTo>
                    <a:pt x="38779" y="4992"/>
                  </a:lnTo>
                  <a:lnTo>
                    <a:pt x="18595" y="18605"/>
                  </a:lnTo>
                  <a:lnTo>
                    <a:pt x="4989" y="38790"/>
                  </a:lnTo>
                  <a:lnTo>
                    <a:pt x="0" y="63500"/>
                  </a:lnTo>
                  <a:lnTo>
                    <a:pt x="0" y="6243040"/>
                  </a:lnTo>
                  <a:lnTo>
                    <a:pt x="4989" y="6267760"/>
                  </a:lnTo>
                  <a:lnTo>
                    <a:pt x="18595" y="6287944"/>
                  </a:lnTo>
                  <a:lnTo>
                    <a:pt x="38779" y="6301551"/>
                  </a:lnTo>
                  <a:lnTo>
                    <a:pt x="63500" y="6306540"/>
                  </a:lnTo>
                  <a:lnTo>
                    <a:pt x="3312731" y="6306540"/>
                  </a:lnTo>
                  <a:lnTo>
                    <a:pt x="3337440" y="6301551"/>
                  </a:lnTo>
                  <a:lnTo>
                    <a:pt x="3357626" y="6287944"/>
                  </a:lnTo>
                  <a:lnTo>
                    <a:pt x="3362214" y="6281140"/>
                  </a:lnTo>
                  <a:lnTo>
                    <a:pt x="63500" y="6281140"/>
                  </a:lnTo>
                  <a:lnTo>
                    <a:pt x="48668" y="6278146"/>
                  </a:lnTo>
                  <a:lnTo>
                    <a:pt x="36558" y="6269982"/>
                  </a:lnTo>
                  <a:lnTo>
                    <a:pt x="28393" y="6257871"/>
                  </a:lnTo>
                  <a:lnTo>
                    <a:pt x="25400" y="6243040"/>
                  </a:lnTo>
                  <a:lnTo>
                    <a:pt x="25400" y="63500"/>
                  </a:lnTo>
                  <a:lnTo>
                    <a:pt x="28393" y="48652"/>
                  </a:lnTo>
                  <a:lnTo>
                    <a:pt x="36558" y="36544"/>
                  </a:lnTo>
                  <a:lnTo>
                    <a:pt x="48668" y="28388"/>
                  </a:lnTo>
                  <a:lnTo>
                    <a:pt x="63500" y="25400"/>
                  </a:lnTo>
                  <a:lnTo>
                    <a:pt x="3362208" y="25400"/>
                  </a:lnTo>
                  <a:lnTo>
                    <a:pt x="3357626" y="18605"/>
                  </a:lnTo>
                  <a:lnTo>
                    <a:pt x="3337440" y="4992"/>
                  </a:lnTo>
                  <a:lnTo>
                    <a:pt x="3312731" y="0"/>
                  </a:lnTo>
                  <a:close/>
                </a:path>
                <a:path w="3376295" h="6306820">
                  <a:moveTo>
                    <a:pt x="3362208" y="25400"/>
                  </a:moveTo>
                  <a:lnTo>
                    <a:pt x="3312731" y="25400"/>
                  </a:lnTo>
                  <a:lnTo>
                    <a:pt x="3327578" y="28388"/>
                  </a:lnTo>
                  <a:lnTo>
                    <a:pt x="3339687" y="36544"/>
                  </a:lnTo>
                  <a:lnTo>
                    <a:pt x="3347843" y="48652"/>
                  </a:lnTo>
                  <a:lnTo>
                    <a:pt x="3350831" y="63500"/>
                  </a:lnTo>
                  <a:lnTo>
                    <a:pt x="3350831" y="6243040"/>
                  </a:lnTo>
                  <a:lnTo>
                    <a:pt x="3347843" y="6257871"/>
                  </a:lnTo>
                  <a:lnTo>
                    <a:pt x="3339687" y="6269982"/>
                  </a:lnTo>
                  <a:lnTo>
                    <a:pt x="3327578" y="6278146"/>
                  </a:lnTo>
                  <a:lnTo>
                    <a:pt x="3312731" y="6281140"/>
                  </a:lnTo>
                  <a:lnTo>
                    <a:pt x="3362214" y="6281140"/>
                  </a:lnTo>
                  <a:lnTo>
                    <a:pt x="3371238" y="6267760"/>
                  </a:lnTo>
                  <a:lnTo>
                    <a:pt x="3376231" y="6243040"/>
                  </a:lnTo>
                  <a:lnTo>
                    <a:pt x="3376231" y="63500"/>
                  </a:lnTo>
                  <a:lnTo>
                    <a:pt x="3371238" y="38790"/>
                  </a:lnTo>
                  <a:lnTo>
                    <a:pt x="3362208" y="25400"/>
                  </a:lnTo>
                  <a:close/>
                </a:path>
                <a:path w="3376295" h="6306820">
                  <a:moveTo>
                    <a:pt x="3319716" y="50800"/>
                  </a:moveTo>
                  <a:lnTo>
                    <a:pt x="56476" y="50800"/>
                  </a:lnTo>
                  <a:lnTo>
                    <a:pt x="50800" y="56515"/>
                  </a:lnTo>
                  <a:lnTo>
                    <a:pt x="50800" y="6250063"/>
                  </a:lnTo>
                  <a:lnTo>
                    <a:pt x="56476" y="6255740"/>
                  </a:lnTo>
                  <a:lnTo>
                    <a:pt x="3319716" y="6255740"/>
                  </a:lnTo>
                  <a:lnTo>
                    <a:pt x="3325431" y="6250063"/>
                  </a:lnTo>
                  <a:lnTo>
                    <a:pt x="3325431" y="6179540"/>
                  </a:lnTo>
                  <a:lnTo>
                    <a:pt x="127000" y="6179540"/>
                  </a:lnTo>
                  <a:lnTo>
                    <a:pt x="127000" y="127000"/>
                  </a:lnTo>
                  <a:lnTo>
                    <a:pt x="3325431" y="127000"/>
                  </a:lnTo>
                  <a:lnTo>
                    <a:pt x="3325431" y="56515"/>
                  </a:lnTo>
                  <a:lnTo>
                    <a:pt x="3319716" y="50800"/>
                  </a:lnTo>
                  <a:close/>
                </a:path>
                <a:path w="3376295" h="6306820">
                  <a:moveTo>
                    <a:pt x="3325431" y="127000"/>
                  </a:moveTo>
                  <a:lnTo>
                    <a:pt x="3249231" y="127000"/>
                  </a:lnTo>
                  <a:lnTo>
                    <a:pt x="3249231" y="6179540"/>
                  </a:lnTo>
                  <a:lnTo>
                    <a:pt x="3325431" y="6179540"/>
                  </a:lnTo>
                  <a:lnTo>
                    <a:pt x="3325431" y="127000"/>
                  </a:lnTo>
                  <a:close/>
                </a:path>
              </a:pathLst>
            </a:custGeom>
            <a:solidFill>
              <a:srgbClr val="585858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669505" y="838200"/>
            <a:ext cx="2388235" cy="2839239"/>
          </a:xfrm>
          <a:prstGeom prst="rect">
            <a:avLst/>
          </a:prstGeom>
        </p:spPr>
        <p:txBody>
          <a:bodyPr vert="horz" wrap="square" lIns="0" tIns="68580" rIns="0" bIns="0" rtlCol="0">
            <a:spAutoFit/>
          </a:bodyPr>
          <a:lstStyle/>
          <a:p>
            <a:pPr marL="12065" marR="5080" algn="ctr">
              <a:lnSpc>
                <a:spcPts val="3570"/>
              </a:lnSpc>
              <a:spcBef>
                <a:spcPts val="540"/>
              </a:spcBef>
            </a:pPr>
            <a:r>
              <a:rPr lang="en-US" sz="2000" spc="-5" dirty="0" smtClean="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lang="en-US" sz="2000" spc="-5" dirty="0" smtClean="0">
                <a:solidFill>
                  <a:srgbClr val="FFFFFF"/>
                </a:solidFill>
                <a:latin typeface="Arial"/>
                <a:cs typeface="Arial"/>
              </a:rPr>
              <a:t>entire process with all of its </a:t>
            </a:r>
            <a:r>
              <a:rPr lang="en-US" sz="2000" spc="-5" dirty="0" smtClean="0">
                <a:solidFill>
                  <a:srgbClr val="FFFFFF"/>
                </a:solidFill>
                <a:latin typeface="Arial"/>
                <a:cs typeface="Arial"/>
              </a:rPr>
              <a:t>outcomes,</a:t>
            </a:r>
            <a:r>
              <a:rPr lang="en-US" sz="2000" spc="-5" dirty="0" smtClean="0">
                <a:solidFill>
                  <a:srgbClr val="FFFFFF"/>
                </a:solidFill>
                <a:latin typeface="Arial"/>
                <a:cs typeface="Arial"/>
              </a:rPr>
              <a:t> has contributed </a:t>
            </a:r>
            <a:r>
              <a:rPr lang="en-US" sz="2000" spc="-5" dirty="0" smtClean="0">
                <a:solidFill>
                  <a:srgbClr val="FFFFFF"/>
                </a:solidFill>
                <a:latin typeface="Arial"/>
                <a:cs typeface="Arial"/>
              </a:rPr>
              <a:t>to a 10 percent growth in GDP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893343" y="3910329"/>
            <a:ext cx="1940560" cy="0"/>
          </a:xfrm>
          <a:custGeom>
            <a:avLst/>
            <a:gdLst/>
            <a:ahLst/>
            <a:cxnLst/>
            <a:rect l="l" t="t" r="r" b="b"/>
            <a:pathLst>
              <a:path w="1940560">
                <a:moveTo>
                  <a:pt x="0" y="0"/>
                </a:moveTo>
                <a:lnTo>
                  <a:pt x="1940153" y="0"/>
                </a:lnTo>
              </a:path>
            </a:pathLst>
          </a:custGeom>
          <a:ln w="2222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937051" y="1749425"/>
            <a:ext cx="4843474" cy="33671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מלבן 7"/>
          <p:cNvSpPr/>
          <p:nvPr/>
        </p:nvSpPr>
        <p:spPr>
          <a:xfrm>
            <a:off x="4800600" y="1828800"/>
            <a:ext cx="3429000" cy="60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 growth in GDP stems from the move to Southern Israel (%)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9" name="מלבן 8"/>
          <p:cNvSpPr/>
          <p:nvPr/>
        </p:nvSpPr>
        <p:spPr>
          <a:xfrm>
            <a:off x="4953000" y="2438400"/>
            <a:ext cx="3200400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Enhanced scenario and limited scenario</a:t>
            </a:r>
            <a:endParaRPr lang="en-US" sz="1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0" name="מלבן 9"/>
          <p:cNvSpPr/>
          <p:nvPr/>
        </p:nvSpPr>
        <p:spPr>
          <a:xfrm>
            <a:off x="4953000" y="2667000"/>
            <a:ext cx="1219200" cy="6858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dirty="0" smtClean="0">
                <a:solidFill>
                  <a:schemeClr val="tx1"/>
                </a:solidFill>
              </a:rPr>
              <a:t>An increase of 5-11% to the GDP in comparison to the original conditions</a:t>
            </a:r>
            <a:endParaRPr lang="en-US" sz="1050" b="1" dirty="0">
              <a:solidFill>
                <a:schemeClr val="tx1"/>
              </a:solidFill>
            </a:endParaRPr>
          </a:p>
        </p:txBody>
      </p:sp>
      <p:sp>
        <p:nvSpPr>
          <p:cNvPr id="11" name="מלבן 10"/>
          <p:cNvSpPr/>
          <p:nvPr/>
        </p:nvSpPr>
        <p:spPr>
          <a:xfrm>
            <a:off x="7010400" y="2819400"/>
            <a:ext cx="838200" cy="228600"/>
          </a:xfrm>
          <a:prstGeom prst="rect">
            <a:avLst/>
          </a:prstGeom>
          <a:solidFill>
            <a:srgbClr val="5A2A4C"/>
          </a:solidFill>
          <a:ln>
            <a:solidFill>
              <a:srgbClr val="5A2A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 smtClean="0"/>
              <a:t>Enhanced scenario</a:t>
            </a:r>
            <a:endParaRPr lang="en-US" sz="900" dirty="0"/>
          </a:p>
        </p:txBody>
      </p:sp>
      <p:sp>
        <p:nvSpPr>
          <p:cNvPr id="12" name="מלבן 11"/>
          <p:cNvSpPr/>
          <p:nvPr/>
        </p:nvSpPr>
        <p:spPr>
          <a:xfrm>
            <a:off x="7162800" y="3886200"/>
            <a:ext cx="838200" cy="22860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 smtClean="0"/>
              <a:t>Limited scenario</a:t>
            </a:r>
            <a:endParaRPr lang="en-US" sz="9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9144000" y="0"/>
                </a:moveTo>
                <a:lnTo>
                  <a:pt x="0" y="0"/>
                </a:lnTo>
                <a:lnTo>
                  <a:pt x="0" y="6858000"/>
                </a:lnTo>
                <a:lnTo>
                  <a:pt x="9144000" y="6858000"/>
                </a:lnTo>
                <a:lnTo>
                  <a:pt x="9144000" y="0"/>
                </a:lnTo>
                <a:close/>
              </a:path>
            </a:pathLst>
          </a:custGeom>
          <a:solidFill>
            <a:srgbClr val="3E3E3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191000" y="2437929"/>
            <a:ext cx="4621530" cy="3165867"/>
          </a:xfrm>
          <a:prstGeom prst="rect">
            <a:avLst/>
          </a:prstGeom>
        </p:spPr>
        <p:txBody>
          <a:bodyPr vert="horz" wrap="square" lIns="0" tIns="62865" rIns="0" bIns="0" rtlCol="0">
            <a:spAutoFit/>
          </a:bodyPr>
          <a:lstStyle/>
          <a:p>
            <a:pPr marL="626745" marR="5080" indent="-288290" algn="l">
              <a:lnSpc>
                <a:spcPct val="90000"/>
              </a:lnSpc>
              <a:spcBef>
                <a:spcPts val="495"/>
              </a:spcBef>
            </a:pPr>
            <a:r>
              <a:rPr lang="en-US" sz="2800" dirty="0" smtClean="0">
                <a:solidFill>
                  <a:srgbClr val="FFFFFF"/>
                </a:solidFill>
                <a:latin typeface="Arial"/>
                <a:cs typeface="Arial"/>
              </a:rPr>
              <a:t>   Communities </a:t>
            </a:r>
            <a:r>
              <a:rPr lang="en-US" sz="2800" dirty="0" smtClean="0">
                <a:solidFill>
                  <a:srgbClr val="FFFFFF"/>
                </a:solidFill>
                <a:latin typeface="Arial"/>
                <a:cs typeface="Arial"/>
              </a:rPr>
              <a:t>in the Negev </a:t>
            </a:r>
            <a:r>
              <a:rPr lang="en-US" sz="2800" dirty="0" smtClean="0">
                <a:solidFill>
                  <a:srgbClr val="FFFFFF"/>
                </a:solidFill>
                <a:latin typeface="Arial"/>
                <a:cs typeface="Arial"/>
              </a:rPr>
              <a:t>continued </a:t>
            </a:r>
            <a:r>
              <a:rPr lang="en-US" sz="2800" dirty="0" smtClean="0">
                <a:solidFill>
                  <a:srgbClr val="FFFFFF"/>
                </a:solidFill>
                <a:latin typeface="Arial"/>
                <a:cs typeface="Arial"/>
              </a:rPr>
              <a:t>to grow and </a:t>
            </a:r>
            <a:r>
              <a:rPr lang="en-US" sz="2800" dirty="0" smtClean="0">
                <a:solidFill>
                  <a:srgbClr val="FFFFFF"/>
                </a:solidFill>
                <a:latin typeface="Arial"/>
                <a:cs typeface="Arial"/>
              </a:rPr>
              <a:t>expand. </a:t>
            </a:r>
            <a:r>
              <a:rPr lang="en-US" sz="2800" dirty="0" smtClean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lang="en-US" sz="2800" dirty="0" smtClean="0">
                <a:solidFill>
                  <a:srgbClr val="FFFFFF"/>
                </a:solidFill>
                <a:latin typeface="Arial"/>
                <a:cs typeface="Arial"/>
              </a:rPr>
              <a:t>any </a:t>
            </a:r>
            <a:r>
              <a:rPr lang="en-US" sz="2800" dirty="0" smtClean="0">
                <a:solidFill>
                  <a:srgbClr val="FFFFFF"/>
                </a:solidFill>
                <a:latin typeface="Arial"/>
                <a:cs typeface="Arial"/>
              </a:rPr>
              <a:t>families chose to live in the Negev, and the Negev grew to </a:t>
            </a:r>
            <a:r>
              <a:rPr lang="en-US" sz="2800" dirty="0" smtClean="0">
                <a:solidFill>
                  <a:srgbClr val="FFFFFF"/>
                </a:solidFill>
                <a:latin typeface="Arial"/>
                <a:cs typeface="Arial"/>
              </a:rPr>
              <a:t>a population of a </a:t>
            </a:r>
            <a:r>
              <a:rPr lang="en-US" sz="2800" dirty="0" smtClean="0">
                <a:solidFill>
                  <a:srgbClr val="FFFFFF"/>
                </a:solidFill>
                <a:latin typeface="Arial"/>
                <a:cs typeface="Arial"/>
              </a:rPr>
              <a:t>million and a half </a:t>
            </a:r>
            <a:r>
              <a:rPr lang="en-US" sz="2800" dirty="0" smtClean="0">
                <a:solidFill>
                  <a:srgbClr val="FFFFFF"/>
                </a:solidFill>
                <a:latin typeface="Arial"/>
                <a:cs typeface="Arial"/>
              </a:rPr>
              <a:t>residents</a:t>
            </a:r>
            <a:endParaRPr sz="2800" dirty="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0" y="0"/>
            <a:ext cx="4629785" cy="6858000"/>
            <a:chOff x="0" y="0"/>
            <a:chExt cx="4629785" cy="6858000"/>
          </a:xfrm>
        </p:grpSpPr>
        <p:sp>
          <p:nvSpPr>
            <p:cNvPr id="5" name="object 5"/>
            <p:cNvSpPr/>
            <p:nvPr/>
          </p:nvSpPr>
          <p:spPr>
            <a:xfrm>
              <a:off x="0" y="0"/>
              <a:ext cx="4629785" cy="6858000"/>
            </a:xfrm>
            <a:custGeom>
              <a:avLst/>
              <a:gdLst/>
              <a:ahLst/>
              <a:cxnLst/>
              <a:rect l="l" t="t" r="r" b="b"/>
              <a:pathLst>
                <a:path w="4629785" h="6858000">
                  <a:moveTo>
                    <a:pt x="4577842" y="0"/>
                  </a:moveTo>
                  <a:lnTo>
                    <a:pt x="0" y="0"/>
                  </a:lnTo>
                  <a:lnTo>
                    <a:pt x="0" y="6857999"/>
                  </a:lnTo>
                  <a:lnTo>
                    <a:pt x="2073656" y="6857999"/>
                  </a:lnTo>
                  <a:lnTo>
                    <a:pt x="2172462" y="6782205"/>
                  </a:lnTo>
                  <a:lnTo>
                    <a:pt x="2205606" y="6755122"/>
                  </a:lnTo>
                  <a:lnTo>
                    <a:pt x="2238582" y="6727713"/>
                  </a:lnTo>
                  <a:lnTo>
                    <a:pt x="2271391" y="6699980"/>
                  </a:lnTo>
                  <a:lnTo>
                    <a:pt x="2304030" y="6671924"/>
                  </a:lnTo>
                  <a:lnTo>
                    <a:pt x="2336498" y="6643546"/>
                  </a:lnTo>
                  <a:lnTo>
                    <a:pt x="2368793" y="6614850"/>
                  </a:lnTo>
                  <a:lnTo>
                    <a:pt x="2400916" y="6585836"/>
                  </a:lnTo>
                  <a:lnTo>
                    <a:pt x="2432863" y="6556506"/>
                  </a:lnTo>
                  <a:lnTo>
                    <a:pt x="2464634" y="6526861"/>
                  </a:lnTo>
                  <a:lnTo>
                    <a:pt x="2496229" y="6496904"/>
                  </a:lnTo>
                  <a:lnTo>
                    <a:pt x="2527644" y="6466636"/>
                  </a:lnTo>
                  <a:lnTo>
                    <a:pt x="2558880" y="6436058"/>
                  </a:lnTo>
                  <a:lnTo>
                    <a:pt x="2589935" y="6405173"/>
                  </a:lnTo>
                  <a:lnTo>
                    <a:pt x="2620808" y="6373983"/>
                  </a:lnTo>
                  <a:lnTo>
                    <a:pt x="2651497" y="6342487"/>
                  </a:lnTo>
                  <a:lnTo>
                    <a:pt x="2682001" y="6310690"/>
                  </a:lnTo>
                  <a:lnTo>
                    <a:pt x="2712319" y="6278591"/>
                  </a:lnTo>
                  <a:lnTo>
                    <a:pt x="2742450" y="6246194"/>
                  </a:lnTo>
                  <a:lnTo>
                    <a:pt x="2772392" y="6213498"/>
                  </a:lnTo>
                  <a:lnTo>
                    <a:pt x="2802144" y="6180507"/>
                  </a:lnTo>
                  <a:lnTo>
                    <a:pt x="2831706" y="6147222"/>
                  </a:lnTo>
                  <a:lnTo>
                    <a:pt x="2861074" y="6113645"/>
                  </a:lnTo>
                  <a:lnTo>
                    <a:pt x="2890249" y="6079777"/>
                  </a:lnTo>
                  <a:lnTo>
                    <a:pt x="2919230" y="6045619"/>
                  </a:lnTo>
                  <a:lnTo>
                    <a:pt x="2948014" y="6011174"/>
                  </a:lnTo>
                  <a:lnTo>
                    <a:pt x="2976600" y="5976444"/>
                  </a:lnTo>
                  <a:lnTo>
                    <a:pt x="3004988" y="5941429"/>
                  </a:lnTo>
                  <a:lnTo>
                    <a:pt x="3033176" y="5906133"/>
                  </a:lnTo>
                  <a:lnTo>
                    <a:pt x="3061162" y="5870555"/>
                  </a:lnTo>
                  <a:lnTo>
                    <a:pt x="3088947" y="5834699"/>
                  </a:lnTo>
                  <a:lnTo>
                    <a:pt x="3116527" y="5798565"/>
                  </a:lnTo>
                  <a:lnTo>
                    <a:pt x="3143902" y="5762155"/>
                  </a:lnTo>
                  <a:lnTo>
                    <a:pt x="3171071" y="5725472"/>
                  </a:lnTo>
                  <a:lnTo>
                    <a:pt x="3198033" y="5688517"/>
                  </a:lnTo>
                  <a:lnTo>
                    <a:pt x="3224786" y="5651290"/>
                  </a:lnTo>
                  <a:lnTo>
                    <a:pt x="3251328" y="5613795"/>
                  </a:lnTo>
                  <a:lnTo>
                    <a:pt x="3277660" y="5576033"/>
                  </a:lnTo>
                  <a:lnTo>
                    <a:pt x="3303778" y="5538005"/>
                  </a:lnTo>
                  <a:lnTo>
                    <a:pt x="3329683" y="5499714"/>
                  </a:lnTo>
                  <a:lnTo>
                    <a:pt x="3355373" y="5461160"/>
                  </a:lnTo>
                  <a:lnTo>
                    <a:pt x="3380846" y="5422346"/>
                  </a:lnTo>
                  <a:lnTo>
                    <a:pt x="3406102" y="5383273"/>
                  </a:lnTo>
                  <a:lnTo>
                    <a:pt x="3431139" y="5343943"/>
                  </a:lnTo>
                  <a:lnTo>
                    <a:pt x="3455955" y="5304358"/>
                  </a:lnTo>
                  <a:lnTo>
                    <a:pt x="3480551" y="5264518"/>
                  </a:lnTo>
                  <a:lnTo>
                    <a:pt x="3504923" y="5224427"/>
                  </a:lnTo>
                  <a:lnTo>
                    <a:pt x="3529072" y="5184086"/>
                  </a:lnTo>
                  <a:lnTo>
                    <a:pt x="3552995" y="5143495"/>
                  </a:lnTo>
                  <a:lnTo>
                    <a:pt x="3576692" y="5102658"/>
                  </a:lnTo>
                  <a:lnTo>
                    <a:pt x="3600161" y="5061576"/>
                  </a:lnTo>
                  <a:lnTo>
                    <a:pt x="3623401" y="5020249"/>
                  </a:lnTo>
                  <a:lnTo>
                    <a:pt x="3646411" y="4978681"/>
                  </a:lnTo>
                  <a:lnTo>
                    <a:pt x="3669190" y="4936873"/>
                  </a:lnTo>
                  <a:lnTo>
                    <a:pt x="3691735" y="4894826"/>
                  </a:lnTo>
                  <a:lnTo>
                    <a:pt x="3714047" y="4852542"/>
                  </a:lnTo>
                  <a:lnTo>
                    <a:pt x="3736123" y="4810023"/>
                  </a:lnTo>
                  <a:lnTo>
                    <a:pt x="3757962" y="4767270"/>
                  </a:lnTo>
                  <a:lnTo>
                    <a:pt x="3779564" y="4724285"/>
                  </a:lnTo>
                  <a:lnTo>
                    <a:pt x="3800927" y="4681071"/>
                  </a:lnTo>
                  <a:lnTo>
                    <a:pt x="3822049" y="4637628"/>
                  </a:lnTo>
                  <a:lnTo>
                    <a:pt x="3842930" y="4593958"/>
                  </a:lnTo>
                  <a:lnTo>
                    <a:pt x="3863568" y="4550062"/>
                  </a:lnTo>
                  <a:lnTo>
                    <a:pt x="3883961" y="4505944"/>
                  </a:lnTo>
                  <a:lnTo>
                    <a:pt x="3904110" y="4461604"/>
                  </a:lnTo>
                  <a:lnTo>
                    <a:pt x="3924011" y="4417043"/>
                  </a:lnTo>
                  <a:lnTo>
                    <a:pt x="3943665" y="4372265"/>
                  </a:lnTo>
                  <a:lnTo>
                    <a:pt x="3963069" y="4327269"/>
                  </a:lnTo>
                  <a:lnTo>
                    <a:pt x="3982223" y="4282059"/>
                  </a:lnTo>
                  <a:lnTo>
                    <a:pt x="4001126" y="4236635"/>
                  </a:lnTo>
                  <a:lnTo>
                    <a:pt x="4019775" y="4190999"/>
                  </a:lnTo>
                  <a:lnTo>
                    <a:pt x="4038170" y="4145154"/>
                  </a:lnTo>
                  <a:lnTo>
                    <a:pt x="4056310" y="4099100"/>
                  </a:lnTo>
                  <a:lnTo>
                    <a:pt x="4074192" y="4052840"/>
                  </a:lnTo>
                  <a:lnTo>
                    <a:pt x="4091817" y="4006375"/>
                  </a:lnTo>
                  <a:lnTo>
                    <a:pt x="4109182" y="3959706"/>
                  </a:lnTo>
                  <a:lnTo>
                    <a:pt x="4126287" y="3912836"/>
                  </a:lnTo>
                  <a:lnTo>
                    <a:pt x="4143130" y="3865766"/>
                  </a:lnTo>
                  <a:lnTo>
                    <a:pt x="4159710" y="3818498"/>
                  </a:lnTo>
                  <a:lnTo>
                    <a:pt x="4176026" y="3771033"/>
                  </a:lnTo>
                  <a:lnTo>
                    <a:pt x="4192076" y="3723374"/>
                  </a:lnTo>
                  <a:lnTo>
                    <a:pt x="4207859" y="3675521"/>
                  </a:lnTo>
                  <a:lnTo>
                    <a:pt x="4223374" y="3627477"/>
                  </a:lnTo>
                  <a:lnTo>
                    <a:pt x="4238620" y="3579244"/>
                  </a:lnTo>
                  <a:lnTo>
                    <a:pt x="4253595" y="3530822"/>
                  </a:lnTo>
                  <a:lnTo>
                    <a:pt x="4268298" y="3482213"/>
                  </a:lnTo>
                  <a:lnTo>
                    <a:pt x="4282728" y="3433420"/>
                  </a:lnTo>
                  <a:lnTo>
                    <a:pt x="4296883" y="3384444"/>
                  </a:lnTo>
                  <a:lnTo>
                    <a:pt x="4310763" y="3335287"/>
                  </a:lnTo>
                  <a:lnTo>
                    <a:pt x="4324366" y="3285950"/>
                  </a:lnTo>
                  <a:lnTo>
                    <a:pt x="4337690" y="3236435"/>
                  </a:lnTo>
                  <a:lnTo>
                    <a:pt x="4350735" y="3186743"/>
                  </a:lnTo>
                  <a:lnTo>
                    <a:pt x="4363499" y="3136877"/>
                  </a:lnTo>
                  <a:lnTo>
                    <a:pt x="4375982" y="3086838"/>
                  </a:lnTo>
                  <a:lnTo>
                    <a:pt x="4388181" y="3036628"/>
                  </a:lnTo>
                  <a:lnTo>
                    <a:pt x="4400095" y="2986248"/>
                  </a:lnTo>
                  <a:lnTo>
                    <a:pt x="4411724" y="2935700"/>
                  </a:lnTo>
                  <a:lnTo>
                    <a:pt x="4423065" y="2884986"/>
                  </a:lnTo>
                  <a:lnTo>
                    <a:pt x="4434119" y="2834108"/>
                  </a:lnTo>
                  <a:lnTo>
                    <a:pt x="4444882" y="2783067"/>
                  </a:lnTo>
                  <a:lnTo>
                    <a:pt x="4455355" y="2731864"/>
                  </a:lnTo>
                  <a:lnTo>
                    <a:pt x="4465536" y="2680502"/>
                  </a:lnTo>
                  <a:lnTo>
                    <a:pt x="4475423" y="2628983"/>
                  </a:lnTo>
                  <a:lnTo>
                    <a:pt x="4485016" y="2577307"/>
                  </a:lnTo>
                  <a:lnTo>
                    <a:pt x="4494313" y="2525476"/>
                  </a:lnTo>
                  <a:lnTo>
                    <a:pt x="4503313" y="2473493"/>
                  </a:lnTo>
                  <a:lnTo>
                    <a:pt x="4512014" y="2421359"/>
                  </a:lnTo>
                  <a:lnTo>
                    <a:pt x="4520415" y="2369076"/>
                  </a:lnTo>
                  <a:lnTo>
                    <a:pt x="4528516" y="2316645"/>
                  </a:lnTo>
                  <a:lnTo>
                    <a:pt x="4536314" y="2264067"/>
                  </a:lnTo>
                  <a:lnTo>
                    <a:pt x="4543809" y="2211346"/>
                  </a:lnTo>
                  <a:lnTo>
                    <a:pt x="4550999" y="2158482"/>
                  </a:lnTo>
                  <a:lnTo>
                    <a:pt x="4557883" y="2105477"/>
                  </a:lnTo>
                  <a:lnTo>
                    <a:pt x="4564460" y="2052332"/>
                  </a:lnTo>
                  <a:lnTo>
                    <a:pt x="4570729" y="1999050"/>
                  </a:lnTo>
                  <a:lnTo>
                    <a:pt x="4576687" y="1945632"/>
                  </a:lnTo>
                  <a:lnTo>
                    <a:pt x="4582335" y="1892080"/>
                  </a:lnTo>
                  <a:lnTo>
                    <a:pt x="4587670" y="1838395"/>
                  </a:lnTo>
                  <a:lnTo>
                    <a:pt x="4592692" y="1784580"/>
                  </a:lnTo>
                  <a:lnTo>
                    <a:pt x="4597399" y="1730635"/>
                  </a:lnTo>
                  <a:lnTo>
                    <a:pt x="4601790" y="1676563"/>
                  </a:lnTo>
                  <a:lnTo>
                    <a:pt x="4605863" y="1622365"/>
                  </a:lnTo>
                  <a:lnTo>
                    <a:pt x="4609618" y="1568042"/>
                  </a:lnTo>
                  <a:lnTo>
                    <a:pt x="4613053" y="1513598"/>
                  </a:lnTo>
                  <a:lnTo>
                    <a:pt x="4616166" y="1459032"/>
                  </a:lnTo>
                  <a:lnTo>
                    <a:pt x="4618958" y="1404348"/>
                  </a:lnTo>
                  <a:lnTo>
                    <a:pt x="4621425" y="1349546"/>
                  </a:lnTo>
                  <a:lnTo>
                    <a:pt x="4623568" y="1294628"/>
                  </a:lnTo>
                  <a:lnTo>
                    <a:pt x="4625385" y="1239597"/>
                  </a:lnTo>
                  <a:lnTo>
                    <a:pt x="4626874" y="1184453"/>
                  </a:lnTo>
                  <a:lnTo>
                    <a:pt x="4628034" y="1129198"/>
                  </a:lnTo>
                  <a:lnTo>
                    <a:pt x="4628865" y="1073834"/>
                  </a:lnTo>
                  <a:lnTo>
                    <a:pt x="4629364" y="1018363"/>
                  </a:lnTo>
                  <a:lnTo>
                    <a:pt x="4629531" y="962787"/>
                  </a:lnTo>
                  <a:lnTo>
                    <a:pt x="4629395" y="912510"/>
                  </a:lnTo>
                  <a:lnTo>
                    <a:pt x="4628987" y="862320"/>
                  </a:lnTo>
                  <a:lnTo>
                    <a:pt x="4628310" y="812217"/>
                  </a:lnTo>
                  <a:lnTo>
                    <a:pt x="4627362" y="762203"/>
                  </a:lnTo>
                  <a:lnTo>
                    <a:pt x="4626146" y="712277"/>
                  </a:lnTo>
                  <a:lnTo>
                    <a:pt x="4624662" y="662441"/>
                  </a:lnTo>
                  <a:lnTo>
                    <a:pt x="4622911" y="612695"/>
                  </a:lnTo>
                  <a:lnTo>
                    <a:pt x="4620893" y="563041"/>
                  </a:lnTo>
                  <a:lnTo>
                    <a:pt x="4618610" y="513479"/>
                  </a:lnTo>
                  <a:lnTo>
                    <a:pt x="4616062" y="464010"/>
                  </a:lnTo>
                  <a:lnTo>
                    <a:pt x="4613251" y="414635"/>
                  </a:lnTo>
                  <a:lnTo>
                    <a:pt x="4610176" y="365354"/>
                  </a:lnTo>
                  <a:lnTo>
                    <a:pt x="4606840" y="316169"/>
                  </a:lnTo>
                  <a:lnTo>
                    <a:pt x="4603242" y="267080"/>
                  </a:lnTo>
                  <a:lnTo>
                    <a:pt x="4577842" y="0"/>
                  </a:lnTo>
                  <a:close/>
                </a:path>
              </a:pathLst>
            </a:custGeom>
            <a:solidFill>
              <a:srgbClr val="FFFFFF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0" y="57"/>
              <a:ext cx="4518131" cy="685787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77800" y="258190"/>
            <a:ext cx="8807450" cy="6097270"/>
            <a:chOff x="177800" y="258190"/>
            <a:chExt cx="8807450" cy="6097270"/>
          </a:xfrm>
        </p:grpSpPr>
        <p:sp>
          <p:nvSpPr>
            <p:cNvPr id="3" name="object 3"/>
            <p:cNvSpPr/>
            <p:nvPr/>
          </p:nvSpPr>
          <p:spPr>
            <a:xfrm>
              <a:off x="177800" y="258203"/>
              <a:ext cx="8807450" cy="6097270"/>
            </a:xfrm>
            <a:custGeom>
              <a:avLst/>
              <a:gdLst/>
              <a:ahLst/>
              <a:cxnLst/>
              <a:rect l="l" t="t" r="r" b="b"/>
              <a:pathLst>
                <a:path w="8807450" h="6097270">
                  <a:moveTo>
                    <a:pt x="8756269" y="56502"/>
                  </a:moveTo>
                  <a:lnTo>
                    <a:pt x="8750681" y="50800"/>
                  </a:lnTo>
                  <a:lnTo>
                    <a:pt x="56489" y="50800"/>
                  </a:lnTo>
                  <a:lnTo>
                    <a:pt x="50800" y="56502"/>
                  </a:lnTo>
                  <a:lnTo>
                    <a:pt x="50800" y="6040755"/>
                  </a:lnTo>
                  <a:lnTo>
                    <a:pt x="56489" y="6046432"/>
                  </a:lnTo>
                  <a:lnTo>
                    <a:pt x="8750681" y="6046432"/>
                  </a:lnTo>
                  <a:lnTo>
                    <a:pt x="8756269" y="6040755"/>
                  </a:lnTo>
                  <a:lnTo>
                    <a:pt x="8756269" y="5970232"/>
                  </a:lnTo>
                  <a:lnTo>
                    <a:pt x="8756269" y="126987"/>
                  </a:lnTo>
                  <a:lnTo>
                    <a:pt x="8756269" y="56502"/>
                  </a:lnTo>
                  <a:close/>
                </a:path>
                <a:path w="8807450" h="6097270">
                  <a:moveTo>
                    <a:pt x="8807069" y="63500"/>
                  </a:moveTo>
                  <a:lnTo>
                    <a:pt x="8802065" y="38785"/>
                  </a:lnTo>
                  <a:lnTo>
                    <a:pt x="8793035" y="25400"/>
                  </a:lnTo>
                  <a:lnTo>
                    <a:pt x="8788463" y="18605"/>
                  </a:lnTo>
                  <a:lnTo>
                    <a:pt x="8781669" y="14033"/>
                  </a:lnTo>
                  <a:lnTo>
                    <a:pt x="8781669" y="63500"/>
                  </a:lnTo>
                  <a:lnTo>
                    <a:pt x="8781669" y="6033732"/>
                  </a:lnTo>
                  <a:lnTo>
                    <a:pt x="8778672" y="6048565"/>
                  </a:lnTo>
                  <a:lnTo>
                    <a:pt x="8770518" y="6060681"/>
                  </a:lnTo>
                  <a:lnTo>
                    <a:pt x="8758415" y="6068847"/>
                  </a:lnTo>
                  <a:lnTo>
                    <a:pt x="8743569" y="6071832"/>
                  </a:lnTo>
                  <a:lnTo>
                    <a:pt x="63500" y="6071832"/>
                  </a:lnTo>
                  <a:lnTo>
                    <a:pt x="48666" y="6068847"/>
                  </a:lnTo>
                  <a:lnTo>
                    <a:pt x="36550" y="6060681"/>
                  </a:lnTo>
                  <a:lnTo>
                    <a:pt x="28384" y="6048565"/>
                  </a:lnTo>
                  <a:lnTo>
                    <a:pt x="25400" y="6033732"/>
                  </a:lnTo>
                  <a:lnTo>
                    <a:pt x="25400" y="63500"/>
                  </a:lnTo>
                  <a:lnTo>
                    <a:pt x="28384" y="48704"/>
                  </a:lnTo>
                  <a:lnTo>
                    <a:pt x="36550" y="36588"/>
                  </a:lnTo>
                  <a:lnTo>
                    <a:pt x="48666" y="28397"/>
                  </a:lnTo>
                  <a:lnTo>
                    <a:pt x="63500" y="25400"/>
                  </a:lnTo>
                  <a:lnTo>
                    <a:pt x="8743569" y="25400"/>
                  </a:lnTo>
                  <a:lnTo>
                    <a:pt x="8758415" y="28397"/>
                  </a:lnTo>
                  <a:lnTo>
                    <a:pt x="8770518" y="36588"/>
                  </a:lnTo>
                  <a:lnTo>
                    <a:pt x="8778672" y="48704"/>
                  </a:lnTo>
                  <a:lnTo>
                    <a:pt x="8781669" y="63500"/>
                  </a:lnTo>
                  <a:lnTo>
                    <a:pt x="8781669" y="14033"/>
                  </a:lnTo>
                  <a:lnTo>
                    <a:pt x="8768270" y="4991"/>
                  </a:lnTo>
                  <a:lnTo>
                    <a:pt x="8743569" y="0"/>
                  </a:lnTo>
                  <a:lnTo>
                    <a:pt x="63500" y="0"/>
                  </a:lnTo>
                  <a:lnTo>
                    <a:pt x="38773" y="4991"/>
                  </a:lnTo>
                  <a:lnTo>
                    <a:pt x="18592" y="18605"/>
                  </a:lnTo>
                  <a:lnTo>
                    <a:pt x="4978" y="38785"/>
                  </a:lnTo>
                  <a:lnTo>
                    <a:pt x="0" y="63500"/>
                  </a:lnTo>
                  <a:lnTo>
                    <a:pt x="0" y="6033732"/>
                  </a:lnTo>
                  <a:lnTo>
                    <a:pt x="4978" y="6058459"/>
                  </a:lnTo>
                  <a:lnTo>
                    <a:pt x="18592" y="6078639"/>
                  </a:lnTo>
                  <a:lnTo>
                    <a:pt x="38773" y="6092253"/>
                  </a:lnTo>
                  <a:lnTo>
                    <a:pt x="63500" y="6097232"/>
                  </a:lnTo>
                  <a:lnTo>
                    <a:pt x="8743569" y="6097232"/>
                  </a:lnTo>
                  <a:lnTo>
                    <a:pt x="8768270" y="6092253"/>
                  </a:lnTo>
                  <a:lnTo>
                    <a:pt x="8788463" y="6078639"/>
                  </a:lnTo>
                  <a:lnTo>
                    <a:pt x="8793048" y="6071832"/>
                  </a:lnTo>
                  <a:lnTo>
                    <a:pt x="8802065" y="6058459"/>
                  </a:lnTo>
                  <a:lnTo>
                    <a:pt x="8807069" y="6033732"/>
                  </a:lnTo>
                  <a:lnTo>
                    <a:pt x="8807069" y="63500"/>
                  </a:lnTo>
                  <a:close/>
                </a:path>
              </a:pathLst>
            </a:custGeom>
            <a:solidFill>
              <a:srgbClr val="4040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59765" y="304800"/>
              <a:ext cx="8661654" cy="59436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76200" y="6418275"/>
            <a:ext cx="9144000" cy="23596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450" b="1" spc="-5" dirty="0" smtClean="0">
                <a:latin typeface="Arial"/>
                <a:cs typeface="Arial"/>
              </a:rPr>
              <a:t>7 Combat Support Training Bases – 10,000 recruits at any given time – more than 90,000 people yearly</a:t>
            </a:r>
            <a:endParaRPr sz="1450" b="1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266180"/>
            <a:chOff x="0" y="0"/>
            <a:chExt cx="9144000" cy="626618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9142095" cy="6266180"/>
            </a:xfrm>
            <a:custGeom>
              <a:avLst/>
              <a:gdLst/>
              <a:ahLst/>
              <a:cxnLst/>
              <a:rect l="l" t="t" r="r" b="b"/>
              <a:pathLst>
                <a:path w="9142095" h="6266180">
                  <a:moveTo>
                    <a:pt x="9141714" y="0"/>
                  </a:moveTo>
                  <a:lnTo>
                    <a:pt x="0" y="0"/>
                  </a:lnTo>
                  <a:lnTo>
                    <a:pt x="0" y="5059553"/>
                  </a:lnTo>
                  <a:lnTo>
                    <a:pt x="43039" y="5085118"/>
                  </a:lnTo>
                  <a:lnTo>
                    <a:pt x="83581" y="5108700"/>
                  </a:lnTo>
                  <a:lnTo>
                    <a:pt x="124324" y="5132074"/>
                  </a:lnTo>
                  <a:lnTo>
                    <a:pt x="165269" y="5155241"/>
                  </a:lnTo>
                  <a:lnTo>
                    <a:pt x="206413" y="5178198"/>
                  </a:lnTo>
                  <a:lnTo>
                    <a:pt x="247755" y="5200945"/>
                  </a:lnTo>
                  <a:lnTo>
                    <a:pt x="289294" y="5223482"/>
                  </a:lnTo>
                  <a:lnTo>
                    <a:pt x="331030" y="5245807"/>
                  </a:lnTo>
                  <a:lnTo>
                    <a:pt x="372959" y="5267918"/>
                  </a:lnTo>
                  <a:lnTo>
                    <a:pt x="415082" y="5289816"/>
                  </a:lnTo>
                  <a:lnTo>
                    <a:pt x="457398" y="5311499"/>
                  </a:lnTo>
                  <a:lnTo>
                    <a:pt x="499904" y="5332966"/>
                  </a:lnTo>
                  <a:lnTo>
                    <a:pt x="542600" y="5354216"/>
                  </a:lnTo>
                  <a:lnTo>
                    <a:pt x="585484" y="5375249"/>
                  </a:lnTo>
                  <a:lnTo>
                    <a:pt x="628556" y="5396063"/>
                  </a:lnTo>
                  <a:lnTo>
                    <a:pt x="671813" y="5416657"/>
                  </a:lnTo>
                  <a:lnTo>
                    <a:pt x="715255" y="5437030"/>
                  </a:lnTo>
                  <a:lnTo>
                    <a:pt x="758881" y="5457182"/>
                  </a:lnTo>
                  <a:lnTo>
                    <a:pt x="802689" y="5477111"/>
                  </a:lnTo>
                  <a:lnTo>
                    <a:pt x="846678" y="5496816"/>
                  </a:lnTo>
                  <a:lnTo>
                    <a:pt x="890848" y="5516296"/>
                  </a:lnTo>
                  <a:lnTo>
                    <a:pt x="935195" y="5535551"/>
                  </a:lnTo>
                  <a:lnTo>
                    <a:pt x="979720" y="5554580"/>
                  </a:lnTo>
                  <a:lnTo>
                    <a:pt x="1024421" y="5573381"/>
                  </a:lnTo>
                  <a:lnTo>
                    <a:pt x="1069298" y="5591953"/>
                  </a:lnTo>
                  <a:lnTo>
                    <a:pt x="1114347" y="5610296"/>
                  </a:lnTo>
                  <a:lnTo>
                    <a:pt x="1159570" y="5628409"/>
                  </a:lnTo>
                  <a:lnTo>
                    <a:pt x="1204963" y="5646290"/>
                  </a:lnTo>
                  <a:lnTo>
                    <a:pt x="1250527" y="5663938"/>
                  </a:lnTo>
                  <a:lnTo>
                    <a:pt x="1296259" y="5681353"/>
                  </a:lnTo>
                  <a:lnTo>
                    <a:pt x="1342159" y="5698534"/>
                  </a:lnTo>
                  <a:lnTo>
                    <a:pt x="1388225" y="5715479"/>
                  </a:lnTo>
                  <a:lnTo>
                    <a:pt x="1434456" y="5732188"/>
                  </a:lnTo>
                  <a:lnTo>
                    <a:pt x="1480852" y="5748660"/>
                  </a:lnTo>
                  <a:lnTo>
                    <a:pt x="1527409" y="5764893"/>
                  </a:lnTo>
                  <a:lnTo>
                    <a:pt x="1574128" y="5780887"/>
                  </a:lnTo>
                  <a:lnTo>
                    <a:pt x="1621008" y="5796641"/>
                  </a:lnTo>
                  <a:lnTo>
                    <a:pt x="1668046" y="5812154"/>
                  </a:lnTo>
                  <a:lnTo>
                    <a:pt x="1715242" y="5827424"/>
                  </a:lnTo>
                  <a:lnTo>
                    <a:pt x="1762595" y="5842452"/>
                  </a:lnTo>
                  <a:lnTo>
                    <a:pt x="1810102" y="5857235"/>
                  </a:lnTo>
                  <a:lnTo>
                    <a:pt x="1857764" y="5871773"/>
                  </a:lnTo>
                  <a:lnTo>
                    <a:pt x="1905579" y="5886065"/>
                  </a:lnTo>
                  <a:lnTo>
                    <a:pt x="1953545" y="5900109"/>
                  </a:lnTo>
                  <a:lnTo>
                    <a:pt x="2001661" y="5913906"/>
                  </a:lnTo>
                  <a:lnTo>
                    <a:pt x="2049927" y="5927454"/>
                  </a:lnTo>
                  <a:lnTo>
                    <a:pt x="2098341" y="5940752"/>
                  </a:lnTo>
                  <a:lnTo>
                    <a:pt x="2146901" y="5953798"/>
                  </a:lnTo>
                  <a:lnTo>
                    <a:pt x="2195606" y="5966593"/>
                  </a:lnTo>
                  <a:lnTo>
                    <a:pt x="2244456" y="5979135"/>
                  </a:lnTo>
                  <a:lnTo>
                    <a:pt x="2293449" y="5991423"/>
                  </a:lnTo>
                  <a:lnTo>
                    <a:pt x="2342583" y="6003456"/>
                  </a:lnTo>
                  <a:lnTo>
                    <a:pt x="2391858" y="6015233"/>
                  </a:lnTo>
                  <a:lnTo>
                    <a:pt x="2441272" y="6026753"/>
                  </a:lnTo>
                  <a:lnTo>
                    <a:pt x="2490825" y="6038015"/>
                  </a:lnTo>
                  <a:lnTo>
                    <a:pt x="2540514" y="6049019"/>
                  </a:lnTo>
                  <a:lnTo>
                    <a:pt x="2590338" y="6059763"/>
                  </a:lnTo>
                  <a:lnTo>
                    <a:pt x="2640297" y="6070246"/>
                  </a:lnTo>
                  <a:lnTo>
                    <a:pt x="2690390" y="6080467"/>
                  </a:lnTo>
                  <a:lnTo>
                    <a:pt x="2740614" y="6090426"/>
                  </a:lnTo>
                  <a:lnTo>
                    <a:pt x="2790968" y="6100121"/>
                  </a:lnTo>
                  <a:lnTo>
                    <a:pt x="2841453" y="6109551"/>
                  </a:lnTo>
                  <a:lnTo>
                    <a:pt x="2892065" y="6118716"/>
                  </a:lnTo>
                  <a:lnTo>
                    <a:pt x="2942804" y="6127614"/>
                  </a:lnTo>
                  <a:lnTo>
                    <a:pt x="2993669" y="6136245"/>
                  </a:lnTo>
                  <a:lnTo>
                    <a:pt x="3044659" y="6144607"/>
                  </a:lnTo>
                  <a:lnTo>
                    <a:pt x="3095772" y="6152699"/>
                  </a:lnTo>
                  <a:lnTo>
                    <a:pt x="3147007" y="6160521"/>
                  </a:lnTo>
                  <a:lnTo>
                    <a:pt x="3198363" y="6168071"/>
                  </a:lnTo>
                  <a:lnTo>
                    <a:pt x="3249838" y="6175349"/>
                  </a:lnTo>
                  <a:lnTo>
                    <a:pt x="3301432" y="6182354"/>
                  </a:lnTo>
                  <a:lnTo>
                    <a:pt x="3353143" y="6189084"/>
                  </a:lnTo>
                  <a:lnTo>
                    <a:pt x="3404970" y="6195538"/>
                  </a:lnTo>
                  <a:lnTo>
                    <a:pt x="3456911" y="6201717"/>
                  </a:lnTo>
                  <a:lnTo>
                    <a:pt x="3508966" y="6207617"/>
                  </a:lnTo>
                  <a:lnTo>
                    <a:pt x="3561134" y="6213240"/>
                  </a:lnTo>
                  <a:lnTo>
                    <a:pt x="3613412" y="6218583"/>
                  </a:lnTo>
                  <a:lnTo>
                    <a:pt x="3665800" y="6223646"/>
                  </a:lnTo>
                  <a:lnTo>
                    <a:pt x="3718296" y="6228428"/>
                  </a:lnTo>
                  <a:lnTo>
                    <a:pt x="3770900" y="6232927"/>
                  </a:lnTo>
                  <a:lnTo>
                    <a:pt x="3823610" y="6237144"/>
                  </a:lnTo>
                  <a:lnTo>
                    <a:pt x="3876425" y="6241076"/>
                  </a:lnTo>
                  <a:lnTo>
                    <a:pt x="3929343" y="6244723"/>
                  </a:lnTo>
                  <a:lnTo>
                    <a:pt x="3982364" y="6248084"/>
                  </a:lnTo>
                  <a:lnTo>
                    <a:pt x="4035486" y="6251157"/>
                  </a:lnTo>
                  <a:lnTo>
                    <a:pt x="4088708" y="6253943"/>
                  </a:lnTo>
                  <a:lnTo>
                    <a:pt x="4142029" y="6256439"/>
                  </a:lnTo>
                  <a:lnTo>
                    <a:pt x="4195447" y="6258646"/>
                  </a:lnTo>
                  <a:lnTo>
                    <a:pt x="4248961" y="6260561"/>
                  </a:lnTo>
                  <a:lnTo>
                    <a:pt x="4302571" y="6262184"/>
                  </a:lnTo>
                  <a:lnTo>
                    <a:pt x="4356274" y="6263515"/>
                  </a:lnTo>
                  <a:lnTo>
                    <a:pt x="4410069" y="6264551"/>
                  </a:lnTo>
                  <a:lnTo>
                    <a:pt x="4463956" y="6265293"/>
                  </a:lnTo>
                  <a:lnTo>
                    <a:pt x="4517934" y="6265739"/>
                  </a:lnTo>
                  <a:lnTo>
                    <a:pt x="4572000" y="6265887"/>
                  </a:lnTo>
                  <a:lnTo>
                    <a:pt x="4626065" y="6265739"/>
                  </a:lnTo>
                  <a:lnTo>
                    <a:pt x="4680043" y="6265293"/>
                  </a:lnTo>
                  <a:lnTo>
                    <a:pt x="4733930" y="6264551"/>
                  </a:lnTo>
                  <a:lnTo>
                    <a:pt x="4787725" y="6263515"/>
                  </a:lnTo>
                  <a:lnTo>
                    <a:pt x="4841428" y="6262184"/>
                  </a:lnTo>
                  <a:lnTo>
                    <a:pt x="4895038" y="6260561"/>
                  </a:lnTo>
                  <a:lnTo>
                    <a:pt x="4948552" y="6258646"/>
                  </a:lnTo>
                  <a:lnTo>
                    <a:pt x="5001970" y="6256439"/>
                  </a:lnTo>
                  <a:lnTo>
                    <a:pt x="5055291" y="6253943"/>
                  </a:lnTo>
                  <a:lnTo>
                    <a:pt x="5108513" y="6251157"/>
                  </a:lnTo>
                  <a:lnTo>
                    <a:pt x="5161635" y="6248084"/>
                  </a:lnTo>
                  <a:lnTo>
                    <a:pt x="5214656" y="6244723"/>
                  </a:lnTo>
                  <a:lnTo>
                    <a:pt x="5267574" y="6241076"/>
                  </a:lnTo>
                  <a:lnTo>
                    <a:pt x="5320389" y="6237144"/>
                  </a:lnTo>
                  <a:lnTo>
                    <a:pt x="5373099" y="6232927"/>
                  </a:lnTo>
                  <a:lnTo>
                    <a:pt x="5425703" y="6228428"/>
                  </a:lnTo>
                  <a:lnTo>
                    <a:pt x="5478199" y="6223646"/>
                  </a:lnTo>
                  <a:lnTo>
                    <a:pt x="5530587" y="6218583"/>
                  </a:lnTo>
                  <a:lnTo>
                    <a:pt x="5582866" y="6213240"/>
                  </a:lnTo>
                  <a:lnTo>
                    <a:pt x="5635033" y="6207617"/>
                  </a:lnTo>
                  <a:lnTo>
                    <a:pt x="5687088" y="6201717"/>
                  </a:lnTo>
                  <a:lnTo>
                    <a:pt x="5739030" y="6195538"/>
                  </a:lnTo>
                  <a:lnTo>
                    <a:pt x="5790857" y="6189084"/>
                  </a:lnTo>
                  <a:lnTo>
                    <a:pt x="5842568" y="6182354"/>
                  </a:lnTo>
                  <a:lnTo>
                    <a:pt x="5894161" y="6175349"/>
                  </a:lnTo>
                  <a:lnTo>
                    <a:pt x="5945637" y="6168071"/>
                  </a:lnTo>
                  <a:lnTo>
                    <a:pt x="5996993" y="6160521"/>
                  </a:lnTo>
                  <a:lnTo>
                    <a:pt x="6048228" y="6152699"/>
                  </a:lnTo>
                  <a:lnTo>
                    <a:pt x="6099341" y="6144607"/>
                  </a:lnTo>
                  <a:lnTo>
                    <a:pt x="6150331" y="6136245"/>
                  </a:lnTo>
                  <a:lnTo>
                    <a:pt x="6201196" y="6127614"/>
                  </a:lnTo>
                  <a:lnTo>
                    <a:pt x="6251935" y="6118716"/>
                  </a:lnTo>
                  <a:lnTo>
                    <a:pt x="6302548" y="6109551"/>
                  </a:lnTo>
                  <a:lnTo>
                    <a:pt x="6353032" y="6100121"/>
                  </a:lnTo>
                  <a:lnTo>
                    <a:pt x="6403387" y="6090426"/>
                  </a:lnTo>
                  <a:lnTo>
                    <a:pt x="6453611" y="6080467"/>
                  </a:lnTo>
                  <a:lnTo>
                    <a:pt x="6503704" y="6070246"/>
                  </a:lnTo>
                  <a:lnTo>
                    <a:pt x="6553663" y="6059763"/>
                  </a:lnTo>
                  <a:lnTo>
                    <a:pt x="6603488" y="6049019"/>
                  </a:lnTo>
                  <a:lnTo>
                    <a:pt x="6653177" y="6038015"/>
                  </a:lnTo>
                  <a:lnTo>
                    <a:pt x="6702729" y="6026753"/>
                  </a:lnTo>
                  <a:lnTo>
                    <a:pt x="6752144" y="6015233"/>
                  </a:lnTo>
                  <a:lnTo>
                    <a:pt x="6801419" y="6003456"/>
                  </a:lnTo>
                  <a:lnTo>
                    <a:pt x="6850554" y="5991423"/>
                  </a:lnTo>
                  <a:lnTo>
                    <a:pt x="6899547" y="5979135"/>
                  </a:lnTo>
                  <a:lnTo>
                    <a:pt x="6948397" y="5966593"/>
                  </a:lnTo>
                  <a:lnTo>
                    <a:pt x="6997102" y="5953798"/>
                  </a:lnTo>
                  <a:lnTo>
                    <a:pt x="7045663" y="5940752"/>
                  </a:lnTo>
                  <a:lnTo>
                    <a:pt x="7094077" y="5927454"/>
                  </a:lnTo>
                  <a:lnTo>
                    <a:pt x="7142342" y="5913906"/>
                  </a:lnTo>
                  <a:lnTo>
                    <a:pt x="7190459" y="5900109"/>
                  </a:lnTo>
                  <a:lnTo>
                    <a:pt x="7238426" y="5886065"/>
                  </a:lnTo>
                  <a:lnTo>
                    <a:pt x="7286241" y="5871773"/>
                  </a:lnTo>
                  <a:lnTo>
                    <a:pt x="7333903" y="5857235"/>
                  </a:lnTo>
                  <a:lnTo>
                    <a:pt x="7381411" y="5842452"/>
                  </a:lnTo>
                  <a:lnTo>
                    <a:pt x="7428764" y="5827424"/>
                  </a:lnTo>
                  <a:lnTo>
                    <a:pt x="7475960" y="5812154"/>
                  </a:lnTo>
                  <a:lnTo>
                    <a:pt x="7522999" y="5796641"/>
                  </a:lnTo>
                  <a:lnTo>
                    <a:pt x="7569879" y="5780887"/>
                  </a:lnTo>
                  <a:lnTo>
                    <a:pt x="7616598" y="5764893"/>
                  </a:lnTo>
                  <a:lnTo>
                    <a:pt x="7663156" y="5748660"/>
                  </a:lnTo>
                  <a:lnTo>
                    <a:pt x="7709552" y="5732188"/>
                  </a:lnTo>
                  <a:lnTo>
                    <a:pt x="7755784" y="5715479"/>
                  </a:lnTo>
                  <a:lnTo>
                    <a:pt x="7801850" y="5698534"/>
                  </a:lnTo>
                  <a:lnTo>
                    <a:pt x="7847751" y="5681353"/>
                  </a:lnTo>
                  <a:lnTo>
                    <a:pt x="7893484" y="5663938"/>
                  </a:lnTo>
                  <a:lnTo>
                    <a:pt x="7939048" y="5646290"/>
                  </a:lnTo>
                  <a:lnTo>
                    <a:pt x="7984442" y="5628409"/>
                  </a:lnTo>
                  <a:lnTo>
                    <a:pt x="8029665" y="5610296"/>
                  </a:lnTo>
                  <a:lnTo>
                    <a:pt x="8074715" y="5591953"/>
                  </a:lnTo>
                  <a:lnTo>
                    <a:pt x="8119592" y="5573381"/>
                  </a:lnTo>
                  <a:lnTo>
                    <a:pt x="8164293" y="5554580"/>
                  </a:lnTo>
                  <a:lnTo>
                    <a:pt x="8208819" y="5535551"/>
                  </a:lnTo>
                  <a:lnTo>
                    <a:pt x="8253167" y="5516296"/>
                  </a:lnTo>
                  <a:lnTo>
                    <a:pt x="8297337" y="5496816"/>
                  </a:lnTo>
                  <a:lnTo>
                    <a:pt x="8341327" y="5477111"/>
                  </a:lnTo>
                  <a:lnTo>
                    <a:pt x="8385136" y="5457182"/>
                  </a:lnTo>
                  <a:lnTo>
                    <a:pt x="8428762" y="5437030"/>
                  </a:lnTo>
                  <a:lnTo>
                    <a:pt x="8472205" y="5416657"/>
                  </a:lnTo>
                  <a:lnTo>
                    <a:pt x="8515464" y="5396063"/>
                  </a:lnTo>
                  <a:lnTo>
                    <a:pt x="8558536" y="5375249"/>
                  </a:lnTo>
                  <a:lnTo>
                    <a:pt x="8601421" y="5354216"/>
                  </a:lnTo>
                  <a:lnTo>
                    <a:pt x="8644118" y="5332966"/>
                  </a:lnTo>
                  <a:lnTo>
                    <a:pt x="8686625" y="5311499"/>
                  </a:lnTo>
                  <a:lnTo>
                    <a:pt x="8728941" y="5289816"/>
                  </a:lnTo>
                  <a:lnTo>
                    <a:pt x="8771065" y="5267918"/>
                  </a:lnTo>
                  <a:lnTo>
                    <a:pt x="8812995" y="5245807"/>
                  </a:lnTo>
                  <a:lnTo>
                    <a:pt x="8854731" y="5223482"/>
                  </a:lnTo>
                  <a:lnTo>
                    <a:pt x="8896272" y="5200945"/>
                  </a:lnTo>
                  <a:lnTo>
                    <a:pt x="8937615" y="5178198"/>
                  </a:lnTo>
                  <a:lnTo>
                    <a:pt x="8978760" y="5155241"/>
                  </a:lnTo>
                  <a:lnTo>
                    <a:pt x="9019705" y="5132074"/>
                  </a:lnTo>
                  <a:lnTo>
                    <a:pt x="9060450" y="5108700"/>
                  </a:lnTo>
                  <a:lnTo>
                    <a:pt x="9100993" y="5085118"/>
                  </a:lnTo>
                  <a:lnTo>
                    <a:pt x="9141714" y="5061077"/>
                  </a:lnTo>
                  <a:lnTo>
                    <a:pt x="9141714" y="0"/>
                  </a:lnTo>
                  <a:close/>
                </a:path>
              </a:pathLst>
            </a:custGeom>
            <a:solidFill>
              <a:srgbClr val="D9D9D9">
                <a:alpha val="6195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9" y="0"/>
              <a:ext cx="9143980" cy="600384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1219200" y="6400800"/>
            <a:ext cx="7086600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600" b="1" dirty="0" smtClean="0">
                <a:latin typeface="Arial"/>
                <a:cs typeface="Arial"/>
              </a:rPr>
              <a:t>More than 250,000 sq of built space, in an area of about 618 acres.</a:t>
            </a:r>
            <a:endParaRPr sz="1600" b="1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1000" y="4427931"/>
            <a:ext cx="8382000" cy="124328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ts val="3190"/>
              </a:lnSpc>
              <a:spcBef>
                <a:spcPts val="95"/>
              </a:spcBef>
            </a:pPr>
            <a:r>
              <a:rPr lang="en-US" sz="2800" spc="-5" dirty="0" smtClean="0">
                <a:latin typeface="Arial"/>
                <a:cs typeface="Arial"/>
              </a:rPr>
              <a:t>The </a:t>
            </a:r>
            <a:r>
              <a:rPr lang="en-US" sz="2800" spc="-5" dirty="0" smtClean="0">
                <a:latin typeface="Arial"/>
                <a:cs typeface="Arial"/>
              </a:rPr>
              <a:t>C4I Corps (or Teleprocessing Corps) Center is</a:t>
            </a:r>
            <a:r>
              <a:rPr lang="en-US" sz="2800" spc="-5" dirty="0" smtClean="0">
                <a:latin typeface="Arial"/>
                <a:cs typeface="Arial"/>
              </a:rPr>
              <a:t> </a:t>
            </a:r>
            <a:r>
              <a:rPr lang="en-US" sz="2800" spc="-5" dirty="0" smtClean="0">
                <a:latin typeface="Arial"/>
                <a:cs typeface="Arial"/>
              </a:rPr>
              <a:t>based in </a:t>
            </a:r>
            <a:r>
              <a:rPr lang="en-US" sz="2800" spc="-5" dirty="0" err="1" smtClean="0">
                <a:latin typeface="Arial"/>
                <a:cs typeface="Arial"/>
              </a:rPr>
              <a:t>Be’er</a:t>
            </a:r>
            <a:r>
              <a:rPr lang="en-US" sz="2800" spc="-5" dirty="0" smtClean="0">
                <a:latin typeface="Arial"/>
                <a:cs typeface="Arial"/>
              </a:rPr>
              <a:t> </a:t>
            </a:r>
            <a:r>
              <a:rPr lang="en-US" sz="2800" spc="-5" dirty="0" err="1" smtClean="0">
                <a:latin typeface="Arial"/>
                <a:cs typeface="Arial"/>
              </a:rPr>
              <a:t>Sheva</a:t>
            </a:r>
            <a:r>
              <a:rPr lang="en-US" sz="2800" spc="-5" dirty="0" smtClean="0">
                <a:latin typeface="Arial"/>
                <a:cs typeface="Arial"/>
              </a:rPr>
              <a:t>, it holds 6,000 recruits, </a:t>
            </a:r>
            <a:r>
              <a:rPr lang="en-US" sz="2800" spc="-5" dirty="0" smtClean="0">
                <a:latin typeface="Arial"/>
                <a:cs typeface="Arial"/>
              </a:rPr>
              <a:t>of them </a:t>
            </a:r>
            <a:r>
              <a:rPr lang="en-US" sz="2800" spc="-5" dirty="0" smtClean="0">
                <a:latin typeface="Arial"/>
                <a:cs typeface="Arial"/>
              </a:rPr>
              <a:t>1,500 </a:t>
            </a:r>
            <a:r>
              <a:rPr lang="en-US" sz="2800" spc="-5" dirty="0" smtClean="0">
                <a:latin typeface="Arial"/>
                <a:cs typeface="Arial"/>
              </a:rPr>
              <a:t>are permanent </a:t>
            </a:r>
            <a:r>
              <a:rPr lang="en-US" sz="2800" spc="-5" dirty="0" smtClean="0">
                <a:latin typeface="Arial"/>
                <a:cs typeface="Arial"/>
              </a:rPr>
              <a:t>army </a:t>
            </a:r>
            <a:r>
              <a:rPr lang="en-US" sz="2800" spc="-5" dirty="0" smtClean="0">
                <a:latin typeface="Arial"/>
                <a:cs typeface="Arial"/>
              </a:rPr>
              <a:t>personnel</a:t>
            </a:r>
            <a:endParaRPr sz="2800" dirty="0">
              <a:latin typeface="Trebuchet MS"/>
              <a:cs typeface="Trebuchet M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9" y="0"/>
            <a:ext cx="9143980" cy="423951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56057" y="5816689"/>
            <a:ext cx="2915743" cy="979755"/>
          </a:xfrm>
          <a:prstGeom prst="rect">
            <a:avLst/>
          </a:prstGeom>
          <a:ln w="9525">
            <a:solidFill>
              <a:srgbClr val="BEBEBE"/>
            </a:solidFill>
          </a:ln>
        </p:spPr>
        <p:txBody>
          <a:bodyPr vert="horz" wrap="square" lIns="0" tIns="40640" rIns="0" bIns="0" rtlCol="0">
            <a:spAutoFit/>
          </a:bodyPr>
          <a:lstStyle/>
          <a:p>
            <a:pPr marR="81915">
              <a:lnSpc>
                <a:spcPct val="100000"/>
              </a:lnSpc>
              <a:spcBef>
                <a:spcPts val="320"/>
              </a:spcBef>
            </a:pPr>
            <a:r>
              <a:rPr lang="en-US" sz="1400" dirty="0" smtClean="0">
                <a:latin typeface="Arial"/>
                <a:cs typeface="Arial"/>
              </a:rPr>
              <a:t>2019</a:t>
            </a:r>
          </a:p>
          <a:p>
            <a:pPr marR="81915">
              <a:lnSpc>
                <a:spcPct val="100000"/>
              </a:lnSpc>
              <a:spcBef>
                <a:spcPts val="320"/>
              </a:spcBef>
            </a:pPr>
            <a:r>
              <a:rPr lang="en-US" sz="1400" dirty="0" smtClean="0">
                <a:latin typeface="Arial"/>
                <a:cs typeface="Arial"/>
              </a:rPr>
              <a:t>As we speak, works have begun</a:t>
            </a:r>
            <a:endParaRPr lang="en-US" sz="1400" dirty="0">
              <a:latin typeface="Arial"/>
              <a:cs typeface="Arial"/>
            </a:endParaRPr>
          </a:p>
          <a:p>
            <a:pPr marR="81915">
              <a:lnSpc>
                <a:spcPct val="100000"/>
              </a:lnSpc>
              <a:spcBef>
                <a:spcPts val="320"/>
              </a:spcBef>
            </a:pPr>
            <a:r>
              <a:rPr lang="en-US" sz="1400" dirty="0" smtClean="0">
                <a:latin typeface="Arial"/>
                <a:cs typeface="Arial"/>
              </a:rPr>
              <a:t>a</a:t>
            </a:r>
            <a:r>
              <a:rPr lang="en-US" sz="1400" dirty="0" smtClean="0">
                <a:latin typeface="Arial"/>
                <a:cs typeface="Arial"/>
              </a:rPr>
              <a:t>nd are expected </a:t>
            </a:r>
            <a:r>
              <a:rPr lang="en-US" sz="1400" dirty="0">
                <a:latin typeface="Arial"/>
                <a:cs typeface="Arial"/>
              </a:rPr>
              <a:t>to </a:t>
            </a:r>
            <a:r>
              <a:rPr lang="en-US" sz="1400" dirty="0" smtClean="0">
                <a:latin typeface="Arial"/>
                <a:cs typeface="Arial"/>
              </a:rPr>
              <a:t>continue for about </a:t>
            </a:r>
            <a:r>
              <a:rPr lang="en-US" sz="1400" dirty="0">
                <a:latin typeface="Arial"/>
                <a:cs typeface="Arial"/>
              </a:rPr>
              <a:t>4-5 </a:t>
            </a:r>
            <a:r>
              <a:rPr lang="en-US" sz="1400" dirty="0" smtClean="0">
                <a:latin typeface="Arial"/>
                <a:cs typeface="Arial"/>
              </a:rPr>
              <a:t>years.</a:t>
            </a:r>
            <a:endParaRPr sz="18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77800" y="258190"/>
            <a:ext cx="8807450" cy="6341745"/>
            <a:chOff x="177800" y="258190"/>
            <a:chExt cx="8807450" cy="6341745"/>
          </a:xfrm>
        </p:grpSpPr>
        <p:sp>
          <p:nvSpPr>
            <p:cNvPr id="3" name="object 3"/>
            <p:cNvSpPr/>
            <p:nvPr/>
          </p:nvSpPr>
          <p:spPr>
            <a:xfrm>
              <a:off x="177800" y="258203"/>
              <a:ext cx="8807450" cy="6341745"/>
            </a:xfrm>
            <a:custGeom>
              <a:avLst/>
              <a:gdLst/>
              <a:ahLst/>
              <a:cxnLst/>
              <a:rect l="l" t="t" r="r" b="b"/>
              <a:pathLst>
                <a:path w="8807450" h="6341745">
                  <a:moveTo>
                    <a:pt x="8756269" y="56502"/>
                  </a:moveTo>
                  <a:lnTo>
                    <a:pt x="8750681" y="50800"/>
                  </a:lnTo>
                  <a:lnTo>
                    <a:pt x="56489" y="50800"/>
                  </a:lnTo>
                  <a:lnTo>
                    <a:pt x="50800" y="56502"/>
                  </a:lnTo>
                  <a:lnTo>
                    <a:pt x="50800" y="6285077"/>
                  </a:lnTo>
                  <a:lnTo>
                    <a:pt x="56489" y="6290767"/>
                  </a:lnTo>
                  <a:lnTo>
                    <a:pt x="8750681" y="6290767"/>
                  </a:lnTo>
                  <a:lnTo>
                    <a:pt x="8756269" y="6285077"/>
                  </a:lnTo>
                  <a:lnTo>
                    <a:pt x="8756269" y="6214580"/>
                  </a:lnTo>
                  <a:lnTo>
                    <a:pt x="8756269" y="126987"/>
                  </a:lnTo>
                  <a:lnTo>
                    <a:pt x="8743569" y="127000"/>
                  </a:lnTo>
                  <a:lnTo>
                    <a:pt x="8756269" y="126987"/>
                  </a:lnTo>
                  <a:lnTo>
                    <a:pt x="8756269" y="56502"/>
                  </a:lnTo>
                  <a:close/>
                </a:path>
                <a:path w="8807450" h="6341745">
                  <a:moveTo>
                    <a:pt x="8807069" y="63500"/>
                  </a:moveTo>
                  <a:lnTo>
                    <a:pt x="8802065" y="38785"/>
                  </a:lnTo>
                  <a:lnTo>
                    <a:pt x="8793035" y="25400"/>
                  </a:lnTo>
                  <a:lnTo>
                    <a:pt x="8788463" y="18605"/>
                  </a:lnTo>
                  <a:lnTo>
                    <a:pt x="8781669" y="14033"/>
                  </a:lnTo>
                  <a:lnTo>
                    <a:pt x="8781669" y="63500"/>
                  </a:lnTo>
                  <a:lnTo>
                    <a:pt x="8781669" y="6278067"/>
                  </a:lnTo>
                  <a:lnTo>
                    <a:pt x="8778672" y="6292901"/>
                  </a:lnTo>
                  <a:lnTo>
                    <a:pt x="8770518" y="6305004"/>
                  </a:lnTo>
                  <a:lnTo>
                    <a:pt x="8758415" y="6313182"/>
                  </a:lnTo>
                  <a:lnTo>
                    <a:pt x="8743569" y="6316167"/>
                  </a:lnTo>
                  <a:lnTo>
                    <a:pt x="63500" y="6316167"/>
                  </a:lnTo>
                  <a:lnTo>
                    <a:pt x="48666" y="6313182"/>
                  </a:lnTo>
                  <a:lnTo>
                    <a:pt x="36550" y="6305004"/>
                  </a:lnTo>
                  <a:lnTo>
                    <a:pt x="28384" y="6292901"/>
                  </a:lnTo>
                  <a:lnTo>
                    <a:pt x="25400" y="6278067"/>
                  </a:lnTo>
                  <a:lnTo>
                    <a:pt x="25400" y="63500"/>
                  </a:lnTo>
                  <a:lnTo>
                    <a:pt x="28384" y="48704"/>
                  </a:lnTo>
                  <a:lnTo>
                    <a:pt x="36550" y="36588"/>
                  </a:lnTo>
                  <a:lnTo>
                    <a:pt x="48666" y="28397"/>
                  </a:lnTo>
                  <a:lnTo>
                    <a:pt x="63500" y="25400"/>
                  </a:lnTo>
                  <a:lnTo>
                    <a:pt x="8743569" y="25400"/>
                  </a:lnTo>
                  <a:lnTo>
                    <a:pt x="8758415" y="28397"/>
                  </a:lnTo>
                  <a:lnTo>
                    <a:pt x="8770518" y="36588"/>
                  </a:lnTo>
                  <a:lnTo>
                    <a:pt x="8778672" y="48704"/>
                  </a:lnTo>
                  <a:lnTo>
                    <a:pt x="8781669" y="63500"/>
                  </a:lnTo>
                  <a:lnTo>
                    <a:pt x="8781669" y="14033"/>
                  </a:lnTo>
                  <a:lnTo>
                    <a:pt x="8768270" y="4991"/>
                  </a:lnTo>
                  <a:lnTo>
                    <a:pt x="8743569" y="0"/>
                  </a:lnTo>
                  <a:lnTo>
                    <a:pt x="63500" y="0"/>
                  </a:lnTo>
                  <a:lnTo>
                    <a:pt x="38773" y="4991"/>
                  </a:lnTo>
                  <a:lnTo>
                    <a:pt x="18592" y="18605"/>
                  </a:lnTo>
                  <a:lnTo>
                    <a:pt x="4978" y="38785"/>
                  </a:lnTo>
                  <a:lnTo>
                    <a:pt x="0" y="63500"/>
                  </a:lnTo>
                  <a:lnTo>
                    <a:pt x="0" y="6278067"/>
                  </a:lnTo>
                  <a:lnTo>
                    <a:pt x="4978" y="6302794"/>
                  </a:lnTo>
                  <a:lnTo>
                    <a:pt x="18592" y="6322974"/>
                  </a:lnTo>
                  <a:lnTo>
                    <a:pt x="38773" y="6336589"/>
                  </a:lnTo>
                  <a:lnTo>
                    <a:pt x="63500" y="6341567"/>
                  </a:lnTo>
                  <a:lnTo>
                    <a:pt x="8743569" y="6341567"/>
                  </a:lnTo>
                  <a:lnTo>
                    <a:pt x="8768270" y="6336589"/>
                  </a:lnTo>
                  <a:lnTo>
                    <a:pt x="8788463" y="6322974"/>
                  </a:lnTo>
                  <a:lnTo>
                    <a:pt x="8793048" y="6316167"/>
                  </a:lnTo>
                  <a:lnTo>
                    <a:pt x="8802065" y="6302794"/>
                  </a:lnTo>
                  <a:lnTo>
                    <a:pt x="8807069" y="6278067"/>
                  </a:lnTo>
                  <a:lnTo>
                    <a:pt x="8807069" y="63500"/>
                  </a:lnTo>
                  <a:close/>
                </a:path>
              </a:pathLst>
            </a:custGeom>
            <a:solidFill>
              <a:srgbClr val="4040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139723" y="533400"/>
              <a:ext cx="6883273" cy="491947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2"/>
          <p:cNvSpPr txBox="1"/>
          <p:nvPr/>
        </p:nvSpPr>
        <p:spPr>
          <a:xfrm>
            <a:off x="381000" y="5562600"/>
            <a:ext cx="8382000" cy="78912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ts val="3190"/>
              </a:lnSpc>
              <a:spcBef>
                <a:spcPts val="95"/>
              </a:spcBef>
            </a:pPr>
            <a:r>
              <a:rPr lang="en-US" spc="-5" dirty="0" smtClean="0">
                <a:solidFill>
                  <a:schemeClr val="bg1"/>
                </a:solidFill>
                <a:latin typeface="Arial"/>
                <a:cs typeface="Arial"/>
              </a:rPr>
              <a:t>The Digital C4I Center will house side by side the Communications Directorate, the “</a:t>
            </a:r>
            <a:r>
              <a:rPr lang="en-US" spc="-5" dirty="0" err="1" smtClean="0">
                <a:solidFill>
                  <a:schemeClr val="bg1"/>
                </a:solidFill>
                <a:latin typeface="Arial"/>
                <a:cs typeface="Arial"/>
              </a:rPr>
              <a:t>Ofek</a:t>
            </a:r>
            <a:r>
              <a:rPr lang="en-US" spc="-5" dirty="0" smtClean="0">
                <a:solidFill>
                  <a:schemeClr val="bg1"/>
                </a:solidFill>
                <a:latin typeface="Arial"/>
                <a:cs typeface="Arial"/>
              </a:rPr>
              <a:t>” unit of the IAF and HQ of the Southern Command</a:t>
            </a:r>
            <a:endParaRPr dirty="0">
              <a:solidFill>
                <a:schemeClr val="bg1"/>
              </a:solidFill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9" y="58"/>
            <a:ext cx="9144000" cy="6858000"/>
            <a:chOff x="19" y="58"/>
            <a:chExt cx="9144000" cy="6858000"/>
          </a:xfrm>
        </p:grpSpPr>
        <p:sp>
          <p:nvSpPr>
            <p:cNvPr id="3" name="object 3"/>
            <p:cNvSpPr/>
            <p:nvPr/>
          </p:nvSpPr>
          <p:spPr>
            <a:xfrm>
              <a:off x="19" y="58"/>
              <a:ext cx="9143980" cy="685787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882387" y="2714116"/>
              <a:ext cx="4262120" cy="4144010"/>
            </a:xfrm>
            <a:custGeom>
              <a:avLst/>
              <a:gdLst/>
              <a:ahLst/>
              <a:cxnLst/>
              <a:rect l="l" t="t" r="r" b="b"/>
              <a:pathLst>
                <a:path w="4262120" h="4144009">
                  <a:moveTo>
                    <a:pt x="2257170" y="0"/>
                  </a:moveTo>
                  <a:lnTo>
                    <a:pt x="2208832" y="509"/>
                  </a:lnTo>
                  <a:lnTo>
                    <a:pt x="2160738" y="2031"/>
                  </a:lnTo>
                  <a:lnTo>
                    <a:pt x="2112897" y="4555"/>
                  </a:lnTo>
                  <a:lnTo>
                    <a:pt x="2065319" y="8071"/>
                  </a:lnTo>
                  <a:lnTo>
                    <a:pt x="2018016" y="12569"/>
                  </a:lnTo>
                  <a:lnTo>
                    <a:pt x="1970998" y="18039"/>
                  </a:lnTo>
                  <a:lnTo>
                    <a:pt x="1924274" y="24470"/>
                  </a:lnTo>
                  <a:lnTo>
                    <a:pt x="1877855" y="31852"/>
                  </a:lnTo>
                  <a:lnTo>
                    <a:pt x="1831752" y="40175"/>
                  </a:lnTo>
                  <a:lnTo>
                    <a:pt x="1785974" y="49430"/>
                  </a:lnTo>
                  <a:lnTo>
                    <a:pt x="1740532" y="59605"/>
                  </a:lnTo>
                  <a:lnTo>
                    <a:pt x="1695436" y="70691"/>
                  </a:lnTo>
                  <a:lnTo>
                    <a:pt x="1650697" y="82677"/>
                  </a:lnTo>
                  <a:lnTo>
                    <a:pt x="1606325" y="95554"/>
                  </a:lnTo>
                  <a:lnTo>
                    <a:pt x="1562330" y="109311"/>
                  </a:lnTo>
                  <a:lnTo>
                    <a:pt x="1518722" y="123937"/>
                  </a:lnTo>
                  <a:lnTo>
                    <a:pt x="1475512" y="139424"/>
                  </a:lnTo>
                  <a:lnTo>
                    <a:pt x="1432710" y="155760"/>
                  </a:lnTo>
                  <a:lnTo>
                    <a:pt x="1390326" y="172935"/>
                  </a:lnTo>
                  <a:lnTo>
                    <a:pt x="1348371" y="190940"/>
                  </a:lnTo>
                  <a:lnTo>
                    <a:pt x="1306855" y="209764"/>
                  </a:lnTo>
                  <a:lnTo>
                    <a:pt x="1265788" y="229396"/>
                  </a:lnTo>
                  <a:lnTo>
                    <a:pt x="1225180" y="249828"/>
                  </a:lnTo>
                  <a:lnTo>
                    <a:pt x="1185042" y="271048"/>
                  </a:lnTo>
                  <a:lnTo>
                    <a:pt x="1145384" y="293046"/>
                  </a:lnTo>
                  <a:lnTo>
                    <a:pt x="1106217" y="315813"/>
                  </a:lnTo>
                  <a:lnTo>
                    <a:pt x="1067550" y="339337"/>
                  </a:lnTo>
                  <a:lnTo>
                    <a:pt x="1029394" y="363610"/>
                  </a:lnTo>
                  <a:lnTo>
                    <a:pt x="991759" y="388620"/>
                  </a:lnTo>
                  <a:lnTo>
                    <a:pt x="954656" y="414358"/>
                  </a:lnTo>
                  <a:lnTo>
                    <a:pt x="918095" y="440813"/>
                  </a:lnTo>
                  <a:lnTo>
                    <a:pt x="882085" y="467976"/>
                  </a:lnTo>
                  <a:lnTo>
                    <a:pt x="846639" y="495835"/>
                  </a:lnTo>
                  <a:lnTo>
                    <a:pt x="811764" y="524381"/>
                  </a:lnTo>
                  <a:lnTo>
                    <a:pt x="777473" y="553604"/>
                  </a:lnTo>
                  <a:lnTo>
                    <a:pt x="743775" y="583493"/>
                  </a:lnTo>
                  <a:lnTo>
                    <a:pt x="710681" y="614039"/>
                  </a:lnTo>
                  <a:lnTo>
                    <a:pt x="678200" y="645231"/>
                  </a:lnTo>
                  <a:lnTo>
                    <a:pt x="646344" y="677059"/>
                  </a:lnTo>
                  <a:lnTo>
                    <a:pt x="615122" y="709513"/>
                  </a:lnTo>
                  <a:lnTo>
                    <a:pt x="584545" y="742582"/>
                  </a:lnTo>
                  <a:lnTo>
                    <a:pt x="554623" y="776257"/>
                  </a:lnTo>
                  <a:lnTo>
                    <a:pt x="525366" y="810527"/>
                  </a:lnTo>
                  <a:lnTo>
                    <a:pt x="496785" y="845383"/>
                  </a:lnTo>
                  <a:lnTo>
                    <a:pt x="468889" y="880813"/>
                  </a:lnTo>
                  <a:lnTo>
                    <a:pt x="441690" y="916808"/>
                  </a:lnTo>
                  <a:lnTo>
                    <a:pt x="415198" y="953358"/>
                  </a:lnTo>
                  <a:lnTo>
                    <a:pt x="389422" y="990452"/>
                  </a:lnTo>
                  <a:lnTo>
                    <a:pt x="364373" y="1028080"/>
                  </a:lnTo>
                  <a:lnTo>
                    <a:pt x="340062" y="1066233"/>
                  </a:lnTo>
                  <a:lnTo>
                    <a:pt x="316498" y="1104899"/>
                  </a:lnTo>
                  <a:lnTo>
                    <a:pt x="293693" y="1144070"/>
                  </a:lnTo>
                  <a:lnTo>
                    <a:pt x="271655" y="1183733"/>
                  </a:lnTo>
                  <a:lnTo>
                    <a:pt x="250397" y="1223881"/>
                  </a:lnTo>
                  <a:lnTo>
                    <a:pt x="229927" y="1264501"/>
                  </a:lnTo>
                  <a:lnTo>
                    <a:pt x="210256" y="1305585"/>
                  </a:lnTo>
                  <a:lnTo>
                    <a:pt x="191394" y="1347121"/>
                  </a:lnTo>
                  <a:lnTo>
                    <a:pt x="173353" y="1389100"/>
                  </a:lnTo>
                  <a:lnTo>
                    <a:pt x="156141" y="1431512"/>
                  </a:lnTo>
                  <a:lnTo>
                    <a:pt x="139770" y="1474346"/>
                  </a:lnTo>
                  <a:lnTo>
                    <a:pt x="124249" y="1517593"/>
                  </a:lnTo>
                  <a:lnTo>
                    <a:pt x="109589" y="1561241"/>
                  </a:lnTo>
                  <a:lnTo>
                    <a:pt x="95800" y="1605282"/>
                  </a:lnTo>
                  <a:lnTo>
                    <a:pt x="82893" y="1649704"/>
                  </a:lnTo>
                  <a:lnTo>
                    <a:pt x="70878" y="1694497"/>
                  </a:lnTo>
                  <a:lnTo>
                    <a:pt x="59765" y="1739652"/>
                  </a:lnTo>
                  <a:lnTo>
                    <a:pt x="49564" y="1785158"/>
                  </a:lnTo>
                  <a:lnTo>
                    <a:pt x="40286" y="1831005"/>
                  </a:lnTo>
                  <a:lnTo>
                    <a:pt x="31940" y="1877183"/>
                  </a:lnTo>
                  <a:lnTo>
                    <a:pt x="24538" y="1923682"/>
                  </a:lnTo>
                  <a:lnTo>
                    <a:pt x="18090" y="1970491"/>
                  </a:lnTo>
                  <a:lnTo>
                    <a:pt x="12605" y="2017601"/>
                  </a:lnTo>
                  <a:lnTo>
                    <a:pt x="8094" y="2065001"/>
                  </a:lnTo>
                  <a:lnTo>
                    <a:pt x="4568" y="2112680"/>
                  </a:lnTo>
                  <a:lnTo>
                    <a:pt x="2037" y="2160630"/>
                  </a:lnTo>
                  <a:lnTo>
                    <a:pt x="511" y="2208839"/>
                  </a:lnTo>
                  <a:lnTo>
                    <a:pt x="0" y="2257298"/>
                  </a:lnTo>
                  <a:lnTo>
                    <a:pt x="582" y="2308877"/>
                  </a:lnTo>
                  <a:lnTo>
                    <a:pt x="2322" y="2360172"/>
                  </a:lnTo>
                  <a:lnTo>
                    <a:pt x="5206" y="2411170"/>
                  </a:lnTo>
                  <a:lnTo>
                    <a:pt x="9222" y="2461860"/>
                  </a:lnTo>
                  <a:lnTo>
                    <a:pt x="14357" y="2512228"/>
                  </a:lnTo>
                  <a:lnTo>
                    <a:pt x="20599" y="2562263"/>
                  </a:lnTo>
                  <a:lnTo>
                    <a:pt x="27934" y="2611953"/>
                  </a:lnTo>
                  <a:lnTo>
                    <a:pt x="36351" y="2661285"/>
                  </a:lnTo>
                  <a:lnTo>
                    <a:pt x="45836" y="2710247"/>
                  </a:lnTo>
                  <a:lnTo>
                    <a:pt x="56377" y="2758827"/>
                  </a:lnTo>
                  <a:lnTo>
                    <a:pt x="67962" y="2807013"/>
                  </a:lnTo>
                  <a:lnTo>
                    <a:pt x="80577" y="2854792"/>
                  </a:lnTo>
                  <a:lnTo>
                    <a:pt x="94211" y="2902153"/>
                  </a:lnTo>
                  <a:lnTo>
                    <a:pt x="108850" y="2949082"/>
                  </a:lnTo>
                  <a:lnTo>
                    <a:pt x="124482" y="2995568"/>
                  </a:lnTo>
                  <a:lnTo>
                    <a:pt x="141094" y="3041599"/>
                  </a:lnTo>
                  <a:lnTo>
                    <a:pt x="158674" y="3087162"/>
                  </a:lnTo>
                  <a:lnTo>
                    <a:pt x="177209" y="3132246"/>
                  </a:lnTo>
                  <a:lnTo>
                    <a:pt x="196686" y="3176837"/>
                  </a:lnTo>
                  <a:lnTo>
                    <a:pt x="217093" y="3220924"/>
                  </a:lnTo>
                  <a:lnTo>
                    <a:pt x="238416" y="3264495"/>
                  </a:lnTo>
                  <a:lnTo>
                    <a:pt x="260645" y="3307537"/>
                  </a:lnTo>
                  <a:lnTo>
                    <a:pt x="283765" y="3350038"/>
                  </a:lnTo>
                  <a:lnTo>
                    <a:pt x="307765" y="3391985"/>
                  </a:lnTo>
                  <a:lnTo>
                    <a:pt x="332631" y="3433368"/>
                  </a:lnTo>
                  <a:lnTo>
                    <a:pt x="358351" y="3474173"/>
                  </a:lnTo>
                  <a:lnTo>
                    <a:pt x="384912" y="3514388"/>
                  </a:lnTo>
                  <a:lnTo>
                    <a:pt x="412302" y="3554001"/>
                  </a:lnTo>
                  <a:lnTo>
                    <a:pt x="440508" y="3593000"/>
                  </a:lnTo>
                  <a:lnTo>
                    <a:pt x="469518" y="3631373"/>
                  </a:lnTo>
                  <a:lnTo>
                    <a:pt x="499318" y="3669107"/>
                  </a:lnTo>
                  <a:lnTo>
                    <a:pt x="529897" y="3706190"/>
                  </a:lnTo>
                  <a:lnTo>
                    <a:pt x="561241" y="3742610"/>
                  </a:lnTo>
                  <a:lnTo>
                    <a:pt x="593338" y="3778354"/>
                  </a:lnTo>
                  <a:lnTo>
                    <a:pt x="626175" y="3813412"/>
                  </a:lnTo>
                  <a:lnTo>
                    <a:pt x="659741" y="3847769"/>
                  </a:lnTo>
                  <a:lnTo>
                    <a:pt x="694021" y="3881415"/>
                  </a:lnTo>
                  <a:lnTo>
                    <a:pt x="729003" y="3914336"/>
                  </a:lnTo>
                  <a:lnTo>
                    <a:pt x="764676" y="3946521"/>
                  </a:lnTo>
                  <a:lnTo>
                    <a:pt x="801025" y="3977957"/>
                  </a:lnTo>
                  <a:lnTo>
                    <a:pt x="838039" y="4008633"/>
                  </a:lnTo>
                  <a:lnTo>
                    <a:pt x="875706" y="4038536"/>
                  </a:lnTo>
                  <a:lnTo>
                    <a:pt x="914011" y="4067653"/>
                  </a:lnTo>
                  <a:lnTo>
                    <a:pt x="952943" y="4095973"/>
                  </a:lnTo>
                  <a:lnTo>
                    <a:pt x="992489" y="4123484"/>
                  </a:lnTo>
                  <a:lnTo>
                    <a:pt x="1023170" y="4143879"/>
                  </a:lnTo>
                  <a:lnTo>
                    <a:pt x="3494326" y="4143879"/>
                  </a:lnTo>
                  <a:lnTo>
                    <a:pt x="3527342" y="4122178"/>
                  </a:lnTo>
                  <a:lnTo>
                    <a:pt x="3569195" y="4093255"/>
                  </a:lnTo>
                  <a:lnTo>
                    <a:pt x="3610304" y="4063418"/>
                  </a:lnTo>
                  <a:lnTo>
                    <a:pt x="3650659" y="4032681"/>
                  </a:lnTo>
                  <a:lnTo>
                    <a:pt x="3690250" y="4001057"/>
                  </a:lnTo>
                  <a:lnTo>
                    <a:pt x="3729068" y="3968562"/>
                  </a:lnTo>
                  <a:lnTo>
                    <a:pt x="3767104" y="3935209"/>
                  </a:lnTo>
                  <a:lnTo>
                    <a:pt x="3804348" y="3901013"/>
                  </a:lnTo>
                  <a:lnTo>
                    <a:pt x="3840791" y="3865987"/>
                  </a:lnTo>
                  <a:lnTo>
                    <a:pt x="3876423" y="3830146"/>
                  </a:lnTo>
                  <a:lnTo>
                    <a:pt x="3911236" y="3793504"/>
                  </a:lnTo>
                  <a:lnTo>
                    <a:pt x="3945219" y="3756076"/>
                  </a:lnTo>
                  <a:lnTo>
                    <a:pt x="3978364" y="3717875"/>
                  </a:lnTo>
                  <a:lnTo>
                    <a:pt x="4010660" y="3678915"/>
                  </a:lnTo>
                  <a:lnTo>
                    <a:pt x="4042099" y="3639211"/>
                  </a:lnTo>
                  <a:lnTo>
                    <a:pt x="4072671" y="3598777"/>
                  </a:lnTo>
                  <a:lnTo>
                    <a:pt x="4102366" y="3557627"/>
                  </a:lnTo>
                  <a:lnTo>
                    <a:pt x="4131176" y="3515775"/>
                  </a:lnTo>
                  <a:lnTo>
                    <a:pt x="4159091" y="3473236"/>
                  </a:lnTo>
                  <a:lnTo>
                    <a:pt x="4186101" y="3430024"/>
                  </a:lnTo>
                  <a:lnTo>
                    <a:pt x="4212198" y="3386152"/>
                  </a:lnTo>
                  <a:lnTo>
                    <a:pt x="4237371" y="3341635"/>
                  </a:lnTo>
                  <a:lnTo>
                    <a:pt x="4261611" y="3296488"/>
                  </a:lnTo>
                  <a:lnTo>
                    <a:pt x="4261611" y="1215008"/>
                  </a:lnTo>
                  <a:lnTo>
                    <a:pt x="4238991" y="1172768"/>
                  </a:lnTo>
                  <a:lnTo>
                    <a:pt x="4215511" y="1131071"/>
                  </a:lnTo>
                  <a:lnTo>
                    <a:pt x="4191185" y="1089929"/>
                  </a:lnTo>
                  <a:lnTo>
                    <a:pt x="4166023" y="1049354"/>
                  </a:lnTo>
                  <a:lnTo>
                    <a:pt x="4140037" y="1009357"/>
                  </a:lnTo>
                  <a:lnTo>
                    <a:pt x="4113240" y="969950"/>
                  </a:lnTo>
                  <a:lnTo>
                    <a:pt x="4085643" y="931146"/>
                  </a:lnTo>
                  <a:lnTo>
                    <a:pt x="4057258" y="892956"/>
                  </a:lnTo>
                  <a:lnTo>
                    <a:pt x="4028095" y="855392"/>
                  </a:lnTo>
                  <a:lnTo>
                    <a:pt x="3998168" y="818465"/>
                  </a:lnTo>
                  <a:lnTo>
                    <a:pt x="3967488" y="782189"/>
                  </a:lnTo>
                  <a:lnTo>
                    <a:pt x="3936066" y="746574"/>
                  </a:lnTo>
                  <a:lnTo>
                    <a:pt x="3903915" y="711632"/>
                  </a:lnTo>
                  <a:lnTo>
                    <a:pt x="3871045" y="677376"/>
                  </a:lnTo>
                  <a:lnTo>
                    <a:pt x="3837469" y="643817"/>
                  </a:lnTo>
                  <a:lnTo>
                    <a:pt x="3803198" y="610967"/>
                  </a:lnTo>
                  <a:lnTo>
                    <a:pt x="3768245" y="578837"/>
                  </a:lnTo>
                  <a:lnTo>
                    <a:pt x="3732620" y="547441"/>
                  </a:lnTo>
                  <a:lnTo>
                    <a:pt x="3696336" y="516789"/>
                  </a:lnTo>
                  <a:lnTo>
                    <a:pt x="3659404" y="486893"/>
                  </a:lnTo>
                  <a:lnTo>
                    <a:pt x="3621836" y="457766"/>
                  </a:lnTo>
                  <a:lnTo>
                    <a:pt x="3583644" y="429418"/>
                  </a:lnTo>
                  <a:lnTo>
                    <a:pt x="3544839" y="401863"/>
                  </a:lnTo>
                  <a:lnTo>
                    <a:pt x="3505433" y="375112"/>
                  </a:lnTo>
                  <a:lnTo>
                    <a:pt x="3465438" y="349176"/>
                  </a:lnTo>
                  <a:lnTo>
                    <a:pt x="3424866" y="324068"/>
                  </a:lnTo>
                  <a:lnTo>
                    <a:pt x="3383728" y="299799"/>
                  </a:lnTo>
                  <a:lnTo>
                    <a:pt x="3342036" y="276382"/>
                  </a:lnTo>
                  <a:lnTo>
                    <a:pt x="3299802" y="253827"/>
                  </a:lnTo>
                  <a:lnTo>
                    <a:pt x="3257037" y="232148"/>
                  </a:lnTo>
                  <a:lnTo>
                    <a:pt x="3213753" y="211355"/>
                  </a:lnTo>
                  <a:lnTo>
                    <a:pt x="3169963" y="191462"/>
                  </a:lnTo>
                  <a:lnTo>
                    <a:pt x="3125676" y="172478"/>
                  </a:lnTo>
                  <a:lnTo>
                    <a:pt x="3080907" y="154417"/>
                  </a:lnTo>
                  <a:lnTo>
                    <a:pt x="3035665" y="137291"/>
                  </a:lnTo>
                  <a:lnTo>
                    <a:pt x="2989963" y="121110"/>
                  </a:lnTo>
                  <a:lnTo>
                    <a:pt x="2943812" y="105888"/>
                  </a:lnTo>
                  <a:lnTo>
                    <a:pt x="2897225" y="91635"/>
                  </a:lnTo>
                  <a:lnTo>
                    <a:pt x="2850212" y="78364"/>
                  </a:lnTo>
                  <a:lnTo>
                    <a:pt x="2802786" y="66087"/>
                  </a:lnTo>
                  <a:lnTo>
                    <a:pt x="2754959" y="54815"/>
                  </a:lnTo>
                  <a:lnTo>
                    <a:pt x="2706741" y="44560"/>
                  </a:lnTo>
                  <a:lnTo>
                    <a:pt x="2658146" y="35334"/>
                  </a:lnTo>
                  <a:lnTo>
                    <a:pt x="2609183" y="27149"/>
                  </a:lnTo>
                  <a:lnTo>
                    <a:pt x="2559866" y="20017"/>
                  </a:lnTo>
                  <a:lnTo>
                    <a:pt x="2510206" y="13950"/>
                  </a:lnTo>
                  <a:lnTo>
                    <a:pt x="2460215" y="8960"/>
                  </a:lnTo>
                  <a:lnTo>
                    <a:pt x="2409904" y="5057"/>
                  </a:lnTo>
                  <a:lnTo>
                    <a:pt x="2359285" y="2255"/>
                  </a:lnTo>
                  <a:lnTo>
                    <a:pt x="2308370" y="565"/>
                  </a:lnTo>
                  <a:lnTo>
                    <a:pt x="2257170" y="0"/>
                  </a:lnTo>
                  <a:close/>
                </a:path>
              </a:pathLst>
            </a:custGeom>
            <a:solidFill>
              <a:srgbClr val="FFFFFF">
                <a:alpha val="7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5492532" y="3726307"/>
            <a:ext cx="3446779" cy="224356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5715">
              <a:lnSpc>
                <a:spcPts val="2855"/>
              </a:lnSpc>
              <a:spcBef>
                <a:spcPts val="95"/>
              </a:spcBef>
            </a:pPr>
            <a:r>
              <a:rPr lang="en-US" sz="2800" spc="-5" dirty="0" smtClean="0">
                <a:latin typeface="Arial"/>
                <a:cs typeface="Arial"/>
              </a:rPr>
              <a:t>Students from the Negev, who are studying science as part of </a:t>
            </a:r>
            <a:r>
              <a:rPr lang="en-US" sz="2800" u="sng" spc="-5" dirty="0" smtClean="0">
                <a:latin typeface="Arial"/>
                <a:cs typeface="Arial"/>
              </a:rPr>
              <a:t>excellency </a:t>
            </a:r>
            <a:r>
              <a:rPr lang="en-US" sz="2800" spc="-5" dirty="0" smtClean="0">
                <a:latin typeface="Arial"/>
                <a:cs typeface="Arial"/>
              </a:rPr>
              <a:t>programs, come to </a:t>
            </a:r>
            <a:r>
              <a:rPr lang="en-US" sz="2800" spc="-5" dirty="0" smtClean="0">
                <a:latin typeface="Arial"/>
                <a:cs typeface="Arial"/>
              </a:rPr>
              <a:t> visit the C4I Center</a:t>
            </a:r>
            <a:endParaRPr sz="28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07707" y="0"/>
            <a:ext cx="7329170" cy="6858000"/>
            <a:chOff x="907707" y="0"/>
            <a:chExt cx="7329170" cy="6858000"/>
          </a:xfrm>
        </p:grpSpPr>
        <p:sp>
          <p:nvSpPr>
            <p:cNvPr id="3" name="object 3"/>
            <p:cNvSpPr/>
            <p:nvPr/>
          </p:nvSpPr>
          <p:spPr>
            <a:xfrm>
              <a:off x="907707" y="0"/>
              <a:ext cx="7329170" cy="6858000"/>
            </a:xfrm>
            <a:custGeom>
              <a:avLst/>
              <a:gdLst/>
              <a:ahLst/>
              <a:cxnLst/>
              <a:rect l="l" t="t" r="r" b="b"/>
              <a:pathLst>
                <a:path w="7329170" h="6858000">
                  <a:moveTo>
                    <a:pt x="6261950" y="0"/>
                  </a:moveTo>
                  <a:lnTo>
                    <a:pt x="1066634" y="0"/>
                  </a:lnTo>
                  <a:lnTo>
                    <a:pt x="951953" y="159639"/>
                  </a:lnTo>
                  <a:lnTo>
                    <a:pt x="926383" y="197359"/>
                  </a:lnTo>
                  <a:lnTo>
                    <a:pt x="901106" y="235434"/>
                  </a:lnTo>
                  <a:lnTo>
                    <a:pt x="876125" y="273860"/>
                  </a:lnTo>
                  <a:lnTo>
                    <a:pt x="851442" y="312633"/>
                  </a:lnTo>
                  <a:lnTo>
                    <a:pt x="827060" y="351752"/>
                  </a:lnTo>
                  <a:lnTo>
                    <a:pt x="802980" y="391212"/>
                  </a:lnTo>
                  <a:lnTo>
                    <a:pt x="779206" y="431011"/>
                  </a:lnTo>
                  <a:lnTo>
                    <a:pt x="755740" y="471146"/>
                  </a:lnTo>
                  <a:lnTo>
                    <a:pt x="732583" y="511612"/>
                  </a:lnTo>
                  <a:lnTo>
                    <a:pt x="709739" y="552408"/>
                  </a:lnTo>
                  <a:lnTo>
                    <a:pt x="687210" y="593530"/>
                  </a:lnTo>
                  <a:lnTo>
                    <a:pt x="664998" y="634975"/>
                  </a:lnTo>
                  <a:lnTo>
                    <a:pt x="643105" y="676739"/>
                  </a:lnTo>
                  <a:lnTo>
                    <a:pt x="621535" y="718820"/>
                  </a:lnTo>
                  <a:lnTo>
                    <a:pt x="600288" y="761214"/>
                  </a:lnTo>
                  <a:lnTo>
                    <a:pt x="579368" y="803919"/>
                  </a:lnTo>
                  <a:lnTo>
                    <a:pt x="558777" y="846931"/>
                  </a:lnTo>
                  <a:lnTo>
                    <a:pt x="538518" y="890247"/>
                  </a:lnTo>
                  <a:lnTo>
                    <a:pt x="518592" y="933864"/>
                  </a:lnTo>
                  <a:lnTo>
                    <a:pt x="499002" y="977779"/>
                  </a:lnTo>
                  <a:lnTo>
                    <a:pt x="479750" y="1021988"/>
                  </a:lnTo>
                  <a:lnTo>
                    <a:pt x="460839" y="1066489"/>
                  </a:lnTo>
                  <a:lnTo>
                    <a:pt x="442272" y="1111278"/>
                  </a:lnTo>
                  <a:lnTo>
                    <a:pt x="424050" y="1156352"/>
                  </a:lnTo>
                  <a:lnTo>
                    <a:pt x="406176" y="1201708"/>
                  </a:lnTo>
                  <a:lnTo>
                    <a:pt x="388652" y="1247344"/>
                  </a:lnTo>
                  <a:lnTo>
                    <a:pt x="371480" y="1293255"/>
                  </a:lnTo>
                  <a:lnTo>
                    <a:pt x="354664" y="1339439"/>
                  </a:lnTo>
                  <a:lnTo>
                    <a:pt x="338205" y="1385892"/>
                  </a:lnTo>
                  <a:lnTo>
                    <a:pt x="322105" y="1432612"/>
                  </a:lnTo>
                  <a:lnTo>
                    <a:pt x="306368" y="1479594"/>
                  </a:lnTo>
                  <a:lnTo>
                    <a:pt x="290995" y="1526837"/>
                  </a:lnTo>
                  <a:lnTo>
                    <a:pt x="275989" y="1574337"/>
                  </a:lnTo>
                  <a:lnTo>
                    <a:pt x="261352" y="1622091"/>
                  </a:lnTo>
                  <a:lnTo>
                    <a:pt x="247086" y="1670096"/>
                  </a:lnTo>
                  <a:lnTo>
                    <a:pt x="233195" y="1718348"/>
                  </a:lnTo>
                  <a:lnTo>
                    <a:pt x="219680" y="1766844"/>
                  </a:lnTo>
                  <a:lnTo>
                    <a:pt x="206543" y="1815582"/>
                  </a:lnTo>
                  <a:lnTo>
                    <a:pt x="193787" y="1864558"/>
                  </a:lnTo>
                  <a:lnTo>
                    <a:pt x="181415" y="1913769"/>
                  </a:lnTo>
                  <a:lnTo>
                    <a:pt x="169428" y="1963211"/>
                  </a:lnTo>
                  <a:lnTo>
                    <a:pt x="157829" y="2012883"/>
                  </a:lnTo>
                  <a:lnTo>
                    <a:pt x="146621" y="2062780"/>
                  </a:lnTo>
                  <a:lnTo>
                    <a:pt x="135806" y="2112899"/>
                  </a:lnTo>
                  <a:lnTo>
                    <a:pt x="125386" y="2163238"/>
                  </a:lnTo>
                  <a:lnTo>
                    <a:pt x="115363" y="2213793"/>
                  </a:lnTo>
                  <a:lnTo>
                    <a:pt x="105740" y="2264561"/>
                  </a:lnTo>
                  <a:lnTo>
                    <a:pt x="96520" y="2315539"/>
                  </a:lnTo>
                  <a:lnTo>
                    <a:pt x="87704" y="2366723"/>
                  </a:lnTo>
                  <a:lnTo>
                    <a:pt x="79295" y="2418112"/>
                  </a:lnTo>
                  <a:lnTo>
                    <a:pt x="71295" y="2469700"/>
                  </a:lnTo>
                  <a:lnTo>
                    <a:pt x="63708" y="2521486"/>
                  </a:lnTo>
                  <a:lnTo>
                    <a:pt x="56534" y="2573466"/>
                  </a:lnTo>
                  <a:lnTo>
                    <a:pt x="49777" y="2625638"/>
                  </a:lnTo>
                  <a:lnTo>
                    <a:pt x="43438" y="2677997"/>
                  </a:lnTo>
                  <a:lnTo>
                    <a:pt x="37521" y="2730541"/>
                  </a:lnTo>
                  <a:lnTo>
                    <a:pt x="32027" y="2783266"/>
                  </a:lnTo>
                  <a:lnTo>
                    <a:pt x="26959" y="2836171"/>
                  </a:lnTo>
                  <a:lnTo>
                    <a:pt x="22320" y="2889250"/>
                  </a:lnTo>
                  <a:lnTo>
                    <a:pt x="18111" y="2942502"/>
                  </a:lnTo>
                  <a:lnTo>
                    <a:pt x="14335" y="2995923"/>
                  </a:lnTo>
                  <a:lnTo>
                    <a:pt x="10994" y="3049509"/>
                  </a:lnTo>
                  <a:lnTo>
                    <a:pt x="8092" y="3103259"/>
                  </a:lnTo>
                  <a:lnTo>
                    <a:pt x="5629" y="3157168"/>
                  </a:lnTo>
                  <a:lnTo>
                    <a:pt x="3609" y="3211234"/>
                  </a:lnTo>
                  <a:lnTo>
                    <a:pt x="2033" y="3265453"/>
                  </a:lnTo>
                  <a:lnTo>
                    <a:pt x="905" y="3319822"/>
                  </a:lnTo>
                  <a:lnTo>
                    <a:pt x="226" y="3374339"/>
                  </a:lnTo>
                  <a:lnTo>
                    <a:pt x="0" y="3429000"/>
                  </a:lnTo>
                  <a:lnTo>
                    <a:pt x="226" y="3483660"/>
                  </a:lnTo>
                  <a:lnTo>
                    <a:pt x="905" y="3538176"/>
                  </a:lnTo>
                  <a:lnTo>
                    <a:pt x="2033" y="3592546"/>
                  </a:lnTo>
                  <a:lnTo>
                    <a:pt x="3609" y="3646765"/>
                  </a:lnTo>
                  <a:lnTo>
                    <a:pt x="5629" y="3700830"/>
                  </a:lnTo>
                  <a:lnTo>
                    <a:pt x="8092" y="3754739"/>
                  </a:lnTo>
                  <a:lnTo>
                    <a:pt x="10994" y="3808488"/>
                  </a:lnTo>
                  <a:lnTo>
                    <a:pt x="14335" y="3862075"/>
                  </a:lnTo>
                  <a:lnTo>
                    <a:pt x="18111" y="3915495"/>
                  </a:lnTo>
                  <a:lnTo>
                    <a:pt x="22320" y="3968746"/>
                  </a:lnTo>
                  <a:lnTo>
                    <a:pt x="26959" y="4021825"/>
                  </a:lnTo>
                  <a:lnTo>
                    <a:pt x="32027" y="4074729"/>
                  </a:lnTo>
                  <a:lnTo>
                    <a:pt x="37521" y="4127454"/>
                  </a:lnTo>
                  <a:lnTo>
                    <a:pt x="43438" y="4179997"/>
                  </a:lnTo>
                  <a:lnTo>
                    <a:pt x="49777" y="4232355"/>
                  </a:lnTo>
                  <a:lnTo>
                    <a:pt x="56534" y="4284526"/>
                  </a:lnTo>
                  <a:lnTo>
                    <a:pt x="63708" y="4336505"/>
                  </a:lnTo>
                  <a:lnTo>
                    <a:pt x="71295" y="4388290"/>
                  </a:lnTo>
                  <a:lnTo>
                    <a:pt x="79295" y="4439878"/>
                  </a:lnTo>
                  <a:lnTo>
                    <a:pt x="87704" y="4491266"/>
                  </a:lnTo>
                  <a:lnTo>
                    <a:pt x="96520" y="4542449"/>
                  </a:lnTo>
                  <a:lnTo>
                    <a:pt x="105740" y="4593426"/>
                  </a:lnTo>
                  <a:lnTo>
                    <a:pt x="115363" y="4644193"/>
                  </a:lnTo>
                  <a:lnTo>
                    <a:pt x="125386" y="4694747"/>
                  </a:lnTo>
                  <a:lnTo>
                    <a:pt x="135806" y="4745085"/>
                  </a:lnTo>
                  <a:lnTo>
                    <a:pt x="146621" y="4795204"/>
                  </a:lnTo>
                  <a:lnTo>
                    <a:pt x="157829" y="4845100"/>
                  </a:lnTo>
                  <a:lnTo>
                    <a:pt x="169428" y="4894770"/>
                  </a:lnTo>
                  <a:lnTo>
                    <a:pt x="181415" y="4944212"/>
                  </a:lnTo>
                  <a:lnTo>
                    <a:pt x="193787" y="4993422"/>
                  </a:lnTo>
                  <a:lnTo>
                    <a:pt x="206543" y="5042397"/>
                  </a:lnTo>
                  <a:lnTo>
                    <a:pt x="219680" y="5091133"/>
                  </a:lnTo>
                  <a:lnTo>
                    <a:pt x="233195" y="5139629"/>
                  </a:lnTo>
                  <a:lnTo>
                    <a:pt x="247086" y="5187880"/>
                  </a:lnTo>
                  <a:lnTo>
                    <a:pt x="261352" y="5235883"/>
                  </a:lnTo>
                  <a:lnTo>
                    <a:pt x="275989" y="5283636"/>
                  </a:lnTo>
                  <a:lnTo>
                    <a:pt x="290995" y="5331135"/>
                  </a:lnTo>
                  <a:lnTo>
                    <a:pt x="306368" y="5378377"/>
                  </a:lnTo>
                  <a:lnTo>
                    <a:pt x="322105" y="5425359"/>
                  </a:lnTo>
                  <a:lnTo>
                    <a:pt x="338205" y="5472078"/>
                  </a:lnTo>
                  <a:lnTo>
                    <a:pt x="354664" y="5518531"/>
                  </a:lnTo>
                  <a:lnTo>
                    <a:pt x="371480" y="5564713"/>
                  </a:lnTo>
                  <a:lnTo>
                    <a:pt x="388652" y="5610624"/>
                  </a:lnTo>
                  <a:lnTo>
                    <a:pt x="406176" y="5656258"/>
                  </a:lnTo>
                  <a:lnTo>
                    <a:pt x="424050" y="5701614"/>
                  </a:lnTo>
                  <a:lnTo>
                    <a:pt x="442272" y="5746687"/>
                  </a:lnTo>
                  <a:lnTo>
                    <a:pt x="460839" y="5791476"/>
                  </a:lnTo>
                  <a:lnTo>
                    <a:pt x="479750" y="5835976"/>
                  </a:lnTo>
                  <a:lnTo>
                    <a:pt x="499002" y="5880184"/>
                  </a:lnTo>
                  <a:lnTo>
                    <a:pt x="518592" y="5924099"/>
                  </a:lnTo>
                  <a:lnTo>
                    <a:pt x="538518" y="5967715"/>
                  </a:lnTo>
                  <a:lnTo>
                    <a:pt x="558777" y="6011030"/>
                  </a:lnTo>
                  <a:lnTo>
                    <a:pt x="579368" y="6054042"/>
                  </a:lnTo>
                  <a:lnTo>
                    <a:pt x="600288" y="6096746"/>
                  </a:lnTo>
                  <a:lnTo>
                    <a:pt x="621535" y="6139140"/>
                  </a:lnTo>
                  <a:lnTo>
                    <a:pt x="643105" y="6181221"/>
                  </a:lnTo>
                  <a:lnTo>
                    <a:pt x="664998" y="6222985"/>
                  </a:lnTo>
                  <a:lnTo>
                    <a:pt x="687210" y="6264429"/>
                  </a:lnTo>
                  <a:lnTo>
                    <a:pt x="709739" y="6305551"/>
                  </a:lnTo>
                  <a:lnTo>
                    <a:pt x="732583" y="6346347"/>
                  </a:lnTo>
                  <a:lnTo>
                    <a:pt x="755740" y="6386813"/>
                  </a:lnTo>
                  <a:lnTo>
                    <a:pt x="779206" y="6426948"/>
                  </a:lnTo>
                  <a:lnTo>
                    <a:pt x="802980" y="6466747"/>
                  </a:lnTo>
                  <a:lnTo>
                    <a:pt x="827060" y="6506207"/>
                  </a:lnTo>
                  <a:lnTo>
                    <a:pt x="851442" y="6545326"/>
                  </a:lnTo>
                  <a:lnTo>
                    <a:pt x="876125" y="6584100"/>
                  </a:lnTo>
                  <a:lnTo>
                    <a:pt x="901106" y="6622526"/>
                  </a:lnTo>
                  <a:lnTo>
                    <a:pt x="926383" y="6660601"/>
                  </a:lnTo>
                  <a:lnTo>
                    <a:pt x="951953" y="6698322"/>
                  </a:lnTo>
                  <a:lnTo>
                    <a:pt x="1066634" y="6857999"/>
                  </a:lnTo>
                  <a:lnTo>
                    <a:pt x="6261950" y="6857999"/>
                  </a:lnTo>
                  <a:lnTo>
                    <a:pt x="6376631" y="6698322"/>
                  </a:lnTo>
                  <a:lnTo>
                    <a:pt x="6402200" y="6660601"/>
                  </a:lnTo>
                  <a:lnTo>
                    <a:pt x="6427476" y="6622526"/>
                  </a:lnTo>
                  <a:lnTo>
                    <a:pt x="6452456" y="6584100"/>
                  </a:lnTo>
                  <a:lnTo>
                    <a:pt x="6477137" y="6545326"/>
                  </a:lnTo>
                  <a:lnTo>
                    <a:pt x="6501519" y="6506207"/>
                  </a:lnTo>
                  <a:lnTo>
                    <a:pt x="6525597" y="6466747"/>
                  </a:lnTo>
                  <a:lnTo>
                    <a:pt x="6549370" y="6426948"/>
                  </a:lnTo>
                  <a:lnTo>
                    <a:pt x="6572836" y="6386813"/>
                  </a:lnTo>
                  <a:lnTo>
                    <a:pt x="6595992" y="6346347"/>
                  </a:lnTo>
                  <a:lnTo>
                    <a:pt x="6618835" y="6305551"/>
                  </a:lnTo>
                  <a:lnTo>
                    <a:pt x="6641364" y="6264429"/>
                  </a:lnTo>
                  <a:lnTo>
                    <a:pt x="6663576" y="6222985"/>
                  </a:lnTo>
                  <a:lnTo>
                    <a:pt x="6685469" y="6181221"/>
                  </a:lnTo>
                  <a:lnTo>
                    <a:pt x="6707039" y="6139140"/>
                  </a:lnTo>
                  <a:lnTo>
                    <a:pt x="6728286" y="6096746"/>
                  </a:lnTo>
                  <a:lnTo>
                    <a:pt x="6749206" y="6054042"/>
                  </a:lnTo>
                  <a:lnTo>
                    <a:pt x="6769797" y="6011030"/>
                  </a:lnTo>
                  <a:lnTo>
                    <a:pt x="6790057" y="5967715"/>
                  </a:lnTo>
                  <a:lnTo>
                    <a:pt x="6809984" y="5924099"/>
                  </a:lnTo>
                  <a:lnTo>
                    <a:pt x="6829574" y="5880184"/>
                  </a:lnTo>
                  <a:lnTo>
                    <a:pt x="6848826" y="5835976"/>
                  </a:lnTo>
                  <a:lnTo>
                    <a:pt x="6867738" y="5791476"/>
                  </a:lnTo>
                  <a:lnTo>
                    <a:pt x="6886306" y="5746687"/>
                  </a:lnTo>
                  <a:lnTo>
                    <a:pt x="6904529" y="5701614"/>
                  </a:lnTo>
                  <a:lnTo>
                    <a:pt x="6922404" y="5656258"/>
                  </a:lnTo>
                  <a:lnTo>
                    <a:pt x="6939929" y="5610624"/>
                  </a:lnTo>
                  <a:lnTo>
                    <a:pt x="6957101" y="5564713"/>
                  </a:lnTo>
                  <a:lnTo>
                    <a:pt x="6973918" y="5518531"/>
                  </a:lnTo>
                  <a:lnTo>
                    <a:pt x="6990379" y="5472078"/>
                  </a:lnTo>
                  <a:lnTo>
                    <a:pt x="7006479" y="5425359"/>
                  </a:lnTo>
                  <a:lnTo>
                    <a:pt x="7022218" y="5378377"/>
                  </a:lnTo>
                  <a:lnTo>
                    <a:pt x="7037592" y="5331135"/>
                  </a:lnTo>
                  <a:lnTo>
                    <a:pt x="7052599" y="5283636"/>
                  </a:lnTo>
                  <a:lnTo>
                    <a:pt x="7067237" y="5235883"/>
                  </a:lnTo>
                  <a:lnTo>
                    <a:pt x="7081504" y="5187880"/>
                  </a:lnTo>
                  <a:lnTo>
                    <a:pt x="7095397" y="5139629"/>
                  </a:lnTo>
                  <a:lnTo>
                    <a:pt x="7108913" y="5091133"/>
                  </a:lnTo>
                  <a:lnTo>
                    <a:pt x="7122051" y="5042397"/>
                  </a:lnTo>
                  <a:lnTo>
                    <a:pt x="7134808" y="4993422"/>
                  </a:lnTo>
                  <a:lnTo>
                    <a:pt x="7147182" y="4944212"/>
                  </a:lnTo>
                  <a:lnTo>
                    <a:pt x="7159170" y="4894770"/>
                  </a:lnTo>
                  <a:lnTo>
                    <a:pt x="7170770" y="4845100"/>
                  </a:lnTo>
                  <a:lnTo>
                    <a:pt x="7181979" y="4795204"/>
                  </a:lnTo>
                  <a:lnTo>
                    <a:pt x="7192796" y="4745085"/>
                  </a:lnTo>
                  <a:lnTo>
                    <a:pt x="7203218" y="4694747"/>
                  </a:lnTo>
                  <a:lnTo>
                    <a:pt x="7213242" y="4644193"/>
                  </a:lnTo>
                  <a:lnTo>
                    <a:pt x="7222866" y="4593426"/>
                  </a:lnTo>
                  <a:lnTo>
                    <a:pt x="7232087" y="4542449"/>
                  </a:lnTo>
                  <a:lnTo>
                    <a:pt x="7240904" y="4491266"/>
                  </a:lnTo>
                  <a:lnTo>
                    <a:pt x="7249315" y="4439878"/>
                  </a:lnTo>
                  <a:lnTo>
                    <a:pt x="7257315" y="4388290"/>
                  </a:lnTo>
                  <a:lnTo>
                    <a:pt x="7264904" y="4336505"/>
                  </a:lnTo>
                  <a:lnTo>
                    <a:pt x="7272079" y="4284526"/>
                  </a:lnTo>
                  <a:lnTo>
                    <a:pt x="7278837" y="4232355"/>
                  </a:lnTo>
                  <a:lnTo>
                    <a:pt x="7285177" y="4179997"/>
                  </a:lnTo>
                  <a:lnTo>
                    <a:pt x="7291095" y="4127454"/>
                  </a:lnTo>
                  <a:lnTo>
                    <a:pt x="7296590" y="4074729"/>
                  </a:lnTo>
                  <a:lnTo>
                    <a:pt x="7301659" y="4021825"/>
                  </a:lnTo>
                  <a:lnTo>
                    <a:pt x="7306299" y="3968746"/>
                  </a:lnTo>
                  <a:lnTo>
                    <a:pt x="7310509" y="3915495"/>
                  </a:lnTo>
                  <a:lnTo>
                    <a:pt x="7314285" y="3862075"/>
                  </a:lnTo>
                  <a:lnTo>
                    <a:pt x="7317626" y="3808488"/>
                  </a:lnTo>
                  <a:lnTo>
                    <a:pt x="7320530" y="3754739"/>
                  </a:lnTo>
                  <a:lnTo>
                    <a:pt x="7322993" y="3700830"/>
                  </a:lnTo>
                  <a:lnTo>
                    <a:pt x="7325014" y="3646765"/>
                  </a:lnTo>
                  <a:lnTo>
                    <a:pt x="7326589" y="3592546"/>
                  </a:lnTo>
                  <a:lnTo>
                    <a:pt x="7327718" y="3538176"/>
                  </a:lnTo>
                  <a:lnTo>
                    <a:pt x="7328397" y="3483660"/>
                  </a:lnTo>
                  <a:lnTo>
                    <a:pt x="7328623" y="3429000"/>
                  </a:lnTo>
                  <a:lnTo>
                    <a:pt x="7328397" y="3374339"/>
                  </a:lnTo>
                  <a:lnTo>
                    <a:pt x="7327718" y="3319822"/>
                  </a:lnTo>
                  <a:lnTo>
                    <a:pt x="7326589" y="3265453"/>
                  </a:lnTo>
                  <a:lnTo>
                    <a:pt x="7325014" y="3211234"/>
                  </a:lnTo>
                  <a:lnTo>
                    <a:pt x="7322993" y="3157168"/>
                  </a:lnTo>
                  <a:lnTo>
                    <a:pt x="7320530" y="3103259"/>
                  </a:lnTo>
                  <a:lnTo>
                    <a:pt x="7317626" y="3049509"/>
                  </a:lnTo>
                  <a:lnTo>
                    <a:pt x="7314285" y="2995923"/>
                  </a:lnTo>
                  <a:lnTo>
                    <a:pt x="7310509" y="2942502"/>
                  </a:lnTo>
                  <a:lnTo>
                    <a:pt x="7306299" y="2889250"/>
                  </a:lnTo>
                  <a:lnTo>
                    <a:pt x="7301659" y="2836171"/>
                  </a:lnTo>
                  <a:lnTo>
                    <a:pt x="7296590" y="2783266"/>
                  </a:lnTo>
                  <a:lnTo>
                    <a:pt x="7291095" y="2730541"/>
                  </a:lnTo>
                  <a:lnTo>
                    <a:pt x="7285177" y="2677997"/>
                  </a:lnTo>
                  <a:lnTo>
                    <a:pt x="7278837" y="2625638"/>
                  </a:lnTo>
                  <a:lnTo>
                    <a:pt x="7272079" y="2573466"/>
                  </a:lnTo>
                  <a:lnTo>
                    <a:pt x="7264904" y="2521486"/>
                  </a:lnTo>
                  <a:lnTo>
                    <a:pt x="7257315" y="2469700"/>
                  </a:lnTo>
                  <a:lnTo>
                    <a:pt x="7249315" y="2418112"/>
                  </a:lnTo>
                  <a:lnTo>
                    <a:pt x="7240904" y="2366723"/>
                  </a:lnTo>
                  <a:lnTo>
                    <a:pt x="7232087" y="2315539"/>
                  </a:lnTo>
                  <a:lnTo>
                    <a:pt x="7222866" y="2264561"/>
                  </a:lnTo>
                  <a:lnTo>
                    <a:pt x="7213242" y="2213793"/>
                  </a:lnTo>
                  <a:lnTo>
                    <a:pt x="7203218" y="2163238"/>
                  </a:lnTo>
                  <a:lnTo>
                    <a:pt x="7192796" y="2112899"/>
                  </a:lnTo>
                  <a:lnTo>
                    <a:pt x="7181979" y="2062780"/>
                  </a:lnTo>
                  <a:lnTo>
                    <a:pt x="7170770" y="2012883"/>
                  </a:lnTo>
                  <a:lnTo>
                    <a:pt x="7159170" y="1963211"/>
                  </a:lnTo>
                  <a:lnTo>
                    <a:pt x="7147182" y="1913769"/>
                  </a:lnTo>
                  <a:lnTo>
                    <a:pt x="7134808" y="1864558"/>
                  </a:lnTo>
                  <a:lnTo>
                    <a:pt x="7122051" y="1815582"/>
                  </a:lnTo>
                  <a:lnTo>
                    <a:pt x="7108913" y="1766844"/>
                  </a:lnTo>
                  <a:lnTo>
                    <a:pt x="7095397" y="1718348"/>
                  </a:lnTo>
                  <a:lnTo>
                    <a:pt x="7081504" y="1670096"/>
                  </a:lnTo>
                  <a:lnTo>
                    <a:pt x="7067237" y="1622091"/>
                  </a:lnTo>
                  <a:lnTo>
                    <a:pt x="7052599" y="1574337"/>
                  </a:lnTo>
                  <a:lnTo>
                    <a:pt x="7037592" y="1526837"/>
                  </a:lnTo>
                  <a:lnTo>
                    <a:pt x="7022218" y="1479594"/>
                  </a:lnTo>
                  <a:lnTo>
                    <a:pt x="7006479" y="1432612"/>
                  </a:lnTo>
                  <a:lnTo>
                    <a:pt x="6990379" y="1385892"/>
                  </a:lnTo>
                  <a:lnTo>
                    <a:pt x="6973918" y="1339439"/>
                  </a:lnTo>
                  <a:lnTo>
                    <a:pt x="6957101" y="1293255"/>
                  </a:lnTo>
                  <a:lnTo>
                    <a:pt x="6939929" y="1247344"/>
                  </a:lnTo>
                  <a:lnTo>
                    <a:pt x="6922404" y="1201708"/>
                  </a:lnTo>
                  <a:lnTo>
                    <a:pt x="6904529" y="1156352"/>
                  </a:lnTo>
                  <a:lnTo>
                    <a:pt x="6886306" y="1111278"/>
                  </a:lnTo>
                  <a:lnTo>
                    <a:pt x="6867738" y="1066489"/>
                  </a:lnTo>
                  <a:lnTo>
                    <a:pt x="6848826" y="1021988"/>
                  </a:lnTo>
                  <a:lnTo>
                    <a:pt x="6829574" y="977779"/>
                  </a:lnTo>
                  <a:lnTo>
                    <a:pt x="6809984" y="933864"/>
                  </a:lnTo>
                  <a:lnTo>
                    <a:pt x="6790057" y="890247"/>
                  </a:lnTo>
                  <a:lnTo>
                    <a:pt x="6769797" y="846931"/>
                  </a:lnTo>
                  <a:lnTo>
                    <a:pt x="6749206" y="803919"/>
                  </a:lnTo>
                  <a:lnTo>
                    <a:pt x="6728286" y="761214"/>
                  </a:lnTo>
                  <a:lnTo>
                    <a:pt x="6707039" y="718820"/>
                  </a:lnTo>
                  <a:lnTo>
                    <a:pt x="6685469" y="676739"/>
                  </a:lnTo>
                  <a:lnTo>
                    <a:pt x="6663576" y="634975"/>
                  </a:lnTo>
                  <a:lnTo>
                    <a:pt x="6641364" y="593530"/>
                  </a:lnTo>
                  <a:lnTo>
                    <a:pt x="6618835" y="552408"/>
                  </a:lnTo>
                  <a:lnTo>
                    <a:pt x="6595992" y="511612"/>
                  </a:lnTo>
                  <a:lnTo>
                    <a:pt x="6572836" y="471146"/>
                  </a:lnTo>
                  <a:lnTo>
                    <a:pt x="6549370" y="431011"/>
                  </a:lnTo>
                  <a:lnTo>
                    <a:pt x="6525597" y="391212"/>
                  </a:lnTo>
                  <a:lnTo>
                    <a:pt x="6501519" y="351752"/>
                  </a:lnTo>
                  <a:lnTo>
                    <a:pt x="6477137" y="312633"/>
                  </a:lnTo>
                  <a:lnTo>
                    <a:pt x="6452456" y="273860"/>
                  </a:lnTo>
                  <a:lnTo>
                    <a:pt x="6427476" y="235434"/>
                  </a:lnTo>
                  <a:lnTo>
                    <a:pt x="6402200" y="197359"/>
                  </a:lnTo>
                  <a:lnTo>
                    <a:pt x="6376631" y="159639"/>
                  </a:lnTo>
                  <a:lnTo>
                    <a:pt x="6261950" y="0"/>
                  </a:lnTo>
                  <a:close/>
                </a:path>
              </a:pathLst>
            </a:custGeom>
            <a:solidFill>
              <a:srgbClr val="D9D9D9">
                <a:alpha val="6195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095451" y="12697"/>
              <a:ext cx="6953046" cy="684523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147</TotalTime>
  <Words>875</Words>
  <Application>Microsoft Office PowerPoint</Application>
  <PresentationFormat>‫הצגה על המסך (4:3)</PresentationFormat>
  <Paragraphs>71</Paragraphs>
  <Slides>34</Slides>
  <Notes>0</Notes>
  <HiddenSlides>0</HiddenSlides>
  <MMClips>0</MMClips>
  <ScaleCrop>false</ScaleCrop>
  <HeadingPairs>
    <vt:vector size="4" baseType="variant"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34</vt:i4>
      </vt:variant>
    </vt:vector>
  </HeadingPairs>
  <TitlesOfParts>
    <vt:vector size="35" baseType="lpstr">
      <vt:lpstr>Office Theme</vt:lpstr>
      <vt:lpstr>שקופית 1</vt:lpstr>
      <vt:lpstr>שקופית 2</vt:lpstr>
      <vt:lpstr>The Training Bases Complex has expanded and now holds 15,000 recruits</vt:lpstr>
      <vt:lpstr>שקופית 4</vt:lpstr>
      <vt:lpstr>שקופית 5</vt:lpstr>
      <vt:lpstr>שקופית 6</vt:lpstr>
      <vt:lpstr>שקופית 7</vt:lpstr>
      <vt:lpstr>שקופית 8</vt:lpstr>
      <vt:lpstr>שקופית 9</vt:lpstr>
      <vt:lpstr>שקופית 10</vt:lpstr>
      <vt:lpstr>שקופית 11</vt:lpstr>
      <vt:lpstr>שקופית 12</vt:lpstr>
      <vt:lpstr>שקופית 13</vt:lpstr>
      <vt:lpstr>שקופית 14</vt:lpstr>
      <vt:lpstr>שקופית 15</vt:lpstr>
      <vt:lpstr>At its center is an innovative residential complex with a collaborative approach. It houses 200 permanent military personnel, who chose to live in the city.</vt:lpstr>
      <vt:lpstr>שקופית 17</vt:lpstr>
      <vt:lpstr>שקופית 18</vt:lpstr>
      <vt:lpstr>שקופית 19</vt:lpstr>
      <vt:lpstr>Specialist Doctors can also be seen at the New Shimon Peres Medical Center</vt:lpstr>
      <vt:lpstr>The Negev Academy is Expanding</vt:lpstr>
      <vt:lpstr>שקופית 22</vt:lpstr>
      <vt:lpstr>שקופית 23</vt:lpstr>
      <vt:lpstr>The university holds joint classes for permanent military staff and high-tech workers in the area</vt:lpstr>
      <vt:lpstr>שקופית 25</vt:lpstr>
      <vt:lpstr>A short walk away is the Innovation Quarter, which is home to the Joint Research Center</vt:lpstr>
      <vt:lpstr>שקופית 27</vt:lpstr>
      <vt:lpstr>From Rager Blvd. through the Gimmel Neighborhood  and all the way to Ramot, lies the Innovation Quarter which has received many international awards for its achievements</vt:lpstr>
      <vt:lpstr>Students from the Negev communities come to the Innovation Quarter to study, in tandem with renowned researchers</vt:lpstr>
      <vt:lpstr>שקופית 30</vt:lpstr>
      <vt:lpstr>שקופית 31</vt:lpstr>
      <vt:lpstr>שקופית 32</vt:lpstr>
      <vt:lpstr>שקופית 33</vt:lpstr>
      <vt:lpstr>שקופית 34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10 Yaers From Now</dc:title>
  <dc:creator>דנה נוריאל</dc:creator>
  <cp:lastModifiedBy>u45414</cp:lastModifiedBy>
  <cp:revision>21</cp:revision>
  <dcterms:created xsi:type="dcterms:W3CDTF">2019-12-09T14:42:25Z</dcterms:created>
  <dcterms:modified xsi:type="dcterms:W3CDTF">2019-12-10T07:30:33Z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2019-11-19T00:00:00Z</vt:filetime>
  </property>
  <property fmtid="{D5CDD505-2E9C-101B-9397-08002B2CF9AE}" pid="3" name="Creator">
    <vt:lpwstr>Microsoft® PowerPoint® 2010</vt:lpwstr>
  </property>
  <property fmtid="{D5CDD505-2E9C-101B-9397-08002B2CF9AE}" pid="4" name="LastSaved">
    <vt:filetime>2019-12-09T00:00:00Z</vt:filetime>
  </property>
</Properties>
</file>