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02983-F45A-441A-915F-828E28000D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EE2E71-502A-4D80-8B34-396D11E76B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89426-019F-48A6-A665-676348664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CB556-1B60-4525-BE4D-0AAADA22E3F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762A96-545D-4D82-A150-2C7500BC0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CFAAA-1F63-4B8D-9E92-498010D08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420FD-22C2-4FF5-8CBD-58633F933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688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888AF-0D1F-4609-A2F8-91E1F968E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225696-B196-4623-B31D-E4D62D38CB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55C55-8BE6-46B1-83AA-EC8BA7860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CB556-1B60-4525-BE4D-0AAADA22E3F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25C2C-376E-4786-A739-D030421A5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CDFCFB-C72E-4657-A785-67DF8F822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420FD-22C2-4FF5-8CBD-58633F933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397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C841E5-206B-4F11-8976-B17A25314C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F87564-9762-47FD-9D50-C7DB21B0D6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3118F-4D44-4456-938B-9C3483806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CB556-1B60-4525-BE4D-0AAADA22E3F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AE4C9-4664-4F11-99F7-8DFFB6676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4AEFF3-89A4-4707-AB8A-23485011A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420FD-22C2-4FF5-8CBD-58633F933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655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8AEDB-C287-4F63-A3D4-C32DB1E67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3854F-347D-4972-B983-B454AC048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F86DB-90C0-41F5-9327-20EFF2ED5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CB556-1B60-4525-BE4D-0AAADA22E3F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89F25B-B089-438A-8CF2-7726401A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1307D-1418-4A94-9833-C9AC9D0F1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420FD-22C2-4FF5-8CBD-58633F933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865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F3085-E283-4E67-BD81-8540C3B5F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3E16C-99CF-4531-920E-D798D47473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D9A2C-4CA3-43BC-B435-7D1EE388D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CB556-1B60-4525-BE4D-0AAADA22E3F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8FF094-2887-4F55-BFF6-DC8E103E4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43357-64F6-4151-A633-B46925264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420FD-22C2-4FF5-8CBD-58633F933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07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F54DE-87A3-4D64-B9AB-0CD578549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6D6EB-709C-464C-90C4-E87A943933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612756-AEAD-4133-B5ED-65E9B01F7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79B0F5-D38C-4D58-9788-1B42336B4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CB556-1B60-4525-BE4D-0AAADA22E3F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91EEF2-CF17-4CD6-A41D-9921DFE8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047ABA-2699-4A6A-8193-1BAEFABC0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420FD-22C2-4FF5-8CBD-58633F933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024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24DD3-3420-4EE3-B9E5-56717B9F1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9543B7-A51C-421E-975C-96E2B8541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F35AB6-231F-4163-A3BF-44DC4D49D5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AB5AB9-AF8F-4479-A662-15BCB57560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56A2A3-DFCF-49DC-A819-DA60BA7C01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7BEAE7-6E2D-417B-A636-6C129F58A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CB556-1B60-4525-BE4D-0AAADA22E3F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8C118F-AE29-4700-A2D8-C1A3AD443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4B76FD-8123-4092-B4D2-7CC5DCC95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420FD-22C2-4FF5-8CBD-58633F933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75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9894C-D8FB-4B92-88DB-BDE0DDC37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EC1FDF-7A67-4CF7-8E89-BAF7C8DBC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CB556-1B60-4525-BE4D-0AAADA22E3F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9EF18F-AB5C-426A-9CB0-1900609EF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188F6B-4735-4179-BB3E-1B3EE1ABA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420FD-22C2-4FF5-8CBD-58633F933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263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2650A6-B54C-4038-B180-B4D02F25E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CB556-1B60-4525-BE4D-0AAADA22E3F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720D2B-9615-43AA-999E-0DD9DD35B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B1B7F9-F9B1-4CF3-B99F-B1E7DF60A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420FD-22C2-4FF5-8CBD-58633F933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598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EB42A-7EFB-43CA-997D-B89A2FE83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F2CE3-8E9E-413D-ACC8-AB48ECE8E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411D26-C4AB-47D1-AD48-E856FE86EC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94E3F8-E72D-420B-9716-9E20C630A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CB556-1B60-4525-BE4D-0AAADA22E3F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B852F5-9672-4C2D-8D82-E6EC244FC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6EC1B2-D353-4542-8D7A-11C2A3B56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420FD-22C2-4FF5-8CBD-58633F933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422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00374-858F-413D-8ED0-10F4B79E8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F4AB3E-740C-43F3-9C1D-B81885A167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F54273-6419-4420-BBEC-CFA432A44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BDB2F0-C760-412E-A968-2FFC4FE25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CB556-1B60-4525-BE4D-0AAADA22E3F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548C12-4B50-40A2-B5DB-3836B5A0E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CD243-9BC0-4BA1-B532-66A18E614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420FD-22C2-4FF5-8CBD-58633F933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33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9A8ACB-9BDD-4846-8CF1-2F980CF55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3FD8FD-E22F-496C-9079-61FB0C365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DAAF68-9B49-47A6-B8F0-D4DDCD17E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CB556-1B60-4525-BE4D-0AAADA22E3F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CB541-4A5D-4E97-AF8E-D8F99FDA0A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1EE0C-55F7-4EB3-82E8-3603CA07D0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420FD-22C2-4FF5-8CBD-58633F933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470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תיבת טקסט 3">
            <a:extLst>
              <a:ext uri="{FF2B5EF4-FFF2-40B4-BE49-F238E27FC236}">
                <a16:creationId xmlns:a16="http://schemas.microsoft.com/office/drawing/2014/main" id="{D7B0A549-7FFC-4DAC-91B0-B6AAEE95012D}"/>
              </a:ext>
            </a:extLst>
          </p:cNvPr>
          <p:cNvSpPr txBox="1"/>
          <p:nvPr/>
        </p:nvSpPr>
        <p:spPr>
          <a:xfrm>
            <a:off x="3329685" y="1642041"/>
            <a:ext cx="1269125" cy="190821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RED</a:t>
            </a:r>
            <a:endParaRPr lang="en-US" sz="2400" b="1" dirty="0">
              <a:solidFill>
                <a:srgbClr val="FF0000"/>
              </a:solidFill>
            </a:endParaRPr>
          </a:p>
          <a:p>
            <a:pPr algn="ctr"/>
            <a:r>
              <a:rPr lang="en-US" sz="2400" dirty="0">
                <a:solidFill>
                  <a:srgbClr val="FF0000"/>
                </a:solidFill>
              </a:rPr>
              <a:t>Power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</a:rPr>
              <a:t>Heroism 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</a:rPr>
              <a:t>Cruelty </a:t>
            </a:r>
          </a:p>
          <a:p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6" name="תיבת טקסט 6">
            <a:extLst>
              <a:ext uri="{FF2B5EF4-FFF2-40B4-BE49-F238E27FC236}">
                <a16:creationId xmlns:a16="http://schemas.microsoft.com/office/drawing/2014/main" id="{4866A2A7-C542-4B0B-BBF9-6702E13C68FC}"/>
              </a:ext>
            </a:extLst>
          </p:cNvPr>
          <p:cNvSpPr txBox="1"/>
          <p:nvPr/>
        </p:nvSpPr>
        <p:spPr>
          <a:xfrm>
            <a:off x="6591479" y="1642041"/>
            <a:ext cx="1761072" cy="196977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sz="2400" b="1" dirty="0">
                <a:solidFill>
                  <a:srgbClr val="FFC000"/>
                </a:solidFill>
              </a:rPr>
              <a:t>Orange</a:t>
            </a:r>
            <a:endParaRPr lang="en-US" sz="2000" b="1" dirty="0">
              <a:solidFill>
                <a:srgbClr val="FFC000"/>
              </a:solidFill>
            </a:endParaRPr>
          </a:p>
          <a:p>
            <a:pPr algn="ctr"/>
            <a:r>
              <a:rPr lang="en-US" sz="2000" dirty="0">
                <a:solidFill>
                  <a:srgbClr val="FFC000"/>
                </a:solidFill>
              </a:rPr>
              <a:t>Output</a:t>
            </a:r>
          </a:p>
          <a:p>
            <a:pPr algn="ctr"/>
            <a:r>
              <a:rPr lang="en-US" sz="2000" dirty="0">
                <a:solidFill>
                  <a:srgbClr val="FFC000"/>
                </a:solidFill>
              </a:rPr>
              <a:t>Measurement</a:t>
            </a:r>
          </a:p>
          <a:p>
            <a:pPr algn="ctr"/>
            <a:r>
              <a:rPr lang="en-US" sz="2000" dirty="0">
                <a:solidFill>
                  <a:srgbClr val="FFC000"/>
                </a:solidFill>
              </a:rPr>
              <a:t>Individualism 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</a:rPr>
              <a:t> </a:t>
            </a:r>
          </a:p>
          <a:p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7" name="תיבת טקסט 7">
            <a:extLst>
              <a:ext uri="{FF2B5EF4-FFF2-40B4-BE49-F238E27FC236}">
                <a16:creationId xmlns:a16="http://schemas.microsoft.com/office/drawing/2014/main" id="{18300B1F-F79B-47F4-A46B-90A51EABBC50}"/>
              </a:ext>
            </a:extLst>
          </p:cNvPr>
          <p:cNvSpPr txBox="1"/>
          <p:nvPr/>
        </p:nvSpPr>
        <p:spPr>
          <a:xfrm>
            <a:off x="4851771" y="1642041"/>
            <a:ext cx="1486747" cy="23698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sz="2800" b="1" dirty="0">
                <a:solidFill>
                  <a:schemeClr val="accent1"/>
                </a:solidFill>
              </a:rPr>
              <a:t>Blue</a:t>
            </a:r>
            <a:endParaRPr lang="en-US" sz="2400" b="1" dirty="0">
              <a:solidFill>
                <a:schemeClr val="accent1"/>
              </a:solidFill>
            </a:endParaRPr>
          </a:p>
          <a:p>
            <a:pPr algn="ctr"/>
            <a:r>
              <a:rPr lang="en-US" sz="2400" dirty="0">
                <a:solidFill>
                  <a:schemeClr val="accent1"/>
                </a:solidFill>
              </a:rPr>
              <a:t>Order</a:t>
            </a:r>
          </a:p>
          <a:p>
            <a:pPr algn="ctr"/>
            <a:r>
              <a:rPr lang="en-US" sz="2400" dirty="0">
                <a:solidFill>
                  <a:schemeClr val="accent1"/>
                </a:solidFill>
              </a:rPr>
              <a:t>Hierarchy</a:t>
            </a:r>
          </a:p>
          <a:p>
            <a:pPr algn="ctr"/>
            <a:r>
              <a:rPr lang="en-US" sz="2400" dirty="0">
                <a:solidFill>
                  <a:schemeClr val="accent1"/>
                </a:solidFill>
              </a:rPr>
              <a:t>Truth</a:t>
            </a:r>
          </a:p>
          <a:p>
            <a:pPr algn="ctr"/>
            <a:r>
              <a:rPr lang="en-US" sz="2400" dirty="0">
                <a:solidFill>
                  <a:schemeClr val="accent1"/>
                </a:solidFill>
              </a:rPr>
              <a:t>Absolute Moral </a:t>
            </a:r>
          </a:p>
        </p:txBody>
      </p:sp>
      <p:sp>
        <p:nvSpPr>
          <p:cNvPr id="8" name="תיבת טקסט 8">
            <a:extLst>
              <a:ext uri="{FF2B5EF4-FFF2-40B4-BE49-F238E27FC236}">
                <a16:creationId xmlns:a16="http://schemas.microsoft.com/office/drawing/2014/main" id="{B3F21005-5A06-4C8D-9A1C-56D2B62B3661}"/>
              </a:ext>
            </a:extLst>
          </p:cNvPr>
          <p:cNvSpPr txBox="1"/>
          <p:nvPr/>
        </p:nvSpPr>
        <p:spPr>
          <a:xfrm>
            <a:off x="8352551" y="1688207"/>
            <a:ext cx="2468778" cy="227754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Green</a:t>
            </a:r>
          </a:p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Emotion</a:t>
            </a:r>
          </a:p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Equality </a:t>
            </a:r>
          </a:p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Human Dignity</a:t>
            </a:r>
          </a:p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Synergy</a:t>
            </a:r>
          </a:p>
          <a:p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9" name="תיבת טקסט 9">
            <a:extLst>
              <a:ext uri="{FF2B5EF4-FFF2-40B4-BE49-F238E27FC236}">
                <a16:creationId xmlns:a16="http://schemas.microsoft.com/office/drawing/2014/main" id="{0F3EBEA6-F0A8-4CFC-84A5-F228FA597CCD}"/>
              </a:ext>
            </a:extLst>
          </p:cNvPr>
          <p:cNvSpPr txBox="1"/>
          <p:nvPr/>
        </p:nvSpPr>
        <p:spPr>
          <a:xfrm>
            <a:off x="1531480" y="1652050"/>
            <a:ext cx="1595283" cy="190821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sz="2800" b="1" dirty="0">
                <a:solidFill>
                  <a:srgbClr val="7030A0"/>
                </a:solidFill>
              </a:rPr>
              <a:t>Purple</a:t>
            </a:r>
            <a:endParaRPr lang="en-US" sz="2400" b="1" dirty="0">
              <a:solidFill>
                <a:srgbClr val="7030A0"/>
              </a:solidFill>
            </a:endParaRPr>
          </a:p>
          <a:p>
            <a:pPr algn="ctr"/>
            <a:r>
              <a:rPr lang="en-US" sz="2400" dirty="0">
                <a:solidFill>
                  <a:srgbClr val="7030A0"/>
                </a:solidFill>
              </a:rPr>
              <a:t>Blood ties</a:t>
            </a:r>
          </a:p>
          <a:p>
            <a:pPr algn="ctr"/>
            <a:r>
              <a:rPr lang="en-US" sz="2400" dirty="0">
                <a:solidFill>
                  <a:srgbClr val="7030A0"/>
                </a:solidFill>
              </a:rPr>
              <a:t>Magic </a:t>
            </a:r>
          </a:p>
          <a:p>
            <a:pPr algn="ctr"/>
            <a:r>
              <a:rPr lang="en-US" sz="2400" dirty="0">
                <a:solidFill>
                  <a:srgbClr val="7030A0"/>
                </a:solidFill>
              </a:rPr>
              <a:t>Spirits  </a:t>
            </a:r>
          </a:p>
          <a:p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0" name="תיבת טקסט 10">
            <a:extLst>
              <a:ext uri="{FF2B5EF4-FFF2-40B4-BE49-F238E27FC236}">
                <a16:creationId xmlns:a16="http://schemas.microsoft.com/office/drawing/2014/main" id="{C3A0F11F-161D-4BE2-9DD0-A09694B81DAC}"/>
              </a:ext>
            </a:extLst>
          </p:cNvPr>
          <p:cNvSpPr txBox="1"/>
          <p:nvPr/>
        </p:nvSpPr>
        <p:spPr>
          <a:xfrm>
            <a:off x="3167815" y="432335"/>
            <a:ext cx="5850875" cy="1015643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/>
              <a:t>The First Conscious Tier (stiff) </a:t>
            </a:r>
          </a:p>
          <a:p>
            <a:pPr algn="ctr"/>
            <a:r>
              <a:rPr lang="en-US" b="1" dirty="0" err="1"/>
              <a:t>Gottesdiener</a:t>
            </a:r>
            <a:r>
              <a:rPr lang="en-US" b="1" dirty="0"/>
              <a:t> 2011 according to: SPIRAL DYNAMICS (COWAN , BECK , GRAVES)</a:t>
            </a:r>
            <a:endParaRPr lang="he-IL" b="1" dirty="0"/>
          </a:p>
        </p:txBody>
      </p:sp>
      <p:sp>
        <p:nvSpPr>
          <p:cNvPr id="11" name="תיבת טקסט 11">
            <a:extLst>
              <a:ext uri="{FF2B5EF4-FFF2-40B4-BE49-F238E27FC236}">
                <a16:creationId xmlns:a16="http://schemas.microsoft.com/office/drawing/2014/main" id="{A58884AB-D891-4738-9EF3-616C9057A824}"/>
              </a:ext>
            </a:extLst>
          </p:cNvPr>
          <p:cNvSpPr txBox="1"/>
          <p:nvPr/>
        </p:nvSpPr>
        <p:spPr>
          <a:xfrm>
            <a:off x="3766598" y="4373345"/>
            <a:ext cx="456277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r>
              <a:rPr lang="en-US" sz="2400" b="1" dirty="0"/>
              <a:t>The second conscious Tier (open</a:t>
            </a:r>
            <a:r>
              <a:rPr lang="en-US" sz="2400" dirty="0"/>
              <a:t>)</a:t>
            </a:r>
            <a:endParaRPr lang="he-IL" sz="1600" dirty="0"/>
          </a:p>
        </p:txBody>
      </p:sp>
      <p:sp>
        <p:nvSpPr>
          <p:cNvPr id="12" name="תיבת טקסט 12">
            <a:extLst>
              <a:ext uri="{FF2B5EF4-FFF2-40B4-BE49-F238E27FC236}">
                <a16:creationId xmlns:a16="http://schemas.microsoft.com/office/drawing/2014/main" id="{2C1B31C2-7EC1-416C-ABE9-181A9F38F8BB}"/>
              </a:ext>
            </a:extLst>
          </p:cNvPr>
          <p:cNvSpPr txBox="1"/>
          <p:nvPr/>
        </p:nvSpPr>
        <p:spPr>
          <a:xfrm>
            <a:off x="5619905" y="4932118"/>
            <a:ext cx="4405253" cy="126188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/>
              <a:t>Yellow </a:t>
            </a:r>
          </a:p>
          <a:p>
            <a:pPr algn="ctr"/>
            <a:r>
              <a:rPr lang="en-US" sz="2400" b="1" dirty="0"/>
              <a:t>Dynamics / Perpetual Learning / Chaos /</a:t>
            </a:r>
            <a:r>
              <a:rPr lang="he-IL" sz="2400" b="1" dirty="0"/>
              <a:t> </a:t>
            </a:r>
            <a:r>
              <a:rPr lang="en-US" sz="2400" b="1" dirty="0"/>
              <a:t>Systemic </a:t>
            </a:r>
            <a:endParaRPr lang="he-IL" sz="2400" b="1" dirty="0"/>
          </a:p>
        </p:txBody>
      </p:sp>
      <p:sp>
        <p:nvSpPr>
          <p:cNvPr id="13" name="תיבת טקסט 14">
            <a:extLst>
              <a:ext uri="{FF2B5EF4-FFF2-40B4-BE49-F238E27FC236}">
                <a16:creationId xmlns:a16="http://schemas.microsoft.com/office/drawing/2014/main" id="{B0B1E2F8-6F03-432E-BCF9-C6974DECCE98}"/>
              </a:ext>
            </a:extLst>
          </p:cNvPr>
          <p:cNvSpPr txBox="1"/>
          <p:nvPr/>
        </p:nvSpPr>
        <p:spPr>
          <a:xfrm>
            <a:off x="2539224" y="4902789"/>
            <a:ext cx="2632841" cy="13234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en-US" sz="3200" b="1" dirty="0"/>
              <a:t>Turquoise </a:t>
            </a:r>
          </a:p>
          <a:p>
            <a:pPr algn="ctr"/>
            <a:r>
              <a:rPr lang="en-US" sz="2400" b="1" dirty="0"/>
              <a:t>Planet Earth’s Perspective</a:t>
            </a:r>
            <a:endParaRPr lang="he-IL" sz="2400" b="1" dirty="0"/>
          </a:p>
        </p:txBody>
      </p:sp>
    </p:spTree>
    <p:extLst>
      <p:ext uri="{BB962C8B-B14F-4D97-AF65-F5344CB8AC3E}">
        <p14:creationId xmlns:p14="http://schemas.microsoft.com/office/powerpoint/2010/main" val="1087238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67</Words>
  <Application>Microsoft Office PowerPoint</Application>
  <PresentationFormat>מסך רחב</PresentationFormat>
  <Paragraphs>30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אהרון אייבל</dc:creator>
  <cp:lastModifiedBy>u23920</cp:lastModifiedBy>
  <cp:revision>2</cp:revision>
  <dcterms:created xsi:type="dcterms:W3CDTF">2020-06-01T06:33:58Z</dcterms:created>
  <dcterms:modified xsi:type="dcterms:W3CDTF">2020-06-01T06:53:31Z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1b9bfc-c426-492e-a46c-1a922d5fe54b_Enabled">
    <vt:lpwstr>true</vt:lpwstr>
  </property>
  <property fmtid="{D5CDD505-2E9C-101B-9397-08002B2CF9AE}" pid="3" name="MSIP_Label_701b9bfc-c426-492e-a46c-1a922d5fe54b_SetDate">
    <vt:lpwstr>2020-06-01T06:33:58Z</vt:lpwstr>
  </property>
  <property fmtid="{D5CDD505-2E9C-101B-9397-08002B2CF9AE}" pid="4" name="MSIP_Label_701b9bfc-c426-492e-a46c-1a922d5fe54b_Method">
    <vt:lpwstr>Standard</vt:lpwstr>
  </property>
  <property fmtid="{D5CDD505-2E9C-101B-9397-08002B2CF9AE}" pid="5" name="MSIP_Label_701b9bfc-c426-492e-a46c-1a922d5fe54b_Name">
    <vt:lpwstr>בלמ"ס</vt:lpwstr>
  </property>
  <property fmtid="{D5CDD505-2E9C-101B-9397-08002B2CF9AE}" pid="6" name="MSIP_Label_701b9bfc-c426-492e-a46c-1a922d5fe54b_SiteId">
    <vt:lpwstr>78820852-55fa-450b-908d-45c0d911e76b</vt:lpwstr>
  </property>
  <property fmtid="{D5CDD505-2E9C-101B-9397-08002B2CF9AE}" pid="7" name="MSIP_Label_701b9bfc-c426-492e-a46c-1a922d5fe54b_ActionId">
    <vt:lpwstr>5443d0d6-efe7-4415-a712-0000351fbd8a</vt:lpwstr>
  </property>
  <property fmtid="{D5CDD505-2E9C-101B-9397-08002B2CF9AE}" pid="8" name="MSIP_Label_701b9bfc-c426-492e-a46c-1a922d5fe54b_ContentBits">
    <vt:lpwstr>0</vt:lpwstr>
  </property>
</Properties>
</file>