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8643096-2740-40E0-AE20-BE7087826032}">
  <a:tblStyle styleId="{58643096-2740-40E0-AE20-BE708782603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tcBdr/>
        <a:fill>
          <a:solidFill>
            <a:srgbClr val="CFD7E7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FD7E7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08" autoAdjust="0"/>
    <p:restoredTop sz="95343" autoAdjust="0"/>
  </p:normalViewPr>
  <p:slideViewPr>
    <p:cSldViewPr snapToGrid="0">
      <p:cViewPr varScale="1">
        <p:scale>
          <a:sx n="73" d="100"/>
          <a:sy n="73" d="100"/>
        </p:scale>
        <p:origin x="10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טקסט אנכי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7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אנכית וטקסט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285037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697037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קופית כותרת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מקטע עליונה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r" rtl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r" rtl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r" rtl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r" rtl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r" rtl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r" rtl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ני תכנים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השוואה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ריק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וכן עם כיתוב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 rtl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r" rtl="1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r" rtl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r" rtl="1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 rtl="1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r" rtl="1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r" rtl="1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r" rtl="1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r" rtl="1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מונה עם כיתוב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 rtl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r" rtl="1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r" rtl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r" rtl="1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 rtl="1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r" rtl="1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r" rtl="1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r" rtl="1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r" rtl="1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730196" y="91439"/>
            <a:ext cx="10760764" cy="583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sz="3600" b="1" dirty="0">
                <a:latin typeface="Times New Roman"/>
                <a:ea typeface="Times New Roman"/>
                <a:cs typeface="Times New Roman"/>
                <a:sym typeface="Times New Roman"/>
              </a:rPr>
              <a:t>Simulation </a:t>
            </a:r>
            <a:r>
              <a:rPr lang="en-US" sz="3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Assignments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89" name="Google Shape;89;p13"/>
          <p:cNvGraphicFramePr/>
          <p:nvPr>
            <p:extLst>
              <p:ext uri="{D42A27DB-BD31-4B8C-83A1-F6EECF244321}">
                <p14:modId xmlns:p14="http://schemas.microsoft.com/office/powerpoint/2010/main" val="3455492921"/>
              </p:ext>
            </p:extLst>
          </p:nvPr>
        </p:nvGraphicFramePr>
        <p:xfrm>
          <a:off x="304139" y="710016"/>
          <a:ext cx="11429998" cy="6014335"/>
        </p:xfrm>
        <a:graphic>
          <a:graphicData uri="http://schemas.openxmlformats.org/drawingml/2006/table">
            <a:tbl>
              <a:tblPr firstRow="1" bandRow="1">
                <a:noFill/>
                <a:tableStyleId>{58643096-2740-40E0-AE20-BE7087826032}</a:tableStyleId>
              </a:tblPr>
              <a:tblGrid>
                <a:gridCol w="1158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7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8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64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88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08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430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9674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Arial"/>
                        <a:ea typeface="Arial"/>
                        <a:cs typeface="+mj-cs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Israel</a:t>
                      </a:r>
                      <a:endParaRPr sz="2000" b="1" i="0" u="none" strike="noStrike" cap="none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i="0" u="none" strike="noStrike" cap="none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US</a:t>
                      </a:r>
                      <a:endParaRPr sz="2000" b="1" i="0" u="none" strike="noStrike" cap="none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PA</a:t>
                      </a:r>
                      <a:endParaRPr sz="2000" b="1" i="0" u="none" strike="noStrike" cap="none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Hamas</a:t>
                      </a:r>
                      <a:endParaRPr sz="2000" b="1" i="0" u="none" strike="noStrike" cap="none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Egypt</a:t>
                      </a:r>
                      <a:endParaRPr sz="2000" b="1" i="0" u="none" strike="noStrike" cap="none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Jordan</a:t>
                      </a:r>
                      <a:endParaRPr sz="2000" b="1" i="0" u="none" strike="noStrike" cap="none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Russia</a:t>
                      </a:r>
                      <a:endParaRPr sz="2000" b="1" i="0" u="none" strike="noStrike" cap="none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i="0" u="none" strike="noStrike" cap="none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UAE</a:t>
                      </a:r>
                      <a:endParaRPr sz="2000" b="1" i="0" u="none" strike="noStrike" cap="none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Turkey</a:t>
                      </a:r>
                      <a:endParaRPr sz="2000" b="1" i="0" u="none" strike="noStrike" cap="none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Calibri"/>
                        </a:rPr>
                        <a:t>Instructor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Amir </a:t>
                      </a:r>
                      <a:r>
                        <a:rPr lang="en-US" sz="1400" b="1" i="0" u="none" strike="noStrike" cap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Maimon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Alona</a:t>
                      </a:r>
                      <a:r>
                        <a:rPr lang="en-US" sz="14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Fisher-</a:t>
                      </a:r>
                      <a:r>
                        <a:rPr lang="en-US" sz="14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Kamm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Avi</a:t>
                      </a:r>
                      <a:r>
                        <a:rPr lang="en-US" sz="1400" b="1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1" i="0" u="none" strike="noStrike" cap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Almog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Avi</a:t>
                      </a:r>
                      <a:r>
                        <a:rPr lang="en-US" sz="1400" b="1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1" i="0" u="none" strike="noStrike" cap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Almog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Yehuda </a:t>
                      </a:r>
                      <a:r>
                        <a:rPr lang="en-US" sz="1400" b="1" i="0" u="none" strike="noStrike" cap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Yohananoff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Merav</a:t>
                      </a:r>
                      <a:r>
                        <a:rPr lang="en-US" sz="1400" b="1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1" i="0" u="none" strike="noStrike" cap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Zafary</a:t>
                      </a:r>
                      <a:r>
                        <a:rPr lang="en-US" sz="1400" b="1" i="0" u="none" strike="noStrike" cap="none" baseline="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1" i="0" u="none" strike="noStrike" cap="none" baseline="0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Odiz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Merav</a:t>
                      </a:r>
                      <a:endParaRPr lang="en-US" sz="1400" b="1" i="0" u="none" strike="noStrike" cap="none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i="0" u="none" strike="noStrike" cap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Zafary</a:t>
                      </a:r>
                      <a:r>
                        <a:rPr lang="en-US" sz="1400" b="1" i="0" u="none" strike="noStrike" cap="none" baseline="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1" i="0" u="none" strike="noStrike" cap="none" baseline="0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Odiz</a:t>
                      </a:r>
                      <a:endParaRPr lang="en-US" sz="1400" b="1" i="0" u="none" strike="noStrike" cap="none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Besora</a:t>
                      </a:r>
                      <a:r>
                        <a:rPr lang="en-US" sz="1400" b="1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1" i="0" u="none" strike="noStrike" cap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Regev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Amir </a:t>
                      </a:r>
                      <a:r>
                        <a:rPr lang="en-US" sz="1400" b="1" i="0" u="none" strike="noStrike" cap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Maimon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40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Calibri"/>
                        </a:rPr>
                        <a:t>Leader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Eliad</a:t>
                      </a:r>
                      <a:r>
                        <a:rPr lang="en-US" sz="14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Maor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Gilad Amit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Uri </a:t>
                      </a:r>
                      <a:r>
                        <a:rPr lang="en-US" sz="14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Arnon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Shai </a:t>
                      </a:r>
                      <a:r>
                        <a:rPr lang="en-US" sz="14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Siman</a:t>
                      </a:r>
                      <a:r>
                        <a:rPr lang="en-US" sz="14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Tov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Doron</a:t>
                      </a:r>
                      <a:r>
                        <a:rPr lang="en-US" sz="14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Abrahami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Yoav</a:t>
                      </a:r>
                      <a:r>
                        <a:rPr lang="en-US" sz="14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Torjanski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Tim </a:t>
                      </a:r>
                      <a:r>
                        <a:rPr lang="en-US" sz="14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Scott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Yair</a:t>
                      </a:r>
                      <a:r>
                        <a:rPr lang="en-US" sz="14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Hacohen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Omri</a:t>
                      </a:r>
                      <a:r>
                        <a:rPr lang="en-US" sz="14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Dor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2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Calibri"/>
                        </a:rPr>
                        <a:t>No. 2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Edna Ilya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Asaf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Vardi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Guy Itzhaki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Yossi </a:t>
                      </a: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Karadi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Ohad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Buchris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Yoni Roth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Nikolaos </a:t>
                      </a: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Skourellos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Eran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Peled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Eran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Reuveni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819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Calibri"/>
                        </a:rPr>
                        <a:t>Participants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Yaniv Avitan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Amir Ofek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Yaron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Yungman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Hanan Edri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Eran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Fire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Liat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Pearl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Mohit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Trivedi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Gil Barket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Idit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Almaliha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530">
                <a:tc v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Christian Bauer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Itamar Ben Haim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Ronen </a:t>
                      </a:r>
                      <a:r>
                        <a:rPr lang="en-US" sz="1400" b="0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Cohen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Doron </a:t>
                      </a: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Slovatizky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Alon Mazliah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Oded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Zemach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Rob </a:t>
                      </a:r>
                      <a:r>
                        <a:rPr lang="en-US" sz="1400" b="0" i="0" u="none" strike="noStrike" cap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Sinram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Roy Levi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Eitan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Menashe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530">
                <a:tc v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Guy Davidson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Shraga Glicksman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Olga Polyakov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Nicola </a:t>
                      </a: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Mandolesi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4978">
                <a:tc v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Tal Politis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Yossi Yehusha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David Shapira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Shlomit Sufa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15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Calibri"/>
                        </a:rPr>
                        <a:t>Location 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Team </a:t>
                      </a:r>
                      <a:r>
                        <a:rPr lang="en-US" sz="1400" b="0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1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Team </a:t>
                      </a:r>
                      <a:r>
                        <a:rPr lang="en-US" sz="1400" b="0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2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Team </a:t>
                      </a:r>
                      <a:r>
                        <a:rPr lang="en-US" sz="1400" b="0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3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Team </a:t>
                      </a:r>
                      <a:r>
                        <a:rPr lang="en-US" sz="1400" b="0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4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Guest reception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BG room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2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Library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BG room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1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Guest reception 2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11869783" y="635922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149</Words>
  <Application>Microsoft Office PowerPoint</Application>
  <PresentationFormat>Widescreen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ערכת נושא Office</vt:lpstr>
      <vt:lpstr>Simulation Assignments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Assignments</dc:title>
  <cp:lastModifiedBy>u26631</cp:lastModifiedBy>
  <cp:revision>4</cp:revision>
  <dcterms:modified xsi:type="dcterms:W3CDTF">2020-12-16T10:26:26Z</dcterms:modified>
</cp:coreProperties>
</file>