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60" r:id="rId4"/>
    <p:sldId id="257" r:id="rId5"/>
    <p:sldId id="259" r:id="rId6"/>
    <p:sldId id="261" r:id="rId7"/>
    <p:sldId id="262" r:id="rId8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D28BB2-FB6B-43A9-BF10-97144C877A03}" type="doc">
      <dgm:prSet loTypeId="urn:microsoft.com/office/officeart/2005/8/layout/balance1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7A71903D-12B7-453A-945D-FFA5A786A23F}">
      <dgm:prSet phldrT="[טקסט]"/>
      <dgm:spPr/>
      <dgm:t>
        <a:bodyPr/>
        <a:lstStyle/>
        <a:p>
          <a:pPr rtl="1"/>
          <a:r>
            <a:rPr lang="en-US" dirty="0" smtClean="0"/>
            <a:t> Personal Factors</a:t>
          </a:r>
          <a:endParaRPr lang="he-IL" dirty="0"/>
        </a:p>
      </dgm:t>
    </dgm:pt>
    <dgm:pt modelId="{28809E3C-BD88-4FA7-BB9B-372F95F57569}" type="parTrans" cxnId="{060EBDDA-9ADB-45CB-AF5A-9ECEED7D4DE3}">
      <dgm:prSet/>
      <dgm:spPr/>
      <dgm:t>
        <a:bodyPr/>
        <a:lstStyle/>
        <a:p>
          <a:pPr rtl="1"/>
          <a:endParaRPr lang="he-IL"/>
        </a:p>
      </dgm:t>
    </dgm:pt>
    <dgm:pt modelId="{70814F78-8022-41DF-9344-0E0CFC99E4A6}" type="sibTrans" cxnId="{060EBDDA-9ADB-45CB-AF5A-9ECEED7D4DE3}">
      <dgm:prSet/>
      <dgm:spPr/>
      <dgm:t>
        <a:bodyPr/>
        <a:lstStyle/>
        <a:p>
          <a:pPr rtl="1"/>
          <a:endParaRPr lang="he-IL"/>
        </a:p>
      </dgm:t>
    </dgm:pt>
    <dgm:pt modelId="{8AC07C2A-70FC-4C99-B4B9-5FF4C409EF3E}">
      <dgm:prSet phldrT="[טקסט]"/>
      <dgm:spPr/>
      <dgm:t>
        <a:bodyPr/>
        <a:lstStyle/>
        <a:p>
          <a:pPr rtl="1"/>
          <a:r>
            <a:rPr lang="en-US" dirty="0" smtClean="0"/>
            <a:t>Driving</a:t>
          </a:r>
          <a:endParaRPr lang="he-IL" dirty="0"/>
        </a:p>
      </dgm:t>
    </dgm:pt>
    <dgm:pt modelId="{A2225C5D-445F-4D31-8745-FD11944A9A67}" type="parTrans" cxnId="{9D4B9867-01A4-4C2F-AD16-017F9D175A27}">
      <dgm:prSet/>
      <dgm:spPr/>
      <dgm:t>
        <a:bodyPr/>
        <a:lstStyle/>
        <a:p>
          <a:pPr rtl="1"/>
          <a:endParaRPr lang="he-IL"/>
        </a:p>
      </dgm:t>
    </dgm:pt>
    <dgm:pt modelId="{1CE5F4B7-123C-4CA5-8AE4-9910CA0035E5}" type="sibTrans" cxnId="{9D4B9867-01A4-4C2F-AD16-017F9D175A27}">
      <dgm:prSet/>
      <dgm:spPr/>
      <dgm:t>
        <a:bodyPr/>
        <a:lstStyle/>
        <a:p>
          <a:pPr rtl="1"/>
          <a:endParaRPr lang="he-IL"/>
        </a:p>
      </dgm:t>
    </dgm:pt>
    <dgm:pt modelId="{F1811269-4F1A-43AC-93E9-6E2683245D28}">
      <dgm:prSet phldrT="[טקסט]"/>
      <dgm:spPr/>
      <dgm:t>
        <a:bodyPr/>
        <a:lstStyle/>
        <a:p>
          <a:pPr rtl="1"/>
          <a:r>
            <a:rPr lang="en-US" dirty="0" smtClean="0"/>
            <a:t>Family</a:t>
          </a:r>
          <a:endParaRPr lang="he-IL" dirty="0"/>
        </a:p>
      </dgm:t>
    </dgm:pt>
    <dgm:pt modelId="{C2927C3E-10A5-4EC9-A63E-B5E745E97611}" type="parTrans" cxnId="{6F851CC4-278B-4AEE-AC66-588D86A1E9F9}">
      <dgm:prSet/>
      <dgm:spPr/>
      <dgm:t>
        <a:bodyPr/>
        <a:lstStyle/>
        <a:p>
          <a:pPr rtl="1"/>
          <a:endParaRPr lang="he-IL"/>
        </a:p>
      </dgm:t>
    </dgm:pt>
    <dgm:pt modelId="{1D83E6CE-293C-4CCD-B582-9CE54640A373}" type="sibTrans" cxnId="{6F851CC4-278B-4AEE-AC66-588D86A1E9F9}">
      <dgm:prSet/>
      <dgm:spPr/>
      <dgm:t>
        <a:bodyPr/>
        <a:lstStyle/>
        <a:p>
          <a:pPr rtl="1"/>
          <a:endParaRPr lang="he-IL"/>
        </a:p>
      </dgm:t>
    </dgm:pt>
    <dgm:pt modelId="{7DCF3E83-59E2-4136-8656-DFEEC7C8C600}">
      <dgm:prSet phldrT="[טקסט]"/>
      <dgm:spPr/>
      <dgm:t>
        <a:bodyPr/>
        <a:lstStyle/>
        <a:p>
          <a:pPr rtl="1"/>
          <a:r>
            <a:rPr lang="en-US" dirty="0" smtClean="0"/>
            <a:t>Readings</a:t>
          </a:r>
          <a:endParaRPr lang="he-IL" dirty="0"/>
        </a:p>
      </dgm:t>
    </dgm:pt>
    <dgm:pt modelId="{38967970-870C-434D-B2F5-F45E36A7A4BD}" type="parTrans" cxnId="{2184562B-B0E2-4026-9611-076DA0F031D2}">
      <dgm:prSet/>
      <dgm:spPr/>
      <dgm:t>
        <a:bodyPr/>
        <a:lstStyle/>
        <a:p>
          <a:pPr rtl="1"/>
          <a:endParaRPr lang="he-IL"/>
        </a:p>
      </dgm:t>
    </dgm:pt>
    <dgm:pt modelId="{12640374-7F24-4615-91D0-A0F1B992CF9E}" type="sibTrans" cxnId="{2184562B-B0E2-4026-9611-076DA0F031D2}">
      <dgm:prSet/>
      <dgm:spPr/>
      <dgm:t>
        <a:bodyPr/>
        <a:lstStyle/>
        <a:p>
          <a:pPr rtl="1"/>
          <a:endParaRPr lang="he-IL"/>
        </a:p>
      </dgm:t>
    </dgm:pt>
    <dgm:pt modelId="{DC2AD9FE-5A80-48E0-9558-63CDD663527A}">
      <dgm:prSet phldrT="[טקסט]"/>
      <dgm:spPr/>
      <dgm:t>
        <a:bodyPr/>
        <a:lstStyle/>
        <a:p>
          <a:pPr rtl="1"/>
          <a:r>
            <a:rPr lang="en-US" dirty="0" smtClean="0"/>
            <a:t>Assignments</a:t>
          </a:r>
          <a:endParaRPr lang="he-IL" dirty="0"/>
        </a:p>
      </dgm:t>
    </dgm:pt>
    <dgm:pt modelId="{7225A698-DA32-4E21-95DD-7EC1AF7B7A0B}" type="parTrans" cxnId="{1D818FF9-4006-4429-B087-8D4324CE60D2}">
      <dgm:prSet/>
      <dgm:spPr/>
      <dgm:t>
        <a:bodyPr/>
        <a:lstStyle/>
        <a:p>
          <a:pPr rtl="1"/>
          <a:endParaRPr lang="he-IL"/>
        </a:p>
      </dgm:t>
    </dgm:pt>
    <dgm:pt modelId="{D8F35220-9556-4541-8910-7F923D99938F}" type="sibTrans" cxnId="{1D818FF9-4006-4429-B087-8D4324CE60D2}">
      <dgm:prSet/>
      <dgm:spPr/>
      <dgm:t>
        <a:bodyPr/>
        <a:lstStyle/>
        <a:p>
          <a:pPr rtl="1"/>
          <a:endParaRPr lang="he-IL"/>
        </a:p>
      </dgm:t>
    </dgm:pt>
    <dgm:pt modelId="{B062F775-6439-421B-B876-A222CB729DE4}">
      <dgm:prSet phldrT="[טקסט]"/>
      <dgm:spPr/>
      <dgm:t>
        <a:bodyPr/>
        <a:lstStyle/>
        <a:p>
          <a:pPr rtl="1"/>
          <a:r>
            <a:rPr lang="en-US" dirty="0" smtClean="0"/>
            <a:t>Tests</a:t>
          </a:r>
          <a:endParaRPr lang="he-IL" dirty="0"/>
        </a:p>
      </dgm:t>
    </dgm:pt>
    <dgm:pt modelId="{126212D9-F08F-4081-B65B-53445DA86570}" type="parTrans" cxnId="{3DCF6D2E-AE19-4E53-A0CC-32AEF97EF0E3}">
      <dgm:prSet/>
      <dgm:spPr/>
      <dgm:t>
        <a:bodyPr/>
        <a:lstStyle/>
        <a:p>
          <a:pPr rtl="1"/>
          <a:endParaRPr lang="he-IL"/>
        </a:p>
      </dgm:t>
    </dgm:pt>
    <dgm:pt modelId="{E4CB12F9-E30D-438F-951E-DC94E378DB93}" type="sibTrans" cxnId="{3DCF6D2E-AE19-4E53-A0CC-32AEF97EF0E3}">
      <dgm:prSet/>
      <dgm:spPr/>
      <dgm:t>
        <a:bodyPr/>
        <a:lstStyle/>
        <a:p>
          <a:pPr rtl="1"/>
          <a:endParaRPr lang="he-IL"/>
        </a:p>
      </dgm:t>
    </dgm:pt>
    <dgm:pt modelId="{984562A4-41F7-487A-8653-C48BCF95A03C}">
      <dgm:prSet phldrT="[טקסט]"/>
      <dgm:spPr/>
      <dgm:t>
        <a:bodyPr/>
        <a:lstStyle/>
        <a:p>
          <a:pPr rtl="1"/>
          <a:r>
            <a:rPr lang="en-US" dirty="0" smtClean="0"/>
            <a:t>Tours Organizing</a:t>
          </a:r>
          <a:endParaRPr lang="he-IL" dirty="0"/>
        </a:p>
      </dgm:t>
    </dgm:pt>
    <dgm:pt modelId="{3003C350-E70D-449C-898A-9E73AED3B72F}" type="parTrans" cxnId="{D1ECE352-39DF-4E03-98AB-D04B2DE64A16}">
      <dgm:prSet/>
      <dgm:spPr/>
      <dgm:t>
        <a:bodyPr/>
        <a:lstStyle/>
        <a:p>
          <a:pPr rtl="1"/>
          <a:endParaRPr lang="he-IL"/>
        </a:p>
      </dgm:t>
    </dgm:pt>
    <dgm:pt modelId="{17A54907-296B-470E-B2D2-54FDE8E21BE7}" type="sibTrans" cxnId="{D1ECE352-39DF-4E03-98AB-D04B2DE64A16}">
      <dgm:prSet/>
      <dgm:spPr/>
      <dgm:t>
        <a:bodyPr/>
        <a:lstStyle/>
        <a:p>
          <a:pPr rtl="1"/>
          <a:endParaRPr lang="he-IL"/>
        </a:p>
      </dgm:t>
    </dgm:pt>
    <dgm:pt modelId="{0EF7B271-25EA-42BE-8F46-9921C8691E12}">
      <dgm:prSet phldrT="[טקסט]"/>
      <dgm:spPr/>
      <dgm:t>
        <a:bodyPr/>
        <a:lstStyle/>
        <a:p>
          <a:pPr rtl="1"/>
          <a:endParaRPr lang="he-IL" dirty="0"/>
        </a:p>
      </dgm:t>
    </dgm:pt>
    <dgm:pt modelId="{D8A1B50F-8D6E-4463-95BB-D0D26B5B7866}" type="parTrans" cxnId="{57F89F7B-0F1F-4424-863D-252788006C45}">
      <dgm:prSet/>
      <dgm:spPr/>
      <dgm:t>
        <a:bodyPr/>
        <a:lstStyle/>
        <a:p>
          <a:pPr rtl="1"/>
          <a:endParaRPr lang="he-IL"/>
        </a:p>
      </dgm:t>
    </dgm:pt>
    <dgm:pt modelId="{EDAFF0C8-14F4-434B-B248-D9787045D151}" type="sibTrans" cxnId="{57F89F7B-0F1F-4424-863D-252788006C45}">
      <dgm:prSet/>
      <dgm:spPr/>
      <dgm:t>
        <a:bodyPr/>
        <a:lstStyle/>
        <a:p>
          <a:pPr rtl="1"/>
          <a:endParaRPr lang="he-IL"/>
        </a:p>
      </dgm:t>
    </dgm:pt>
    <dgm:pt modelId="{4D348729-5008-4CDA-B629-12653EC6ED66}">
      <dgm:prSet phldrT="[טקסט]"/>
      <dgm:spPr/>
      <dgm:t>
        <a:bodyPr/>
        <a:lstStyle/>
        <a:p>
          <a:pPr rtl="1"/>
          <a:r>
            <a:rPr lang="en-US" dirty="0" smtClean="0"/>
            <a:t>Personal Skills</a:t>
          </a:r>
          <a:endParaRPr lang="he-IL" dirty="0"/>
        </a:p>
      </dgm:t>
    </dgm:pt>
    <dgm:pt modelId="{9F86C80E-5BD3-415A-A661-AD4156FF6BB2}" type="parTrans" cxnId="{3B8659CA-BBA1-4643-905F-64CFD280CC1B}">
      <dgm:prSet/>
      <dgm:spPr/>
      <dgm:t>
        <a:bodyPr/>
        <a:lstStyle/>
        <a:p>
          <a:pPr rtl="1"/>
          <a:endParaRPr lang="he-IL"/>
        </a:p>
      </dgm:t>
    </dgm:pt>
    <dgm:pt modelId="{31CEF1B8-B138-471B-A216-4BAAC2DAB5D8}" type="sibTrans" cxnId="{3B8659CA-BBA1-4643-905F-64CFD280CC1B}">
      <dgm:prSet/>
      <dgm:spPr/>
      <dgm:t>
        <a:bodyPr/>
        <a:lstStyle/>
        <a:p>
          <a:pPr rtl="1"/>
          <a:endParaRPr lang="he-IL"/>
        </a:p>
      </dgm:t>
    </dgm:pt>
    <dgm:pt modelId="{12FF44B3-FC30-4216-9F09-0422D124BACB}">
      <dgm:prSet phldrT="[טקסט]"/>
      <dgm:spPr/>
      <dgm:t>
        <a:bodyPr/>
        <a:lstStyle/>
        <a:p>
          <a:pPr rtl="1"/>
          <a:r>
            <a:rPr lang="en-US" dirty="0" smtClean="0"/>
            <a:t> Work Load Factors</a:t>
          </a:r>
          <a:endParaRPr lang="he-IL" dirty="0"/>
        </a:p>
      </dgm:t>
    </dgm:pt>
    <dgm:pt modelId="{85140DE4-A8B5-4E14-9BFF-9FF44A6AA9E5}" type="sibTrans" cxnId="{8A9AE01F-447F-4BF4-9F22-14825EBCAF81}">
      <dgm:prSet/>
      <dgm:spPr/>
      <dgm:t>
        <a:bodyPr/>
        <a:lstStyle/>
        <a:p>
          <a:pPr rtl="1"/>
          <a:endParaRPr lang="he-IL"/>
        </a:p>
      </dgm:t>
    </dgm:pt>
    <dgm:pt modelId="{DDB134E4-44D9-46F2-8A3A-5DC69CC81FFE}" type="parTrans" cxnId="{8A9AE01F-447F-4BF4-9F22-14825EBCAF81}">
      <dgm:prSet/>
      <dgm:spPr/>
      <dgm:t>
        <a:bodyPr/>
        <a:lstStyle/>
        <a:p>
          <a:pPr rtl="1"/>
          <a:endParaRPr lang="he-IL"/>
        </a:p>
      </dgm:t>
    </dgm:pt>
    <dgm:pt modelId="{224169D1-2F17-4201-BB98-135495498A51}" type="pres">
      <dgm:prSet presAssocID="{92D28BB2-FB6B-43A9-BF10-97144C877A03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526F4330-FEEA-46CB-99FC-9EDA3E0E3723}" type="pres">
      <dgm:prSet presAssocID="{92D28BB2-FB6B-43A9-BF10-97144C877A03}" presName="dummyMaxCanvas" presStyleCnt="0"/>
      <dgm:spPr/>
    </dgm:pt>
    <dgm:pt modelId="{1DEA5025-B936-465E-8D3C-C1292063E472}" type="pres">
      <dgm:prSet presAssocID="{92D28BB2-FB6B-43A9-BF10-97144C877A03}" presName="parentComposite" presStyleCnt="0"/>
      <dgm:spPr/>
    </dgm:pt>
    <dgm:pt modelId="{28E754DA-6F29-4F6B-90BE-D480AC447B29}" type="pres">
      <dgm:prSet presAssocID="{92D28BB2-FB6B-43A9-BF10-97144C877A03}" presName="parent1" presStyleLbl="alignAccFollowNode1" presStyleIdx="0" presStyleCnt="4">
        <dgm:presLayoutVars>
          <dgm:chMax val="4"/>
        </dgm:presLayoutVars>
      </dgm:prSet>
      <dgm:spPr/>
    </dgm:pt>
    <dgm:pt modelId="{8764150A-42A3-45FF-BBCA-35A41EBCD1F9}" type="pres">
      <dgm:prSet presAssocID="{92D28BB2-FB6B-43A9-BF10-97144C877A03}" presName="parent2" presStyleLbl="alignAccFollowNode1" presStyleIdx="1" presStyleCnt="4">
        <dgm:presLayoutVars>
          <dgm:chMax val="4"/>
        </dgm:presLayoutVars>
      </dgm:prSet>
      <dgm:spPr/>
      <dgm:t>
        <a:bodyPr/>
        <a:lstStyle/>
        <a:p>
          <a:pPr rtl="1"/>
          <a:endParaRPr lang="he-IL"/>
        </a:p>
      </dgm:t>
    </dgm:pt>
    <dgm:pt modelId="{81615D76-7070-4348-B8F4-06ED2F837642}" type="pres">
      <dgm:prSet presAssocID="{92D28BB2-FB6B-43A9-BF10-97144C877A03}" presName="childrenComposite" presStyleCnt="0"/>
      <dgm:spPr/>
    </dgm:pt>
    <dgm:pt modelId="{9C5A384B-815F-49D6-8549-6FE973C864D4}" type="pres">
      <dgm:prSet presAssocID="{92D28BB2-FB6B-43A9-BF10-97144C877A03}" presName="dummyMaxCanvas_ChildArea" presStyleCnt="0"/>
      <dgm:spPr/>
    </dgm:pt>
    <dgm:pt modelId="{304ACEBC-3038-405C-8021-D0752192F656}" type="pres">
      <dgm:prSet presAssocID="{92D28BB2-FB6B-43A9-BF10-97144C877A03}" presName="fulcrum" presStyleLbl="alignAccFollowNode1" presStyleIdx="2" presStyleCnt="4"/>
      <dgm:spPr/>
    </dgm:pt>
    <dgm:pt modelId="{EA43D54C-E6BE-4C0F-8C89-80D301B0E3F3}" type="pres">
      <dgm:prSet presAssocID="{92D28BB2-FB6B-43A9-BF10-97144C877A03}" presName="balance_34" presStyleLbl="alignAccFollowNode1" presStyleIdx="3" presStyleCnt="4">
        <dgm:presLayoutVars>
          <dgm:bulletEnabled val="1"/>
        </dgm:presLayoutVars>
      </dgm:prSet>
      <dgm:spPr/>
    </dgm:pt>
    <dgm:pt modelId="{3064192F-34E1-42C9-9622-019160B394A4}" type="pres">
      <dgm:prSet presAssocID="{92D28BB2-FB6B-43A9-BF10-97144C877A03}" presName="right_34_1" presStyleLbl="node1" presStyleIdx="0" presStyleCnt="7">
        <dgm:presLayoutVars>
          <dgm:bulletEnabled val="1"/>
        </dgm:presLayoutVars>
      </dgm:prSet>
      <dgm:spPr/>
    </dgm:pt>
    <dgm:pt modelId="{4C044338-3198-44A3-86A7-3AC53196BD38}" type="pres">
      <dgm:prSet presAssocID="{92D28BB2-FB6B-43A9-BF10-97144C877A03}" presName="right_34_2" presStyleLbl="node1" presStyleIdx="1" presStyleCnt="7">
        <dgm:presLayoutVars>
          <dgm:bulletEnabled val="1"/>
        </dgm:presLayoutVars>
      </dgm:prSet>
      <dgm:spPr/>
    </dgm:pt>
    <dgm:pt modelId="{1BF953FF-DC38-4C25-9B5A-0ACD7BBCBDB4}" type="pres">
      <dgm:prSet presAssocID="{92D28BB2-FB6B-43A9-BF10-97144C877A03}" presName="right_34_3" presStyleLbl="node1" presStyleIdx="2" presStyleCnt="7">
        <dgm:presLayoutVars>
          <dgm:bulletEnabled val="1"/>
        </dgm:presLayoutVars>
      </dgm:prSet>
      <dgm:spPr/>
    </dgm:pt>
    <dgm:pt modelId="{5D947E49-73E1-45BD-95FC-AD5FB7D4416E}" type="pres">
      <dgm:prSet presAssocID="{92D28BB2-FB6B-43A9-BF10-97144C877A03}" presName="right_34_4" presStyleLbl="node1" presStyleIdx="3" presStyleCnt="7">
        <dgm:presLayoutVars>
          <dgm:bulletEnabled val="1"/>
        </dgm:presLayoutVars>
      </dgm:prSet>
      <dgm:spPr/>
    </dgm:pt>
    <dgm:pt modelId="{2AF347AD-B4A3-4A1A-9B66-EC9DB6E4520F}" type="pres">
      <dgm:prSet presAssocID="{92D28BB2-FB6B-43A9-BF10-97144C877A03}" presName="left_34_1" presStyleLbl="node1" presStyleIdx="4" presStyleCnt="7">
        <dgm:presLayoutVars>
          <dgm:bulletEnabled val="1"/>
        </dgm:presLayoutVars>
      </dgm:prSet>
      <dgm:spPr/>
    </dgm:pt>
    <dgm:pt modelId="{3A9392DF-2611-48FF-AB2B-F3C3FD4C7EE5}" type="pres">
      <dgm:prSet presAssocID="{92D28BB2-FB6B-43A9-BF10-97144C877A03}" presName="left_34_2" presStyleLbl="node1" presStyleIdx="5" presStyleCnt="7">
        <dgm:presLayoutVars>
          <dgm:bulletEnabled val="1"/>
        </dgm:presLayoutVars>
      </dgm:prSet>
      <dgm:spPr/>
    </dgm:pt>
    <dgm:pt modelId="{AA5B2205-D931-47B1-BA49-241A05DEBFB2}" type="pres">
      <dgm:prSet presAssocID="{92D28BB2-FB6B-43A9-BF10-97144C877A03}" presName="left_34_3" presStyleLbl="node1" presStyleIdx="6" presStyleCnt="7">
        <dgm:presLayoutVars>
          <dgm:bulletEnabled val="1"/>
        </dgm:presLayoutVars>
      </dgm:prSet>
      <dgm:spPr/>
    </dgm:pt>
  </dgm:ptLst>
  <dgm:cxnLst>
    <dgm:cxn modelId="{A2268238-34B2-45DF-A967-2597D20855FD}" type="presOf" srcId="{B062F775-6439-421B-B876-A222CB729DE4}" destId="{1BF953FF-DC38-4C25-9B5A-0ACD7BBCBDB4}" srcOrd="0" destOrd="0" presId="urn:microsoft.com/office/officeart/2005/8/layout/balance1"/>
    <dgm:cxn modelId="{7A13C7E6-901B-486A-B121-3DF3270F5CEF}" type="presOf" srcId="{4D348729-5008-4CDA-B629-12653EC6ED66}" destId="{3A9392DF-2611-48FF-AB2B-F3C3FD4C7EE5}" srcOrd="0" destOrd="0" presId="urn:microsoft.com/office/officeart/2005/8/layout/balance1"/>
    <dgm:cxn modelId="{C6C6BAAB-154C-4C84-9F82-CD0BEFAB1842}" type="presOf" srcId="{12FF44B3-FC30-4216-9F09-0422D124BACB}" destId="{8764150A-42A3-45FF-BBCA-35A41EBCD1F9}" srcOrd="0" destOrd="0" presId="urn:microsoft.com/office/officeart/2005/8/layout/balance1"/>
    <dgm:cxn modelId="{8A9AE01F-447F-4BF4-9F22-14825EBCAF81}" srcId="{92D28BB2-FB6B-43A9-BF10-97144C877A03}" destId="{12FF44B3-FC30-4216-9F09-0422D124BACB}" srcOrd="1" destOrd="0" parTransId="{DDB134E4-44D9-46F2-8A3A-5DC69CC81FFE}" sibTransId="{85140DE4-A8B5-4E14-9BFF-9FF44A6AA9E5}"/>
    <dgm:cxn modelId="{45622CD2-DACC-40B9-8C85-B08DEB390D58}" type="presOf" srcId="{7A71903D-12B7-453A-945D-FFA5A786A23F}" destId="{28E754DA-6F29-4F6B-90BE-D480AC447B29}" srcOrd="0" destOrd="0" presId="urn:microsoft.com/office/officeart/2005/8/layout/balance1"/>
    <dgm:cxn modelId="{9D4B9867-01A4-4C2F-AD16-017F9D175A27}" srcId="{7A71903D-12B7-453A-945D-FFA5A786A23F}" destId="{8AC07C2A-70FC-4C99-B4B9-5FF4C409EF3E}" srcOrd="0" destOrd="0" parTransId="{A2225C5D-445F-4D31-8745-FD11944A9A67}" sibTransId="{1CE5F4B7-123C-4CA5-8AE4-9910CA0035E5}"/>
    <dgm:cxn modelId="{3B8659CA-BBA1-4643-905F-64CFD280CC1B}" srcId="{7A71903D-12B7-453A-945D-FFA5A786A23F}" destId="{4D348729-5008-4CDA-B629-12653EC6ED66}" srcOrd="1" destOrd="0" parTransId="{9F86C80E-5BD3-415A-A661-AD4156FF6BB2}" sibTransId="{31CEF1B8-B138-471B-A216-4BAAC2DAB5D8}"/>
    <dgm:cxn modelId="{ED3C27C3-D29D-4A7A-A53F-E77804B8E9C6}" type="presOf" srcId="{F1811269-4F1A-43AC-93E9-6E2683245D28}" destId="{AA5B2205-D931-47B1-BA49-241A05DEBFB2}" srcOrd="0" destOrd="0" presId="urn:microsoft.com/office/officeart/2005/8/layout/balance1"/>
    <dgm:cxn modelId="{1D818FF9-4006-4429-B087-8D4324CE60D2}" srcId="{12FF44B3-FC30-4216-9F09-0422D124BACB}" destId="{DC2AD9FE-5A80-48E0-9558-63CDD663527A}" srcOrd="1" destOrd="0" parTransId="{7225A698-DA32-4E21-95DD-7EC1AF7B7A0B}" sibTransId="{D8F35220-9556-4541-8910-7F923D99938F}"/>
    <dgm:cxn modelId="{D1ECE352-39DF-4E03-98AB-D04B2DE64A16}" srcId="{12FF44B3-FC30-4216-9F09-0422D124BACB}" destId="{984562A4-41F7-487A-8653-C48BCF95A03C}" srcOrd="3" destOrd="0" parTransId="{3003C350-E70D-449C-898A-9E73AED3B72F}" sibTransId="{17A54907-296B-470E-B2D2-54FDE8E21BE7}"/>
    <dgm:cxn modelId="{57F89F7B-0F1F-4424-863D-252788006C45}" srcId="{12FF44B3-FC30-4216-9F09-0422D124BACB}" destId="{0EF7B271-25EA-42BE-8F46-9921C8691E12}" srcOrd="4" destOrd="0" parTransId="{D8A1B50F-8D6E-4463-95BB-D0D26B5B7866}" sibTransId="{EDAFF0C8-14F4-434B-B248-D9787045D151}"/>
    <dgm:cxn modelId="{9BB5F2F1-7F5D-4F45-9E61-DE6015A21C73}" type="presOf" srcId="{DC2AD9FE-5A80-48E0-9558-63CDD663527A}" destId="{4C044338-3198-44A3-86A7-3AC53196BD38}" srcOrd="0" destOrd="0" presId="urn:microsoft.com/office/officeart/2005/8/layout/balance1"/>
    <dgm:cxn modelId="{D0A7DF55-C598-4BD6-A47C-9CD9032A5802}" type="presOf" srcId="{8AC07C2A-70FC-4C99-B4B9-5FF4C409EF3E}" destId="{2AF347AD-B4A3-4A1A-9B66-EC9DB6E4520F}" srcOrd="0" destOrd="0" presId="urn:microsoft.com/office/officeart/2005/8/layout/balance1"/>
    <dgm:cxn modelId="{6247F201-1076-4F10-BF4C-975158FA6299}" type="presOf" srcId="{92D28BB2-FB6B-43A9-BF10-97144C877A03}" destId="{224169D1-2F17-4201-BB98-135495498A51}" srcOrd="0" destOrd="0" presId="urn:microsoft.com/office/officeart/2005/8/layout/balance1"/>
    <dgm:cxn modelId="{060EBDDA-9ADB-45CB-AF5A-9ECEED7D4DE3}" srcId="{92D28BB2-FB6B-43A9-BF10-97144C877A03}" destId="{7A71903D-12B7-453A-945D-FFA5A786A23F}" srcOrd="0" destOrd="0" parTransId="{28809E3C-BD88-4FA7-BB9B-372F95F57569}" sibTransId="{70814F78-8022-41DF-9344-0E0CFC99E4A6}"/>
    <dgm:cxn modelId="{3DCF6D2E-AE19-4E53-A0CC-32AEF97EF0E3}" srcId="{12FF44B3-FC30-4216-9F09-0422D124BACB}" destId="{B062F775-6439-421B-B876-A222CB729DE4}" srcOrd="2" destOrd="0" parTransId="{126212D9-F08F-4081-B65B-53445DA86570}" sibTransId="{E4CB12F9-E30D-438F-951E-DC94E378DB93}"/>
    <dgm:cxn modelId="{2184562B-B0E2-4026-9611-076DA0F031D2}" srcId="{12FF44B3-FC30-4216-9F09-0422D124BACB}" destId="{7DCF3E83-59E2-4136-8656-DFEEC7C8C600}" srcOrd="0" destOrd="0" parTransId="{38967970-870C-434D-B2F5-F45E36A7A4BD}" sibTransId="{12640374-7F24-4615-91D0-A0F1B992CF9E}"/>
    <dgm:cxn modelId="{C6E9ADB8-8E87-4E04-9DCF-C87281DF935D}" type="presOf" srcId="{984562A4-41F7-487A-8653-C48BCF95A03C}" destId="{5D947E49-73E1-45BD-95FC-AD5FB7D4416E}" srcOrd="0" destOrd="0" presId="urn:microsoft.com/office/officeart/2005/8/layout/balance1"/>
    <dgm:cxn modelId="{91799166-4434-4AF5-A6C4-9F0169E016E5}" type="presOf" srcId="{7DCF3E83-59E2-4136-8656-DFEEC7C8C600}" destId="{3064192F-34E1-42C9-9622-019160B394A4}" srcOrd="0" destOrd="0" presId="urn:microsoft.com/office/officeart/2005/8/layout/balance1"/>
    <dgm:cxn modelId="{6F851CC4-278B-4AEE-AC66-588D86A1E9F9}" srcId="{7A71903D-12B7-453A-945D-FFA5A786A23F}" destId="{F1811269-4F1A-43AC-93E9-6E2683245D28}" srcOrd="2" destOrd="0" parTransId="{C2927C3E-10A5-4EC9-A63E-B5E745E97611}" sibTransId="{1D83E6CE-293C-4CCD-B582-9CE54640A373}"/>
    <dgm:cxn modelId="{9676DE4F-0E5F-44C0-818E-876E2ADCD127}" type="presParOf" srcId="{224169D1-2F17-4201-BB98-135495498A51}" destId="{526F4330-FEEA-46CB-99FC-9EDA3E0E3723}" srcOrd="0" destOrd="0" presId="urn:microsoft.com/office/officeart/2005/8/layout/balance1"/>
    <dgm:cxn modelId="{801C3053-BD74-4891-9DBF-CCC92B450A36}" type="presParOf" srcId="{224169D1-2F17-4201-BB98-135495498A51}" destId="{1DEA5025-B936-465E-8D3C-C1292063E472}" srcOrd="1" destOrd="0" presId="urn:microsoft.com/office/officeart/2005/8/layout/balance1"/>
    <dgm:cxn modelId="{1BD72237-C350-48B7-9897-FC7E92CDACA5}" type="presParOf" srcId="{1DEA5025-B936-465E-8D3C-C1292063E472}" destId="{28E754DA-6F29-4F6B-90BE-D480AC447B29}" srcOrd="0" destOrd="0" presId="urn:microsoft.com/office/officeart/2005/8/layout/balance1"/>
    <dgm:cxn modelId="{1A87393C-B66E-4149-A18A-2DC88197B1F9}" type="presParOf" srcId="{1DEA5025-B936-465E-8D3C-C1292063E472}" destId="{8764150A-42A3-45FF-BBCA-35A41EBCD1F9}" srcOrd="1" destOrd="0" presId="urn:microsoft.com/office/officeart/2005/8/layout/balance1"/>
    <dgm:cxn modelId="{2F1F5EEE-9EE6-46D7-9334-6B1AA72EFA71}" type="presParOf" srcId="{224169D1-2F17-4201-BB98-135495498A51}" destId="{81615D76-7070-4348-B8F4-06ED2F837642}" srcOrd="2" destOrd="0" presId="urn:microsoft.com/office/officeart/2005/8/layout/balance1"/>
    <dgm:cxn modelId="{CB48C4A8-616B-47FF-BC1D-FDE62978E574}" type="presParOf" srcId="{81615D76-7070-4348-B8F4-06ED2F837642}" destId="{9C5A384B-815F-49D6-8549-6FE973C864D4}" srcOrd="0" destOrd="0" presId="urn:microsoft.com/office/officeart/2005/8/layout/balance1"/>
    <dgm:cxn modelId="{5C796901-EC84-4C77-998F-2B6EC494F012}" type="presParOf" srcId="{81615D76-7070-4348-B8F4-06ED2F837642}" destId="{304ACEBC-3038-405C-8021-D0752192F656}" srcOrd="1" destOrd="0" presId="urn:microsoft.com/office/officeart/2005/8/layout/balance1"/>
    <dgm:cxn modelId="{271E9CC8-437B-4A0A-853A-1147F57A9247}" type="presParOf" srcId="{81615D76-7070-4348-B8F4-06ED2F837642}" destId="{EA43D54C-E6BE-4C0F-8C89-80D301B0E3F3}" srcOrd="2" destOrd="0" presId="urn:microsoft.com/office/officeart/2005/8/layout/balance1"/>
    <dgm:cxn modelId="{938C1035-F53D-475F-867C-73762A2D6A01}" type="presParOf" srcId="{81615D76-7070-4348-B8F4-06ED2F837642}" destId="{3064192F-34E1-42C9-9622-019160B394A4}" srcOrd="3" destOrd="0" presId="urn:microsoft.com/office/officeart/2005/8/layout/balance1"/>
    <dgm:cxn modelId="{46605A86-906B-4EE3-8A2A-1D7780C338D7}" type="presParOf" srcId="{81615D76-7070-4348-B8F4-06ED2F837642}" destId="{4C044338-3198-44A3-86A7-3AC53196BD38}" srcOrd="4" destOrd="0" presId="urn:microsoft.com/office/officeart/2005/8/layout/balance1"/>
    <dgm:cxn modelId="{617CFAF4-B75A-41B8-8FFB-4EC1D8DCC864}" type="presParOf" srcId="{81615D76-7070-4348-B8F4-06ED2F837642}" destId="{1BF953FF-DC38-4C25-9B5A-0ACD7BBCBDB4}" srcOrd="5" destOrd="0" presId="urn:microsoft.com/office/officeart/2005/8/layout/balance1"/>
    <dgm:cxn modelId="{3DAA1122-F63C-4AB7-A268-2E69A59AD122}" type="presParOf" srcId="{81615D76-7070-4348-B8F4-06ED2F837642}" destId="{5D947E49-73E1-45BD-95FC-AD5FB7D4416E}" srcOrd="6" destOrd="0" presId="urn:microsoft.com/office/officeart/2005/8/layout/balance1"/>
    <dgm:cxn modelId="{13C88870-A038-4C3C-A451-44CFA30BAB9B}" type="presParOf" srcId="{81615D76-7070-4348-B8F4-06ED2F837642}" destId="{2AF347AD-B4A3-4A1A-9B66-EC9DB6E4520F}" srcOrd="7" destOrd="0" presId="urn:microsoft.com/office/officeart/2005/8/layout/balance1"/>
    <dgm:cxn modelId="{607A1895-6B62-496A-9C3E-00E4D3B8EA41}" type="presParOf" srcId="{81615D76-7070-4348-B8F4-06ED2F837642}" destId="{3A9392DF-2611-48FF-AB2B-F3C3FD4C7EE5}" srcOrd="8" destOrd="0" presId="urn:microsoft.com/office/officeart/2005/8/layout/balance1"/>
    <dgm:cxn modelId="{9F3D42CC-C83A-490E-AA6F-4E051B6BCFAE}" type="presParOf" srcId="{81615D76-7070-4348-B8F4-06ED2F837642}" destId="{AA5B2205-D931-47B1-BA49-241A05DEBFB2}" srcOrd="9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E754DA-6F29-4F6B-90BE-D480AC447B29}">
      <dsp:nvSpPr>
        <dsp:cNvPr id="0" name=""/>
        <dsp:cNvSpPr/>
      </dsp:nvSpPr>
      <dsp:spPr>
        <a:xfrm>
          <a:off x="1776974" y="0"/>
          <a:ext cx="2267891" cy="1259939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 Personal Factors</a:t>
          </a:r>
          <a:endParaRPr lang="he-IL" sz="3300" kern="1200" dirty="0"/>
        </a:p>
      </dsp:txBody>
      <dsp:txXfrm>
        <a:off x="1813876" y="36902"/>
        <a:ext cx="2194087" cy="1186135"/>
      </dsp:txXfrm>
    </dsp:sp>
    <dsp:sp modelId="{8764150A-42A3-45FF-BBCA-35A41EBCD1F9}">
      <dsp:nvSpPr>
        <dsp:cNvPr id="0" name=""/>
        <dsp:cNvSpPr/>
      </dsp:nvSpPr>
      <dsp:spPr>
        <a:xfrm>
          <a:off x="5052817" y="0"/>
          <a:ext cx="2267891" cy="1259939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alpha val="90000"/>
            <a:hueOff val="3837973"/>
            <a:satOff val="-20420"/>
            <a:lumOff val="-1163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3837973"/>
              <a:satOff val="-20420"/>
              <a:lumOff val="-116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 Work Load Factors</a:t>
          </a:r>
          <a:endParaRPr lang="he-IL" sz="3300" kern="1200" dirty="0"/>
        </a:p>
      </dsp:txBody>
      <dsp:txXfrm>
        <a:off x="5089719" y="36902"/>
        <a:ext cx="2194087" cy="1186135"/>
      </dsp:txXfrm>
    </dsp:sp>
    <dsp:sp modelId="{304ACEBC-3038-405C-8021-D0752192F656}">
      <dsp:nvSpPr>
        <dsp:cNvPr id="0" name=""/>
        <dsp:cNvSpPr/>
      </dsp:nvSpPr>
      <dsp:spPr>
        <a:xfrm>
          <a:off x="4076364" y="5354743"/>
          <a:ext cx="944954" cy="944954"/>
        </a:xfrm>
        <a:prstGeom prst="triangle">
          <a:avLst/>
        </a:prstGeom>
        <a:solidFill>
          <a:schemeClr val="accent4">
            <a:tint val="40000"/>
            <a:alpha val="90000"/>
            <a:hueOff val="7675946"/>
            <a:satOff val="-40841"/>
            <a:lumOff val="-2327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7675946"/>
              <a:satOff val="-40841"/>
              <a:lumOff val="-232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43D54C-E6BE-4C0F-8C89-80D301B0E3F3}">
      <dsp:nvSpPr>
        <dsp:cNvPr id="0" name=""/>
        <dsp:cNvSpPr/>
      </dsp:nvSpPr>
      <dsp:spPr>
        <a:xfrm rot="240000">
          <a:off x="1713111" y="4949819"/>
          <a:ext cx="5671459" cy="396587"/>
        </a:xfrm>
        <a:prstGeom prst="rect">
          <a:avLst/>
        </a:prstGeom>
        <a:solidFill>
          <a:schemeClr val="accent4">
            <a:tint val="40000"/>
            <a:alpha val="90000"/>
            <a:hueOff val="11513918"/>
            <a:satOff val="-61261"/>
            <a:lumOff val="-349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11513918"/>
              <a:satOff val="-61261"/>
              <a:lumOff val="-349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64192F-34E1-42C9-9622-019160B394A4}">
      <dsp:nvSpPr>
        <dsp:cNvPr id="0" name=""/>
        <dsp:cNvSpPr/>
      </dsp:nvSpPr>
      <dsp:spPr>
        <a:xfrm rot="240000">
          <a:off x="5124432" y="4235352"/>
          <a:ext cx="2250653" cy="77725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Readings</a:t>
          </a:r>
          <a:endParaRPr lang="he-IL" sz="2300" kern="1200" dirty="0"/>
        </a:p>
      </dsp:txBody>
      <dsp:txXfrm>
        <a:off x="5162374" y="4273294"/>
        <a:ext cx="2174769" cy="701366"/>
      </dsp:txXfrm>
    </dsp:sp>
    <dsp:sp modelId="{4C044338-3198-44A3-86A7-3AC53196BD38}">
      <dsp:nvSpPr>
        <dsp:cNvPr id="0" name=""/>
        <dsp:cNvSpPr/>
      </dsp:nvSpPr>
      <dsp:spPr>
        <a:xfrm rot="240000">
          <a:off x="5187429" y="3403792"/>
          <a:ext cx="2250653" cy="777250"/>
        </a:xfrm>
        <a:prstGeom prst="roundRect">
          <a:avLst/>
        </a:prstGeom>
        <a:solidFill>
          <a:schemeClr val="accent4">
            <a:hueOff val="1732615"/>
            <a:satOff val="-7995"/>
            <a:lumOff val="29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Assignments</a:t>
          </a:r>
          <a:endParaRPr lang="he-IL" sz="2300" kern="1200" dirty="0"/>
        </a:p>
      </dsp:txBody>
      <dsp:txXfrm>
        <a:off x="5225371" y="3441734"/>
        <a:ext cx="2174769" cy="701366"/>
      </dsp:txXfrm>
    </dsp:sp>
    <dsp:sp modelId="{1BF953FF-DC38-4C25-9B5A-0ACD7BBCBDB4}">
      <dsp:nvSpPr>
        <dsp:cNvPr id="0" name=""/>
        <dsp:cNvSpPr/>
      </dsp:nvSpPr>
      <dsp:spPr>
        <a:xfrm rot="240000">
          <a:off x="5250426" y="2572232"/>
          <a:ext cx="2250653" cy="777250"/>
        </a:xfrm>
        <a:prstGeom prst="round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Tests</a:t>
          </a:r>
          <a:endParaRPr lang="he-IL" sz="2300" kern="1200" dirty="0"/>
        </a:p>
      </dsp:txBody>
      <dsp:txXfrm>
        <a:off x="5288368" y="2610174"/>
        <a:ext cx="2174769" cy="701366"/>
      </dsp:txXfrm>
    </dsp:sp>
    <dsp:sp modelId="{5D947E49-73E1-45BD-95FC-AD5FB7D4416E}">
      <dsp:nvSpPr>
        <dsp:cNvPr id="0" name=""/>
        <dsp:cNvSpPr/>
      </dsp:nvSpPr>
      <dsp:spPr>
        <a:xfrm rot="240000">
          <a:off x="5313423" y="1740672"/>
          <a:ext cx="2250653" cy="777250"/>
        </a:xfrm>
        <a:prstGeom prst="roundRect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Tours Organizing</a:t>
          </a:r>
          <a:endParaRPr lang="he-IL" sz="2300" kern="1200" dirty="0"/>
        </a:p>
      </dsp:txBody>
      <dsp:txXfrm>
        <a:off x="5351365" y="1778614"/>
        <a:ext cx="2174769" cy="701366"/>
      </dsp:txXfrm>
    </dsp:sp>
    <dsp:sp modelId="{2AF347AD-B4A3-4A1A-9B66-EC9DB6E4520F}">
      <dsp:nvSpPr>
        <dsp:cNvPr id="0" name=""/>
        <dsp:cNvSpPr/>
      </dsp:nvSpPr>
      <dsp:spPr>
        <a:xfrm rot="240000">
          <a:off x="1848590" y="4008563"/>
          <a:ext cx="2250653" cy="777250"/>
        </a:xfrm>
        <a:prstGeom prst="round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Driving</a:t>
          </a:r>
          <a:endParaRPr lang="he-IL" sz="2300" kern="1200" dirty="0"/>
        </a:p>
      </dsp:txBody>
      <dsp:txXfrm>
        <a:off x="1886532" y="4046505"/>
        <a:ext cx="2174769" cy="701366"/>
      </dsp:txXfrm>
    </dsp:sp>
    <dsp:sp modelId="{3A9392DF-2611-48FF-AB2B-F3C3FD4C7EE5}">
      <dsp:nvSpPr>
        <dsp:cNvPr id="0" name=""/>
        <dsp:cNvSpPr/>
      </dsp:nvSpPr>
      <dsp:spPr>
        <a:xfrm rot="240000">
          <a:off x="1911586" y="3177003"/>
          <a:ext cx="2250653" cy="777250"/>
        </a:xfrm>
        <a:prstGeom prst="roundRect">
          <a:avLst/>
        </a:prstGeom>
        <a:solidFill>
          <a:schemeClr val="accent4">
            <a:hueOff val="8663077"/>
            <a:satOff val="-39973"/>
            <a:lumOff val="1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Personal Skills</a:t>
          </a:r>
          <a:endParaRPr lang="he-IL" sz="2300" kern="1200" dirty="0"/>
        </a:p>
      </dsp:txBody>
      <dsp:txXfrm>
        <a:off x="1949528" y="3214945"/>
        <a:ext cx="2174769" cy="701366"/>
      </dsp:txXfrm>
    </dsp:sp>
    <dsp:sp modelId="{AA5B2205-D931-47B1-BA49-241A05DEBFB2}">
      <dsp:nvSpPr>
        <dsp:cNvPr id="0" name=""/>
        <dsp:cNvSpPr/>
      </dsp:nvSpPr>
      <dsp:spPr>
        <a:xfrm rot="240000">
          <a:off x="1974583" y="2345443"/>
          <a:ext cx="2250653" cy="777250"/>
        </a:xfrm>
        <a:prstGeom prst="round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Family</a:t>
          </a:r>
          <a:endParaRPr lang="he-IL" sz="2300" kern="1200" dirty="0"/>
        </a:p>
      </dsp:txBody>
      <dsp:txXfrm>
        <a:off x="2012525" y="2383385"/>
        <a:ext cx="2174769" cy="7013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6A87F-93B1-4C3D-8795-3C1A12D21DFE}" type="datetimeFigureOut">
              <a:rPr lang="he-IL" smtClean="0"/>
              <a:t>י"ז/תמוז/תשע"ז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1D44-B664-44C4-83B1-FC0D40DDF6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62337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6A87F-93B1-4C3D-8795-3C1A12D21DFE}" type="datetimeFigureOut">
              <a:rPr lang="he-IL" smtClean="0"/>
              <a:t>י"ז/תמוז/תשע"ז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1D44-B664-44C4-83B1-FC0D40DDF6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38588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6A87F-93B1-4C3D-8795-3C1A12D21DFE}" type="datetimeFigureOut">
              <a:rPr lang="he-IL" smtClean="0"/>
              <a:t>י"ז/תמוז/תשע"ז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1D44-B664-44C4-83B1-FC0D40DDF6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9902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6A87F-93B1-4C3D-8795-3C1A12D21DFE}" type="datetimeFigureOut">
              <a:rPr lang="he-IL" smtClean="0"/>
              <a:t>י"ז/תמוז/תשע"ז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1D44-B664-44C4-83B1-FC0D40DDF6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74244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6A87F-93B1-4C3D-8795-3C1A12D21DFE}" type="datetimeFigureOut">
              <a:rPr lang="he-IL" smtClean="0"/>
              <a:t>י"ז/תמוז/תשע"ז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1D44-B664-44C4-83B1-FC0D40DDF6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4598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6A87F-93B1-4C3D-8795-3C1A12D21DFE}" type="datetimeFigureOut">
              <a:rPr lang="he-IL" smtClean="0"/>
              <a:t>י"ז/תמוז/תשע"ז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1D44-B664-44C4-83B1-FC0D40DDF6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42211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6A87F-93B1-4C3D-8795-3C1A12D21DFE}" type="datetimeFigureOut">
              <a:rPr lang="he-IL" smtClean="0"/>
              <a:t>י"ז/תמוז/תשע"ז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1D44-B664-44C4-83B1-FC0D40DDF6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36109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6A87F-93B1-4C3D-8795-3C1A12D21DFE}" type="datetimeFigureOut">
              <a:rPr lang="he-IL" smtClean="0"/>
              <a:t>י"ז/תמוז/תשע"ז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1D44-B664-44C4-83B1-FC0D40DDF6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50993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6A87F-93B1-4C3D-8795-3C1A12D21DFE}" type="datetimeFigureOut">
              <a:rPr lang="he-IL" smtClean="0"/>
              <a:t>י"ז/תמוז/תשע"ז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1D44-B664-44C4-83B1-FC0D40DDF6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1462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6A87F-93B1-4C3D-8795-3C1A12D21DFE}" type="datetimeFigureOut">
              <a:rPr lang="he-IL" smtClean="0"/>
              <a:t>י"ז/תמוז/תשע"ז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1D44-B664-44C4-83B1-FC0D40DDF6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9308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6A87F-93B1-4C3D-8795-3C1A12D21DFE}" type="datetimeFigureOut">
              <a:rPr lang="he-IL" smtClean="0"/>
              <a:t>י"ז/תמוז/תשע"ז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1D44-B664-44C4-83B1-FC0D40DDF6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34259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6A87F-93B1-4C3D-8795-3C1A12D21DFE}" type="datetimeFigureOut">
              <a:rPr lang="he-IL" smtClean="0"/>
              <a:t>י"ז/תמוז/תשע"ז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C1D44-B664-44C4-83B1-FC0D40DDF66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0788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STUDY WORK LOAD</a:t>
            </a:r>
            <a:b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STUDENTS ASSIGNMENTS</a:t>
            </a:r>
            <a:endParaRPr lang="he-I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4101352"/>
            <a:ext cx="9144000" cy="1156447"/>
          </a:xfrm>
        </p:spPr>
        <p:txBody>
          <a:bodyPr>
            <a:normAutofit/>
          </a:bodyPr>
          <a:lstStyle/>
          <a:p>
            <a:r>
              <a:rPr lang="en-US" sz="5400" dirty="0" smtClean="0"/>
              <a:t>Team II</a:t>
            </a:r>
            <a:endParaRPr lang="he-IL" sz="5400" dirty="0"/>
          </a:p>
        </p:txBody>
      </p:sp>
    </p:spTree>
    <p:extLst>
      <p:ext uri="{BB962C8B-B14F-4D97-AF65-F5344CB8AC3E}">
        <p14:creationId xmlns:p14="http://schemas.microsoft.com/office/powerpoint/2010/main" val="1789708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מחבר חץ ישר 4"/>
          <p:cNvCxnSpPr/>
          <p:nvPr/>
        </p:nvCxnSpPr>
        <p:spPr>
          <a:xfrm>
            <a:off x="2124635" y="5271247"/>
            <a:ext cx="7812741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מחבר חץ ישר 6"/>
          <p:cNvCxnSpPr/>
          <p:nvPr/>
        </p:nvCxnSpPr>
        <p:spPr>
          <a:xfrm flipV="1">
            <a:off x="2277035" y="1586753"/>
            <a:ext cx="22412" cy="383689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מחבר ישר 12"/>
          <p:cNvCxnSpPr/>
          <p:nvPr/>
        </p:nvCxnSpPr>
        <p:spPr>
          <a:xfrm flipV="1">
            <a:off x="2286000" y="3321424"/>
            <a:ext cx="7503459" cy="537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21472" y="1190050"/>
            <a:ext cx="135594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WORK LOAD</a:t>
            </a:r>
            <a:endParaRPr lang="he-IL" dirty="0"/>
          </a:p>
        </p:txBody>
      </p:sp>
      <p:cxnSp>
        <p:nvCxnSpPr>
          <p:cNvPr id="17" name="מחבר ישר 16"/>
          <p:cNvCxnSpPr/>
          <p:nvPr/>
        </p:nvCxnSpPr>
        <p:spPr>
          <a:xfrm flipH="1" flipV="1">
            <a:off x="4100945" y="1731818"/>
            <a:ext cx="13855" cy="35394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מחבר ישר 17"/>
          <p:cNvCxnSpPr/>
          <p:nvPr/>
        </p:nvCxnSpPr>
        <p:spPr>
          <a:xfrm flipH="1" flipV="1">
            <a:off x="7005305" y="1731818"/>
            <a:ext cx="13855" cy="35394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394140" y="5423648"/>
            <a:ext cx="113030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Season</a:t>
            </a:r>
            <a:endParaRPr lang="he-IL" dirty="0"/>
          </a:p>
        </p:txBody>
      </p:sp>
      <p:sp>
        <p:nvSpPr>
          <p:cNvPr id="20" name="TextBox 19"/>
          <p:cNvSpPr txBox="1"/>
          <p:nvPr/>
        </p:nvSpPr>
        <p:spPr>
          <a:xfrm>
            <a:off x="4850874" y="5423648"/>
            <a:ext cx="118013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Season</a:t>
            </a:r>
            <a:endParaRPr lang="he-IL" dirty="0"/>
          </a:p>
        </p:txBody>
      </p:sp>
      <p:sp>
        <p:nvSpPr>
          <p:cNvPr id="21" name="TextBox 20"/>
          <p:cNvSpPr txBox="1"/>
          <p:nvPr/>
        </p:nvSpPr>
        <p:spPr>
          <a:xfrm>
            <a:off x="7637296" y="5423648"/>
            <a:ext cx="1150764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Season</a:t>
            </a:r>
            <a:endParaRPr lang="he-IL" dirty="0"/>
          </a:p>
        </p:txBody>
      </p:sp>
      <p:sp>
        <p:nvSpPr>
          <p:cNvPr id="22" name="TextBox 21"/>
          <p:cNvSpPr txBox="1"/>
          <p:nvPr/>
        </p:nvSpPr>
        <p:spPr>
          <a:xfrm>
            <a:off x="276796" y="3185989"/>
            <a:ext cx="203741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Optimal Work Load</a:t>
            </a:r>
            <a:endParaRPr lang="he-IL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צורה חופשית 22"/>
          <p:cNvSpPr/>
          <p:nvPr/>
        </p:nvSpPr>
        <p:spPr>
          <a:xfrm>
            <a:off x="2272554" y="3339860"/>
            <a:ext cx="7516906" cy="1931387"/>
          </a:xfrm>
          <a:custGeom>
            <a:avLst/>
            <a:gdLst>
              <a:gd name="connsiteX0" fmla="*/ 0 w 8199729"/>
              <a:gd name="connsiteY0" fmla="*/ 1931387 h 1931387"/>
              <a:gd name="connsiteX1" fmla="*/ 201706 w 8199729"/>
              <a:gd name="connsiteY1" fmla="*/ 156375 h 1931387"/>
              <a:gd name="connsiteX2" fmla="*/ 349623 w 8199729"/>
              <a:gd name="connsiteY2" fmla="*/ 89140 h 1931387"/>
              <a:gd name="connsiteX3" fmla="*/ 7530353 w 8199729"/>
              <a:gd name="connsiteY3" fmla="*/ 21905 h 1931387"/>
              <a:gd name="connsiteX4" fmla="*/ 7463118 w 8199729"/>
              <a:gd name="connsiteY4" fmla="*/ 21905 h 1931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99729" h="1931387">
                <a:moveTo>
                  <a:pt x="0" y="1931387"/>
                </a:moveTo>
                <a:cubicBezTo>
                  <a:pt x="71718" y="1197401"/>
                  <a:pt x="143436" y="463416"/>
                  <a:pt x="201706" y="156375"/>
                </a:cubicBezTo>
                <a:cubicBezTo>
                  <a:pt x="259977" y="-150666"/>
                  <a:pt x="349623" y="89140"/>
                  <a:pt x="349623" y="89140"/>
                </a:cubicBezTo>
                <a:lnTo>
                  <a:pt x="7530353" y="21905"/>
                </a:lnTo>
                <a:cubicBezTo>
                  <a:pt x="8715935" y="10699"/>
                  <a:pt x="8089526" y="16302"/>
                  <a:pt x="7463118" y="2190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TextBox 23"/>
          <p:cNvSpPr txBox="1"/>
          <p:nvPr/>
        </p:nvSpPr>
        <p:spPr>
          <a:xfrm>
            <a:off x="2345658" y="3707548"/>
            <a:ext cx="1762214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Optimal Student</a:t>
            </a:r>
            <a:endParaRPr lang="he-IL" b="1" dirty="0">
              <a:solidFill>
                <a:schemeClr val="accent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-10173" y="2032565"/>
            <a:ext cx="2404184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en-US" dirty="0" smtClean="0"/>
              <a:t>“Too Much” Zone</a:t>
            </a:r>
          </a:p>
          <a:p>
            <a:pPr algn="ctr"/>
            <a:r>
              <a:rPr lang="en-US" dirty="0" smtClean="0"/>
              <a:t> No Learning - Overload</a:t>
            </a:r>
            <a:endParaRPr lang="he-IL" dirty="0"/>
          </a:p>
        </p:txBody>
      </p:sp>
      <p:sp>
        <p:nvSpPr>
          <p:cNvPr id="26" name="TextBox 25"/>
          <p:cNvSpPr txBox="1"/>
          <p:nvPr/>
        </p:nvSpPr>
        <p:spPr>
          <a:xfrm>
            <a:off x="349733" y="3892214"/>
            <a:ext cx="1684372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en-US" dirty="0" smtClean="0"/>
              <a:t>“Too Less” Zone</a:t>
            </a:r>
          </a:p>
          <a:p>
            <a:pPr algn="ctr"/>
            <a:r>
              <a:rPr lang="en-US" dirty="0" smtClean="0"/>
              <a:t>Waste</a:t>
            </a:r>
            <a:endParaRPr lang="he-IL" dirty="0"/>
          </a:p>
        </p:txBody>
      </p:sp>
      <p:sp>
        <p:nvSpPr>
          <p:cNvPr id="27" name="TextBox 26"/>
          <p:cNvSpPr txBox="1"/>
          <p:nvPr/>
        </p:nvSpPr>
        <p:spPr>
          <a:xfrm>
            <a:off x="4908583" y="349623"/>
            <a:ext cx="1380506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b="1" dirty="0" smtClean="0"/>
              <a:t>THEORY</a:t>
            </a:r>
            <a:endParaRPr lang="he-IL" sz="2800" b="1" dirty="0"/>
          </a:p>
        </p:txBody>
      </p:sp>
    </p:spTree>
    <p:extLst>
      <p:ext uri="{BB962C8B-B14F-4D97-AF65-F5344CB8AC3E}">
        <p14:creationId xmlns:p14="http://schemas.microsoft.com/office/powerpoint/2010/main" val="3021114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מחבר חץ ישר 4"/>
          <p:cNvCxnSpPr/>
          <p:nvPr/>
        </p:nvCxnSpPr>
        <p:spPr>
          <a:xfrm>
            <a:off x="2124635" y="5271247"/>
            <a:ext cx="7812741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מחבר חץ ישר 6"/>
          <p:cNvCxnSpPr/>
          <p:nvPr/>
        </p:nvCxnSpPr>
        <p:spPr>
          <a:xfrm flipV="1">
            <a:off x="2277035" y="1586753"/>
            <a:ext cx="22412" cy="383689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צורה חופשית 10"/>
          <p:cNvSpPr/>
          <p:nvPr/>
        </p:nvSpPr>
        <p:spPr>
          <a:xfrm>
            <a:off x="2272553" y="2269840"/>
            <a:ext cx="7759161" cy="3001407"/>
          </a:xfrm>
          <a:custGeom>
            <a:avLst/>
            <a:gdLst>
              <a:gd name="connsiteX0" fmla="*/ 0 w 7759161"/>
              <a:gd name="connsiteY0" fmla="*/ 3001407 h 3001407"/>
              <a:gd name="connsiteX1" fmla="*/ 927847 w 7759161"/>
              <a:gd name="connsiteY1" fmla="*/ 554042 h 3001407"/>
              <a:gd name="connsiteX2" fmla="*/ 1667435 w 7759161"/>
              <a:gd name="connsiteY2" fmla="*/ 137184 h 3001407"/>
              <a:gd name="connsiteX3" fmla="*/ 2528047 w 7759161"/>
              <a:gd name="connsiteY3" fmla="*/ 2713 h 3001407"/>
              <a:gd name="connsiteX4" fmla="*/ 3536576 w 7759161"/>
              <a:gd name="connsiteY4" fmla="*/ 96842 h 3001407"/>
              <a:gd name="connsiteX5" fmla="*/ 4693023 w 7759161"/>
              <a:gd name="connsiteY5" fmla="*/ 621278 h 3001407"/>
              <a:gd name="connsiteX6" fmla="*/ 5136776 w 7759161"/>
              <a:gd name="connsiteY6" fmla="*/ 1105372 h 3001407"/>
              <a:gd name="connsiteX7" fmla="*/ 5513294 w 7759161"/>
              <a:gd name="connsiteY7" fmla="*/ 1576019 h 3001407"/>
              <a:gd name="connsiteX8" fmla="*/ 6078071 w 7759161"/>
              <a:gd name="connsiteY8" fmla="*/ 1939089 h 3001407"/>
              <a:gd name="connsiteX9" fmla="*/ 6481482 w 7759161"/>
              <a:gd name="connsiteY9" fmla="*/ 2033219 h 3001407"/>
              <a:gd name="connsiteX10" fmla="*/ 6777318 w 7759161"/>
              <a:gd name="connsiteY10" fmla="*/ 2100454 h 3001407"/>
              <a:gd name="connsiteX11" fmla="*/ 7113494 w 7759161"/>
              <a:gd name="connsiteY11" fmla="*/ 2194584 h 3001407"/>
              <a:gd name="connsiteX12" fmla="*/ 7516906 w 7759161"/>
              <a:gd name="connsiteY12" fmla="*/ 2234925 h 3001407"/>
              <a:gd name="connsiteX13" fmla="*/ 7705165 w 7759161"/>
              <a:gd name="connsiteY13" fmla="*/ 2248372 h 3001407"/>
              <a:gd name="connsiteX14" fmla="*/ 7758953 w 7759161"/>
              <a:gd name="connsiteY14" fmla="*/ 2248372 h 3001407"/>
              <a:gd name="connsiteX15" fmla="*/ 7691718 w 7759161"/>
              <a:gd name="connsiteY15" fmla="*/ 2275266 h 3001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759161" h="3001407">
                <a:moveTo>
                  <a:pt x="0" y="3001407"/>
                </a:moveTo>
                <a:cubicBezTo>
                  <a:pt x="324970" y="2016409"/>
                  <a:pt x="649941" y="1031412"/>
                  <a:pt x="927847" y="554042"/>
                </a:cubicBezTo>
                <a:cubicBezTo>
                  <a:pt x="1205753" y="76671"/>
                  <a:pt x="1400735" y="229072"/>
                  <a:pt x="1667435" y="137184"/>
                </a:cubicBezTo>
                <a:cubicBezTo>
                  <a:pt x="1934135" y="45296"/>
                  <a:pt x="2216524" y="9437"/>
                  <a:pt x="2528047" y="2713"/>
                </a:cubicBezTo>
                <a:cubicBezTo>
                  <a:pt x="2839570" y="-4011"/>
                  <a:pt x="3175747" y="-6252"/>
                  <a:pt x="3536576" y="96842"/>
                </a:cubicBezTo>
                <a:cubicBezTo>
                  <a:pt x="3897405" y="199936"/>
                  <a:pt x="4426323" y="453190"/>
                  <a:pt x="4693023" y="621278"/>
                </a:cubicBezTo>
                <a:cubicBezTo>
                  <a:pt x="4959723" y="789366"/>
                  <a:pt x="5000064" y="946249"/>
                  <a:pt x="5136776" y="1105372"/>
                </a:cubicBezTo>
                <a:cubicBezTo>
                  <a:pt x="5273488" y="1264495"/>
                  <a:pt x="5356412" y="1437066"/>
                  <a:pt x="5513294" y="1576019"/>
                </a:cubicBezTo>
                <a:cubicBezTo>
                  <a:pt x="5670177" y="1714972"/>
                  <a:pt x="5916706" y="1862889"/>
                  <a:pt x="6078071" y="1939089"/>
                </a:cubicBezTo>
                <a:cubicBezTo>
                  <a:pt x="6239436" y="2015289"/>
                  <a:pt x="6481482" y="2033219"/>
                  <a:pt x="6481482" y="2033219"/>
                </a:cubicBezTo>
                <a:cubicBezTo>
                  <a:pt x="6598023" y="2060113"/>
                  <a:pt x="6671983" y="2073560"/>
                  <a:pt x="6777318" y="2100454"/>
                </a:cubicBezTo>
                <a:cubicBezTo>
                  <a:pt x="6882653" y="2127348"/>
                  <a:pt x="6990229" y="2172172"/>
                  <a:pt x="7113494" y="2194584"/>
                </a:cubicBezTo>
                <a:cubicBezTo>
                  <a:pt x="7236759" y="2216996"/>
                  <a:pt x="7418294" y="2225960"/>
                  <a:pt x="7516906" y="2234925"/>
                </a:cubicBezTo>
                <a:cubicBezTo>
                  <a:pt x="7615518" y="2243890"/>
                  <a:pt x="7664824" y="2246131"/>
                  <a:pt x="7705165" y="2248372"/>
                </a:cubicBezTo>
                <a:cubicBezTo>
                  <a:pt x="7745506" y="2250613"/>
                  <a:pt x="7761194" y="2243890"/>
                  <a:pt x="7758953" y="2248372"/>
                </a:cubicBezTo>
                <a:cubicBezTo>
                  <a:pt x="7756712" y="2252854"/>
                  <a:pt x="7724215" y="2264060"/>
                  <a:pt x="7691718" y="227526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3" name="מחבר ישר 12"/>
          <p:cNvCxnSpPr/>
          <p:nvPr/>
        </p:nvCxnSpPr>
        <p:spPr>
          <a:xfrm flipV="1">
            <a:off x="2286000" y="3321424"/>
            <a:ext cx="7503459" cy="537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21472" y="1190050"/>
            <a:ext cx="135594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WORK LOAD</a:t>
            </a:r>
            <a:endParaRPr lang="he-IL" dirty="0"/>
          </a:p>
        </p:txBody>
      </p:sp>
      <p:cxnSp>
        <p:nvCxnSpPr>
          <p:cNvPr id="17" name="מחבר ישר 16"/>
          <p:cNvCxnSpPr/>
          <p:nvPr/>
        </p:nvCxnSpPr>
        <p:spPr>
          <a:xfrm flipH="1" flipV="1">
            <a:off x="4100945" y="1731818"/>
            <a:ext cx="13855" cy="35394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מחבר ישר 17"/>
          <p:cNvCxnSpPr/>
          <p:nvPr/>
        </p:nvCxnSpPr>
        <p:spPr>
          <a:xfrm flipH="1" flipV="1">
            <a:off x="7005305" y="1731818"/>
            <a:ext cx="13855" cy="35394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394140" y="5423648"/>
            <a:ext cx="113030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Season</a:t>
            </a:r>
            <a:endParaRPr lang="he-IL" dirty="0"/>
          </a:p>
        </p:txBody>
      </p:sp>
      <p:sp>
        <p:nvSpPr>
          <p:cNvPr id="20" name="TextBox 19"/>
          <p:cNvSpPr txBox="1"/>
          <p:nvPr/>
        </p:nvSpPr>
        <p:spPr>
          <a:xfrm>
            <a:off x="4850874" y="5423648"/>
            <a:ext cx="118013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Season</a:t>
            </a:r>
            <a:endParaRPr lang="he-IL" dirty="0"/>
          </a:p>
        </p:txBody>
      </p:sp>
      <p:sp>
        <p:nvSpPr>
          <p:cNvPr id="21" name="TextBox 20"/>
          <p:cNvSpPr txBox="1"/>
          <p:nvPr/>
        </p:nvSpPr>
        <p:spPr>
          <a:xfrm>
            <a:off x="7637296" y="5423648"/>
            <a:ext cx="1150764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Season</a:t>
            </a:r>
            <a:endParaRPr lang="he-IL" dirty="0"/>
          </a:p>
        </p:txBody>
      </p:sp>
      <p:sp>
        <p:nvSpPr>
          <p:cNvPr id="12" name="TextBox 11"/>
          <p:cNvSpPr txBox="1"/>
          <p:nvPr/>
        </p:nvSpPr>
        <p:spPr>
          <a:xfrm>
            <a:off x="5096129" y="245917"/>
            <a:ext cx="1623266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b="1" dirty="0" smtClean="0"/>
              <a:t>PRACTICE</a:t>
            </a:r>
            <a:endParaRPr lang="he-IL" sz="2800" b="1" dirty="0"/>
          </a:p>
        </p:txBody>
      </p:sp>
      <p:sp>
        <p:nvSpPr>
          <p:cNvPr id="3" name="צורה חופשית 2"/>
          <p:cNvSpPr/>
          <p:nvPr/>
        </p:nvSpPr>
        <p:spPr>
          <a:xfrm>
            <a:off x="2286000" y="2242469"/>
            <a:ext cx="8176926" cy="3001884"/>
          </a:xfrm>
          <a:custGeom>
            <a:avLst/>
            <a:gdLst>
              <a:gd name="connsiteX0" fmla="*/ 0 w 8176926"/>
              <a:gd name="connsiteY0" fmla="*/ 1765030 h 1765030"/>
              <a:gd name="connsiteX1" fmla="*/ 13447 w 8176926"/>
              <a:gd name="connsiteY1" fmla="*/ 1442301 h 1765030"/>
              <a:gd name="connsiteX2" fmla="*/ 121024 w 8176926"/>
              <a:gd name="connsiteY2" fmla="*/ 796842 h 1765030"/>
              <a:gd name="connsiteX3" fmla="*/ 242047 w 8176926"/>
              <a:gd name="connsiteY3" fmla="*/ 379983 h 1765030"/>
              <a:gd name="connsiteX4" fmla="*/ 1169894 w 8176926"/>
              <a:gd name="connsiteY4" fmla="*/ 30359 h 1765030"/>
              <a:gd name="connsiteX5" fmla="*/ 1936376 w 8176926"/>
              <a:gd name="connsiteY5" fmla="*/ 30359 h 1765030"/>
              <a:gd name="connsiteX6" fmla="*/ 2985247 w 8176926"/>
              <a:gd name="connsiteY6" fmla="*/ 137936 h 1765030"/>
              <a:gd name="connsiteX7" fmla="*/ 4397188 w 8176926"/>
              <a:gd name="connsiteY7" fmla="*/ 299301 h 1765030"/>
              <a:gd name="connsiteX8" fmla="*/ 5096435 w 8176926"/>
              <a:gd name="connsiteY8" fmla="*/ 527901 h 1765030"/>
              <a:gd name="connsiteX9" fmla="*/ 5715000 w 8176926"/>
              <a:gd name="connsiteY9" fmla="*/ 716159 h 1765030"/>
              <a:gd name="connsiteX10" fmla="*/ 6037729 w 8176926"/>
              <a:gd name="connsiteY10" fmla="*/ 877524 h 1765030"/>
              <a:gd name="connsiteX11" fmla="*/ 6185647 w 8176926"/>
              <a:gd name="connsiteY11" fmla="*/ 1092677 h 1765030"/>
              <a:gd name="connsiteX12" fmla="*/ 6548718 w 8176926"/>
              <a:gd name="connsiteY12" fmla="*/ 1401959 h 1765030"/>
              <a:gd name="connsiteX13" fmla="*/ 6669741 w 8176926"/>
              <a:gd name="connsiteY13" fmla="*/ 1482642 h 1765030"/>
              <a:gd name="connsiteX14" fmla="*/ 8068235 w 8176926"/>
              <a:gd name="connsiteY14" fmla="*/ 1644006 h 1765030"/>
              <a:gd name="connsiteX15" fmla="*/ 8095129 w 8176926"/>
              <a:gd name="connsiteY15" fmla="*/ 1644006 h 1765030"/>
              <a:gd name="connsiteX16" fmla="*/ 8175812 w 8176926"/>
              <a:gd name="connsiteY16" fmla="*/ 1617112 h 1765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8176926" h="1765030">
                <a:moveTo>
                  <a:pt x="0" y="1765030"/>
                </a:moveTo>
                <a:lnTo>
                  <a:pt x="13447" y="1442301"/>
                </a:lnTo>
                <a:cubicBezTo>
                  <a:pt x="33618" y="1280936"/>
                  <a:pt x="82924" y="973895"/>
                  <a:pt x="121024" y="796842"/>
                </a:cubicBezTo>
                <a:cubicBezTo>
                  <a:pt x="159124" y="619789"/>
                  <a:pt x="67235" y="507730"/>
                  <a:pt x="242047" y="379983"/>
                </a:cubicBezTo>
                <a:cubicBezTo>
                  <a:pt x="416859" y="252236"/>
                  <a:pt x="887506" y="88630"/>
                  <a:pt x="1169894" y="30359"/>
                </a:cubicBezTo>
                <a:cubicBezTo>
                  <a:pt x="1452282" y="-27912"/>
                  <a:pt x="1633817" y="12430"/>
                  <a:pt x="1936376" y="30359"/>
                </a:cubicBezTo>
                <a:cubicBezTo>
                  <a:pt x="2238935" y="48288"/>
                  <a:pt x="2985247" y="137936"/>
                  <a:pt x="2985247" y="137936"/>
                </a:cubicBezTo>
                <a:cubicBezTo>
                  <a:pt x="3395382" y="182760"/>
                  <a:pt x="4045323" y="234307"/>
                  <a:pt x="4397188" y="299301"/>
                </a:cubicBezTo>
                <a:cubicBezTo>
                  <a:pt x="4749053" y="364295"/>
                  <a:pt x="4876800" y="458425"/>
                  <a:pt x="5096435" y="527901"/>
                </a:cubicBezTo>
                <a:cubicBezTo>
                  <a:pt x="5316070" y="597377"/>
                  <a:pt x="5558118" y="657888"/>
                  <a:pt x="5715000" y="716159"/>
                </a:cubicBezTo>
                <a:cubicBezTo>
                  <a:pt x="5871882" y="774429"/>
                  <a:pt x="5959288" y="814771"/>
                  <a:pt x="6037729" y="877524"/>
                </a:cubicBezTo>
                <a:cubicBezTo>
                  <a:pt x="6116170" y="940277"/>
                  <a:pt x="6100482" y="1005271"/>
                  <a:pt x="6185647" y="1092677"/>
                </a:cubicBezTo>
                <a:cubicBezTo>
                  <a:pt x="6270812" y="1180083"/>
                  <a:pt x="6468036" y="1336965"/>
                  <a:pt x="6548718" y="1401959"/>
                </a:cubicBezTo>
                <a:cubicBezTo>
                  <a:pt x="6629400" y="1466953"/>
                  <a:pt x="6416488" y="1442301"/>
                  <a:pt x="6669741" y="1482642"/>
                </a:cubicBezTo>
                <a:cubicBezTo>
                  <a:pt x="6922994" y="1522983"/>
                  <a:pt x="7830670" y="1617112"/>
                  <a:pt x="8068235" y="1644006"/>
                </a:cubicBezTo>
                <a:cubicBezTo>
                  <a:pt x="8305800" y="1670900"/>
                  <a:pt x="8077200" y="1648488"/>
                  <a:pt x="8095129" y="1644006"/>
                </a:cubicBezTo>
                <a:cubicBezTo>
                  <a:pt x="8113059" y="1639524"/>
                  <a:pt x="8144435" y="1628318"/>
                  <a:pt x="8175812" y="161711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צורה חופשית 15"/>
          <p:cNvSpPr/>
          <p:nvPr/>
        </p:nvSpPr>
        <p:spPr>
          <a:xfrm>
            <a:off x="2272553" y="3478307"/>
            <a:ext cx="8176926" cy="1869141"/>
          </a:xfrm>
          <a:custGeom>
            <a:avLst/>
            <a:gdLst>
              <a:gd name="connsiteX0" fmla="*/ 0 w 8176926"/>
              <a:gd name="connsiteY0" fmla="*/ 1765030 h 1765030"/>
              <a:gd name="connsiteX1" fmla="*/ 13447 w 8176926"/>
              <a:gd name="connsiteY1" fmla="*/ 1442301 h 1765030"/>
              <a:gd name="connsiteX2" fmla="*/ 121024 w 8176926"/>
              <a:gd name="connsiteY2" fmla="*/ 796842 h 1765030"/>
              <a:gd name="connsiteX3" fmla="*/ 242047 w 8176926"/>
              <a:gd name="connsiteY3" fmla="*/ 379983 h 1765030"/>
              <a:gd name="connsiteX4" fmla="*/ 1169894 w 8176926"/>
              <a:gd name="connsiteY4" fmla="*/ 30359 h 1765030"/>
              <a:gd name="connsiteX5" fmla="*/ 1936376 w 8176926"/>
              <a:gd name="connsiteY5" fmla="*/ 30359 h 1765030"/>
              <a:gd name="connsiteX6" fmla="*/ 2985247 w 8176926"/>
              <a:gd name="connsiteY6" fmla="*/ 137936 h 1765030"/>
              <a:gd name="connsiteX7" fmla="*/ 4397188 w 8176926"/>
              <a:gd name="connsiteY7" fmla="*/ 299301 h 1765030"/>
              <a:gd name="connsiteX8" fmla="*/ 5096435 w 8176926"/>
              <a:gd name="connsiteY8" fmla="*/ 527901 h 1765030"/>
              <a:gd name="connsiteX9" fmla="*/ 5715000 w 8176926"/>
              <a:gd name="connsiteY9" fmla="*/ 716159 h 1765030"/>
              <a:gd name="connsiteX10" fmla="*/ 6037729 w 8176926"/>
              <a:gd name="connsiteY10" fmla="*/ 877524 h 1765030"/>
              <a:gd name="connsiteX11" fmla="*/ 6185647 w 8176926"/>
              <a:gd name="connsiteY11" fmla="*/ 1092677 h 1765030"/>
              <a:gd name="connsiteX12" fmla="*/ 6548718 w 8176926"/>
              <a:gd name="connsiteY12" fmla="*/ 1401959 h 1765030"/>
              <a:gd name="connsiteX13" fmla="*/ 6669741 w 8176926"/>
              <a:gd name="connsiteY13" fmla="*/ 1482642 h 1765030"/>
              <a:gd name="connsiteX14" fmla="*/ 8068235 w 8176926"/>
              <a:gd name="connsiteY14" fmla="*/ 1644006 h 1765030"/>
              <a:gd name="connsiteX15" fmla="*/ 8095129 w 8176926"/>
              <a:gd name="connsiteY15" fmla="*/ 1644006 h 1765030"/>
              <a:gd name="connsiteX16" fmla="*/ 8175812 w 8176926"/>
              <a:gd name="connsiteY16" fmla="*/ 1617112 h 1765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8176926" h="1765030">
                <a:moveTo>
                  <a:pt x="0" y="1765030"/>
                </a:moveTo>
                <a:lnTo>
                  <a:pt x="13447" y="1442301"/>
                </a:lnTo>
                <a:cubicBezTo>
                  <a:pt x="33618" y="1280936"/>
                  <a:pt x="82924" y="973895"/>
                  <a:pt x="121024" y="796842"/>
                </a:cubicBezTo>
                <a:cubicBezTo>
                  <a:pt x="159124" y="619789"/>
                  <a:pt x="67235" y="507730"/>
                  <a:pt x="242047" y="379983"/>
                </a:cubicBezTo>
                <a:cubicBezTo>
                  <a:pt x="416859" y="252236"/>
                  <a:pt x="887506" y="88630"/>
                  <a:pt x="1169894" y="30359"/>
                </a:cubicBezTo>
                <a:cubicBezTo>
                  <a:pt x="1452282" y="-27912"/>
                  <a:pt x="1633817" y="12430"/>
                  <a:pt x="1936376" y="30359"/>
                </a:cubicBezTo>
                <a:cubicBezTo>
                  <a:pt x="2238935" y="48288"/>
                  <a:pt x="2985247" y="137936"/>
                  <a:pt x="2985247" y="137936"/>
                </a:cubicBezTo>
                <a:cubicBezTo>
                  <a:pt x="3395382" y="182760"/>
                  <a:pt x="4045323" y="234307"/>
                  <a:pt x="4397188" y="299301"/>
                </a:cubicBezTo>
                <a:cubicBezTo>
                  <a:pt x="4749053" y="364295"/>
                  <a:pt x="4876800" y="458425"/>
                  <a:pt x="5096435" y="527901"/>
                </a:cubicBezTo>
                <a:cubicBezTo>
                  <a:pt x="5316070" y="597377"/>
                  <a:pt x="5558118" y="657888"/>
                  <a:pt x="5715000" y="716159"/>
                </a:cubicBezTo>
                <a:cubicBezTo>
                  <a:pt x="5871882" y="774429"/>
                  <a:pt x="5959288" y="814771"/>
                  <a:pt x="6037729" y="877524"/>
                </a:cubicBezTo>
                <a:cubicBezTo>
                  <a:pt x="6116170" y="940277"/>
                  <a:pt x="6100482" y="1005271"/>
                  <a:pt x="6185647" y="1092677"/>
                </a:cubicBezTo>
                <a:cubicBezTo>
                  <a:pt x="6270812" y="1180083"/>
                  <a:pt x="6468036" y="1336965"/>
                  <a:pt x="6548718" y="1401959"/>
                </a:cubicBezTo>
                <a:cubicBezTo>
                  <a:pt x="6629400" y="1466953"/>
                  <a:pt x="6416488" y="1442301"/>
                  <a:pt x="6669741" y="1482642"/>
                </a:cubicBezTo>
                <a:cubicBezTo>
                  <a:pt x="6922994" y="1522983"/>
                  <a:pt x="7830670" y="1617112"/>
                  <a:pt x="8068235" y="1644006"/>
                </a:cubicBezTo>
                <a:cubicBezTo>
                  <a:pt x="8305800" y="1670900"/>
                  <a:pt x="8077200" y="1648488"/>
                  <a:pt x="8095129" y="1644006"/>
                </a:cubicBezTo>
                <a:cubicBezTo>
                  <a:pt x="8113059" y="1639524"/>
                  <a:pt x="8144435" y="1628318"/>
                  <a:pt x="8175812" y="161711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TextBox 3"/>
          <p:cNvSpPr txBox="1"/>
          <p:nvPr/>
        </p:nvSpPr>
        <p:spPr>
          <a:xfrm>
            <a:off x="4872794" y="3653278"/>
            <a:ext cx="49885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“R”</a:t>
            </a:r>
            <a:endParaRPr lang="he-IL" dirty="0"/>
          </a:p>
        </p:txBody>
      </p:sp>
      <p:sp>
        <p:nvSpPr>
          <p:cNvPr id="22" name="TextBox 21"/>
          <p:cNvSpPr txBox="1"/>
          <p:nvPr/>
        </p:nvSpPr>
        <p:spPr>
          <a:xfrm>
            <a:off x="4975389" y="1915015"/>
            <a:ext cx="57419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“M”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030294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דיאגרמה 4"/>
          <p:cNvGraphicFramePr/>
          <p:nvPr>
            <p:extLst>
              <p:ext uri="{D42A27DB-BD31-4B8C-83A1-F6EECF244321}">
                <p14:modId xmlns:p14="http://schemas.microsoft.com/office/powerpoint/2010/main" val="17172816"/>
              </p:ext>
            </p:extLst>
          </p:nvPr>
        </p:nvGraphicFramePr>
        <p:xfrm>
          <a:off x="1223682" y="268942"/>
          <a:ext cx="9097683" cy="62996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675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smtClean="0"/>
              <a:t>The Goal:  Learning </a:t>
            </a:r>
            <a:r>
              <a:rPr lang="en-US" b="1" dirty="0" smtClean="0"/>
              <a:t>Effectivity</a:t>
            </a:r>
            <a:endParaRPr lang="he-IL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744071" y="1690688"/>
            <a:ext cx="10515600" cy="4351338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dirty="0" smtClean="0"/>
              <a:t>Senior Learning – Given</a:t>
            </a:r>
          </a:p>
          <a:p>
            <a:pPr algn="l" rtl="0"/>
            <a:r>
              <a:rPr lang="en-US" dirty="0" smtClean="0"/>
              <a:t>Academic Demands – Given</a:t>
            </a:r>
          </a:p>
          <a:p>
            <a:pPr algn="l" rtl="0"/>
            <a:r>
              <a:rPr lang="en-US" dirty="0" smtClean="0"/>
              <a:t>Personal Difference - Given</a:t>
            </a:r>
          </a:p>
          <a:p>
            <a:pPr algn="l" rtl="0"/>
            <a:r>
              <a:rPr lang="en-US" b="1" dirty="0" smtClean="0"/>
              <a:t>How to reach Max learning in Given time?</a:t>
            </a:r>
          </a:p>
          <a:p>
            <a:pPr algn="l" rtl="0"/>
            <a:r>
              <a:rPr lang="en-US" dirty="0" smtClean="0"/>
              <a:t>What is </a:t>
            </a:r>
            <a:r>
              <a:rPr lang="en-US" dirty="0" err="1" smtClean="0"/>
              <a:t>Mabal’s</a:t>
            </a:r>
            <a:r>
              <a:rPr lang="en-US" dirty="0" smtClean="0"/>
              <a:t> Educational Methodology?</a:t>
            </a:r>
          </a:p>
          <a:p>
            <a:pPr algn="l" rtl="0"/>
            <a:r>
              <a:rPr lang="en-US" dirty="0" smtClean="0"/>
              <a:t>What is the best learning method mix?</a:t>
            </a:r>
          </a:p>
          <a:p>
            <a:pPr algn="l" rtl="0"/>
            <a:r>
              <a:rPr lang="en-US" dirty="0" smtClean="0"/>
              <a:t>Work load Balancing:</a:t>
            </a:r>
          </a:p>
          <a:p>
            <a:pPr lvl="1" algn="l" rtl="0"/>
            <a:r>
              <a:rPr lang="en-US" dirty="0" smtClean="0"/>
              <a:t>Planning – Mix of Methods (Plenum/Team)</a:t>
            </a:r>
          </a:p>
          <a:p>
            <a:pPr lvl="1" algn="l" rtl="0"/>
            <a:r>
              <a:rPr lang="en-US" dirty="0" smtClean="0"/>
              <a:t>Controlling (Formal</a:t>
            </a:r>
            <a:r>
              <a:rPr lang="en-US" dirty="0" smtClean="0"/>
              <a:t>/Unformal</a:t>
            </a:r>
            <a:r>
              <a:rPr lang="en-US" dirty="0" smtClean="0"/>
              <a:t> Assignments)</a:t>
            </a:r>
          </a:p>
          <a:p>
            <a:pPr lvl="1" algn="l" rtl="0"/>
            <a:r>
              <a:rPr lang="en-US" dirty="0" smtClean="0"/>
              <a:t>Managing (Shifting/Postponing/Time Managing)</a:t>
            </a:r>
          </a:p>
          <a:p>
            <a:pPr lvl="1" algn="l" rtl="0"/>
            <a:endParaRPr lang="en-US" dirty="0" smtClean="0"/>
          </a:p>
          <a:p>
            <a:pPr lvl="1"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lvl="1"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78506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CONCLUSIONS – Methodology</a:t>
            </a:r>
            <a:endParaRPr lang="he-IL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 smtClean="0"/>
              <a:t>Define </a:t>
            </a:r>
            <a:r>
              <a:rPr lang="en-US" dirty="0" err="1" smtClean="0"/>
              <a:t>Mabal’s</a:t>
            </a:r>
            <a:r>
              <a:rPr lang="en-US" dirty="0" smtClean="0"/>
              <a:t> Pedagogic Methodology</a:t>
            </a:r>
          </a:p>
          <a:p>
            <a:pPr algn="l" rtl="0"/>
            <a:r>
              <a:rPr lang="en-US" dirty="0" smtClean="0"/>
              <a:t>Small group senior learning – personal commitment</a:t>
            </a:r>
          </a:p>
          <a:p>
            <a:pPr algn="l" rtl="0"/>
            <a:r>
              <a:rPr lang="en-US" dirty="0" smtClean="0"/>
              <a:t>Team Papers – More time – More quality.  Enables zero learning</a:t>
            </a:r>
          </a:p>
          <a:p>
            <a:pPr algn="l" rtl="0"/>
            <a:r>
              <a:rPr lang="en-US" dirty="0" smtClean="0"/>
              <a:t>Good Feedback = Effective learning (Sinai, grade only)</a:t>
            </a:r>
          </a:p>
          <a:p>
            <a:pPr algn="l" rtl="0"/>
            <a:r>
              <a:rPr lang="en-US" dirty="0" smtClean="0"/>
              <a:t>Personal assignment challenging personal capabilities</a:t>
            </a:r>
          </a:p>
          <a:p>
            <a:pPr algn="l" rtl="0"/>
            <a:r>
              <a:rPr lang="en-US" dirty="0" smtClean="0"/>
              <a:t>Test Vs. Paper? – ‘Home Test’ </a:t>
            </a:r>
          </a:p>
          <a:p>
            <a:pPr lvl="1" algn="l" rtl="0"/>
            <a:r>
              <a:rPr lang="en-US" dirty="0" smtClean="0"/>
              <a:t>Load balance</a:t>
            </a:r>
          </a:p>
          <a:p>
            <a:pPr lvl="1" algn="l" rtl="0"/>
            <a:r>
              <a:rPr lang="en-US" dirty="0" smtClean="0"/>
              <a:t>Focus on relevant content</a:t>
            </a:r>
          </a:p>
          <a:p>
            <a:pPr lvl="1" algn="l" rtl="0"/>
            <a:r>
              <a:rPr lang="en-US" dirty="0" smtClean="0"/>
              <a:t>Benchmark -&gt; Feedback</a:t>
            </a:r>
          </a:p>
          <a:p>
            <a:pPr lvl="1" algn="l" rtl="0"/>
            <a:r>
              <a:rPr lang="en-US" dirty="0" smtClean="0"/>
              <a:t>No zero Learnings…</a:t>
            </a:r>
          </a:p>
          <a:p>
            <a:pPr algn="l" rtl="0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57769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CONCLUSIONS – Practice</a:t>
            </a:r>
            <a:endParaRPr lang="he-IL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/>
            <a:r>
              <a:rPr lang="en-US" dirty="0" smtClean="0"/>
              <a:t>Readings </a:t>
            </a:r>
          </a:p>
          <a:p>
            <a:pPr lvl="1" algn="l" rtl="0"/>
            <a:r>
              <a:rPr lang="en-US" dirty="0" smtClean="0"/>
              <a:t>Manage it by amount and importance</a:t>
            </a:r>
          </a:p>
          <a:p>
            <a:pPr lvl="1" algn="l" rtl="0"/>
            <a:r>
              <a:rPr lang="en-US" dirty="0" smtClean="0"/>
              <a:t>Give Basics at 1</a:t>
            </a:r>
            <a:r>
              <a:rPr lang="en-US" baseline="30000" dirty="0" smtClean="0"/>
              <a:t>st</a:t>
            </a:r>
            <a:r>
              <a:rPr lang="en-US" dirty="0" smtClean="0"/>
              <a:t> Season</a:t>
            </a:r>
          </a:p>
          <a:p>
            <a:pPr algn="l" rtl="0"/>
            <a:r>
              <a:rPr lang="en-US" dirty="0" smtClean="0"/>
              <a:t>Time planning – ‘Extra work’ Schedule/Gant</a:t>
            </a:r>
          </a:p>
          <a:p>
            <a:pPr algn="l" rtl="0"/>
            <a:r>
              <a:rPr lang="en-US" dirty="0" smtClean="0"/>
              <a:t>Personal WL Balance – Instructor’s responsibility</a:t>
            </a:r>
          </a:p>
          <a:p>
            <a:pPr algn="l" rtl="0"/>
            <a:r>
              <a:rPr lang="en-US" dirty="0" smtClean="0"/>
              <a:t>‘Submit Table’ – Spread</a:t>
            </a:r>
          </a:p>
          <a:p>
            <a:pPr algn="l" rtl="0"/>
            <a:r>
              <a:rPr lang="en-US" dirty="0" smtClean="0"/>
              <a:t>Media – Ted/ Hearing while driving/…</a:t>
            </a:r>
          </a:p>
          <a:p>
            <a:pPr algn="l" rtl="0"/>
            <a:r>
              <a:rPr lang="en-US" dirty="0" smtClean="0"/>
              <a:t>US tour – preventing decline 3</a:t>
            </a:r>
            <a:r>
              <a:rPr lang="en-US" baseline="30000" dirty="0" smtClean="0"/>
              <a:t>rd</a:t>
            </a:r>
            <a:r>
              <a:rPr lang="en-US" dirty="0" smtClean="0"/>
              <a:t> </a:t>
            </a:r>
          </a:p>
          <a:p>
            <a:pPr algn="l" rtl="0"/>
            <a:r>
              <a:rPr lang="en-US" dirty="0" smtClean="0"/>
              <a:t>Effectiveness:  Research, Small Teams, Plenum, Papers…</a:t>
            </a:r>
          </a:p>
          <a:p>
            <a:pPr algn="l" rtl="0"/>
            <a:r>
              <a:rPr lang="en-US" dirty="0" smtClean="0"/>
              <a:t>Observe workload through the year</a:t>
            </a:r>
          </a:p>
          <a:p>
            <a:pPr algn="l" rtl="0"/>
            <a:endParaRPr lang="en-US" dirty="0" smtClean="0"/>
          </a:p>
          <a:p>
            <a:pPr algn="l" rtl="0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6432244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258</Words>
  <Application>Microsoft Office PowerPoint</Application>
  <PresentationFormat>מסך רחב</PresentationFormat>
  <Paragraphs>68</Paragraphs>
  <Slides>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ערכת נושא Office</vt:lpstr>
      <vt:lpstr>STUDY WORK LOAD and STUDENTS ASSIGNMENTS</vt:lpstr>
      <vt:lpstr>מצגת של PowerPoint</vt:lpstr>
      <vt:lpstr>מצגת של PowerPoint</vt:lpstr>
      <vt:lpstr>מצגת של PowerPoint</vt:lpstr>
      <vt:lpstr>The Goal:  Learning Effectivity</vt:lpstr>
      <vt:lpstr>CONCLUSIONS – Methodology</vt:lpstr>
      <vt:lpstr>CONCLUSIONS – Practice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STUDY WORK LOAD and STUDENTS ASSIGNMENTS</dc:title>
  <dc:creator>u26649</dc:creator>
  <cp:lastModifiedBy>u26649 </cp:lastModifiedBy>
  <cp:revision>9</cp:revision>
  <cp:lastPrinted>2017-07-11T14:58:49Z</cp:lastPrinted>
  <dcterms:created xsi:type="dcterms:W3CDTF">2017-07-11T13:56:34Z</dcterms:created>
  <dcterms:modified xsi:type="dcterms:W3CDTF">2017-07-11T14:59:24Z</dcterms:modified>
</cp:coreProperties>
</file>