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2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1"/>
  </p:notesMasterIdLst>
  <p:sldIdLst>
    <p:sldId id="260" r:id="rId2"/>
    <p:sldId id="261" r:id="rId3"/>
    <p:sldId id="273" r:id="rId4"/>
    <p:sldId id="262" r:id="rId5"/>
    <p:sldId id="263" r:id="rId6"/>
    <p:sldId id="265" r:id="rId7"/>
    <p:sldId id="267" r:id="rId8"/>
    <p:sldId id="272" r:id="rId9"/>
    <p:sldId id="268" r:id="rId10"/>
  </p:sldIdLst>
  <p:sldSz cx="12192000" cy="6858000"/>
  <p:notesSz cx="6858000" cy="9144000"/>
  <p:custDataLst>
    <p:tags r:id="rId12"/>
  </p:custDataLst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01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643B4A-B6A4-4181-A9E2-DED7B1C718DC}" type="doc">
      <dgm:prSet loTypeId="urn:microsoft.com/office/officeart/2005/8/layout/radial4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pPr rtl="1"/>
          <a:endParaRPr lang="he-IL"/>
        </a:p>
      </dgm:t>
    </dgm:pt>
    <dgm:pt modelId="{DB8BBEF3-936F-4257-842C-793989EDBF06}">
      <dgm:prSet phldrT="[Text]" custT="1"/>
      <dgm:spPr/>
      <dgm:t>
        <a:bodyPr/>
        <a:lstStyle/>
        <a:p>
          <a:pPr rtl="1"/>
          <a:r>
            <a:rPr lang="en-US" sz="2000" dirty="0"/>
            <a:t>Heuristic Model</a:t>
          </a:r>
          <a:endParaRPr lang="he-IL" sz="2000" dirty="0"/>
        </a:p>
      </dgm:t>
    </dgm:pt>
    <dgm:pt modelId="{D68B1926-4B4B-49C8-8414-8497FF52B69F}" type="parTrans" cxnId="{5E4CD47F-AB68-4867-BFBF-D77EB8653400}">
      <dgm:prSet/>
      <dgm:spPr/>
      <dgm:t>
        <a:bodyPr/>
        <a:lstStyle/>
        <a:p>
          <a:pPr rtl="1"/>
          <a:endParaRPr lang="he-IL"/>
        </a:p>
      </dgm:t>
    </dgm:pt>
    <dgm:pt modelId="{D619B26A-FE5E-4511-8E68-690AF5EC167E}" type="sibTrans" cxnId="{5E4CD47F-AB68-4867-BFBF-D77EB8653400}">
      <dgm:prSet/>
      <dgm:spPr/>
      <dgm:t>
        <a:bodyPr/>
        <a:lstStyle/>
        <a:p>
          <a:pPr rtl="1"/>
          <a:endParaRPr lang="he-IL"/>
        </a:p>
      </dgm:t>
    </dgm:pt>
    <dgm:pt modelId="{5345AC4D-6A86-4C29-9AC1-FBEFFF356312}">
      <dgm:prSet phldrT="[Text]" custT="1"/>
      <dgm:spPr/>
      <dgm:t>
        <a:bodyPr/>
        <a:lstStyle/>
        <a:p>
          <a:pPr rtl="1"/>
          <a:r>
            <a:rPr lang="en-US" sz="1800" dirty="0"/>
            <a:t>M.O.R Data</a:t>
          </a:r>
        </a:p>
      </dgm:t>
    </dgm:pt>
    <dgm:pt modelId="{C389028A-70B9-4989-A07A-DB555C7A867C}" type="parTrans" cxnId="{F78B8629-460A-4A7F-875F-A228036FA7BE}">
      <dgm:prSet/>
      <dgm:spPr/>
      <dgm:t>
        <a:bodyPr/>
        <a:lstStyle/>
        <a:p>
          <a:pPr rtl="1"/>
          <a:endParaRPr lang="he-IL"/>
        </a:p>
      </dgm:t>
    </dgm:pt>
    <dgm:pt modelId="{0C7D63A2-2DE9-4CDC-9698-B139A4C1AD12}" type="sibTrans" cxnId="{F78B8629-460A-4A7F-875F-A228036FA7BE}">
      <dgm:prSet/>
      <dgm:spPr/>
      <dgm:t>
        <a:bodyPr/>
        <a:lstStyle/>
        <a:p>
          <a:pPr rtl="1"/>
          <a:endParaRPr lang="he-IL"/>
        </a:p>
      </dgm:t>
    </dgm:pt>
    <dgm:pt modelId="{ED748DE2-379F-41EC-AB25-7BB8DD854DBE}">
      <dgm:prSet phldrT="[Text]" custT="1"/>
      <dgm:spPr/>
      <dgm:t>
        <a:bodyPr/>
        <a:lstStyle/>
        <a:p>
          <a:pPr rtl="1"/>
          <a:r>
            <a:rPr lang="en-US" sz="1600" dirty="0"/>
            <a:t>Military Drills &amp; Doctrine</a:t>
          </a:r>
          <a:endParaRPr lang="he-IL" sz="1600" dirty="0"/>
        </a:p>
      </dgm:t>
    </dgm:pt>
    <dgm:pt modelId="{79AD8BA5-BE8F-46D5-A4EA-4FEBB95E3624}" type="parTrans" cxnId="{EEEC85D8-5372-456D-B518-6C7DF8CA838F}">
      <dgm:prSet/>
      <dgm:spPr/>
      <dgm:t>
        <a:bodyPr/>
        <a:lstStyle/>
        <a:p>
          <a:pPr rtl="1"/>
          <a:endParaRPr lang="he-IL"/>
        </a:p>
      </dgm:t>
    </dgm:pt>
    <dgm:pt modelId="{877DB1A3-8B49-4F1C-8073-5F462344DE9F}" type="sibTrans" cxnId="{EEEC85D8-5372-456D-B518-6C7DF8CA838F}">
      <dgm:prSet/>
      <dgm:spPr/>
      <dgm:t>
        <a:bodyPr/>
        <a:lstStyle/>
        <a:p>
          <a:pPr rtl="1"/>
          <a:endParaRPr lang="he-IL"/>
        </a:p>
      </dgm:t>
    </dgm:pt>
    <dgm:pt modelId="{80486673-E4E8-443D-8EFD-1F61E0B9BCAA}">
      <dgm:prSet phldrT="[Text]" custT="1"/>
      <dgm:spPr/>
      <dgm:t>
        <a:bodyPr/>
        <a:lstStyle/>
        <a:p>
          <a:pPr rtl="1"/>
          <a:r>
            <a:rPr lang="en-US" sz="1600" dirty="0"/>
            <a:t>Physical Behavior Model</a:t>
          </a:r>
          <a:endParaRPr lang="he-IL" sz="1600" dirty="0"/>
        </a:p>
      </dgm:t>
    </dgm:pt>
    <dgm:pt modelId="{11C014F5-D8CA-4515-89C6-B447E53A672F}" type="parTrans" cxnId="{7835811F-3B69-4D01-B223-D9FB9E410362}">
      <dgm:prSet/>
      <dgm:spPr/>
      <dgm:t>
        <a:bodyPr/>
        <a:lstStyle/>
        <a:p>
          <a:pPr rtl="1"/>
          <a:endParaRPr lang="he-IL"/>
        </a:p>
      </dgm:t>
    </dgm:pt>
    <dgm:pt modelId="{76419D59-631E-4817-BE73-C3B389624F64}" type="sibTrans" cxnId="{7835811F-3B69-4D01-B223-D9FB9E410362}">
      <dgm:prSet/>
      <dgm:spPr/>
      <dgm:t>
        <a:bodyPr/>
        <a:lstStyle/>
        <a:p>
          <a:pPr rtl="1"/>
          <a:endParaRPr lang="he-IL"/>
        </a:p>
      </dgm:t>
    </dgm:pt>
    <dgm:pt modelId="{F880FD9F-4CE0-4497-BA39-40AD751B5C62}" type="pres">
      <dgm:prSet presAssocID="{0B643B4A-B6A4-4181-A9E2-DED7B1C718D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63EA7BF3-3B37-4EF4-A47F-F275C623C886}" type="pres">
      <dgm:prSet presAssocID="{DB8BBEF3-936F-4257-842C-793989EDBF06}" presName="centerShape" presStyleLbl="node0" presStyleIdx="0" presStyleCnt="1" custScaleX="133278" custScaleY="73153"/>
      <dgm:spPr/>
      <dgm:t>
        <a:bodyPr/>
        <a:lstStyle/>
        <a:p>
          <a:pPr rtl="1"/>
          <a:endParaRPr lang="he-IL"/>
        </a:p>
      </dgm:t>
    </dgm:pt>
    <dgm:pt modelId="{21537A47-9DD2-432E-A8F6-E91124FB02D9}" type="pres">
      <dgm:prSet presAssocID="{C389028A-70B9-4989-A07A-DB555C7A867C}" presName="parTrans" presStyleLbl="bgSibTrans2D1" presStyleIdx="0" presStyleCnt="3"/>
      <dgm:spPr/>
      <dgm:t>
        <a:bodyPr/>
        <a:lstStyle/>
        <a:p>
          <a:pPr rtl="1"/>
          <a:endParaRPr lang="he-IL"/>
        </a:p>
      </dgm:t>
    </dgm:pt>
    <dgm:pt modelId="{9B320EAD-5A82-4208-8FB3-A49FE944EC91}" type="pres">
      <dgm:prSet presAssocID="{5345AC4D-6A86-4C29-9AC1-FBEFFF356312}" presName="node" presStyleLbl="node1" presStyleIdx="0" presStyleCnt="3" custScaleX="143154" custScaleY="69545" custRadScaleRad="114052" custRadScaleInc="-1242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2FF8815-AF1E-4F68-B0C2-D6D390C09606}" type="pres">
      <dgm:prSet presAssocID="{79AD8BA5-BE8F-46D5-A4EA-4FEBB95E3624}" presName="parTrans" presStyleLbl="bgSibTrans2D1" presStyleIdx="1" presStyleCnt="3"/>
      <dgm:spPr/>
      <dgm:t>
        <a:bodyPr/>
        <a:lstStyle/>
        <a:p>
          <a:pPr rtl="1"/>
          <a:endParaRPr lang="he-IL"/>
        </a:p>
      </dgm:t>
    </dgm:pt>
    <dgm:pt modelId="{521CF8CD-C500-4BF2-8177-E8430C6BF254}" type="pres">
      <dgm:prSet presAssocID="{ED748DE2-379F-41EC-AB25-7BB8DD854DBE}" presName="node" presStyleLbl="node1" presStyleIdx="1" presStyleCnt="3" custScaleX="125325" custScaleY="68184" custRadScaleRad="8003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CBC44AF-2030-4721-9D91-201E732B44F2}" type="pres">
      <dgm:prSet presAssocID="{11C014F5-D8CA-4515-89C6-B447E53A672F}" presName="parTrans" presStyleLbl="bgSibTrans2D1" presStyleIdx="2" presStyleCnt="3"/>
      <dgm:spPr/>
      <dgm:t>
        <a:bodyPr/>
        <a:lstStyle/>
        <a:p>
          <a:pPr rtl="1"/>
          <a:endParaRPr lang="he-IL"/>
        </a:p>
      </dgm:t>
    </dgm:pt>
    <dgm:pt modelId="{7BA56262-973F-4542-8D62-3DF3852D24D9}" type="pres">
      <dgm:prSet presAssocID="{80486673-E4E8-443D-8EFD-1F61E0B9BCAA}" presName="node" presStyleLbl="node1" presStyleIdx="2" presStyleCnt="3" custScaleX="155418" custScaleY="72066" custRadScaleRad="119320" custRadScaleInc="1395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F7D20172-76B9-435E-8DFD-E1397E4B327D}" type="presOf" srcId="{80486673-E4E8-443D-8EFD-1F61E0B9BCAA}" destId="{7BA56262-973F-4542-8D62-3DF3852D24D9}" srcOrd="0" destOrd="0" presId="urn:microsoft.com/office/officeart/2005/8/layout/radial4"/>
    <dgm:cxn modelId="{CA0E69BF-090D-4FAD-A3FE-D2A40DD82A98}" type="presOf" srcId="{ED748DE2-379F-41EC-AB25-7BB8DD854DBE}" destId="{521CF8CD-C500-4BF2-8177-E8430C6BF254}" srcOrd="0" destOrd="0" presId="urn:microsoft.com/office/officeart/2005/8/layout/radial4"/>
    <dgm:cxn modelId="{714E97DB-7D0A-49DF-A46F-DD903C7DAA6C}" type="presOf" srcId="{0B643B4A-B6A4-4181-A9E2-DED7B1C718DC}" destId="{F880FD9F-4CE0-4497-BA39-40AD751B5C62}" srcOrd="0" destOrd="0" presId="urn:microsoft.com/office/officeart/2005/8/layout/radial4"/>
    <dgm:cxn modelId="{7835811F-3B69-4D01-B223-D9FB9E410362}" srcId="{DB8BBEF3-936F-4257-842C-793989EDBF06}" destId="{80486673-E4E8-443D-8EFD-1F61E0B9BCAA}" srcOrd="2" destOrd="0" parTransId="{11C014F5-D8CA-4515-89C6-B447E53A672F}" sibTransId="{76419D59-631E-4817-BE73-C3B389624F64}"/>
    <dgm:cxn modelId="{C7D170DC-E8B5-4D89-A951-7AE1CADC9F8F}" type="presOf" srcId="{DB8BBEF3-936F-4257-842C-793989EDBF06}" destId="{63EA7BF3-3B37-4EF4-A47F-F275C623C886}" srcOrd="0" destOrd="0" presId="urn:microsoft.com/office/officeart/2005/8/layout/radial4"/>
    <dgm:cxn modelId="{EEEC85D8-5372-456D-B518-6C7DF8CA838F}" srcId="{DB8BBEF3-936F-4257-842C-793989EDBF06}" destId="{ED748DE2-379F-41EC-AB25-7BB8DD854DBE}" srcOrd="1" destOrd="0" parTransId="{79AD8BA5-BE8F-46D5-A4EA-4FEBB95E3624}" sibTransId="{877DB1A3-8B49-4F1C-8073-5F462344DE9F}"/>
    <dgm:cxn modelId="{CAA683A2-9C83-4D07-A4AC-41CC79702FCC}" type="presOf" srcId="{C389028A-70B9-4989-A07A-DB555C7A867C}" destId="{21537A47-9DD2-432E-A8F6-E91124FB02D9}" srcOrd="0" destOrd="0" presId="urn:microsoft.com/office/officeart/2005/8/layout/radial4"/>
    <dgm:cxn modelId="{5E4CD47F-AB68-4867-BFBF-D77EB8653400}" srcId="{0B643B4A-B6A4-4181-A9E2-DED7B1C718DC}" destId="{DB8BBEF3-936F-4257-842C-793989EDBF06}" srcOrd="0" destOrd="0" parTransId="{D68B1926-4B4B-49C8-8414-8497FF52B69F}" sibTransId="{D619B26A-FE5E-4511-8E68-690AF5EC167E}"/>
    <dgm:cxn modelId="{D76DB1F8-6738-4FA0-B78F-E45B47B6042F}" type="presOf" srcId="{11C014F5-D8CA-4515-89C6-B447E53A672F}" destId="{6CBC44AF-2030-4721-9D91-201E732B44F2}" srcOrd="0" destOrd="0" presId="urn:microsoft.com/office/officeart/2005/8/layout/radial4"/>
    <dgm:cxn modelId="{AC663B53-FC57-456E-B31F-F4B476055E30}" type="presOf" srcId="{79AD8BA5-BE8F-46D5-A4EA-4FEBB95E3624}" destId="{A2FF8815-AF1E-4F68-B0C2-D6D390C09606}" srcOrd="0" destOrd="0" presId="urn:microsoft.com/office/officeart/2005/8/layout/radial4"/>
    <dgm:cxn modelId="{F78B8629-460A-4A7F-875F-A228036FA7BE}" srcId="{DB8BBEF3-936F-4257-842C-793989EDBF06}" destId="{5345AC4D-6A86-4C29-9AC1-FBEFFF356312}" srcOrd="0" destOrd="0" parTransId="{C389028A-70B9-4989-A07A-DB555C7A867C}" sibTransId="{0C7D63A2-2DE9-4CDC-9698-B139A4C1AD12}"/>
    <dgm:cxn modelId="{46A5A68D-16C9-4140-8DDC-CBF25541DC75}" type="presOf" srcId="{5345AC4D-6A86-4C29-9AC1-FBEFFF356312}" destId="{9B320EAD-5A82-4208-8FB3-A49FE944EC91}" srcOrd="0" destOrd="0" presId="urn:microsoft.com/office/officeart/2005/8/layout/radial4"/>
    <dgm:cxn modelId="{436D66E4-83FF-4138-A26A-09CC4D082390}" type="presParOf" srcId="{F880FD9F-4CE0-4497-BA39-40AD751B5C62}" destId="{63EA7BF3-3B37-4EF4-A47F-F275C623C886}" srcOrd="0" destOrd="0" presId="urn:microsoft.com/office/officeart/2005/8/layout/radial4"/>
    <dgm:cxn modelId="{D8474DDC-307E-451E-AB91-F66149B10E3D}" type="presParOf" srcId="{F880FD9F-4CE0-4497-BA39-40AD751B5C62}" destId="{21537A47-9DD2-432E-A8F6-E91124FB02D9}" srcOrd="1" destOrd="0" presId="urn:microsoft.com/office/officeart/2005/8/layout/radial4"/>
    <dgm:cxn modelId="{7CEEF76A-91A2-4FF6-B138-E3646D740A04}" type="presParOf" srcId="{F880FD9F-4CE0-4497-BA39-40AD751B5C62}" destId="{9B320EAD-5A82-4208-8FB3-A49FE944EC91}" srcOrd="2" destOrd="0" presId="urn:microsoft.com/office/officeart/2005/8/layout/radial4"/>
    <dgm:cxn modelId="{F3CB1A02-D59E-409F-938D-9CCBEBBCACBF}" type="presParOf" srcId="{F880FD9F-4CE0-4497-BA39-40AD751B5C62}" destId="{A2FF8815-AF1E-4F68-B0C2-D6D390C09606}" srcOrd="3" destOrd="0" presId="urn:microsoft.com/office/officeart/2005/8/layout/radial4"/>
    <dgm:cxn modelId="{79591313-EFF4-44CB-802D-DE36DE3CF9EF}" type="presParOf" srcId="{F880FD9F-4CE0-4497-BA39-40AD751B5C62}" destId="{521CF8CD-C500-4BF2-8177-E8430C6BF254}" srcOrd="4" destOrd="0" presId="urn:microsoft.com/office/officeart/2005/8/layout/radial4"/>
    <dgm:cxn modelId="{1C08D024-EF9A-43DD-9123-C4BF103A315E}" type="presParOf" srcId="{F880FD9F-4CE0-4497-BA39-40AD751B5C62}" destId="{6CBC44AF-2030-4721-9D91-201E732B44F2}" srcOrd="5" destOrd="0" presId="urn:microsoft.com/office/officeart/2005/8/layout/radial4"/>
    <dgm:cxn modelId="{5E8CD078-C175-403A-A0B5-BFB0D1F69635}" type="presParOf" srcId="{F880FD9F-4CE0-4497-BA39-40AD751B5C62}" destId="{7BA56262-973F-4542-8D62-3DF3852D24D9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36D34F-D942-48DA-AE4B-5E6F5CE371F9}" type="doc">
      <dgm:prSet loTypeId="urn:microsoft.com/office/officeart/2005/8/layout/process4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he-IL"/>
        </a:p>
      </dgm:t>
    </dgm:pt>
    <dgm:pt modelId="{3CD902FE-CEA1-4629-888B-08D1955213B6}">
      <dgm:prSet phldrT="[Text]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en-US" dirty="0"/>
            <a:t>Preparation In Simulation LAB</a:t>
          </a:r>
          <a:endParaRPr lang="he-IL" dirty="0"/>
        </a:p>
      </dgm:t>
    </dgm:pt>
    <dgm:pt modelId="{F2FB2F9B-2362-4CDD-BC3C-5819085137DA}" type="parTrans" cxnId="{E79ECB14-2321-4BC8-B055-F23E8D5CBE90}">
      <dgm:prSet/>
      <dgm:spPr/>
      <dgm:t>
        <a:bodyPr/>
        <a:lstStyle/>
        <a:p>
          <a:pPr rtl="1"/>
          <a:endParaRPr lang="he-IL"/>
        </a:p>
      </dgm:t>
    </dgm:pt>
    <dgm:pt modelId="{E6B2EC65-C1A4-4707-A838-5C70821C0C2A}" type="sibTrans" cxnId="{E79ECB14-2321-4BC8-B055-F23E8D5CBE90}">
      <dgm:prSet/>
      <dgm:spPr/>
      <dgm:t>
        <a:bodyPr/>
        <a:lstStyle/>
        <a:p>
          <a:pPr rtl="1"/>
          <a:endParaRPr lang="he-IL"/>
        </a:p>
      </dgm:t>
    </dgm:pt>
    <dgm:pt modelId="{B65D837D-26C7-47C7-9131-C25DBE417938}">
      <dgm:prSet phldrT="[Text]"/>
      <dgm:spPr/>
      <dgm:t>
        <a:bodyPr/>
        <a:lstStyle/>
        <a:p>
          <a:pPr rtl="1"/>
          <a:r>
            <a:rPr lang="en-US" b="1" dirty="0"/>
            <a:t>Loading the chosen COA</a:t>
          </a:r>
          <a:endParaRPr lang="he-IL" b="1" dirty="0"/>
        </a:p>
      </dgm:t>
    </dgm:pt>
    <dgm:pt modelId="{38FCD41C-CE87-4454-A8E0-11109DAC233D}" type="parTrans" cxnId="{D61AD19A-5689-4FE4-9091-F78EA1D8DF15}">
      <dgm:prSet/>
      <dgm:spPr/>
      <dgm:t>
        <a:bodyPr/>
        <a:lstStyle/>
        <a:p>
          <a:pPr rtl="1"/>
          <a:endParaRPr lang="he-IL"/>
        </a:p>
      </dgm:t>
    </dgm:pt>
    <dgm:pt modelId="{63C39202-D1DF-4DB7-8543-6125545433EE}" type="sibTrans" cxnId="{D61AD19A-5689-4FE4-9091-F78EA1D8DF15}">
      <dgm:prSet/>
      <dgm:spPr/>
      <dgm:t>
        <a:bodyPr/>
        <a:lstStyle/>
        <a:p>
          <a:pPr rtl="1"/>
          <a:endParaRPr lang="he-IL"/>
        </a:p>
      </dgm:t>
    </dgm:pt>
    <dgm:pt modelId="{DA3EEB3A-FEEB-48BF-B723-B8997E7DA665}">
      <dgm:prSet phldrT="[Text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en-US" dirty="0"/>
            <a:t>War Gaming Control Center</a:t>
          </a:r>
          <a:endParaRPr lang="he-IL" dirty="0"/>
        </a:p>
      </dgm:t>
    </dgm:pt>
    <dgm:pt modelId="{E099A3D6-5C00-4AC9-83D4-1F4515C7D930}" type="parTrans" cxnId="{F39AA90E-72C9-4842-930A-EBB99F3B8F78}">
      <dgm:prSet/>
      <dgm:spPr/>
      <dgm:t>
        <a:bodyPr/>
        <a:lstStyle/>
        <a:p>
          <a:pPr rtl="1"/>
          <a:endParaRPr lang="he-IL"/>
        </a:p>
      </dgm:t>
    </dgm:pt>
    <dgm:pt modelId="{DCF1C844-5B79-4F2C-B17F-6599D965AAEA}" type="sibTrans" cxnId="{F39AA90E-72C9-4842-930A-EBB99F3B8F78}">
      <dgm:prSet/>
      <dgm:spPr/>
      <dgm:t>
        <a:bodyPr/>
        <a:lstStyle/>
        <a:p>
          <a:pPr rtl="1"/>
          <a:endParaRPr lang="he-IL"/>
        </a:p>
      </dgm:t>
    </dgm:pt>
    <dgm:pt modelId="{AE661841-8B4E-4910-A524-36F78CAD37E3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en-US" b="1" dirty="0"/>
            <a:t>A decision making for debriefing events</a:t>
          </a:r>
          <a:endParaRPr lang="he-IL" b="1" dirty="0"/>
        </a:p>
      </dgm:t>
    </dgm:pt>
    <dgm:pt modelId="{0EFA2DBF-BE18-47DE-AB2E-950C41543929}" type="parTrans" cxnId="{18C705B4-52A7-41D7-9B4F-7F9EAB970766}">
      <dgm:prSet/>
      <dgm:spPr/>
      <dgm:t>
        <a:bodyPr/>
        <a:lstStyle/>
        <a:p>
          <a:pPr rtl="1"/>
          <a:endParaRPr lang="he-IL"/>
        </a:p>
      </dgm:t>
    </dgm:pt>
    <dgm:pt modelId="{D193D56C-9ABA-4EFE-8546-CD386F7BFEF2}" type="sibTrans" cxnId="{18C705B4-52A7-41D7-9B4F-7F9EAB970766}">
      <dgm:prSet/>
      <dgm:spPr/>
      <dgm:t>
        <a:bodyPr/>
        <a:lstStyle/>
        <a:p>
          <a:pPr rtl="1"/>
          <a:endParaRPr lang="he-IL"/>
        </a:p>
      </dgm:t>
    </dgm:pt>
    <dgm:pt modelId="{F92D991E-E41D-455F-A93D-7049FB7A6D0A}">
      <dgm:prSet phldrT="[Text]"/>
      <dgm:spPr/>
      <dgm:t>
        <a:bodyPr/>
        <a:lstStyle/>
        <a:p>
          <a:pPr rtl="1"/>
          <a:r>
            <a:rPr lang="en-US" dirty="0"/>
            <a:t>War Gaming Conference Room</a:t>
          </a:r>
          <a:endParaRPr lang="he-IL" dirty="0"/>
        </a:p>
      </dgm:t>
    </dgm:pt>
    <dgm:pt modelId="{ADC433E7-2B89-44D7-BEE1-1CAB7EF10DB7}" type="parTrans" cxnId="{3DE7BDC7-1FBA-4962-9087-311EBC7311F0}">
      <dgm:prSet/>
      <dgm:spPr/>
      <dgm:t>
        <a:bodyPr/>
        <a:lstStyle/>
        <a:p>
          <a:pPr rtl="1"/>
          <a:endParaRPr lang="he-IL"/>
        </a:p>
      </dgm:t>
    </dgm:pt>
    <dgm:pt modelId="{CD72C31B-8808-4B0B-9B9D-5595AC176844}" type="sibTrans" cxnId="{3DE7BDC7-1FBA-4962-9087-311EBC7311F0}">
      <dgm:prSet/>
      <dgm:spPr/>
      <dgm:t>
        <a:bodyPr/>
        <a:lstStyle/>
        <a:p>
          <a:pPr rtl="1"/>
          <a:endParaRPr lang="he-IL"/>
        </a:p>
      </dgm:t>
    </dgm:pt>
    <dgm:pt modelId="{E2BD62EA-DF09-4EAB-B329-343DE72A452F}">
      <dgm:prSet phldrT="[Text]"/>
      <dgm:spPr/>
      <dgm:t>
        <a:bodyPr/>
        <a:lstStyle/>
        <a:p>
          <a:pPr rtl="1"/>
          <a:r>
            <a:rPr lang="en-US" b="1" dirty="0"/>
            <a:t>Actual war gaming  </a:t>
          </a:r>
          <a:endParaRPr lang="he-IL" b="1" dirty="0"/>
        </a:p>
      </dgm:t>
    </dgm:pt>
    <dgm:pt modelId="{B2AA8ACC-9B9D-43A3-9A49-95014423FCAE}" type="parTrans" cxnId="{75F0F63E-6EB5-4D87-84FE-228E9036C091}">
      <dgm:prSet/>
      <dgm:spPr/>
      <dgm:t>
        <a:bodyPr/>
        <a:lstStyle/>
        <a:p>
          <a:pPr rtl="1"/>
          <a:endParaRPr lang="he-IL"/>
        </a:p>
      </dgm:t>
    </dgm:pt>
    <dgm:pt modelId="{B2319107-526C-4175-A3C8-7941F311DDF1}" type="sibTrans" cxnId="{75F0F63E-6EB5-4D87-84FE-228E9036C091}">
      <dgm:prSet/>
      <dgm:spPr/>
      <dgm:t>
        <a:bodyPr/>
        <a:lstStyle/>
        <a:p>
          <a:pPr rtl="1"/>
          <a:endParaRPr lang="he-IL"/>
        </a:p>
      </dgm:t>
    </dgm:pt>
    <dgm:pt modelId="{88B16681-0FFD-43CF-B286-6A5FBDDEFCBA}">
      <dgm:prSet/>
      <dgm:spPr/>
      <dgm:t>
        <a:bodyPr/>
        <a:lstStyle/>
        <a:p>
          <a:pPr rtl="1"/>
          <a:r>
            <a:rPr lang="en-US" dirty="0"/>
            <a:t>After Action Review (AAR)</a:t>
          </a:r>
          <a:endParaRPr lang="he-IL" dirty="0"/>
        </a:p>
      </dgm:t>
    </dgm:pt>
    <dgm:pt modelId="{8B6A601B-52DC-4FFC-B3C9-3A3DCADE0357}" type="parTrans" cxnId="{80E97CE5-8779-4695-A0B7-A4180E18DDD9}">
      <dgm:prSet/>
      <dgm:spPr/>
      <dgm:t>
        <a:bodyPr/>
        <a:lstStyle/>
        <a:p>
          <a:pPr rtl="1"/>
          <a:endParaRPr lang="he-IL"/>
        </a:p>
      </dgm:t>
    </dgm:pt>
    <dgm:pt modelId="{FDAC0E25-20C5-49ED-9DE0-A763920B4E3D}" type="sibTrans" cxnId="{80E97CE5-8779-4695-A0B7-A4180E18DDD9}">
      <dgm:prSet/>
      <dgm:spPr/>
      <dgm:t>
        <a:bodyPr/>
        <a:lstStyle/>
        <a:p>
          <a:pPr rtl="1"/>
          <a:endParaRPr lang="he-IL"/>
        </a:p>
      </dgm:t>
    </dgm:pt>
    <dgm:pt modelId="{994B0050-6E1C-4C7C-BEB4-36E544A60AB9}">
      <dgm:prSet/>
      <dgm:spPr/>
      <dgm:t>
        <a:bodyPr/>
        <a:lstStyle/>
        <a:p>
          <a:pPr rtl="1"/>
          <a:r>
            <a:rPr lang="en-US" b="1" dirty="0"/>
            <a:t>Commanders and Staff officers</a:t>
          </a:r>
          <a:endParaRPr lang="he-IL" b="1" dirty="0"/>
        </a:p>
      </dgm:t>
    </dgm:pt>
    <dgm:pt modelId="{29259BF2-83B4-4F32-A0C0-A659661F5E35}" type="parTrans" cxnId="{6D02367D-5E3D-4004-B673-6882A7C0231F}">
      <dgm:prSet/>
      <dgm:spPr/>
      <dgm:t>
        <a:bodyPr/>
        <a:lstStyle/>
        <a:p>
          <a:pPr rtl="1"/>
          <a:endParaRPr lang="he-IL"/>
        </a:p>
      </dgm:t>
    </dgm:pt>
    <dgm:pt modelId="{1BBDED55-1989-43E5-BE21-4B65F1C09E7B}" type="sibTrans" cxnId="{6D02367D-5E3D-4004-B673-6882A7C0231F}">
      <dgm:prSet/>
      <dgm:spPr/>
      <dgm:t>
        <a:bodyPr/>
        <a:lstStyle/>
        <a:p>
          <a:pPr rtl="1"/>
          <a:endParaRPr lang="he-IL"/>
        </a:p>
      </dgm:t>
    </dgm:pt>
    <dgm:pt modelId="{D44E67C4-9F89-40AD-8275-E35F158B05A2}" type="pres">
      <dgm:prSet presAssocID="{F336D34F-D942-48DA-AE4B-5E6F5CE371F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90AC496B-48EC-4F3E-9021-8F45E5B1E6F8}" type="pres">
      <dgm:prSet presAssocID="{88B16681-0FFD-43CF-B286-6A5FBDDEFCBA}" presName="boxAndChildren" presStyleCnt="0"/>
      <dgm:spPr/>
    </dgm:pt>
    <dgm:pt modelId="{3B0AE919-9401-47E8-97C4-10BD941168E9}" type="pres">
      <dgm:prSet presAssocID="{88B16681-0FFD-43CF-B286-6A5FBDDEFCBA}" presName="parentTextBox" presStyleLbl="node1" presStyleIdx="0" presStyleCnt="4"/>
      <dgm:spPr/>
      <dgm:t>
        <a:bodyPr/>
        <a:lstStyle/>
        <a:p>
          <a:pPr rtl="1"/>
          <a:endParaRPr lang="he-IL"/>
        </a:p>
      </dgm:t>
    </dgm:pt>
    <dgm:pt modelId="{3D0B555A-5C86-4827-A8D5-5FEC595A5D57}" type="pres">
      <dgm:prSet presAssocID="{88B16681-0FFD-43CF-B286-6A5FBDDEFCBA}" presName="entireBox" presStyleLbl="node1" presStyleIdx="0" presStyleCnt="4"/>
      <dgm:spPr/>
      <dgm:t>
        <a:bodyPr/>
        <a:lstStyle/>
        <a:p>
          <a:pPr rtl="1"/>
          <a:endParaRPr lang="he-IL"/>
        </a:p>
      </dgm:t>
    </dgm:pt>
    <dgm:pt modelId="{F7611D1D-FDA6-4912-9557-A7C413609751}" type="pres">
      <dgm:prSet presAssocID="{88B16681-0FFD-43CF-B286-6A5FBDDEFCBA}" presName="descendantBox" presStyleCnt="0"/>
      <dgm:spPr/>
    </dgm:pt>
    <dgm:pt modelId="{FA32F57E-C257-43A1-8909-DF50D86F46A1}" type="pres">
      <dgm:prSet presAssocID="{994B0050-6E1C-4C7C-BEB4-36E544A60AB9}" presName="childTextBox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D8BD214-4D5E-436B-A370-F3E265F00AEA}" type="pres">
      <dgm:prSet presAssocID="{CD72C31B-8808-4B0B-9B9D-5595AC176844}" presName="sp" presStyleCnt="0"/>
      <dgm:spPr/>
    </dgm:pt>
    <dgm:pt modelId="{B95523BC-772B-441F-A567-D291193744ED}" type="pres">
      <dgm:prSet presAssocID="{F92D991E-E41D-455F-A93D-7049FB7A6D0A}" presName="arrowAndChildren" presStyleCnt="0"/>
      <dgm:spPr/>
    </dgm:pt>
    <dgm:pt modelId="{3EDA0013-BCED-493E-96B4-7DB2B5458E08}" type="pres">
      <dgm:prSet presAssocID="{F92D991E-E41D-455F-A93D-7049FB7A6D0A}" presName="parentTextArrow" presStyleLbl="node1" presStyleIdx="0" presStyleCnt="4"/>
      <dgm:spPr/>
      <dgm:t>
        <a:bodyPr/>
        <a:lstStyle/>
        <a:p>
          <a:pPr rtl="1"/>
          <a:endParaRPr lang="he-IL"/>
        </a:p>
      </dgm:t>
    </dgm:pt>
    <dgm:pt modelId="{64C4F074-2F81-44A8-A61C-8517E0C6E31D}" type="pres">
      <dgm:prSet presAssocID="{F92D991E-E41D-455F-A93D-7049FB7A6D0A}" presName="arrow" presStyleLbl="node1" presStyleIdx="1" presStyleCnt="4"/>
      <dgm:spPr/>
      <dgm:t>
        <a:bodyPr/>
        <a:lstStyle/>
        <a:p>
          <a:pPr rtl="1"/>
          <a:endParaRPr lang="he-IL"/>
        </a:p>
      </dgm:t>
    </dgm:pt>
    <dgm:pt modelId="{BBBFCAD1-2085-43C0-95E4-6ECEA473807A}" type="pres">
      <dgm:prSet presAssocID="{F92D991E-E41D-455F-A93D-7049FB7A6D0A}" presName="descendantArrow" presStyleCnt="0"/>
      <dgm:spPr/>
    </dgm:pt>
    <dgm:pt modelId="{1F008D40-95E1-4402-9CE4-F4C0302FE037}" type="pres">
      <dgm:prSet presAssocID="{E2BD62EA-DF09-4EAB-B329-343DE72A452F}" presName="childTextArrow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563C6DE-D685-4237-A121-0BA80D134793}" type="pres">
      <dgm:prSet presAssocID="{DCF1C844-5B79-4F2C-B17F-6599D965AAEA}" presName="sp" presStyleCnt="0"/>
      <dgm:spPr/>
    </dgm:pt>
    <dgm:pt modelId="{06197ED5-C3CA-4592-B9FD-BB2580B0BAC2}" type="pres">
      <dgm:prSet presAssocID="{DA3EEB3A-FEEB-48BF-B723-B8997E7DA665}" presName="arrowAndChildren" presStyleCnt="0"/>
      <dgm:spPr/>
    </dgm:pt>
    <dgm:pt modelId="{2B745492-BF22-4A86-8675-E9E76573269F}" type="pres">
      <dgm:prSet presAssocID="{DA3EEB3A-FEEB-48BF-B723-B8997E7DA665}" presName="parentTextArrow" presStyleLbl="node1" presStyleIdx="1" presStyleCnt="4"/>
      <dgm:spPr/>
      <dgm:t>
        <a:bodyPr/>
        <a:lstStyle/>
        <a:p>
          <a:pPr rtl="1"/>
          <a:endParaRPr lang="he-IL"/>
        </a:p>
      </dgm:t>
    </dgm:pt>
    <dgm:pt modelId="{47EC4C00-20EB-41A1-8035-4C2459DC11A7}" type="pres">
      <dgm:prSet presAssocID="{DA3EEB3A-FEEB-48BF-B723-B8997E7DA665}" presName="arrow" presStyleLbl="node1" presStyleIdx="2" presStyleCnt="4"/>
      <dgm:spPr/>
      <dgm:t>
        <a:bodyPr/>
        <a:lstStyle/>
        <a:p>
          <a:pPr rtl="1"/>
          <a:endParaRPr lang="he-IL"/>
        </a:p>
      </dgm:t>
    </dgm:pt>
    <dgm:pt modelId="{177DBA20-7243-4FBB-96A0-AAE4F80E4230}" type="pres">
      <dgm:prSet presAssocID="{DA3EEB3A-FEEB-48BF-B723-B8997E7DA665}" presName="descendantArrow" presStyleCnt="0"/>
      <dgm:spPr/>
    </dgm:pt>
    <dgm:pt modelId="{0E71BF8E-779F-42AE-BDB0-CCACCCBA2CA8}" type="pres">
      <dgm:prSet presAssocID="{AE661841-8B4E-4910-A524-36F78CAD37E3}" presName="childTextArrow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245DFA5-F7F7-4EE0-83A2-19CF91439907}" type="pres">
      <dgm:prSet presAssocID="{E6B2EC65-C1A4-4707-A838-5C70821C0C2A}" presName="sp" presStyleCnt="0"/>
      <dgm:spPr/>
    </dgm:pt>
    <dgm:pt modelId="{C7DCF9EE-B1D8-4D21-ABB9-25DF8EE4FB94}" type="pres">
      <dgm:prSet presAssocID="{3CD902FE-CEA1-4629-888B-08D1955213B6}" presName="arrowAndChildren" presStyleCnt="0"/>
      <dgm:spPr/>
    </dgm:pt>
    <dgm:pt modelId="{7FC4A2FD-A998-4AC9-B2B9-4079609694CB}" type="pres">
      <dgm:prSet presAssocID="{3CD902FE-CEA1-4629-888B-08D1955213B6}" presName="parentTextArrow" presStyleLbl="node1" presStyleIdx="2" presStyleCnt="4"/>
      <dgm:spPr/>
      <dgm:t>
        <a:bodyPr/>
        <a:lstStyle/>
        <a:p>
          <a:pPr rtl="1"/>
          <a:endParaRPr lang="he-IL"/>
        </a:p>
      </dgm:t>
    </dgm:pt>
    <dgm:pt modelId="{8BCFD00E-9915-456C-89CD-B30308BB2938}" type="pres">
      <dgm:prSet presAssocID="{3CD902FE-CEA1-4629-888B-08D1955213B6}" presName="arrow" presStyleLbl="node1" presStyleIdx="3" presStyleCnt="4"/>
      <dgm:spPr/>
      <dgm:t>
        <a:bodyPr/>
        <a:lstStyle/>
        <a:p>
          <a:pPr rtl="1"/>
          <a:endParaRPr lang="he-IL"/>
        </a:p>
      </dgm:t>
    </dgm:pt>
    <dgm:pt modelId="{37AA2366-1333-41B3-AC43-90353463457A}" type="pres">
      <dgm:prSet presAssocID="{3CD902FE-CEA1-4629-888B-08D1955213B6}" presName="descendantArrow" presStyleCnt="0"/>
      <dgm:spPr/>
    </dgm:pt>
    <dgm:pt modelId="{B47825C4-8569-4A6E-B20B-598A72005852}" type="pres">
      <dgm:prSet presAssocID="{B65D837D-26C7-47C7-9131-C25DBE417938}" presName="childTextArrow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436CC419-B69A-4B21-98D6-D091B9252B48}" type="presOf" srcId="{88B16681-0FFD-43CF-B286-6A5FBDDEFCBA}" destId="{3D0B555A-5C86-4827-A8D5-5FEC595A5D57}" srcOrd="1" destOrd="0" presId="urn:microsoft.com/office/officeart/2005/8/layout/process4"/>
    <dgm:cxn modelId="{D61AD19A-5689-4FE4-9091-F78EA1D8DF15}" srcId="{3CD902FE-CEA1-4629-888B-08D1955213B6}" destId="{B65D837D-26C7-47C7-9131-C25DBE417938}" srcOrd="0" destOrd="0" parTransId="{38FCD41C-CE87-4454-A8E0-11109DAC233D}" sibTransId="{63C39202-D1DF-4DB7-8543-6125545433EE}"/>
    <dgm:cxn modelId="{E79ECB14-2321-4BC8-B055-F23E8D5CBE90}" srcId="{F336D34F-D942-48DA-AE4B-5E6F5CE371F9}" destId="{3CD902FE-CEA1-4629-888B-08D1955213B6}" srcOrd="0" destOrd="0" parTransId="{F2FB2F9B-2362-4CDD-BC3C-5819085137DA}" sibTransId="{E6B2EC65-C1A4-4707-A838-5C70821C0C2A}"/>
    <dgm:cxn modelId="{313760C0-950E-43FC-88AA-A92F6C18439D}" type="presOf" srcId="{B65D837D-26C7-47C7-9131-C25DBE417938}" destId="{B47825C4-8569-4A6E-B20B-598A72005852}" srcOrd="0" destOrd="0" presId="urn:microsoft.com/office/officeart/2005/8/layout/process4"/>
    <dgm:cxn modelId="{B1FC5B5F-A048-4F9E-AA8F-CC3444E69721}" type="presOf" srcId="{3CD902FE-CEA1-4629-888B-08D1955213B6}" destId="{7FC4A2FD-A998-4AC9-B2B9-4079609694CB}" srcOrd="0" destOrd="0" presId="urn:microsoft.com/office/officeart/2005/8/layout/process4"/>
    <dgm:cxn modelId="{1D1BBC95-E96F-47A8-9566-1594FD269D56}" type="presOf" srcId="{E2BD62EA-DF09-4EAB-B329-343DE72A452F}" destId="{1F008D40-95E1-4402-9CE4-F4C0302FE037}" srcOrd="0" destOrd="0" presId="urn:microsoft.com/office/officeart/2005/8/layout/process4"/>
    <dgm:cxn modelId="{6D02367D-5E3D-4004-B673-6882A7C0231F}" srcId="{88B16681-0FFD-43CF-B286-6A5FBDDEFCBA}" destId="{994B0050-6E1C-4C7C-BEB4-36E544A60AB9}" srcOrd="0" destOrd="0" parTransId="{29259BF2-83B4-4F32-A0C0-A659661F5E35}" sibTransId="{1BBDED55-1989-43E5-BE21-4B65F1C09E7B}"/>
    <dgm:cxn modelId="{F39AA90E-72C9-4842-930A-EBB99F3B8F78}" srcId="{F336D34F-D942-48DA-AE4B-5E6F5CE371F9}" destId="{DA3EEB3A-FEEB-48BF-B723-B8997E7DA665}" srcOrd="1" destOrd="0" parTransId="{E099A3D6-5C00-4AC9-83D4-1F4515C7D930}" sibTransId="{DCF1C844-5B79-4F2C-B17F-6599D965AAEA}"/>
    <dgm:cxn modelId="{CB8E8BFE-8D3D-40A5-A5D9-D6BE603F91A1}" type="presOf" srcId="{DA3EEB3A-FEEB-48BF-B723-B8997E7DA665}" destId="{2B745492-BF22-4A86-8675-E9E76573269F}" srcOrd="0" destOrd="0" presId="urn:microsoft.com/office/officeart/2005/8/layout/process4"/>
    <dgm:cxn modelId="{18C705B4-52A7-41D7-9B4F-7F9EAB970766}" srcId="{DA3EEB3A-FEEB-48BF-B723-B8997E7DA665}" destId="{AE661841-8B4E-4910-A524-36F78CAD37E3}" srcOrd="0" destOrd="0" parTransId="{0EFA2DBF-BE18-47DE-AB2E-950C41543929}" sibTransId="{D193D56C-9ABA-4EFE-8546-CD386F7BFEF2}"/>
    <dgm:cxn modelId="{956929BA-CBAE-4655-B375-45BBF6F617C0}" type="presOf" srcId="{DA3EEB3A-FEEB-48BF-B723-B8997E7DA665}" destId="{47EC4C00-20EB-41A1-8035-4C2459DC11A7}" srcOrd="1" destOrd="0" presId="urn:microsoft.com/office/officeart/2005/8/layout/process4"/>
    <dgm:cxn modelId="{A5074AF3-6CCB-4326-B352-366BA607B3BA}" type="presOf" srcId="{F336D34F-D942-48DA-AE4B-5E6F5CE371F9}" destId="{D44E67C4-9F89-40AD-8275-E35F158B05A2}" srcOrd="0" destOrd="0" presId="urn:microsoft.com/office/officeart/2005/8/layout/process4"/>
    <dgm:cxn modelId="{C2E596C9-9027-4136-BA50-EA576F9F52E2}" type="presOf" srcId="{88B16681-0FFD-43CF-B286-6A5FBDDEFCBA}" destId="{3B0AE919-9401-47E8-97C4-10BD941168E9}" srcOrd="0" destOrd="0" presId="urn:microsoft.com/office/officeart/2005/8/layout/process4"/>
    <dgm:cxn modelId="{8F6E30E4-E4F0-4857-AFDE-687ADCEFC96C}" type="presOf" srcId="{F92D991E-E41D-455F-A93D-7049FB7A6D0A}" destId="{64C4F074-2F81-44A8-A61C-8517E0C6E31D}" srcOrd="1" destOrd="0" presId="urn:microsoft.com/office/officeart/2005/8/layout/process4"/>
    <dgm:cxn modelId="{A084F19A-24A0-4FD9-8840-D787F290348D}" type="presOf" srcId="{F92D991E-E41D-455F-A93D-7049FB7A6D0A}" destId="{3EDA0013-BCED-493E-96B4-7DB2B5458E08}" srcOrd="0" destOrd="0" presId="urn:microsoft.com/office/officeart/2005/8/layout/process4"/>
    <dgm:cxn modelId="{67ED8501-146B-42B3-B83A-57A71FBC1944}" type="presOf" srcId="{AE661841-8B4E-4910-A524-36F78CAD37E3}" destId="{0E71BF8E-779F-42AE-BDB0-CCACCCBA2CA8}" srcOrd="0" destOrd="0" presId="urn:microsoft.com/office/officeart/2005/8/layout/process4"/>
    <dgm:cxn modelId="{3DE7BDC7-1FBA-4962-9087-311EBC7311F0}" srcId="{F336D34F-D942-48DA-AE4B-5E6F5CE371F9}" destId="{F92D991E-E41D-455F-A93D-7049FB7A6D0A}" srcOrd="2" destOrd="0" parTransId="{ADC433E7-2B89-44D7-BEE1-1CAB7EF10DB7}" sibTransId="{CD72C31B-8808-4B0B-9B9D-5595AC176844}"/>
    <dgm:cxn modelId="{80E97CE5-8779-4695-A0B7-A4180E18DDD9}" srcId="{F336D34F-D942-48DA-AE4B-5E6F5CE371F9}" destId="{88B16681-0FFD-43CF-B286-6A5FBDDEFCBA}" srcOrd="3" destOrd="0" parTransId="{8B6A601B-52DC-4FFC-B3C9-3A3DCADE0357}" sibTransId="{FDAC0E25-20C5-49ED-9DE0-A763920B4E3D}"/>
    <dgm:cxn modelId="{1C510888-0569-4349-8A53-F697D42E2C7B}" type="presOf" srcId="{3CD902FE-CEA1-4629-888B-08D1955213B6}" destId="{8BCFD00E-9915-456C-89CD-B30308BB2938}" srcOrd="1" destOrd="0" presId="urn:microsoft.com/office/officeart/2005/8/layout/process4"/>
    <dgm:cxn modelId="{75F0F63E-6EB5-4D87-84FE-228E9036C091}" srcId="{F92D991E-E41D-455F-A93D-7049FB7A6D0A}" destId="{E2BD62EA-DF09-4EAB-B329-343DE72A452F}" srcOrd="0" destOrd="0" parTransId="{B2AA8ACC-9B9D-43A3-9A49-95014423FCAE}" sibTransId="{B2319107-526C-4175-A3C8-7941F311DDF1}"/>
    <dgm:cxn modelId="{4BBD3C0E-4F5C-4A44-8FA3-8EC85E1691A0}" type="presOf" srcId="{994B0050-6E1C-4C7C-BEB4-36E544A60AB9}" destId="{FA32F57E-C257-43A1-8909-DF50D86F46A1}" srcOrd="0" destOrd="0" presId="urn:microsoft.com/office/officeart/2005/8/layout/process4"/>
    <dgm:cxn modelId="{472C64AA-5227-40C5-933C-A16FD3C17F77}" type="presParOf" srcId="{D44E67C4-9F89-40AD-8275-E35F158B05A2}" destId="{90AC496B-48EC-4F3E-9021-8F45E5B1E6F8}" srcOrd="0" destOrd="0" presId="urn:microsoft.com/office/officeart/2005/8/layout/process4"/>
    <dgm:cxn modelId="{75B78C83-399F-4962-949B-865535524852}" type="presParOf" srcId="{90AC496B-48EC-4F3E-9021-8F45E5B1E6F8}" destId="{3B0AE919-9401-47E8-97C4-10BD941168E9}" srcOrd="0" destOrd="0" presId="urn:microsoft.com/office/officeart/2005/8/layout/process4"/>
    <dgm:cxn modelId="{3271E63E-1939-4C0C-89F7-D4B2A70A0AAF}" type="presParOf" srcId="{90AC496B-48EC-4F3E-9021-8F45E5B1E6F8}" destId="{3D0B555A-5C86-4827-A8D5-5FEC595A5D57}" srcOrd="1" destOrd="0" presId="urn:microsoft.com/office/officeart/2005/8/layout/process4"/>
    <dgm:cxn modelId="{C84BCE95-F74F-4CC3-801C-AC0D1A63A01C}" type="presParOf" srcId="{90AC496B-48EC-4F3E-9021-8F45E5B1E6F8}" destId="{F7611D1D-FDA6-4912-9557-A7C413609751}" srcOrd="2" destOrd="0" presId="urn:microsoft.com/office/officeart/2005/8/layout/process4"/>
    <dgm:cxn modelId="{7763487C-4957-4175-9944-5EEED3074AB6}" type="presParOf" srcId="{F7611D1D-FDA6-4912-9557-A7C413609751}" destId="{FA32F57E-C257-43A1-8909-DF50D86F46A1}" srcOrd="0" destOrd="0" presId="urn:microsoft.com/office/officeart/2005/8/layout/process4"/>
    <dgm:cxn modelId="{F8E842E1-6C33-44FA-B9AC-A673239BB814}" type="presParOf" srcId="{D44E67C4-9F89-40AD-8275-E35F158B05A2}" destId="{ED8BD214-4D5E-436B-A370-F3E265F00AEA}" srcOrd="1" destOrd="0" presId="urn:microsoft.com/office/officeart/2005/8/layout/process4"/>
    <dgm:cxn modelId="{11BF905C-959C-45CD-88E9-E44EF787AC62}" type="presParOf" srcId="{D44E67C4-9F89-40AD-8275-E35F158B05A2}" destId="{B95523BC-772B-441F-A567-D291193744ED}" srcOrd="2" destOrd="0" presId="urn:microsoft.com/office/officeart/2005/8/layout/process4"/>
    <dgm:cxn modelId="{7E1137CA-6633-4568-B2EC-2D0C66AAE177}" type="presParOf" srcId="{B95523BC-772B-441F-A567-D291193744ED}" destId="{3EDA0013-BCED-493E-96B4-7DB2B5458E08}" srcOrd="0" destOrd="0" presId="urn:microsoft.com/office/officeart/2005/8/layout/process4"/>
    <dgm:cxn modelId="{7A7A5741-65D1-44E9-BBD1-6CDF57352605}" type="presParOf" srcId="{B95523BC-772B-441F-A567-D291193744ED}" destId="{64C4F074-2F81-44A8-A61C-8517E0C6E31D}" srcOrd="1" destOrd="0" presId="urn:microsoft.com/office/officeart/2005/8/layout/process4"/>
    <dgm:cxn modelId="{B75888AF-3E01-48BB-9AAB-45EAB83AABC3}" type="presParOf" srcId="{B95523BC-772B-441F-A567-D291193744ED}" destId="{BBBFCAD1-2085-43C0-95E4-6ECEA473807A}" srcOrd="2" destOrd="0" presId="urn:microsoft.com/office/officeart/2005/8/layout/process4"/>
    <dgm:cxn modelId="{FD979CE7-3951-4B5E-BFCC-9E973995DA5C}" type="presParOf" srcId="{BBBFCAD1-2085-43C0-95E4-6ECEA473807A}" destId="{1F008D40-95E1-4402-9CE4-F4C0302FE037}" srcOrd="0" destOrd="0" presId="urn:microsoft.com/office/officeart/2005/8/layout/process4"/>
    <dgm:cxn modelId="{C64B4324-5338-4138-A525-3F8B79D4D5A2}" type="presParOf" srcId="{D44E67C4-9F89-40AD-8275-E35F158B05A2}" destId="{E563C6DE-D685-4237-A121-0BA80D134793}" srcOrd="3" destOrd="0" presId="urn:microsoft.com/office/officeart/2005/8/layout/process4"/>
    <dgm:cxn modelId="{854A2921-6897-4A24-AD59-00B090DABCCC}" type="presParOf" srcId="{D44E67C4-9F89-40AD-8275-E35F158B05A2}" destId="{06197ED5-C3CA-4592-B9FD-BB2580B0BAC2}" srcOrd="4" destOrd="0" presId="urn:microsoft.com/office/officeart/2005/8/layout/process4"/>
    <dgm:cxn modelId="{BFCA0776-3241-46E5-B635-338CDF1974FA}" type="presParOf" srcId="{06197ED5-C3CA-4592-B9FD-BB2580B0BAC2}" destId="{2B745492-BF22-4A86-8675-E9E76573269F}" srcOrd="0" destOrd="0" presId="urn:microsoft.com/office/officeart/2005/8/layout/process4"/>
    <dgm:cxn modelId="{506A25F9-05BB-46ED-B24F-F5F0AC68D932}" type="presParOf" srcId="{06197ED5-C3CA-4592-B9FD-BB2580B0BAC2}" destId="{47EC4C00-20EB-41A1-8035-4C2459DC11A7}" srcOrd="1" destOrd="0" presId="urn:microsoft.com/office/officeart/2005/8/layout/process4"/>
    <dgm:cxn modelId="{D989155E-3675-43D1-A77C-966D57F7EF2E}" type="presParOf" srcId="{06197ED5-C3CA-4592-B9FD-BB2580B0BAC2}" destId="{177DBA20-7243-4FBB-96A0-AAE4F80E4230}" srcOrd="2" destOrd="0" presId="urn:microsoft.com/office/officeart/2005/8/layout/process4"/>
    <dgm:cxn modelId="{BA7B1929-3CBE-4880-9FBE-14F264F5D300}" type="presParOf" srcId="{177DBA20-7243-4FBB-96A0-AAE4F80E4230}" destId="{0E71BF8E-779F-42AE-BDB0-CCACCCBA2CA8}" srcOrd="0" destOrd="0" presId="urn:microsoft.com/office/officeart/2005/8/layout/process4"/>
    <dgm:cxn modelId="{13F5EAE5-DE81-4459-8532-E5C4AEC2157C}" type="presParOf" srcId="{D44E67C4-9F89-40AD-8275-E35F158B05A2}" destId="{F245DFA5-F7F7-4EE0-83A2-19CF91439907}" srcOrd="5" destOrd="0" presId="urn:microsoft.com/office/officeart/2005/8/layout/process4"/>
    <dgm:cxn modelId="{797BF74F-2BFE-4848-942C-DECDDA0E5333}" type="presParOf" srcId="{D44E67C4-9F89-40AD-8275-E35F158B05A2}" destId="{C7DCF9EE-B1D8-4D21-ABB9-25DF8EE4FB94}" srcOrd="6" destOrd="0" presId="urn:microsoft.com/office/officeart/2005/8/layout/process4"/>
    <dgm:cxn modelId="{C7B12BD7-180D-4D3D-822E-EEFA5A7110F3}" type="presParOf" srcId="{C7DCF9EE-B1D8-4D21-ABB9-25DF8EE4FB94}" destId="{7FC4A2FD-A998-4AC9-B2B9-4079609694CB}" srcOrd="0" destOrd="0" presId="urn:microsoft.com/office/officeart/2005/8/layout/process4"/>
    <dgm:cxn modelId="{62D5FD11-5AE6-4EFF-AE1D-775657B4A5B6}" type="presParOf" srcId="{C7DCF9EE-B1D8-4D21-ABB9-25DF8EE4FB94}" destId="{8BCFD00E-9915-456C-89CD-B30308BB2938}" srcOrd="1" destOrd="0" presId="urn:microsoft.com/office/officeart/2005/8/layout/process4"/>
    <dgm:cxn modelId="{9DB4AFB6-3125-4853-8E2E-2FC864DC8EB6}" type="presParOf" srcId="{C7DCF9EE-B1D8-4D21-ABB9-25DF8EE4FB94}" destId="{37AA2366-1333-41B3-AC43-90353463457A}" srcOrd="2" destOrd="0" presId="urn:microsoft.com/office/officeart/2005/8/layout/process4"/>
    <dgm:cxn modelId="{A7EC9CDE-2FFE-4CC5-A5D0-57C60C528A15}" type="presParOf" srcId="{37AA2366-1333-41B3-AC43-90353463457A}" destId="{B47825C4-8569-4A6E-B20B-598A7200585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02E1529-6C3D-4CA7-9350-8A53CC86BA60}" type="doc">
      <dgm:prSet loTypeId="urn:microsoft.com/office/officeart/2005/8/layout/process2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he-IL"/>
        </a:p>
      </dgm:t>
    </dgm:pt>
    <dgm:pt modelId="{282BC251-3AA0-4209-864E-7094F8980327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ln>
          <a:solidFill>
            <a:schemeClr val="accent6"/>
          </a:solidFill>
        </a:ln>
      </dgm:spPr>
      <dgm:t>
        <a:bodyPr/>
        <a:lstStyle/>
        <a:p>
          <a:pPr algn="l" rtl="1"/>
          <a:r>
            <a:rPr lang="en-US" sz="1800" dirty="0"/>
            <a:t>Analyze and insert the COA to the simulation according to the operation order</a:t>
          </a:r>
          <a:endParaRPr lang="he-IL" sz="1800" dirty="0"/>
        </a:p>
      </dgm:t>
    </dgm:pt>
    <dgm:pt modelId="{95CAEF6B-CEF9-452D-A255-1EA0F3D8FFCF}" type="parTrans" cxnId="{E9C1CB1A-3CF7-4E28-A789-A11864B8E500}">
      <dgm:prSet/>
      <dgm:spPr/>
      <dgm:t>
        <a:bodyPr/>
        <a:lstStyle/>
        <a:p>
          <a:pPr rtl="1"/>
          <a:endParaRPr lang="he-IL"/>
        </a:p>
      </dgm:t>
    </dgm:pt>
    <dgm:pt modelId="{D7607FEC-FC49-4436-A011-5A0EB7CF85BD}" type="sibTrans" cxnId="{E9C1CB1A-3CF7-4E28-A789-A11864B8E500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endParaRPr lang="he-IL"/>
        </a:p>
      </dgm:t>
    </dgm:pt>
    <dgm:pt modelId="{4AA419A1-0999-4B10-AAE0-DD974704FA89}">
      <dgm:prSet phldrT="[Text]" custT="1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pPr algn="l" rtl="1"/>
          <a:r>
            <a:rPr lang="en-US" sz="1800" b="0" i="0" dirty="0"/>
            <a:t>Discussion and analysis with the commander and the war gaming control center team about the debriefing possibility points and the presentation methods</a:t>
          </a:r>
          <a:endParaRPr lang="he-IL" sz="1800" dirty="0"/>
        </a:p>
      </dgm:t>
    </dgm:pt>
    <dgm:pt modelId="{4FD8B2E5-4C2E-4A26-B466-E50C648F1100}" type="parTrans" cxnId="{B30F36C4-529B-408D-AC76-5F8B618EA467}">
      <dgm:prSet/>
      <dgm:spPr/>
      <dgm:t>
        <a:bodyPr/>
        <a:lstStyle/>
        <a:p>
          <a:pPr rtl="1"/>
          <a:endParaRPr lang="he-IL"/>
        </a:p>
      </dgm:t>
    </dgm:pt>
    <dgm:pt modelId="{C4179E06-1259-457A-BC38-492D75A71B18}" type="sibTrans" cxnId="{B30F36C4-529B-408D-AC76-5F8B618EA467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rgbClr val="86E626"/>
        </a:solidFill>
        <a:ln>
          <a:noFill/>
        </a:ln>
      </dgm:spPr>
      <dgm:t>
        <a:bodyPr/>
        <a:lstStyle/>
        <a:p>
          <a:pPr rtl="1"/>
          <a:endParaRPr lang="he-IL"/>
        </a:p>
      </dgm:t>
    </dgm:pt>
    <dgm:pt modelId="{69873A4D-0758-49D3-8CD2-CB9C768F101A}">
      <dgm:prSet phldrT="[Text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pPr algn="l" rtl="1"/>
          <a:r>
            <a:rPr lang="en-US" sz="2000" dirty="0"/>
            <a:t>The actual war gaming with the relevant commanders and staff officers</a:t>
          </a:r>
          <a:endParaRPr lang="he-IL" sz="2000" dirty="0"/>
        </a:p>
      </dgm:t>
    </dgm:pt>
    <dgm:pt modelId="{5C04AF28-FCCF-4FD0-BFC4-EE08F539096F}" type="parTrans" cxnId="{76AD21A0-6020-4CD1-9305-EFD1C85B91C3}">
      <dgm:prSet/>
      <dgm:spPr/>
      <dgm:t>
        <a:bodyPr/>
        <a:lstStyle/>
        <a:p>
          <a:pPr rtl="1"/>
          <a:endParaRPr lang="he-IL"/>
        </a:p>
      </dgm:t>
    </dgm:pt>
    <dgm:pt modelId="{4465DF93-035E-4BBA-B4AB-BE5C3131AB09}" type="sibTrans" cxnId="{76AD21A0-6020-4CD1-9305-EFD1C85B91C3}">
      <dgm:prSet/>
      <dgm:spPr>
        <a:solidFill>
          <a:srgbClr val="008A3E"/>
        </a:solidFill>
      </dgm:spPr>
      <dgm:t>
        <a:bodyPr/>
        <a:lstStyle/>
        <a:p>
          <a:pPr rtl="1"/>
          <a:endParaRPr lang="he-IL"/>
        </a:p>
      </dgm:t>
    </dgm:pt>
    <dgm:pt modelId="{CC45655A-EB7C-4455-B9DF-BB0972BFAD9A}">
      <dgm:prSet custT="1"/>
      <dgm:spPr>
        <a:solidFill>
          <a:srgbClr val="529BD8"/>
        </a:solidFill>
      </dgm:spPr>
      <dgm:t>
        <a:bodyPr/>
        <a:lstStyle/>
        <a:p>
          <a:pPr algn="l" rtl="1"/>
          <a:r>
            <a:rPr lang="en-US" sz="1800" dirty="0"/>
            <a:t>The</a:t>
          </a:r>
          <a:r>
            <a:rPr lang="en-US" sz="1800" baseline="0" dirty="0"/>
            <a:t> commander s and the staff officer discuss on the COA point debriefing  </a:t>
          </a:r>
          <a:endParaRPr lang="he-IL" sz="1800" dirty="0"/>
        </a:p>
      </dgm:t>
    </dgm:pt>
    <dgm:pt modelId="{2658727E-872B-4087-939B-ACAFE8026F4E}" type="parTrans" cxnId="{70DFA47A-431D-4A8D-B2AC-898413293359}">
      <dgm:prSet/>
      <dgm:spPr/>
      <dgm:t>
        <a:bodyPr/>
        <a:lstStyle/>
        <a:p>
          <a:pPr rtl="1"/>
          <a:endParaRPr lang="he-IL"/>
        </a:p>
      </dgm:t>
    </dgm:pt>
    <dgm:pt modelId="{F0383C2D-D104-43FB-9E2D-518E7A4D116A}" type="sibTrans" cxnId="{70DFA47A-431D-4A8D-B2AC-898413293359}">
      <dgm:prSet/>
      <dgm:spPr/>
      <dgm:t>
        <a:bodyPr/>
        <a:lstStyle/>
        <a:p>
          <a:pPr rtl="1"/>
          <a:endParaRPr lang="he-IL"/>
        </a:p>
      </dgm:t>
    </dgm:pt>
    <dgm:pt modelId="{7ECBCC44-2C66-4E9B-AE60-17A60C04A92F}" type="pres">
      <dgm:prSet presAssocID="{D02E1529-6C3D-4CA7-9350-8A53CC86BA60}" presName="linearFlow" presStyleCnt="0">
        <dgm:presLayoutVars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F9F53116-2F94-4FDE-856F-662D165671B6}" type="pres">
      <dgm:prSet presAssocID="{282BC251-3AA0-4209-864E-7094F898032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2949170-7AB4-4223-983A-196645A93DD4}" type="pres">
      <dgm:prSet presAssocID="{D7607FEC-FC49-4436-A011-5A0EB7CF85BD}" presName="sibTrans" presStyleLbl="sibTrans2D1" presStyleIdx="0" presStyleCnt="3" custScaleX="87874" custLinFactNeighborY="-8645"/>
      <dgm:spPr/>
      <dgm:t>
        <a:bodyPr/>
        <a:lstStyle/>
        <a:p>
          <a:pPr rtl="1"/>
          <a:endParaRPr lang="he-IL"/>
        </a:p>
      </dgm:t>
    </dgm:pt>
    <dgm:pt modelId="{546C8806-E147-49D2-A577-F805E0D0491E}" type="pres">
      <dgm:prSet presAssocID="{D7607FEC-FC49-4436-A011-5A0EB7CF85BD}" presName="connectorText" presStyleLbl="sibTrans2D1" presStyleIdx="0" presStyleCnt="3"/>
      <dgm:spPr/>
      <dgm:t>
        <a:bodyPr/>
        <a:lstStyle/>
        <a:p>
          <a:pPr rtl="1"/>
          <a:endParaRPr lang="he-IL"/>
        </a:p>
      </dgm:t>
    </dgm:pt>
    <dgm:pt modelId="{07348200-E7A8-46C1-8B87-E9FCE9B4BD37}" type="pres">
      <dgm:prSet presAssocID="{4AA419A1-0999-4B10-AAE0-DD974704FA89}" presName="node" presStyleLbl="node1" presStyleIdx="1" presStyleCnt="4" custScaleX="108768" custScaleY="167655" custLinFactNeighborX="-995" custLinFactNeighborY="-3478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D80A9C1-E1D9-4FD6-A2CB-C834C0FDDEAB}" type="pres">
      <dgm:prSet presAssocID="{C4179E06-1259-457A-BC38-492D75A71B18}" presName="sibTrans" presStyleLbl="sibTrans2D1" presStyleIdx="1" presStyleCnt="3" custAng="107641" custScaleX="90804" custLinFactNeighborY="-6960"/>
      <dgm:spPr/>
      <dgm:t>
        <a:bodyPr/>
        <a:lstStyle/>
        <a:p>
          <a:pPr rtl="1"/>
          <a:endParaRPr lang="he-IL"/>
        </a:p>
      </dgm:t>
    </dgm:pt>
    <dgm:pt modelId="{6806F8C9-145C-41D1-9FBC-0B76BA37BB14}" type="pres">
      <dgm:prSet presAssocID="{C4179E06-1259-457A-BC38-492D75A71B18}" presName="connectorText" presStyleLbl="sibTrans2D1" presStyleIdx="1" presStyleCnt="3"/>
      <dgm:spPr/>
      <dgm:t>
        <a:bodyPr/>
        <a:lstStyle/>
        <a:p>
          <a:pPr rtl="1"/>
          <a:endParaRPr lang="he-IL"/>
        </a:p>
      </dgm:t>
    </dgm:pt>
    <dgm:pt modelId="{2ADB1A1B-FD88-43AD-A19E-1248C9A0D60D}" type="pres">
      <dgm:prSet presAssocID="{69873A4D-0758-49D3-8CD2-CB9C768F101A}" presName="node" presStyleLbl="node1" presStyleIdx="2" presStyleCnt="4" custScaleY="114548" custLinFactNeighborX="345" custLinFactNeighborY="-3900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CBD4B22-CC4F-4518-9910-DD29666516D7}" type="pres">
      <dgm:prSet presAssocID="{4465DF93-035E-4BBA-B4AB-BE5C3131AB09}" presName="sibTrans" presStyleLbl="sibTrans2D1" presStyleIdx="2" presStyleCnt="3" custScaleX="65554" custLinFactNeighborY="-9291"/>
      <dgm:spPr/>
      <dgm:t>
        <a:bodyPr/>
        <a:lstStyle/>
        <a:p>
          <a:pPr rtl="1"/>
          <a:endParaRPr lang="he-IL"/>
        </a:p>
      </dgm:t>
    </dgm:pt>
    <dgm:pt modelId="{59C2FBDB-CCC3-42B7-B1B6-242BE9481C7C}" type="pres">
      <dgm:prSet presAssocID="{4465DF93-035E-4BBA-B4AB-BE5C3131AB09}" presName="connectorText" presStyleLbl="sibTrans2D1" presStyleIdx="2" presStyleCnt="3"/>
      <dgm:spPr/>
      <dgm:t>
        <a:bodyPr/>
        <a:lstStyle/>
        <a:p>
          <a:pPr rtl="1"/>
          <a:endParaRPr lang="he-IL"/>
        </a:p>
      </dgm:t>
    </dgm:pt>
    <dgm:pt modelId="{334D9619-F3F0-4678-9A3E-30E7F6C349EE}" type="pres">
      <dgm:prSet presAssocID="{CC45655A-EB7C-4455-B9DF-BB0972BFAD9A}" presName="node" presStyleLbl="node1" presStyleIdx="3" presStyleCnt="4" custLinFactNeighborY="-4442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7DBDF1D2-5568-4B12-9459-9A63D4A2855F}" type="presOf" srcId="{C4179E06-1259-457A-BC38-492D75A71B18}" destId="{ED80A9C1-E1D9-4FD6-A2CB-C834C0FDDEAB}" srcOrd="0" destOrd="0" presId="urn:microsoft.com/office/officeart/2005/8/layout/process2"/>
    <dgm:cxn modelId="{7EA5CD9D-778D-4495-866C-C053CCAFA7CE}" type="presOf" srcId="{69873A4D-0758-49D3-8CD2-CB9C768F101A}" destId="{2ADB1A1B-FD88-43AD-A19E-1248C9A0D60D}" srcOrd="0" destOrd="0" presId="urn:microsoft.com/office/officeart/2005/8/layout/process2"/>
    <dgm:cxn modelId="{70DFA47A-431D-4A8D-B2AC-898413293359}" srcId="{D02E1529-6C3D-4CA7-9350-8A53CC86BA60}" destId="{CC45655A-EB7C-4455-B9DF-BB0972BFAD9A}" srcOrd="3" destOrd="0" parTransId="{2658727E-872B-4087-939B-ACAFE8026F4E}" sibTransId="{F0383C2D-D104-43FB-9E2D-518E7A4D116A}"/>
    <dgm:cxn modelId="{B30F36C4-529B-408D-AC76-5F8B618EA467}" srcId="{D02E1529-6C3D-4CA7-9350-8A53CC86BA60}" destId="{4AA419A1-0999-4B10-AAE0-DD974704FA89}" srcOrd="1" destOrd="0" parTransId="{4FD8B2E5-4C2E-4A26-B466-E50C648F1100}" sibTransId="{C4179E06-1259-457A-BC38-492D75A71B18}"/>
    <dgm:cxn modelId="{FB173768-C572-4547-A1AA-DFCCD8955F9F}" type="presOf" srcId="{4AA419A1-0999-4B10-AAE0-DD974704FA89}" destId="{07348200-E7A8-46C1-8B87-E9FCE9B4BD37}" srcOrd="0" destOrd="0" presId="urn:microsoft.com/office/officeart/2005/8/layout/process2"/>
    <dgm:cxn modelId="{76AD21A0-6020-4CD1-9305-EFD1C85B91C3}" srcId="{D02E1529-6C3D-4CA7-9350-8A53CC86BA60}" destId="{69873A4D-0758-49D3-8CD2-CB9C768F101A}" srcOrd="2" destOrd="0" parTransId="{5C04AF28-FCCF-4FD0-BFC4-EE08F539096F}" sibTransId="{4465DF93-035E-4BBA-B4AB-BE5C3131AB09}"/>
    <dgm:cxn modelId="{561A5EB8-6257-421F-9345-D7D2FCF59E47}" type="presOf" srcId="{CC45655A-EB7C-4455-B9DF-BB0972BFAD9A}" destId="{334D9619-F3F0-4678-9A3E-30E7F6C349EE}" srcOrd="0" destOrd="0" presId="urn:microsoft.com/office/officeart/2005/8/layout/process2"/>
    <dgm:cxn modelId="{5029E85F-CD8B-454D-82F8-389CBD9299C0}" type="presOf" srcId="{D7607FEC-FC49-4436-A011-5A0EB7CF85BD}" destId="{546C8806-E147-49D2-A577-F805E0D0491E}" srcOrd="1" destOrd="0" presId="urn:microsoft.com/office/officeart/2005/8/layout/process2"/>
    <dgm:cxn modelId="{704A1665-C8D1-4357-A4D8-96F181552C11}" type="presOf" srcId="{C4179E06-1259-457A-BC38-492D75A71B18}" destId="{6806F8C9-145C-41D1-9FBC-0B76BA37BB14}" srcOrd="1" destOrd="0" presId="urn:microsoft.com/office/officeart/2005/8/layout/process2"/>
    <dgm:cxn modelId="{B790D075-F059-49AA-AAAF-C124823AB7D4}" type="presOf" srcId="{4465DF93-035E-4BBA-B4AB-BE5C3131AB09}" destId="{59C2FBDB-CCC3-42B7-B1B6-242BE9481C7C}" srcOrd="1" destOrd="0" presId="urn:microsoft.com/office/officeart/2005/8/layout/process2"/>
    <dgm:cxn modelId="{2C123ECF-25AA-4337-8B3F-4F57DD1F686E}" type="presOf" srcId="{282BC251-3AA0-4209-864E-7094F8980327}" destId="{F9F53116-2F94-4FDE-856F-662D165671B6}" srcOrd="0" destOrd="0" presId="urn:microsoft.com/office/officeart/2005/8/layout/process2"/>
    <dgm:cxn modelId="{ABDB5D91-5463-4689-8F1B-D8F711B9592C}" type="presOf" srcId="{4465DF93-035E-4BBA-B4AB-BE5C3131AB09}" destId="{8CBD4B22-CC4F-4518-9910-DD29666516D7}" srcOrd="0" destOrd="0" presId="urn:microsoft.com/office/officeart/2005/8/layout/process2"/>
    <dgm:cxn modelId="{B7A57275-A42D-4E65-A8B8-73FB1548343E}" type="presOf" srcId="{D7607FEC-FC49-4436-A011-5A0EB7CF85BD}" destId="{E2949170-7AB4-4223-983A-196645A93DD4}" srcOrd="0" destOrd="0" presId="urn:microsoft.com/office/officeart/2005/8/layout/process2"/>
    <dgm:cxn modelId="{E9C1CB1A-3CF7-4E28-A789-A11864B8E500}" srcId="{D02E1529-6C3D-4CA7-9350-8A53CC86BA60}" destId="{282BC251-3AA0-4209-864E-7094F8980327}" srcOrd="0" destOrd="0" parTransId="{95CAEF6B-CEF9-452D-A255-1EA0F3D8FFCF}" sibTransId="{D7607FEC-FC49-4436-A011-5A0EB7CF85BD}"/>
    <dgm:cxn modelId="{903584A9-8DA4-41B1-BA03-3A534829AC0E}" type="presOf" srcId="{D02E1529-6C3D-4CA7-9350-8A53CC86BA60}" destId="{7ECBCC44-2C66-4E9B-AE60-17A60C04A92F}" srcOrd="0" destOrd="0" presId="urn:microsoft.com/office/officeart/2005/8/layout/process2"/>
    <dgm:cxn modelId="{78B325C7-2246-4BE3-A1D0-00B298B92925}" type="presParOf" srcId="{7ECBCC44-2C66-4E9B-AE60-17A60C04A92F}" destId="{F9F53116-2F94-4FDE-856F-662D165671B6}" srcOrd="0" destOrd="0" presId="urn:microsoft.com/office/officeart/2005/8/layout/process2"/>
    <dgm:cxn modelId="{34F9B723-CEC4-46DE-BCB3-BC3DFC53DA64}" type="presParOf" srcId="{7ECBCC44-2C66-4E9B-AE60-17A60C04A92F}" destId="{E2949170-7AB4-4223-983A-196645A93DD4}" srcOrd="1" destOrd="0" presId="urn:microsoft.com/office/officeart/2005/8/layout/process2"/>
    <dgm:cxn modelId="{05F469F0-C64A-42C1-B7F5-1FF6AC9DFC1F}" type="presParOf" srcId="{E2949170-7AB4-4223-983A-196645A93DD4}" destId="{546C8806-E147-49D2-A577-F805E0D0491E}" srcOrd="0" destOrd="0" presId="urn:microsoft.com/office/officeart/2005/8/layout/process2"/>
    <dgm:cxn modelId="{4D94AE08-D8FF-498A-B5EF-11F0201374D8}" type="presParOf" srcId="{7ECBCC44-2C66-4E9B-AE60-17A60C04A92F}" destId="{07348200-E7A8-46C1-8B87-E9FCE9B4BD37}" srcOrd="2" destOrd="0" presId="urn:microsoft.com/office/officeart/2005/8/layout/process2"/>
    <dgm:cxn modelId="{0662BDBB-B58D-4B3D-A82B-B04445C9C18B}" type="presParOf" srcId="{7ECBCC44-2C66-4E9B-AE60-17A60C04A92F}" destId="{ED80A9C1-E1D9-4FD6-A2CB-C834C0FDDEAB}" srcOrd="3" destOrd="0" presId="urn:microsoft.com/office/officeart/2005/8/layout/process2"/>
    <dgm:cxn modelId="{76DE80DA-10C5-48FF-9BBD-255D6C802A8F}" type="presParOf" srcId="{ED80A9C1-E1D9-4FD6-A2CB-C834C0FDDEAB}" destId="{6806F8C9-145C-41D1-9FBC-0B76BA37BB14}" srcOrd="0" destOrd="0" presId="urn:microsoft.com/office/officeart/2005/8/layout/process2"/>
    <dgm:cxn modelId="{8CE0EC58-A06D-4DC9-9AAC-14D557675C7A}" type="presParOf" srcId="{7ECBCC44-2C66-4E9B-AE60-17A60C04A92F}" destId="{2ADB1A1B-FD88-43AD-A19E-1248C9A0D60D}" srcOrd="4" destOrd="0" presId="urn:microsoft.com/office/officeart/2005/8/layout/process2"/>
    <dgm:cxn modelId="{CA89FC60-6EBA-4500-8B88-07ACED35C733}" type="presParOf" srcId="{7ECBCC44-2C66-4E9B-AE60-17A60C04A92F}" destId="{8CBD4B22-CC4F-4518-9910-DD29666516D7}" srcOrd="5" destOrd="0" presId="urn:microsoft.com/office/officeart/2005/8/layout/process2"/>
    <dgm:cxn modelId="{E8E99F4A-DB4F-481A-A9EF-3DB15F6A4BEB}" type="presParOf" srcId="{8CBD4B22-CC4F-4518-9910-DD29666516D7}" destId="{59C2FBDB-CCC3-42B7-B1B6-242BE9481C7C}" srcOrd="0" destOrd="0" presId="urn:microsoft.com/office/officeart/2005/8/layout/process2"/>
    <dgm:cxn modelId="{51392148-0C7E-4738-9CFD-D61FFDE9C4EB}" type="presParOf" srcId="{7ECBCC44-2C66-4E9B-AE60-17A60C04A92F}" destId="{334D9619-F3F0-4678-9A3E-30E7F6C349EE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EA7BF3-3B37-4EF4-A47F-F275C623C886}">
      <dsp:nvSpPr>
        <dsp:cNvPr id="0" name=""/>
        <dsp:cNvSpPr/>
      </dsp:nvSpPr>
      <dsp:spPr>
        <a:xfrm>
          <a:off x="1724557" y="1605833"/>
          <a:ext cx="1606889" cy="8819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Heuristic Model</a:t>
          </a:r>
          <a:endParaRPr lang="he-IL" sz="2000" kern="1200" dirty="0"/>
        </a:p>
      </dsp:txBody>
      <dsp:txXfrm>
        <a:off x="1959880" y="1734996"/>
        <a:ext cx="1136243" cy="623656"/>
      </dsp:txXfrm>
    </dsp:sp>
    <dsp:sp modelId="{21537A47-9DD2-432E-A8F6-E91124FB02D9}">
      <dsp:nvSpPr>
        <dsp:cNvPr id="0" name=""/>
        <dsp:cNvSpPr/>
      </dsp:nvSpPr>
      <dsp:spPr>
        <a:xfrm rot="12452736">
          <a:off x="868408" y="1291756"/>
          <a:ext cx="1082669" cy="343615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320EAD-5A82-4208-8FB3-A49FE944EC91}">
      <dsp:nvSpPr>
        <dsp:cNvPr id="0" name=""/>
        <dsp:cNvSpPr/>
      </dsp:nvSpPr>
      <dsp:spPr>
        <a:xfrm>
          <a:off x="109940" y="894598"/>
          <a:ext cx="1639663" cy="63724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M.O.R Data</a:t>
          </a:r>
        </a:p>
      </dsp:txBody>
      <dsp:txXfrm>
        <a:off x="128604" y="913262"/>
        <a:ext cx="1602335" cy="599917"/>
      </dsp:txXfrm>
    </dsp:sp>
    <dsp:sp modelId="{A2FF8815-AF1E-4F68-B0C2-D6D390C09606}">
      <dsp:nvSpPr>
        <dsp:cNvPr id="0" name=""/>
        <dsp:cNvSpPr/>
      </dsp:nvSpPr>
      <dsp:spPr>
        <a:xfrm rot="16200000">
          <a:off x="2138712" y="999421"/>
          <a:ext cx="778580" cy="343615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1CF8CD-C500-4BF2-8177-E8430C6BF254}">
      <dsp:nvSpPr>
        <dsp:cNvPr id="0" name=""/>
        <dsp:cNvSpPr/>
      </dsp:nvSpPr>
      <dsp:spPr>
        <a:xfrm>
          <a:off x="1810276" y="469551"/>
          <a:ext cx="1435452" cy="62477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Military Drills &amp; Doctrine</a:t>
          </a:r>
          <a:endParaRPr lang="he-IL" sz="1600" kern="1200" dirty="0"/>
        </a:p>
      </dsp:txBody>
      <dsp:txXfrm>
        <a:off x="1828575" y="487850"/>
        <a:ext cx="1398854" cy="588177"/>
      </dsp:txXfrm>
    </dsp:sp>
    <dsp:sp modelId="{6CBC44AF-2030-4721-9D91-201E732B44F2}">
      <dsp:nvSpPr>
        <dsp:cNvPr id="0" name=""/>
        <dsp:cNvSpPr/>
      </dsp:nvSpPr>
      <dsp:spPr>
        <a:xfrm rot="20002452">
          <a:off x="3120089" y="1288674"/>
          <a:ext cx="1154990" cy="343615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A56262-973F-4542-8D62-3DF3852D24D9}">
      <dsp:nvSpPr>
        <dsp:cNvPr id="0" name=""/>
        <dsp:cNvSpPr/>
      </dsp:nvSpPr>
      <dsp:spPr>
        <a:xfrm>
          <a:off x="3323771" y="871498"/>
          <a:ext cx="1780133" cy="66034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Physical Behavior Model</a:t>
          </a:r>
          <a:endParaRPr lang="he-IL" sz="1600" kern="1200" dirty="0"/>
        </a:p>
      </dsp:txBody>
      <dsp:txXfrm>
        <a:off x="3343112" y="890839"/>
        <a:ext cx="1741451" cy="6216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0B555A-5C86-4827-A8D5-5FEC595A5D57}">
      <dsp:nvSpPr>
        <dsp:cNvPr id="0" name=""/>
        <dsp:cNvSpPr/>
      </dsp:nvSpPr>
      <dsp:spPr>
        <a:xfrm>
          <a:off x="0" y="4134351"/>
          <a:ext cx="4248472" cy="90449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After Action Review (AAR)</a:t>
          </a:r>
          <a:endParaRPr lang="he-IL" sz="1700" kern="1200" dirty="0"/>
        </a:p>
      </dsp:txBody>
      <dsp:txXfrm>
        <a:off x="0" y="4134351"/>
        <a:ext cx="4248472" cy="488427"/>
      </dsp:txXfrm>
    </dsp:sp>
    <dsp:sp modelId="{FA32F57E-C257-43A1-8909-DF50D86F46A1}">
      <dsp:nvSpPr>
        <dsp:cNvPr id="0" name=""/>
        <dsp:cNvSpPr/>
      </dsp:nvSpPr>
      <dsp:spPr>
        <a:xfrm>
          <a:off x="0" y="4604688"/>
          <a:ext cx="4248472" cy="416067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/>
            <a:t>Commanders and Staff officers</a:t>
          </a:r>
          <a:endParaRPr lang="he-IL" sz="1900" b="1" kern="1200" dirty="0"/>
        </a:p>
      </dsp:txBody>
      <dsp:txXfrm>
        <a:off x="0" y="4604688"/>
        <a:ext cx="4248472" cy="416067"/>
      </dsp:txXfrm>
    </dsp:sp>
    <dsp:sp modelId="{64C4F074-2F81-44A8-A61C-8517E0C6E31D}">
      <dsp:nvSpPr>
        <dsp:cNvPr id="0" name=""/>
        <dsp:cNvSpPr/>
      </dsp:nvSpPr>
      <dsp:spPr>
        <a:xfrm rot="10800000">
          <a:off x="0" y="2756805"/>
          <a:ext cx="4248472" cy="1391113"/>
        </a:xfrm>
        <a:prstGeom prst="upArrowCallout">
          <a:avLst/>
        </a:prstGeom>
        <a:solidFill>
          <a:schemeClr val="accent5">
            <a:hueOff val="-2451115"/>
            <a:satOff val="-3409"/>
            <a:lumOff val="-13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War Gaming Conference Room</a:t>
          </a:r>
          <a:endParaRPr lang="he-IL" sz="1700" kern="1200" dirty="0"/>
        </a:p>
      </dsp:txBody>
      <dsp:txXfrm rot="-10800000">
        <a:off x="0" y="2756805"/>
        <a:ext cx="4248472" cy="488280"/>
      </dsp:txXfrm>
    </dsp:sp>
    <dsp:sp modelId="{1F008D40-95E1-4402-9CE4-F4C0302FE037}">
      <dsp:nvSpPr>
        <dsp:cNvPr id="0" name=""/>
        <dsp:cNvSpPr/>
      </dsp:nvSpPr>
      <dsp:spPr>
        <a:xfrm>
          <a:off x="0" y="3245086"/>
          <a:ext cx="4248472" cy="415942"/>
        </a:xfrm>
        <a:prstGeom prst="rect">
          <a:avLst/>
        </a:prstGeom>
        <a:solidFill>
          <a:schemeClr val="accent5">
            <a:tint val="40000"/>
            <a:alpha val="90000"/>
            <a:hueOff val="-2463918"/>
            <a:satOff val="-4272"/>
            <a:lumOff val="-43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/>
            <a:t>Actual war gaming  </a:t>
          </a:r>
          <a:endParaRPr lang="he-IL" sz="1900" b="1" kern="1200" dirty="0"/>
        </a:p>
      </dsp:txBody>
      <dsp:txXfrm>
        <a:off x="0" y="3245086"/>
        <a:ext cx="4248472" cy="415942"/>
      </dsp:txXfrm>
    </dsp:sp>
    <dsp:sp modelId="{47EC4C00-20EB-41A1-8035-4C2459DC11A7}">
      <dsp:nvSpPr>
        <dsp:cNvPr id="0" name=""/>
        <dsp:cNvSpPr/>
      </dsp:nvSpPr>
      <dsp:spPr>
        <a:xfrm rot="10800000">
          <a:off x="0" y="1379259"/>
          <a:ext cx="4248472" cy="1391113"/>
        </a:xfrm>
        <a:prstGeom prst="upArrowCallout">
          <a:avLst/>
        </a:prstGeom>
        <a:gradFill rotWithShape="1">
          <a:gsLst>
            <a:gs pos="0">
              <a:schemeClr val="accent4">
                <a:satMod val="103000"/>
                <a:lumMod val="102000"/>
                <a:tint val="94000"/>
              </a:schemeClr>
            </a:gs>
            <a:gs pos="50000">
              <a:schemeClr val="accent4">
                <a:satMod val="110000"/>
                <a:lumMod val="100000"/>
                <a:shade val="100000"/>
              </a:schemeClr>
            </a:gs>
            <a:gs pos="100000">
              <a:schemeClr val="accent4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War Gaming Control Center</a:t>
          </a:r>
          <a:endParaRPr lang="he-IL" sz="1700" kern="1200" dirty="0"/>
        </a:p>
      </dsp:txBody>
      <dsp:txXfrm rot="-10800000">
        <a:off x="0" y="1379259"/>
        <a:ext cx="4248472" cy="488280"/>
      </dsp:txXfrm>
    </dsp:sp>
    <dsp:sp modelId="{0E71BF8E-779F-42AE-BDB0-CCACCCBA2CA8}">
      <dsp:nvSpPr>
        <dsp:cNvPr id="0" name=""/>
        <dsp:cNvSpPr/>
      </dsp:nvSpPr>
      <dsp:spPr>
        <a:xfrm>
          <a:off x="0" y="1867540"/>
          <a:ext cx="4248472" cy="415942"/>
        </a:xfrm>
        <a:prstGeom prst="rect">
          <a:avLst/>
        </a:prstGeom>
        <a:gradFill rotWithShape="1">
          <a:gsLst>
            <a:gs pos="0">
              <a:schemeClr val="accent4">
                <a:lumMod val="110000"/>
                <a:satMod val="105000"/>
                <a:tint val="67000"/>
              </a:schemeClr>
            </a:gs>
            <a:gs pos="50000">
              <a:schemeClr val="accent4">
                <a:lumMod val="105000"/>
                <a:satMod val="103000"/>
                <a:tint val="73000"/>
              </a:schemeClr>
            </a:gs>
            <a:gs pos="100000">
              <a:schemeClr val="accent4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/>
            <a:t>A decision making for debriefing events</a:t>
          </a:r>
          <a:endParaRPr lang="he-IL" sz="1900" b="1" kern="1200" dirty="0"/>
        </a:p>
      </dsp:txBody>
      <dsp:txXfrm>
        <a:off x="0" y="1867540"/>
        <a:ext cx="4248472" cy="415942"/>
      </dsp:txXfrm>
    </dsp:sp>
    <dsp:sp modelId="{8BCFD00E-9915-456C-89CD-B30308BB2938}">
      <dsp:nvSpPr>
        <dsp:cNvPr id="0" name=""/>
        <dsp:cNvSpPr/>
      </dsp:nvSpPr>
      <dsp:spPr>
        <a:xfrm rot="10800000">
          <a:off x="0" y="1713"/>
          <a:ext cx="4248472" cy="1391113"/>
        </a:xfrm>
        <a:prstGeom prst="upArrowCallout">
          <a:avLst/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Preparation In Simulation LAB</a:t>
          </a:r>
          <a:endParaRPr lang="he-IL" sz="1700" kern="1200" dirty="0"/>
        </a:p>
      </dsp:txBody>
      <dsp:txXfrm rot="-10800000">
        <a:off x="0" y="1713"/>
        <a:ext cx="4248472" cy="488280"/>
      </dsp:txXfrm>
    </dsp:sp>
    <dsp:sp modelId="{B47825C4-8569-4A6E-B20B-598A72005852}">
      <dsp:nvSpPr>
        <dsp:cNvPr id="0" name=""/>
        <dsp:cNvSpPr/>
      </dsp:nvSpPr>
      <dsp:spPr>
        <a:xfrm>
          <a:off x="0" y="489994"/>
          <a:ext cx="4248472" cy="415942"/>
        </a:xfrm>
        <a:prstGeom prst="rect">
          <a:avLst/>
        </a:prstGeom>
        <a:solidFill>
          <a:schemeClr val="accent5">
            <a:tint val="40000"/>
            <a:alpha val="90000"/>
            <a:hueOff val="-7391755"/>
            <a:satOff val="-12816"/>
            <a:lumOff val="-1289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/>
            <a:t>Loading the chosen COA</a:t>
          </a:r>
          <a:endParaRPr lang="he-IL" sz="1900" b="1" kern="1200" dirty="0"/>
        </a:p>
      </dsp:txBody>
      <dsp:txXfrm>
        <a:off x="0" y="489994"/>
        <a:ext cx="4248472" cy="4159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F53116-2F94-4FDE-856F-662D165671B6}">
      <dsp:nvSpPr>
        <dsp:cNvPr id="0" name=""/>
        <dsp:cNvSpPr/>
      </dsp:nvSpPr>
      <dsp:spPr>
        <a:xfrm>
          <a:off x="559942" y="6101"/>
          <a:ext cx="3272602" cy="818150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Analyze and insert the COA to the simulation according to the operation order</a:t>
          </a:r>
          <a:endParaRPr lang="he-IL" sz="1800" kern="1200" dirty="0"/>
        </a:p>
      </dsp:txBody>
      <dsp:txXfrm>
        <a:off x="583905" y="30064"/>
        <a:ext cx="3224676" cy="770224"/>
      </dsp:txXfrm>
    </dsp:sp>
    <dsp:sp modelId="{E2949170-7AB4-4223-983A-196645A93DD4}">
      <dsp:nvSpPr>
        <dsp:cNvPr id="0" name=""/>
        <dsp:cNvSpPr/>
      </dsp:nvSpPr>
      <dsp:spPr>
        <a:xfrm rot="5482192">
          <a:off x="2095335" y="741729"/>
          <a:ext cx="175871" cy="368167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900" kern="1200"/>
        </a:p>
      </dsp:txBody>
      <dsp:txXfrm rot="-5400000">
        <a:off x="2073451" y="837884"/>
        <a:ext cx="220901" cy="123110"/>
      </dsp:txXfrm>
    </dsp:sp>
    <dsp:sp modelId="{07348200-E7A8-46C1-8B87-E9FCE9B4BD37}">
      <dsp:nvSpPr>
        <dsp:cNvPr id="0" name=""/>
        <dsp:cNvSpPr/>
      </dsp:nvSpPr>
      <dsp:spPr>
        <a:xfrm>
          <a:off x="383909" y="1091030"/>
          <a:ext cx="3559544" cy="137167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satMod val="103000"/>
                <a:lumMod val="102000"/>
                <a:tint val="94000"/>
              </a:schemeClr>
            </a:gs>
            <a:gs pos="50000">
              <a:schemeClr val="accent4">
                <a:satMod val="110000"/>
                <a:lumMod val="100000"/>
                <a:shade val="100000"/>
              </a:schemeClr>
            </a:gs>
            <a:gs pos="100000">
              <a:schemeClr val="accent4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i="0" kern="1200" dirty="0"/>
            <a:t>Discussion and analysis with the commander and the war gaming control center team about the debriefing possibility points and the presentation methods</a:t>
          </a:r>
          <a:endParaRPr lang="he-IL" sz="1800" kern="1200" dirty="0"/>
        </a:p>
      </dsp:txBody>
      <dsp:txXfrm>
        <a:off x="424084" y="1131205"/>
        <a:ext cx="3479194" cy="1291320"/>
      </dsp:txXfrm>
    </dsp:sp>
    <dsp:sp modelId="{ED80A9C1-E1D9-4FD6-A2CB-C834C0FDDEAB}">
      <dsp:nvSpPr>
        <dsp:cNvPr id="0" name=""/>
        <dsp:cNvSpPr/>
      </dsp:nvSpPr>
      <dsp:spPr>
        <a:xfrm rot="5410170">
          <a:off x="2055211" y="2448907"/>
          <a:ext cx="266954" cy="368167"/>
        </a:xfrm>
        <a:prstGeom prst="rightArrow">
          <a:avLst>
            <a:gd name="adj1" fmla="val 60000"/>
            <a:gd name="adj2" fmla="val 50000"/>
          </a:avLst>
        </a:prstGeom>
        <a:solidFill>
          <a:srgbClr val="86E626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400" kern="1200"/>
        </a:p>
      </dsp:txBody>
      <dsp:txXfrm rot="-5400000">
        <a:off x="2078356" y="2499513"/>
        <a:ext cx="220901" cy="186868"/>
      </dsp:txXfrm>
    </dsp:sp>
    <dsp:sp modelId="{2ADB1A1B-FD88-43AD-A19E-1248C9A0D60D}">
      <dsp:nvSpPr>
        <dsp:cNvPr id="0" name=""/>
        <dsp:cNvSpPr/>
      </dsp:nvSpPr>
      <dsp:spPr>
        <a:xfrm>
          <a:off x="571233" y="2854529"/>
          <a:ext cx="3272602" cy="937175"/>
        </a:xfrm>
        <a:prstGeom prst="roundRect">
          <a:avLst>
            <a:gd name="adj" fmla="val 10000"/>
          </a:avLst>
        </a:prstGeom>
        <a:solidFill>
          <a:srgbClr val="00B050"/>
        </a:solidFill>
        <a:ln w="12700" cap="flat" cmpd="sng" algn="ctr">
          <a:solidFill>
            <a:srgbClr val="00B050"/>
          </a:solidFill>
          <a:prstDash val="solid"/>
          <a:miter lim="800000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The actual war gaming with the relevant commanders and staff officers</a:t>
          </a:r>
          <a:endParaRPr lang="he-IL" sz="2000" kern="1200" dirty="0"/>
        </a:p>
      </dsp:txBody>
      <dsp:txXfrm>
        <a:off x="598682" y="2881978"/>
        <a:ext cx="3217704" cy="882277"/>
      </dsp:txXfrm>
    </dsp:sp>
    <dsp:sp modelId="{8CBD4B22-CC4F-4518-9910-DD29666516D7}">
      <dsp:nvSpPr>
        <dsp:cNvPr id="0" name=""/>
        <dsp:cNvSpPr/>
      </dsp:nvSpPr>
      <dsp:spPr>
        <a:xfrm rot="5430692">
          <a:off x="2106507" y="3766868"/>
          <a:ext cx="190232" cy="368167"/>
        </a:xfrm>
        <a:prstGeom prst="rightArrow">
          <a:avLst>
            <a:gd name="adj1" fmla="val 60000"/>
            <a:gd name="adj2" fmla="val 50000"/>
          </a:avLst>
        </a:prstGeom>
        <a:solidFill>
          <a:srgbClr val="008A3E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000" kern="1200"/>
        </a:p>
      </dsp:txBody>
      <dsp:txXfrm rot="-5400000">
        <a:off x="2091428" y="3855836"/>
        <a:ext cx="220901" cy="133162"/>
      </dsp:txXfrm>
    </dsp:sp>
    <dsp:sp modelId="{334D9619-F3F0-4678-9A3E-30E7F6C349EE}">
      <dsp:nvSpPr>
        <dsp:cNvPr id="0" name=""/>
        <dsp:cNvSpPr/>
      </dsp:nvSpPr>
      <dsp:spPr>
        <a:xfrm>
          <a:off x="559942" y="4178612"/>
          <a:ext cx="3272602" cy="818150"/>
        </a:xfrm>
        <a:prstGeom prst="roundRect">
          <a:avLst>
            <a:gd name="adj" fmla="val 10000"/>
          </a:avLst>
        </a:prstGeom>
        <a:solidFill>
          <a:srgbClr val="529BD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The</a:t>
          </a:r>
          <a:r>
            <a:rPr lang="en-US" sz="1800" kern="1200" baseline="0" dirty="0"/>
            <a:t> commander s and the staff officer discuss on the COA point debriefing  </a:t>
          </a:r>
          <a:endParaRPr lang="he-IL" sz="1800" kern="1200" dirty="0"/>
        </a:p>
      </dsp:txBody>
      <dsp:txXfrm>
        <a:off x="583905" y="4202575"/>
        <a:ext cx="3224676" cy="7702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A470B1B-803B-4928-9E3D-40D926B5A9D3}" type="datetimeFigureOut">
              <a:rPr lang="he-IL" smtClean="0"/>
              <a:t>ט'/ניסן/תשע"ט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2D5E253-C138-4B6C-A9FC-1EA568AE6F1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30063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1" anchor="ctr"/>
          <a:lstStyle>
            <a:lvl1pPr>
              <a:defRPr lang="he-IL" smtClean="0"/>
            </a:lvl1pPr>
          </a:lstStyle>
          <a:p>
            <a:fld id="{C4723EFF-D556-4CCA-9496-9D5B67699EC6}" type="datetime5">
              <a:rPr lang="en-US" smtClean="0"/>
              <a:t>14-Apr-19</a:t>
            </a:fld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1" anchor="ctr"/>
          <a:lstStyle>
            <a:lvl1pPr>
              <a:defRPr lang="he-IL" smtClean="0"/>
            </a:lvl1pPr>
          </a:lstStyle>
          <a:p>
            <a:fld id="{6EFC1A88-B3AF-4DA9-A46F-443B36AE052C}" type="slidenum">
              <a:rPr lang="he-IL" smtClean="0"/>
              <a:pPr/>
              <a:t>‹#›</a:t>
            </a:fld>
            <a:endParaRPr lang="he-IL"/>
          </a:p>
        </p:txBody>
      </p:sp>
      <p:pic>
        <p:nvPicPr>
          <p:cNvPr id="7" name="תמונה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4472" y="116632"/>
            <a:ext cx="1754454" cy="92626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61832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Title Calibri 28</a:t>
            </a:r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1" anchor="ctr"/>
          <a:lstStyle>
            <a:lvl1pPr>
              <a:defRPr lang="he-IL" smtClean="0"/>
            </a:lvl1pPr>
          </a:lstStyle>
          <a:p>
            <a:fld id="{78AE89F0-22D7-4206-89F0-FC8E85ED25D4}" type="datetime5">
              <a:rPr lang="en-US" smtClean="0"/>
              <a:t>14-Apr-19</a:t>
            </a:fld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FC1A88-B3AF-4DA9-A46F-443B36AE052C}" type="slidenum">
              <a:rPr lang="he-IL" smtClean="0"/>
              <a:pPr/>
              <a:t>‹#›</a:t>
            </a:fld>
            <a:endParaRPr lang="he-IL" dirty="0"/>
          </a:p>
        </p:txBody>
      </p:sp>
      <p:pic>
        <p:nvPicPr>
          <p:cNvPr id="8" name="תמונה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0576" y="116632"/>
            <a:ext cx="818350" cy="432048"/>
          </a:xfrm>
          <a:prstGeom prst="rect">
            <a:avLst/>
          </a:prstGeom>
        </p:spPr>
      </p:pic>
      <p:sp>
        <p:nvSpPr>
          <p:cNvPr id="9" name="מקבילית 8"/>
          <p:cNvSpPr/>
          <p:nvPr userDrawn="1"/>
        </p:nvSpPr>
        <p:spPr>
          <a:xfrm>
            <a:off x="0" y="260648"/>
            <a:ext cx="983432" cy="288032"/>
          </a:xfrm>
          <a:prstGeom prst="parallelogram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</a:endParaRPr>
          </a:p>
        </p:txBody>
      </p:sp>
      <p:sp>
        <p:nvSpPr>
          <p:cNvPr id="10" name="מלבן 9"/>
          <p:cNvSpPr/>
          <p:nvPr userDrawn="1"/>
        </p:nvSpPr>
        <p:spPr>
          <a:xfrm>
            <a:off x="-2908" y="260648"/>
            <a:ext cx="122244" cy="27275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</a:endParaRPr>
          </a:p>
        </p:txBody>
      </p:sp>
      <p:sp>
        <p:nvSpPr>
          <p:cNvPr id="12" name="מציין מיקום תוכן 11"/>
          <p:cNvSpPr>
            <a:spLocks noGrp="1"/>
          </p:cNvSpPr>
          <p:nvPr>
            <p:ph sz="quarter" idx="12" hasCustomPrompt="1"/>
          </p:nvPr>
        </p:nvSpPr>
        <p:spPr>
          <a:xfrm>
            <a:off x="1019176" y="1219200"/>
            <a:ext cx="10115550" cy="4819650"/>
          </a:xfrm>
        </p:spPr>
        <p:txBody>
          <a:bodyPr>
            <a:normAutofit/>
          </a:bodyPr>
          <a:lstStyle>
            <a:lvl1pPr marL="447675" indent="-447675">
              <a:buSzPct val="70000"/>
              <a:buFontTx/>
              <a:buBlip>
                <a:blip r:embed="rId4"/>
              </a:buBlip>
              <a:defRPr sz="2400"/>
            </a:lvl1pPr>
            <a:lvl2pPr marL="685800" indent="-228600">
              <a:buSzPct val="70000"/>
              <a:buFontTx/>
              <a:buBlip>
                <a:blip r:embed="rId4"/>
              </a:buBlip>
              <a:defRPr sz="2400"/>
            </a:lvl2pPr>
            <a:lvl3pPr marL="1143000" indent="-228600">
              <a:buSzPct val="70000"/>
              <a:buFontTx/>
              <a:buBlip>
                <a:blip r:embed="rId4"/>
              </a:buBlip>
              <a:defRPr sz="2400"/>
            </a:lvl3pPr>
            <a:lvl4pPr marL="1600200" indent="-228600">
              <a:buSzPct val="70000"/>
              <a:buFontTx/>
              <a:buBlip>
                <a:blip r:embed="rId4"/>
              </a:buBlip>
              <a:defRPr sz="2400"/>
            </a:lvl4pPr>
            <a:lvl5pPr marL="2057400" indent="-228600">
              <a:buSzPct val="70000"/>
              <a:buFontTx/>
              <a:buBlip>
                <a:blip r:embed="rId4"/>
              </a:buBlip>
              <a:defRPr sz="2400"/>
            </a:lvl5pPr>
          </a:lstStyle>
          <a:p>
            <a:pPr lvl="0"/>
            <a:r>
              <a:rPr lang="en-US" dirty="0"/>
              <a:t>Text – Calibri 24</a:t>
            </a:r>
            <a:endParaRPr lang="he-I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1745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Title Calibri 28</a:t>
            </a:r>
            <a:endParaRPr lang="he-IL" dirty="0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1" anchor="ctr"/>
          <a:lstStyle>
            <a:lvl1pPr>
              <a:defRPr lang="he-IL" smtClean="0"/>
            </a:lvl1pPr>
          </a:lstStyle>
          <a:p>
            <a:fld id="{E022B6CE-4F3D-4071-BA9E-ECBEADF9BAD9}" type="datetime5">
              <a:rPr lang="en-US" smtClean="0"/>
              <a:t>14-Apr-19</a:t>
            </a:fld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1" anchor="ctr"/>
          <a:lstStyle>
            <a:lvl1pPr>
              <a:defRPr lang="he-IL" smtClean="0"/>
            </a:lvl1pPr>
          </a:lstStyle>
          <a:p>
            <a:fld id="{6EFC1A88-B3AF-4DA9-A46F-443B36AE052C}" type="slidenum">
              <a:rPr lang="he-IL" smtClean="0"/>
              <a:pPr/>
              <a:t>‹#›</a:t>
            </a:fld>
            <a:endParaRPr lang="he-IL"/>
          </a:p>
        </p:txBody>
      </p:sp>
      <p:pic>
        <p:nvPicPr>
          <p:cNvPr id="6" name="תמונה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0576" y="116632"/>
            <a:ext cx="818350" cy="432048"/>
          </a:xfrm>
          <a:prstGeom prst="rect">
            <a:avLst/>
          </a:prstGeom>
        </p:spPr>
      </p:pic>
      <p:sp>
        <p:nvSpPr>
          <p:cNvPr id="7" name="מקבילית 6"/>
          <p:cNvSpPr/>
          <p:nvPr userDrawn="1"/>
        </p:nvSpPr>
        <p:spPr>
          <a:xfrm>
            <a:off x="0" y="260648"/>
            <a:ext cx="983432" cy="288032"/>
          </a:xfrm>
          <a:prstGeom prst="parallelogram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</a:endParaRPr>
          </a:p>
        </p:txBody>
      </p:sp>
      <p:sp>
        <p:nvSpPr>
          <p:cNvPr id="8" name="מלבן 7"/>
          <p:cNvSpPr/>
          <p:nvPr userDrawn="1"/>
        </p:nvSpPr>
        <p:spPr>
          <a:xfrm>
            <a:off x="-2908" y="260648"/>
            <a:ext cx="122244" cy="27275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51897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1" anchor="ctr"/>
          <a:lstStyle>
            <a:lvl1pPr>
              <a:defRPr lang="he-IL" smtClean="0"/>
            </a:lvl1pPr>
          </a:lstStyle>
          <a:p>
            <a:fld id="{9CFF0E07-52C2-4BBE-9E71-A2FC036F6978}" type="datetime5">
              <a:rPr lang="en-US" smtClean="0"/>
              <a:t>14-Apr-19</a:t>
            </a:fld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1" anchor="ctr"/>
          <a:lstStyle>
            <a:lvl1pPr>
              <a:defRPr lang="he-IL" smtClean="0"/>
            </a:lvl1pPr>
          </a:lstStyle>
          <a:p>
            <a:fld id="{6EFC1A88-B3AF-4DA9-A46F-443B36AE052C}" type="slidenum">
              <a:rPr lang="he-IL" smtClean="0"/>
              <a:pPr/>
              <a:t>‹#›</a:t>
            </a:fld>
            <a:endParaRPr lang="he-IL"/>
          </a:p>
        </p:txBody>
      </p:sp>
      <p:pic>
        <p:nvPicPr>
          <p:cNvPr id="5" name="תמונה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0576" y="116632"/>
            <a:ext cx="818350" cy="432048"/>
          </a:xfrm>
          <a:prstGeom prst="rect">
            <a:avLst/>
          </a:prstGeom>
        </p:spPr>
      </p:pic>
      <p:sp>
        <p:nvSpPr>
          <p:cNvPr id="6" name="מקבילית 5"/>
          <p:cNvSpPr/>
          <p:nvPr userDrawn="1"/>
        </p:nvSpPr>
        <p:spPr>
          <a:xfrm>
            <a:off x="0" y="260648"/>
            <a:ext cx="983432" cy="288032"/>
          </a:xfrm>
          <a:prstGeom prst="parallelogram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</a:endParaRPr>
          </a:p>
        </p:txBody>
      </p:sp>
      <p:sp>
        <p:nvSpPr>
          <p:cNvPr id="7" name="מלבן 6"/>
          <p:cNvSpPr/>
          <p:nvPr userDrawn="1"/>
        </p:nvSpPr>
        <p:spPr>
          <a:xfrm>
            <a:off x="-2908" y="260648"/>
            <a:ext cx="122244" cy="27275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0865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/>
          <p:nvPr userDrawn="1"/>
        </p:nvSpPr>
        <p:spPr>
          <a:xfrm>
            <a:off x="0" y="6525344"/>
            <a:ext cx="12192000" cy="3600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</a:endParaRPr>
          </a:p>
        </p:txBody>
      </p:sp>
      <p:sp>
        <p:nvSpPr>
          <p:cNvPr id="8" name="מקבילית 7"/>
          <p:cNvSpPr/>
          <p:nvPr userDrawn="1"/>
        </p:nvSpPr>
        <p:spPr>
          <a:xfrm>
            <a:off x="10992544" y="6525344"/>
            <a:ext cx="288032" cy="360040"/>
          </a:xfrm>
          <a:prstGeom prst="parallelogram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</a:endParaRPr>
          </a:p>
        </p:txBody>
      </p:sp>
      <p:sp>
        <p:nvSpPr>
          <p:cNvPr id="9" name="Title 6"/>
          <p:cNvSpPr txBox="1">
            <a:spLocks/>
          </p:cNvSpPr>
          <p:nvPr userDrawn="1"/>
        </p:nvSpPr>
        <p:spPr>
          <a:xfrm>
            <a:off x="265540" y="6525344"/>
            <a:ext cx="3435963" cy="360040"/>
          </a:xfrm>
          <a:prstGeom prst="rect">
            <a:avLst/>
          </a:prstGeom>
        </p:spPr>
        <p:txBody>
          <a:bodyPr vert="horz" lIns="91440" tIns="0" rIns="91440" bIns="0" rtlCol="1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0" kern="1200" baseline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algn="l"/>
            <a:r>
              <a:rPr lang="en-US" sz="2000" b="1" dirty="0">
                <a:solidFill>
                  <a:prstClr val="white"/>
                </a:solidFill>
              </a:rPr>
              <a:t>Eltel Ltd. </a:t>
            </a:r>
          </a:p>
        </p:txBody>
      </p:sp>
      <p:sp>
        <p:nvSpPr>
          <p:cNvPr id="10" name="מלבן 9"/>
          <p:cNvSpPr/>
          <p:nvPr userDrawn="1"/>
        </p:nvSpPr>
        <p:spPr>
          <a:xfrm>
            <a:off x="13801" y="6540624"/>
            <a:ext cx="360040" cy="3173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prstClr val="white"/>
                </a:solidFill>
              </a:rPr>
              <a:t>©</a:t>
            </a:r>
          </a:p>
        </p:txBody>
      </p:sp>
      <p:sp>
        <p:nvSpPr>
          <p:cNvPr id="11" name="Title 6"/>
          <p:cNvSpPr txBox="1">
            <a:spLocks/>
          </p:cNvSpPr>
          <p:nvPr userDrawn="1"/>
        </p:nvSpPr>
        <p:spPr>
          <a:xfrm>
            <a:off x="4385937" y="6535131"/>
            <a:ext cx="3435963" cy="360040"/>
          </a:xfrm>
          <a:prstGeom prst="rect">
            <a:avLst/>
          </a:prstGeom>
        </p:spPr>
        <p:txBody>
          <a:bodyPr vert="horz" lIns="91440" tIns="0" rIns="91440" bIns="0" rtlCol="1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0" kern="1200" baseline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sz="2000" b="1" dirty="0">
                <a:solidFill>
                  <a:prstClr val="white"/>
                </a:solidFill>
              </a:rPr>
              <a:t>Decision Support Solutions</a:t>
            </a:r>
          </a:p>
        </p:txBody>
      </p:sp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1019175" y="35470"/>
            <a:ext cx="10115550" cy="7782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dirty="0"/>
              <a:t>Title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0061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marL="542925" marR="0" lvl="0" indent="-54292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80000"/>
              <a:buFontTx/>
              <a:buBlip>
                <a:blip r:embed="rId7"/>
              </a:buBlip>
              <a:tabLst/>
              <a:defRPr/>
            </a:pPr>
            <a:r>
              <a:rPr lang="en-US" dirty="0"/>
              <a:t>Text………………Calibri 24</a:t>
            </a:r>
          </a:p>
          <a:p>
            <a:pPr marL="542925" marR="0" lvl="0" indent="-54292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80000"/>
              <a:buFontTx/>
              <a:buBlip>
                <a:blip r:embed="rId7"/>
              </a:buBlip>
              <a:tabLst/>
              <a:defRPr/>
            </a:pPr>
            <a:r>
              <a:rPr lang="en-US" dirty="0"/>
              <a:t>Text………………Calibri 24</a:t>
            </a:r>
          </a:p>
          <a:p>
            <a:pPr marL="542925" marR="0" lvl="0" indent="-54292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80000"/>
              <a:buFontTx/>
              <a:buBlip>
                <a:blip r:embed="rId7"/>
              </a:buBlip>
              <a:tabLst/>
              <a:defRPr/>
            </a:pPr>
            <a:r>
              <a:rPr lang="en-US" dirty="0"/>
              <a:t>Text………………Calibri 24</a:t>
            </a:r>
          </a:p>
          <a:p>
            <a:pPr lvl="0"/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9153525" y="6535131"/>
            <a:ext cx="1747347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lang="en-US" sz="1200" b="0" kern="1200" baseline="0" smtClean="0">
                <a:solidFill>
                  <a:prstClr val="white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A825DA44-25F8-41FD-9FA6-02DCDAFEF0F0}" type="datetime5">
              <a:rPr lang="en-US" smtClean="0"/>
              <a:t>14-Apr-19</a:t>
            </a:fld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11353800" y="6535131"/>
            <a:ext cx="76531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lang="he-IL" sz="1400" b="0" kern="1200" baseline="0" smtClean="0">
                <a:solidFill>
                  <a:prstClr val="white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6EFC1A88-B3AF-4DA9-A46F-443B36AE052C}" type="slidenum">
              <a:rPr lang="he-IL" smtClean="0"/>
              <a:pPr/>
              <a:t>‹#›</a:t>
            </a:fld>
            <a:endParaRPr lang="he-IL" dirty="0"/>
          </a:p>
        </p:txBody>
      </p:sp>
    </p:spTree>
    <p:custDataLst>
      <p:tags r:id="rId6"/>
    </p:custDataLst>
    <p:extLst>
      <p:ext uri="{BB962C8B-B14F-4D97-AF65-F5344CB8AC3E}">
        <p14:creationId xmlns:p14="http://schemas.microsoft.com/office/powerpoint/2010/main" val="578565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67" r:id="rId4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>
              <a:lumMod val="75000"/>
              <a:lumOff val="25000"/>
            </a:schemeClr>
          </a:solidFill>
          <a:latin typeface="+mn-lt"/>
          <a:ea typeface="+mj-ea"/>
          <a:cs typeface="+mj-cs"/>
        </a:defRPr>
      </a:lvl1pPr>
    </p:titleStyle>
    <p:bodyStyle>
      <a:lvl1pPr marL="342900" marR="0" indent="-34290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Pct val="80000"/>
        <a:buFont typeface="Arial" panose="020B0604020202020204" pitchFamily="34" charset="0"/>
        <a:buChar char="•"/>
        <a:tabLst/>
        <a:defRPr lang="en-US" sz="2400" kern="12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E89F0-22D7-4206-89F0-FC8E85ED25D4}" type="datetime5">
              <a:rPr lang="en-US" smtClean="0"/>
              <a:pPr/>
              <a:t>14-Apr-19</a:t>
            </a:fld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C1A88-B3AF-4DA9-A46F-443B36AE052C}" type="slidenum">
              <a:rPr lang="he-IL" smtClean="0"/>
              <a:pPr/>
              <a:t>1</a:t>
            </a:fld>
            <a:endParaRPr lang="he-IL" dirty="0"/>
          </a:p>
        </p:txBody>
      </p:sp>
      <p:sp>
        <p:nvSpPr>
          <p:cNvPr id="8" name="Title 6"/>
          <p:cNvSpPr txBox="1">
            <a:spLocks/>
          </p:cNvSpPr>
          <p:nvPr/>
        </p:nvSpPr>
        <p:spPr>
          <a:xfrm>
            <a:off x="5932368" y="5303202"/>
            <a:ext cx="5718135" cy="490066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b="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Calibri"/>
              </a:rPr>
              <a:t>It’s All About Decision Making…</a:t>
            </a:r>
          </a:p>
        </p:txBody>
      </p:sp>
      <p:pic>
        <p:nvPicPr>
          <p:cNvPr id="9" name="תמונה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867" y="636665"/>
            <a:ext cx="5256584" cy="5256584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4C801871-A6F8-4C11-8AED-295ED32AEC65}"/>
              </a:ext>
            </a:extLst>
          </p:cNvPr>
          <p:cNvSpPr txBox="1">
            <a:spLocks/>
          </p:cNvSpPr>
          <p:nvPr/>
        </p:nvSpPr>
        <p:spPr>
          <a:xfrm>
            <a:off x="5459394" y="3278492"/>
            <a:ext cx="5829300" cy="110251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Syntactic Arena Generator</a:t>
            </a:r>
            <a:endParaRPr lang="he-IL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2B80F157-6B85-4662-B481-658CAAC7472B}"/>
              </a:ext>
            </a:extLst>
          </p:cNvPr>
          <p:cNvSpPr txBox="1">
            <a:spLocks/>
          </p:cNvSpPr>
          <p:nvPr/>
        </p:nvSpPr>
        <p:spPr>
          <a:xfrm>
            <a:off x="5756046" y="3796195"/>
            <a:ext cx="5532648" cy="977141"/>
          </a:xfrm>
          <a:prstGeom prst="rect">
            <a:avLst/>
          </a:prstGeom>
        </p:spPr>
        <p:txBody>
          <a:bodyPr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100" dirty="0">
                <a:solidFill>
                  <a:schemeClr val="bg2">
                    <a:lumMod val="50000"/>
                  </a:schemeClr>
                </a:solidFill>
              </a:rPr>
              <a:t>For</a:t>
            </a:r>
          </a:p>
          <a:p>
            <a:pPr marL="0" indent="0" algn="ctr">
              <a:buNone/>
            </a:pPr>
            <a:r>
              <a:rPr lang="en-US" sz="2100" dirty="0">
                <a:solidFill>
                  <a:schemeClr val="bg2">
                    <a:lumMod val="50000"/>
                  </a:schemeClr>
                </a:solidFill>
              </a:rPr>
              <a:t>War-Fighting Simulation and Research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31B660C-F65E-43C5-B63F-B132D5DB2C24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09798" y="636665"/>
            <a:ext cx="3831840" cy="268848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61756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Syntactic Arena Generator – SAG</a:t>
            </a:r>
            <a:endParaRPr lang="he-IL" dirty="0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E89F0-22D7-4206-89F0-FC8E85ED25D4}" type="datetime5">
              <a:rPr lang="en-US" smtClean="0"/>
              <a:t>14-Apr-19</a:t>
            </a:fld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FC1A88-B3AF-4DA9-A46F-443B36AE052C}" type="slidenum">
              <a:rPr lang="he-IL" smtClean="0"/>
              <a:pPr/>
              <a:t>2</a:t>
            </a:fld>
            <a:endParaRPr lang="he-IL" dirty="0"/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12"/>
          </p:nvPr>
        </p:nvSpPr>
        <p:spPr>
          <a:xfrm>
            <a:off x="1649159" y="1160477"/>
            <a:ext cx="8855582" cy="4819650"/>
          </a:xfrm>
        </p:spPr>
        <p:txBody>
          <a:bodyPr>
            <a:normAutofit/>
          </a:bodyPr>
          <a:lstStyle/>
          <a:p>
            <a:r>
              <a:rPr lang="en-US" b="1" dirty="0"/>
              <a:t>SAG</a:t>
            </a:r>
            <a:r>
              <a:rPr lang="en-US" dirty="0"/>
              <a:t> is large scale simulation system based on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military drills and doctrine</a:t>
            </a:r>
            <a:r>
              <a:rPr lang="en-US" dirty="0"/>
              <a:t>,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physical behavior models</a:t>
            </a:r>
            <a:r>
              <a:rPr lang="en-US" dirty="0"/>
              <a:t> and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operations research models</a:t>
            </a:r>
            <a:r>
              <a:rPr lang="en-US" dirty="0"/>
              <a:t> to create a realistic combat situation picture which integrates all elements of combat land, air and sea from a single combat element to the general HQ.</a:t>
            </a:r>
            <a:endParaRPr lang="he-IL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1C2E6F9-FE06-40F9-8CFF-786548A66E6B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74758" y="3629025"/>
            <a:ext cx="1026114" cy="120973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98448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4861D-E7C1-44E3-BC7A-B5545C6F8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Capabilities</a:t>
            </a:r>
            <a:endParaRPr lang="en-IL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2A37DF-023B-4EB7-9AFE-70DAAB945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E89F0-22D7-4206-89F0-FC8E85ED25D4}" type="datetime5">
              <a:rPr lang="en-US" smtClean="0"/>
              <a:t>14-Apr-19</a:t>
            </a:fld>
            <a:endParaRPr lang="he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3445C1-2CA9-4E9A-AAA6-A3F3E1E432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FC1A88-B3AF-4DA9-A46F-443B36AE052C}" type="slidenum">
              <a:rPr lang="he-IL" smtClean="0"/>
              <a:pPr/>
              <a:t>3</a:t>
            </a:fld>
            <a:endParaRPr lang="he-IL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2F969D6-9AB6-4A7E-B483-ED44FA32B86D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71788" y="813669"/>
            <a:ext cx="11165746" cy="5343849"/>
          </a:xfrm>
        </p:spPr>
        <p:txBody>
          <a:bodyPr>
            <a:noAutofit/>
          </a:bodyPr>
          <a:lstStyle/>
          <a:p>
            <a:pPr algn="l" rtl="0">
              <a:lnSpc>
                <a:spcPct val="150000"/>
              </a:lnSpc>
            </a:pPr>
            <a:r>
              <a:rPr lang="en-US" sz="2800" dirty="0"/>
              <a:t>Create militaries units from a single component up to the general HQ.</a:t>
            </a:r>
          </a:p>
          <a:p>
            <a:pPr algn="l" rtl="0">
              <a:lnSpc>
                <a:spcPct val="150000"/>
              </a:lnSpc>
            </a:pPr>
            <a:r>
              <a:rPr lang="en-US" sz="2800" dirty="0"/>
              <a:t>Full automatic C2 procedures in accordance to forms of war.</a:t>
            </a:r>
          </a:p>
          <a:p>
            <a:pPr algn="l" rtl="0">
              <a:lnSpc>
                <a:spcPct val="150000"/>
              </a:lnSpc>
            </a:pPr>
            <a:r>
              <a:rPr lang="en-US" sz="2800" dirty="0"/>
              <a:t>Simulate complex war gaming and realistic War-Fighting syntactic environment for all military services.</a:t>
            </a:r>
          </a:p>
          <a:p>
            <a:pPr algn="l" rtl="0">
              <a:lnSpc>
                <a:spcPct val="150000"/>
              </a:lnSpc>
            </a:pPr>
            <a:r>
              <a:rPr lang="en-US" sz="2800" dirty="0"/>
              <a:t>Full interfaces to and from operational C4i systems.</a:t>
            </a:r>
          </a:p>
          <a:p>
            <a:pPr algn="l" rtl="0">
              <a:lnSpc>
                <a:spcPct val="150000"/>
              </a:lnSpc>
            </a:pPr>
            <a:r>
              <a:rPr lang="en-US" sz="2800" dirty="0"/>
              <a:t>Interface to tactical and high fidelity </a:t>
            </a:r>
            <a:r>
              <a:rPr lang="en-US" sz="2800"/>
              <a:t>simulation systems.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11987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SAG Framework - MDP Model</a:t>
            </a:r>
            <a:endParaRPr lang="he-IL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E89F0-22D7-4206-89F0-FC8E85ED25D4}" type="datetime5">
              <a:rPr lang="en-US" smtClean="0"/>
              <a:t>14-Apr-19</a:t>
            </a:fld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FC1A88-B3AF-4DA9-A46F-443B36AE052C}" type="slidenum">
              <a:rPr lang="he-IL" smtClean="0"/>
              <a:pPr/>
              <a:t>4</a:t>
            </a:fld>
            <a:endParaRPr lang="he-IL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1019176" y="724249"/>
            <a:ext cx="10115550" cy="4819650"/>
          </a:xfrm>
        </p:spPr>
        <p:txBody>
          <a:bodyPr/>
          <a:lstStyle/>
          <a:p>
            <a:r>
              <a:rPr lang="en-US" b="1" dirty="0"/>
              <a:t>Markov Decision Processes (MDP) - </a:t>
            </a:r>
            <a:r>
              <a:rPr lang="en-US" dirty="0"/>
              <a:t>provide a mathematical framework for modeling decision making in situations where outcomes are partly random and partly under the control of a decision maker.</a:t>
            </a:r>
            <a:endParaRPr lang="en-US" b="1" i="1" dirty="0"/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3414" y="1997948"/>
            <a:ext cx="5401892" cy="4110872"/>
          </a:xfrm>
          <a:prstGeom prst="rect">
            <a:avLst/>
          </a:prstGeom>
        </p:spPr>
      </p:pic>
      <p:pic>
        <p:nvPicPr>
          <p:cNvPr id="7" name="Picture 6" descr="C:\Users\ohadm\Documents\Kings Game\Kings Game Diagrams\MarkovForPostionEN.png">
            <a:extLst>
              <a:ext uri="{FF2B5EF4-FFF2-40B4-BE49-F238E27FC236}">
                <a16:creationId xmlns:a16="http://schemas.microsoft.com/office/drawing/2014/main" id="{A1A5210E-D5AB-419A-943C-0F6E61C17D5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54736" y="2013358"/>
            <a:ext cx="5288678" cy="42129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98185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SAG State Model - ABM</a:t>
            </a:r>
            <a:endParaRPr lang="he-IL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E89F0-22D7-4206-89F0-FC8E85ED25D4}" type="datetime5">
              <a:rPr lang="en-US" smtClean="0"/>
              <a:t>14-Apr-19</a:t>
            </a:fld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FC1A88-B3AF-4DA9-A46F-443B36AE052C}" type="slidenum">
              <a:rPr lang="he-IL" smtClean="0"/>
              <a:pPr/>
              <a:t>5</a:t>
            </a:fld>
            <a:endParaRPr lang="he-IL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1019176" y="695529"/>
            <a:ext cx="10115550" cy="5629769"/>
          </a:xfrm>
        </p:spPr>
        <p:txBody>
          <a:bodyPr>
            <a:normAutofit/>
          </a:bodyPr>
          <a:lstStyle/>
          <a:p>
            <a:r>
              <a:rPr lang="en-US" b="1" dirty="0"/>
              <a:t>Agent Based Model (ABM) - </a:t>
            </a:r>
            <a:r>
              <a:rPr lang="en-US" dirty="0"/>
              <a:t>simulating the actions and interactions of autonomous agents from the lower level to a higher level (individual or aggregate).</a:t>
            </a:r>
          </a:p>
          <a:p>
            <a:r>
              <a:rPr lang="en-US" b="1" dirty="0"/>
              <a:t>The key notion is </a:t>
            </a:r>
          </a:p>
          <a:p>
            <a:pPr lvl="1"/>
            <a:r>
              <a:rPr lang="en-US" dirty="0"/>
              <a:t>Simple behavioral rules generate complex behavior.</a:t>
            </a:r>
          </a:p>
          <a:p>
            <a:pPr lvl="1"/>
            <a:r>
              <a:rPr lang="en-US" dirty="0"/>
              <a:t>The whole is greater than the sum of the parts.</a:t>
            </a:r>
            <a:endParaRPr lang="he-IL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AC0EEB2-9E92-449D-9DED-1307DEEABB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444" y="3045204"/>
            <a:ext cx="8509016" cy="3489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235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SAG</a:t>
            </a:r>
            <a:r>
              <a:rPr lang="he-IL" dirty="0"/>
              <a:t> </a:t>
            </a:r>
            <a:r>
              <a:rPr lang="en-US" dirty="0"/>
              <a:t>Heuristics Solving</a:t>
            </a:r>
            <a:endParaRPr lang="he-IL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E89F0-22D7-4206-89F0-FC8E85ED25D4}" type="datetime5">
              <a:rPr lang="en-US" smtClean="0"/>
              <a:t>14-Apr-19</a:t>
            </a:fld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FC1A88-B3AF-4DA9-A46F-443B36AE052C}" type="slidenum">
              <a:rPr lang="he-IL" smtClean="0"/>
              <a:pPr/>
              <a:t>6</a:t>
            </a:fld>
            <a:endParaRPr lang="he-IL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817839" y="707471"/>
            <a:ext cx="10658299" cy="4819650"/>
          </a:xfrm>
        </p:spPr>
        <p:txBody>
          <a:bodyPr>
            <a:normAutofit/>
          </a:bodyPr>
          <a:lstStyle/>
          <a:p>
            <a:r>
              <a:rPr lang="en-US" dirty="0"/>
              <a:t>The heuristic solving give us a tool to simulated the human making a decision prosses.</a:t>
            </a:r>
          </a:p>
          <a:p>
            <a:r>
              <a:rPr lang="en-US" b="1" dirty="0"/>
              <a:t>The key notion is </a:t>
            </a:r>
          </a:p>
          <a:p>
            <a:pPr lvl="1"/>
            <a:r>
              <a:rPr lang="en-US" dirty="0"/>
              <a:t>It is not </a:t>
            </a:r>
            <a:r>
              <a:rPr lang="en-US" i="1" dirty="0"/>
              <a:t>optimal or perfect</a:t>
            </a:r>
            <a:r>
              <a:rPr lang="en-US" dirty="0"/>
              <a:t>, </a:t>
            </a:r>
            <a:r>
              <a:rPr lang="en-US" i="1" dirty="0"/>
              <a:t>but sufficient for the immediate goals.</a:t>
            </a:r>
          </a:p>
          <a:p>
            <a:pPr lvl="1"/>
            <a:r>
              <a:rPr lang="en-US" dirty="0"/>
              <a:t>It </a:t>
            </a:r>
            <a:r>
              <a:rPr lang="en-US" i="1" dirty="0"/>
              <a:t>using an intuitive judgment, stereotyping, profiling, or common sense.</a:t>
            </a:r>
          </a:p>
          <a:p>
            <a:pPr lvl="1"/>
            <a:r>
              <a:rPr lang="en-US" dirty="0"/>
              <a:t>The primary objective of applying Heuristic algorithms is that they </a:t>
            </a:r>
            <a:r>
              <a:rPr lang="en-US" i="1" dirty="0"/>
              <a:t>do not require to be mathematically proven.</a:t>
            </a:r>
          </a:p>
        </p:txBody>
      </p:sp>
      <p:graphicFrame>
        <p:nvGraphicFramePr>
          <p:cNvPr id="6" name="Diagram 2"/>
          <p:cNvGraphicFramePr/>
          <p:nvPr>
            <p:extLst>
              <p:ext uri="{D42A27DB-BD31-4B8C-83A1-F6EECF244321}">
                <p14:modId xmlns:p14="http://schemas.microsoft.com/office/powerpoint/2010/main" val="484506035"/>
              </p:ext>
            </p:extLst>
          </p:nvPr>
        </p:nvGraphicFramePr>
        <p:xfrm>
          <a:off x="4227485" y="3422904"/>
          <a:ext cx="5126240" cy="26417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0672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SAG Model and military decision making – OODA loop</a:t>
            </a:r>
            <a:endParaRPr lang="he-IL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E89F0-22D7-4206-89F0-FC8E85ED25D4}" type="datetime5">
              <a:rPr lang="en-US" smtClean="0"/>
              <a:t>14-Apr-19</a:t>
            </a:fld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FC1A88-B3AF-4DA9-A46F-443B36AE052C}" type="slidenum">
              <a:rPr lang="he-IL" smtClean="0"/>
              <a:pPr/>
              <a:t>7</a:t>
            </a:fld>
            <a:endParaRPr lang="he-IL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1019176" y="724249"/>
            <a:ext cx="10115550" cy="4819650"/>
          </a:xfrm>
        </p:spPr>
        <p:txBody>
          <a:bodyPr/>
          <a:lstStyle/>
          <a:p>
            <a:r>
              <a:rPr lang="en-US" dirty="0"/>
              <a:t>The relationship between the SAG models and John Boyd theory. This relations helps understands the ABM behavior.</a:t>
            </a:r>
            <a:endParaRPr lang="he-IL" dirty="0"/>
          </a:p>
        </p:txBody>
      </p:sp>
      <p:pic>
        <p:nvPicPr>
          <p:cNvPr id="6" name="תמונה 6">
            <a:extLst>
              <a:ext uri="{FF2B5EF4-FFF2-40B4-BE49-F238E27FC236}">
                <a16:creationId xmlns:a16="http://schemas.microsoft.com/office/drawing/2014/main" id="{B9B8A4D6-82EB-4BBA-9EC6-A68EDB4B0B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297" y="1761688"/>
            <a:ext cx="8875553" cy="305319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0ACF099-25EC-49B3-BD30-22B0595B89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4851" y="4873601"/>
            <a:ext cx="9144000" cy="145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421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AB512-282B-42B7-8600-982C429AC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War Gaming With Kings Game</a:t>
            </a:r>
            <a:endParaRPr lang="en-IL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F0D025-A5AB-4CBB-B5E4-A468B1EC8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E89F0-22D7-4206-89F0-FC8E85ED25D4}" type="datetime5">
              <a:rPr lang="en-US" smtClean="0"/>
              <a:t>14-Apr-19</a:t>
            </a:fld>
            <a:endParaRPr lang="he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8A7F02-E456-4B2A-8365-53AB6916CC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FC1A88-B3AF-4DA9-A46F-443B36AE052C}" type="slidenum">
              <a:rPr lang="he-IL" smtClean="0"/>
              <a:pPr/>
              <a:t>8</a:t>
            </a:fld>
            <a:endParaRPr lang="he-IL" dirty="0"/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27DD432A-CCA6-49FB-ABAE-570A67230F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6379173"/>
              </p:ext>
            </p:extLst>
          </p:nvPr>
        </p:nvGraphicFramePr>
        <p:xfrm>
          <a:off x="2197089" y="1132446"/>
          <a:ext cx="4248472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51E8DEFE-9B7B-4241-9694-855F25F47F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86382332"/>
              </p:ext>
            </p:extLst>
          </p:nvPr>
        </p:nvGraphicFramePr>
        <p:xfrm>
          <a:off x="6229537" y="1132446"/>
          <a:ext cx="4392488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2432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516B8-576E-4C39-985A-E1E19B414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Simulation Procedure</a:t>
            </a:r>
            <a:endParaRPr lang="he-IL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CA266C-CC28-41B5-BD1C-A2471D300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E89F0-22D7-4206-89F0-FC8E85ED25D4}" type="datetime5">
              <a:rPr lang="en-US" smtClean="0"/>
              <a:t>14-Apr-19</a:t>
            </a:fld>
            <a:endParaRPr lang="he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CF0142-C519-4201-835E-AFECD75FF2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FC1A88-B3AF-4DA9-A46F-443B36AE052C}" type="slidenum">
              <a:rPr lang="he-IL" smtClean="0"/>
              <a:pPr/>
              <a:t>9</a:t>
            </a:fld>
            <a:endParaRPr lang="he-IL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A08E4C3-D4FE-41FA-83C9-F0ABA70ED2C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76561" y="1084976"/>
            <a:ext cx="7864767" cy="4819650"/>
          </a:xfrm>
        </p:spPr>
        <p:txBody>
          <a:bodyPr/>
          <a:lstStyle/>
          <a:p>
            <a:r>
              <a:rPr lang="en-US" b="1" dirty="0"/>
              <a:t>Research Questions </a:t>
            </a:r>
            <a:r>
              <a:rPr lang="en-US" dirty="0"/>
              <a:t>– define the problem or dilemma.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Base Scenario </a:t>
            </a:r>
            <a:r>
              <a:rPr lang="en-US" dirty="0"/>
              <a:t>– a scenario that represent the currant situation with the appropriate assumptions and missing data or knowledge.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 </a:t>
            </a:r>
            <a:r>
              <a:rPr lang="en-US" b="1" dirty="0"/>
              <a:t>Variation Scenario </a:t>
            </a:r>
            <a:r>
              <a:rPr lang="en-US" dirty="0"/>
              <a:t>– a set of scenarios which contains modifications adjusted according to the research questions.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Oriented Analysis </a:t>
            </a:r>
            <a:r>
              <a:rPr lang="en-US" dirty="0"/>
              <a:t>– according to the research questions and scenario assumptions.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61248DE-E937-45A1-B4B2-FFD5B61A71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8556" y="1192791"/>
            <a:ext cx="2857899" cy="4963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96207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1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התאמה אישית 15">
      <a:majorFont>
        <a:latin typeface="Calibri Light"/>
        <a:ea typeface=""/>
        <a:cs typeface="Arial"/>
      </a:majorFont>
      <a:minorFont>
        <a:latin typeface="Calibri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504</Words>
  <Application>Microsoft Office PowerPoint</Application>
  <PresentationFormat>מסך רחב</PresentationFormat>
  <Paragraphs>70</Paragraphs>
  <Slides>9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Tahoma</vt:lpstr>
      <vt:lpstr>1_ערכת נושא Office</vt:lpstr>
      <vt:lpstr>מצגת של PowerPoint‏</vt:lpstr>
      <vt:lpstr>Syntactic Arena Generator – SAG</vt:lpstr>
      <vt:lpstr>General Capabilities</vt:lpstr>
      <vt:lpstr>SAG Framework - MDP Model</vt:lpstr>
      <vt:lpstr>SAG State Model - ABM</vt:lpstr>
      <vt:lpstr>SAG Heuristics Solving</vt:lpstr>
      <vt:lpstr>SAG Model and military decision making – OODA loop</vt:lpstr>
      <vt:lpstr>War Gaming With Kings Game</vt:lpstr>
      <vt:lpstr>Research Simulation Procedure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Nisim Titan</dc:creator>
  <cp:lastModifiedBy>U42793</cp:lastModifiedBy>
  <cp:revision>46</cp:revision>
  <dcterms:created xsi:type="dcterms:W3CDTF">2016-12-08T13:11:14Z</dcterms:created>
  <dcterms:modified xsi:type="dcterms:W3CDTF">2019-04-14T06:45:55Z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414B071C-C322-479C-8355-D8E80920AD01</vt:lpwstr>
  </property>
  <property fmtid="{D5CDD505-2E9C-101B-9397-08002B2CF9AE}" pid="3" name="ArticulatePath">
    <vt:lpwstr>תבנית באנגלית</vt:lpwstr>
  </property>
</Properties>
</file>