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63" r:id="rId3"/>
    <p:sldMasterId id="2147483674" r:id="rId4"/>
    <p:sldMasterId id="2147483677" r:id="rId5"/>
    <p:sldMasterId id="2147483692" r:id="rId6"/>
    <p:sldMasterId id="2147483789" r:id="rId7"/>
    <p:sldMasterId id="2147483801" r:id="rId8"/>
  </p:sldMasterIdLst>
  <p:notesMasterIdLst>
    <p:notesMasterId r:id="rId57"/>
  </p:notesMasterIdLst>
  <p:sldIdLst>
    <p:sldId id="257" r:id="rId9"/>
    <p:sldId id="338" r:id="rId10"/>
    <p:sldId id="258" r:id="rId11"/>
    <p:sldId id="343" r:id="rId12"/>
    <p:sldId id="345" r:id="rId13"/>
    <p:sldId id="346" r:id="rId14"/>
    <p:sldId id="341" r:id="rId15"/>
    <p:sldId id="263" r:id="rId16"/>
    <p:sldId id="265" r:id="rId17"/>
    <p:sldId id="266" r:id="rId18"/>
    <p:sldId id="267" r:id="rId19"/>
    <p:sldId id="268" r:id="rId20"/>
    <p:sldId id="271" r:id="rId21"/>
    <p:sldId id="272" r:id="rId22"/>
    <p:sldId id="273" r:id="rId23"/>
    <p:sldId id="274" r:id="rId24"/>
    <p:sldId id="336" r:id="rId25"/>
    <p:sldId id="275" r:id="rId26"/>
    <p:sldId id="276" r:id="rId27"/>
    <p:sldId id="277" r:id="rId28"/>
    <p:sldId id="278" r:id="rId29"/>
    <p:sldId id="348" r:id="rId30"/>
    <p:sldId id="347" r:id="rId31"/>
    <p:sldId id="279" r:id="rId32"/>
    <p:sldId id="280" r:id="rId33"/>
    <p:sldId id="308" r:id="rId34"/>
    <p:sldId id="282" r:id="rId35"/>
    <p:sldId id="283" r:id="rId36"/>
    <p:sldId id="309"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37" r:id="rId54"/>
    <p:sldId id="304" r:id="rId55"/>
    <p:sldId id="305" r:id="rId56"/>
  </p:sldIdLst>
  <p:sldSz cx="9144000" cy="6858000" type="screen4x3"/>
  <p:notesSz cx="7010400" cy="9296400"/>
  <p:embeddedFontLst>
    <p:embeddedFont>
      <p:font typeface="Calibri" pitchFamily="34" charset="0"/>
      <p:regular r:id="rId58"/>
      <p:bold r:id="rId59"/>
      <p:italic r:id="rId60"/>
      <p:boldItalic r:id="rId61"/>
    </p:embeddedFont>
    <p:embeddedFont>
      <p:font typeface="Arial Black" pitchFamily="34" charset="0"/>
      <p:bold r:id="rId62"/>
    </p:embeddedFont>
    <p:embeddedFont>
      <p:font typeface="Arimo" charset="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xmlns:mv="urn:schemas-microsoft-com:mac:vml" xmlns:mc="http://schemas.openxmlformats.org/markup-compatibility/2006">
          <a:srgbClr val="FF0000"/>
        </p14:laserClr>
      </p:ext>
      <p:ext uri="{2FDB2607-1784-4EEB-B798-7EB5836EED8A}">
        <p14:showMediaCtrls xmlns="" xmlns:p14="http://schemas.microsoft.com/office/powerpoint/2010/main" xmlns:mv="urn:schemas-microsoft-com:mac:vml" xmlns:mc="http://schemas.openxmlformats.org/markup-compatibility/2006" val="1"/>
      </p:ext>
    </p:extLst>
  </p:showPr>
  <p:clrMru>
    <a:srgbClr val="008000"/>
    <a:srgbClr val="0000FF"/>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94660"/>
  </p:normalViewPr>
  <p:slideViewPr>
    <p:cSldViewPr snapToGrid="0">
      <p:cViewPr>
        <p:scale>
          <a:sx n="70" d="100"/>
          <a:sy n="70" d="100"/>
        </p:scale>
        <p:origin x="-786"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0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B5F08-B8F6-4336-AE78-CB42440B141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IN"/>
        </a:p>
      </dgm:t>
    </dgm:pt>
    <dgm:pt modelId="{8CD9BC5B-8074-4C30-94BA-90FD660C2F9E}">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Economic Security</a:t>
          </a:r>
          <a:endParaRPr lang="en-IN" sz="1600" b="1" dirty="0"/>
        </a:p>
      </dgm:t>
    </dgm:pt>
    <dgm:pt modelId="{3383415C-318D-4D64-AC22-CD3B68F71DBF}" type="parTrans" cxnId="{D7D3FEE2-A210-45FB-9A40-1755D94F1712}">
      <dgm:prSet/>
      <dgm:spPr/>
      <dgm:t>
        <a:bodyPr/>
        <a:lstStyle/>
        <a:p>
          <a:endParaRPr lang="en-IN"/>
        </a:p>
      </dgm:t>
    </dgm:pt>
    <dgm:pt modelId="{7F3ECB87-C028-492D-A0E0-3942D96D3DB6}" type="sibTrans" cxnId="{D7D3FEE2-A210-45FB-9A40-1755D94F1712}">
      <dgm:prSet/>
      <dgm:spPr/>
      <dgm:t>
        <a:bodyPr/>
        <a:lstStyle/>
        <a:p>
          <a:endParaRPr lang="en-IN"/>
        </a:p>
      </dgm:t>
    </dgm:pt>
    <dgm:pt modelId="{FAE21D6C-E9D6-425B-8F72-ACA15B44D9F5}">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Military Security</a:t>
          </a:r>
          <a:endParaRPr lang="en-IN" sz="1600" b="1" dirty="0"/>
        </a:p>
      </dgm:t>
    </dgm:pt>
    <dgm:pt modelId="{A123D8A2-DFE3-4FE8-9ADD-D3B818203D72}" type="parTrans" cxnId="{4DBB7ABB-4ED5-49C3-AAC7-DC9D06450235}">
      <dgm:prSet/>
      <dgm:spPr/>
      <dgm:t>
        <a:bodyPr/>
        <a:lstStyle/>
        <a:p>
          <a:endParaRPr lang="en-IN"/>
        </a:p>
      </dgm:t>
    </dgm:pt>
    <dgm:pt modelId="{77A94885-01F5-45AF-AFE6-6924B096E2A5}" type="sibTrans" cxnId="{4DBB7ABB-4ED5-49C3-AAC7-DC9D06450235}">
      <dgm:prSet/>
      <dgm:spPr/>
      <dgm:t>
        <a:bodyPr/>
        <a:lstStyle/>
        <a:p>
          <a:endParaRPr lang="en-IN"/>
        </a:p>
      </dgm:t>
    </dgm:pt>
    <dgm:pt modelId="{0EC614C6-2CBD-4135-B9CD-DC05A2A574A4}">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Food Security</a:t>
          </a:r>
          <a:endParaRPr lang="en-IN" sz="1600" b="1" dirty="0"/>
        </a:p>
      </dgm:t>
    </dgm:pt>
    <dgm:pt modelId="{E286C1F5-08BE-46E4-A048-263BA47275CF}" type="parTrans" cxnId="{B4003FB3-6E40-45D8-8117-50E5263B7188}">
      <dgm:prSet/>
      <dgm:spPr/>
      <dgm:t>
        <a:bodyPr/>
        <a:lstStyle/>
        <a:p>
          <a:endParaRPr lang="en-IN"/>
        </a:p>
      </dgm:t>
    </dgm:pt>
    <dgm:pt modelId="{336627A0-4997-401B-876E-9DEBA977874F}" type="sibTrans" cxnId="{B4003FB3-6E40-45D8-8117-50E5263B7188}">
      <dgm:prSet/>
      <dgm:spPr/>
      <dgm:t>
        <a:bodyPr/>
        <a:lstStyle/>
        <a:p>
          <a:endParaRPr lang="en-IN"/>
        </a:p>
      </dgm:t>
    </dgm:pt>
    <dgm:pt modelId="{66914A09-2C52-4809-86DD-39EF2CA5FA42}">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Environmental Security</a:t>
          </a:r>
          <a:endParaRPr lang="en-IN" sz="1600" b="1" dirty="0"/>
        </a:p>
      </dgm:t>
    </dgm:pt>
    <dgm:pt modelId="{52D0FFFE-1276-4850-A686-967EB270E17A}" type="parTrans" cxnId="{D2E9F296-5DB8-4816-8BFD-BD19E35C6764}">
      <dgm:prSet/>
      <dgm:spPr/>
      <dgm:t>
        <a:bodyPr/>
        <a:lstStyle/>
        <a:p>
          <a:endParaRPr lang="en-IN"/>
        </a:p>
      </dgm:t>
    </dgm:pt>
    <dgm:pt modelId="{301629D9-28D7-473C-BFCF-2F77A5386E21}" type="sibTrans" cxnId="{D2E9F296-5DB8-4816-8BFD-BD19E35C6764}">
      <dgm:prSet/>
      <dgm:spPr/>
      <dgm:t>
        <a:bodyPr/>
        <a:lstStyle/>
        <a:p>
          <a:endParaRPr lang="en-IN"/>
        </a:p>
      </dgm:t>
    </dgm:pt>
    <dgm:pt modelId="{0A8BC75F-D19C-4DC6-9396-17DFE9A3DB42}">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Personal Security</a:t>
          </a:r>
          <a:endParaRPr lang="en-IN" sz="1600" b="1" dirty="0"/>
        </a:p>
      </dgm:t>
    </dgm:pt>
    <dgm:pt modelId="{E648C778-B843-4823-8939-C4A34FABB119}" type="parTrans" cxnId="{2BABF593-3AA9-4DBA-BC53-EC5F73C8FA6A}">
      <dgm:prSet/>
      <dgm:spPr/>
      <dgm:t>
        <a:bodyPr/>
        <a:lstStyle/>
        <a:p>
          <a:endParaRPr lang="en-IN"/>
        </a:p>
      </dgm:t>
    </dgm:pt>
    <dgm:pt modelId="{B4D6C85F-A843-4124-82BE-721E30919CF2}" type="sibTrans" cxnId="{2BABF593-3AA9-4DBA-BC53-EC5F73C8FA6A}">
      <dgm:prSet/>
      <dgm:spPr/>
      <dgm:t>
        <a:bodyPr/>
        <a:lstStyle/>
        <a:p>
          <a:endParaRPr lang="en-IN"/>
        </a:p>
      </dgm:t>
    </dgm:pt>
    <dgm:pt modelId="{835154E8-B3E8-4DA9-9B5E-E9A7759ACD00}">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Health Security</a:t>
          </a:r>
          <a:endParaRPr lang="en-IN" sz="1600" b="1" dirty="0"/>
        </a:p>
      </dgm:t>
    </dgm:pt>
    <dgm:pt modelId="{3F9EBB0F-CD6E-4527-A030-01F03A2C748A}" type="parTrans" cxnId="{9337CD19-74AD-4412-99F6-6332F865378A}">
      <dgm:prSet/>
      <dgm:spPr/>
      <dgm:t>
        <a:bodyPr/>
        <a:lstStyle/>
        <a:p>
          <a:endParaRPr lang="en-IN"/>
        </a:p>
      </dgm:t>
    </dgm:pt>
    <dgm:pt modelId="{131DC242-D85D-40D5-A9BA-002048860363}" type="sibTrans" cxnId="{9337CD19-74AD-4412-99F6-6332F865378A}">
      <dgm:prSet/>
      <dgm:spPr/>
      <dgm:t>
        <a:bodyPr/>
        <a:lstStyle/>
        <a:p>
          <a:endParaRPr lang="en-IN"/>
        </a:p>
      </dgm:t>
    </dgm:pt>
    <dgm:pt modelId="{B8453611-79F6-4D11-A335-741088383282}">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Energy Security</a:t>
          </a:r>
          <a:endParaRPr lang="en-IN" sz="1600" b="1" dirty="0"/>
        </a:p>
      </dgm:t>
    </dgm:pt>
    <dgm:pt modelId="{D4FB9D0D-7C56-4636-B23F-4C8B02CC2095}" type="parTrans" cxnId="{194C7556-D1E3-4CD9-B084-4F7349AE7A9D}">
      <dgm:prSet/>
      <dgm:spPr/>
      <dgm:t>
        <a:bodyPr/>
        <a:lstStyle/>
        <a:p>
          <a:endParaRPr lang="en-IN"/>
        </a:p>
      </dgm:t>
    </dgm:pt>
    <dgm:pt modelId="{E9E1DE66-2331-4982-8FB0-5861FFC20ADB}" type="sibTrans" cxnId="{194C7556-D1E3-4CD9-B084-4F7349AE7A9D}">
      <dgm:prSet/>
      <dgm:spPr/>
      <dgm:t>
        <a:bodyPr/>
        <a:lstStyle/>
        <a:p>
          <a:endParaRPr lang="en-IN"/>
        </a:p>
      </dgm:t>
    </dgm:pt>
    <dgm:pt modelId="{A4D0D23A-6625-4DAE-B1CC-E7A078D4B403}">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Political Security</a:t>
          </a:r>
          <a:endParaRPr lang="en-IN" sz="1600" b="1" dirty="0"/>
        </a:p>
      </dgm:t>
    </dgm:pt>
    <dgm:pt modelId="{56AF9CAC-2FDD-4C2C-A29E-84CA22E3AC3D}" type="parTrans" cxnId="{755C95DB-1562-4A8F-8522-59384C29EED6}">
      <dgm:prSet/>
      <dgm:spPr/>
      <dgm:t>
        <a:bodyPr/>
        <a:lstStyle/>
        <a:p>
          <a:endParaRPr lang="en-IN"/>
        </a:p>
      </dgm:t>
    </dgm:pt>
    <dgm:pt modelId="{5A4D89EB-F95F-4F15-A559-145EC756FF4C}" type="sibTrans" cxnId="{755C95DB-1562-4A8F-8522-59384C29EED6}">
      <dgm:prSet/>
      <dgm:spPr/>
      <dgm:t>
        <a:bodyPr/>
        <a:lstStyle/>
        <a:p>
          <a:endParaRPr lang="en-IN"/>
        </a:p>
      </dgm:t>
    </dgm:pt>
    <dgm:pt modelId="{3BA81812-9A32-49A9-8ECF-6F4DF8330E2A}">
      <dgm:prSet phldrT="[Text]" custT="1"/>
      <dgm: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IN" sz="1600" b="1" dirty="0" smtClean="0"/>
            <a:t>Community Security</a:t>
          </a:r>
          <a:endParaRPr lang="en-IN" sz="1600" b="1" dirty="0"/>
        </a:p>
      </dgm:t>
    </dgm:pt>
    <dgm:pt modelId="{37C0155C-1E4D-4990-9513-3673FB8AFA3A}" type="parTrans" cxnId="{E968A132-745F-4559-B392-50249E6F8BBA}">
      <dgm:prSet/>
      <dgm:spPr/>
      <dgm:t>
        <a:bodyPr/>
        <a:lstStyle/>
        <a:p>
          <a:endParaRPr lang="en-IN"/>
        </a:p>
      </dgm:t>
    </dgm:pt>
    <dgm:pt modelId="{510D827D-A224-4C62-A536-DF95B534581B}" type="sibTrans" cxnId="{E968A132-745F-4559-B392-50249E6F8BBA}">
      <dgm:prSet/>
      <dgm:spPr/>
      <dgm:t>
        <a:bodyPr/>
        <a:lstStyle/>
        <a:p>
          <a:endParaRPr lang="en-IN"/>
        </a:p>
      </dgm:t>
    </dgm:pt>
    <dgm:pt modelId="{A377BAAB-3290-4B7B-9543-C3CE6944E34E}" type="pres">
      <dgm:prSet presAssocID="{584B5F08-B8F6-4336-AE78-CB42440B141B}" presName="cycle" presStyleCnt="0">
        <dgm:presLayoutVars>
          <dgm:dir/>
          <dgm:resizeHandles val="exact"/>
        </dgm:presLayoutVars>
      </dgm:prSet>
      <dgm:spPr/>
      <dgm:t>
        <a:bodyPr/>
        <a:lstStyle/>
        <a:p>
          <a:endParaRPr lang="en-US"/>
        </a:p>
      </dgm:t>
    </dgm:pt>
    <dgm:pt modelId="{3F5E7152-AB53-465D-BA7B-6978FF73DD3A}" type="pres">
      <dgm:prSet presAssocID="{8CD9BC5B-8074-4C30-94BA-90FD660C2F9E}" presName="node" presStyleLbl="node1" presStyleIdx="0" presStyleCnt="9" custScaleX="163296">
        <dgm:presLayoutVars>
          <dgm:bulletEnabled val="1"/>
        </dgm:presLayoutVars>
      </dgm:prSet>
      <dgm:spPr/>
      <dgm:t>
        <a:bodyPr/>
        <a:lstStyle/>
        <a:p>
          <a:endParaRPr lang="en-US"/>
        </a:p>
      </dgm:t>
    </dgm:pt>
    <dgm:pt modelId="{BF07B9B5-3FE9-442A-93DA-4413012960F7}" type="pres">
      <dgm:prSet presAssocID="{8CD9BC5B-8074-4C30-94BA-90FD660C2F9E}" presName="spNode" presStyleCnt="0"/>
      <dgm:spPr/>
    </dgm:pt>
    <dgm:pt modelId="{C5E4CEC1-4463-4F37-A866-E587D8F69606}" type="pres">
      <dgm:prSet presAssocID="{7F3ECB87-C028-492D-A0E0-3942D96D3DB6}" presName="sibTrans" presStyleLbl="sibTrans1D1" presStyleIdx="0" presStyleCnt="9"/>
      <dgm:spPr/>
      <dgm:t>
        <a:bodyPr/>
        <a:lstStyle/>
        <a:p>
          <a:endParaRPr lang="en-US"/>
        </a:p>
      </dgm:t>
    </dgm:pt>
    <dgm:pt modelId="{AFACD6D8-D08B-41E6-A194-03050695E071}" type="pres">
      <dgm:prSet presAssocID="{FAE21D6C-E9D6-425B-8F72-ACA15B44D9F5}" presName="node" presStyleLbl="node1" presStyleIdx="1" presStyleCnt="9" custScaleX="163296">
        <dgm:presLayoutVars>
          <dgm:bulletEnabled val="1"/>
        </dgm:presLayoutVars>
      </dgm:prSet>
      <dgm:spPr/>
      <dgm:t>
        <a:bodyPr/>
        <a:lstStyle/>
        <a:p>
          <a:endParaRPr lang="en-IN"/>
        </a:p>
      </dgm:t>
    </dgm:pt>
    <dgm:pt modelId="{DBD96738-6E24-4EDD-9687-50A7DD2C367F}" type="pres">
      <dgm:prSet presAssocID="{FAE21D6C-E9D6-425B-8F72-ACA15B44D9F5}" presName="spNode" presStyleCnt="0"/>
      <dgm:spPr/>
    </dgm:pt>
    <dgm:pt modelId="{DC377D0F-8E20-4FFD-848E-09AF472BB608}" type="pres">
      <dgm:prSet presAssocID="{77A94885-01F5-45AF-AFE6-6924B096E2A5}" presName="sibTrans" presStyleLbl="sibTrans1D1" presStyleIdx="1" presStyleCnt="9"/>
      <dgm:spPr/>
      <dgm:t>
        <a:bodyPr/>
        <a:lstStyle/>
        <a:p>
          <a:endParaRPr lang="en-US"/>
        </a:p>
      </dgm:t>
    </dgm:pt>
    <dgm:pt modelId="{0A94DBF5-F9F4-4C76-B2CB-475F96D968A6}" type="pres">
      <dgm:prSet presAssocID="{3BA81812-9A32-49A9-8ECF-6F4DF8330E2A}" presName="node" presStyleLbl="node1" presStyleIdx="2" presStyleCnt="9" custScaleX="163296">
        <dgm:presLayoutVars>
          <dgm:bulletEnabled val="1"/>
        </dgm:presLayoutVars>
      </dgm:prSet>
      <dgm:spPr/>
      <dgm:t>
        <a:bodyPr/>
        <a:lstStyle/>
        <a:p>
          <a:endParaRPr lang="en-US"/>
        </a:p>
      </dgm:t>
    </dgm:pt>
    <dgm:pt modelId="{C07BD1FD-8173-4AB1-9369-4BBA0B799C68}" type="pres">
      <dgm:prSet presAssocID="{3BA81812-9A32-49A9-8ECF-6F4DF8330E2A}" presName="spNode" presStyleCnt="0"/>
      <dgm:spPr/>
    </dgm:pt>
    <dgm:pt modelId="{BA393C8F-4933-4011-AC0E-CBD3B77EF55B}" type="pres">
      <dgm:prSet presAssocID="{510D827D-A224-4C62-A536-DF95B534581B}" presName="sibTrans" presStyleLbl="sibTrans1D1" presStyleIdx="2" presStyleCnt="9"/>
      <dgm:spPr/>
      <dgm:t>
        <a:bodyPr/>
        <a:lstStyle/>
        <a:p>
          <a:endParaRPr lang="en-US"/>
        </a:p>
      </dgm:t>
    </dgm:pt>
    <dgm:pt modelId="{062FB42C-8683-4089-AB84-71BF52F59BAE}" type="pres">
      <dgm:prSet presAssocID="{0EC614C6-2CBD-4135-B9CD-DC05A2A574A4}" presName="node" presStyleLbl="node1" presStyleIdx="3" presStyleCnt="9" custScaleX="163296">
        <dgm:presLayoutVars>
          <dgm:bulletEnabled val="1"/>
        </dgm:presLayoutVars>
      </dgm:prSet>
      <dgm:spPr/>
      <dgm:t>
        <a:bodyPr/>
        <a:lstStyle/>
        <a:p>
          <a:endParaRPr lang="en-IN"/>
        </a:p>
      </dgm:t>
    </dgm:pt>
    <dgm:pt modelId="{A165A515-D85E-48BB-BB92-4A428615C74A}" type="pres">
      <dgm:prSet presAssocID="{0EC614C6-2CBD-4135-B9CD-DC05A2A574A4}" presName="spNode" presStyleCnt="0"/>
      <dgm:spPr/>
    </dgm:pt>
    <dgm:pt modelId="{36D1019C-2C05-419F-82D7-7382AEA04D01}" type="pres">
      <dgm:prSet presAssocID="{336627A0-4997-401B-876E-9DEBA977874F}" presName="sibTrans" presStyleLbl="sibTrans1D1" presStyleIdx="3" presStyleCnt="9"/>
      <dgm:spPr/>
      <dgm:t>
        <a:bodyPr/>
        <a:lstStyle/>
        <a:p>
          <a:endParaRPr lang="en-US"/>
        </a:p>
      </dgm:t>
    </dgm:pt>
    <dgm:pt modelId="{2221F825-4150-4712-95C6-2E6982567749}" type="pres">
      <dgm:prSet presAssocID="{66914A09-2C52-4809-86DD-39EF2CA5FA42}" presName="node" presStyleLbl="node1" presStyleIdx="4" presStyleCnt="9" custScaleX="163296">
        <dgm:presLayoutVars>
          <dgm:bulletEnabled val="1"/>
        </dgm:presLayoutVars>
      </dgm:prSet>
      <dgm:spPr/>
      <dgm:t>
        <a:bodyPr/>
        <a:lstStyle/>
        <a:p>
          <a:endParaRPr lang="en-US"/>
        </a:p>
      </dgm:t>
    </dgm:pt>
    <dgm:pt modelId="{C423592F-3FE6-45A4-AFBE-DC1E8B8BB9E2}" type="pres">
      <dgm:prSet presAssocID="{66914A09-2C52-4809-86DD-39EF2CA5FA42}" presName="spNode" presStyleCnt="0"/>
      <dgm:spPr/>
    </dgm:pt>
    <dgm:pt modelId="{FA4CCF1A-B590-49F5-AB57-12AF1226C55B}" type="pres">
      <dgm:prSet presAssocID="{301629D9-28D7-473C-BFCF-2F77A5386E21}" presName="sibTrans" presStyleLbl="sibTrans1D1" presStyleIdx="4" presStyleCnt="9"/>
      <dgm:spPr/>
      <dgm:t>
        <a:bodyPr/>
        <a:lstStyle/>
        <a:p>
          <a:endParaRPr lang="en-US"/>
        </a:p>
      </dgm:t>
    </dgm:pt>
    <dgm:pt modelId="{ADF05E6E-69B5-4B60-AA76-99EDF3138E11}" type="pres">
      <dgm:prSet presAssocID="{0A8BC75F-D19C-4DC6-9396-17DFE9A3DB42}" presName="node" presStyleLbl="node1" presStyleIdx="5" presStyleCnt="9" custScaleX="163296">
        <dgm:presLayoutVars>
          <dgm:bulletEnabled val="1"/>
        </dgm:presLayoutVars>
      </dgm:prSet>
      <dgm:spPr/>
      <dgm:t>
        <a:bodyPr/>
        <a:lstStyle/>
        <a:p>
          <a:endParaRPr lang="en-US"/>
        </a:p>
      </dgm:t>
    </dgm:pt>
    <dgm:pt modelId="{4997EE21-0E43-4BEB-8AD0-F6D0EBD72123}" type="pres">
      <dgm:prSet presAssocID="{0A8BC75F-D19C-4DC6-9396-17DFE9A3DB42}" presName="spNode" presStyleCnt="0"/>
      <dgm:spPr/>
    </dgm:pt>
    <dgm:pt modelId="{F4A4856D-0D5A-4E86-8880-EB6D31D1AAB3}" type="pres">
      <dgm:prSet presAssocID="{B4D6C85F-A843-4124-82BE-721E30919CF2}" presName="sibTrans" presStyleLbl="sibTrans1D1" presStyleIdx="5" presStyleCnt="9"/>
      <dgm:spPr/>
      <dgm:t>
        <a:bodyPr/>
        <a:lstStyle/>
        <a:p>
          <a:endParaRPr lang="en-US"/>
        </a:p>
      </dgm:t>
    </dgm:pt>
    <dgm:pt modelId="{4F562D9A-363E-4530-9109-66EFE8BD9D2B}" type="pres">
      <dgm:prSet presAssocID="{835154E8-B3E8-4DA9-9B5E-E9A7759ACD00}" presName="node" presStyleLbl="node1" presStyleIdx="6" presStyleCnt="9" custScaleX="163296">
        <dgm:presLayoutVars>
          <dgm:bulletEnabled val="1"/>
        </dgm:presLayoutVars>
      </dgm:prSet>
      <dgm:spPr/>
      <dgm:t>
        <a:bodyPr/>
        <a:lstStyle/>
        <a:p>
          <a:endParaRPr lang="en-US"/>
        </a:p>
      </dgm:t>
    </dgm:pt>
    <dgm:pt modelId="{91D5630C-FB92-4B36-9FB0-9C355D4C0675}" type="pres">
      <dgm:prSet presAssocID="{835154E8-B3E8-4DA9-9B5E-E9A7759ACD00}" presName="spNode" presStyleCnt="0"/>
      <dgm:spPr/>
    </dgm:pt>
    <dgm:pt modelId="{3CA43580-CEEC-4511-B233-1DFDFE335EE1}" type="pres">
      <dgm:prSet presAssocID="{131DC242-D85D-40D5-A9BA-002048860363}" presName="sibTrans" presStyleLbl="sibTrans1D1" presStyleIdx="6" presStyleCnt="9"/>
      <dgm:spPr/>
      <dgm:t>
        <a:bodyPr/>
        <a:lstStyle/>
        <a:p>
          <a:endParaRPr lang="en-US"/>
        </a:p>
      </dgm:t>
    </dgm:pt>
    <dgm:pt modelId="{EAA0C7C2-F3C0-4409-B9AA-A9C99CC9BA8E}" type="pres">
      <dgm:prSet presAssocID="{B8453611-79F6-4D11-A335-741088383282}" presName="node" presStyleLbl="node1" presStyleIdx="7" presStyleCnt="9" custScaleX="163296">
        <dgm:presLayoutVars>
          <dgm:bulletEnabled val="1"/>
        </dgm:presLayoutVars>
      </dgm:prSet>
      <dgm:spPr/>
      <dgm:t>
        <a:bodyPr/>
        <a:lstStyle/>
        <a:p>
          <a:endParaRPr lang="en-IN"/>
        </a:p>
      </dgm:t>
    </dgm:pt>
    <dgm:pt modelId="{7FD721C6-0FC5-478F-A7E3-89AE223A8539}" type="pres">
      <dgm:prSet presAssocID="{B8453611-79F6-4D11-A335-741088383282}" presName="spNode" presStyleCnt="0"/>
      <dgm:spPr/>
    </dgm:pt>
    <dgm:pt modelId="{D8254340-144B-448E-80A1-04FF475E7FA3}" type="pres">
      <dgm:prSet presAssocID="{E9E1DE66-2331-4982-8FB0-5861FFC20ADB}" presName="sibTrans" presStyleLbl="sibTrans1D1" presStyleIdx="7" presStyleCnt="9"/>
      <dgm:spPr/>
      <dgm:t>
        <a:bodyPr/>
        <a:lstStyle/>
        <a:p>
          <a:endParaRPr lang="en-US"/>
        </a:p>
      </dgm:t>
    </dgm:pt>
    <dgm:pt modelId="{A9D61454-DFF9-4769-80B5-F0B18A52D822}" type="pres">
      <dgm:prSet presAssocID="{A4D0D23A-6625-4DAE-B1CC-E7A078D4B403}" presName="node" presStyleLbl="node1" presStyleIdx="8" presStyleCnt="9" custScaleX="163296">
        <dgm:presLayoutVars>
          <dgm:bulletEnabled val="1"/>
        </dgm:presLayoutVars>
      </dgm:prSet>
      <dgm:spPr/>
      <dgm:t>
        <a:bodyPr/>
        <a:lstStyle/>
        <a:p>
          <a:endParaRPr lang="en-US"/>
        </a:p>
      </dgm:t>
    </dgm:pt>
    <dgm:pt modelId="{8DB65296-5E7D-4D6D-9C0E-07A9A471933A}" type="pres">
      <dgm:prSet presAssocID="{A4D0D23A-6625-4DAE-B1CC-E7A078D4B403}" presName="spNode" presStyleCnt="0"/>
      <dgm:spPr/>
    </dgm:pt>
    <dgm:pt modelId="{4ED66B6D-20D5-46D4-8B29-771FD2EE03B1}" type="pres">
      <dgm:prSet presAssocID="{5A4D89EB-F95F-4F15-A559-145EC756FF4C}" presName="sibTrans" presStyleLbl="sibTrans1D1" presStyleIdx="8" presStyleCnt="9"/>
      <dgm:spPr/>
      <dgm:t>
        <a:bodyPr/>
        <a:lstStyle/>
        <a:p>
          <a:endParaRPr lang="en-US"/>
        </a:p>
      </dgm:t>
    </dgm:pt>
  </dgm:ptLst>
  <dgm:cxnLst>
    <dgm:cxn modelId="{9337CD19-74AD-4412-99F6-6332F865378A}" srcId="{584B5F08-B8F6-4336-AE78-CB42440B141B}" destId="{835154E8-B3E8-4DA9-9B5E-E9A7759ACD00}" srcOrd="6" destOrd="0" parTransId="{3F9EBB0F-CD6E-4527-A030-01F03A2C748A}" sibTransId="{131DC242-D85D-40D5-A9BA-002048860363}"/>
    <dgm:cxn modelId="{4DBB7ABB-4ED5-49C3-AAC7-DC9D06450235}" srcId="{584B5F08-B8F6-4336-AE78-CB42440B141B}" destId="{FAE21D6C-E9D6-425B-8F72-ACA15B44D9F5}" srcOrd="1" destOrd="0" parTransId="{A123D8A2-DFE3-4FE8-9ADD-D3B818203D72}" sibTransId="{77A94885-01F5-45AF-AFE6-6924B096E2A5}"/>
    <dgm:cxn modelId="{32DF5700-5060-4A8D-A033-898528FA26EB}" type="presOf" srcId="{B8453611-79F6-4D11-A335-741088383282}" destId="{EAA0C7C2-F3C0-4409-B9AA-A9C99CC9BA8E}" srcOrd="0" destOrd="0" presId="urn:microsoft.com/office/officeart/2005/8/layout/cycle6"/>
    <dgm:cxn modelId="{8085FCEF-CF0F-4244-8847-EBDFB9252EE8}" type="presOf" srcId="{336627A0-4997-401B-876E-9DEBA977874F}" destId="{36D1019C-2C05-419F-82D7-7382AEA04D01}" srcOrd="0" destOrd="0" presId="urn:microsoft.com/office/officeart/2005/8/layout/cycle6"/>
    <dgm:cxn modelId="{B4003FB3-6E40-45D8-8117-50E5263B7188}" srcId="{584B5F08-B8F6-4336-AE78-CB42440B141B}" destId="{0EC614C6-2CBD-4135-B9CD-DC05A2A574A4}" srcOrd="3" destOrd="0" parTransId="{E286C1F5-08BE-46E4-A048-263BA47275CF}" sibTransId="{336627A0-4997-401B-876E-9DEBA977874F}"/>
    <dgm:cxn modelId="{AF68A551-4352-4F20-8D51-C32917E48BE6}" type="presOf" srcId="{835154E8-B3E8-4DA9-9B5E-E9A7759ACD00}" destId="{4F562D9A-363E-4530-9109-66EFE8BD9D2B}" srcOrd="0" destOrd="0" presId="urn:microsoft.com/office/officeart/2005/8/layout/cycle6"/>
    <dgm:cxn modelId="{194C7556-D1E3-4CD9-B084-4F7349AE7A9D}" srcId="{584B5F08-B8F6-4336-AE78-CB42440B141B}" destId="{B8453611-79F6-4D11-A335-741088383282}" srcOrd="7" destOrd="0" parTransId="{D4FB9D0D-7C56-4636-B23F-4C8B02CC2095}" sibTransId="{E9E1DE66-2331-4982-8FB0-5861FFC20ADB}"/>
    <dgm:cxn modelId="{0257537A-6B45-489B-B0CB-D842231E491D}" type="presOf" srcId="{8CD9BC5B-8074-4C30-94BA-90FD660C2F9E}" destId="{3F5E7152-AB53-465D-BA7B-6978FF73DD3A}" srcOrd="0" destOrd="0" presId="urn:microsoft.com/office/officeart/2005/8/layout/cycle6"/>
    <dgm:cxn modelId="{018C7BE0-080A-43DE-A9FF-1239B38FCDD0}" type="presOf" srcId="{FAE21D6C-E9D6-425B-8F72-ACA15B44D9F5}" destId="{AFACD6D8-D08B-41E6-A194-03050695E071}" srcOrd="0" destOrd="0" presId="urn:microsoft.com/office/officeart/2005/8/layout/cycle6"/>
    <dgm:cxn modelId="{79BE18C0-C225-43C3-9B5C-13732F003027}" type="presOf" srcId="{3BA81812-9A32-49A9-8ECF-6F4DF8330E2A}" destId="{0A94DBF5-F9F4-4C76-B2CB-475F96D968A6}" srcOrd="0" destOrd="0" presId="urn:microsoft.com/office/officeart/2005/8/layout/cycle6"/>
    <dgm:cxn modelId="{A39C78C3-6C84-4EE4-9D8D-F81723A4C6A2}" type="presOf" srcId="{0EC614C6-2CBD-4135-B9CD-DC05A2A574A4}" destId="{062FB42C-8683-4089-AB84-71BF52F59BAE}" srcOrd="0" destOrd="0" presId="urn:microsoft.com/office/officeart/2005/8/layout/cycle6"/>
    <dgm:cxn modelId="{1DEB11B8-EBE9-4D26-AEEB-4BD56759D0AC}" type="presOf" srcId="{7F3ECB87-C028-492D-A0E0-3942D96D3DB6}" destId="{C5E4CEC1-4463-4F37-A866-E587D8F69606}" srcOrd="0" destOrd="0" presId="urn:microsoft.com/office/officeart/2005/8/layout/cycle6"/>
    <dgm:cxn modelId="{F601A9C5-B80E-4CF0-BFE9-1181F1780CA7}" type="presOf" srcId="{5A4D89EB-F95F-4F15-A559-145EC756FF4C}" destId="{4ED66B6D-20D5-46D4-8B29-771FD2EE03B1}" srcOrd="0" destOrd="0" presId="urn:microsoft.com/office/officeart/2005/8/layout/cycle6"/>
    <dgm:cxn modelId="{755C95DB-1562-4A8F-8522-59384C29EED6}" srcId="{584B5F08-B8F6-4336-AE78-CB42440B141B}" destId="{A4D0D23A-6625-4DAE-B1CC-E7A078D4B403}" srcOrd="8" destOrd="0" parTransId="{56AF9CAC-2FDD-4C2C-A29E-84CA22E3AC3D}" sibTransId="{5A4D89EB-F95F-4F15-A559-145EC756FF4C}"/>
    <dgm:cxn modelId="{2BABF593-3AA9-4DBA-BC53-EC5F73C8FA6A}" srcId="{584B5F08-B8F6-4336-AE78-CB42440B141B}" destId="{0A8BC75F-D19C-4DC6-9396-17DFE9A3DB42}" srcOrd="5" destOrd="0" parTransId="{E648C778-B843-4823-8939-C4A34FABB119}" sibTransId="{B4D6C85F-A843-4124-82BE-721E30919CF2}"/>
    <dgm:cxn modelId="{9E2CDA1D-6C49-4505-9D26-C1BACA1ADC9C}" type="presOf" srcId="{A4D0D23A-6625-4DAE-B1CC-E7A078D4B403}" destId="{A9D61454-DFF9-4769-80B5-F0B18A52D822}" srcOrd="0" destOrd="0" presId="urn:microsoft.com/office/officeart/2005/8/layout/cycle6"/>
    <dgm:cxn modelId="{A0C4A407-4F21-4C1E-B167-919677F98330}" type="presOf" srcId="{66914A09-2C52-4809-86DD-39EF2CA5FA42}" destId="{2221F825-4150-4712-95C6-2E6982567749}" srcOrd="0" destOrd="0" presId="urn:microsoft.com/office/officeart/2005/8/layout/cycle6"/>
    <dgm:cxn modelId="{9141DD33-D521-457F-ABF8-0625D6F73D3B}" type="presOf" srcId="{510D827D-A224-4C62-A536-DF95B534581B}" destId="{BA393C8F-4933-4011-AC0E-CBD3B77EF55B}" srcOrd="0" destOrd="0" presId="urn:microsoft.com/office/officeart/2005/8/layout/cycle6"/>
    <dgm:cxn modelId="{F8023D80-6349-4A01-8B4C-84CCB09E0F9D}" type="presOf" srcId="{301629D9-28D7-473C-BFCF-2F77A5386E21}" destId="{FA4CCF1A-B590-49F5-AB57-12AF1226C55B}" srcOrd="0" destOrd="0" presId="urn:microsoft.com/office/officeart/2005/8/layout/cycle6"/>
    <dgm:cxn modelId="{A119A867-9D9A-4D44-96EC-B0D3F001A677}" type="presOf" srcId="{77A94885-01F5-45AF-AFE6-6924B096E2A5}" destId="{DC377D0F-8E20-4FFD-848E-09AF472BB608}" srcOrd="0" destOrd="0" presId="urn:microsoft.com/office/officeart/2005/8/layout/cycle6"/>
    <dgm:cxn modelId="{1AD6DE47-6A5E-421D-A6B9-EB298B51D23E}" type="presOf" srcId="{131DC242-D85D-40D5-A9BA-002048860363}" destId="{3CA43580-CEEC-4511-B233-1DFDFE335EE1}" srcOrd="0" destOrd="0" presId="urn:microsoft.com/office/officeart/2005/8/layout/cycle6"/>
    <dgm:cxn modelId="{E968A132-745F-4559-B392-50249E6F8BBA}" srcId="{584B5F08-B8F6-4336-AE78-CB42440B141B}" destId="{3BA81812-9A32-49A9-8ECF-6F4DF8330E2A}" srcOrd="2" destOrd="0" parTransId="{37C0155C-1E4D-4990-9513-3673FB8AFA3A}" sibTransId="{510D827D-A224-4C62-A536-DF95B534581B}"/>
    <dgm:cxn modelId="{C042940E-56E6-43BF-AA70-E1AD895BEE4A}" type="presOf" srcId="{0A8BC75F-D19C-4DC6-9396-17DFE9A3DB42}" destId="{ADF05E6E-69B5-4B60-AA76-99EDF3138E11}" srcOrd="0" destOrd="0" presId="urn:microsoft.com/office/officeart/2005/8/layout/cycle6"/>
    <dgm:cxn modelId="{58AFB742-6DD9-4882-84CD-83B01BDEB45F}" type="presOf" srcId="{584B5F08-B8F6-4336-AE78-CB42440B141B}" destId="{A377BAAB-3290-4B7B-9543-C3CE6944E34E}" srcOrd="0" destOrd="0" presId="urn:microsoft.com/office/officeart/2005/8/layout/cycle6"/>
    <dgm:cxn modelId="{D2E9F296-5DB8-4816-8BFD-BD19E35C6764}" srcId="{584B5F08-B8F6-4336-AE78-CB42440B141B}" destId="{66914A09-2C52-4809-86DD-39EF2CA5FA42}" srcOrd="4" destOrd="0" parTransId="{52D0FFFE-1276-4850-A686-967EB270E17A}" sibTransId="{301629D9-28D7-473C-BFCF-2F77A5386E21}"/>
    <dgm:cxn modelId="{A118D72D-4E8A-4DDD-BBA0-2CACCEF12B44}" type="presOf" srcId="{B4D6C85F-A843-4124-82BE-721E30919CF2}" destId="{F4A4856D-0D5A-4E86-8880-EB6D31D1AAB3}" srcOrd="0" destOrd="0" presId="urn:microsoft.com/office/officeart/2005/8/layout/cycle6"/>
    <dgm:cxn modelId="{9180CEC0-A9F2-43C1-A264-9A5E22D42BFB}" type="presOf" srcId="{E9E1DE66-2331-4982-8FB0-5861FFC20ADB}" destId="{D8254340-144B-448E-80A1-04FF475E7FA3}" srcOrd="0" destOrd="0" presId="urn:microsoft.com/office/officeart/2005/8/layout/cycle6"/>
    <dgm:cxn modelId="{D7D3FEE2-A210-45FB-9A40-1755D94F1712}" srcId="{584B5F08-B8F6-4336-AE78-CB42440B141B}" destId="{8CD9BC5B-8074-4C30-94BA-90FD660C2F9E}" srcOrd="0" destOrd="0" parTransId="{3383415C-318D-4D64-AC22-CD3B68F71DBF}" sibTransId="{7F3ECB87-C028-492D-A0E0-3942D96D3DB6}"/>
    <dgm:cxn modelId="{711F643C-1955-48C5-8D7A-B567DB2D04A6}" type="presParOf" srcId="{A377BAAB-3290-4B7B-9543-C3CE6944E34E}" destId="{3F5E7152-AB53-465D-BA7B-6978FF73DD3A}" srcOrd="0" destOrd="0" presId="urn:microsoft.com/office/officeart/2005/8/layout/cycle6"/>
    <dgm:cxn modelId="{14332838-EF14-4F16-A1F9-251B5CEF0524}" type="presParOf" srcId="{A377BAAB-3290-4B7B-9543-C3CE6944E34E}" destId="{BF07B9B5-3FE9-442A-93DA-4413012960F7}" srcOrd="1" destOrd="0" presId="urn:microsoft.com/office/officeart/2005/8/layout/cycle6"/>
    <dgm:cxn modelId="{0D7368AF-F17E-4CE7-B6BB-4D99D447F320}" type="presParOf" srcId="{A377BAAB-3290-4B7B-9543-C3CE6944E34E}" destId="{C5E4CEC1-4463-4F37-A866-E587D8F69606}" srcOrd="2" destOrd="0" presId="urn:microsoft.com/office/officeart/2005/8/layout/cycle6"/>
    <dgm:cxn modelId="{B359042F-42A1-4FEA-B51C-E6277C5776DF}" type="presParOf" srcId="{A377BAAB-3290-4B7B-9543-C3CE6944E34E}" destId="{AFACD6D8-D08B-41E6-A194-03050695E071}" srcOrd="3" destOrd="0" presId="urn:microsoft.com/office/officeart/2005/8/layout/cycle6"/>
    <dgm:cxn modelId="{7AAE3DA0-8743-4481-AD0A-BF249857C3A9}" type="presParOf" srcId="{A377BAAB-3290-4B7B-9543-C3CE6944E34E}" destId="{DBD96738-6E24-4EDD-9687-50A7DD2C367F}" srcOrd="4" destOrd="0" presId="urn:microsoft.com/office/officeart/2005/8/layout/cycle6"/>
    <dgm:cxn modelId="{C9580A7E-5F27-43C9-B1C9-9D83ADC393EB}" type="presParOf" srcId="{A377BAAB-3290-4B7B-9543-C3CE6944E34E}" destId="{DC377D0F-8E20-4FFD-848E-09AF472BB608}" srcOrd="5" destOrd="0" presId="urn:microsoft.com/office/officeart/2005/8/layout/cycle6"/>
    <dgm:cxn modelId="{C10071BC-8EF7-492E-8B10-B455B4E5D2C8}" type="presParOf" srcId="{A377BAAB-3290-4B7B-9543-C3CE6944E34E}" destId="{0A94DBF5-F9F4-4C76-B2CB-475F96D968A6}" srcOrd="6" destOrd="0" presId="urn:microsoft.com/office/officeart/2005/8/layout/cycle6"/>
    <dgm:cxn modelId="{EB36E962-22AC-429D-BF3F-C261CAB74A98}" type="presParOf" srcId="{A377BAAB-3290-4B7B-9543-C3CE6944E34E}" destId="{C07BD1FD-8173-4AB1-9369-4BBA0B799C68}" srcOrd="7" destOrd="0" presId="urn:microsoft.com/office/officeart/2005/8/layout/cycle6"/>
    <dgm:cxn modelId="{CBB7BDC0-11F5-4990-AE70-6BD0109969F6}" type="presParOf" srcId="{A377BAAB-3290-4B7B-9543-C3CE6944E34E}" destId="{BA393C8F-4933-4011-AC0E-CBD3B77EF55B}" srcOrd="8" destOrd="0" presId="urn:microsoft.com/office/officeart/2005/8/layout/cycle6"/>
    <dgm:cxn modelId="{95AF28BB-942D-466C-B5B9-2508AB4EF99F}" type="presParOf" srcId="{A377BAAB-3290-4B7B-9543-C3CE6944E34E}" destId="{062FB42C-8683-4089-AB84-71BF52F59BAE}" srcOrd="9" destOrd="0" presId="urn:microsoft.com/office/officeart/2005/8/layout/cycle6"/>
    <dgm:cxn modelId="{2FFCA78A-7610-45CF-B8DF-09A914F70176}" type="presParOf" srcId="{A377BAAB-3290-4B7B-9543-C3CE6944E34E}" destId="{A165A515-D85E-48BB-BB92-4A428615C74A}" srcOrd="10" destOrd="0" presId="urn:microsoft.com/office/officeart/2005/8/layout/cycle6"/>
    <dgm:cxn modelId="{E5EE33D3-2DF3-47BE-B468-D0EC27B7F49E}" type="presParOf" srcId="{A377BAAB-3290-4B7B-9543-C3CE6944E34E}" destId="{36D1019C-2C05-419F-82D7-7382AEA04D01}" srcOrd="11" destOrd="0" presId="urn:microsoft.com/office/officeart/2005/8/layout/cycle6"/>
    <dgm:cxn modelId="{9E70EEB5-4C2E-4127-82BA-9603030D86A4}" type="presParOf" srcId="{A377BAAB-3290-4B7B-9543-C3CE6944E34E}" destId="{2221F825-4150-4712-95C6-2E6982567749}" srcOrd="12" destOrd="0" presId="urn:microsoft.com/office/officeart/2005/8/layout/cycle6"/>
    <dgm:cxn modelId="{085E0907-A777-4E5A-AB98-6514C3155603}" type="presParOf" srcId="{A377BAAB-3290-4B7B-9543-C3CE6944E34E}" destId="{C423592F-3FE6-45A4-AFBE-DC1E8B8BB9E2}" srcOrd="13" destOrd="0" presId="urn:microsoft.com/office/officeart/2005/8/layout/cycle6"/>
    <dgm:cxn modelId="{C0DCD3B2-92E5-4AE2-8C01-B989ADDC1FCD}" type="presParOf" srcId="{A377BAAB-3290-4B7B-9543-C3CE6944E34E}" destId="{FA4CCF1A-B590-49F5-AB57-12AF1226C55B}" srcOrd="14" destOrd="0" presId="urn:microsoft.com/office/officeart/2005/8/layout/cycle6"/>
    <dgm:cxn modelId="{3EDB891A-F35D-481B-8671-FA081674446A}" type="presParOf" srcId="{A377BAAB-3290-4B7B-9543-C3CE6944E34E}" destId="{ADF05E6E-69B5-4B60-AA76-99EDF3138E11}" srcOrd="15" destOrd="0" presId="urn:microsoft.com/office/officeart/2005/8/layout/cycle6"/>
    <dgm:cxn modelId="{B91A5BFD-0FBA-4FFA-9347-4F1090FD184E}" type="presParOf" srcId="{A377BAAB-3290-4B7B-9543-C3CE6944E34E}" destId="{4997EE21-0E43-4BEB-8AD0-F6D0EBD72123}" srcOrd="16" destOrd="0" presId="urn:microsoft.com/office/officeart/2005/8/layout/cycle6"/>
    <dgm:cxn modelId="{F42E5FFC-BBCE-40F5-9A0B-FD2C312ACFC8}" type="presParOf" srcId="{A377BAAB-3290-4B7B-9543-C3CE6944E34E}" destId="{F4A4856D-0D5A-4E86-8880-EB6D31D1AAB3}" srcOrd="17" destOrd="0" presId="urn:microsoft.com/office/officeart/2005/8/layout/cycle6"/>
    <dgm:cxn modelId="{66C74309-ED6D-43FC-AB10-DD1569904E88}" type="presParOf" srcId="{A377BAAB-3290-4B7B-9543-C3CE6944E34E}" destId="{4F562D9A-363E-4530-9109-66EFE8BD9D2B}" srcOrd="18" destOrd="0" presId="urn:microsoft.com/office/officeart/2005/8/layout/cycle6"/>
    <dgm:cxn modelId="{CEF4070C-6851-4076-9391-450DC9C4C8A7}" type="presParOf" srcId="{A377BAAB-3290-4B7B-9543-C3CE6944E34E}" destId="{91D5630C-FB92-4B36-9FB0-9C355D4C0675}" srcOrd="19" destOrd="0" presId="urn:microsoft.com/office/officeart/2005/8/layout/cycle6"/>
    <dgm:cxn modelId="{8C97FA62-EAF4-4BDA-959C-5211DE3B55C8}" type="presParOf" srcId="{A377BAAB-3290-4B7B-9543-C3CE6944E34E}" destId="{3CA43580-CEEC-4511-B233-1DFDFE335EE1}" srcOrd="20" destOrd="0" presId="urn:microsoft.com/office/officeart/2005/8/layout/cycle6"/>
    <dgm:cxn modelId="{BFDF47BA-2341-4C7B-8294-8784D3A7A424}" type="presParOf" srcId="{A377BAAB-3290-4B7B-9543-C3CE6944E34E}" destId="{EAA0C7C2-F3C0-4409-B9AA-A9C99CC9BA8E}" srcOrd="21" destOrd="0" presId="urn:microsoft.com/office/officeart/2005/8/layout/cycle6"/>
    <dgm:cxn modelId="{3BF8FC3B-B6DB-40DA-B76C-6E0F821FB170}" type="presParOf" srcId="{A377BAAB-3290-4B7B-9543-C3CE6944E34E}" destId="{7FD721C6-0FC5-478F-A7E3-89AE223A8539}" srcOrd="22" destOrd="0" presId="urn:microsoft.com/office/officeart/2005/8/layout/cycle6"/>
    <dgm:cxn modelId="{D4972595-106D-4A5E-937C-503F2D0B1A41}" type="presParOf" srcId="{A377BAAB-3290-4B7B-9543-C3CE6944E34E}" destId="{D8254340-144B-448E-80A1-04FF475E7FA3}" srcOrd="23" destOrd="0" presId="urn:microsoft.com/office/officeart/2005/8/layout/cycle6"/>
    <dgm:cxn modelId="{FBFA397A-5969-4A1B-9DA4-E63A74E07CBF}" type="presParOf" srcId="{A377BAAB-3290-4B7B-9543-C3CE6944E34E}" destId="{A9D61454-DFF9-4769-80B5-F0B18A52D822}" srcOrd="24" destOrd="0" presId="urn:microsoft.com/office/officeart/2005/8/layout/cycle6"/>
    <dgm:cxn modelId="{A11A9E00-FC9D-4050-9F07-1A9C08CF51A4}" type="presParOf" srcId="{A377BAAB-3290-4B7B-9543-C3CE6944E34E}" destId="{8DB65296-5E7D-4D6D-9C0E-07A9A471933A}" srcOrd="25" destOrd="0" presId="urn:microsoft.com/office/officeart/2005/8/layout/cycle6"/>
    <dgm:cxn modelId="{2133E717-7493-4000-8417-BA12D3052B3E}" type="presParOf" srcId="{A377BAAB-3290-4B7B-9543-C3CE6944E34E}" destId="{4ED66B6D-20D5-46D4-8B29-771FD2EE03B1}" srcOrd="26" destOrd="0" presId="urn:microsoft.com/office/officeart/2005/8/layout/cycle6"/>
  </dgm:cxnLst>
  <dgm:bg>
    <a:noFill/>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E7152-AB53-465D-BA7B-6978FF73DD3A}">
      <dsp:nvSpPr>
        <dsp:cNvPr id="0" name=""/>
        <dsp:cNvSpPr/>
      </dsp:nvSpPr>
      <dsp:spPr>
        <a:xfrm>
          <a:off x="3389598" y="1491"/>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Economic Security</a:t>
          </a:r>
          <a:endParaRPr lang="en-IN" sz="1600" b="1" kern="1200" dirty="0"/>
        </a:p>
      </dsp:txBody>
      <dsp:txXfrm>
        <a:off x="3425737" y="37630"/>
        <a:ext cx="1787557" cy="668029"/>
      </dsp:txXfrm>
    </dsp:sp>
    <dsp:sp modelId="{C5E4CEC1-4463-4F37-A866-E587D8F69606}">
      <dsp:nvSpPr>
        <dsp:cNvPr id="0" name=""/>
        <dsp:cNvSpPr/>
      </dsp:nvSpPr>
      <dsp:spPr>
        <a:xfrm>
          <a:off x="1471884" y="371645"/>
          <a:ext cx="5695263" cy="5695263"/>
        </a:xfrm>
        <a:custGeom>
          <a:avLst/>
          <a:gdLst/>
          <a:ahLst/>
          <a:cxnLst/>
          <a:rect l="0" t="0" r="0" b="0"/>
          <a:pathLst>
            <a:path>
              <a:moveTo>
                <a:pt x="3780975" y="157301"/>
              </a:moveTo>
              <a:arcTo wR="2847631" hR="2847631" stAng="17347977" swAng="4291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ACD6D8-D08B-41E6-A194-03050695E071}">
      <dsp:nvSpPr>
        <dsp:cNvPr id="0" name=""/>
        <dsp:cNvSpPr/>
      </dsp:nvSpPr>
      <dsp:spPr>
        <a:xfrm>
          <a:off x="5220021" y="667711"/>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Military Security</a:t>
          </a:r>
          <a:endParaRPr lang="en-IN" sz="1600" b="1" kern="1200" dirty="0"/>
        </a:p>
      </dsp:txBody>
      <dsp:txXfrm>
        <a:off x="5256160" y="703850"/>
        <a:ext cx="1787557" cy="668029"/>
      </dsp:txXfrm>
    </dsp:sp>
    <dsp:sp modelId="{DC377D0F-8E20-4FFD-848E-09AF472BB608}">
      <dsp:nvSpPr>
        <dsp:cNvPr id="0" name=""/>
        <dsp:cNvSpPr/>
      </dsp:nvSpPr>
      <dsp:spPr>
        <a:xfrm>
          <a:off x="1471884" y="371645"/>
          <a:ext cx="5695263" cy="5695263"/>
        </a:xfrm>
        <a:custGeom>
          <a:avLst/>
          <a:gdLst/>
          <a:ahLst/>
          <a:cxnLst/>
          <a:rect l="0" t="0" r="0" b="0"/>
          <a:pathLst>
            <a:path>
              <a:moveTo>
                <a:pt x="5051823" y="1044704"/>
              </a:moveTo>
              <a:arcTo wR="2847631" hR="2847631" stAng="19243105" swAng="12833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94DBF5-F9F4-4C76-B2CB-475F96D968A6}">
      <dsp:nvSpPr>
        <dsp:cNvPr id="0" name=""/>
        <dsp:cNvSpPr/>
      </dsp:nvSpPr>
      <dsp:spPr>
        <a:xfrm>
          <a:off x="6193968" y="2354637"/>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Community Security</a:t>
          </a:r>
          <a:endParaRPr lang="en-IN" sz="1600" b="1" kern="1200" dirty="0"/>
        </a:p>
      </dsp:txBody>
      <dsp:txXfrm>
        <a:off x="6230107" y="2390776"/>
        <a:ext cx="1787557" cy="668029"/>
      </dsp:txXfrm>
    </dsp:sp>
    <dsp:sp modelId="{BA393C8F-4933-4011-AC0E-CBD3B77EF55B}">
      <dsp:nvSpPr>
        <dsp:cNvPr id="0" name=""/>
        <dsp:cNvSpPr/>
      </dsp:nvSpPr>
      <dsp:spPr>
        <a:xfrm>
          <a:off x="1471884" y="371645"/>
          <a:ext cx="5695263" cy="5695263"/>
        </a:xfrm>
        <a:custGeom>
          <a:avLst/>
          <a:gdLst/>
          <a:ahLst/>
          <a:cxnLst/>
          <a:rect l="0" t="0" r="0" b="0"/>
          <a:pathLst>
            <a:path>
              <a:moveTo>
                <a:pt x="5693044" y="2735236"/>
              </a:moveTo>
              <a:arcTo wR="2847631" hR="2847631" stAng="21464278" swAng="14242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62FB42C-8683-4089-AB84-71BF52F59BAE}">
      <dsp:nvSpPr>
        <dsp:cNvPr id="0" name=""/>
        <dsp:cNvSpPr/>
      </dsp:nvSpPr>
      <dsp:spPr>
        <a:xfrm>
          <a:off x="5855720" y="4272939"/>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Food Security</a:t>
          </a:r>
          <a:endParaRPr lang="en-IN" sz="1600" b="1" kern="1200" dirty="0"/>
        </a:p>
      </dsp:txBody>
      <dsp:txXfrm>
        <a:off x="5891859" y="4309078"/>
        <a:ext cx="1787557" cy="668029"/>
      </dsp:txXfrm>
    </dsp:sp>
    <dsp:sp modelId="{36D1019C-2C05-419F-82D7-7382AEA04D01}">
      <dsp:nvSpPr>
        <dsp:cNvPr id="0" name=""/>
        <dsp:cNvSpPr/>
      </dsp:nvSpPr>
      <dsp:spPr>
        <a:xfrm>
          <a:off x="1471884" y="371645"/>
          <a:ext cx="5695263" cy="5695263"/>
        </a:xfrm>
        <a:custGeom>
          <a:avLst/>
          <a:gdLst/>
          <a:ahLst/>
          <a:cxnLst/>
          <a:rect l="0" t="0" r="0" b="0"/>
          <a:pathLst>
            <a:path>
              <a:moveTo>
                <a:pt x="5054423" y="4647375"/>
              </a:moveTo>
              <a:arcTo wR="2847631" hR="2847631" stAng="2351933" swAng="8831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21F825-4150-4712-95C6-2E6982567749}">
      <dsp:nvSpPr>
        <dsp:cNvPr id="0" name=""/>
        <dsp:cNvSpPr/>
      </dsp:nvSpPr>
      <dsp:spPr>
        <a:xfrm>
          <a:off x="4363546" y="5525022"/>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Environmental Security</a:t>
          </a:r>
          <a:endParaRPr lang="en-IN" sz="1600" b="1" kern="1200" dirty="0"/>
        </a:p>
      </dsp:txBody>
      <dsp:txXfrm>
        <a:off x="4399685" y="5561161"/>
        <a:ext cx="1787557" cy="668029"/>
      </dsp:txXfrm>
    </dsp:sp>
    <dsp:sp modelId="{FA4CCF1A-B590-49F5-AB57-12AF1226C55B}">
      <dsp:nvSpPr>
        <dsp:cNvPr id="0" name=""/>
        <dsp:cNvSpPr/>
      </dsp:nvSpPr>
      <dsp:spPr>
        <a:xfrm>
          <a:off x="1471884" y="371645"/>
          <a:ext cx="5695263" cy="5695263"/>
        </a:xfrm>
        <a:custGeom>
          <a:avLst/>
          <a:gdLst/>
          <a:ahLst/>
          <a:cxnLst/>
          <a:rect l="0" t="0" r="0" b="0"/>
          <a:pathLst>
            <a:path>
              <a:moveTo>
                <a:pt x="2890781" y="5694936"/>
              </a:moveTo>
              <a:arcTo wR="2847631" hR="2847631" stAng="5347907" swAng="10418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F05E6E-69B5-4B60-AA76-99EDF3138E11}">
      <dsp:nvSpPr>
        <dsp:cNvPr id="0" name=""/>
        <dsp:cNvSpPr/>
      </dsp:nvSpPr>
      <dsp:spPr>
        <a:xfrm>
          <a:off x="2415651" y="5525022"/>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Personal Security</a:t>
          </a:r>
          <a:endParaRPr lang="en-IN" sz="1600" b="1" kern="1200" dirty="0"/>
        </a:p>
      </dsp:txBody>
      <dsp:txXfrm>
        <a:off x="2451790" y="5561161"/>
        <a:ext cx="1787557" cy="668029"/>
      </dsp:txXfrm>
    </dsp:sp>
    <dsp:sp modelId="{F4A4856D-0D5A-4E86-8880-EB6D31D1AAB3}">
      <dsp:nvSpPr>
        <dsp:cNvPr id="0" name=""/>
        <dsp:cNvSpPr/>
      </dsp:nvSpPr>
      <dsp:spPr>
        <a:xfrm>
          <a:off x="1471884" y="371645"/>
          <a:ext cx="5695263" cy="5695263"/>
        </a:xfrm>
        <a:custGeom>
          <a:avLst/>
          <a:gdLst/>
          <a:ahLst/>
          <a:cxnLst/>
          <a:rect l="0" t="0" r="0" b="0"/>
          <a:pathLst>
            <a:path>
              <a:moveTo>
                <a:pt x="1170519" y="5149000"/>
              </a:moveTo>
              <a:arcTo wR="2847631" hR="2847631" stAng="7564952" swAng="8831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F562D9A-363E-4530-9109-66EFE8BD9D2B}">
      <dsp:nvSpPr>
        <dsp:cNvPr id="0" name=""/>
        <dsp:cNvSpPr/>
      </dsp:nvSpPr>
      <dsp:spPr>
        <a:xfrm>
          <a:off x="923477" y="4272939"/>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Health Security</a:t>
          </a:r>
          <a:endParaRPr lang="en-IN" sz="1600" b="1" kern="1200" dirty="0"/>
        </a:p>
      </dsp:txBody>
      <dsp:txXfrm>
        <a:off x="959616" y="4309078"/>
        <a:ext cx="1787557" cy="668029"/>
      </dsp:txXfrm>
    </dsp:sp>
    <dsp:sp modelId="{3CA43580-CEEC-4511-B233-1DFDFE335EE1}">
      <dsp:nvSpPr>
        <dsp:cNvPr id="0" name=""/>
        <dsp:cNvSpPr/>
      </dsp:nvSpPr>
      <dsp:spPr>
        <a:xfrm>
          <a:off x="1471884" y="371645"/>
          <a:ext cx="5695263" cy="5695263"/>
        </a:xfrm>
        <a:custGeom>
          <a:avLst/>
          <a:gdLst/>
          <a:ahLst/>
          <a:cxnLst/>
          <a:rect l="0" t="0" r="0" b="0"/>
          <a:pathLst>
            <a:path>
              <a:moveTo>
                <a:pt x="197709" y="3890184"/>
              </a:moveTo>
              <a:arcTo wR="2847631" hR="2847631" stAng="9511437" swAng="14242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A0C7C2-F3C0-4409-B9AA-A9C99CC9BA8E}">
      <dsp:nvSpPr>
        <dsp:cNvPr id="0" name=""/>
        <dsp:cNvSpPr/>
      </dsp:nvSpPr>
      <dsp:spPr>
        <a:xfrm>
          <a:off x="585228" y="2354637"/>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Energy Security</a:t>
          </a:r>
          <a:endParaRPr lang="en-IN" sz="1600" b="1" kern="1200" dirty="0"/>
        </a:p>
      </dsp:txBody>
      <dsp:txXfrm>
        <a:off x="621367" y="2390776"/>
        <a:ext cx="1787557" cy="668029"/>
      </dsp:txXfrm>
    </dsp:sp>
    <dsp:sp modelId="{D8254340-144B-448E-80A1-04FF475E7FA3}">
      <dsp:nvSpPr>
        <dsp:cNvPr id="0" name=""/>
        <dsp:cNvSpPr/>
      </dsp:nvSpPr>
      <dsp:spPr>
        <a:xfrm>
          <a:off x="1471884" y="371645"/>
          <a:ext cx="5695263" cy="5695263"/>
        </a:xfrm>
        <a:custGeom>
          <a:avLst/>
          <a:gdLst/>
          <a:ahLst/>
          <a:cxnLst/>
          <a:rect l="0" t="0" r="0" b="0"/>
          <a:pathLst>
            <a:path>
              <a:moveTo>
                <a:pt x="137733" y="1972726"/>
              </a:moveTo>
              <a:arcTo wR="2847631" hR="2847631" stAng="11873577" swAng="12833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9D61454-DFF9-4769-80B5-F0B18A52D822}">
      <dsp:nvSpPr>
        <dsp:cNvPr id="0" name=""/>
        <dsp:cNvSpPr/>
      </dsp:nvSpPr>
      <dsp:spPr>
        <a:xfrm>
          <a:off x="1559176" y="667711"/>
          <a:ext cx="1859835" cy="740307"/>
        </a:xfrm>
        <a:prstGeom prst="roundRect">
          <a:avLst/>
        </a:prstGeom>
        <a:solidFill>
          <a:srgbClr val="0070C0"/>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IN" sz="1600" b="1" kern="1200" dirty="0" smtClean="0"/>
            <a:t>Political Security</a:t>
          </a:r>
          <a:endParaRPr lang="en-IN" sz="1600" b="1" kern="1200" dirty="0"/>
        </a:p>
      </dsp:txBody>
      <dsp:txXfrm>
        <a:off x="1595315" y="703850"/>
        <a:ext cx="1787557" cy="668029"/>
      </dsp:txXfrm>
    </dsp:sp>
    <dsp:sp modelId="{4ED66B6D-20D5-46D4-8B29-771FD2EE03B1}">
      <dsp:nvSpPr>
        <dsp:cNvPr id="0" name=""/>
        <dsp:cNvSpPr/>
      </dsp:nvSpPr>
      <dsp:spPr>
        <a:xfrm>
          <a:off x="1471884" y="371645"/>
          <a:ext cx="5695263" cy="5695263"/>
        </a:xfrm>
        <a:custGeom>
          <a:avLst/>
          <a:gdLst/>
          <a:ahLst/>
          <a:cxnLst/>
          <a:rect l="0" t="0" r="0" b="0"/>
          <a:pathLst>
            <a:path>
              <a:moveTo>
                <a:pt x="1586556" y="294457"/>
              </a:moveTo>
              <a:arcTo wR="2847631" hR="2847631" stAng="14622846" swAng="4291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34529320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Shape 794"/>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95" name="Shape 79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124541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86" name="Shape 8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219472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Shape 918"/>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19" name="Shape 9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32955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29" name="Shape 9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215538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Shape 939"/>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40" name="Shape 94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15</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2487661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Shape 969"/>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70" name="Shape 97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421519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21" name="Shape 82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408428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18</a:t>
            </a:fld>
            <a:endParaRPr sz="1200">
              <a:solidFill>
                <a:schemeClr val="dk1"/>
              </a:solidFill>
              <a:latin typeface="Arial"/>
              <a:ea typeface="Arial"/>
              <a:cs typeface="Arial"/>
              <a:sym typeface="Arial"/>
            </a:endParaRPr>
          </a:p>
        </p:txBody>
      </p:sp>
      <p:sp>
        <p:nvSpPr>
          <p:cNvPr id="981" name="Shape 98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82" name="Shape 9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509893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19</a:t>
            </a:fld>
            <a:endParaRPr sz="1200">
              <a:solidFill>
                <a:schemeClr val="dk1"/>
              </a:solidFill>
              <a:latin typeface="Calibri"/>
              <a:ea typeface="Calibri"/>
              <a:cs typeface="Calibri"/>
              <a:sym typeface="Calibri"/>
            </a:endParaRPr>
          </a:p>
        </p:txBody>
      </p:sp>
      <p:sp>
        <p:nvSpPr>
          <p:cNvPr id="991" name="Shape 991"/>
          <p:cNvSpPr>
            <a:spLocks noGrp="1" noRot="1" noChangeAspect="1"/>
          </p:cNvSpPr>
          <p:nvPr>
            <p:ph type="sldImg" idx="2"/>
          </p:nvPr>
        </p:nvSpPr>
        <p:spPr>
          <a:xfrm>
            <a:off x="1182688" y="696913"/>
            <a:ext cx="4649787" cy="348773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2" name="Shape 992"/>
          <p:cNvSpPr txBox="1">
            <a:spLocks noGrp="1"/>
          </p:cNvSpPr>
          <p:nvPr>
            <p:ph type="body" idx="1"/>
          </p:nvPr>
        </p:nvSpPr>
        <p:spPr>
          <a:xfrm>
            <a:off x="933098" y="4415793"/>
            <a:ext cx="5144206"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xmlns:mv="urn:schemas-microsoft-com:mac:vml" xmlns:mc="http://schemas.openxmlformats.org/markup-compatibility/2006" val="255844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20</a:t>
            </a:fld>
            <a:endParaRPr sz="1200">
              <a:solidFill>
                <a:schemeClr val="dk1"/>
              </a:solidFill>
              <a:latin typeface="Calibri"/>
              <a:ea typeface="Calibri"/>
              <a:cs typeface="Calibri"/>
              <a:sym typeface="Calibri"/>
            </a:endParaRPr>
          </a:p>
        </p:txBody>
      </p:sp>
      <p:sp>
        <p:nvSpPr>
          <p:cNvPr id="1003" name="Shape 1003"/>
          <p:cNvSpPr>
            <a:spLocks noGrp="1" noRot="1" noChangeAspect="1"/>
          </p:cNvSpPr>
          <p:nvPr>
            <p:ph type="sldImg" idx="2"/>
          </p:nvPr>
        </p:nvSpPr>
        <p:spPr>
          <a:xfrm>
            <a:off x="1182688" y="696913"/>
            <a:ext cx="4649787" cy="348773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04" name="Shape 1004"/>
          <p:cNvSpPr txBox="1">
            <a:spLocks noGrp="1"/>
          </p:cNvSpPr>
          <p:nvPr>
            <p:ph type="body" idx="1"/>
          </p:nvPr>
        </p:nvSpPr>
        <p:spPr>
          <a:xfrm>
            <a:off x="933098" y="4415793"/>
            <a:ext cx="5144206"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xmlns:mv="urn:schemas-microsoft-com:mac:vml" xmlns:mc="http://schemas.openxmlformats.org/markup-compatibility/2006" val="424955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21</a:t>
            </a:fld>
            <a:endParaRPr sz="1200">
              <a:solidFill>
                <a:schemeClr val="dk1"/>
              </a:solidFill>
              <a:latin typeface="Calibri"/>
              <a:ea typeface="Calibri"/>
              <a:cs typeface="Calibri"/>
              <a:sym typeface="Calibri"/>
            </a:endParaRPr>
          </a:p>
        </p:txBody>
      </p:sp>
      <p:sp>
        <p:nvSpPr>
          <p:cNvPr id="1015" name="Shape 1015"/>
          <p:cNvSpPr>
            <a:spLocks noGrp="1" noRot="1" noChangeAspect="1"/>
          </p:cNvSpPr>
          <p:nvPr>
            <p:ph type="sldImg" idx="2"/>
          </p:nvPr>
        </p:nvSpPr>
        <p:spPr>
          <a:xfrm>
            <a:off x="1182688" y="696913"/>
            <a:ext cx="4651375" cy="348773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6" name="Shape 1016"/>
          <p:cNvSpPr txBox="1">
            <a:spLocks noGrp="1"/>
          </p:cNvSpPr>
          <p:nvPr>
            <p:ph type="body" idx="1"/>
          </p:nvPr>
        </p:nvSpPr>
        <p:spPr>
          <a:xfrm>
            <a:off x="933512" y="4415603"/>
            <a:ext cx="5143383" cy="4183754"/>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49053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04" name="Shape 80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203060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0" name="Shape 1030"/>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031" name="Shape 103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24</a:t>
            </a:fld>
            <a:endParaRPr sz="1200">
              <a:solidFill>
                <a:schemeClr val="dk1"/>
              </a:solidFill>
              <a:latin typeface="Arial"/>
              <a:ea typeface="Arial"/>
              <a:cs typeface="Arial"/>
              <a:sym typeface="Arial"/>
            </a:endParaRPr>
          </a:p>
        </p:txBody>
      </p:sp>
    </p:spTree>
    <p:extLst>
      <p:ext uri="{BB962C8B-B14F-4D97-AF65-F5344CB8AC3E}">
        <p14:creationId xmlns="" xmlns:p14="http://schemas.microsoft.com/office/powerpoint/2010/main" xmlns:mv="urn:schemas-microsoft-com:mac:vml" xmlns:mc="http://schemas.openxmlformats.org/markup-compatibility/2006" val="366057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48" name="Shape 10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239720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Shape 1057"/>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8" name="Shape 10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1580259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27</a:t>
            </a:fld>
            <a:endParaRPr sz="1200">
              <a:solidFill>
                <a:schemeClr val="dk1"/>
              </a:solidFill>
              <a:latin typeface="Arial"/>
              <a:ea typeface="Arial"/>
              <a:cs typeface="Arial"/>
              <a:sym typeface="Arial"/>
            </a:endParaRPr>
          </a:p>
        </p:txBody>
      </p:sp>
      <p:sp>
        <p:nvSpPr>
          <p:cNvPr id="1063" name="Shape 106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064" name="Shape 106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838073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None/>
              </a:pPr>
              <a:t>28</a:t>
            </a:fld>
            <a:endParaRPr sz="1200">
              <a:solidFill>
                <a:schemeClr val="dk1"/>
              </a:solidFill>
              <a:latin typeface="Arial"/>
              <a:ea typeface="Arial"/>
              <a:cs typeface="Arial"/>
              <a:sym typeface="Arial"/>
            </a:endParaRPr>
          </a:p>
        </p:txBody>
      </p:sp>
      <p:sp>
        <p:nvSpPr>
          <p:cNvPr id="1092" name="Shape 109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093" name="Shape 10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853450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Shape 11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06" name="Shape 11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4079900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Shape 1146"/>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The principal function of a nation state is to</a:t>
            </a:r>
            <a:r>
              <a:rPr lang="en-US" sz="1600" b="1" i="0" u="none" strike="noStrike" cap="none">
                <a:solidFill>
                  <a:schemeClr val="dk1"/>
                </a:solidFill>
                <a:latin typeface="Arial"/>
                <a:ea typeface="Arial"/>
                <a:cs typeface="Arial"/>
                <a:sym typeface="Arial"/>
              </a:rPr>
              <a:t> protect its people, territory and institutions from external threats as well as internal dangers</a:t>
            </a:r>
            <a:r>
              <a:rPr lang="en-US" sz="1600" b="0" i="0" u="none" strike="noStrike" cap="none">
                <a:solidFill>
                  <a:schemeClr val="dk1"/>
                </a:solidFill>
                <a:latin typeface="Arial"/>
                <a:ea typeface="Arial"/>
                <a:cs typeface="Arial"/>
                <a:sym typeface="Arial"/>
              </a:rPr>
              <a:t>. ‘National security’ encapsulates this function.</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▲National security is critical for a nation as it provides the necessary freedom by removing fear and hindrances to the pursuit of life, happiness and prosperity for its citizens. This provision of national security is </a:t>
            </a:r>
            <a:r>
              <a:rPr lang="en-US" sz="1600" b="1" i="0" u="none" strike="noStrike" cap="none">
                <a:solidFill>
                  <a:schemeClr val="dk1"/>
                </a:solidFill>
                <a:latin typeface="Arial"/>
                <a:ea typeface="Arial"/>
                <a:cs typeface="Arial"/>
                <a:sym typeface="Arial"/>
              </a:rPr>
              <a:t>a key component of India’s national strategy</a:t>
            </a:r>
            <a:r>
              <a:rPr lang="en-US" sz="1600" b="0" i="0" u="none" strike="noStrike" cap="none">
                <a:solidFill>
                  <a:schemeClr val="dk1"/>
                </a:solidFill>
                <a:latin typeface="Arial"/>
                <a:ea typeface="Arial"/>
                <a:cs typeface="Arial"/>
                <a:sym typeface="Arial"/>
              </a:rPr>
              <a:t> and is directly linked to India’s development.</a:t>
            </a:r>
            <a:endParaRPr sz="1600" b="0" i="0" u="none" strike="sngStrike" cap="none">
              <a:solidFill>
                <a:schemeClr val="dk1"/>
              </a:solidFill>
              <a:latin typeface="Arial"/>
              <a:ea typeface="Arial"/>
              <a:cs typeface="Arial"/>
              <a:sym typeface="Arial"/>
            </a:endParaRPr>
          </a:p>
        </p:txBody>
      </p:sp>
      <p:sp>
        <p:nvSpPr>
          <p:cNvPr id="1147" name="Shape 1147"/>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30</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3847771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Shape 11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Shape 1172"/>
          <p:cNvSpPr txBox="1">
            <a:spLocks noGrp="1"/>
          </p:cNvSpPr>
          <p:nvPr>
            <p:ph type="body" idx="1"/>
          </p:nvPr>
        </p:nvSpPr>
        <p:spPr>
          <a:xfrm>
            <a:off x="412233" y="4415791"/>
            <a:ext cx="6185936"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While a </a:t>
            </a:r>
            <a:r>
              <a:rPr lang="en-US" sz="1600" b="1" i="0" u="none" strike="noStrike" cap="none">
                <a:solidFill>
                  <a:schemeClr val="dk1"/>
                </a:solidFill>
                <a:latin typeface="Arial"/>
                <a:ea typeface="Arial"/>
                <a:cs typeface="Arial"/>
                <a:sym typeface="Arial"/>
              </a:rPr>
              <a:t>nation’s geography</a:t>
            </a:r>
            <a:r>
              <a:rPr lang="en-US" sz="1600" b="0" i="0" u="none" strike="noStrike" cap="none">
                <a:solidFill>
                  <a:schemeClr val="dk1"/>
                </a:solidFill>
                <a:latin typeface="Arial"/>
                <a:ea typeface="Arial"/>
                <a:cs typeface="Arial"/>
                <a:sym typeface="Arial"/>
              </a:rPr>
              <a:t> can place it in an advantageous position, as is the case with India, it could also pose challenges.  India’s long-drawn-out borders, coastlines, island territories and Exclusive Economic Zone, do remain </a:t>
            </a:r>
            <a:r>
              <a:rPr lang="en-US" sz="1600" b="1" i="0" u="none" strike="noStrike" cap="none">
                <a:solidFill>
                  <a:schemeClr val="dk1"/>
                </a:solidFill>
                <a:latin typeface="Arial"/>
                <a:ea typeface="Arial"/>
                <a:cs typeface="Arial"/>
                <a:sym typeface="Arial"/>
              </a:rPr>
              <a:t>subject to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both conventional and non-conventional threats emanating from external sources</a:t>
            </a:r>
            <a:r>
              <a:rPr lang="en-US" sz="1600" b="0" i="0" u="none" strike="noStrike" cap="none">
                <a:solidFill>
                  <a:schemeClr val="dk1"/>
                </a:solidFill>
                <a:latin typeface="Arial"/>
                <a:ea typeface="Arial"/>
                <a:cs typeface="Arial"/>
                <a:sym typeface="Arial"/>
              </a:rPr>
              <a:t>. There are also </a:t>
            </a:r>
            <a:r>
              <a:rPr lang="en-US" sz="1600" b="1" i="0" u="none" strike="noStrike" cap="none">
                <a:solidFill>
                  <a:schemeClr val="dk1"/>
                </a:solidFill>
                <a:latin typeface="Arial"/>
                <a:ea typeface="Arial"/>
                <a:cs typeface="Arial"/>
                <a:sym typeface="Arial"/>
              </a:rPr>
              <a:t>emerging issues</a:t>
            </a:r>
            <a:r>
              <a:rPr lang="en-US" sz="1600" b="0" i="0" u="none" strike="noStrike" cap="none">
                <a:solidFill>
                  <a:schemeClr val="dk1"/>
                </a:solidFill>
                <a:latin typeface="Arial"/>
                <a:ea typeface="Arial"/>
                <a:cs typeface="Arial"/>
                <a:sym typeface="Arial"/>
              </a:rPr>
              <a:t> such as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climate change</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pandemics</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natural disasters</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dk1"/>
                </a:solidFill>
                <a:latin typeface="Arial"/>
                <a:ea typeface="Arial"/>
                <a:cs typeface="Arial"/>
                <a:sym typeface="Arial"/>
              </a:rPr>
              <a:t>governance of global commons</a:t>
            </a:r>
            <a:r>
              <a:rPr lang="en-US" sz="1600" b="0" i="0" u="none" strike="noStrike" cap="none">
                <a:solidFill>
                  <a:schemeClr val="dk1"/>
                </a:solidFill>
                <a:latin typeface="Arial"/>
                <a:ea typeface="Arial"/>
                <a:cs typeface="Arial"/>
                <a:sym typeface="Arial"/>
              </a:rPr>
              <a:t> which are dynamic and morphing at an increasing pace. Added to these are multiple</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internal challenges</a:t>
            </a:r>
            <a:r>
              <a:rPr lang="en-US" sz="1600" b="0" i="0" u="none" strike="noStrike" cap="none">
                <a:solidFill>
                  <a:schemeClr val="dk1"/>
                </a:solidFill>
                <a:latin typeface="Arial"/>
                <a:ea typeface="Arial"/>
                <a:cs typeface="Arial"/>
                <a:sym typeface="Arial"/>
              </a:rPr>
              <a:t> such as economic disparity, illiteracy, extremism, communalism, population pressure, and organised crime.</a:t>
            </a:r>
            <a:endParaRPr sz="1600" b="0" i="0" u="none" strike="noStrike" cap="none">
              <a:solidFill>
                <a:schemeClr val="dk1"/>
              </a:solidFill>
              <a:latin typeface="Arial"/>
              <a:ea typeface="Arial"/>
              <a:cs typeface="Arial"/>
              <a:sym typeface="Arial"/>
            </a:endParaRPr>
          </a:p>
        </p:txBody>
      </p:sp>
      <p:sp>
        <p:nvSpPr>
          <p:cNvPr id="1173" name="Shape 117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31</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908342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Shape 11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Shape 1186"/>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dirty="0">
                <a:solidFill>
                  <a:schemeClr val="dk1"/>
                </a:solidFill>
                <a:latin typeface="Arial"/>
                <a:ea typeface="Arial"/>
                <a:cs typeface="Arial"/>
                <a:sym typeface="Arial"/>
              </a:rPr>
              <a:t>There is no doubt that India’s security would be best served by a</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dirty="0">
                <a:solidFill>
                  <a:schemeClr val="dk1"/>
                </a:solidFill>
                <a:latin typeface="Arial"/>
                <a:ea typeface="Arial"/>
                <a:cs typeface="Arial"/>
                <a:sym typeface="Arial"/>
              </a:rPr>
              <a:t>▲</a:t>
            </a:r>
            <a:r>
              <a:rPr lang="en-US" sz="1600" b="1" i="0" u="none" strike="noStrike" cap="none" dirty="0">
                <a:solidFill>
                  <a:schemeClr val="dk1"/>
                </a:solidFill>
                <a:latin typeface="Arial"/>
                <a:ea typeface="Arial"/>
                <a:cs typeface="Arial"/>
                <a:sym typeface="Arial"/>
              </a:rPr>
              <a:t>peaceful and stable internal environment</a:t>
            </a:r>
            <a:r>
              <a:rPr lang="en-US" sz="1600" b="0" i="0" u="none" strike="noStrike" cap="none" dirty="0">
                <a:solidFill>
                  <a:schemeClr val="dk1"/>
                </a:solidFill>
                <a:latin typeface="Arial"/>
                <a:ea typeface="Arial"/>
                <a:cs typeface="Arial"/>
                <a:sym typeface="Arial"/>
              </a:rPr>
              <a:t> together with a</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dirty="0">
                <a:solidFill>
                  <a:schemeClr val="dk1"/>
                </a:solidFill>
                <a:latin typeface="Arial"/>
                <a:ea typeface="Arial"/>
                <a:cs typeface="Arial"/>
                <a:sym typeface="Arial"/>
              </a:rPr>
              <a:t>▲</a:t>
            </a:r>
            <a:r>
              <a:rPr lang="en-US" sz="1600" b="1" i="0" u="none" strike="noStrike" cap="none" dirty="0">
                <a:solidFill>
                  <a:schemeClr val="dk1"/>
                </a:solidFill>
                <a:latin typeface="Arial"/>
                <a:ea typeface="Arial"/>
                <a:cs typeface="Arial"/>
                <a:sym typeface="Arial"/>
              </a:rPr>
              <a:t>peaceful, stable and friendly </a:t>
            </a:r>
            <a:r>
              <a:rPr lang="en-US" sz="1600" b="1" i="0" u="none" strike="noStrike" cap="none" dirty="0" err="1">
                <a:solidFill>
                  <a:schemeClr val="dk1"/>
                </a:solidFill>
                <a:latin typeface="Arial"/>
                <a:ea typeface="Arial"/>
                <a:cs typeface="Arial"/>
                <a:sym typeface="Arial"/>
              </a:rPr>
              <a:t>neighbourhood</a:t>
            </a:r>
            <a:r>
              <a:rPr lang="en-US" sz="1600" b="0" i="0" u="none" strike="noStrike" cap="none" dirty="0">
                <a:solidFill>
                  <a:schemeClr val="dk1"/>
                </a:solidFill>
                <a:latin typeface="Arial"/>
                <a:ea typeface="Arial"/>
                <a:cs typeface="Arial"/>
                <a:sym typeface="Arial"/>
              </a:rPr>
              <a:t> that is oriented towards mutually beneficial growth and development. Addressing national security therefore requires a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dirty="0">
                <a:solidFill>
                  <a:schemeClr val="dk1"/>
                </a:solidFill>
                <a:latin typeface="Arial"/>
                <a:ea typeface="Arial"/>
                <a:cs typeface="Arial"/>
                <a:sym typeface="Arial"/>
              </a:rPr>
              <a:t>▲</a:t>
            </a:r>
            <a:r>
              <a:rPr lang="en-US" sz="1600" b="1" i="0" u="none" strike="noStrike" cap="none" dirty="0">
                <a:solidFill>
                  <a:schemeClr val="dk1"/>
                </a:solidFill>
                <a:latin typeface="Arial"/>
                <a:ea typeface="Arial"/>
                <a:cs typeface="Arial"/>
                <a:sym typeface="Arial"/>
              </a:rPr>
              <a:t>‘whole of government’</a:t>
            </a:r>
            <a:r>
              <a:rPr lang="en-US" sz="1600" b="0" i="0" u="none" strike="noStrike" cap="none" dirty="0">
                <a:solidFill>
                  <a:schemeClr val="dk1"/>
                </a:solidFill>
                <a:latin typeface="Arial"/>
                <a:ea typeface="Arial"/>
                <a:cs typeface="Arial"/>
                <a:sym typeface="Arial"/>
              </a:rPr>
              <a:t> approach involving multiple arms and institutions of the government.</a:t>
            </a:r>
            <a:endParaRPr sz="1600" b="0" i="0" u="none" strike="noStrike" cap="none">
              <a:solidFill>
                <a:schemeClr val="dk1"/>
              </a:solidFill>
              <a:latin typeface="Arial"/>
              <a:ea typeface="Arial"/>
              <a:cs typeface="Arial"/>
              <a:sym typeface="Arial"/>
            </a:endParaRPr>
          </a:p>
        </p:txBody>
      </p:sp>
      <p:sp>
        <p:nvSpPr>
          <p:cNvPr id="1187" name="Shape 1187"/>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32</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3757202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Shape 120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There is no doubt that India’s security would be best served by a</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peaceful and stable internal environment</a:t>
            </a:r>
            <a:r>
              <a:rPr lang="en-US" sz="1600" b="0" i="0" u="none" strike="noStrike" cap="none">
                <a:solidFill>
                  <a:schemeClr val="dk1"/>
                </a:solidFill>
                <a:latin typeface="Arial"/>
                <a:ea typeface="Arial"/>
                <a:cs typeface="Arial"/>
                <a:sym typeface="Arial"/>
              </a:rPr>
              <a:t> together with a</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peaceful, stable and friendly neighbourhood</a:t>
            </a:r>
            <a:r>
              <a:rPr lang="en-US" sz="1600" b="0" i="0" u="none" strike="noStrike" cap="none">
                <a:solidFill>
                  <a:schemeClr val="dk1"/>
                </a:solidFill>
                <a:latin typeface="Arial"/>
                <a:ea typeface="Arial"/>
                <a:cs typeface="Arial"/>
                <a:sym typeface="Arial"/>
              </a:rPr>
              <a:t> that is oriented towards mutually beneficial growth and development. Addressing national security therefore requires a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‘whole of government’</a:t>
            </a:r>
            <a:r>
              <a:rPr lang="en-US" sz="1600" b="0" i="0" u="none" strike="noStrike" cap="none">
                <a:solidFill>
                  <a:schemeClr val="dk1"/>
                </a:solidFill>
                <a:latin typeface="Arial"/>
                <a:ea typeface="Arial"/>
                <a:cs typeface="Arial"/>
                <a:sym typeface="Arial"/>
              </a:rPr>
              <a:t> approach involving multiple arms and institutions of the government.</a:t>
            </a:r>
            <a:endParaRPr sz="1600" b="0" i="0" u="none" strike="noStrike" cap="none">
              <a:solidFill>
                <a:schemeClr val="dk1"/>
              </a:solidFill>
              <a:latin typeface="Arial"/>
              <a:ea typeface="Arial"/>
              <a:cs typeface="Arial"/>
              <a:sym typeface="Arial"/>
            </a:endParaRPr>
          </a:p>
        </p:txBody>
      </p:sp>
      <p:sp>
        <p:nvSpPr>
          <p:cNvPr id="1204" name="Shape 120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33</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15479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808"/>
          <p:cNvSpPr txBox="1">
            <a:spLocks noGrp="1"/>
          </p:cNvSpPr>
          <p:nvPr>
            <p:ph type="body" idx="1"/>
          </p:nvPr>
        </p:nvSpPr>
        <p:spPr>
          <a:ln/>
        </p:spPr>
        <p:txBody>
          <a:bodyPr/>
          <a:lstStyle/>
          <a:p>
            <a:pPr>
              <a:buSzPts val="1400"/>
            </a:pPr>
            <a:endParaRPr lang="en-US" smtClean="0">
              <a:latin typeface="Arial" pitchFamily="34" charset="0"/>
              <a:cs typeface="Arial" pitchFamily="34" charset="0"/>
              <a:sym typeface="Calibri" pitchFamily="34" charset="0"/>
            </a:endParaRPr>
          </a:p>
        </p:txBody>
      </p:sp>
      <p:sp>
        <p:nvSpPr>
          <p:cNvPr id="96259" name="Shape 809"/>
          <p:cNvSpPr>
            <a:spLocks noGrp="1" noRot="1" noChangeAspect="1" noTextEdit="1"/>
          </p:cNvSpPr>
          <p:nvPr>
            <p:ph type="sldImg" idx="2"/>
          </p:nvPr>
        </p:nvSpPr>
        <p:spPr>
          <a:ln>
            <a:miter lim="800000"/>
            <a:headEnd/>
            <a:tailE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Shape 12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1" name="Shape 1221"/>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Firstly, the phenomenon of </a:t>
            </a:r>
            <a:r>
              <a:rPr lang="en-US" sz="1600" b="1" i="0" u="none" strike="noStrike" cap="none">
                <a:solidFill>
                  <a:schemeClr val="dk1"/>
                </a:solidFill>
                <a:latin typeface="Arial"/>
                <a:ea typeface="Arial"/>
                <a:cs typeface="Arial"/>
                <a:sym typeface="Arial"/>
              </a:rPr>
              <a:t>globalisation</a:t>
            </a:r>
            <a:r>
              <a:rPr lang="en-US" sz="1600" b="0" i="0" u="none" strike="noStrike" cap="none">
                <a:solidFill>
                  <a:schemeClr val="dk1"/>
                </a:solidFill>
                <a:latin typeface="Arial"/>
                <a:ea typeface="Arial"/>
                <a:cs typeface="Arial"/>
                <a:sym typeface="Arial"/>
              </a:rPr>
              <a:t> has led to </a:t>
            </a:r>
            <a:r>
              <a:rPr lang="en-US" sz="1600" b="1" i="0" u="none" strike="noStrike" cap="none">
                <a:solidFill>
                  <a:schemeClr val="dk1"/>
                </a:solidFill>
                <a:latin typeface="Arial"/>
                <a:ea typeface="Arial"/>
                <a:cs typeface="Arial"/>
                <a:sym typeface="Arial"/>
              </a:rPr>
              <a:t>increased economic exchange</a:t>
            </a:r>
            <a:r>
              <a:rPr lang="en-US" sz="1600" b="0" i="0" u="none" strike="noStrike" cap="none">
                <a:solidFill>
                  <a:schemeClr val="dk1"/>
                </a:solidFill>
                <a:latin typeface="Arial"/>
                <a:ea typeface="Arial"/>
                <a:cs typeface="Arial"/>
                <a:sym typeface="Arial"/>
              </a:rPr>
              <a:t> amongst nations. It has </a:t>
            </a:r>
            <a:r>
              <a:rPr lang="en-US" sz="1600" b="1" i="0" u="none" strike="noStrike" cap="none">
                <a:solidFill>
                  <a:schemeClr val="dk1"/>
                </a:solidFill>
                <a:latin typeface="Arial"/>
                <a:ea typeface="Arial"/>
                <a:cs typeface="Arial"/>
                <a:sym typeface="Arial"/>
              </a:rPr>
              <a:t>broken down traditional barriers</a:t>
            </a:r>
            <a:r>
              <a:rPr lang="en-US" sz="1600" b="0" i="0" u="none" strike="noStrike" cap="none">
                <a:solidFill>
                  <a:schemeClr val="dk1"/>
                </a:solidFill>
                <a:latin typeface="Arial"/>
                <a:ea typeface="Arial"/>
                <a:cs typeface="Arial"/>
                <a:sym typeface="Arial"/>
              </a:rPr>
              <a:t> by enabling exchange of ideas across the world. Globalisation, supported by the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information revolution</a:t>
            </a:r>
            <a:r>
              <a:rPr lang="en-US" sz="1600" b="0" i="0" u="none" strike="noStrike" cap="none">
                <a:solidFill>
                  <a:schemeClr val="dk1"/>
                </a:solidFill>
                <a:latin typeface="Arial"/>
                <a:ea typeface="Arial"/>
                <a:cs typeface="Arial"/>
                <a:sym typeface="Arial"/>
              </a:rPr>
              <a:t>, has empowered individuals. These aspects of globalisation have however also </a:t>
            </a:r>
            <a:r>
              <a:rPr lang="en-US" sz="1600" b="1" i="0" u="none" strike="noStrike" cap="none">
                <a:solidFill>
                  <a:schemeClr val="dk1"/>
                </a:solidFill>
                <a:latin typeface="Arial"/>
                <a:ea typeface="Arial"/>
                <a:cs typeface="Arial"/>
                <a:sym typeface="Arial"/>
              </a:rPr>
              <a:t>aided the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emergence of sub-state and non-state actors</a:t>
            </a:r>
            <a:r>
              <a:rPr lang="en-US" sz="1600" b="0" i="0" u="none" strike="noStrike" cap="none">
                <a:solidFill>
                  <a:schemeClr val="dk1"/>
                </a:solidFill>
                <a:latin typeface="Arial"/>
                <a:ea typeface="Arial"/>
                <a:cs typeface="Arial"/>
                <a:sym typeface="Arial"/>
              </a:rPr>
              <a:t>, including those who employ violence to further extremist ideological and political aims.</a:t>
            </a:r>
            <a:endParaRPr sz="1600" b="0" i="0" u="none" strike="noStrike" cap="none">
              <a:solidFill>
                <a:schemeClr val="dk1"/>
              </a:solidFill>
              <a:latin typeface="Arial"/>
              <a:ea typeface="Arial"/>
              <a:cs typeface="Arial"/>
              <a:sym typeface="Arial"/>
            </a:endParaRPr>
          </a:p>
        </p:txBody>
      </p:sp>
      <p:sp>
        <p:nvSpPr>
          <p:cNvPr id="1222" name="Shape 1222"/>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34</a:t>
            </a:fld>
            <a:endParaRPr sz="1200">
              <a:solidFill>
                <a:srgbClr val="000000"/>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2862684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Shape 1237"/>
          <p:cNvSpPr>
            <a:spLocks noGrp="1" noRot="1" noChangeAspect="1"/>
          </p:cNvSpPr>
          <p:nvPr>
            <p:ph type="sldImg" idx="2"/>
          </p:nvPr>
        </p:nvSpPr>
        <p:spPr>
          <a:xfrm>
            <a:off x="1211263" y="371475"/>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8" name="Shape 1238"/>
          <p:cNvSpPr txBox="1">
            <a:spLocks noGrp="1"/>
          </p:cNvSpPr>
          <p:nvPr>
            <p:ph type="body" idx="1"/>
          </p:nvPr>
        </p:nvSpPr>
        <p:spPr>
          <a:xfrm>
            <a:off x="389761" y="4198338"/>
            <a:ext cx="6446329" cy="4183380"/>
          </a:xfrm>
          <a:prstGeom prst="rect">
            <a:avLst/>
          </a:prstGeom>
          <a:noFill/>
          <a:ln>
            <a:noFill/>
          </a:ln>
        </p:spPr>
        <p:txBody>
          <a:bodyPr spcFirstLastPara="1" wrap="square" lIns="93175" tIns="46575" rIns="93175" bIns="46575" anchor="t" anchorCtr="0">
            <a:noAutofit/>
          </a:bodyPr>
          <a:lstStyle/>
          <a:p>
            <a:pPr marL="0" marR="0" lvl="0" indent="0" algn="just" rtl="0">
              <a:lnSpc>
                <a:spcPct val="90000"/>
              </a:lnSpc>
              <a:spcBef>
                <a:spcPts val="0"/>
              </a:spcBef>
              <a:spcAft>
                <a:spcPts val="0"/>
              </a:spcAft>
              <a:buNone/>
            </a:pPr>
            <a:r>
              <a:rPr lang="en-US" sz="1600" b="1" i="0" u="none" strike="noStrike" cap="none">
                <a:solidFill>
                  <a:schemeClr val="dk1"/>
                </a:solidFill>
                <a:latin typeface="Arial"/>
                <a:ea typeface="Arial"/>
                <a:cs typeface="Arial"/>
                <a:sym typeface="Arial"/>
              </a:rPr>
              <a:t>Resource scarcity</a:t>
            </a:r>
            <a:r>
              <a:rPr lang="en-US" sz="1600" b="0" i="0" u="none" strike="noStrike" cap="none">
                <a:solidFill>
                  <a:schemeClr val="dk1"/>
                </a:solidFill>
                <a:latin typeface="Arial"/>
                <a:ea typeface="Arial"/>
                <a:cs typeface="Arial"/>
                <a:sym typeface="Arial"/>
              </a:rPr>
              <a:t> is the third issue that I would like to flag. United Nations had estimated that in 2014 the world’s population was 7.2 billion. </a:t>
            </a:r>
            <a:endParaRPr/>
          </a:p>
          <a:p>
            <a:pPr marL="0" marR="0" lvl="0" indent="0" algn="just" rtl="0">
              <a:lnSpc>
                <a:spcPct val="9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None/>
            </a:pPr>
            <a:r>
              <a:rPr lang="en-US" sz="1600" b="0" i="0" u="none" strike="noStrike" cap="none">
                <a:solidFill>
                  <a:schemeClr val="dk1"/>
                </a:solidFill>
                <a:latin typeface="Arial"/>
                <a:ea typeface="Arial"/>
                <a:cs typeface="Arial"/>
                <a:sym typeface="Arial"/>
              </a:rPr>
              <a:t>▲Global population is estimated to grow to 9.2 billion by 2050. A significant portion of this growth will take place in developing countries, largely because of </a:t>
            </a:r>
            <a:r>
              <a:rPr lang="en-US" sz="1600" b="1" i="0" u="none" strike="noStrike" cap="none">
                <a:solidFill>
                  <a:schemeClr val="dk1"/>
                </a:solidFill>
                <a:latin typeface="Arial"/>
                <a:ea typeface="Arial"/>
                <a:cs typeface="Arial"/>
                <a:sym typeface="Arial"/>
              </a:rPr>
              <a:t>increasing life-expectancy</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declining levels of child mortality</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dk1"/>
                </a:solidFill>
                <a:latin typeface="Arial"/>
                <a:ea typeface="Arial"/>
                <a:cs typeface="Arial"/>
                <a:sym typeface="Arial"/>
              </a:rPr>
              <a:t>continuing high birth rates</a:t>
            </a:r>
            <a:r>
              <a:rPr lang="en-US" sz="1600" b="0" i="0" u="none" strike="noStrike" cap="none">
                <a:solidFill>
                  <a:schemeClr val="dk1"/>
                </a:solidFill>
                <a:latin typeface="Arial"/>
                <a:ea typeface="Arial"/>
                <a:cs typeface="Arial"/>
                <a:sym typeface="Arial"/>
              </a:rPr>
              <a:t>. Rising populations and surging economies are likely to </a:t>
            </a:r>
            <a:r>
              <a:rPr lang="en-US" sz="1600" b="1" i="0" u="none" strike="noStrike" cap="none">
                <a:solidFill>
                  <a:schemeClr val="dk1"/>
                </a:solidFill>
                <a:latin typeface="Arial"/>
                <a:ea typeface="Arial"/>
                <a:cs typeface="Arial"/>
                <a:sym typeface="Arial"/>
              </a:rPr>
              <a:t>fuel </a:t>
            </a:r>
            <a:endParaRPr/>
          </a:p>
          <a:p>
            <a:pPr marL="0" marR="0" lvl="0" indent="0" algn="just" rtl="0">
              <a:lnSpc>
                <a:spcPct val="90000"/>
              </a:lnSpc>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growing national appetites for resources</a:t>
            </a:r>
            <a:r>
              <a:rPr lang="en-US" sz="1600" b="0" i="0" u="none" strike="noStrike" cap="none">
                <a:solidFill>
                  <a:schemeClr val="dk1"/>
                </a:solidFill>
                <a:latin typeface="Arial"/>
                <a:ea typeface="Arial"/>
                <a:cs typeface="Arial"/>
                <a:sym typeface="Arial"/>
              </a:rPr>
              <a:t> around the world, particularly </a:t>
            </a:r>
            <a:r>
              <a:rPr lang="en-US" sz="1600" b="1" i="0" u="none" strike="noStrike" cap="none">
                <a:solidFill>
                  <a:schemeClr val="dk1"/>
                </a:solidFill>
                <a:latin typeface="Arial"/>
                <a:ea typeface="Arial"/>
                <a:cs typeface="Arial"/>
                <a:sym typeface="Arial"/>
              </a:rPr>
              <a:t>food</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water</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dk1"/>
                </a:solidFill>
                <a:latin typeface="Arial"/>
                <a:ea typeface="Arial"/>
                <a:cs typeface="Arial"/>
                <a:sym typeface="Arial"/>
              </a:rPr>
              <a:t>energy</a:t>
            </a:r>
            <a:r>
              <a:rPr lang="en-US" sz="1600" b="0" i="0" u="none" strike="noStrike" cap="none">
                <a:solidFill>
                  <a:schemeClr val="dk1"/>
                </a:solidFill>
                <a:latin typeface="Arial"/>
                <a:ea typeface="Arial"/>
                <a:cs typeface="Arial"/>
                <a:sym typeface="Arial"/>
              </a:rPr>
              <a:t>. In the foreseeable future, </a:t>
            </a:r>
            <a:r>
              <a:rPr lang="en-US" sz="1600" b="1" i="0" u="none" strike="noStrike" cap="none">
                <a:solidFill>
                  <a:schemeClr val="dk1"/>
                </a:solidFill>
                <a:latin typeface="Arial"/>
                <a:ea typeface="Arial"/>
                <a:cs typeface="Arial"/>
                <a:sym typeface="Arial"/>
              </a:rPr>
              <a:t>water and food scarcity</a:t>
            </a:r>
            <a:r>
              <a:rPr lang="en-US" sz="1600" b="0" i="0" u="none" strike="noStrike" cap="none">
                <a:solidFill>
                  <a:schemeClr val="dk1"/>
                </a:solidFill>
                <a:latin typeface="Arial"/>
                <a:ea typeface="Arial"/>
                <a:cs typeface="Arial"/>
                <a:sym typeface="Arial"/>
              </a:rPr>
              <a:t> is likely to co-exist with the need to identify new sources of energy. </a:t>
            </a:r>
            <a:endParaRPr/>
          </a:p>
          <a:p>
            <a:pPr marL="0" marR="0" lvl="0" indent="0" algn="just" rtl="0">
              <a:lnSpc>
                <a:spcPct val="90000"/>
              </a:lnSpc>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None/>
            </a:pPr>
            <a:r>
              <a:rPr lang="en-US" sz="1600" b="0" i="0" u="none" strike="noStrike" cap="none">
                <a:solidFill>
                  <a:schemeClr val="dk1"/>
                </a:solidFill>
                <a:latin typeface="Arial"/>
                <a:ea typeface="Arial"/>
                <a:cs typeface="Arial"/>
                <a:sym typeface="Arial"/>
              </a:rPr>
              <a:t>▲Resource scarcity is </a:t>
            </a:r>
            <a:r>
              <a:rPr lang="en-US" sz="1600" b="1" i="0" u="none" strike="noStrike" cap="none">
                <a:solidFill>
                  <a:schemeClr val="dk1"/>
                </a:solidFill>
                <a:latin typeface="Arial"/>
                <a:ea typeface="Arial"/>
                <a:cs typeface="Arial"/>
                <a:sym typeface="Arial"/>
              </a:rPr>
              <a:t>gradually shaping national behaviours</a:t>
            </a:r>
            <a:r>
              <a:rPr lang="en-US" sz="1600" b="0" i="0" u="none" strike="noStrike" cap="none">
                <a:solidFill>
                  <a:schemeClr val="dk1"/>
                </a:solidFill>
                <a:latin typeface="Arial"/>
                <a:ea typeface="Arial"/>
                <a:cs typeface="Arial"/>
                <a:sym typeface="Arial"/>
              </a:rPr>
              <a:t> and will demand careful monitoring and analysis, with renewed emphasis on cooperative and comprehensive security.</a:t>
            </a:r>
            <a:endParaRPr/>
          </a:p>
        </p:txBody>
      </p:sp>
      <p:sp>
        <p:nvSpPr>
          <p:cNvPr id="1239" name="Shape 1239"/>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35</a:t>
            </a:fld>
            <a:endParaRPr sz="1200">
              <a:solidFill>
                <a:srgbClr val="000000"/>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1713480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Shape 1259"/>
          <p:cNvSpPr>
            <a:spLocks noGrp="1" noRot="1" noChangeAspect="1"/>
          </p:cNvSpPr>
          <p:nvPr>
            <p:ph type="sldImg" idx="2"/>
          </p:nvPr>
        </p:nvSpPr>
        <p:spPr>
          <a:xfrm>
            <a:off x="1219200" y="3810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0" name="Shape 1260"/>
          <p:cNvSpPr txBox="1">
            <a:spLocks noGrp="1"/>
          </p:cNvSpPr>
          <p:nvPr>
            <p:ph type="body" idx="1"/>
          </p:nvPr>
        </p:nvSpPr>
        <p:spPr>
          <a:xfrm>
            <a:off x="685800" y="4114800"/>
            <a:ext cx="5608320" cy="472440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Simultaneously, a variety of asymmetric security challenges, due to non-state, trans-state and state-supported actors have risen since the 1980s.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8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Epicentres of terrorism</a:t>
            </a:r>
            <a:r>
              <a:rPr lang="en-US" sz="1600" b="0" i="0" u="none" strike="noStrike" cap="none">
                <a:solidFill>
                  <a:schemeClr val="dk1"/>
                </a:solidFill>
                <a:latin typeface="Arial"/>
                <a:ea typeface="Arial"/>
                <a:cs typeface="Arial"/>
                <a:sym typeface="Arial"/>
              </a:rPr>
              <a:t> have come into being. They are exploiting </a:t>
            </a:r>
            <a:r>
              <a:rPr lang="en-US" sz="1600" b="1" i="0" u="none" strike="noStrike" cap="none">
                <a:solidFill>
                  <a:schemeClr val="dk1"/>
                </a:solidFill>
                <a:latin typeface="Arial"/>
                <a:ea typeface="Arial"/>
                <a:cs typeface="Arial"/>
                <a:sym typeface="Arial"/>
              </a:rPr>
              <a:t>poor socio-economic conditions</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dk1"/>
                </a:solidFill>
                <a:latin typeface="Arial"/>
                <a:ea typeface="Arial"/>
                <a:cs typeface="Arial"/>
                <a:sym typeface="Arial"/>
              </a:rPr>
              <a:t>governance deficits</a:t>
            </a:r>
            <a:r>
              <a:rPr lang="en-US" sz="1600" b="0" i="0" u="none" strike="noStrike" cap="none">
                <a:solidFill>
                  <a:schemeClr val="dk1"/>
                </a:solidFill>
                <a:latin typeface="Arial"/>
                <a:ea typeface="Arial"/>
                <a:cs typeface="Arial"/>
                <a:sym typeface="Arial"/>
              </a:rPr>
              <a:t> by invoking religious and cultural sentiments.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800" b="0" i="0" u="none" strike="noStrike" cap="none">
                <a:solidFill>
                  <a:schemeClr val="dk1"/>
                </a:solidFill>
                <a:latin typeface="Arial"/>
                <a:ea typeface="Arial"/>
                <a:cs typeface="Arial"/>
                <a:sym typeface="Arial"/>
              </a:rPr>
              <a:t>▲</a:t>
            </a:r>
            <a:r>
              <a:rPr lang="en-US" sz="1600" b="0" i="0" u="none" strike="noStrike" cap="none">
                <a:solidFill>
                  <a:schemeClr val="dk1"/>
                </a:solidFill>
                <a:latin typeface="Arial"/>
                <a:ea typeface="Arial"/>
                <a:cs typeface="Arial"/>
                <a:sym typeface="Arial"/>
              </a:rPr>
              <a:t>Terrorism is also being employed by some countries as statecraft. Terrorism, in its numerous dimensions, has therefore become a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8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prominent feature of our modern security environment</a:t>
            </a:r>
            <a:r>
              <a:rPr lang="en-US" sz="1600" b="0" i="0" u="none" strike="noStrike" cap="none">
                <a:solidFill>
                  <a:schemeClr val="dk1"/>
                </a:solidFill>
                <a:latin typeface="Arial"/>
                <a:ea typeface="Arial"/>
                <a:cs typeface="Arial"/>
                <a:sym typeface="Arial"/>
              </a:rPr>
              <a:t>. In the maritime domain, terrorism has also manifested in the shape of several non-traditional challenges. These range from </a:t>
            </a:r>
            <a:endParaRPr/>
          </a:p>
        </p:txBody>
      </p:sp>
      <p:sp>
        <p:nvSpPr>
          <p:cNvPr id="1261" name="Shape 126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36</a:t>
            </a:fld>
            <a:endParaRPr sz="1200">
              <a:solidFill>
                <a:srgbClr val="000000"/>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4105940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Shape 12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Shape 128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In the Indian Ocean, which is networked by some of the </a:t>
            </a:r>
            <a:r>
              <a:rPr lang="en-US" sz="1600" b="1" i="0" u="none" strike="noStrike" cap="none">
                <a:solidFill>
                  <a:schemeClr val="dk1"/>
                </a:solidFill>
                <a:latin typeface="Arial"/>
                <a:ea typeface="Arial"/>
                <a:cs typeface="Arial"/>
                <a:sym typeface="Arial"/>
              </a:rPr>
              <a:t>busiest sea lanes </a:t>
            </a:r>
            <a:r>
              <a:rPr lang="en-US" sz="1600" b="0" i="0" u="none" strike="noStrike" cap="none">
                <a:solidFill>
                  <a:schemeClr val="dk1"/>
                </a:solidFill>
                <a:latin typeface="Arial"/>
                <a:ea typeface="Arial"/>
                <a:cs typeface="Arial"/>
                <a:sym typeface="Arial"/>
              </a:rPr>
              <a:t>in the world, globalisation has manifested in more than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▲100,000 ships traversing over its waters every year. </a:t>
            </a:r>
            <a:endParaRPr sz="1600" b="0" i="0" u="none" strike="sngStrike" cap="none">
              <a:solidFill>
                <a:schemeClr val="dk1"/>
              </a:solidFill>
              <a:latin typeface="Arial"/>
              <a:ea typeface="Arial"/>
              <a:cs typeface="Arial"/>
              <a:sym typeface="Arial"/>
            </a:endParaRPr>
          </a:p>
        </p:txBody>
      </p:sp>
      <p:sp>
        <p:nvSpPr>
          <p:cNvPr id="1283" name="Shape 128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37</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3076383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Shape 130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pPr marL="0" marR="0" lvl="0" indent="0" algn="r" rtl="0">
                <a:spcBef>
                  <a:spcPts val="0"/>
                </a:spcBef>
                <a:spcAft>
                  <a:spcPts val="0"/>
                </a:spcAft>
                <a:buNone/>
              </a:pPr>
              <a:t>38</a:t>
            </a:fld>
            <a:endParaRPr sz="1200">
              <a:solidFill>
                <a:srgbClr val="000000"/>
              </a:solidFill>
              <a:latin typeface="Arial"/>
              <a:ea typeface="Arial"/>
              <a:cs typeface="Arial"/>
              <a:sym typeface="Arial"/>
            </a:endParaRPr>
          </a:p>
        </p:txBody>
      </p:sp>
      <p:sp>
        <p:nvSpPr>
          <p:cNvPr id="1306" name="Shape 1306"/>
          <p:cNvSpPr>
            <a:spLocks noGrp="1" noRot="1" noChangeAspect="1"/>
          </p:cNvSpPr>
          <p:nvPr>
            <p:ph type="sldImg" idx="2"/>
          </p:nvPr>
        </p:nvSpPr>
        <p:spPr>
          <a:xfrm>
            <a:off x="1182688" y="698500"/>
            <a:ext cx="4645025" cy="3482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7" name="Shape 1307"/>
          <p:cNvSpPr txBox="1">
            <a:spLocks noGrp="1"/>
          </p:cNvSpPr>
          <p:nvPr>
            <p:ph type="body" idx="1"/>
          </p:nvPr>
        </p:nvSpPr>
        <p:spPr>
          <a:xfrm>
            <a:off x="935162" y="4417100"/>
            <a:ext cx="5140079" cy="4180762"/>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The waters of the Indian Ocean carry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two thirds</a:t>
            </a:r>
            <a:r>
              <a:rPr lang="en-US" sz="1600" b="0" i="0" u="none" strike="noStrike" cap="none">
                <a:solidFill>
                  <a:schemeClr val="dk1"/>
                </a:solidFill>
                <a:latin typeface="Arial"/>
                <a:ea typeface="Arial"/>
                <a:cs typeface="Arial"/>
                <a:sym typeface="Arial"/>
              </a:rPr>
              <a:t> of the world’s </a:t>
            </a:r>
            <a:r>
              <a:rPr lang="en-US" sz="1600" b="1" i="0" u="none" strike="noStrike" cap="none">
                <a:solidFill>
                  <a:schemeClr val="dk1"/>
                </a:solidFill>
                <a:latin typeface="Arial"/>
                <a:ea typeface="Arial"/>
                <a:cs typeface="Arial"/>
                <a:sym typeface="Arial"/>
              </a:rPr>
              <a:t>oil shipments</a:t>
            </a:r>
            <a:r>
              <a:rPr lang="en-US" sz="1600" b="0" i="0" u="none" strike="noStrike" cap="none">
                <a:solidFill>
                  <a:schemeClr val="dk1"/>
                </a:solidFill>
                <a:latin typeface="Arial"/>
                <a:ea typeface="Arial"/>
                <a:cs typeface="Arial"/>
                <a:sym typeface="Arial"/>
              </a:rPr>
              <a:t>,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one third</a:t>
            </a:r>
            <a:r>
              <a:rPr lang="en-US" sz="1600" b="0" i="0" u="none" strike="noStrike" cap="none">
                <a:solidFill>
                  <a:schemeClr val="dk1"/>
                </a:solidFill>
                <a:latin typeface="Arial"/>
                <a:ea typeface="Arial"/>
                <a:cs typeface="Arial"/>
                <a:sym typeface="Arial"/>
              </a:rPr>
              <a:t> of its </a:t>
            </a:r>
            <a:r>
              <a:rPr lang="en-US" sz="1600" b="1" i="0" u="none" strike="noStrike" cap="none">
                <a:solidFill>
                  <a:schemeClr val="dk1"/>
                </a:solidFill>
                <a:latin typeface="Arial"/>
                <a:ea typeface="Arial"/>
                <a:cs typeface="Arial"/>
                <a:sym typeface="Arial"/>
              </a:rPr>
              <a:t>bulk cargo</a:t>
            </a:r>
            <a:r>
              <a:rPr lang="en-US" sz="1600" b="0" i="0" u="none" strike="noStrike" cap="none">
                <a:solidFill>
                  <a:schemeClr val="dk1"/>
                </a:solidFill>
                <a:latin typeface="Arial"/>
                <a:ea typeface="Arial"/>
                <a:cs typeface="Arial"/>
                <a:sym typeface="Arial"/>
              </a:rPr>
              <a:t>, and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half</a:t>
            </a:r>
            <a:r>
              <a:rPr lang="en-US" sz="1600" b="0" i="0" u="none" strike="noStrike" cap="none">
                <a:solidFill>
                  <a:schemeClr val="dk1"/>
                </a:solidFill>
                <a:latin typeface="Arial"/>
                <a:ea typeface="Arial"/>
                <a:cs typeface="Arial"/>
                <a:sym typeface="Arial"/>
              </a:rPr>
              <a:t> the world’s </a:t>
            </a:r>
            <a:r>
              <a:rPr lang="en-US" sz="1600" b="1" i="0" u="none" strike="noStrike" cap="none">
                <a:solidFill>
                  <a:schemeClr val="dk1"/>
                </a:solidFill>
                <a:latin typeface="Arial"/>
                <a:ea typeface="Arial"/>
                <a:cs typeface="Arial"/>
                <a:sym typeface="Arial"/>
              </a:rPr>
              <a:t>container traffic</a:t>
            </a:r>
            <a:r>
              <a:rPr lang="en-US" sz="1600" b="0" i="0" u="none" strike="noStrike" cap="none">
                <a:solidFill>
                  <a:schemeClr val="dk1"/>
                </a:solidFill>
                <a:latin typeface="Arial"/>
                <a:ea typeface="Arial"/>
                <a:cs typeface="Arial"/>
                <a:sym typeface="Arial"/>
              </a:rPr>
              <a:t>. Any disruption to the flow of shipping in the Indian Ocean will therefore have profound effects on the global economy.</a:t>
            </a:r>
            <a:endParaRPr sz="16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xmlns:mv="urn:schemas-microsoft-com:mac:vml" xmlns:mc="http://schemas.openxmlformats.org/markup-compatibility/2006" val="3044256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Shape 133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The Indian Ocean has more than half of world’s oil reserves, is also the world’s largest oil producing region. 44% of the world’s offshore production come from the Indian Ocean, and we have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▲One thousand million tonnes of oil which transits through the Indian Ocean. This region is also highly rich in Gas resources, and is home to nearly 48% of world’s Gas reserves. As the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▲Indian Ocean represents the supply side of energy, any challenge to the free flow of energy in the region can lead to major conflict, with profound effects on regional and global economies. </a:t>
            </a:r>
            <a:endParaRPr sz="1600" b="0" i="0" u="none" strike="noStrike" cap="none">
              <a:solidFill>
                <a:schemeClr val="dk1"/>
              </a:solidFill>
              <a:latin typeface="Arial"/>
              <a:ea typeface="Arial"/>
              <a:cs typeface="Arial"/>
              <a:sym typeface="Arial"/>
            </a:endParaRPr>
          </a:p>
        </p:txBody>
      </p:sp>
      <p:sp>
        <p:nvSpPr>
          <p:cNvPr id="1334" name="Shape 133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39</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2356717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Shape 136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62" name="Shape 13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251437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2" name="Shape 137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Nearly </a:t>
            </a:r>
            <a:r>
              <a:rPr lang="en-US" sz="1600" b="1" i="0" u="none" strike="noStrike" cap="none">
                <a:solidFill>
                  <a:schemeClr val="dk1"/>
                </a:solidFill>
                <a:latin typeface="Arial"/>
                <a:ea typeface="Arial"/>
                <a:cs typeface="Arial"/>
                <a:sym typeface="Arial"/>
              </a:rPr>
              <a:t>80%</a:t>
            </a:r>
            <a:r>
              <a:rPr lang="en-US" sz="1600" b="0" i="0" u="none" strike="noStrike" cap="none">
                <a:solidFill>
                  <a:schemeClr val="dk1"/>
                </a:solidFill>
                <a:latin typeface="Arial"/>
                <a:ea typeface="Arial"/>
                <a:cs typeface="Arial"/>
                <a:sym typeface="Arial"/>
              </a:rPr>
              <a:t> of </a:t>
            </a:r>
            <a:r>
              <a:rPr lang="en-US" sz="1600" b="1" i="0" u="none" strike="noStrike" cap="none">
                <a:solidFill>
                  <a:schemeClr val="dk1"/>
                </a:solidFill>
                <a:latin typeface="Arial"/>
                <a:ea typeface="Arial"/>
                <a:cs typeface="Arial"/>
                <a:sym typeface="Arial"/>
              </a:rPr>
              <a:t>India’s crude oil requirement</a:t>
            </a:r>
            <a:r>
              <a:rPr lang="en-US" sz="1600" b="0" i="0" u="none" strike="noStrike" cap="none">
                <a:solidFill>
                  <a:schemeClr val="dk1"/>
                </a:solidFill>
                <a:latin typeface="Arial"/>
                <a:ea typeface="Arial"/>
                <a:cs typeface="Arial"/>
                <a:sym typeface="Arial"/>
              </a:rPr>
              <a:t> is imported over the Indian Ocean, and another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▲11% is met from off-shore sourceswithin the Indian Exclusive Economic Zone. After also taking into account our petroleum exports, our </a:t>
            </a:r>
            <a:r>
              <a:rPr lang="en-US" sz="1600" b="1" i="0" u="none" strike="noStrike" cap="none">
                <a:solidFill>
                  <a:schemeClr val="dk1"/>
                </a:solidFill>
                <a:latin typeface="Arial"/>
                <a:ea typeface="Arial"/>
                <a:cs typeface="Arial"/>
                <a:sym typeface="Arial"/>
              </a:rPr>
              <a:t>‘sea dependence’</a:t>
            </a:r>
            <a:r>
              <a:rPr lang="en-US" sz="1600" b="0" i="0" u="none" strike="noStrike" cap="none">
                <a:solidFill>
                  <a:schemeClr val="dk1"/>
                </a:solidFill>
                <a:latin typeface="Arial"/>
                <a:ea typeface="Arial"/>
                <a:cs typeface="Arial"/>
                <a:sym typeface="Arial"/>
              </a:rPr>
              <a:t> for oil is estimated to be about </a:t>
            </a:r>
            <a:r>
              <a:rPr lang="en-US" sz="1600" b="1" i="0" u="none" strike="noStrike" cap="none">
                <a:solidFill>
                  <a:schemeClr val="dk1"/>
                </a:solidFill>
                <a:latin typeface="Arial"/>
                <a:ea typeface="Arial"/>
                <a:cs typeface="Arial"/>
                <a:sym typeface="Arial"/>
              </a:rPr>
              <a:t>93%</a:t>
            </a: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 </a:t>
            </a: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▲Safety of the various energy assets, including </a:t>
            </a:r>
            <a:r>
              <a:rPr lang="en-US" sz="1600" b="1" i="0" u="none" strike="noStrike" cap="none">
                <a:solidFill>
                  <a:schemeClr val="dk1"/>
                </a:solidFill>
                <a:latin typeface="Arial"/>
                <a:ea typeface="Arial"/>
                <a:cs typeface="Arial"/>
                <a:sym typeface="Arial"/>
              </a:rPr>
              <a:t>supply sources</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production infrastructure</a:t>
            </a:r>
            <a:r>
              <a:rPr lang="en-US" sz="1600" b="0" i="0" u="none" strike="noStrike" cap="none">
                <a:solidFill>
                  <a:schemeClr val="dk1"/>
                </a:solidFill>
                <a:latin typeface="Arial"/>
                <a:ea typeface="Arial"/>
                <a:cs typeface="Arial"/>
                <a:sym typeface="Arial"/>
              </a:rPr>
              <a:t> and means of </a:t>
            </a:r>
            <a:r>
              <a:rPr lang="en-US" sz="1600" b="1" i="0" u="none" strike="noStrike" cap="none">
                <a:solidFill>
                  <a:schemeClr val="dk1"/>
                </a:solidFill>
                <a:latin typeface="Arial"/>
                <a:ea typeface="Arial"/>
                <a:cs typeface="Arial"/>
                <a:sym typeface="Arial"/>
              </a:rPr>
              <a:t>transportation</a:t>
            </a:r>
            <a:r>
              <a:rPr lang="en-US" sz="1600" b="0" i="0" u="none" strike="noStrike" cap="none">
                <a:solidFill>
                  <a:schemeClr val="dk1"/>
                </a:solidFill>
                <a:latin typeface="Arial"/>
                <a:ea typeface="Arial"/>
                <a:cs typeface="Arial"/>
                <a:sym typeface="Arial"/>
              </a:rPr>
              <a:t>, has a strong maritime component and remains India’s national priority. Maintaining </a:t>
            </a:r>
            <a:r>
              <a:rPr lang="en-US" sz="1600" b="1" i="0" u="none" strike="noStrike" cap="none">
                <a:solidFill>
                  <a:schemeClr val="dk1"/>
                </a:solidFill>
                <a:latin typeface="Arial"/>
                <a:ea typeface="Arial"/>
                <a:cs typeface="Arial"/>
                <a:sym typeface="Arial"/>
              </a:rPr>
              <a:t>unimpeded flow of energy</a:t>
            </a:r>
            <a:r>
              <a:rPr lang="en-US" sz="1600" b="0" i="0" u="none" strike="noStrike" cap="none">
                <a:solidFill>
                  <a:schemeClr val="dk1"/>
                </a:solidFill>
                <a:latin typeface="Arial"/>
                <a:ea typeface="Arial"/>
                <a:cs typeface="Arial"/>
                <a:sym typeface="Arial"/>
              </a:rPr>
              <a:t> and other commodities over the sea is therefore a prime concern.</a:t>
            </a:r>
            <a:endParaRPr/>
          </a:p>
        </p:txBody>
      </p:sp>
      <p:sp>
        <p:nvSpPr>
          <p:cNvPr id="1373" name="Shape 1373"/>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41</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615065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Shape 1391"/>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maritime terrorism to piracy, human and drug trafficking, to proliferation of arms and  ammunition. They engage our attention most of the time, even as conventional threats loom large on the horizon. </a:t>
            </a:r>
            <a:endParaRPr/>
          </a:p>
        </p:txBody>
      </p:sp>
      <p:sp>
        <p:nvSpPr>
          <p:cNvPr id="1392" name="Shape 1392"/>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42</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4088880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Shape 14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Shape 141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The core strategy of the Indian Navy is centred on five pillars.These are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▲‘Strategy for Deterrence’, a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▲‘Strategy for Conflict’,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▲‘Strategy for Shaping a Favourable and Positive Maritime Environment’, a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▲‘Strategy for Coastal and Offshore Security’, and </a:t>
            </a:r>
            <a:endParaRPr/>
          </a:p>
          <a:p>
            <a:pPr marL="0" marR="0" lvl="0" indent="0" algn="just"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▲‘Maritime force and Capability Development’.</a:t>
            </a:r>
            <a:endParaRPr sz="1600" b="0" i="0" u="none" strike="noStrike" cap="none">
              <a:solidFill>
                <a:schemeClr val="dk1"/>
              </a:solidFill>
              <a:latin typeface="Arial"/>
              <a:ea typeface="Arial"/>
              <a:cs typeface="Arial"/>
              <a:sym typeface="Arial"/>
            </a:endParaRPr>
          </a:p>
        </p:txBody>
      </p:sp>
      <p:sp>
        <p:nvSpPr>
          <p:cNvPr id="1419" name="Shape 1419"/>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spcAft>
                  <a:spcPts val="0"/>
                </a:spcAft>
                <a:buNone/>
              </a:pPr>
              <a:t>43</a:t>
            </a:fld>
            <a:endParaRPr sz="1200">
              <a:solidFill>
                <a:srgbClr val="000000"/>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160760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Shape 808"/>
          <p:cNvSpPr txBox="1">
            <a:spLocks noGrp="1"/>
          </p:cNvSpPr>
          <p:nvPr>
            <p:ph type="body" idx="1"/>
          </p:nvPr>
        </p:nvSpPr>
        <p:spPr>
          <a:ln/>
        </p:spPr>
        <p:txBody>
          <a:bodyPr/>
          <a:lstStyle/>
          <a:p>
            <a:pPr>
              <a:buSzPts val="1400"/>
            </a:pPr>
            <a:endParaRPr lang="en-US" smtClean="0">
              <a:latin typeface="Arial" pitchFamily="34" charset="0"/>
              <a:cs typeface="Arial" pitchFamily="34" charset="0"/>
              <a:sym typeface="Calibri" pitchFamily="34" charset="0"/>
            </a:endParaRPr>
          </a:p>
        </p:txBody>
      </p:sp>
      <p:sp>
        <p:nvSpPr>
          <p:cNvPr id="98307" name="Shape 809"/>
          <p:cNvSpPr>
            <a:spLocks noGrp="1" noRot="1" noChangeAspect="1" noTextEdit="1"/>
          </p:cNvSpPr>
          <p:nvPr>
            <p:ph type="sldImg" idx="2"/>
          </p:nvPr>
        </p:nvSpPr>
        <p:spPr>
          <a:ln>
            <a:miter lim="800000"/>
            <a:headEnd/>
            <a:tailE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Shape 14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9" name="Shape 1449"/>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With the passage of time, </a:t>
            </a:r>
            <a:r>
              <a:rPr lang="en-US" sz="1600" b="1" i="0" u="none" strike="noStrike" cap="none">
                <a:solidFill>
                  <a:schemeClr val="dk1"/>
                </a:solidFill>
                <a:latin typeface="Arial"/>
                <a:ea typeface="Arial"/>
                <a:cs typeface="Arial"/>
                <a:sym typeface="Arial"/>
              </a:rPr>
              <a:t>the responsibility of securing the seas of our region has become an increasingly collective one</a:t>
            </a:r>
            <a:r>
              <a:rPr lang="en-US" sz="1600" b="0" i="0" u="none" strike="noStrike" cap="none">
                <a:solidFill>
                  <a:schemeClr val="dk1"/>
                </a:solidFill>
                <a:latin typeface="Arial"/>
                <a:ea typeface="Arial"/>
                <a:cs typeface="Arial"/>
                <a:sym typeface="Arial"/>
              </a:rPr>
              <a:t>, with participation of all regional navies.</a:t>
            </a:r>
            <a:endParaRPr/>
          </a:p>
        </p:txBody>
      </p:sp>
      <p:sp>
        <p:nvSpPr>
          <p:cNvPr id="1450" name="Shape 145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44</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3643235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Shape 1465"/>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The Indian Navy looks towards </a:t>
            </a:r>
            <a:r>
              <a:rPr lang="en-US" sz="1600" b="1" i="0" u="none" strike="noStrike" cap="none">
                <a:solidFill>
                  <a:schemeClr val="dk1"/>
                </a:solidFill>
                <a:latin typeface="Arial"/>
                <a:ea typeface="Arial"/>
                <a:cs typeface="Arial"/>
                <a:sym typeface="Arial"/>
              </a:rPr>
              <a:t>promoting peace, security and stability</a:t>
            </a:r>
            <a:r>
              <a:rPr lang="en-US" sz="1600" b="0" i="0" u="none" strike="noStrike" cap="none">
                <a:solidFill>
                  <a:schemeClr val="dk1"/>
                </a:solidFill>
                <a:latin typeface="Arial"/>
                <a:ea typeface="Arial"/>
                <a:cs typeface="Arial"/>
                <a:sym typeface="Arial"/>
              </a:rPr>
              <a:t> in our maritime neighbourhood, </a:t>
            </a:r>
            <a:r>
              <a:rPr lang="en-US" sz="1600" b="1" i="0" u="none" strike="noStrike" cap="none">
                <a:solidFill>
                  <a:schemeClr val="dk1"/>
                </a:solidFill>
                <a:latin typeface="Arial"/>
                <a:ea typeface="Arial"/>
                <a:cs typeface="Arial"/>
                <a:sym typeface="Arial"/>
              </a:rPr>
              <a:t>through open, transparent, inclusive, balanced and cooperative measures</a:t>
            </a:r>
            <a:r>
              <a:rPr lang="en-US" sz="1600" b="0" i="0" u="none" strike="noStrike" cap="none">
                <a:solidFill>
                  <a:schemeClr val="dk1"/>
                </a:solidFill>
                <a:latin typeface="Arial"/>
                <a:ea typeface="Arial"/>
                <a:cs typeface="Arial"/>
                <a:sym typeface="Arial"/>
              </a:rPr>
              <a:t>. The Indian Navy seeks to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strengthen good order</a:t>
            </a:r>
            <a:r>
              <a:rPr lang="en-US" sz="1600" b="0" i="0" u="none" strike="noStrike" cap="none">
                <a:solidFill>
                  <a:schemeClr val="dk1"/>
                </a:solidFill>
                <a:latin typeface="Arial"/>
                <a:ea typeface="Arial"/>
                <a:cs typeface="Arial"/>
                <a:sym typeface="Arial"/>
              </a:rPr>
              <a:t> and </a:t>
            </a:r>
            <a:r>
              <a:rPr lang="en-US" sz="1600" b="1" i="0" u="none" strike="noStrike" cap="none">
                <a:solidFill>
                  <a:schemeClr val="dk1"/>
                </a:solidFill>
                <a:latin typeface="Arial"/>
                <a:ea typeface="Arial"/>
                <a:cs typeface="Arial"/>
                <a:sym typeface="Arial"/>
              </a:rPr>
              <a:t>international legal norms at sea</a:t>
            </a:r>
            <a:r>
              <a:rPr lang="en-US" sz="1600" b="0" i="0" u="none" strike="noStrike" cap="none">
                <a:solidFill>
                  <a:schemeClr val="dk1"/>
                </a:solidFill>
                <a:latin typeface="Arial"/>
                <a:ea typeface="Arial"/>
                <a:cs typeface="Arial"/>
                <a:sym typeface="Arial"/>
              </a:rPr>
              <a:t>, to provide freedom and safety of global commons, for our own and mutually beneficial interests. Our maritime strategy remains aligned to </a:t>
            </a:r>
            <a:endParaRPr/>
          </a:p>
          <a:p>
            <a:pPr marL="0" marR="0" lvl="0" indent="0" algn="just" rtl="0">
              <a:spcBef>
                <a:spcPts val="0"/>
              </a:spcBef>
              <a:spcAft>
                <a:spcPts val="0"/>
              </a:spcAft>
              <a:buNone/>
            </a:pPr>
            <a:endParaRPr sz="1600" b="1" i="0" u="none" strike="noStrike" cap="none">
              <a:solidFill>
                <a:schemeClr val="dk1"/>
              </a:solidFill>
              <a:latin typeface="Arial"/>
              <a:ea typeface="Arial"/>
              <a:cs typeface="Arial"/>
              <a:sym typeface="Arial"/>
            </a:endParaRPr>
          </a:p>
          <a:p>
            <a:pPr marL="0" marR="0" lvl="0" indent="0" algn="just" rtl="0">
              <a:spcBef>
                <a:spcPts val="0"/>
              </a:spcBef>
              <a:spcAft>
                <a:spcPts val="0"/>
              </a:spcAft>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create a secure maritime environment</a:t>
            </a:r>
            <a:r>
              <a:rPr lang="en-US" sz="1600" b="0" i="0" u="none" strike="noStrike" cap="none">
                <a:solidFill>
                  <a:schemeClr val="dk1"/>
                </a:solidFill>
                <a:latin typeface="Arial"/>
                <a:ea typeface="Arial"/>
                <a:cs typeface="Arial"/>
                <a:sym typeface="Arial"/>
              </a:rPr>
              <a:t> that is conducive for India’s economic growth and pursuance of developmental activities. </a:t>
            </a:r>
            <a:endParaRPr/>
          </a:p>
        </p:txBody>
      </p:sp>
      <p:sp>
        <p:nvSpPr>
          <p:cNvPr id="1466" name="Shape 1466"/>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45</a:t>
            </a:fld>
            <a:endParaRPr sz="1200">
              <a:solidFill>
                <a:schemeClr val="dk1"/>
              </a:solidFill>
              <a:latin typeface="Calibri"/>
              <a:ea typeface="Calibri"/>
              <a:cs typeface="Calibri"/>
              <a:sym typeface="Calibri"/>
            </a:endParaRPr>
          </a:p>
        </p:txBody>
      </p:sp>
    </p:spTree>
    <p:extLst>
      <p:ext uri="{BB962C8B-B14F-4D97-AF65-F5344CB8AC3E}">
        <p14:creationId xmlns="" xmlns:p14="http://schemas.microsoft.com/office/powerpoint/2010/main" xmlns:mv="urn:schemas-microsoft-com:mac:vml" xmlns:mc="http://schemas.openxmlformats.org/markup-compatibility/2006" val="191512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7" name="Shape 14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2540619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Shape 1479"/>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0" name="Shape 14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2737840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7" name="Shape 14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254061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808"/>
          <p:cNvSpPr txBox="1">
            <a:spLocks noGrp="1"/>
          </p:cNvSpPr>
          <p:nvPr>
            <p:ph type="body" idx="1"/>
          </p:nvPr>
        </p:nvSpPr>
        <p:spPr>
          <a:ln/>
        </p:spPr>
        <p:txBody>
          <a:bodyPr/>
          <a:lstStyle/>
          <a:p>
            <a:pPr>
              <a:buSzPts val="1400"/>
            </a:pPr>
            <a:endParaRPr lang="en-US" smtClean="0">
              <a:latin typeface="Arial" pitchFamily="34" charset="0"/>
              <a:cs typeface="Arial" pitchFamily="34" charset="0"/>
              <a:sym typeface="Calibri" pitchFamily="34" charset="0"/>
            </a:endParaRPr>
          </a:p>
        </p:txBody>
      </p:sp>
      <p:sp>
        <p:nvSpPr>
          <p:cNvPr id="94211" name="Shape 809"/>
          <p:cNvSpPr>
            <a:spLocks noGrp="1" noRot="1" noChangeAspect="1" noTextEdit="1"/>
          </p:cNvSpPr>
          <p:nvPr>
            <p:ph type="sldImg" idx="2"/>
          </p:nvPr>
        </p:nvSpPr>
        <p:spPr>
          <a:ln>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44" name="Shape 8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154991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Shape 860"/>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1" name="Shape 8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40117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Shape 867"/>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68" name="Shape 8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59116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79" name="Shape 8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xmlns:mv="urn:schemas-microsoft-com:mac:vml" xmlns:mc="http://schemas.openxmlformats.org/markup-compatibility/2006" val="3467055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Shape 75"/>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9_Custom Layout">
  <p:cSld name="49_Custom Layout">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Shape 61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1" name="Shape 61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2" name="Shape 61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5" name="Shape 61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6" name="Shape 61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7" name="Shape 61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51_Custom Layout">
  <p:cSld name="51_Custom Layout">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0" name="Shape 62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1" name="Shape 62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2" name="Shape 62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5" name="Shape 62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6" name="Shape 62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7" name="Shape 62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53_Custom Layout">
  <p:cSld name="53_Custom Layout">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0" name="Shape 63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1" name="Shape 63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2" name="Shape 63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54_Custom Layout">
  <p:cSld name="54_Custom Layout">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5" name="Shape 63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6" name="Shape 63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7" name="Shape 63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55_Custom Layout">
  <p:cSld name="55_Custom Layout">
    <p:spTree>
      <p:nvGrpSpPr>
        <p:cNvPr id="1" name="Shape 638"/>
        <p:cNvGrpSpPr/>
        <p:nvPr/>
      </p:nvGrpSpPr>
      <p:grpSpPr>
        <a:xfrm>
          <a:off x="0" y="0"/>
          <a:ext cx="0" cy="0"/>
          <a:chOff x="0" y="0"/>
          <a:chExt cx="0" cy="0"/>
        </a:xfrm>
      </p:grpSpPr>
      <p:sp>
        <p:nvSpPr>
          <p:cNvPr id="639" name="Shape 63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0" name="Shape 64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1" name="Shape 64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56_Custom Layout">
  <p:cSld name="56_Custom Layout">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4" name="Shape 64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5" name="Shape 64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6" name="Shape 64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57_Custom Layout">
  <p:cSld name="57_Custom Layout">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9" name="Shape 64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0" name="Shape 65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1" name="Shape 65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8_Custom Layout">
  <p:cSld name="58_Custom Layout">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4" name="Shape 65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5" name="Shape 65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6" name="Shape 65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Shape 8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9_Custom Layout">
  <p:cSld name="59_Custom Layout">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9" name="Shape 65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0" name="Shape 66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1" name="Shape 66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0_Custom Layout">
  <p:cSld name="60_Custom Layout">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4" name="Shape 66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5" name="Shape 66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6" name="Shape 66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1_Custom Layout">
  <p:cSld name="61_Custom Layout">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9" name="Shape 66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0" name="Shape 67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1" name="Shape 67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672"/>
        <p:cNvGrpSpPr/>
        <p:nvPr/>
      </p:nvGrpSpPr>
      <p:grpSpPr>
        <a:xfrm>
          <a:off x="0" y="0"/>
          <a:ext cx="0" cy="0"/>
          <a:chOff x="0" y="0"/>
          <a:chExt cx="0" cy="0"/>
        </a:xfrm>
      </p:grpSpPr>
      <p:sp>
        <p:nvSpPr>
          <p:cNvPr id="673" name="Shape 6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4" name="Shape 67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5" name="Shape 67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6" name="Shape 67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63_Custom Layout">
  <p:cSld name="63_Custom Layout">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9" name="Shape 67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0" name="Shape 68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1" name="Shape 68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4_Custom Layout">
  <p:cSld name="64_Custom Layout">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4" name="Shape 68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5" name="Shape 68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6" name="Shape 68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65_Custom Layout">
  <p:cSld name="65_Custom Layout">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9" name="Shape 68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0" name="Shape 69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1" name="Shape 69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66_Custom Layout">
  <p:cSld name="66_Custom Layout">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4" name="Shape 69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5" name="Shape 69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6" name="Shape 69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67_Custom Layout">
  <p:cSld name="67_Custom Layout">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9" name="Shape 69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0" name="Shape 70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1" name="Shape 70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68_Custom Layout">
  <p:cSld name="68_Custom Layout">
    <p:spTree>
      <p:nvGrpSpPr>
        <p:cNvPr id="1" name="Shape 702"/>
        <p:cNvGrpSpPr/>
        <p:nvPr/>
      </p:nvGrpSpPr>
      <p:grpSpPr>
        <a:xfrm>
          <a:off x="0" y="0"/>
          <a:ext cx="0" cy="0"/>
          <a:chOff x="0" y="0"/>
          <a:chExt cx="0" cy="0"/>
        </a:xfrm>
      </p:grpSpPr>
      <p:sp>
        <p:nvSpPr>
          <p:cNvPr id="703" name="Shape 70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4" name="Shape 70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5" name="Shape 70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6" name="Shape 70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Shape 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9_Custom Layout">
  <p:cSld name="69_Custom Layout">
    <p:spTree>
      <p:nvGrpSpPr>
        <p:cNvPr id="1" name="Shape 707"/>
        <p:cNvGrpSpPr/>
        <p:nvPr/>
      </p:nvGrpSpPr>
      <p:grpSpPr>
        <a:xfrm>
          <a:off x="0" y="0"/>
          <a:ext cx="0" cy="0"/>
          <a:chOff x="0" y="0"/>
          <a:chExt cx="0" cy="0"/>
        </a:xfrm>
      </p:grpSpPr>
      <p:sp>
        <p:nvSpPr>
          <p:cNvPr id="708" name="Shape 70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9" name="Shape 70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0" name="Shape 71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1" name="Shape 71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70_Custom Layout">
  <p:cSld name="70_Custom Layout">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4" name="Shape 71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5" name="Shape 71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6" name="Shape 71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71_Custom Layout">
  <p:cSld name="71_Custom Layout">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9" name="Shape 71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0" name="Shape 72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1" name="Shape 72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72_Custom Layout">
  <p:cSld name="72_Custom Layout">
    <p:spTree>
      <p:nvGrpSpPr>
        <p:cNvPr id="1" name="Shape 722"/>
        <p:cNvGrpSpPr/>
        <p:nvPr/>
      </p:nvGrpSpPr>
      <p:grpSpPr>
        <a:xfrm>
          <a:off x="0" y="0"/>
          <a:ext cx="0" cy="0"/>
          <a:chOff x="0" y="0"/>
          <a:chExt cx="0" cy="0"/>
        </a:xfrm>
      </p:grpSpPr>
      <p:sp>
        <p:nvSpPr>
          <p:cNvPr id="723" name="Shape 7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4" name="Shape 72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5" name="Shape 72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6" name="Shape 72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73_Custom Layout">
  <p:cSld name="73_Custom Layout">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9" name="Shape 72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0" name="Shape 73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1" name="Shape 73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74_Custom Layout">
  <p:cSld name="74_Custom Layout">
    <p:spTree>
      <p:nvGrpSpPr>
        <p:cNvPr id="1" name="Shape 732"/>
        <p:cNvGrpSpPr/>
        <p:nvPr/>
      </p:nvGrpSpPr>
      <p:grpSpPr>
        <a:xfrm>
          <a:off x="0" y="0"/>
          <a:ext cx="0" cy="0"/>
          <a:chOff x="0" y="0"/>
          <a:chExt cx="0" cy="0"/>
        </a:xfrm>
      </p:grpSpPr>
      <p:sp>
        <p:nvSpPr>
          <p:cNvPr id="733" name="Shape 73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4" name="Shape 73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5" name="Shape 73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6" name="Shape 73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75_Custom Layout">
  <p:cSld name="75_Custom Layout">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9" name="Shape 73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0" name="Shape 74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1" name="Shape 74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76_Custom Layout">
  <p:cSld name="76_Custom Layout">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4" name="Shape 74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5" name="Shape 74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6" name="Shape 74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77_Custom Layout">
  <p:cSld name="77_Custom Layout">
    <p:spTree>
      <p:nvGrpSpPr>
        <p:cNvPr id="1" name="Shape 747"/>
        <p:cNvGrpSpPr/>
        <p:nvPr/>
      </p:nvGrpSpPr>
      <p:grpSpPr>
        <a:xfrm>
          <a:off x="0" y="0"/>
          <a:ext cx="0" cy="0"/>
          <a:chOff x="0" y="0"/>
          <a:chExt cx="0" cy="0"/>
        </a:xfrm>
      </p:grpSpPr>
      <p:sp>
        <p:nvSpPr>
          <p:cNvPr id="748" name="Shape 74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9" name="Shape 74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0" name="Shape 75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1" name="Shape 75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78_Custom Layout">
  <p:cSld name="78_Custom Layout">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4" name="Shape 75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5" name="Shape 75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6" name="Shape 75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Shape 9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79_Custom Layout">
  <p:cSld name="79_Custom Layout">
    <p:spTree>
      <p:nvGrpSpPr>
        <p:cNvPr id="1" name="Shape 757"/>
        <p:cNvGrpSpPr/>
        <p:nvPr/>
      </p:nvGrpSpPr>
      <p:grpSpPr>
        <a:xfrm>
          <a:off x="0" y="0"/>
          <a:ext cx="0" cy="0"/>
          <a:chOff x="0" y="0"/>
          <a:chExt cx="0" cy="0"/>
        </a:xfrm>
      </p:grpSpPr>
      <p:sp>
        <p:nvSpPr>
          <p:cNvPr id="758" name="Shape 75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9" name="Shape 75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0" name="Shape 76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1" name="Shape 76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80_Custom Layout">
  <p:cSld name="80_Custom Layout">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4" name="Shape 76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5" name="Shape 76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6" name="Shape 76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81_Custom Layout">
  <p:cSld name="81_Custom Layout">
    <p:spTree>
      <p:nvGrpSpPr>
        <p:cNvPr id="1" name="Shape 767"/>
        <p:cNvGrpSpPr/>
        <p:nvPr/>
      </p:nvGrpSpPr>
      <p:grpSpPr>
        <a:xfrm>
          <a:off x="0" y="0"/>
          <a:ext cx="0" cy="0"/>
          <a:chOff x="0" y="0"/>
          <a:chExt cx="0" cy="0"/>
        </a:xfrm>
      </p:grpSpPr>
      <p:sp>
        <p:nvSpPr>
          <p:cNvPr id="768" name="Shape 76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9" name="Shape 76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0" name="Shape 77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1" name="Shape 77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82_Custom Layout">
  <p:cSld name="82_Custom Layout">
    <p:spTree>
      <p:nvGrpSpPr>
        <p:cNvPr id="1" name="Shape 772"/>
        <p:cNvGrpSpPr/>
        <p:nvPr/>
      </p:nvGrpSpPr>
      <p:grpSpPr>
        <a:xfrm>
          <a:off x="0" y="0"/>
          <a:ext cx="0" cy="0"/>
          <a:chOff x="0" y="0"/>
          <a:chExt cx="0" cy="0"/>
        </a:xfrm>
      </p:grpSpPr>
      <p:sp>
        <p:nvSpPr>
          <p:cNvPr id="773" name="Shape 7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4" name="Shape 77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5" name="Shape 77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6" name="Shape 77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83_Custom Layout">
  <p:cSld name="83_Custom Layout">
    <p:spTree>
      <p:nvGrpSpPr>
        <p:cNvPr id="1" name="Shape 777"/>
        <p:cNvGrpSpPr/>
        <p:nvPr/>
      </p:nvGrpSpPr>
      <p:grpSpPr>
        <a:xfrm>
          <a:off x="0" y="0"/>
          <a:ext cx="0" cy="0"/>
          <a:chOff x="0" y="0"/>
          <a:chExt cx="0" cy="0"/>
        </a:xfrm>
      </p:grpSpPr>
      <p:sp>
        <p:nvSpPr>
          <p:cNvPr id="778" name="Shape 778"/>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9" name="Shape 779"/>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0" name="Shape 78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4628EC-6590-4D5D-A58D-55C4946008C2}" type="datetimeFigureOut">
              <a:rPr lang="en-US"/>
              <a:pPr>
                <a:defRPr/>
              </a:pPr>
              <a:t>8/23/2018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8E4782-319F-4B71-BAF7-A10594F4B012}"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A13E5C-8F6C-4B77-B73B-5933E80DACF4}" type="datetimeFigureOut">
              <a:rPr lang="en-US"/>
              <a:pPr>
                <a:defRPr/>
              </a:pPr>
              <a:t>8/23/2018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3514D-5179-473A-9B3F-1497DC8CA596}"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2802B9-DF4D-4DD4-96F4-67B0658E1CA4}" type="datetimeFigureOut">
              <a:rPr lang="en-US"/>
              <a:pPr>
                <a:defRPr/>
              </a:pPr>
              <a:t>8/23/2018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127F78-3232-4953-8D76-45B8AAE23801}"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E80E6E6-4D62-4EB2-A174-AB52B3BA8639}" type="datetimeFigureOut">
              <a:rPr lang="en-US"/>
              <a:pPr>
                <a:defRPr/>
              </a:pPr>
              <a:t>8/23/2018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3DAD5E-C0CE-436A-8E93-BCBCBC4DB5B3}"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4B28E6-D8AD-4968-9881-47C6F326734D}" type="datetimeFigureOut">
              <a:rPr lang="en-US"/>
              <a:pPr>
                <a:defRPr/>
              </a:pPr>
              <a:t>8/23/2018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F65AE2-107E-4F65-B0E8-AD860C816C9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Shape 11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0A4D767-5DA9-4A7F-9C81-F6A32E52B3BD}" type="datetimeFigureOut">
              <a:rPr lang="en-US"/>
              <a:pPr>
                <a:defRPr/>
              </a:pPr>
              <a:t>8/23/2018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9CB2BB-6F28-4869-8FD9-4D540A4A6111}"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D8D51F-87FE-4085-AF16-6C7A64FDED28}" type="datetimeFigureOut">
              <a:rPr lang="en-US"/>
              <a:pPr>
                <a:defRPr/>
              </a:pPr>
              <a:t>8/23/2018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29FCEB-22CD-40AF-A178-240AB8278795}"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565794B-0CC8-426C-88CA-28F8FCC500BC}" type="datetimeFigureOut">
              <a:rPr lang="en-US"/>
              <a:pPr>
                <a:defRPr/>
              </a:pPr>
              <a:t>8/23/2018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A7772D-BE4A-4F13-A566-46DC9CA47382}"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495B79-2367-40DB-8D80-1D7FB8DD6C59}" type="datetimeFigureOut">
              <a:rPr lang="en-US"/>
              <a:pPr>
                <a:defRPr/>
              </a:pPr>
              <a:t>8/23/2018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CB9213-D24C-4B34-A113-5042CFBAE2A6}"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A246D3-F5CE-4CCF-BB5D-600C31486D98}" type="datetimeFigureOut">
              <a:rPr lang="en-US"/>
              <a:pPr>
                <a:defRPr/>
              </a:pPr>
              <a:t>8/23/2018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D11FE9-FF9E-48EA-8628-4FD065CBE850}"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66E86F-1ED4-457B-8E89-26A196AC0FA5}" type="datetimeFigureOut">
              <a:rPr lang="en-US"/>
              <a:pPr>
                <a:defRPr/>
              </a:pPr>
              <a:t>8/23/2018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31B36-7A47-412B-B855-5D8276932361}"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Shape 119"/>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 name="Shape 125"/>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6" name="Shape 126"/>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Shape 132"/>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133" name="Shape 133"/>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134" name="Shape 134"/>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135" name="Shape 135"/>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136" name="Shape 13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8" name="Shape 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Shape 14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2" name="Shape 14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3" name="Shape 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Shape 15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Shape 2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Shape 15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58" name="Shape 15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159" name="Shape 15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0" name="Shape 16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1" name="Shape 1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Shape 16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0" name="Shape 17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Shape 181"/>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Shape 185"/>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6" name="Shape 186"/>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198" name="Shape 198"/>
          <p:cNvSpPr txBox="1">
            <a:spLocks noGrp="1"/>
          </p:cNvSpPr>
          <p:nvPr>
            <p:ph type="body" idx="1"/>
          </p:nvPr>
        </p:nvSpPr>
        <p:spPr>
          <a:xfrm>
            <a:off x="685800" y="1981200"/>
            <a:ext cx="77724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199" name="Shape 199"/>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00" name="Shape 200"/>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01" name="Shape 2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Shape 203"/>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04" name="Shape 204"/>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05" name="Shape 2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Shape 207"/>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08" name="Shape 208"/>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chemeClr val="dk1"/>
              </a:buClr>
              <a:buSzPts val="3200"/>
              <a:buFont typeface="Arimo"/>
              <a:buNone/>
              <a:defRPr sz="3200" b="0" i="0" u="none" strike="noStrike" cap="none">
                <a:solidFill>
                  <a:schemeClr val="dk1"/>
                </a:solidFill>
                <a:latin typeface="Arimo"/>
                <a:ea typeface="Arimo"/>
                <a:cs typeface="Arimo"/>
                <a:sym typeface="Arimo"/>
              </a:defRPr>
            </a:lvl1pPr>
            <a:lvl2pPr marR="0" lvl="1" algn="ctr" rtl="0">
              <a:spcBef>
                <a:spcPts val="560"/>
              </a:spcBef>
              <a:spcAft>
                <a:spcPts val="0"/>
              </a:spcAft>
              <a:buClr>
                <a:schemeClr val="dk1"/>
              </a:buClr>
              <a:buSzPts val="2800"/>
              <a:buFont typeface="Arimo"/>
              <a:buNone/>
              <a:defRPr sz="2800" b="0" i="0" u="none" strike="noStrike" cap="none">
                <a:solidFill>
                  <a:schemeClr val="dk1"/>
                </a:solidFill>
                <a:latin typeface="Arimo"/>
                <a:ea typeface="Arimo"/>
                <a:cs typeface="Arimo"/>
                <a:sym typeface="Arimo"/>
              </a:defRPr>
            </a:lvl2pPr>
            <a:lvl3pPr marR="0" lvl="2" algn="ctr" rtl="0">
              <a:spcBef>
                <a:spcPts val="480"/>
              </a:spcBef>
              <a:spcAft>
                <a:spcPts val="0"/>
              </a:spcAft>
              <a:buClr>
                <a:schemeClr val="dk1"/>
              </a:buClr>
              <a:buSzPts val="2400"/>
              <a:buFont typeface="Arimo"/>
              <a:buNone/>
              <a:defRPr sz="2400" b="0" i="0" u="none" strike="noStrike" cap="none">
                <a:solidFill>
                  <a:schemeClr val="dk1"/>
                </a:solidFill>
                <a:latin typeface="Arimo"/>
                <a:ea typeface="Arimo"/>
                <a:cs typeface="Arimo"/>
                <a:sym typeface="Arimo"/>
              </a:defRPr>
            </a:lvl3pPr>
            <a:lvl4pPr marR="0" lvl="3" algn="ctr"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4pPr>
            <a:lvl5pPr marR="0" lvl="4" algn="ctr"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5pPr>
            <a:lvl6pPr marR="0" lvl="5" algn="ctr"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6pPr>
            <a:lvl7pPr marR="0" lvl="6" algn="ctr"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7pPr>
            <a:lvl8pPr marR="0" lvl="7" algn="ctr"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8pPr>
            <a:lvl9pPr marR="0" lvl="8" algn="ctr"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9pPr>
          </a:lstStyle>
          <a:p>
            <a:endParaRPr/>
          </a:p>
        </p:txBody>
      </p:sp>
      <p:sp>
        <p:nvSpPr>
          <p:cNvPr id="209" name="Shape 209"/>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10" name="Shape 210"/>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11" name="Shape 2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4000" b="1"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14" name="Shape 21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1pPr>
            <a:lvl2pPr marL="914400" marR="0" lvl="1" indent="-228600" algn="l" rtl="0">
              <a:spcBef>
                <a:spcPts val="360"/>
              </a:spcBef>
              <a:spcAft>
                <a:spcPts val="0"/>
              </a:spcAft>
              <a:buClr>
                <a:schemeClr val="dk1"/>
              </a:buClr>
              <a:buSzPts val="1800"/>
              <a:buFont typeface="Arimo"/>
              <a:buNone/>
              <a:defRPr sz="1800" b="0" i="0" u="none" strike="noStrike" cap="none">
                <a:solidFill>
                  <a:schemeClr val="dk1"/>
                </a:solidFill>
                <a:latin typeface="Arimo"/>
                <a:ea typeface="Arimo"/>
                <a:cs typeface="Arimo"/>
                <a:sym typeface="Arimo"/>
              </a:defRPr>
            </a:lvl2pPr>
            <a:lvl3pPr marL="1371600" marR="0" lvl="2" indent="-228600" algn="l" rtl="0">
              <a:spcBef>
                <a:spcPts val="320"/>
              </a:spcBef>
              <a:spcAft>
                <a:spcPts val="0"/>
              </a:spcAft>
              <a:buClr>
                <a:schemeClr val="dk1"/>
              </a:buClr>
              <a:buSzPts val="1600"/>
              <a:buFont typeface="Arimo"/>
              <a:buNone/>
              <a:defRPr sz="1600" b="0" i="0" u="none" strike="noStrike" cap="none">
                <a:solidFill>
                  <a:schemeClr val="dk1"/>
                </a:solidFill>
                <a:latin typeface="Arimo"/>
                <a:ea typeface="Arimo"/>
                <a:cs typeface="Arimo"/>
                <a:sym typeface="Arimo"/>
              </a:defRPr>
            </a:lvl3pPr>
            <a:lvl4pPr marL="1828800" marR="0" lvl="3"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4pPr>
            <a:lvl5pPr marL="2286000" marR="0" lvl="4"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5pPr>
            <a:lvl6pPr marL="2743200" marR="0" lvl="5"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6pPr>
            <a:lvl7pPr marL="3200400" marR="0" lvl="6"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7pPr>
            <a:lvl8pPr marL="3657600" marR="0" lvl="7"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8pPr>
            <a:lvl9pPr marL="4114800" marR="0" lvl="8"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9pPr>
          </a:lstStyle>
          <a:p>
            <a:endParaRPr/>
          </a:p>
        </p:txBody>
      </p:sp>
      <p:sp>
        <p:nvSpPr>
          <p:cNvPr id="215" name="Shape 215"/>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16" name="Shape 216"/>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17" name="Shape 2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20" name="Shape 220"/>
          <p:cNvSpPr txBox="1">
            <a:spLocks noGrp="1"/>
          </p:cNvSpPr>
          <p:nvPr>
            <p:ph type="body" idx="1"/>
          </p:nvPr>
        </p:nvSpPr>
        <p:spPr>
          <a:xfrm>
            <a:off x="685800" y="1981200"/>
            <a:ext cx="381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1pPr>
            <a:lvl2pPr marL="914400" marR="0" lvl="1"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2pPr>
            <a:lvl3pPr marL="1371600" marR="0" lvl="2"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3pPr>
            <a:lvl4pPr marL="1828800" marR="0" lvl="3"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4pPr>
            <a:lvl5pPr marL="2286000" marR="0" lvl="4"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5pPr>
            <a:lvl6pPr marL="2743200" marR="0" lvl="5"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6pPr>
            <a:lvl7pPr marL="3200400" marR="0" lvl="6"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7pPr>
            <a:lvl8pPr marL="3657600" marR="0" lvl="7"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8pPr>
            <a:lvl9pPr marL="4114800" marR="0" lvl="8"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9pPr>
          </a:lstStyle>
          <a:p>
            <a:endParaRPr/>
          </a:p>
        </p:txBody>
      </p:sp>
      <p:sp>
        <p:nvSpPr>
          <p:cNvPr id="221" name="Shape 221"/>
          <p:cNvSpPr txBox="1">
            <a:spLocks noGrp="1"/>
          </p:cNvSpPr>
          <p:nvPr>
            <p:ph type="body" idx="2"/>
          </p:nvPr>
        </p:nvSpPr>
        <p:spPr>
          <a:xfrm>
            <a:off x="4648200" y="1981200"/>
            <a:ext cx="381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1pPr>
            <a:lvl2pPr marL="914400" marR="0" lvl="1"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2pPr>
            <a:lvl3pPr marL="1371600" marR="0" lvl="2"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3pPr>
            <a:lvl4pPr marL="1828800" marR="0" lvl="3"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4pPr>
            <a:lvl5pPr marL="2286000" marR="0" lvl="4"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5pPr>
            <a:lvl6pPr marL="2743200" marR="0" lvl="5"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6pPr>
            <a:lvl7pPr marL="3200400" marR="0" lvl="6"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7pPr>
            <a:lvl8pPr marL="3657600" marR="0" lvl="7"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8pPr>
            <a:lvl9pPr marL="4114800" marR="0" lvl="8"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9pPr>
          </a:lstStyle>
          <a:p>
            <a:endParaRPr/>
          </a:p>
        </p:txBody>
      </p:sp>
      <p:sp>
        <p:nvSpPr>
          <p:cNvPr id="222" name="Shape 222"/>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23" name="Shape 22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24" name="Shape 2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27" name="Shape 227"/>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mo"/>
              <a:buNone/>
              <a:defRPr sz="2400" b="1" i="0" u="none" strike="noStrike" cap="none">
                <a:solidFill>
                  <a:schemeClr val="dk1"/>
                </a:solidFill>
                <a:latin typeface="Arimo"/>
                <a:ea typeface="Arimo"/>
                <a:cs typeface="Arimo"/>
                <a:sym typeface="Arimo"/>
              </a:defRPr>
            </a:lvl1pPr>
            <a:lvl2pPr marL="914400" marR="0" lvl="1" indent="-228600" algn="l" rtl="0">
              <a:spcBef>
                <a:spcPts val="400"/>
              </a:spcBef>
              <a:spcAft>
                <a:spcPts val="0"/>
              </a:spcAft>
              <a:buClr>
                <a:schemeClr val="dk1"/>
              </a:buClr>
              <a:buSzPts val="2000"/>
              <a:buFont typeface="Arimo"/>
              <a:buNone/>
              <a:defRPr sz="2000" b="1" i="0" u="none" strike="noStrike" cap="none">
                <a:solidFill>
                  <a:schemeClr val="dk1"/>
                </a:solidFill>
                <a:latin typeface="Arimo"/>
                <a:ea typeface="Arimo"/>
                <a:cs typeface="Arimo"/>
                <a:sym typeface="Arimo"/>
              </a:defRPr>
            </a:lvl2pPr>
            <a:lvl3pPr marL="1371600" marR="0" lvl="2" indent="-228600" algn="l" rtl="0">
              <a:spcBef>
                <a:spcPts val="360"/>
              </a:spcBef>
              <a:spcAft>
                <a:spcPts val="0"/>
              </a:spcAft>
              <a:buClr>
                <a:schemeClr val="dk1"/>
              </a:buClr>
              <a:buSzPts val="1800"/>
              <a:buFont typeface="Arimo"/>
              <a:buNone/>
              <a:defRPr sz="1800" b="1" i="0" u="none" strike="noStrike" cap="none">
                <a:solidFill>
                  <a:schemeClr val="dk1"/>
                </a:solidFill>
                <a:latin typeface="Arimo"/>
                <a:ea typeface="Arimo"/>
                <a:cs typeface="Arimo"/>
                <a:sym typeface="Arimo"/>
              </a:defRPr>
            </a:lvl3pPr>
            <a:lvl4pPr marL="1828800" marR="0" lvl="3"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4pPr>
            <a:lvl5pPr marL="2286000" marR="0" lvl="4"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5pPr>
            <a:lvl6pPr marL="2743200" marR="0" lvl="5"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6pPr>
            <a:lvl7pPr marL="3200400" marR="0" lvl="6"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7pPr>
            <a:lvl8pPr marL="3657600" marR="0" lvl="7"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8pPr>
            <a:lvl9pPr marL="4114800" marR="0" lvl="8"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9pPr>
          </a:lstStyle>
          <a:p>
            <a:endParaRPr/>
          </a:p>
        </p:txBody>
      </p:sp>
      <p:sp>
        <p:nvSpPr>
          <p:cNvPr id="228" name="Shape 228"/>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1pPr>
            <a:lvl2pPr marL="914400" marR="0" lvl="1"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2pPr>
            <a:lvl3pPr marL="1371600" marR="0" lvl="2"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3pPr>
            <a:lvl4pPr marL="1828800" marR="0" lvl="3"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4pPr>
            <a:lvl5pPr marL="2286000" marR="0" lvl="4"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5pPr>
            <a:lvl6pPr marL="2743200" marR="0" lvl="5"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6pPr>
            <a:lvl7pPr marL="3200400" marR="0" lvl="6"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7pPr>
            <a:lvl8pPr marL="3657600" marR="0" lvl="7"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8pPr>
            <a:lvl9pPr marL="4114800" marR="0" lvl="8"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9pPr>
          </a:lstStyle>
          <a:p>
            <a:endParaRPr/>
          </a:p>
        </p:txBody>
      </p:sp>
      <p:sp>
        <p:nvSpPr>
          <p:cNvPr id="229" name="Shape 229"/>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mo"/>
              <a:buNone/>
              <a:defRPr sz="2400" b="1" i="0" u="none" strike="noStrike" cap="none">
                <a:solidFill>
                  <a:schemeClr val="dk1"/>
                </a:solidFill>
                <a:latin typeface="Arimo"/>
                <a:ea typeface="Arimo"/>
                <a:cs typeface="Arimo"/>
                <a:sym typeface="Arimo"/>
              </a:defRPr>
            </a:lvl1pPr>
            <a:lvl2pPr marL="914400" marR="0" lvl="1" indent="-228600" algn="l" rtl="0">
              <a:spcBef>
                <a:spcPts val="400"/>
              </a:spcBef>
              <a:spcAft>
                <a:spcPts val="0"/>
              </a:spcAft>
              <a:buClr>
                <a:schemeClr val="dk1"/>
              </a:buClr>
              <a:buSzPts val="2000"/>
              <a:buFont typeface="Arimo"/>
              <a:buNone/>
              <a:defRPr sz="2000" b="1" i="0" u="none" strike="noStrike" cap="none">
                <a:solidFill>
                  <a:schemeClr val="dk1"/>
                </a:solidFill>
                <a:latin typeface="Arimo"/>
                <a:ea typeface="Arimo"/>
                <a:cs typeface="Arimo"/>
                <a:sym typeface="Arimo"/>
              </a:defRPr>
            </a:lvl2pPr>
            <a:lvl3pPr marL="1371600" marR="0" lvl="2" indent="-228600" algn="l" rtl="0">
              <a:spcBef>
                <a:spcPts val="360"/>
              </a:spcBef>
              <a:spcAft>
                <a:spcPts val="0"/>
              </a:spcAft>
              <a:buClr>
                <a:schemeClr val="dk1"/>
              </a:buClr>
              <a:buSzPts val="1800"/>
              <a:buFont typeface="Arimo"/>
              <a:buNone/>
              <a:defRPr sz="1800" b="1" i="0" u="none" strike="noStrike" cap="none">
                <a:solidFill>
                  <a:schemeClr val="dk1"/>
                </a:solidFill>
                <a:latin typeface="Arimo"/>
                <a:ea typeface="Arimo"/>
                <a:cs typeface="Arimo"/>
                <a:sym typeface="Arimo"/>
              </a:defRPr>
            </a:lvl3pPr>
            <a:lvl4pPr marL="1828800" marR="0" lvl="3"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4pPr>
            <a:lvl5pPr marL="2286000" marR="0" lvl="4"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5pPr>
            <a:lvl6pPr marL="2743200" marR="0" lvl="5"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6pPr>
            <a:lvl7pPr marL="3200400" marR="0" lvl="6"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7pPr>
            <a:lvl8pPr marL="3657600" marR="0" lvl="7"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8pPr>
            <a:lvl9pPr marL="4114800" marR="0" lvl="8" indent="-228600" algn="l" rtl="0">
              <a:spcBef>
                <a:spcPts val="320"/>
              </a:spcBef>
              <a:spcAft>
                <a:spcPts val="0"/>
              </a:spcAft>
              <a:buClr>
                <a:schemeClr val="dk1"/>
              </a:buClr>
              <a:buSzPts val="1600"/>
              <a:buFont typeface="Arimo"/>
              <a:buNone/>
              <a:defRPr sz="1600" b="1" i="0" u="none" strike="noStrike" cap="none">
                <a:solidFill>
                  <a:schemeClr val="dk1"/>
                </a:solidFill>
                <a:latin typeface="Arimo"/>
                <a:ea typeface="Arimo"/>
                <a:cs typeface="Arimo"/>
                <a:sym typeface="Arimo"/>
              </a:defRPr>
            </a:lvl9pPr>
          </a:lstStyle>
          <a:p>
            <a:endParaRPr/>
          </a:p>
        </p:txBody>
      </p:sp>
      <p:sp>
        <p:nvSpPr>
          <p:cNvPr id="230" name="Shape 230"/>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1pPr>
            <a:lvl2pPr marL="914400" marR="0" lvl="1"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2pPr>
            <a:lvl3pPr marL="1371600" marR="0" lvl="2" indent="-342900" algn="l" rtl="0">
              <a:spcBef>
                <a:spcPts val="360"/>
              </a:spcBef>
              <a:spcAft>
                <a:spcPts val="0"/>
              </a:spcAft>
              <a:buClr>
                <a:schemeClr val="dk1"/>
              </a:buClr>
              <a:buSzPts val="1800"/>
              <a:buFont typeface="Arimo"/>
              <a:buChar char="•"/>
              <a:defRPr sz="1800" b="0" i="0" u="none" strike="noStrike" cap="none">
                <a:solidFill>
                  <a:schemeClr val="dk1"/>
                </a:solidFill>
                <a:latin typeface="Arimo"/>
                <a:ea typeface="Arimo"/>
                <a:cs typeface="Arimo"/>
                <a:sym typeface="Arimo"/>
              </a:defRPr>
            </a:lvl3pPr>
            <a:lvl4pPr marL="1828800" marR="0" lvl="3"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4pPr>
            <a:lvl5pPr marL="2286000" marR="0" lvl="4"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5pPr>
            <a:lvl6pPr marL="2743200" marR="0" lvl="5"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6pPr>
            <a:lvl7pPr marL="3200400" marR="0" lvl="6"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7pPr>
            <a:lvl8pPr marL="3657600" marR="0" lvl="7"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8pPr>
            <a:lvl9pPr marL="4114800" marR="0" lvl="8" indent="-330200" algn="l" rtl="0">
              <a:spcBef>
                <a:spcPts val="320"/>
              </a:spcBef>
              <a:spcAft>
                <a:spcPts val="0"/>
              </a:spcAft>
              <a:buClr>
                <a:schemeClr val="dk1"/>
              </a:buClr>
              <a:buSzPts val="1600"/>
              <a:buFont typeface="Arimo"/>
              <a:buChar char="»"/>
              <a:defRPr sz="1600" b="0" i="0" u="none" strike="noStrike" cap="none">
                <a:solidFill>
                  <a:schemeClr val="dk1"/>
                </a:solidFill>
                <a:latin typeface="Arimo"/>
                <a:ea typeface="Arimo"/>
                <a:cs typeface="Arimo"/>
                <a:sym typeface="Arimo"/>
              </a:defRPr>
            </a:lvl9pPr>
          </a:lstStyle>
          <a:p>
            <a:endParaRPr/>
          </a:p>
        </p:txBody>
      </p:sp>
      <p:sp>
        <p:nvSpPr>
          <p:cNvPr id="231" name="Shape 231"/>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32" name="Shape 232"/>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33" name="Shape 2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36" name="Shape 236"/>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37" name="Shape 237"/>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38" name="Shape 2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41" name="Shape 241"/>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42" name="Shape 24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3pPr>
            <a:lvl4pPr marL="1828800" marR="0" lvl="3"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5pPr>
            <a:lvl6pPr marL="2743200" marR="0" lvl="5"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6pPr>
            <a:lvl7pPr marL="3200400" marR="0" lvl="6"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7pPr>
            <a:lvl8pPr marL="3657600" marR="0" lvl="7"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8pPr>
            <a:lvl9pPr marL="4114800" marR="0" lvl="8"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9pPr>
          </a:lstStyle>
          <a:p>
            <a:endParaRPr/>
          </a:p>
        </p:txBody>
      </p:sp>
      <p:sp>
        <p:nvSpPr>
          <p:cNvPr id="243" name="Shape 243"/>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44" name="Shape 244"/>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45" name="Shape 2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2000" b="1"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48" name="Shape 248"/>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mo"/>
              <a:buNone/>
              <a:defRPr sz="3200" b="0" i="0" u="none" strike="noStrike" cap="none">
                <a:solidFill>
                  <a:schemeClr val="dk1"/>
                </a:solidFill>
                <a:latin typeface="Arimo"/>
                <a:ea typeface="Arimo"/>
                <a:cs typeface="Arimo"/>
                <a:sym typeface="Arimo"/>
              </a:defRPr>
            </a:lvl1pPr>
            <a:lvl2pPr marR="0" lvl="1" algn="l" rtl="0">
              <a:spcBef>
                <a:spcPts val="560"/>
              </a:spcBef>
              <a:spcAft>
                <a:spcPts val="0"/>
              </a:spcAft>
              <a:buClr>
                <a:schemeClr val="dk1"/>
              </a:buClr>
              <a:buSzPts val="2800"/>
              <a:buFont typeface="Arimo"/>
              <a:buNone/>
              <a:defRPr sz="2800" b="0" i="0" u="none" strike="noStrike" cap="none">
                <a:solidFill>
                  <a:schemeClr val="dk1"/>
                </a:solidFill>
                <a:latin typeface="Arimo"/>
                <a:ea typeface="Arimo"/>
                <a:cs typeface="Arimo"/>
                <a:sym typeface="Arimo"/>
              </a:defRPr>
            </a:lvl2pPr>
            <a:lvl3pPr marR="0" lvl="2" algn="l" rtl="0">
              <a:spcBef>
                <a:spcPts val="480"/>
              </a:spcBef>
              <a:spcAft>
                <a:spcPts val="0"/>
              </a:spcAft>
              <a:buClr>
                <a:schemeClr val="dk1"/>
              </a:buClr>
              <a:buSzPts val="2400"/>
              <a:buFont typeface="Arimo"/>
              <a:buNone/>
              <a:defRPr sz="2400" b="0" i="0" u="none" strike="noStrike" cap="none">
                <a:solidFill>
                  <a:schemeClr val="dk1"/>
                </a:solidFill>
                <a:latin typeface="Arimo"/>
                <a:ea typeface="Arimo"/>
                <a:cs typeface="Arimo"/>
                <a:sym typeface="Arimo"/>
              </a:defRPr>
            </a:lvl3pPr>
            <a:lvl4pPr marR="0" lvl="3"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4pPr>
            <a:lvl5pPr marR="0" lvl="4"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5pPr>
            <a:lvl6pPr marR="0" lvl="5"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6pPr>
            <a:lvl7pPr marR="0" lvl="6"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7pPr>
            <a:lvl8pPr marR="0" lvl="7"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8pPr>
            <a:lvl9pPr marR="0" lvl="8" algn="l" rtl="0">
              <a:spcBef>
                <a:spcPts val="400"/>
              </a:spcBef>
              <a:spcAft>
                <a:spcPts val="0"/>
              </a:spcAft>
              <a:buClr>
                <a:schemeClr val="dk1"/>
              </a:buClr>
              <a:buSzPts val="2000"/>
              <a:buFont typeface="Arimo"/>
              <a:buNone/>
              <a:defRPr sz="2000" b="0" i="0" u="none" strike="noStrike" cap="none">
                <a:solidFill>
                  <a:schemeClr val="dk1"/>
                </a:solidFill>
                <a:latin typeface="Arimo"/>
                <a:ea typeface="Arimo"/>
                <a:cs typeface="Arimo"/>
                <a:sym typeface="Arimo"/>
              </a:defRPr>
            </a:lvl9pPr>
          </a:lstStyle>
          <a:p>
            <a:endParaRPr/>
          </a:p>
        </p:txBody>
      </p:sp>
      <p:sp>
        <p:nvSpPr>
          <p:cNvPr id="249" name="Shape 249"/>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mo"/>
              <a:buNone/>
              <a:defRPr sz="1400" b="0" i="0" u="none" strike="noStrike" cap="none">
                <a:solidFill>
                  <a:schemeClr val="dk1"/>
                </a:solidFill>
                <a:latin typeface="Arimo"/>
                <a:ea typeface="Arimo"/>
                <a:cs typeface="Arimo"/>
                <a:sym typeface="Arimo"/>
              </a:defRPr>
            </a:lvl1pPr>
            <a:lvl2pPr marL="914400" marR="0" lvl="1" indent="-228600" algn="l" rtl="0">
              <a:spcBef>
                <a:spcPts val="240"/>
              </a:spcBef>
              <a:spcAft>
                <a:spcPts val="0"/>
              </a:spcAft>
              <a:buClr>
                <a:schemeClr val="dk1"/>
              </a:buClr>
              <a:buSzPts val="1200"/>
              <a:buFont typeface="Arimo"/>
              <a:buNone/>
              <a:defRPr sz="1200" b="0" i="0" u="none" strike="noStrike" cap="none">
                <a:solidFill>
                  <a:schemeClr val="dk1"/>
                </a:solidFill>
                <a:latin typeface="Arimo"/>
                <a:ea typeface="Arimo"/>
                <a:cs typeface="Arimo"/>
                <a:sym typeface="Arimo"/>
              </a:defRPr>
            </a:lvl2pPr>
            <a:lvl3pPr marL="1371600" marR="0" lvl="2" indent="-228600" algn="l" rtl="0">
              <a:spcBef>
                <a:spcPts val="200"/>
              </a:spcBef>
              <a:spcAft>
                <a:spcPts val="0"/>
              </a:spcAft>
              <a:buClr>
                <a:schemeClr val="dk1"/>
              </a:buClr>
              <a:buSzPts val="1000"/>
              <a:buFont typeface="Arimo"/>
              <a:buNone/>
              <a:defRPr sz="1000" b="0" i="0" u="none" strike="noStrike" cap="none">
                <a:solidFill>
                  <a:schemeClr val="dk1"/>
                </a:solidFill>
                <a:latin typeface="Arimo"/>
                <a:ea typeface="Arimo"/>
                <a:cs typeface="Arimo"/>
                <a:sym typeface="Arimo"/>
              </a:defRPr>
            </a:lvl3pPr>
            <a:lvl4pPr marL="1828800" marR="0" lvl="3"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4pPr>
            <a:lvl5pPr marL="2286000" marR="0" lvl="4"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5pPr>
            <a:lvl6pPr marL="2743200" marR="0" lvl="5"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6pPr>
            <a:lvl7pPr marL="3200400" marR="0" lvl="6"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7pPr>
            <a:lvl8pPr marL="3657600" marR="0" lvl="7"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8pPr>
            <a:lvl9pPr marL="4114800" marR="0" lvl="8" indent="-228600" algn="l" rtl="0">
              <a:spcBef>
                <a:spcPts val="180"/>
              </a:spcBef>
              <a:spcAft>
                <a:spcPts val="0"/>
              </a:spcAft>
              <a:buClr>
                <a:schemeClr val="dk1"/>
              </a:buClr>
              <a:buSzPts val="900"/>
              <a:buFont typeface="Arimo"/>
              <a:buNone/>
              <a:defRPr sz="900" b="0" i="0" u="none" strike="noStrike" cap="none">
                <a:solidFill>
                  <a:schemeClr val="dk1"/>
                </a:solidFill>
                <a:latin typeface="Arimo"/>
                <a:ea typeface="Arimo"/>
                <a:cs typeface="Arimo"/>
                <a:sym typeface="Arimo"/>
              </a:defRPr>
            </a:lvl9pPr>
          </a:lstStyle>
          <a:p>
            <a:endParaRPr/>
          </a:p>
        </p:txBody>
      </p:sp>
      <p:sp>
        <p:nvSpPr>
          <p:cNvPr id="250" name="Shape 250"/>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51" name="Shape 251"/>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52" name="Shape 2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55" name="Shape 25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56" name="Shape 256"/>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57" name="Shape 257"/>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58" name="Shape 2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rot="5400000">
            <a:off x="4743450" y="2381250"/>
            <a:ext cx="5486400" cy="1943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61" name="Shape 26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62" name="Shape 262"/>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63" name="Shape 26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64" name="Shape 2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67" name="Shape 267"/>
          <p:cNvSpPr txBox="1">
            <a:spLocks noGrp="1"/>
          </p:cNvSpPr>
          <p:nvPr>
            <p:ph type="body" idx="1"/>
          </p:nvPr>
        </p:nvSpPr>
        <p:spPr>
          <a:xfrm>
            <a:off x="685800" y="1981200"/>
            <a:ext cx="38100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68" name="Shape 268"/>
          <p:cNvSpPr txBox="1">
            <a:spLocks noGrp="1"/>
          </p:cNvSpPr>
          <p:nvPr>
            <p:ph type="body" idx="2"/>
          </p:nvPr>
        </p:nvSpPr>
        <p:spPr>
          <a:xfrm>
            <a:off x="4648200" y="1981200"/>
            <a:ext cx="38100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69" name="Shape 269"/>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70" name="Shape 270"/>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71" name="Shape 2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609600"/>
            <a:ext cx="7772400" cy="5486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74" name="Shape 274"/>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75" name="Shape 275"/>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76" name="Shape 2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279" name="Shape 279"/>
          <p:cNvSpPr txBox="1">
            <a:spLocks noGrp="1"/>
          </p:cNvSpPr>
          <p:nvPr>
            <p:ph type="body" idx="1"/>
          </p:nvPr>
        </p:nvSpPr>
        <p:spPr>
          <a:xfrm>
            <a:off x="685800" y="1981200"/>
            <a:ext cx="38100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80" name="Shape 280"/>
          <p:cNvSpPr txBox="1">
            <a:spLocks noGrp="1"/>
          </p:cNvSpPr>
          <p:nvPr>
            <p:ph type="body" idx="2"/>
          </p:nvPr>
        </p:nvSpPr>
        <p:spPr>
          <a:xfrm>
            <a:off x="4648200" y="1981200"/>
            <a:ext cx="3810000" cy="19812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81" name="Shape 281"/>
          <p:cNvSpPr txBox="1">
            <a:spLocks noGrp="1"/>
          </p:cNvSpPr>
          <p:nvPr>
            <p:ph type="body" idx="3"/>
          </p:nvPr>
        </p:nvSpPr>
        <p:spPr>
          <a:xfrm>
            <a:off x="4648200" y="4114800"/>
            <a:ext cx="3810000" cy="19812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282" name="Shape 282"/>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83" name="Shape 28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284" name="Shape 2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3" name="Shape 293"/>
          <p:cNvSpPr txBox="1">
            <a:spLocks noGrp="1"/>
          </p:cNvSpPr>
          <p:nvPr>
            <p:ph type="body" idx="1"/>
          </p:nvPr>
        </p:nvSpPr>
        <p:spPr>
          <a:xfrm>
            <a:off x="457200" y="1600202"/>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Shape 3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7"/>
        <p:cNvGrpSpPr/>
        <p:nvPr/>
      </p:nvGrpSpPr>
      <p:grpSpPr>
        <a:xfrm>
          <a:off x="0" y="0"/>
          <a:ext cx="0" cy="0"/>
          <a:chOff x="0" y="0"/>
          <a:chExt cx="0" cy="0"/>
        </a:xfrm>
      </p:grpSpPr>
      <p:sp>
        <p:nvSpPr>
          <p:cNvPr id="298" name="Shape 298"/>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457200" y="274642"/>
            <a:ext cx="8229600" cy="585152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5"/>
        <p:cNvGrpSpPr/>
        <p:nvPr/>
      </p:nvGrpSpPr>
      <p:grpSpPr>
        <a:xfrm>
          <a:off x="0" y="0"/>
          <a:ext cx="0" cy="0"/>
          <a:chOff x="0" y="0"/>
          <a:chExt cx="0" cy="0"/>
        </a:xfrm>
      </p:grpSpPr>
      <p:sp>
        <p:nvSpPr>
          <p:cNvPr id="306" name="Shape 306"/>
          <p:cNvSpPr txBox="1">
            <a:spLocks noGrp="1"/>
          </p:cNvSpPr>
          <p:nvPr>
            <p:ph type="ctrTitle"/>
          </p:nvPr>
        </p:nvSpPr>
        <p:spPr>
          <a:xfrm>
            <a:off x="685800" y="2130427"/>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7" name="Shape 307"/>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08" name="Shape 308"/>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722313" y="4406902"/>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Shape 313"/>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4" name="Shape 314"/>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5" name="Shape 315"/>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 name="Shape 31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9" name="Shape 319"/>
          <p:cNvSpPr txBox="1">
            <a:spLocks noGrp="1"/>
          </p:cNvSpPr>
          <p:nvPr>
            <p:ph type="body" idx="1"/>
          </p:nvPr>
        </p:nvSpPr>
        <p:spPr>
          <a:xfrm>
            <a:off x="457200" y="1600202"/>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body" idx="2"/>
          </p:nvPr>
        </p:nvSpPr>
        <p:spPr>
          <a:xfrm>
            <a:off x="4648200" y="1600202"/>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1" name="Shape 32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6" name="Shape 326"/>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28" name="Shape 328"/>
          <p:cNvSpPr txBox="1">
            <a:spLocks noGrp="1"/>
          </p:cNvSpPr>
          <p:nvPr>
            <p:ph type="body" idx="3"/>
          </p:nvPr>
        </p:nvSpPr>
        <p:spPr>
          <a:xfrm>
            <a:off x="4645026"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9" name="Shape 329"/>
          <p:cNvSpPr txBox="1">
            <a:spLocks noGrp="1"/>
          </p:cNvSpPr>
          <p:nvPr>
            <p:ph type="body" idx="4"/>
          </p:nvPr>
        </p:nvSpPr>
        <p:spPr>
          <a:xfrm>
            <a:off x="4645026"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1" name="Shape 33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2" name="Shape 33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5" name="Shape 33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0" name="Shape 340"/>
          <p:cNvSpPr txBox="1">
            <a:spLocks noGrp="1"/>
          </p:cNvSpPr>
          <p:nvPr>
            <p:ph type="body" idx="1"/>
          </p:nvPr>
        </p:nvSpPr>
        <p:spPr>
          <a:xfrm>
            <a:off x="3575051" y="273052"/>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body" idx="2"/>
          </p:nvPr>
        </p:nvSpPr>
        <p:spPr>
          <a:xfrm>
            <a:off x="457200" y="1435102"/>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42" name="Shape 342"/>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3" name="Shape 343"/>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7" name="Shape 34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8" name="Shape 34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49" name="Shape 34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0" name="Shape 35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1" name="Shape 35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4" name="Shape 354"/>
          <p:cNvSpPr txBox="1">
            <a:spLocks noGrp="1"/>
          </p:cNvSpPr>
          <p:nvPr>
            <p:ph type="body" idx="1"/>
          </p:nvPr>
        </p:nvSpPr>
        <p:spPr>
          <a:xfrm rot="5400000">
            <a:off x="2309018" y="-251617"/>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Shape 35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6" name="Shape 35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7" name="Shape 35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rot="5400000">
            <a:off x="4732337" y="2171703"/>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0" name="Shape 360"/>
          <p:cNvSpPr txBox="1">
            <a:spLocks noGrp="1"/>
          </p:cNvSpPr>
          <p:nvPr>
            <p:ph type="body" idx="1"/>
          </p:nvPr>
        </p:nvSpPr>
        <p:spPr>
          <a:xfrm rot="5400000">
            <a:off x="541338" y="190503"/>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Shape 36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2" name="Shape 36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3" name="Shape 36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6" name="Shape 36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7" name="Shape 36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1" name="Shape 37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3" name="Shape 37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6" name="Shape 37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7" name="Shape 37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8" name="Shape 37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1" name="Shape 38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2" name="Shape 38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3" name="Shape 38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6" name="Shape 38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7" name="Shape 38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 name="Shape 38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1" name="Shape 39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2" name="Shape 39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3" name="Shape 39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6" name="Shape 39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7" name="Shape 39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8" name="Shape 3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1" name="Shape 40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2" name="Shape 40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3" name="Shape 40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6" name="Shape 40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7" name="Shape 40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8" name="Shape 40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457200" y="274638"/>
            <a:ext cx="8229600" cy="5851525"/>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1" name="Shape 41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2" name="Shape 41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3" name="Shape 41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6" name="Shape 41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7" name="Shape 41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8" name="Shape 41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1" name="Shape 42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2" name="Shape 42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3" name="Shape 42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6" name="Shape 42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7" name="Shape 42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8" name="Shape 42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1" name="Shape 43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2" name="Shape 43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3" name="Shape 43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6" name="Shape 43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7" name="Shape 43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8" name="Shape 43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1" name="Shape 44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2" name="Shape 44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3" name="Shape 44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6" name="Shape 44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7" name="Shape 44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8" name="Shape 44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1" name="Shape 45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2" name="Shape 45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3" name="Shape 45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6" name="Shape 45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7" name="Shape 45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8" name="Shape 45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1" name="Shape 46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2" name="Shape 46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3" name="Shape 46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6" name="Shape 46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7" name="Shape 46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8" name="Shape 46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1" name="Shape 47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2" name="Shape 47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3" name="Shape 47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6" name="Shape 47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7" name="Shape 47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8" name="Shape 47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1" name="Shape 48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2" name="Shape 48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3" name="Shape 48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6" name="Shape 48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7" name="Shape 48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8" name="Shape 48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489"/>
        <p:cNvGrpSpPr/>
        <p:nvPr/>
      </p:nvGrpSpPr>
      <p:grpSpPr>
        <a:xfrm>
          <a:off x="0" y="0"/>
          <a:ext cx="0" cy="0"/>
          <a:chOff x="0" y="0"/>
          <a:chExt cx="0" cy="0"/>
        </a:xfrm>
      </p:grpSpPr>
      <p:sp>
        <p:nvSpPr>
          <p:cNvPr id="490" name="Shape 49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1" name="Shape 491"/>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2" name="Shape 492"/>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3" name="Shape 49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6" name="Shape 496"/>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7" name="Shape 497"/>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8" name="Shape 49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7_Custom Layout">
  <p:cSld name="27_Custom Layout">
    <p:spTree>
      <p:nvGrpSpPr>
        <p:cNvPr id="1" name="Shape 499"/>
        <p:cNvGrpSpPr/>
        <p:nvPr/>
      </p:nvGrpSpPr>
      <p:grpSpPr>
        <a:xfrm>
          <a:off x="0" y="0"/>
          <a:ext cx="0" cy="0"/>
          <a:chOff x="0" y="0"/>
          <a:chExt cx="0" cy="0"/>
        </a:xfrm>
      </p:grpSpPr>
      <p:sp>
        <p:nvSpPr>
          <p:cNvPr id="500" name="Shape 50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1" name="Shape 50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2" name="Shape 5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5" name="Shape 50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6" name="Shape 50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7" name="Shape 5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Shape 61"/>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0" name="Shape 51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1" name="Shape 51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2" name="Shape 51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0_Custom Layout">
  <p:cSld name="30_Custom Layout">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5" name="Shape 51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6" name="Shape 51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7" name="Shape 51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0" name="Shape 52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1" name="Shape 52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2" name="Shape 52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5" name="Shape 52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6" name="Shape 52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7" name="Shape 52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3_Custom Layout">
  <p:cSld name="33_Custom Layout">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0" name="Shape 53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1" name="Shape 53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2" name="Shape 53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5" name="Shape 53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6" name="Shape 53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7" name="Shape 53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0" name="Shape 54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1" name="Shape 54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2" name="Shape 54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5" name="Shape 54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6" name="Shape 54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7" name="Shape 54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0" name="Shape 55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1" name="Shape 55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2" name="Shape 55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5" name="Shape 55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6" name="Shape 55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7" name="Shape 55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0" name="Shape 56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1" name="Shape 56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2" name="Shape 56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5" name="Shape 56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6" name="Shape 56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7" name="Shape 56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0" name="Shape 57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1" name="Shape 57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2" name="Shape 57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5" name="Shape 57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6" name="Shape 57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7" name="Shape 57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3_Custom Layout">
  <p:cSld name="43_Custom Layout">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0" name="Shape 58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1" name="Shape 58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2" name="Shape 58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5" name="Shape 58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6" name="Shape 58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7" name="Shape 58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0" name="Shape 59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1" name="Shape 59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2" name="Shape 59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5" name="Shape 59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6" name="Shape 59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7" name="Shape 59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598"/>
        <p:cNvGrpSpPr/>
        <p:nvPr/>
      </p:nvGrpSpPr>
      <p:grpSpPr>
        <a:xfrm>
          <a:off x="0" y="0"/>
          <a:ext cx="0" cy="0"/>
          <a:chOff x="0" y="0"/>
          <a:chExt cx="0" cy="0"/>
        </a:xfrm>
      </p:grpSpPr>
      <p:sp>
        <p:nvSpPr>
          <p:cNvPr id="599" name="Shape 59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0" name="Shape 600"/>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1" name="Shape 601"/>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2" name="Shape 60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8_Custom Layout">
  <p:cSld name="48_Custom Layout">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5" name="Shape 605"/>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6" name="Shape 606"/>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7" name="Shape 60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000000"/>
                </a:solidFill>
                <a:latin typeface="Calibri"/>
                <a:ea typeface="Calibri"/>
                <a:cs typeface="Calibri"/>
                <a:sym typeface="Calibri"/>
              </a:defRPr>
            </a:lvl1pPr>
            <a:lvl2pPr marL="0" marR="0" lvl="1" indent="0" algn="r" rtl="0">
              <a:spcBef>
                <a:spcPts val="0"/>
              </a:spcBef>
              <a:spcAft>
                <a:spcPts val="0"/>
              </a:spcAft>
              <a:buNone/>
              <a:defRPr sz="1200">
                <a:solidFill>
                  <a:srgbClr val="000000"/>
                </a:solidFill>
                <a:latin typeface="Calibri"/>
                <a:ea typeface="Calibri"/>
                <a:cs typeface="Calibri"/>
                <a:sym typeface="Calibri"/>
              </a:defRPr>
            </a:lvl2pPr>
            <a:lvl3pPr marL="0" marR="0" lvl="2" indent="0" algn="r" rtl="0">
              <a:spcBef>
                <a:spcPts val="0"/>
              </a:spcBef>
              <a:spcAft>
                <a:spcPts val="0"/>
              </a:spcAft>
              <a:buNone/>
              <a:defRPr sz="1200">
                <a:solidFill>
                  <a:srgbClr val="000000"/>
                </a:solidFill>
                <a:latin typeface="Calibri"/>
                <a:ea typeface="Calibri"/>
                <a:cs typeface="Calibri"/>
                <a:sym typeface="Calibri"/>
              </a:defRPr>
            </a:lvl3pPr>
            <a:lvl4pPr marL="0" marR="0" lvl="3" indent="0" algn="r" rtl="0">
              <a:spcBef>
                <a:spcPts val="0"/>
              </a:spcBef>
              <a:spcAft>
                <a:spcPts val="0"/>
              </a:spcAft>
              <a:buNone/>
              <a:defRPr sz="1200">
                <a:solidFill>
                  <a:srgbClr val="000000"/>
                </a:solidFill>
                <a:latin typeface="Calibri"/>
                <a:ea typeface="Calibri"/>
                <a:cs typeface="Calibri"/>
                <a:sym typeface="Calibri"/>
              </a:defRPr>
            </a:lvl4pPr>
            <a:lvl5pPr marL="0" marR="0" lvl="4" indent="0" algn="r" rtl="0">
              <a:spcBef>
                <a:spcPts val="0"/>
              </a:spcBef>
              <a:spcAft>
                <a:spcPts val="0"/>
              </a:spcAft>
              <a:buNone/>
              <a:defRPr sz="1200">
                <a:solidFill>
                  <a:srgbClr val="000000"/>
                </a:solidFill>
                <a:latin typeface="Calibri"/>
                <a:ea typeface="Calibri"/>
                <a:cs typeface="Calibri"/>
                <a:sym typeface="Calibri"/>
              </a:defRPr>
            </a:lvl5pPr>
            <a:lvl6pPr marL="0" marR="0" lvl="5" indent="0" algn="r" rtl="0">
              <a:spcBef>
                <a:spcPts val="0"/>
              </a:spcBef>
              <a:spcAft>
                <a:spcPts val="0"/>
              </a:spcAft>
              <a:buNone/>
              <a:defRPr sz="1200">
                <a:solidFill>
                  <a:srgbClr val="000000"/>
                </a:solidFill>
                <a:latin typeface="Calibri"/>
                <a:ea typeface="Calibri"/>
                <a:cs typeface="Calibri"/>
                <a:sym typeface="Calibri"/>
              </a:defRPr>
            </a:lvl6pPr>
            <a:lvl7pPr marL="0" marR="0" lvl="6" indent="0" algn="r" rtl="0">
              <a:spcBef>
                <a:spcPts val="0"/>
              </a:spcBef>
              <a:spcAft>
                <a:spcPts val="0"/>
              </a:spcAft>
              <a:buNone/>
              <a:defRPr sz="1200">
                <a:solidFill>
                  <a:srgbClr val="000000"/>
                </a:solidFill>
                <a:latin typeface="Calibri"/>
                <a:ea typeface="Calibri"/>
                <a:cs typeface="Calibri"/>
                <a:sym typeface="Calibri"/>
              </a:defRPr>
            </a:lvl7pPr>
            <a:lvl8pPr marL="0" marR="0" lvl="7" indent="0" algn="r" rtl="0">
              <a:spcBef>
                <a:spcPts val="0"/>
              </a:spcBef>
              <a:spcAft>
                <a:spcPts val="0"/>
              </a:spcAft>
              <a:buNone/>
              <a:defRPr sz="1200">
                <a:solidFill>
                  <a:srgbClr val="000000"/>
                </a:solidFill>
                <a:latin typeface="Calibri"/>
                <a:ea typeface="Calibri"/>
                <a:cs typeface="Calibri"/>
                <a:sym typeface="Calibri"/>
              </a:defRPr>
            </a:lvl8pPr>
            <a:lvl9pPr marL="0" marR="0" lvl="8" indent="0" algn="r" rtl="0">
              <a:spcBef>
                <a:spcPts val="0"/>
              </a:spcBef>
              <a:spcAft>
                <a:spcPts val="0"/>
              </a:spcAft>
              <a:buNone/>
              <a:defRPr sz="1200">
                <a:solidFill>
                  <a:srgbClr val="000000"/>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5.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63" Type="http://schemas.openxmlformats.org/officeDocument/2006/relationships/slideLayout" Target="../slideLayouts/slideLayout101.xml"/><Relationship Id="rId68" Type="http://schemas.openxmlformats.org/officeDocument/2006/relationships/slideLayout" Target="../slideLayouts/slideLayout106.xml"/><Relationship Id="rId76" Type="http://schemas.openxmlformats.org/officeDocument/2006/relationships/slideLayout" Target="../slideLayouts/slideLayout114.xml"/><Relationship Id="rId84" Type="http://schemas.openxmlformats.org/officeDocument/2006/relationships/slideLayout" Target="../slideLayouts/slideLayout122.xml"/><Relationship Id="rId89" Type="http://schemas.openxmlformats.org/officeDocument/2006/relationships/slideLayout" Target="../slideLayouts/slideLayout127.xml"/><Relationship Id="rId97" Type="http://schemas.openxmlformats.org/officeDocument/2006/relationships/theme" Target="../theme/theme6.xml"/><Relationship Id="rId7" Type="http://schemas.openxmlformats.org/officeDocument/2006/relationships/slideLayout" Target="../slideLayouts/slideLayout45.xml"/><Relationship Id="rId71" Type="http://schemas.openxmlformats.org/officeDocument/2006/relationships/slideLayout" Target="../slideLayouts/slideLayout109.xml"/><Relationship Id="rId92" Type="http://schemas.openxmlformats.org/officeDocument/2006/relationships/slideLayout" Target="../slideLayouts/slideLayout130.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66" Type="http://schemas.openxmlformats.org/officeDocument/2006/relationships/slideLayout" Target="../slideLayouts/slideLayout104.xml"/><Relationship Id="rId74" Type="http://schemas.openxmlformats.org/officeDocument/2006/relationships/slideLayout" Target="../slideLayouts/slideLayout112.xml"/><Relationship Id="rId79" Type="http://schemas.openxmlformats.org/officeDocument/2006/relationships/slideLayout" Target="../slideLayouts/slideLayout117.xml"/><Relationship Id="rId87" Type="http://schemas.openxmlformats.org/officeDocument/2006/relationships/slideLayout" Target="../slideLayouts/slideLayout125.xml"/><Relationship Id="rId5" Type="http://schemas.openxmlformats.org/officeDocument/2006/relationships/slideLayout" Target="../slideLayouts/slideLayout43.xml"/><Relationship Id="rId61" Type="http://schemas.openxmlformats.org/officeDocument/2006/relationships/slideLayout" Target="../slideLayouts/slideLayout99.xml"/><Relationship Id="rId82" Type="http://schemas.openxmlformats.org/officeDocument/2006/relationships/slideLayout" Target="../slideLayouts/slideLayout120.xml"/><Relationship Id="rId90" Type="http://schemas.openxmlformats.org/officeDocument/2006/relationships/slideLayout" Target="../slideLayouts/slideLayout128.xml"/><Relationship Id="rId95" Type="http://schemas.openxmlformats.org/officeDocument/2006/relationships/slideLayout" Target="../slideLayouts/slideLayout133.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64" Type="http://schemas.openxmlformats.org/officeDocument/2006/relationships/slideLayout" Target="../slideLayouts/slideLayout102.xml"/><Relationship Id="rId69" Type="http://schemas.openxmlformats.org/officeDocument/2006/relationships/slideLayout" Target="../slideLayouts/slideLayout107.xml"/><Relationship Id="rId77" Type="http://schemas.openxmlformats.org/officeDocument/2006/relationships/slideLayout" Target="../slideLayouts/slideLayout115.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72" Type="http://schemas.openxmlformats.org/officeDocument/2006/relationships/slideLayout" Target="../slideLayouts/slideLayout110.xml"/><Relationship Id="rId80" Type="http://schemas.openxmlformats.org/officeDocument/2006/relationships/slideLayout" Target="../slideLayouts/slideLayout118.xml"/><Relationship Id="rId85" Type="http://schemas.openxmlformats.org/officeDocument/2006/relationships/slideLayout" Target="../slideLayouts/slideLayout123.xml"/><Relationship Id="rId93" Type="http://schemas.openxmlformats.org/officeDocument/2006/relationships/slideLayout" Target="../slideLayouts/slideLayout131.xml"/><Relationship Id="rId98" Type="http://schemas.openxmlformats.org/officeDocument/2006/relationships/image" Target="../media/image1.jpeg"/><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67" Type="http://schemas.openxmlformats.org/officeDocument/2006/relationships/slideLayout" Target="../slideLayouts/slideLayout105.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70" Type="http://schemas.openxmlformats.org/officeDocument/2006/relationships/slideLayout" Target="../slideLayouts/slideLayout108.xml"/><Relationship Id="rId75" Type="http://schemas.openxmlformats.org/officeDocument/2006/relationships/slideLayout" Target="../slideLayouts/slideLayout113.xml"/><Relationship Id="rId83" Type="http://schemas.openxmlformats.org/officeDocument/2006/relationships/slideLayout" Target="../slideLayouts/slideLayout121.xml"/><Relationship Id="rId88" Type="http://schemas.openxmlformats.org/officeDocument/2006/relationships/slideLayout" Target="../slideLayouts/slideLayout126.xml"/><Relationship Id="rId91" Type="http://schemas.openxmlformats.org/officeDocument/2006/relationships/slideLayout" Target="../slideLayouts/slideLayout129.xml"/><Relationship Id="rId96" Type="http://schemas.openxmlformats.org/officeDocument/2006/relationships/slideLayout" Target="../slideLayouts/slideLayout13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slideLayout" Target="../slideLayouts/slideLayout103.xml"/><Relationship Id="rId73" Type="http://schemas.openxmlformats.org/officeDocument/2006/relationships/slideLayout" Target="../slideLayouts/slideLayout111.xml"/><Relationship Id="rId78" Type="http://schemas.openxmlformats.org/officeDocument/2006/relationships/slideLayout" Target="../slideLayouts/slideLayout116.xml"/><Relationship Id="rId81" Type="http://schemas.openxmlformats.org/officeDocument/2006/relationships/slideLayout" Target="../slideLayouts/slideLayout119.xml"/><Relationship Id="rId86" Type="http://schemas.openxmlformats.org/officeDocument/2006/relationships/slideLayout" Target="../slideLayouts/slideLayout124.xml"/><Relationship Id="rId94" Type="http://schemas.openxmlformats.org/officeDocument/2006/relationships/slideLayout" Target="../slideLayouts/slideLayout132.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8"/>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Shape 2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Shape 10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70" r:id="rId6"/>
    <p:sldLayoutId id="2147483671" r:id="rId7"/>
    <p:sldLayoutId id="2147483672" r:id="rId8"/>
    <p:sldLayoutId id="214748367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628650" y="365128"/>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6" name="Shape 176"/>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628650" y="6356353"/>
            <a:ext cx="20574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028950" y="6356353"/>
            <a:ext cx="30861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Arimo"/>
                <a:ea typeface="Arimo"/>
                <a:cs typeface="Arimo"/>
                <a:sym typeface="Arimo"/>
              </a:defRPr>
            </a:lvl1pPr>
            <a:lvl2pPr marR="0" lvl="1" algn="ctr" rtl="0">
              <a:spcBef>
                <a:spcPts val="0"/>
              </a:spcBef>
              <a:spcAft>
                <a:spcPts val="0"/>
              </a:spcAft>
              <a:buSzPts val="1400"/>
              <a:buNone/>
              <a:defRPr sz="4400" b="0" i="0" u="none" strike="noStrike" cap="none">
                <a:solidFill>
                  <a:schemeClr val="dk2"/>
                </a:solidFill>
                <a:latin typeface="Arimo"/>
                <a:ea typeface="Arimo"/>
                <a:cs typeface="Arimo"/>
                <a:sym typeface="Arimo"/>
              </a:defRPr>
            </a:lvl2pPr>
            <a:lvl3pPr marR="0" lvl="2" algn="ctr" rtl="0">
              <a:spcBef>
                <a:spcPts val="0"/>
              </a:spcBef>
              <a:spcAft>
                <a:spcPts val="0"/>
              </a:spcAft>
              <a:buSzPts val="1400"/>
              <a:buNone/>
              <a:defRPr sz="4400" b="0" i="0" u="none" strike="noStrike" cap="none">
                <a:solidFill>
                  <a:schemeClr val="dk2"/>
                </a:solidFill>
                <a:latin typeface="Arimo"/>
                <a:ea typeface="Arimo"/>
                <a:cs typeface="Arimo"/>
                <a:sym typeface="Arimo"/>
              </a:defRPr>
            </a:lvl3pPr>
            <a:lvl4pPr marR="0" lvl="3" algn="ctr" rtl="0">
              <a:spcBef>
                <a:spcPts val="0"/>
              </a:spcBef>
              <a:spcAft>
                <a:spcPts val="0"/>
              </a:spcAft>
              <a:buSzPts val="1400"/>
              <a:buNone/>
              <a:defRPr sz="4400" b="0" i="0" u="none" strike="noStrike" cap="none">
                <a:solidFill>
                  <a:schemeClr val="dk2"/>
                </a:solidFill>
                <a:latin typeface="Arimo"/>
                <a:ea typeface="Arimo"/>
                <a:cs typeface="Arimo"/>
                <a:sym typeface="Arimo"/>
              </a:defRPr>
            </a:lvl4pPr>
            <a:lvl5pPr marR="0" lvl="4" algn="ctr" rtl="0">
              <a:spcBef>
                <a:spcPts val="0"/>
              </a:spcBef>
              <a:spcAft>
                <a:spcPts val="0"/>
              </a:spcAft>
              <a:buSzPts val="1400"/>
              <a:buNone/>
              <a:defRPr sz="4400" b="0" i="0" u="none" strike="noStrike" cap="none">
                <a:solidFill>
                  <a:schemeClr val="dk2"/>
                </a:solidFill>
                <a:latin typeface="Arimo"/>
                <a:ea typeface="Arimo"/>
                <a:cs typeface="Arimo"/>
                <a:sym typeface="Arimo"/>
              </a:defRPr>
            </a:lvl5pPr>
            <a:lvl6pPr marR="0" lvl="5" algn="ctr" rtl="0">
              <a:spcBef>
                <a:spcPts val="0"/>
              </a:spcBef>
              <a:spcAft>
                <a:spcPts val="0"/>
              </a:spcAft>
              <a:buSzPts val="1400"/>
              <a:buNone/>
              <a:defRPr sz="4400" b="0" i="0" u="none" strike="noStrike" cap="none">
                <a:solidFill>
                  <a:schemeClr val="dk2"/>
                </a:solidFill>
                <a:latin typeface="Arimo"/>
                <a:ea typeface="Arimo"/>
                <a:cs typeface="Arimo"/>
                <a:sym typeface="Arimo"/>
              </a:defRPr>
            </a:lvl6pPr>
            <a:lvl7pPr marR="0" lvl="6" algn="ctr" rtl="0">
              <a:spcBef>
                <a:spcPts val="0"/>
              </a:spcBef>
              <a:spcAft>
                <a:spcPts val="0"/>
              </a:spcAft>
              <a:buSzPts val="1400"/>
              <a:buNone/>
              <a:defRPr sz="4400" b="0" i="0" u="none" strike="noStrike" cap="none">
                <a:solidFill>
                  <a:schemeClr val="dk2"/>
                </a:solidFill>
                <a:latin typeface="Arimo"/>
                <a:ea typeface="Arimo"/>
                <a:cs typeface="Arimo"/>
                <a:sym typeface="Arimo"/>
              </a:defRPr>
            </a:lvl7pPr>
            <a:lvl8pPr marR="0" lvl="7" algn="ctr" rtl="0">
              <a:spcBef>
                <a:spcPts val="0"/>
              </a:spcBef>
              <a:spcAft>
                <a:spcPts val="0"/>
              </a:spcAft>
              <a:buSzPts val="1400"/>
              <a:buNone/>
              <a:defRPr sz="4400" b="0" i="0" u="none" strike="noStrike" cap="none">
                <a:solidFill>
                  <a:schemeClr val="dk2"/>
                </a:solidFill>
                <a:latin typeface="Arimo"/>
                <a:ea typeface="Arimo"/>
                <a:cs typeface="Arimo"/>
                <a:sym typeface="Arimo"/>
              </a:defRPr>
            </a:lvl8pPr>
            <a:lvl9pPr marR="0" lvl="8" algn="ctr" rtl="0">
              <a:spcBef>
                <a:spcPts val="0"/>
              </a:spcBef>
              <a:spcAft>
                <a:spcPts val="0"/>
              </a:spcAft>
              <a:buSzPts val="1400"/>
              <a:buNone/>
              <a:defRPr sz="4400" b="0" i="0" u="none" strike="noStrike" cap="none">
                <a:solidFill>
                  <a:schemeClr val="dk2"/>
                </a:solidFill>
                <a:latin typeface="Arimo"/>
                <a:ea typeface="Arimo"/>
                <a:cs typeface="Arimo"/>
                <a:sym typeface="Arimo"/>
              </a:defRPr>
            </a:lvl9pPr>
          </a:lstStyle>
          <a:p>
            <a:endParaRPr/>
          </a:p>
        </p:txBody>
      </p:sp>
      <p:sp>
        <p:nvSpPr>
          <p:cNvPr id="192" name="Shape 192"/>
          <p:cNvSpPr txBox="1">
            <a:spLocks noGrp="1"/>
          </p:cNvSpPr>
          <p:nvPr>
            <p:ph type="body" idx="1"/>
          </p:nvPr>
        </p:nvSpPr>
        <p:spPr>
          <a:xfrm>
            <a:off x="685800" y="1981200"/>
            <a:ext cx="77724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mo"/>
              <a:buChar char="•"/>
              <a:defRPr sz="3200" b="0" i="0" u="none" strike="noStrike" cap="none">
                <a:solidFill>
                  <a:schemeClr val="dk1"/>
                </a:solidFill>
                <a:latin typeface="Arimo"/>
                <a:ea typeface="Arimo"/>
                <a:cs typeface="Arimo"/>
                <a:sym typeface="Arimo"/>
              </a:defRPr>
            </a:lvl1pPr>
            <a:lvl2pPr marL="914400" marR="0" lvl="1" indent="-406400" algn="l" rtl="0">
              <a:spcBef>
                <a:spcPts val="560"/>
              </a:spcBef>
              <a:spcAft>
                <a:spcPts val="0"/>
              </a:spcAft>
              <a:buClr>
                <a:schemeClr val="dk1"/>
              </a:buClr>
              <a:buSzPts val="2800"/>
              <a:buFont typeface="Arimo"/>
              <a:buChar char="–"/>
              <a:defRPr sz="2800" b="0" i="0" u="none" strike="noStrike" cap="none">
                <a:solidFill>
                  <a:schemeClr val="dk1"/>
                </a:solidFill>
                <a:latin typeface="Arimo"/>
                <a:ea typeface="Arimo"/>
                <a:cs typeface="Arimo"/>
                <a:sym typeface="Arimo"/>
              </a:defRPr>
            </a:lvl2pPr>
            <a:lvl3pPr marL="1371600" marR="0" lvl="2" indent="-381000" algn="l" rtl="0">
              <a:spcBef>
                <a:spcPts val="480"/>
              </a:spcBef>
              <a:spcAft>
                <a:spcPts val="0"/>
              </a:spcAft>
              <a:buClr>
                <a:schemeClr val="dk1"/>
              </a:buClr>
              <a:buSzPts val="2400"/>
              <a:buFont typeface="Arimo"/>
              <a:buChar char="•"/>
              <a:defRPr sz="2400" b="0" i="0" u="none" strike="noStrike" cap="none">
                <a:solidFill>
                  <a:schemeClr val="dk1"/>
                </a:solidFill>
                <a:latin typeface="Arimo"/>
                <a:ea typeface="Arimo"/>
                <a:cs typeface="Arimo"/>
                <a:sym typeface="Arimo"/>
              </a:defRPr>
            </a:lvl3pPr>
            <a:lvl4pPr marL="1828800" marR="0" lvl="3"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4pPr>
            <a:lvl5pPr marL="2286000" marR="0" lvl="4"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5pPr>
            <a:lvl6pPr marL="2743200" marR="0" lvl="5"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6pPr>
            <a:lvl7pPr marL="3200400" marR="0" lvl="6"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7pPr>
            <a:lvl8pPr marL="3657600" marR="0" lvl="7"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8pPr>
            <a:lvl9pPr marL="4114800" marR="0" lvl="8" indent="-355600" algn="l" rtl="0">
              <a:spcBef>
                <a:spcPts val="400"/>
              </a:spcBef>
              <a:spcAft>
                <a:spcPts val="0"/>
              </a:spcAft>
              <a:buClr>
                <a:schemeClr val="dk1"/>
              </a:buClr>
              <a:buSzPts val="2000"/>
              <a:buFont typeface="Arimo"/>
              <a:buChar char="»"/>
              <a:defRPr sz="2000" b="0" i="0" u="none" strike="noStrike" cap="none">
                <a:solidFill>
                  <a:schemeClr val="dk1"/>
                </a:solidFill>
                <a:latin typeface="Arimo"/>
                <a:ea typeface="Arimo"/>
                <a:cs typeface="Arimo"/>
                <a:sym typeface="Arimo"/>
              </a:defRPr>
            </a:lvl9pPr>
          </a:lstStyle>
          <a:p>
            <a:endParaRPr/>
          </a:p>
        </p:txBody>
      </p:sp>
      <p:sp>
        <p:nvSpPr>
          <p:cNvPr id="193" name="Shape 193"/>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lstStyle>
            <a:lvl1pPr marR="0" lvl="0" algn="l"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194" name="Shape 194"/>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ctr" rtl="0">
              <a:lnSpc>
                <a:spcPct val="95000"/>
              </a:lnSpc>
              <a:spcBef>
                <a:spcPts val="280"/>
              </a:spcBef>
              <a:spcAft>
                <a:spcPts val="0"/>
              </a:spcAft>
              <a:buSzPts val="1400"/>
              <a:buNone/>
              <a:defRPr sz="1400">
                <a:solidFill>
                  <a:schemeClr val="dk1"/>
                </a:solidFill>
                <a:latin typeface="Arimo"/>
                <a:ea typeface="Arimo"/>
                <a:cs typeface="Arimo"/>
                <a:sym typeface="Arimo"/>
              </a:defRPr>
            </a:lvl1pPr>
            <a:lvl2pPr marR="0" lvl="1" algn="l" rtl="0">
              <a:spcBef>
                <a:spcPts val="0"/>
              </a:spcBef>
              <a:spcAft>
                <a:spcPts val="0"/>
              </a:spcAft>
              <a:buSzPts val="1400"/>
              <a:buNone/>
              <a:defRPr sz="1800" b="0" i="0" u="none" strike="noStrike" cap="none">
                <a:solidFill>
                  <a:schemeClr val="dk1"/>
                </a:solidFill>
                <a:latin typeface="Arimo"/>
                <a:ea typeface="Arimo"/>
                <a:cs typeface="Arimo"/>
                <a:sym typeface="Arimo"/>
              </a:defRPr>
            </a:lvl2pPr>
            <a:lvl3pPr marR="0" lvl="2" algn="l" rtl="0">
              <a:spcBef>
                <a:spcPts val="0"/>
              </a:spcBef>
              <a:spcAft>
                <a:spcPts val="0"/>
              </a:spcAft>
              <a:buSzPts val="1400"/>
              <a:buNone/>
              <a:defRPr sz="1800" b="0" i="0" u="none" strike="noStrike" cap="none">
                <a:solidFill>
                  <a:schemeClr val="dk1"/>
                </a:solidFill>
                <a:latin typeface="Arimo"/>
                <a:ea typeface="Arimo"/>
                <a:cs typeface="Arimo"/>
                <a:sym typeface="Arimo"/>
              </a:defRPr>
            </a:lvl3pPr>
            <a:lvl4pPr marR="0" lvl="3" algn="l" rtl="0">
              <a:spcBef>
                <a:spcPts val="0"/>
              </a:spcBef>
              <a:spcAft>
                <a:spcPts val="0"/>
              </a:spcAft>
              <a:buSzPts val="1400"/>
              <a:buNone/>
              <a:defRPr sz="1800" b="0" i="0" u="none" strike="noStrike" cap="none">
                <a:solidFill>
                  <a:schemeClr val="dk1"/>
                </a:solidFill>
                <a:latin typeface="Arimo"/>
                <a:ea typeface="Arimo"/>
                <a:cs typeface="Arimo"/>
                <a:sym typeface="Arimo"/>
              </a:defRPr>
            </a:lvl4pPr>
            <a:lvl5pPr marR="0" lvl="4" algn="l" rtl="0">
              <a:spcBef>
                <a:spcPts val="0"/>
              </a:spcBef>
              <a:spcAft>
                <a:spcPts val="0"/>
              </a:spcAft>
              <a:buSzPts val="1400"/>
              <a:buNone/>
              <a:defRPr sz="1800" b="0" i="0" u="none" strike="noStrike" cap="none">
                <a:solidFill>
                  <a:schemeClr val="dk1"/>
                </a:solidFill>
                <a:latin typeface="Arimo"/>
                <a:ea typeface="Arimo"/>
                <a:cs typeface="Arimo"/>
                <a:sym typeface="Arimo"/>
              </a:defRPr>
            </a:lvl5pPr>
            <a:lvl6pPr marR="0" lvl="5" algn="l" rtl="0">
              <a:spcBef>
                <a:spcPts val="0"/>
              </a:spcBef>
              <a:spcAft>
                <a:spcPts val="0"/>
              </a:spcAft>
              <a:buSzPts val="1400"/>
              <a:buNone/>
              <a:defRPr sz="1800" b="0" i="0" u="none" strike="noStrike" cap="none">
                <a:solidFill>
                  <a:schemeClr val="dk1"/>
                </a:solidFill>
                <a:latin typeface="Arimo"/>
                <a:ea typeface="Arimo"/>
                <a:cs typeface="Arimo"/>
                <a:sym typeface="Arimo"/>
              </a:defRPr>
            </a:lvl6pPr>
            <a:lvl7pPr marR="0" lvl="6" algn="l" rtl="0">
              <a:spcBef>
                <a:spcPts val="0"/>
              </a:spcBef>
              <a:spcAft>
                <a:spcPts val="0"/>
              </a:spcAft>
              <a:buSzPts val="1400"/>
              <a:buNone/>
              <a:defRPr sz="1800" b="0" i="0" u="none" strike="noStrike" cap="none">
                <a:solidFill>
                  <a:schemeClr val="dk1"/>
                </a:solidFill>
                <a:latin typeface="Arimo"/>
                <a:ea typeface="Arimo"/>
                <a:cs typeface="Arimo"/>
                <a:sym typeface="Arimo"/>
              </a:defRPr>
            </a:lvl7pPr>
            <a:lvl8pPr marR="0" lvl="7" algn="l" rtl="0">
              <a:spcBef>
                <a:spcPts val="0"/>
              </a:spcBef>
              <a:spcAft>
                <a:spcPts val="0"/>
              </a:spcAft>
              <a:buSzPts val="1400"/>
              <a:buNone/>
              <a:defRPr sz="1800" b="0" i="0" u="none" strike="noStrike" cap="none">
                <a:solidFill>
                  <a:schemeClr val="dk1"/>
                </a:solidFill>
                <a:latin typeface="Arimo"/>
                <a:ea typeface="Arimo"/>
                <a:cs typeface="Arimo"/>
                <a:sym typeface="Arimo"/>
              </a:defRPr>
            </a:lvl8pPr>
            <a:lvl9pPr marR="0" lvl="8" algn="l" rtl="0">
              <a:spcBef>
                <a:spcPts val="0"/>
              </a:spcBef>
              <a:spcAft>
                <a:spcPts val="0"/>
              </a:spcAft>
              <a:buSzPts val="1400"/>
              <a:buNone/>
              <a:defRPr sz="1800" b="0" i="0" u="none" strike="noStrike" cap="none">
                <a:solidFill>
                  <a:schemeClr val="dk1"/>
                </a:solidFill>
                <a:latin typeface="Arimo"/>
                <a:ea typeface="Arimo"/>
                <a:cs typeface="Arimo"/>
                <a:sym typeface="Arimo"/>
              </a:defRPr>
            </a:lvl9pPr>
          </a:lstStyle>
          <a:p>
            <a:endParaRPr/>
          </a:p>
        </p:txBody>
      </p:sp>
      <p:sp>
        <p:nvSpPr>
          <p:cNvPr id="195" name="Shape 1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95000"/>
              </a:lnSpc>
              <a:spcBef>
                <a:spcPts val="0"/>
              </a:spcBef>
              <a:buNone/>
              <a:defRPr sz="1400">
                <a:solidFill>
                  <a:schemeClr val="dk1"/>
                </a:solidFill>
                <a:latin typeface="Arimo"/>
                <a:ea typeface="Arimo"/>
                <a:cs typeface="Arimo"/>
                <a:sym typeface="Arimo"/>
              </a:defRPr>
            </a:lvl1pPr>
            <a:lvl2pPr marL="0" marR="0" lvl="1" indent="0" algn="r" rtl="0">
              <a:lnSpc>
                <a:spcPct val="95000"/>
              </a:lnSpc>
              <a:spcBef>
                <a:spcPts val="0"/>
              </a:spcBef>
              <a:buNone/>
              <a:defRPr sz="1400">
                <a:solidFill>
                  <a:schemeClr val="dk1"/>
                </a:solidFill>
                <a:latin typeface="Arimo"/>
                <a:ea typeface="Arimo"/>
                <a:cs typeface="Arimo"/>
                <a:sym typeface="Arimo"/>
              </a:defRPr>
            </a:lvl2pPr>
            <a:lvl3pPr marL="0" marR="0" lvl="2" indent="0" algn="r" rtl="0">
              <a:lnSpc>
                <a:spcPct val="95000"/>
              </a:lnSpc>
              <a:spcBef>
                <a:spcPts val="0"/>
              </a:spcBef>
              <a:buNone/>
              <a:defRPr sz="1400">
                <a:solidFill>
                  <a:schemeClr val="dk1"/>
                </a:solidFill>
                <a:latin typeface="Arimo"/>
                <a:ea typeface="Arimo"/>
                <a:cs typeface="Arimo"/>
                <a:sym typeface="Arimo"/>
              </a:defRPr>
            </a:lvl3pPr>
            <a:lvl4pPr marL="0" marR="0" lvl="3" indent="0" algn="r" rtl="0">
              <a:lnSpc>
                <a:spcPct val="95000"/>
              </a:lnSpc>
              <a:spcBef>
                <a:spcPts val="0"/>
              </a:spcBef>
              <a:buNone/>
              <a:defRPr sz="1400">
                <a:solidFill>
                  <a:schemeClr val="dk1"/>
                </a:solidFill>
                <a:latin typeface="Arimo"/>
                <a:ea typeface="Arimo"/>
                <a:cs typeface="Arimo"/>
                <a:sym typeface="Arimo"/>
              </a:defRPr>
            </a:lvl4pPr>
            <a:lvl5pPr marL="0" marR="0" lvl="4" indent="0" algn="r" rtl="0">
              <a:lnSpc>
                <a:spcPct val="95000"/>
              </a:lnSpc>
              <a:spcBef>
                <a:spcPts val="0"/>
              </a:spcBef>
              <a:buNone/>
              <a:defRPr sz="1400">
                <a:solidFill>
                  <a:schemeClr val="dk1"/>
                </a:solidFill>
                <a:latin typeface="Arimo"/>
                <a:ea typeface="Arimo"/>
                <a:cs typeface="Arimo"/>
                <a:sym typeface="Arimo"/>
              </a:defRPr>
            </a:lvl5pPr>
            <a:lvl6pPr marL="0" marR="0" lvl="5" indent="0" algn="r" rtl="0">
              <a:lnSpc>
                <a:spcPct val="95000"/>
              </a:lnSpc>
              <a:spcBef>
                <a:spcPts val="0"/>
              </a:spcBef>
              <a:buNone/>
              <a:defRPr sz="1400">
                <a:solidFill>
                  <a:schemeClr val="dk1"/>
                </a:solidFill>
                <a:latin typeface="Arimo"/>
                <a:ea typeface="Arimo"/>
                <a:cs typeface="Arimo"/>
                <a:sym typeface="Arimo"/>
              </a:defRPr>
            </a:lvl6pPr>
            <a:lvl7pPr marL="0" marR="0" lvl="6" indent="0" algn="r" rtl="0">
              <a:lnSpc>
                <a:spcPct val="95000"/>
              </a:lnSpc>
              <a:spcBef>
                <a:spcPts val="0"/>
              </a:spcBef>
              <a:buNone/>
              <a:defRPr sz="1400">
                <a:solidFill>
                  <a:schemeClr val="dk1"/>
                </a:solidFill>
                <a:latin typeface="Arimo"/>
                <a:ea typeface="Arimo"/>
                <a:cs typeface="Arimo"/>
                <a:sym typeface="Arimo"/>
              </a:defRPr>
            </a:lvl7pPr>
            <a:lvl8pPr marL="0" marR="0" lvl="7" indent="0" algn="r" rtl="0">
              <a:lnSpc>
                <a:spcPct val="95000"/>
              </a:lnSpc>
              <a:spcBef>
                <a:spcPts val="0"/>
              </a:spcBef>
              <a:buNone/>
              <a:defRPr sz="1400">
                <a:solidFill>
                  <a:schemeClr val="dk1"/>
                </a:solidFill>
                <a:latin typeface="Arimo"/>
                <a:ea typeface="Arimo"/>
                <a:cs typeface="Arimo"/>
                <a:sym typeface="Arimo"/>
              </a:defRPr>
            </a:lvl8pPr>
            <a:lvl9pPr marL="0" marR="0" lvl="8" indent="0" algn="r" rtl="0">
              <a:lnSpc>
                <a:spcPct val="95000"/>
              </a:lnSpc>
              <a:spcBef>
                <a:spcPts val="0"/>
              </a:spcBef>
              <a:buNone/>
              <a:defRPr sz="1400">
                <a:solidFill>
                  <a:schemeClr val="dk1"/>
                </a:solidFill>
                <a:latin typeface="Arimo"/>
                <a:ea typeface="Arimo"/>
                <a:cs typeface="Arimo"/>
                <a:sym typeface="Arimo"/>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98">
            <a:alphaModFix/>
          </a:blip>
          <a:stretch>
            <a:fillRect/>
          </a:stretch>
        </a:blipFill>
        <a:effectLst/>
      </p:bgPr>
    </p:bg>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7" name="Shape 287"/>
          <p:cNvSpPr txBox="1">
            <a:spLocks noGrp="1"/>
          </p:cNvSpPr>
          <p:nvPr>
            <p:ph type="body" idx="1"/>
          </p:nvPr>
        </p:nvSpPr>
        <p:spPr>
          <a:xfrm>
            <a:off x="457200" y="1600202"/>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 id="2147483740" r:id="rId48"/>
    <p:sldLayoutId id="2147483741" r:id="rId49"/>
    <p:sldLayoutId id="2147483742" r:id="rId50"/>
    <p:sldLayoutId id="2147483743" r:id="rId51"/>
    <p:sldLayoutId id="2147483744" r:id="rId52"/>
    <p:sldLayoutId id="2147483745" r:id="rId53"/>
    <p:sldLayoutId id="2147483746" r:id="rId54"/>
    <p:sldLayoutId id="2147483747" r:id="rId55"/>
    <p:sldLayoutId id="2147483748" r:id="rId56"/>
    <p:sldLayoutId id="2147483749" r:id="rId57"/>
    <p:sldLayoutId id="2147483750" r:id="rId58"/>
    <p:sldLayoutId id="2147483751" r:id="rId59"/>
    <p:sldLayoutId id="2147483752" r:id="rId60"/>
    <p:sldLayoutId id="2147483753" r:id="rId61"/>
    <p:sldLayoutId id="2147483754" r:id="rId62"/>
    <p:sldLayoutId id="2147483755" r:id="rId63"/>
    <p:sldLayoutId id="2147483756" r:id="rId64"/>
    <p:sldLayoutId id="2147483757" r:id="rId65"/>
    <p:sldLayoutId id="2147483758" r:id="rId66"/>
    <p:sldLayoutId id="2147483759" r:id="rId67"/>
    <p:sldLayoutId id="2147483760" r:id="rId68"/>
    <p:sldLayoutId id="2147483761" r:id="rId69"/>
    <p:sldLayoutId id="2147483762" r:id="rId70"/>
    <p:sldLayoutId id="2147483763" r:id="rId71"/>
    <p:sldLayoutId id="2147483764" r:id="rId72"/>
    <p:sldLayoutId id="2147483765" r:id="rId73"/>
    <p:sldLayoutId id="2147483766" r:id="rId74"/>
    <p:sldLayoutId id="2147483767" r:id="rId75"/>
    <p:sldLayoutId id="2147483768" r:id="rId76"/>
    <p:sldLayoutId id="2147483769" r:id="rId77"/>
    <p:sldLayoutId id="2147483770" r:id="rId78"/>
    <p:sldLayoutId id="2147483771" r:id="rId79"/>
    <p:sldLayoutId id="2147483772" r:id="rId80"/>
    <p:sldLayoutId id="2147483773" r:id="rId81"/>
    <p:sldLayoutId id="2147483774" r:id="rId82"/>
    <p:sldLayoutId id="2147483775" r:id="rId83"/>
    <p:sldLayoutId id="2147483776" r:id="rId84"/>
    <p:sldLayoutId id="2147483777" r:id="rId85"/>
    <p:sldLayoutId id="2147483778" r:id="rId86"/>
    <p:sldLayoutId id="2147483779" r:id="rId87"/>
    <p:sldLayoutId id="2147483780" r:id="rId88"/>
    <p:sldLayoutId id="2147483781" r:id="rId89"/>
    <p:sldLayoutId id="2147483782" r:id="rId90"/>
    <p:sldLayoutId id="2147483783" r:id="rId91"/>
    <p:sldLayoutId id="2147483784" r:id="rId92"/>
    <p:sldLayoutId id="2147483785" r:id="rId93"/>
    <p:sldLayoutId id="2147483786" r:id="rId94"/>
    <p:sldLayoutId id="2147483787" r:id="rId95"/>
    <p:sldLayoutId id="2147483788" r:id="rId9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A6DB492-AD55-4CD8-98B5-04D23430EED1}" type="datetimeFigureOut">
              <a:rPr lang="en-US"/>
              <a:pPr>
                <a:defRPr/>
              </a:pPr>
              <a:t>8/23/2018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A8FA786-68A4-44ED-8A96-641146C04D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3.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jpe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jpe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55.jpeg"/><Relationship Id="rId11" Type="http://schemas.openxmlformats.org/officeDocument/2006/relationships/image" Target="../media/image4.png"/><Relationship Id="rId5" Type="http://schemas.openxmlformats.org/officeDocument/2006/relationships/image" Target="../media/image54.jpeg"/><Relationship Id="rId10" Type="http://schemas.openxmlformats.org/officeDocument/2006/relationships/image" Target="../media/image47.png"/><Relationship Id="rId4" Type="http://schemas.openxmlformats.org/officeDocument/2006/relationships/image" Target="../media/image53.jpe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61.jpeg"/><Relationship Id="rId11" Type="http://schemas.openxmlformats.org/officeDocument/2006/relationships/image" Target="../media/image4.png"/><Relationship Id="rId5" Type="http://schemas.openxmlformats.org/officeDocument/2006/relationships/image" Target="../media/image60.jpeg"/><Relationship Id="rId10" Type="http://schemas.openxmlformats.org/officeDocument/2006/relationships/image" Target="../media/image47.png"/><Relationship Id="rId4" Type="http://schemas.openxmlformats.org/officeDocument/2006/relationships/image" Target="../media/image59.jpe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4.jpe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3.png"/><Relationship Id="rId4" Type="http://schemas.openxmlformats.org/officeDocument/2006/relationships/image" Target="../media/image65.jpe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8.jpe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3.png"/><Relationship Id="rId4" Type="http://schemas.openxmlformats.org/officeDocument/2006/relationships/image" Target="../media/image69.jpe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1.jpe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image" Target="../media/image77.jpeg"/><Relationship Id="rId11" Type="http://schemas.openxmlformats.org/officeDocument/2006/relationships/image" Target="../media/image3.png"/><Relationship Id="rId5" Type="http://schemas.openxmlformats.org/officeDocument/2006/relationships/image" Target="../media/image76.jpeg"/><Relationship Id="rId10" Type="http://schemas.openxmlformats.org/officeDocument/2006/relationships/image" Target="../media/image4.png"/><Relationship Id="rId4" Type="http://schemas.openxmlformats.org/officeDocument/2006/relationships/image" Target="../media/image75.jpeg"/><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4.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9.pn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6.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Shape 797"/>
          <p:cNvPicPr preferRelativeResize="0"/>
          <p:nvPr/>
        </p:nvPicPr>
        <p:blipFill rotWithShape="1">
          <a:blip r:embed="rId3">
            <a:alphaModFix/>
          </a:blip>
          <a:srcRect l="22320" t="19105" r="24943" b="10582"/>
          <a:stretch/>
        </p:blipFill>
        <p:spPr>
          <a:xfrm>
            <a:off x="428596" y="2571744"/>
            <a:ext cx="8215370" cy="4286280"/>
          </a:xfrm>
          <a:prstGeom prst="rect">
            <a:avLst/>
          </a:prstGeom>
          <a:noFill/>
          <a:ln>
            <a:noFill/>
          </a:ln>
        </p:spPr>
      </p:pic>
      <p:sp>
        <p:nvSpPr>
          <p:cNvPr id="798" name="Shape 798"/>
          <p:cNvSpPr txBox="1"/>
          <p:nvPr/>
        </p:nvSpPr>
        <p:spPr>
          <a:xfrm>
            <a:off x="0" y="-142900"/>
            <a:ext cx="9144000" cy="781521"/>
          </a:xfrm>
          <a:prstGeom prst="rect">
            <a:avLst/>
          </a:prstGeom>
          <a:solidFill>
            <a:srgbClr val="C0504D"/>
          </a:solidFill>
          <a:ln>
            <a:noFill/>
          </a:ln>
        </p:spPr>
        <p:txBody>
          <a:bodyPr spcFirstLastPara="1" wrap="square" lIns="91425" tIns="45700" rIns="91425" bIns="45700" anchor="ctr" anchorCtr="0">
            <a:noAutofit/>
          </a:bodyPr>
          <a:lstStyle/>
          <a:p>
            <a:pPr marL="0" marR="0" lvl="0" indent="0" algn="ctr" rtl="0">
              <a:lnSpc>
                <a:spcPct val="170000"/>
              </a:lnSpc>
              <a:spcBef>
                <a:spcPts val="0"/>
              </a:spcBef>
              <a:spcAft>
                <a:spcPts val="0"/>
              </a:spcAft>
              <a:buNone/>
            </a:pPr>
            <a:r>
              <a:rPr lang="en-US" sz="2000" b="1" i="0" u="sng" strike="noStrike" cap="none">
                <a:solidFill>
                  <a:schemeClr val="lt1"/>
                </a:solidFill>
                <a:latin typeface="Arial"/>
                <a:ea typeface="Arial"/>
                <a:cs typeface="Arial"/>
                <a:sym typeface="Arial"/>
              </a:rPr>
              <a:t>GREETINGS FROM  THE NATIONAL DEFENCE COLLEGE, NEW DELHI </a:t>
            </a:r>
            <a:endParaRPr sz="2000" b="1" i="0" u="sng" strike="noStrike" cap="none">
              <a:solidFill>
                <a:schemeClr val="lt1"/>
              </a:solidFill>
              <a:latin typeface="Arial"/>
              <a:ea typeface="Arial"/>
              <a:cs typeface="Arial"/>
              <a:sym typeface="Arial"/>
            </a:endParaRPr>
          </a:p>
        </p:txBody>
      </p:sp>
      <p:pic>
        <p:nvPicPr>
          <p:cNvPr id="799" name="Shape 799" descr="india_flag"/>
          <p:cNvPicPr preferRelativeResize="0"/>
          <p:nvPr/>
        </p:nvPicPr>
        <p:blipFill rotWithShape="1">
          <a:blip r:embed="rId4">
            <a:alphaModFix/>
          </a:blip>
          <a:srcRect/>
          <a:stretch/>
        </p:blipFill>
        <p:spPr>
          <a:xfrm>
            <a:off x="0" y="638621"/>
            <a:ext cx="2571736" cy="1511541"/>
          </a:xfrm>
          <a:prstGeom prst="rect">
            <a:avLst/>
          </a:prstGeom>
          <a:noFill/>
          <a:ln>
            <a:noFill/>
          </a:ln>
          <a:effectLst>
            <a:outerShdw blurRad="292100" dist="139700" dir="2700000" algn="tl" rotWithShape="0">
              <a:srgbClr val="333333">
                <a:alpha val="64705"/>
              </a:srgbClr>
            </a:outerShdw>
          </a:effectLst>
        </p:spPr>
      </p:pic>
      <p:pic>
        <p:nvPicPr>
          <p:cNvPr id="800" name="Shape 800" descr="ndccrest4"/>
          <p:cNvPicPr preferRelativeResize="0"/>
          <p:nvPr/>
        </p:nvPicPr>
        <p:blipFill rotWithShape="1">
          <a:blip r:embed="rId5">
            <a:alphaModFix/>
          </a:blip>
          <a:srcRect/>
          <a:stretch/>
        </p:blipFill>
        <p:spPr>
          <a:xfrm>
            <a:off x="6666700" y="638621"/>
            <a:ext cx="2477332" cy="1511541"/>
          </a:xfrm>
          <a:prstGeom prst="rect">
            <a:avLst/>
          </a:prstGeom>
          <a:solidFill>
            <a:srgbClr val="0066FF"/>
          </a:solidFill>
          <a:ln>
            <a:noFill/>
          </a:ln>
        </p:spPr>
      </p:pic>
      <p:pic>
        <p:nvPicPr>
          <p:cNvPr id="801" name="Shape 801"/>
          <p:cNvPicPr preferRelativeResize="0"/>
          <p:nvPr/>
        </p:nvPicPr>
        <p:blipFill rotWithShape="1">
          <a:blip r:embed="rId6">
            <a:alphaModFix/>
          </a:blip>
          <a:srcRect/>
          <a:stretch/>
        </p:blipFill>
        <p:spPr>
          <a:xfrm>
            <a:off x="2934268" y="655092"/>
            <a:ext cx="3542731" cy="2150660"/>
          </a:xfrm>
          <a:prstGeom prst="rect">
            <a:avLst/>
          </a:prstGeom>
          <a:noFill/>
          <a:ln>
            <a:noFill/>
          </a:ln>
        </p:spPr>
      </p:pic>
      <p:sp>
        <p:nvSpPr>
          <p:cNvPr id="8" name="Rectangle 7"/>
          <p:cNvSpPr/>
          <p:nvPr/>
        </p:nvSpPr>
        <p:spPr>
          <a:xfrm>
            <a:off x="423088" y="2576176"/>
            <a:ext cx="8175812" cy="4281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t>“</a:t>
            </a:r>
            <a:r>
              <a:rPr lang="en-US" sz="2800" b="1" i="1" u="sng" dirty="0" smtClean="0">
                <a:solidFill>
                  <a:srgbClr val="FFFF00"/>
                </a:solidFill>
              </a:rPr>
              <a:t>Abode of the Strategic Thinkers </a:t>
            </a:r>
            <a:r>
              <a:rPr lang="en-US" sz="2800" b="1" dirty="0" smtClean="0"/>
              <a:t>: The Highest Seat of Strategic Learning. Wisdom gained here Enables the officers in crafting the best possible solutions. Not only to security dilemmas but also other </a:t>
            </a:r>
            <a:r>
              <a:rPr lang="en-US" sz="2800" b="1" dirty="0" smtClean="0">
                <a:solidFill>
                  <a:srgbClr val="FFFF00"/>
                </a:solidFill>
              </a:rPr>
              <a:t>diverse issues that come their way in the business of Governance and Nation Building</a:t>
            </a:r>
            <a:r>
              <a:rPr lang="en-US" sz="2800" b="1" dirty="0" smtClean="0"/>
              <a:t>”</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Shape 870" descr="F:\OFFICIAL\PHOTO BANK FINAL\GENESIS OF COLLEGE\COMMANDANT\Bahadur Singh-a.jpg"/>
          <p:cNvPicPr preferRelativeResize="0"/>
          <p:nvPr/>
        </p:nvPicPr>
        <p:blipFill rotWithShape="1">
          <a:blip r:embed="rId3">
            <a:alphaModFix/>
          </a:blip>
          <a:srcRect/>
          <a:stretch/>
        </p:blipFill>
        <p:spPr>
          <a:xfrm>
            <a:off x="6400800" y="990600"/>
            <a:ext cx="2610730" cy="2964597"/>
          </a:xfrm>
          <a:prstGeom prst="rect">
            <a:avLst/>
          </a:prstGeom>
          <a:noFill/>
          <a:ln>
            <a:noFill/>
          </a:ln>
        </p:spPr>
      </p:pic>
      <p:sp>
        <p:nvSpPr>
          <p:cNvPr id="871" name="Shape 871"/>
          <p:cNvSpPr txBox="1">
            <a:spLocks noGrp="1"/>
          </p:cNvSpPr>
          <p:nvPr>
            <p:ph type="sldNum" idx="12"/>
          </p:nvPr>
        </p:nvSpPr>
        <p:spPr>
          <a:xfrm>
            <a:off x="8764510" y="6116510"/>
            <a:ext cx="514400" cy="5016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b="1">
                <a:solidFill>
                  <a:schemeClr val="dk1"/>
                </a:solidFill>
                <a:latin typeface="Calibri"/>
                <a:ea typeface="Calibri"/>
                <a:cs typeface="Calibri"/>
                <a:sym typeface="Calibri"/>
              </a:rPr>
              <a:pPr marL="0" marR="0" lvl="0" indent="0" algn="l" rtl="0">
                <a:spcBef>
                  <a:spcPts val="0"/>
                </a:spcBef>
                <a:spcAft>
                  <a:spcPts val="0"/>
                </a:spcAft>
                <a:buNone/>
              </a:pPr>
              <a:t>10</a:t>
            </a:fld>
            <a:endParaRPr sz="1400" b="1">
              <a:solidFill>
                <a:schemeClr val="dk1"/>
              </a:solidFill>
              <a:latin typeface="Calibri"/>
              <a:ea typeface="Calibri"/>
              <a:cs typeface="Calibri"/>
              <a:sym typeface="Calibri"/>
            </a:endParaRPr>
          </a:p>
        </p:txBody>
      </p:sp>
      <p:sp>
        <p:nvSpPr>
          <p:cNvPr id="872" name="Shape 872"/>
          <p:cNvSpPr txBox="1"/>
          <p:nvPr/>
        </p:nvSpPr>
        <p:spPr>
          <a:xfrm>
            <a:off x="1" y="0"/>
            <a:ext cx="9137650" cy="906463"/>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u="sng">
                <a:solidFill>
                  <a:schemeClr val="lt1"/>
                </a:solidFill>
                <a:latin typeface="Calibri"/>
                <a:ea typeface="Calibri"/>
                <a:cs typeface="Calibri"/>
                <a:sym typeface="Calibri"/>
              </a:rPr>
              <a:t>BRIEF HISTORY</a:t>
            </a:r>
            <a:endParaRPr sz="4400" b="1" u="sng">
              <a:solidFill>
                <a:schemeClr val="lt1"/>
              </a:solidFill>
              <a:latin typeface="Calibri"/>
              <a:ea typeface="Calibri"/>
              <a:cs typeface="Calibri"/>
              <a:sym typeface="Calibri"/>
            </a:endParaRPr>
          </a:p>
        </p:txBody>
      </p:sp>
      <p:pic>
        <p:nvPicPr>
          <p:cNvPr id="873" name="Shape 873" descr="ndccrest4"/>
          <p:cNvPicPr preferRelativeResize="0"/>
          <p:nvPr/>
        </p:nvPicPr>
        <p:blipFill rotWithShape="1">
          <a:blip r:embed="rId4">
            <a:alphaModFix/>
          </a:blip>
          <a:srcRect/>
          <a:stretch/>
        </p:blipFill>
        <p:spPr>
          <a:xfrm>
            <a:off x="0" y="1"/>
            <a:ext cx="922332" cy="838199"/>
          </a:xfrm>
          <a:prstGeom prst="rect">
            <a:avLst/>
          </a:prstGeom>
          <a:solidFill>
            <a:srgbClr val="0066FF"/>
          </a:solidFill>
          <a:ln>
            <a:noFill/>
          </a:ln>
          <a:effectLst>
            <a:outerShdw blurRad="292100" dist="139700" dir="2700000" algn="tl" rotWithShape="0">
              <a:srgbClr val="333333">
                <a:alpha val="64705"/>
              </a:srgbClr>
            </a:outerShdw>
          </a:effectLst>
        </p:spPr>
      </p:pic>
      <p:pic>
        <p:nvPicPr>
          <p:cNvPr id="874" name="Shape 874" descr="india_flag"/>
          <p:cNvPicPr preferRelativeResize="0"/>
          <p:nvPr/>
        </p:nvPicPr>
        <p:blipFill rotWithShape="1">
          <a:blip r:embed="rId5">
            <a:alphaModFix/>
          </a:blip>
          <a:srcRect/>
          <a:stretch/>
        </p:blipFill>
        <p:spPr>
          <a:xfrm>
            <a:off x="7924800" y="2"/>
            <a:ext cx="1219200" cy="928668"/>
          </a:xfrm>
          <a:prstGeom prst="rect">
            <a:avLst/>
          </a:prstGeom>
          <a:solidFill>
            <a:srgbClr val="C00000"/>
          </a:solidFill>
          <a:ln>
            <a:noFill/>
          </a:ln>
        </p:spPr>
      </p:pic>
      <p:sp>
        <p:nvSpPr>
          <p:cNvPr id="875" name="Shape 875"/>
          <p:cNvSpPr txBox="1"/>
          <p:nvPr/>
        </p:nvSpPr>
        <p:spPr>
          <a:xfrm>
            <a:off x="-20640" y="825816"/>
            <a:ext cx="9545640" cy="60321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C0C0C"/>
              </a:buClr>
              <a:buSzPts val="2800"/>
              <a:buFont typeface="Arial"/>
              <a:buChar char="•"/>
            </a:pPr>
            <a:r>
              <a:rPr lang="en-US" sz="2800" b="1" dirty="0">
                <a:solidFill>
                  <a:srgbClr val="0C0C0C"/>
                </a:solidFill>
                <a:latin typeface="Arial"/>
                <a:ea typeface="Arial"/>
                <a:cs typeface="Arial"/>
                <a:sym typeface="Arial"/>
              </a:rPr>
              <a:t>  Post independence, </a:t>
            </a:r>
            <a:r>
              <a:rPr lang="en-US" sz="2800" b="1" dirty="0" smtClean="0">
                <a:solidFill>
                  <a:srgbClr val="0C0C0C"/>
                </a:solidFill>
              </a:rPr>
              <a:t>some</a:t>
            </a:r>
            <a:r>
              <a:rPr lang="en-US" sz="2800" b="1" dirty="0" smtClean="0">
                <a:solidFill>
                  <a:srgbClr val="0C0C0C"/>
                </a:solidFill>
                <a:latin typeface="Arial"/>
                <a:ea typeface="Arial"/>
                <a:cs typeface="Arial"/>
                <a:sym typeface="Arial"/>
              </a:rPr>
              <a:t> </a:t>
            </a:r>
            <a:r>
              <a:rPr lang="en-US" sz="2800" b="1" dirty="0">
                <a:solidFill>
                  <a:srgbClr val="0C0C0C"/>
                </a:solidFill>
                <a:latin typeface="Arial"/>
                <a:ea typeface="Arial"/>
                <a:cs typeface="Arial"/>
                <a:sym typeface="Arial"/>
              </a:rPr>
              <a:t>senior </a:t>
            </a:r>
            <a:endParaRPr lang="en-US" sz="2800" b="1" dirty="0" smtClean="0">
              <a:solidFill>
                <a:srgbClr val="0C0C0C"/>
              </a:solidFill>
              <a:latin typeface="Arial"/>
              <a:ea typeface="Arial"/>
              <a:cs typeface="Arial"/>
              <a:sym typeface="Arial"/>
            </a:endParaRPr>
          </a:p>
          <a:p>
            <a:pPr marL="0" marR="0" lvl="0" indent="0" algn="l" rtl="0">
              <a:spcBef>
                <a:spcPts val="0"/>
              </a:spcBef>
              <a:spcAft>
                <a:spcPts val="0"/>
              </a:spcAft>
              <a:buClr>
                <a:srgbClr val="0C0C0C"/>
              </a:buClr>
              <a:buSzPts val="2800"/>
            </a:pPr>
            <a:r>
              <a:rPr lang="en-US" sz="2800" b="1" dirty="0" smtClean="0">
                <a:solidFill>
                  <a:srgbClr val="0C0C0C"/>
                </a:solidFill>
              </a:rPr>
              <a:t>o</a:t>
            </a:r>
            <a:r>
              <a:rPr lang="en-US" sz="2800" b="1" dirty="0" smtClean="0">
                <a:solidFill>
                  <a:srgbClr val="0C0C0C"/>
                </a:solidFill>
                <a:latin typeface="Arial"/>
                <a:ea typeface="Arial"/>
                <a:cs typeface="Arial"/>
                <a:sym typeface="Arial"/>
              </a:rPr>
              <a:t>fficers sent </a:t>
            </a:r>
            <a:r>
              <a:rPr lang="en-US" sz="2800" b="1" dirty="0">
                <a:solidFill>
                  <a:srgbClr val="0C0C0C"/>
                </a:solidFill>
                <a:latin typeface="Arial"/>
                <a:ea typeface="Arial"/>
                <a:cs typeface="Arial"/>
                <a:sym typeface="Arial"/>
              </a:rPr>
              <a:t>to </a:t>
            </a:r>
            <a:endParaRPr lang="en-US" sz="2800" b="1" dirty="0" smtClean="0">
              <a:solidFill>
                <a:srgbClr val="0C0C0C"/>
              </a:solidFill>
              <a:latin typeface="Arial"/>
              <a:ea typeface="Arial"/>
              <a:cs typeface="Arial"/>
              <a:sym typeface="Arial"/>
            </a:endParaRPr>
          </a:p>
          <a:p>
            <a:pPr marL="0" marR="0" lvl="0" indent="0" algn="l" rtl="0">
              <a:spcBef>
                <a:spcPts val="0"/>
              </a:spcBef>
              <a:spcAft>
                <a:spcPts val="0"/>
              </a:spcAft>
              <a:buClr>
                <a:srgbClr val="0C0C0C"/>
              </a:buClr>
              <a:buSzPts val="2800"/>
            </a:pPr>
            <a:r>
              <a:rPr lang="en-US" sz="2800" b="1" dirty="0" smtClean="0">
                <a:solidFill>
                  <a:srgbClr val="0C0C0C"/>
                </a:solidFill>
                <a:latin typeface="Arial"/>
                <a:ea typeface="Arial"/>
                <a:cs typeface="Arial"/>
                <a:sym typeface="Arial"/>
              </a:rPr>
              <a:t>Imperial </a:t>
            </a:r>
            <a:r>
              <a:rPr lang="en-US" sz="2800" b="1" dirty="0" err="1">
                <a:solidFill>
                  <a:srgbClr val="0C0C0C"/>
                </a:solidFill>
                <a:latin typeface="Arial"/>
                <a:ea typeface="Arial"/>
                <a:cs typeface="Arial"/>
                <a:sym typeface="Arial"/>
              </a:rPr>
              <a:t>Defence</a:t>
            </a:r>
            <a:r>
              <a:rPr lang="en-US" sz="2800" b="1" dirty="0">
                <a:solidFill>
                  <a:srgbClr val="0C0C0C"/>
                </a:solidFill>
                <a:latin typeface="Arial"/>
                <a:ea typeface="Arial"/>
                <a:cs typeface="Arial"/>
                <a:sym typeface="Arial"/>
              </a:rPr>
              <a:t> College, UK  </a:t>
            </a:r>
            <a:endParaRPr dirty="0"/>
          </a:p>
          <a:p>
            <a:pPr marL="0" marR="0" lvl="0" indent="0" algn="l" rtl="0">
              <a:spcBef>
                <a:spcPts val="0"/>
              </a:spcBef>
              <a:spcAft>
                <a:spcPts val="0"/>
              </a:spcAft>
              <a:buNone/>
            </a:pPr>
            <a:endParaRPr sz="1400" b="1" dirty="0">
              <a:solidFill>
                <a:srgbClr val="0C0C0C"/>
              </a:solidFill>
              <a:latin typeface="Arial"/>
              <a:ea typeface="Arial"/>
              <a:cs typeface="Arial"/>
              <a:sym typeface="Arial"/>
            </a:endParaRPr>
          </a:p>
          <a:p>
            <a:pPr marL="0" marR="0" lvl="0" indent="0" algn="l" rtl="0">
              <a:spcBef>
                <a:spcPts val="0"/>
              </a:spcBef>
              <a:spcAft>
                <a:spcPts val="0"/>
              </a:spcAft>
              <a:buClr>
                <a:srgbClr val="0000CC"/>
              </a:buClr>
              <a:buSzPts val="2800"/>
              <a:buFont typeface="Arial"/>
              <a:buChar char="•"/>
            </a:pPr>
            <a:r>
              <a:rPr lang="en-US" sz="2800" b="1" dirty="0">
                <a:solidFill>
                  <a:srgbClr val="0000CC"/>
                </a:solidFill>
                <a:latin typeface="Arial"/>
                <a:ea typeface="Arial"/>
                <a:cs typeface="Arial"/>
                <a:sym typeface="Arial"/>
              </a:rPr>
              <a:t>   Need felt for larger </a:t>
            </a:r>
            <a:r>
              <a:rPr lang="en-US" sz="2800" b="1" dirty="0" smtClean="0">
                <a:solidFill>
                  <a:srgbClr val="0000CC"/>
                </a:solidFill>
                <a:latin typeface="Arial"/>
                <a:ea typeface="Arial"/>
                <a:cs typeface="Arial"/>
                <a:sym typeface="Arial"/>
              </a:rPr>
              <a:t>numbers </a:t>
            </a:r>
            <a:r>
              <a:rPr lang="en-US" sz="2800" b="1" dirty="0">
                <a:solidFill>
                  <a:srgbClr val="0000CC"/>
                </a:solidFill>
                <a:latin typeface="Arial"/>
                <a:ea typeface="Arial"/>
                <a:cs typeface="Arial"/>
                <a:sym typeface="Arial"/>
              </a:rPr>
              <a:t>to be </a:t>
            </a:r>
            <a:endParaRPr dirty="0"/>
          </a:p>
          <a:p>
            <a:pPr marL="0" marR="0" lvl="0" indent="0" algn="l" rtl="0">
              <a:spcBef>
                <a:spcPts val="0"/>
              </a:spcBef>
              <a:spcAft>
                <a:spcPts val="0"/>
              </a:spcAft>
              <a:buNone/>
            </a:pPr>
            <a:r>
              <a:rPr lang="en-US" sz="2800" b="1" dirty="0">
                <a:solidFill>
                  <a:srgbClr val="0000FF"/>
                </a:solidFill>
                <a:latin typeface="Arial"/>
                <a:ea typeface="Arial"/>
                <a:cs typeface="Arial"/>
                <a:sym typeface="Arial"/>
              </a:rPr>
              <a:t>trained in </a:t>
            </a:r>
            <a:r>
              <a:rPr lang="en-US" sz="2800" b="1" u="sng" dirty="0">
                <a:solidFill>
                  <a:srgbClr val="0000FF"/>
                </a:solidFill>
                <a:latin typeface="Arial"/>
                <a:ea typeface="Arial"/>
                <a:cs typeface="Arial"/>
                <a:sym typeface="Arial"/>
              </a:rPr>
              <a:t>National Security</a:t>
            </a:r>
            <a:r>
              <a:rPr lang="en-US" sz="2800" b="1" u="sng" dirty="0" smtClean="0">
                <a:solidFill>
                  <a:srgbClr val="0000FF"/>
                </a:solidFill>
                <a:latin typeface="Arial"/>
                <a:ea typeface="Arial"/>
                <a:cs typeface="Arial"/>
                <a:sym typeface="Arial"/>
              </a:rPr>
              <a:t> Studies</a:t>
            </a:r>
            <a:endParaRPr u="sng" dirty="0"/>
          </a:p>
          <a:p>
            <a:pPr marL="0" marR="0" lvl="0" indent="0" algn="l" rtl="0">
              <a:spcBef>
                <a:spcPts val="0"/>
              </a:spcBef>
              <a:spcAft>
                <a:spcPts val="0"/>
              </a:spcAft>
              <a:buNone/>
            </a:pPr>
            <a:endParaRPr sz="2000" b="1" dirty="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2800"/>
              <a:buFont typeface="Arial" pitchFamily="34" charset="0"/>
              <a:buChar char="•"/>
            </a:pPr>
            <a:r>
              <a:rPr lang="en-US" sz="2800" b="1" dirty="0" smtClean="0">
                <a:solidFill>
                  <a:schemeClr val="dk1"/>
                </a:solidFill>
                <a:latin typeface="Arial"/>
                <a:ea typeface="Arial"/>
                <a:cs typeface="Arial"/>
                <a:sym typeface="Arial"/>
              </a:rPr>
              <a:t>Approved </a:t>
            </a:r>
            <a:r>
              <a:rPr lang="en-US" sz="2800" b="1" dirty="0">
                <a:solidFill>
                  <a:schemeClr val="dk1"/>
                </a:solidFill>
                <a:latin typeface="Arial"/>
                <a:ea typeface="Arial"/>
                <a:cs typeface="Arial"/>
                <a:sym typeface="Arial"/>
              </a:rPr>
              <a:t>by </a:t>
            </a:r>
            <a:r>
              <a:rPr lang="en-US" sz="2800" b="1" dirty="0" smtClean="0">
                <a:solidFill>
                  <a:schemeClr val="dk1"/>
                </a:solidFill>
                <a:latin typeface="Arial"/>
                <a:ea typeface="Arial"/>
                <a:cs typeface="Arial"/>
                <a:sym typeface="Arial"/>
              </a:rPr>
              <a:t>the Cabinet-May </a:t>
            </a:r>
            <a:r>
              <a:rPr lang="en-US" sz="2800" b="1" dirty="0">
                <a:solidFill>
                  <a:schemeClr val="dk1"/>
                </a:solidFill>
                <a:latin typeface="Arial"/>
                <a:ea typeface="Arial"/>
                <a:cs typeface="Arial"/>
                <a:sym typeface="Arial"/>
              </a:rPr>
              <a:t>1959</a:t>
            </a:r>
            <a:endParaRPr dirty="0"/>
          </a:p>
          <a:p>
            <a:pPr marL="0" marR="0" lvl="0" indent="114300" algn="l" rtl="0">
              <a:spcBef>
                <a:spcPts val="0"/>
              </a:spcBef>
              <a:spcAft>
                <a:spcPts val="0"/>
              </a:spcAft>
              <a:buClr>
                <a:schemeClr val="dk1"/>
              </a:buClr>
              <a:buSzPts val="1800"/>
              <a:buFont typeface="Arial"/>
              <a:buNone/>
            </a:pPr>
            <a:endParaRPr sz="1800" b="1" dirty="0">
              <a:solidFill>
                <a:schemeClr val="dk1"/>
              </a:solidFill>
              <a:latin typeface="Arial"/>
              <a:ea typeface="Arial"/>
              <a:cs typeface="Arial"/>
              <a:sym typeface="Arial"/>
            </a:endParaRPr>
          </a:p>
          <a:p>
            <a:pPr marL="0" marR="0" lvl="0" indent="0" algn="l" rtl="0">
              <a:spcBef>
                <a:spcPts val="0"/>
              </a:spcBef>
              <a:spcAft>
                <a:spcPts val="0"/>
              </a:spcAft>
              <a:buClr>
                <a:srgbClr val="0000FF"/>
              </a:buClr>
              <a:buSzPts val="2800"/>
              <a:buFont typeface="Arial"/>
              <a:buChar char="•"/>
            </a:pPr>
            <a:r>
              <a:rPr lang="en-US" sz="2800" b="1" dirty="0">
                <a:solidFill>
                  <a:srgbClr val="0000FF"/>
                </a:solidFill>
                <a:latin typeface="Arial"/>
                <a:ea typeface="Arial"/>
                <a:cs typeface="Arial"/>
                <a:sym typeface="Arial"/>
              </a:rPr>
              <a:t>   Inaugurated by </a:t>
            </a:r>
            <a:r>
              <a:rPr lang="en-US" sz="2800" b="1" dirty="0" err="1" smtClean="0">
                <a:solidFill>
                  <a:srgbClr val="0000FF"/>
                </a:solidFill>
                <a:latin typeface="Arial"/>
                <a:ea typeface="Arial"/>
                <a:cs typeface="Arial"/>
                <a:sym typeface="Arial"/>
              </a:rPr>
              <a:t>Mr</a:t>
            </a:r>
            <a:r>
              <a:rPr lang="en-US" sz="2800" b="1" dirty="0" smtClean="0">
                <a:solidFill>
                  <a:srgbClr val="0000FF"/>
                </a:solidFill>
                <a:latin typeface="Arial"/>
                <a:ea typeface="Arial"/>
                <a:cs typeface="Arial"/>
                <a:sym typeface="Arial"/>
              </a:rPr>
              <a:t> </a:t>
            </a:r>
            <a:r>
              <a:rPr lang="en-US" sz="2800" b="1" dirty="0" err="1" smtClean="0">
                <a:solidFill>
                  <a:srgbClr val="0000FF"/>
                </a:solidFill>
                <a:latin typeface="Arial"/>
                <a:ea typeface="Arial"/>
                <a:cs typeface="Arial"/>
                <a:sym typeface="Arial"/>
              </a:rPr>
              <a:t>Jawahar</a:t>
            </a:r>
            <a:r>
              <a:rPr lang="en-US" sz="2800" b="1" dirty="0" smtClean="0">
                <a:solidFill>
                  <a:srgbClr val="0000FF"/>
                </a:solidFill>
                <a:latin typeface="Arial"/>
                <a:ea typeface="Arial"/>
                <a:cs typeface="Arial"/>
                <a:sym typeface="Arial"/>
              </a:rPr>
              <a:t> </a:t>
            </a:r>
            <a:r>
              <a:rPr lang="en-US" sz="2800" b="1" dirty="0" err="1" smtClean="0">
                <a:solidFill>
                  <a:srgbClr val="0000FF"/>
                </a:solidFill>
                <a:latin typeface="Arial"/>
                <a:ea typeface="Arial"/>
                <a:cs typeface="Arial"/>
                <a:sym typeface="Arial"/>
              </a:rPr>
              <a:t>Lal</a:t>
            </a:r>
            <a:r>
              <a:rPr lang="en-US" sz="2800" b="1" dirty="0" smtClean="0">
                <a:solidFill>
                  <a:srgbClr val="0000FF"/>
                </a:solidFill>
                <a:latin typeface="Arial"/>
                <a:ea typeface="Arial"/>
                <a:cs typeface="Arial"/>
                <a:sym typeface="Arial"/>
              </a:rPr>
              <a:t> </a:t>
            </a:r>
          </a:p>
          <a:p>
            <a:pPr marL="0" marR="0" lvl="0" indent="0" algn="l" rtl="0">
              <a:spcBef>
                <a:spcPts val="0"/>
              </a:spcBef>
              <a:spcAft>
                <a:spcPts val="0"/>
              </a:spcAft>
              <a:buClr>
                <a:srgbClr val="0000FF"/>
              </a:buClr>
              <a:buSzPts val="2800"/>
            </a:pPr>
            <a:r>
              <a:rPr lang="en-US" sz="2800" b="1" dirty="0" smtClean="0">
                <a:solidFill>
                  <a:srgbClr val="0000FF"/>
                </a:solidFill>
                <a:latin typeface="Arial"/>
                <a:ea typeface="Arial"/>
                <a:cs typeface="Arial"/>
                <a:sym typeface="Arial"/>
              </a:rPr>
              <a:t>Nehru, PM </a:t>
            </a:r>
            <a:r>
              <a:rPr lang="en-US" sz="2800" b="1" dirty="0">
                <a:solidFill>
                  <a:srgbClr val="0000FF"/>
                </a:solidFill>
                <a:latin typeface="Arial"/>
                <a:ea typeface="Arial"/>
                <a:cs typeface="Arial"/>
                <a:sym typeface="Arial"/>
              </a:rPr>
              <a:t>- </a:t>
            </a:r>
            <a:r>
              <a:rPr lang="en-US" sz="2800" b="1" u="sng" dirty="0">
                <a:solidFill>
                  <a:srgbClr val="0000FF"/>
                </a:solidFill>
                <a:latin typeface="Arial"/>
                <a:ea typeface="Arial"/>
                <a:cs typeface="Arial"/>
                <a:sym typeface="Arial"/>
              </a:rPr>
              <a:t>27 Apr 1960</a:t>
            </a:r>
            <a:endParaRPr u="sng" dirty="0"/>
          </a:p>
          <a:p>
            <a:pPr marL="457200" marR="0" lvl="0" indent="-457200" algn="l" rtl="0">
              <a:spcBef>
                <a:spcPts val="0"/>
              </a:spcBef>
              <a:spcAft>
                <a:spcPts val="0"/>
              </a:spcAft>
              <a:buClr>
                <a:srgbClr val="0C0C0C"/>
              </a:buClr>
              <a:buSzPts val="2800"/>
              <a:buFont typeface="Arial"/>
              <a:buChar char="•"/>
            </a:pPr>
            <a:r>
              <a:rPr lang="en-US" sz="2800" b="1" dirty="0" smtClean="0">
                <a:solidFill>
                  <a:srgbClr val="0C0C0C"/>
                </a:solidFill>
                <a:latin typeface="Arial"/>
                <a:ea typeface="Arial"/>
                <a:cs typeface="Arial"/>
                <a:sym typeface="Arial"/>
              </a:rPr>
              <a:t>Directive - </a:t>
            </a:r>
            <a:r>
              <a:rPr lang="en-US" sz="2800" b="1" dirty="0">
                <a:solidFill>
                  <a:srgbClr val="0C0C0C"/>
                </a:solidFill>
                <a:latin typeface="Arial"/>
                <a:ea typeface="Arial"/>
                <a:cs typeface="Arial"/>
                <a:sym typeface="Arial"/>
              </a:rPr>
              <a:t>“..</a:t>
            </a:r>
            <a:r>
              <a:rPr lang="en-US" sz="2800" b="1" u="sng" dirty="0">
                <a:solidFill>
                  <a:srgbClr val="0C0C0C"/>
                </a:solidFill>
                <a:latin typeface="Arial"/>
                <a:ea typeface="Arial"/>
                <a:cs typeface="Arial"/>
                <a:sym typeface="Arial"/>
              </a:rPr>
              <a:t>for providing </a:t>
            </a:r>
            <a:endParaRPr u="sng" dirty="0"/>
          </a:p>
          <a:p>
            <a:pPr marL="0" marR="0" lvl="0" indent="0" algn="l" rtl="0">
              <a:spcBef>
                <a:spcPts val="0"/>
              </a:spcBef>
              <a:spcAft>
                <a:spcPts val="0"/>
              </a:spcAft>
              <a:buNone/>
            </a:pPr>
            <a:r>
              <a:rPr lang="en-US" sz="2800" b="1" u="sng" dirty="0">
                <a:solidFill>
                  <a:srgbClr val="0C0C0C"/>
                </a:solidFill>
                <a:latin typeface="Arial"/>
                <a:ea typeface="Arial"/>
                <a:cs typeface="Arial"/>
                <a:sym typeface="Arial"/>
              </a:rPr>
              <a:t>instruction to senior service and civil officers in the wider aspect of higher direction and strategy of warfare</a:t>
            </a:r>
            <a:r>
              <a:rPr lang="en-US" sz="2800" b="1" dirty="0">
                <a:solidFill>
                  <a:srgbClr val="0C0C0C"/>
                </a:solidFill>
                <a:latin typeface="Arial"/>
                <a:ea typeface="Arial"/>
                <a:cs typeface="Arial"/>
                <a:sym typeface="Arial"/>
              </a:rPr>
              <a:t>”</a:t>
            </a:r>
            <a:endParaRPr dirty="0"/>
          </a:p>
          <a:p>
            <a:pPr marL="0" marR="0" lvl="0" indent="114300" algn="l" rtl="0">
              <a:spcBef>
                <a:spcPts val="0"/>
              </a:spcBef>
              <a:spcAft>
                <a:spcPts val="0"/>
              </a:spcAft>
              <a:buClr>
                <a:schemeClr val="dk1"/>
              </a:buClr>
              <a:buSzPts val="1800"/>
              <a:buFont typeface="Arial"/>
              <a:buNone/>
            </a:pPr>
            <a:endParaRPr sz="1800" b="1" dirty="0">
              <a:solidFill>
                <a:schemeClr val="dk1"/>
              </a:solidFill>
              <a:latin typeface="Arial"/>
              <a:ea typeface="Arial"/>
              <a:cs typeface="Arial"/>
              <a:sym typeface="Arial"/>
            </a:endParaRPr>
          </a:p>
          <a:p>
            <a:pPr marL="0" marR="0" lvl="0" indent="177800" algn="l" rtl="0">
              <a:spcBef>
                <a:spcPts val="0"/>
              </a:spcBef>
              <a:spcAft>
                <a:spcPts val="0"/>
              </a:spcAft>
              <a:buClr>
                <a:schemeClr val="dk1"/>
              </a:buClr>
              <a:buSzPts val="2800"/>
              <a:buFont typeface="Arial"/>
              <a:buNone/>
            </a:pPr>
            <a:endParaRPr sz="2800" b="1" dirty="0">
              <a:solidFill>
                <a:srgbClr val="FF0000"/>
              </a:solidFill>
              <a:latin typeface="Arial"/>
              <a:ea typeface="Arial"/>
              <a:cs typeface="Arial"/>
              <a:sym typeface="Arial"/>
            </a:endParaRPr>
          </a:p>
          <a:p>
            <a:pPr marL="0" marR="0" lvl="0" indent="177800" algn="l" rtl="0">
              <a:spcBef>
                <a:spcPts val="0"/>
              </a:spcBef>
              <a:spcAft>
                <a:spcPts val="0"/>
              </a:spcAft>
              <a:buClr>
                <a:schemeClr val="dk1"/>
              </a:buClr>
              <a:buSzPts val="2800"/>
              <a:buFont typeface="Arial"/>
              <a:buNone/>
            </a:pPr>
            <a:endParaRPr sz="2800" b="1" dirty="0">
              <a:solidFill>
                <a:schemeClr val="dk1"/>
              </a:solidFill>
              <a:latin typeface="Arial"/>
              <a:ea typeface="Arial"/>
              <a:cs typeface="Arial"/>
              <a:sym typeface="Arial"/>
            </a:endParaRPr>
          </a:p>
          <a:p>
            <a:pPr marL="0" marR="0" lvl="0" indent="0" algn="l" rtl="0">
              <a:spcBef>
                <a:spcPts val="0"/>
              </a:spcBef>
              <a:spcAft>
                <a:spcPts val="0"/>
              </a:spcAft>
              <a:buNone/>
            </a:pPr>
            <a:endParaRPr sz="2800" b="1" dirty="0">
              <a:solidFill>
                <a:schemeClr val="dk1"/>
              </a:solidFill>
              <a:latin typeface="Arial"/>
              <a:ea typeface="Arial"/>
              <a:cs typeface="Arial"/>
              <a:sym typeface="Arial"/>
            </a:endParaRPr>
          </a:p>
        </p:txBody>
      </p:sp>
      <p:sp>
        <p:nvSpPr>
          <p:cNvPr id="876" name="Shape 876"/>
          <p:cNvSpPr txBox="1"/>
          <p:nvPr/>
        </p:nvSpPr>
        <p:spPr>
          <a:xfrm>
            <a:off x="6414447" y="4024952"/>
            <a:ext cx="2565779" cy="820003"/>
          </a:xfrm>
          <a:prstGeom prst="rect">
            <a:avLst/>
          </a:prstGeom>
          <a:solidFill>
            <a:srgbClr val="C00000"/>
          </a:solidFill>
          <a:ln w="19050" cap="flat" cmpd="sng">
            <a:solidFill>
              <a:srgbClr val="8C3A38"/>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FFFF00"/>
                </a:solidFill>
                <a:latin typeface="Arial"/>
                <a:ea typeface="Arial"/>
                <a:cs typeface="Arial"/>
                <a:sym typeface="Arial"/>
              </a:rPr>
              <a:t>Lt Gen K </a:t>
            </a:r>
            <a:r>
              <a:rPr lang="en-US" sz="1600" b="1" dirty="0" err="1">
                <a:solidFill>
                  <a:srgbClr val="FFFF00"/>
                </a:solidFill>
                <a:latin typeface="Arial"/>
                <a:ea typeface="Arial"/>
                <a:cs typeface="Arial"/>
                <a:sym typeface="Arial"/>
              </a:rPr>
              <a:t>Bahadur</a:t>
            </a:r>
            <a:r>
              <a:rPr lang="en-US" sz="1600" b="1" dirty="0">
                <a:solidFill>
                  <a:srgbClr val="FFFF00"/>
                </a:solidFill>
                <a:latin typeface="Arial"/>
                <a:ea typeface="Arial"/>
                <a:cs typeface="Arial"/>
                <a:sym typeface="Arial"/>
              </a:rPr>
              <a:t> </a:t>
            </a:r>
            <a:r>
              <a:rPr lang="en-US" sz="1600" b="1" dirty="0" smtClean="0">
                <a:solidFill>
                  <a:srgbClr val="FFFF00"/>
                </a:solidFill>
                <a:latin typeface="Arial"/>
                <a:ea typeface="Arial"/>
                <a:cs typeface="Arial"/>
                <a:sym typeface="Arial"/>
              </a:rPr>
              <a:t>Singh,</a:t>
            </a:r>
          </a:p>
          <a:p>
            <a:pPr marL="0" marR="0" lvl="0" indent="0" algn="ctr" rtl="0">
              <a:spcBef>
                <a:spcPts val="0"/>
              </a:spcBef>
              <a:spcAft>
                <a:spcPts val="0"/>
              </a:spcAft>
              <a:buNone/>
            </a:pPr>
            <a:r>
              <a:rPr lang="en-US" sz="1600" b="1" dirty="0" smtClean="0">
                <a:solidFill>
                  <a:srgbClr val="FFFF00"/>
                </a:solidFill>
                <a:latin typeface="Arial"/>
                <a:ea typeface="Arial"/>
                <a:cs typeface="Arial"/>
                <a:sym typeface="Arial"/>
              </a:rPr>
              <a:t> </a:t>
            </a:r>
            <a:r>
              <a:rPr lang="en-US" sz="1600" b="1" dirty="0">
                <a:solidFill>
                  <a:srgbClr val="FFFF00"/>
                </a:solidFill>
                <a:latin typeface="Arial"/>
                <a:ea typeface="Arial"/>
                <a:cs typeface="Arial"/>
                <a:sym typeface="Arial"/>
              </a:rPr>
              <a:t>Founding Commandant </a:t>
            </a:r>
            <a:endParaRPr sz="160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Shape 881" descr="C:\Users\gsosystems\Desktop\Photos\DSC_0019.jpg"/>
          <p:cNvPicPr preferRelativeResize="0"/>
          <p:nvPr/>
        </p:nvPicPr>
        <p:blipFill rotWithShape="1">
          <a:blip r:embed="rId3">
            <a:alphaModFix/>
          </a:blip>
          <a:srcRect t="6588"/>
          <a:stretch/>
        </p:blipFill>
        <p:spPr>
          <a:xfrm>
            <a:off x="0" y="-71462"/>
            <a:ext cx="9144000" cy="6274143"/>
          </a:xfrm>
          <a:prstGeom prst="rect">
            <a:avLst/>
          </a:prstGeom>
          <a:noFill/>
          <a:ln>
            <a:noFill/>
          </a:ln>
        </p:spPr>
      </p:pic>
      <p:sp>
        <p:nvSpPr>
          <p:cNvPr id="882" name="Shape 882"/>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pPr marL="0" marR="0" lvl="0" indent="0" algn="l" rtl="0">
                <a:spcBef>
                  <a:spcPts val="0"/>
                </a:spcBef>
                <a:spcAft>
                  <a:spcPts val="0"/>
                </a:spcAft>
                <a:buNone/>
              </a:pPr>
              <a:t>11</a:t>
            </a:fld>
            <a:endParaRPr sz="1200">
              <a:solidFill>
                <a:srgbClr val="888888"/>
              </a:solidFill>
              <a:latin typeface="Calibri"/>
              <a:ea typeface="Calibri"/>
              <a:cs typeface="Calibri"/>
              <a:sym typeface="Calibri"/>
            </a:endParaRPr>
          </a:p>
        </p:txBody>
      </p:sp>
      <p:sp>
        <p:nvSpPr>
          <p:cNvPr id="883" name="Shape 883"/>
          <p:cNvSpPr txBox="1"/>
          <p:nvPr/>
        </p:nvSpPr>
        <p:spPr>
          <a:xfrm>
            <a:off x="0" y="5473005"/>
            <a:ext cx="9144000" cy="1384995"/>
          </a:xfrm>
          <a:prstGeom prst="rect">
            <a:avLst/>
          </a:prstGeom>
          <a:solidFill>
            <a:srgbClr val="0066FF"/>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b="1" dirty="0">
                <a:solidFill>
                  <a:schemeClr val="lt1"/>
                </a:solidFill>
                <a:latin typeface="Calibri"/>
                <a:ea typeface="Calibri"/>
                <a:cs typeface="Calibri"/>
                <a:sym typeface="Calibri"/>
              </a:rPr>
              <a:t>Lt Gen K </a:t>
            </a:r>
            <a:r>
              <a:rPr lang="en-US" sz="2800" b="1" dirty="0" err="1">
                <a:solidFill>
                  <a:schemeClr val="lt1"/>
                </a:solidFill>
                <a:latin typeface="Calibri"/>
                <a:ea typeface="Calibri"/>
                <a:cs typeface="Calibri"/>
                <a:sym typeface="Calibri"/>
              </a:rPr>
              <a:t>Bahadur</a:t>
            </a:r>
            <a:r>
              <a:rPr lang="en-US" sz="2800" b="1" dirty="0">
                <a:solidFill>
                  <a:schemeClr val="lt1"/>
                </a:solidFill>
                <a:latin typeface="Calibri"/>
                <a:ea typeface="Calibri"/>
                <a:cs typeface="Calibri"/>
                <a:sym typeface="Calibri"/>
              </a:rPr>
              <a:t> Singh, MBE the first Commandant of NDC with </a:t>
            </a:r>
            <a:r>
              <a:rPr lang="en-US" sz="2800" b="1" dirty="0" err="1" smtClean="0">
                <a:solidFill>
                  <a:schemeClr val="lt1"/>
                </a:solidFill>
                <a:latin typeface="Calibri"/>
                <a:ea typeface="Calibri"/>
                <a:cs typeface="Calibri"/>
                <a:sym typeface="Calibri"/>
              </a:rPr>
              <a:t>Pandit</a:t>
            </a:r>
            <a:r>
              <a:rPr lang="en-US" sz="2800" b="1" dirty="0" smtClean="0">
                <a:solidFill>
                  <a:schemeClr val="lt1"/>
                </a:solidFill>
                <a:latin typeface="Calibri"/>
                <a:ea typeface="Calibri"/>
                <a:cs typeface="Calibri"/>
                <a:sym typeface="Calibri"/>
              </a:rPr>
              <a:t> </a:t>
            </a:r>
            <a:r>
              <a:rPr lang="en-US" sz="2800" b="1" dirty="0" err="1" smtClean="0">
                <a:solidFill>
                  <a:schemeClr val="lt1"/>
                </a:solidFill>
                <a:latin typeface="Calibri"/>
                <a:ea typeface="Calibri"/>
                <a:cs typeface="Calibri"/>
                <a:sym typeface="Calibri"/>
              </a:rPr>
              <a:t>Jawahar</a:t>
            </a:r>
            <a:r>
              <a:rPr lang="en-US" sz="2800" b="1" dirty="0" smtClean="0">
                <a:solidFill>
                  <a:schemeClr val="lt1"/>
                </a:solidFill>
                <a:latin typeface="Calibri"/>
                <a:ea typeface="Calibri"/>
                <a:cs typeface="Calibri"/>
                <a:sym typeface="Calibri"/>
              </a:rPr>
              <a:t> </a:t>
            </a:r>
            <a:r>
              <a:rPr lang="en-US" sz="2800" b="1" dirty="0" err="1" smtClean="0">
                <a:solidFill>
                  <a:schemeClr val="lt1"/>
                </a:solidFill>
                <a:latin typeface="Calibri"/>
                <a:ea typeface="Calibri"/>
                <a:cs typeface="Calibri"/>
                <a:sym typeface="Calibri"/>
              </a:rPr>
              <a:t>Lal</a:t>
            </a:r>
            <a:r>
              <a:rPr lang="en-US" sz="2800" b="1" dirty="0" smtClean="0">
                <a:solidFill>
                  <a:schemeClr val="lt1"/>
                </a:solidFill>
                <a:latin typeface="Calibri"/>
                <a:ea typeface="Calibri"/>
                <a:cs typeface="Calibri"/>
                <a:sym typeface="Calibri"/>
              </a:rPr>
              <a:t> Nehru </a:t>
            </a:r>
            <a:r>
              <a:rPr lang="en-US" sz="2800" b="1" dirty="0">
                <a:solidFill>
                  <a:schemeClr val="lt1"/>
                </a:solidFill>
                <a:latin typeface="Calibri"/>
                <a:ea typeface="Calibri"/>
                <a:cs typeface="Calibri"/>
                <a:sym typeface="Calibri"/>
              </a:rPr>
              <a:t>and </a:t>
            </a:r>
            <a:r>
              <a:rPr lang="en-US" sz="2800" b="1" dirty="0" err="1">
                <a:solidFill>
                  <a:schemeClr val="lt1"/>
                </a:solidFill>
                <a:latin typeface="Calibri"/>
                <a:ea typeface="Calibri"/>
                <a:cs typeface="Calibri"/>
                <a:sym typeface="Calibri"/>
              </a:rPr>
              <a:t>Shri</a:t>
            </a:r>
            <a:r>
              <a:rPr lang="en-US" sz="2800" b="1" dirty="0">
                <a:solidFill>
                  <a:schemeClr val="lt1"/>
                </a:solidFill>
                <a:latin typeface="Calibri"/>
                <a:ea typeface="Calibri"/>
                <a:cs typeface="Calibri"/>
                <a:sym typeface="Calibri"/>
              </a:rPr>
              <a:t> V K Krishna </a:t>
            </a:r>
            <a:r>
              <a:rPr lang="en-US" sz="2800" b="1" dirty="0" err="1">
                <a:solidFill>
                  <a:schemeClr val="lt1"/>
                </a:solidFill>
                <a:latin typeface="Calibri"/>
                <a:ea typeface="Calibri"/>
                <a:cs typeface="Calibri"/>
                <a:sym typeface="Calibri"/>
              </a:rPr>
              <a:t>Menon</a:t>
            </a:r>
            <a:r>
              <a:rPr lang="en-US" sz="2800" b="1" dirty="0">
                <a:solidFill>
                  <a:schemeClr val="lt1"/>
                </a:solidFill>
                <a:latin typeface="Calibri"/>
                <a:ea typeface="Calibri"/>
                <a:cs typeface="Calibri"/>
                <a:sym typeface="Calibri"/>
              </a:rPr>
              <a:t> on the Inaugural Day , 27 April 1960</a:t>
            </a:r>
            <a:endParaRPr sz="2800" b="1"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Shape 888"/>
          <p:cNvSpPr txBox="1"/>
          <p:nvPr/>
        </p:nvSpPr>
        <p:spPr>
          <a:xfrm>
            <a:off x="25400" y="0"/>
            <a:ext cx="9112250" cy="965200"/>
          </a:xfrm>
          <a:prstGeom prst="rect">
            <a:avLst/>
          </a:prstGeom>
          <a:noFill/>
          <a:ln>
            <a:noFill/>
          </a:ln>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endParaRPr sz="4800">
              <a:solidFill>
                <a:srgbClr val="FF0000"/>
              </a:solidFill>
              <a:latin typeface="Calibri"/>
              <a:ea typeface="Calibri"/>
              <a:cs typeface="Calibri"/>
              <a:sym typeface="Calibri"/>
            </a:endParaRPr>
          </a:p>
        </p:txBody>
      </p:sp>
      <p:sp>
        <p:nvSpPr>
          <p:cNvPr id="889" name="Shape 889"/>
          <p:cNvSpPr txBox="1">
            <a:spLocks noGrp="1"/>
          </p:cNvSpPr>
          <p:nvPr>
            <p:ph type="sldNum" idx="12"/>
          </p:nvPr>
        </p:nvSpPr>
        <p:spPr>
          <a:xfrm>
            <a:off x="8686800" y="6324600"/>
            <a:ext cx="457200"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spcAft>
                  <a:spcPts val="0"/>
                </a:spcAft>
                <a:buNone/>
              </a:pPr>
              <a:t>12</a:t>
            </a:fld>
            <a:endParaRPr sz="1200">
              <a:solidFill>
                <a:schemeClr val="lt1"/>
              </a:solidFill>
              <a:latin typeface="Calibri"/>
              <a:ea typeface="Calibri"/>
              <a:cs typeface="Calibri"/>
              <a:sym typeface="Calibri"/>
            </a:endParaRPr>
          </a:p>
        </p:txBody>
      </p:sp>
      <p:grpSp>
        <p:nvGrpSpPr>
          <p:cNvPr id="891" name="Shape 891"/>
          <p:cNvGrpSpPr/>
          <p:nvPr/>
        </p:nvGrpSpPr>
        <p:grpSpPr>
          <a:xfrm>
            <a:off x="0" y="0"/>
            <a:ext cx="9143999" cy="906463"/>
            <a:chOff x="2" y="7633"/>
            <a:chExt cx="9143998" cy="906767"/>
          </a:xfrm>
        </p:grpSpPr>
        <p:sp>
          <p:nvSpPr>
            <p:cNvPr id="892" name="Shape 892"/>
            <p:cNvSpPr txBox="1"/>
            <p:nvPr/>
          </p:nvSpPr>
          <p:spPr>
            <a:xfrm>
              <a:off x="2" y="7633"/>
              <a:ext cx="9137649" cy="906767"/>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r>
                <a:rPr lang="en-US" sz="3600" b="1" dirty="0" smtClean="0">
                  <a:solidFill>
                    <a:schemeClr val="lt1"/>
                  </a:solidFill>
                  <a:latin typeface="Calibri"/>
                  <a:ea typeface="Calibri"/>
                  <a:cs typeface="Calibri"/>
                  <a:sym typeface="Calibri"/>
                </a:rPr>
                <a:t>            </a:t>
              </a:r>
              <a:r>
                <a:rPr lang="en-US" sz="3600" b="1" u="sng" dirty="0" smtClean="0">
                  <a:solidFill>
                    <a:schemeClr val="lt1"/>
                  </a:solidFill>
                  <a:latin typeface="Calibri"/>
                  <a:ea typeface="Calibri"/>
                  <a:cs typeface="Calibri"/>
                  <a:sym typeface="Calibri"/>
                </a:rPr>
                <a:t>WORDS </a:t>
              </a:r>
              <a:r>
                <a:rPr lang="en-US" sz="3600" b="1" u="sng" dirty="0">
                  <a:solidFill>
                    <a:schemeClr val="lt1"/>
                  </a:solidFill>
                  <a:latin typeface="Calibri"/>
                  <a:ea typeface="Calibri"/>
                  <a:cs typeface="Calibri"/>
                  <a:sym typeface="Calibri"/>
                </a:rPr>
                <a:t>OF </a:t>
              </a:r>
              <a:r>
                <a:rPr lang="en-US" sz="3600" b="1" u="sng" dirty="0" smtClean="0">
                  <a:solidFill>
                    <a:schemeClr val="lt1"/>
                  </a:solidFill>
                  <a:latin typeface="Calibri"/>
                  <a:ea typeface="Calibri"/>
                  <a:cs typeface="Calibri"/>
                  <a:sym typeface="Calibri"/>
                </a:rPr>
                <a:t>THE FIRST </a:t>
              </a:r>
            </a:p>
            <a:p>
              <a:pPr marL="0" marR="0" lvl="0" indent="0" algn="ctr" rtl="0">
                <a:lnSpc>
                  <a:spcPct val="95000"/>
                </a:lnSpc>
                <a:spcBef>
                  <a:spcPts val="0"/>
                </a:spcBef>
                <a:spcAft>
                  <a:spcPts val="0"/>
                </a:spcAft>
                <a:buNone/>
              </a:pPr>
              <a:r>
                <a:rPr lang="en-US" sz="3600" b="1" dirty="0" smtClean="0">
                  <a:solidFill>
                    <a:schemeClr val="lt1"/>
                  </a:solidFill>
                  <a:latin typeface="Calibri"/>
                  <a:ea typeface="Calibri"/>
                  <a:cs typeface="Calibri"/>
                  <a:sym typeface="Calibri"/>
                </a:rPr>
                <a:t>            </a:t>
              </a:r>
              <a:r>
                <a:rPr lang="en-US" sz="3600" b="1" u="sng" dirty="0" smtClean="0">
                  <a:solidFill>
                    <a:schemeClr val="lt1"/>
                  </a:solidFill>
                  <a:latin typeface="Calibri"/>
                  <a:ea typeface="Calibri"/>
                  <a:cs typeface="Calibri"/>
                  <a:sym typeface="Calibri"/>
                </a:rPr>
                <a:t>INDIAN PRIME MINISTER</a:t>
              </a:r>
              <a:endParaRPr sz="1200" dirty="0"/>
            </a:p>
          </p:txBody>
        </p:sp>
        <p:pic>
          <p:nvPicPr>
            <p:cNvPr id="893" name="Shape 893" descr="india_flag"/>
            <p:cNvPicPr preferRelativeResize="0"/>
            <p:nvPr/>
          </p:nvPicPr>
          <p:blipFill rotWithShape="1">
            <a:blip r:embed="rId3">
              <a:alphaModFix/>
            </a:blip>
            <a:srcRect/>
            <a:stretch/>
          </p:blipFill>
          <p:spPr>
            <a:xfrm>
              <a:off x="7924800" y="7633"/>
              <a:ext cx="1219200" cy="906767"/>
            </a:xfrm>
            <a:prstGeom prst="rect">
              <a:avLst/>
            </a:prstGeom>
            <a:noFill/>
            <a:ln>
              <a:noFill/>
            </a:ln>
          </p:spPr>
        </p:pic>
      </p:grpSp>
      <p:sp>
        <p:nvSpPr>
          <p:cNvPr id="895" name="Shape 895"/>
          <p:cNvSpPr txBox="1"/>
          <p:nvPr/>
        </p:nvSpPr>
        <p:spPr>
          <a:xfrm>
            <a:off x="0" y="980728"/>
            <a:ext cx="9036496" cy="3384376"/>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0"/>
              </a:spcBef>
              <a:spcAft>
                <a:spcPts val="0"/>
              </a:spcAft>
              <a:buNone/>
            </a:pPr>
            <a:r>
              <a:rPr lang="en-US" sz="2800" b="1" i="1" dirty="0">
                <a:solidFill>
                  <a:schemeClr val="dk1"/>
                </a:solidFill>
                <a:latin typeface="Calibri"/>
                <a:ea typeface="Calibri"/>
                <a:cs typeface="Calibri"/>
                <a:sym typeface="Calibri"/>
              </a:rPr>
              <a:t>       “Our desire is to continue to live peacefully and              cooperatively with all our </a:t>
            </a:r>
            <a:r>
              <a:rPr lang="en-US" sz="2800" b="1" i="1" dirty="0" err="1">
                <a:solidFill>
                  <a:schemeClr val="dk1"/>
                </a:solidFill>
                <a:latin typeface="Calibri"/>
                <a:ea typeface="Calibri"/>
                <a:cs typeface="Calibri"/>
                <a:sym typeface="Calibri"/>
              </a:rPr>
              <a:t>neighbours</a:t>
            </a:r>
            <a:r>
              <a:rPr lang="en-US" sz="2800" b="1" i="1" dirty="0">
                <a:solidFill>
                  <a:schemeClr val="dk1"/>
                </a:solidFill>
                <a:latin typeface="Calibri"/>
                <a:ea typeface="Calibri"/>
                <a:cs typeface="Calibri"/>
                <a:sym typeface="Calibri"/>
              </a:rPr>
              <a:t>. Nevertheless, </a:t>
            </a:r>
            <a:r>
              <a:rPr lang="en-US" sz="2800" b="1" i="1" u="sng" dirty="0">
                <a:solidFill>
                  <a:srgbClr val="FF0000"/>
                </a:solidFill>
                <a:latin typeface="Calibri"/>
                <a:ea typeface="Calibri"/>
                <a:cs typeface="Calibri"/>
                <a:sym typeface="Calibri"/>
              </a:rPr>
              <a:t>no </a:t>
            </a:r>
            <a:r>
              <a:rPr lang="en-US" sz="2800" b="1" i="1" u="sng" dirty="0" err="1">
                <a:solidFill>
                  <a:srgbClr val="FF0000"/>
                </a:solidFill>
                <a:latin typeface="Calibri"/>
                <a:ea typeface="Calibri"/>
                <a:cs typeface="Calibri"/>
                <a:sym typeface="Calibri"/>
              </a:rPr>
              <a:t>defence</a:t>
            </a:r>
            <a:r>
              <a:rPr lang="en-US" sz="2800" b="1" i="1" u="sng" dirty="0">
                <a:solidFill>
                  <a:srgbClr val="FF0000"/>
                </a:solidFill>
                <a:latin typeface="Calibri"/>
                <a:ea typeface="Calibri"/>
                <a:cs typeface="Calibri"/>
                <a:sym typeface="Calibri"/>
              </a:rPr>
              <a:t> apparatus can exist in a purely idealistic way</a:t>
            </a:r>
            <a:r>
              <a:rPr lang="en-US" sz="2800" b="1" i="1" dirty="0">
                <a:solidFill>
                  <a:schemeClr val="dk1"/>
                </a:solidFill>
                <a:latin typeface="Calibri"/>
                <a:ea typeface="Calibri"/>
                <a:cs typeface="Calibri"/>
                <a:sym typeface="Calibri"/>
              </a:rPr>
              <a:t>. It has to be realistic and </a:t>
            </a:r>
            <a:r>
              <a:rPr lang="en-US" sz="2800" b="1" i="1" u="sng" dirty="0">
                <a:solidFill>
                  <a:schemeClr val="dk1"/>
                </a:solidFill>
                <a:latin typeface="Calibri"/>
                <a:ea typeface="Calibri"/>
                <a:cs typeface="Calibri"/>
                <a:sym typeface="Calibri"/>
              </a:rPr>
              <a:t>remain prepared for any emergency</a:t>
            </a:r>
            <a:r>
              <a:rPr lang="en-US" sz="2800" b="1" i="1" dirty="0">
                <a:solidFill>
                  <a:schemeClr val="dk1"/>
                </a:solidFill>
                <a:latin typeface="Calibri"/>
                <a:ea typeface="Calibri"/>
                <a:cs typeface="Calibri"/>
                <a:sym typeface="Calibri"/>
              </a:rPr>
              <a:t>. The National </a:t>
            </a:r>
            <a:r>
              <a:rPr lang="en-US" sz="2800" b="1" i="1" dirty="0" err="1">
                <a:solidFill>
                  <a:schemeClr val="dk1"/>
                </a:solidFill>
                <a:latin typeface="Calibri"/>
                <a:ea typeface="Calibri"/>
                <a:cs typeface="Calibri"/>
                <a:sym typeface="Calibri"/>
              </a:rPr>
              <a:t>Defence</a:t>
            </a:r>
            <a:r>
              <a:rPr lang="en-US" sz="2800" b="1" i="1" dirty="0">
                <a:solidFill>
                  <a:schemeClr val="dk1"/>
                </a:solidFill>
                <a:latin typeface="Calibri"/>
                <a:ea typeface="Calibri"/>
                <a:cs typeface="Calibri"/>
                <a:sym typeface="Calibri"/>
              </a:rPr>
              <a:t> College has become a positive necessity to meet </a:t>
            </a:r>
            <a:r>
              <a:rPr lang="en-US" sz="2800" b="1" i="1" dirty="0" err="1">
                <a:solidFill>
                  <a:schemeClr val="dk1"/>
                </a:solidFill>
                <a:latin typeface="Calibri"/>
                <a:ea typeface="Calibri"/>
                <a:cs typeface="Calibri"/>
                <a:sym typeface="Calibri"/>
              </a:rPr>
              <a:t>defence</a:t>
            </a:r>
            <a:r>
              <a:rPr lang="en-US" sz="2800" b="1" i="1" dirty="0">
                <a:solidFill>
                  <a:schemeClr val="dk1"/>
                </a:solidFill>
                <a:latin typeface="Calibri"/>
                <a:ea typeface="Calibri"/>
                <a:cs typeface="Calibri"/>
                <a:sym typeface="Calibri"/>
              </a:rPr>
              <a:t> problems as they are likely to be in  future”</a:t>
            </a:r>
            <a:endParaRPr sz="2800" b="1" i="1">
              <a:solidFill>
                <a:schemeClr val="dk1"/>
              </a:solidFill>
              <a:latin typeface="Calibri"/>
              <a:ea typeface="Calibri"/>
              <a:cs typeface="Calibri"/>
              <a:sym typeface="Calibri"/>
            </a:endParaRPr>
          </a:p>
        </p:txBody>
      </p:sp>
      <p:pic>
        <p:nvPicPr>
          <p:cNvPr id="896" name="Shape 896"/>
          <p:cNvPicPr preferRelativeResize="0"/>
          <p:nvPr/>
        </p:nvPicPr>
        <p:blipFill rotWithShape="1">
          <a:blip r:embed="rId4">
            <a:alphaModFix/>
          </a:blip>
          <a:srcRect/>
          <a:stretch/>
        </p:blipFill>
        <p:spPr>
          <a:xfrm>
            <a:off x="395536" y="4509120"/>
            <a:ext cx="1674911" cy="2091556"/>
          </a:xfrm>
          <a:prstGeom prst="rect">
            <a:avLst/>
          </a:prstGeom>
          <a:noFill/>
          <a:ln w="38100" cap="flat" cmpd="sng">
            <a:solidFill>
              <a:srgbClr val="000090"/>
            </a:solidFill>
            <a:prstDash val="solid"/>
            <a:round/>
            <a:headEnd type="none" w="sm" len="sm"/>
            <a:tailEnd type="none" w="sm" len="sm"/>
          </a:ln>
        </p:spPr>
      </p:pic>
      <p:sp>
        <p:nvSpPr>
          <p:cNvPr id="897" name="Shape 897"/>
          <p:cNvSpPr txBox="1"/>
          <p:nvPr/>
        </p:nvSpPr>
        <p:spPr>
          <a:xfrm>
            <a:off x="4139952" y="4869160"/>
            <a:ext cx="4896544" cy="15696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FF"/>
              </a:buClr>
              <a:buSzPts val="2800"/>
              <a:buFont typeface="Calibri"/>
              <a:buChar char="-"/>
            </a:pPr>
            <a:r>
              <a:rPr lang="en-US" sz="2800" b="1" i="1" dirty="0" err="1">
                <a:solidFill>
                  <a:srgbClr val="0000FF"/>
                </a:solidFill>
                <a:latin typeface="Calibri"/>
                <a:ea typeface="Calibri"/>
                <a:cs typeface="Calibri"/>
                <a:sym typeface="Calibri"/>
              </a:rPr>
              <a:t>Pandit</a:t>
            </a:r>
            <a:r>
              <a:rPr lang="en-US" sz="2800" b="1" i="1" dirty="0">
                <a:solidFill>
                  <a:srgbClr val="0000FF"/>
                </a:solidFill>
                <a:latin typeface="Calibri"/>
                <a:ea typeface="Calibri"/>
                <a:cs typeface="Calibri"/>
                <a:sym typeface="Calibri"/>
              </a:rPr>
              <a:t> Jawaharlal Nehru</a:t>
            </a:r>
            <a:endParaRPr/>
          </a:p>
          <a:p>
            <a:pPr marL="342900" marR="0" lvl="0" indent="-215900" algn="l" rtl="0">
              <a:spcBef>
                <a:spcPts val="0"/>
              </a:spcBef>
              <a:spcAft>
                <a:spcPts val="0"/>
              </a:spcAft>
              <a:buClr>
                <a:schemeClr val="dk1"/>
              </a:buClr>
              <a:buSzPts val="2000"/>
              <a:buFont typeface="Calibri"/>
              <a:buNone/>
            </a:pPr>
            <a:endParaRPr sz="2000" b="1" i="1">
              <a:solidFill>
                <a:srgbClr val="0000FF"/>
              </a:solidFill>
              <a:latin typeface="Calibri"/>
              <a:ea typeface="Calibri"/>
              <a:cs typeface="Calibri"/>
              <a:sym typeface="Calibri"/>
            </a:endParaRPr>
          </a:p>
          <a:p>
            <a:pPr marL="0" marR="0" lvl="0" indent="0" algn="l" rtl="0">
              <a:spcBef>
                <a:spcPts val="0"/>
              </a:spcBef>
              <a:spcAft>
                <a:spcPts val="0"/>
              </a:spcAft>
              <a:buNone/>
            </a:pPr>
            <a:r>
              <a:rPr lang="en-US" sz="2400" b="1" i="1" dirty="0">
                <a:solidFill>
                  <a:srgbClr val="0000FF"/>
                </a:solidFill>
                <a:latin typeface="Calibri"/>
                <a:ea typeface="Calibri"/>
                <a:cs typeface="Calibri"/>
                <a:sym typeface="Calibri"/>
              </a:rPr>
              <a:t>(extracted </a:t>
            </a:r>
            <a:r>
              <a:rPr lang="en-US" sz="2400" b="1" i="1" dirty="0" smtClean="0">
                <a:solidFill>
                  <a:srgbClr val="0000FF"/>
                </a:solidFill>
                <a:latin typeface="Calibri"/>
                <a:ea typeface="Calibri"/>
                <a:cs typeface="Calibri"/>
                <a:sym typeface="Calibri"/>
              </a:rPr>
              <a:t>from his </a:t>
            </a:r>
            <a:r>
              <a:rPr lang="en-US" sz="2400" b="1" i="1" dirty="0">
                <a:solidFill>
                  <a:srgbClr val="0000FF"/>
                </a:solidFill>
                <a:latin typeface="Calibri"/>
                <a:ea typeface="Calibri"/>
                <a:cs typeface="Calibri"/>
                <a:sym typeface="Calibri"/>
              </a:rPr>
              <a:t>inaugural speech on 27 April 1960)</a:t>
            </a:r>
            <a:endParaRPr sz="2400" b="1" i="1">
              <a:solidFill>
                <a:srgbClr val="0000FF"/>
              </a:solidFill>
              <a:latin typeface="Calibri"/>
              <a:ea typeface="Calibri"/>
              <a:cs typeface="Calibri"/>
              <a:sym typeface="Calibri"/>
            </a:endParaRPr>
          </a:p>
        </p:txBody>
      </p:sp>
      <p:pic>
        <p:nvPicPr>
          <p:cNvPr id="12" name="Shape 925" descr="ndccrest4"/>
          <p:cNvPicPr preferRelativeResize="0"/>
          <p:nvPr/>
        </p:nvPicPr>
        <p:blipFill rotWithShape="1">
          <a:blip r:embed="rId5">
            <a:alphaModFix/>
          </a:blip>
          <a:srcRect/>
          <a:stretch/>
        </p:blipFill>
        <p:spPr>
          <a:xfrm>
            <a:off x="0" y="0"/>
            <a:ext cx="923897" cy="952147"/>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grpSp>
        <p:nvGrpSpPr>
          <p:cNvPr id="921" name="Shape 921"/>
          <p:cNvGrpSpPr/>
          <p:nvPr/>
        </p:nvGrpSpPr>
        <p:grpSpPr>
          <a:xfrm>
            <a:off x="-32" y="0"/>
            <a:ext cx="9144032" cy="1045927"/>
            <a:chOff x="-62" y="-2346639"/>
            <a:chExt cx="9144063" cy="906775"/>
          </a:xfrm>
        </p:grpSpPr>
        <p:grpSp>
          <p:nvGrpSpPr>
            <p:cNvPr id="922" name="Shape 922"/>
            <p:cNvGrpSpPr/>
            <p:nvPr/>
          </p:nvGrpSpPr>
          <p:grpSpPr>
            <a:xfrm>
              <a:off x="2" y="-2346639"/>
              <a:ext cx="9143999" cy="906775"/>
              <a:chOff x="2" y="-2346639"/>
              <a:chExt cx="9143999" cy="906775"/>
            </a:xfrm>
          </p:grpSpPr>
          <p:sp>
            <p:nvSpPr>
              <p:cNvPr id="923" name="Shape 923"/>
              <p:cNvSpPr txBox="1"/>
              <p:nvPr/>
            </p:nvSpPr>
            <p:spPr>
              <a:xfrm>
                <a:off x="2" y="-2346639"/>
                <a:ext cx="9137649"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u="sng" dirty="0" smtClean="0">
                    <a:solidFill>
                      <a:schemeClr val="lt1"/>
                    </a:solidFill>
                    <a:latin typeface="Calibri"/>
                    <a:ea typeface="Calibri"/>
                    <a:cs typeface="Calibri"/>
                    <a:sym typeface="Calibri"/>
                  </a:rPr>
                  <a:t>AIM </a:t>
                </a:r>
                <a:endParaRPr sz="5400" b="1" u="sng">
                  <a:solidFill>
                    <a:schemeClr val="lt1"/>
                  </a:solidFill>
                  <a:latin typeface="Calibri"/>
                  <a:ea typeface="Calibri"/>
                  <a:cs typeface="Calibri"/>
                  <a:sym typeface="Calibri"/>
                </a:endParaRPr>
              </a:p>
            </p:txBody>
          </p:sp>
          <p:pic>
            <p:nvPicPr>
              <p:cNvPr id="924" name="Shape 924" descr="india_flag"/>
              <p:cNvPicPr preferRelativeResize="0"/>
              <p:nvPr/>
            </p:nvPicPr>
            <p:blipFill rotWithShape="1">
              <a:blip r:embed="rId3">
                <a:alphaModFix/>
              </a:blip>
              <a:srcRect/>
              <a:stretch/>
            </p:blipFill>
            <p:spPr>
              <a:xfrm>
                <a:off x="7924801" y="-2346638"/>
                <a:ext cx="1219200" cy="906767"/>
              </a:xfrm>
              <a:prstGeom prst="rect">
                <a:avLst/>
              </a:prstGeom>
              <a:noFill/>
              <a:ln>
                <a:noFill/>
              </a:ln>
            </p:spPr>
          </p:pic>
        </p:grpSp>
        <p:pic>
          <p:nvPicPr>
            <p:cNvPr id="925" name="Shape 925" descr="ndccrest4"/>
            <p:cNvPicPr preferRelativeResize="0"/>
            <p:nvPr/>
          </p:nvPicPr>
          <p:blipFill rotWithShape="1">
            <a:blip r:embed="rId4">
              <a:alphaModFix/>
            </a:blip>
            <a:srcRect/>
            <a:stretch/>
          </p:blipFill>
          <p:spPr>
            <a:xfrm>
              <a:off x="-62" y="-2305060"/>
              <a:ext cx="923900" cy="825472"/>
            </a:xfrm>
            <a:prstGeom prst="rect">
              <a:avLst/>
            </a:prstGeom>
            <a:noFill/>
            <a:ln>
              <a:noFill/>
            </a:ln>
            <a:effectLst>
              <a:outerShdw blurRad="292100" dist="139700" dir="2700000" algn="tl" rotWithShape="0">
                <a:srgbClr val="333333">
                  <a:alpha val="64705"/>
                </a:srgbClr>
              </a:outerShdw>
            </a:effectLst>
          </p:spPr>
        </p:pic>
      </p:grpSp>
      <p:sp>
        <p:nvSpPr>
          <p:cNvPr id="926" name="Shape 926"/>
          <p:cNvSpPr txBox="1"/>
          <p:nvPr/>
        </p:nvSpPr>
        <p:spPr>
          <a:xfrm>
            <a:off x="162888" y="1664552"/>
            <a:ext cx="8851930" cy="3753614"/>
          </a:xfrm>
          <a:prstGeom prst="rect">
            <a:avLst/>
          </a:prstGeom>
          <a:noFill/>
          <a:ln w="57150">
            <a:solidFill>
              <a:schemeClr val="tx1"/>
            </a:solid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3200" b="1">
              <a:solidFill>
                <a:schemeClr val="dk1"/>
              </a:solidFill>
              <a:latin typeface="Arial"/>
              <a:ea typeface="Arial"/>
              <a:cs typeface="Arial"/>
              <a:sym typeface="Arial"/>
            </a:endParaRPr>
          </a:p>
          <a:p>
            <a:pPr marL="0" marR="0" lvl="0" indent="0" algn="just" rtl="0">
              <a:spcBef>
                <a:spcPts val="0"/>
              </a:spcBef>
              <a:spcAft>
                <a:spcPts val="0"/>
              </a:spcAft>
              <a:buNone/>
            </a:pPr>
            <a:r>
              <a:rPr lang="en-US" sz="3200" b="1" dirty="0">
                <a:solidFill>
                  <a:schemeClr val="dk1"/>
                </a:solidFill>
                <a:latin typeface="Arial"/>
                <a:ea typeface="Arial"/>
                <a:cs typeface="Arial"/>
                <a:sym typeface="Arial"/>
              </a:rPr>
              <a:t>“To equip future policy makers with the background necessary for a </a:t>
            </a:r>
            <a:r>
              <a:rPr lang="en-US" sz="3200" b="1" i="1" u="sng" dirty="0">
                <a:solidFill>
                  <a:schemeClr val="dk1"/>
                </a:solidFill>
                <a:latin typeface="Arial"/>
                <a:ea typeface="Arial"/>
                <a:cs typeface="Arial"/>
                <a:sym typeface="Arial"/>
              </a:rPr>
              <a:t>broad understanding of the varied social, economic, political, military, scientific </a:t>
            </a:r>
            <a:r>
              <a:rPr lang="en-US" sz="3200" b="1" i="1" u="sng" dirty="0" smtClean="0">
                <a:solidFill>
                  <a:schemeClr val="dk1"/>
                </a:solidFill>
                <a:latin typeface="Arial"/>
                <a:ea typeface="Arial"/>
                <a:cs typeface="Arial"/>
                <a:sym typeface="Arial"/>
              </a:rPr>
              <a:t>and </a:t>
            </a:r>
            <a:r>
              <a:rPr lang="en-US" sz="3200" b="1" i="1" u="sng" dirty="0" err="1">
                <a:solidFill>
                  <a:schemeClr val="dk1"/>
                </a:solidFill>
                <a:latin typeface="Arial"/>
                <a:ea typeface="Arial"/>
                <a:cs typeface="Arial"/>
                <a:sym typeface="Arial"/>
              </a:rPr>
              <a:t>organisational</a:t>
            </a:r>
            <a:r>
              <a:rPr lang="en-US" sz="3200" b="1" i="1" u="sng" dirty="0">
                <a:solidFill>
                  <a:schemeClr val="dk1"/>
                </a:solidFill>
                <a:latin typeface="Arial"/>
                <a:ea typeface="Arial"/>
                <a:cs typeface="Arial"/>
                <a:sym typeface="Arial"/>
              </a:rPr>
              <a:t> aspects</a:t>
            </a:r>
            <a:r>
              <a:rPr lang="en-US" sz="3200" b="1" i="1" dirty="0">
                <a:solidFill>
                  <a:schemeClr val="dk1"/>
                </a:solidFill>
                <a:latin typeface="Arial"/>
                <a:ea typeface="Arial"/>
                <a:cs typeface="Arial"/>
                <a:sym typeface="Arial"/>
              </a:rPr>
              <a:t> </a:t>
            </a:r>
            <a:r>
              <a:rPr lang="en-US" sz="3200" b="1" dirty="0">
                <a:solidFill>
                  <a:schemeClr val="dk1"/>
                </a:solidFill>
                <a:latin typeface="Arial"/>
                <a:ea typeface="Arial"/>
                <a:cs typeface="Arial"/>
                <a:sym typeface="Arial"/>
              </a:rPr>
              <a:t>involved in the planning of national security </a:t>
            </a:r>
            <a:r>
              <a:rPr lang="en-US" sz="3200" b="1" dirty="0" smtClean="0">
                <a:solidFill>
                  <a:schemeClr val="dk1"/>
                </a:solidFill>
                <a:latin typeface="Arial"/>
                <a:ea typeface="Arial"/>
                <a:cs typeface="Arial"/>
                <a:sym typeface="Arial"/>
              </a:rPr>
              <a:t>and </a:t>
            </a:r>
            <a:r>
              <a:rPr lang="en-US" sz="3200" b="1" dirty="0">
                <a:solidFill>
                  <a:schemeClr val="dk1"/>
                </a:solidFill>
                <a:latin typeface="Arial"/>
                <a:ea typeface="Arial"/>
                <a:cs typeface="Arial"/>
                <a:sym typeface="Arial"/>
              </a:rPr>
              <a:t>strategy</a:t>
            </a:r>
            <a:r>
              <a:rPr lang="en-US" sz="3200" b="1" dirty="0" smtClean="0">
                <a:solidFill>
                  <a:schemeClr val="dk1"/>
                </a:solidFill>
                <a:latin typeface="Arial"/>
                <a:ea typeface="Arial"/>
                <a:cs typeface="Arial"/>
                <a:sym typeface="Arial"/>
              </a:rPr>
              <a:t>”</a:t>
            </a:r>
            <a:endParaRPr sz="3200" b="1">
              <a:solidFill>
                <a:srgbClr val="BDD1F9"/>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grpSp>
        <p:nvGrpSpPr>
          <p:cNvPr id="931" name="Shape 931"/>
          <p:cNvGrpSpPr/>
          <p:nvPr/>
        </p:nvGrpSpPr>
        <p:grpSpPr>
          <a:xfrm>
            <a:off x="-32" y="0"/>
            <a:ext cx="9144032" cy="1045927"/>
            <a:chOff x="-62" y="-2346639"/>
            <a:chExt cx="9144063" cy="906775"/>
          </a:xfrm>
        </p:grpSpPr>
        <p:grpSp>
          <p:nvGrpSpPr>
            <p:cNvPr id="932" name="Shape 932"/>
            <p:cNvGrpSpPr/>
            <p:nvPr/>
          </p:nvGrpSpPr>
          <p:grpSpPr>
            <a:xfrm>
              <a:off x="2" y="-2346639"/>
              <a:ext cx="9143999" cy="906775"/>
              <a:chOff x="2" y="-2346639"/>
              <a:chExt cx="9143999" cy="906775"/>
            </a:xfrm>
          </p:grpSpPr>
          <p:sp>
            <p:nvSpPr>
              <p:cNvPr id="933" name="Shape 933"/>
              <p:cNvSpPr txBox="1"/>
              <p:nvPr/>
            </p:nvSpPr>
            <p:spPr>
              <a:xfrm>
                <a:off x="2" y="-2346639"/>
                <a:ext cx="9137649"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u="sng">
                    <a:solidFill>
                      <a:schemeClr val="lt1"/>
                    </a:solidFill>
                    <a:latin typeface="Calibri"/>
                    <a:ea typeface="Calibri"/>
                    <a:cs typeface="Calibri"/>
                    <a:sym typeface="Calibri"/>
                  </a:rPr>
                  <a:t>ROLE</a:t>
                </a:r>
                <a:endParaRPr sz="5400" b="1" u="sng">
                  <a:solidFill>
                    <a:schemeClr val="lt1"/>
                  </a:solidFill>
                  <a:latin typeface="Calibri"/>
                  <a:ea typeface="Calibri"/>
                  <a:cs typeface="Calibri"/>
                  <a:sym typeface="Calibri"/>
                </a:endParaRPr>
              </a:p>
            </p:txBody>
          </p:sp>
          <p:pic>
            <p:nvPicPr>
              <p:cNvPr id="934" name="Shape 934" descr="india_flag"/>
              <p:cNvPicPr preferRelativeResize="0"/>
              <p:nvPr/>
            </p:nvPicPr>
            <p:blipFill rotWithShape="1">
              <a:blip r:embed="rId3">
                <a:alphaModFix/>
              </a:blip>
              <a:srcRect/>
              <a:stretch/>
            </p:blipFill>
            <p:spPr>
              <a:xfrm>
                <a:off x="7924801" y="-2346638"/>
                <a:ext cx="1219200" cy="906767"/>
              </a:xfrm>
              <a:prstGeom prst="rect">
                <a:avLst/>
              </a:prstGeom>
              <a:noFill/>
              <a:ln>
                <a:noFill/>
              </a:ln>
            </p:spPr>
          </p:pic>
        </p:grpSp>
        <p:pic>
          <p:nvPicPr>
            <p:cNvPr id="935" name="Shape 935" descr="ndccrest4"/>
            <p:cNvPicPr preferRelativeResize="0"/>
            <p:nvPr/>
          </p:nvPicPr>
          <p:blipFill rotWithShape="1">
            <a:blip r:embed="rId4">
              <a:alphaModFix/>
            </a:blip>
            <a:srcRect/>
            <a:stretch/>
          </p:blipFill>
          <p:spPr>
            <a:xfrm>
              <a:off x="-62" y="-2305060"/>
              <a:ext cx="923900" cy="825472"/>
            </a:xfrm>
            <a:prstGeom prst="rect">
              <a:avLst/>
            </a:prstGeom>
            <a:noFill/>
            <a:ln>
              <a:noFill/>
            </a:ln>
            <a:effectLst>
              <a:outerShdw blurRad="292100" dist="139700" dir="2700000" algn="tl" rotWithShape="0">
                <a:srgbClr val="333333">
                  <a:alpha val="64705"/>
                </a:srgbClr>
              </a:outerShdw>
            </a:effectLst>
          </p:spPr>
        </p:pic>
      </p:grpSp>
      <p:sp>
        <p:nvSpPr>
          <p:cNvPr id="936" name="Shape 936"/>
          <p:cNvSpPr txBox="1"/>
          <p:nvPr/>
        </p:nvSpPr>
        <p:spPr>
          <a:xfrm>
            <a:off x="285720" y="1277386"/>
            <a:ext cx="8572560" cy="5355426"/>
          </a:xfrm>
          <a:prstGeom prst="rect">
            <a:avLst/>
          </a:prstGeom>
          <a:noFill/>
          <a:ln w="38100">
            <a:solidFill>
              <a:schemeClr val="tx1"/>
            </a:solidFill>
          </a:ln>
        </p:spPr>
        <p:txBody>
          <a:bodyPr spcFirstLastPara="1" wrap="square" lIns="91425" tIns="45700" rIns="91425" bIns="45700" anchor="t" anchorCtr="0">
            <a:noAutofit/>
          </a:bodyPr>
          <a:lstStyle/>
          <a:p>
            <a:pPr lvl="2" algn="just">
              <a:buClr>
                <a:schemeClr val="dk1"/>
              </a:buClr>
              <a:buSzPts val="2000"/>
              <a:buFont typeface="Arial"/>
              <a:buChar char="•"/>
            </a:pPr>
            <a:r>
              <a:rPr lang="en-US" sz="2400" b="1" dirty="0" smtClean="0">
                <a:solidFill>
                  <a:schemeClr val="dk1"/>
                </a:solidFill>
                <a:latin typeface="Arial"/>
                <a:ea typeface="Arial"/>
                <a:cs typeface="Arial"/>
                <a:sym typeface="Arial"/>
              </a:rPr>
              <a:t>    Provide </a:t>
            </a:r>
            <a:r>
              <a:rPr lang="en-US" sz="2400" b="1" dirty="0">
                <a:solidFill>
                  <a:schemeClr val="dk1"/>
                </a:solidFill>
                <a:latin typeface="Arial"/>
                <a:ea typeface="Arial"/>
                <a:cs typeface="Arial"/>
                <a:sym typeface="Arial"/>
              </a:rPr>
              <a:t>a structured exposure to </a:t>
            </a:r>
            <a:r>
              <a:rPr lang="en-US" sz="2400" b="1" u="sng" dirty="0">
                <a:solidFill>
                  <a:schemeClr val="dk1"/>
                </a:solidFill>
                <a:latin typeface="Arial"/>
                <a:ea typeface="Arial"/>
                <a:cs typeface="Arial"/>
                <a:sym typeface="Arial"/>
              </a:rPr>
              <a:t>diverse issues</a:t>
            </a:r>
            <a:r>
              <a:rPr lang="en-US" sz="2400" b="1" dirty="0">
                <a:solidFill>
                  <a:schemeClr val="dk1"/>
                </a:solidFill>
                <a:latin typeface="Arial"/>
                <a:ea typeface="Arial"/>
                <a:cs typeface="Arial"/>
                <a:sym typeface="Arial"/>
              </a:rPr>
              <a:t> related to national security</a:t>
            </a:r>
            <a:endParaRPr dirty="0"/>
          </a:p>
          <a:p>
            <a:pPr marL="0" marR="0" lvl="0" indent="0" algn="just" rtl="0">
              <a:spcBef>
                <a:spcPts val="0"/>
              </a:spcBef>
              <a:spcAft>
                <a:spcPts val="0"/>
              </a:spcAft>
              <a:buNone/>
            </a:pPr>
            <a:endParaRPr sz="1600" b="1" dirty="0">
              <a:solidFill>
                <a:schemeClr val="dk1"/>
              </a:solidFill>
              <a:latin typeface="Arial"/>
              <a:ea typeface="Arial"/>
              <a:cs typeface="Arial"/>
              <a:sym typeface="Arial"/>
            </a:endParaRPr>
          </a:p>
          <a:p>
            <a:pPr marL="0" marR="0" lvl="0" indent="0" algn="just" rtl="0">
              <a:spcBef>
                <a:spcPts val="0"/>
              </a:spcBef>
              <a:spcAft>
                <a:spcPts val="0"/>
              </a:spcAft>
              <a:buClr>
                <a:srgbClr val="0000FF"/>
              </a:buClr>
              <a:buSzPts val="2400"/>
              <a:buFont typeface="Arial"/>
              <a:buChar char="•"/>
            </a:pPr>
            <a:r>
              <a:rPr lang="en-US" sz="2400" b="1" dirty="0">
                <a:solidFill>
                  <a:srgbClr val="0000FF"/>
                </a:solidFill>
                <a:latin typeface="Arial"/>
                <a:ea typeface="Arial"/>
                <a:cs typeface="Arial"/>
                <a:sym typeface="Arial"/>
              </a:rPr>
              <a:t>  Facilitate </a:t>
            </a:r>
            <a:r>
              <a:rPr lang="en-US" sz="2400" b="1" u="sng" dirty="0">
                <a:solidFill>
                  <a:srgbClr val="0000FF"/>
                </a:solidFill>
                <a:latin typeface="Arial"/>
                <a:ea typeface="Arial"/>
                <a:cs typeface="Arial"/>
                <a:sym typeface="Arial"/>
              </a:rPr>
              <a:t>individual development</a:t>
            </a:r>
            <a:r>
              <a:rPr lang="en-US" sz="2400" b="1" dirty="0">
                <a:solidFill>
                  <a:srgbClr val="0000FF"/>
                </a:solidFill>
                <a:latin typeface="Arial"/>
                <a:ea typeface="Arial"/>
                <a:cs typeface="Arial"/>
                <a:sym typeface="Arial"/>
              </a:rPr>
              <a:t> by creating the necessary academic environment related to national security issues</a:t>
            </a:r>
            <a:endParaRPr dirty="0"/>
          </a:p>
          <a:p>
            <a:pPr marL="0" marR="0" lvl="0" indent="0" algn="just" rtl="0">
              <a:spcBef>
                <a:spcPts val="0"/>
              </a:spcBef>
              <a:spcAft>
                <a:spcPts val="0"/>
              </a:spcAft>
              <a:buNone/>
            </a:pPr>
            <a:endParaRPr sz="1600" b="1" dirty="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2400"/>
              <a:buFont typeface="Arial"/>
              <a:buChar char="•"/>
            </a:pPr>
            <a:r>
              <a:rPr lang="en-US" sz="2400" b="1" dirty="0">
                <a:solidFill>
                  <a:schemeClr val="dk1"/>
                </a:solidFill>
                <a:latin typeface="Arial"/>
                <a:ea typeface="Arial"/>
                <a:cs typeface="Arial"/>
                <a:sym typeface="Arial"/>
              </a:rPr>
              <a:t>  Develop a lasting </a:t>
            </a:r>
            <a:r>
              <a:rPr lang="en-US" sz="2400" b="1" u="sng" dirty="0">
                <a:solidFill>
                  <a:schemeClr val="dk1"/>
                </a:solidFill>
                <a:latin typeface="Arial"/>
                <a:ea typeface="Arial"/>
                <a:cs typeface="Arial"/>
                <a:sym typeface="Arial"/>
              </a:rPr>
              <a:t>mutual understanding between </a:t>
            </a:r>
            <a:r>
              <a:rPr lang="en-US" sz="2400" b="1" dirty="0">
                <a:solidFill>
                  <a:schemeClr val="dk1"/>
                </a:solidFill>
                <a:latin typeface="Arial"/>
                <a:ea typeface="Arial"/>
                <a:cs typeface="Arial"/>
                <a:sym typeface="Arial"/>
              </a:rPr>
              <a:t>different </a:t>
            </a:r>
            <a:r>
              <a:rPr lang="en-US" sz="2400" b="1" u="sng" dirty="0" err="1">
                <a:solidFill>
                  <a:schemeClr val="dk1"/>
                </a:solidFill>
                <a:latin typeface="Arial"/>
                <a:ea typeface="Arial"/>
                <a:cs typeface="Arial"/>
                <a:sym typeface="Arial"/>
              </a:rPr>
              <a:t>organisations</a:t>
            </a:r>
            <a:r>
              <a:rPr lang="en-US" sz="2400" b="1" dirty="0">
                <a:solidFill>
                  <a:schemeClr val="dk1"/>
                </a:solidFill>
                <a:latin typeface="Arial"/>
                <a:ea typeface="Arial"/>
                <a:cs typeface="Arial"/>
                <a:sym typeface="Arial"/>
              </a:rPr>
              <a:t> of the Government of India and </a:t>
            </a:r>
            <a:r>
              <a:rPr lang="en-US" sz="2400" b="1" dirty="0" smtClean="0">
                <a:solidFill>
                  <a:schemeClr val="dk1"/>
                </a:solidFill>
                <a:latin typeface="Arial"/>
                <a:ea typeface="Arial"/>
                <a:cs typeface="Arial"/>
                <a:sym typeface="Arial"/>
              </a:rPr>
              <a:t>foreign </a:t>
            </a:r>
            <a:r>
              <a:rPr lang="en-US" sz="2400" b="1" dirty="0">
                <a:solidFill>
                  <a:schemeClr val="dk1"/>
                </a:solidFill>
                <a:latin typeface="Arial"/>
                <a:ea typeface="Arial"/>
                <a:cs typeface="Arial"/>
                <a:sym typeface="Arial"/>
              </a:rPr>
              <a:t>countries. </a:t>
            </a:r>
            <a:endParaRPr dirty="0"/>
          </a:p>
          <a:p>
            <a:pPr marL="0" marR="0" lvl="0" indent="152400" algn="just" rtl="0">
              <a:spcBef>
                <a:spcPts val="0"/>
              </a:spcBef>
              <a:spcAft>
                <a:spcPts val="0"/>
              </a:spcAft>
              <a:buClr>
                <a:schemeClr val="dk1"/>
              </a:buClr>
              <a:buSzPts val="2400"/>
              <a:buFont typeface="Arial"/>
              <a:buNone/>
            </a:pPr>
            <a:endParaRPr sz="2400" b="1" dirty="0">
              <a:solidFill>
                <a:schemeClr val="dk1"/>
              </a:solidFill>
              <a:latin typeface="Arial"/>
              <a:ea typeface="Arial"/>
              <a:cs typeface="Arial"/>
              <a:sym typeface="Arial"/>
            </a:endParaRPr>
          </a:p>
          <a:p>
            <a:pPr marL="0" marR="0" lvl="0" indent="0" algn="just" rtl="0">
              <a:spcBef>
                <a:spcPts val="0"/>
              </a:spcBef>
              <a:spcAft>
                <a:spcPts val="0"/>
              </a:spcAft>
              <a:buClr>
                <a:srgbClr val="0000FF"/>
              </a:buClr>
              <a:buSzPts val="2400"/>
              <a:buFont typeface="Arial"/>
              <a:buChar char="•"/>
            </a:pPr>
            <a:r>
              <a:rPr lang="en-US" sz="2400" b="1" dirty="0">
                <a:solidFill>
                  <a:srgbClr val="0000FF"/>
                </a:solidFill>
                <a:latin typeface="Arial"/>
                <a:ea typeface="Arial"/>
                <a:cs typeface="Arial"/>
                <a:sym typeface="Arial"/>
              </a:rPr>
              <a:t>  To be an instrument for the Government of India to foster better mutual co-operation and </a:t>
            </a:r>
            <a:r>
              <a:rPr lang="en-US" sz="2400" b="1" u="sng" dirty="0">
                <a:solidFill>
                  <a:srgbClr val="0000FF"/>
                </a:solidFill>
                <a:latin typeface="Arial"/>
                <a:ea typeface="Arial"/>
                <a:cs typeface="Arial"/>
                <a:sym typeface="Arial"/>
              </a:rPr>
              <a:t>desirable linkages in the </a:t>
            </a:r>
            <a:r>
              <a:rPr lang="en-US" sz="2400" b="1" u="sng" dirty="0" smtClean="0">
                <a:solidFill>
                  <a:srgbClr val="0000FF"/>
                </a:solidFill>
                <a:latin typeface="Arial"/>
                <a:ea typeface="Arial"/>
                <a:cs typeface="Arial"/>
                <a:sym typeface="Arial"/>
              </a:rPr>
              <a:t>national, </a:t>
            </a:r>
            <a:r>
              <a:rPr lang="en-US" sz="2400" b="1" u="sng" dirty="0">
                <a:solidFill>
                  <a:srgbClr val="0000FF"/>
                </a:solidFill>
                <a:latin typeface="Arial"/>
                <a:ea typeface="Arial"/>
                <a:cs typeface="Arial"/>
                <a:sym typeface="Arial"/>
              </a:rPr>
              <a:t>regional and international</a:t>
            </a:r>
            <a:r>
              <a:rPr lang="en-US" sz="2400" b="1" dirty="0">
                <a:solidFill>
                  <a:srgbClr val="0000FF"/>
                </a:solidFill>
                <a:latin typeface="Arial"/>
                <a:ea typeface="Arial"/>
                <a:cs typeface="Arial"/>
                <a:sym typeface="Arial"/>
              </a:rPr>
              <a:t> security arena</a:t>
            </a:r>
            <a:endParaRPr sz="2400" b="1" dirty="0">
              <a:solidFill>
                <a:srgbClr val="0000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grpSp>
        <p:nvGrpSpPr>
          <p:cNvPr id="942" name="Shape 942"/>
          <p:cNvGrpSpPr/>
          <p:nvPr/>
        </p:nvGrpSpPr>
        <p:grpSpPr>
          <a:xfrm>
            <a:off x="1595221" y="2819400"/>
            <a:ext cx="7186829" cy="1524000"/>
            <a:chOff x="1447883" y="2106824"/>
            <a:chExt cx="7187631" cy="1523009"/>
          </a:xfrm>
        </p:grpSpPr>
        <p:grpSp>
          <p:nvGrpSpPr>
            <p:cNvPr id="943" name="Shape 943"/>
            <p:cNvGrpSpPr/>
            <p:nvPr/>
          </p:nvGrpSpPr>
          <p:grpSpPr>
            <a:xfrm>
              <a:off x="1447883" y="2106824"/>
              <a:ext cx="6933375" cy="637766"/>
              <a:chOff x="1675683" y="1796618"/>
              <a:chExt cx="6416872" cy="794728"/>
            </a:xfrm>
          </p:grpSpPr>
          <p:cxnSp>
            <p:nvCxnSpPr>
              <p:cNvPr id="944" name="Shape 944"/>
              <p:cNvCxnSpPr/>
              <p:nvPr/>
            </p:nvCxnSpPr>
            <p:spPr>
              <a:xfrm>
                <a:off x="1677151" y="2209800"/>
                <a:ext cx="6415403" cy="1978"/>
              </a:xfrm>
              <a:prstGeom prst="straightConnector1">
                <a:avLst/>
              </a:prstGeom>
              <a:noFill/>
              <a:ln w="31750" cap="flat" cmpd="sng">
                <a:solidFill>
                  <a:srgbClr val="C00000"/>
                </a:solidFill>
                <a:prstDash val="solid"/>
                <a:round/>
                <a:headEnd type="none" w="sm" len="sm"/>
                <a:tailEnd type="none" w="sm" len="sm"/>
              </a:ln>
            </p:spPr>
          </p:cxnSp>
          <p:cxnSp>
            <p:nvCxnSpPr>
              <p:cNvPr id="945" name="Shape 945"/>
              <p:cNvCxnSpPr/>
              <p:nvPr/>
            </p:nvCxnSpPr>
            <p:spPr>
              <a:xfrm rot="5400000">
                <a:off x="1485644" y="2399838"/>
                <a:ext cx="381546" cy="1469"/>
              </a:xfrm>
              <a:prstGeom prst="straightConnector1">
                <a:avLst/>
              </a:prstGeom>
              <a:noFill/>
              <a:ln w="31750" cap="flat" cmpd="sng">
                <a:solidFill>
                  <a:srgbClr val="C00000"/>
                </a:solidFill>
                <a:prstDash val="solid"/>
                <a:round/>
                <a:headEnd type="none" w="sm" len="sm"/>
                <a:tailEnd type="triangle" w="med" len="med"/>
              </a:ln>
            </p:spPr>
          </p:cxnSp>
          <p:cxnSp>
            <p:nvCxnSpPr>
              <p:cNvPr id="946" name="Shape 946"/>
              <p:cNvCxnSpPr/>
              <p:nvPr/>
            </p:nvCxnSpPr>
            <p:spPr>
              <a:xfrm rot="5400000">
                <a:off x="7901047" y="2399838"/>
                <a:ext cx="381546" cy="1469"/>
              </a:xfrm>
              <a:prstGeom prst="straightConnector1">
                <a:avLst/>
              </a:prstGeom>
              <a:noFill/>
              <a:ln w="31750" cap="flat" cmpd="sng">
                <a:solidFill>
                  <a:srgbClr val="C00000"/>
                </a:solidFill>
                <a:prstDash val="solid"/>
                <a:round/>
                <a:headEnd type="none" w="sm" len="sm"/>
                <a:tailEnd type="triangle" w="med" len="med"/>
              </a:ln>
            </p:spPr>
          </p:cxnSp>
          <p:cxnSp>
            <p:nvCxnSpPr>
              <p:cNvPr id="947" name="Shape 947"/>
              <p:cNvCxnSpPr/>
              <p:nvPr/>
            </p:nvCxnSpPr>
            <p:spPr>
              <a:xfrm rot="5400000">
                <a:off x="4327469" y="1986656"/>
                <a:ext cx="381546" cy="1469"/>
              </a:xfrm>
              <a:prstGeom prst="straightConnector1">
                <a:avLst/>
              </a:prstGeom>
              <a:noFill/>
              <a:ln w="31750" cap="flat" cmpd="sng">
                <a:solidFill>
                  <a:srgbClr val="C00000"/>
                </a:solidFill>
                <a:prstDash val="solid"/>
                <a:round/>
                <a:headEnd type="none" w="sm" len="sm"/>
                <a:tailEnd type="triangle" w="med" len="med"/>
              </a:ln>
            </p:spPr>
          </p:cxnSp>
        </p:grpSp>
        <p:cxnSp>
          <p:nvCxnSpPr>
            <p:cNvPr id="948" name="Shape 948"/>
            <p:cNvCxnSpPr/>
            <p:nvPr/>
          </p:nvCxnSpPr>
          <p:spPr>
            <a:xfrm rot="5400000">
              <a:off x="8127389" y="3373196"/>
              <a:ext cx="498032" cy="15242"/>
            </a:xfrm>
            <a:prstGeom prst="straightConnector1">
              <a:avLst/>
            </a:prstGeom>
            <a:noFill/>
            <a:ln w="31750" cap="flat" cmpd="sng">
              <a:solidFill>
                <a:srgbClr val="C00000"/>
              </a:solidFill>
              <a:prstDash val="solid"/>
              <a:round/>
              <a:headEnd type="none" w="sm" len="sm"/>
              <a:tailEnd type="triangle" w="med" len="med"/>
            </a:ln>
          </p:spPr>
        </p:cxnSp>
        <p:cxnSp>
          <p:nvCxnSpPr>
            <p:cNvPr id="28" name="Shape 948"/>
            <p:cNvCxnSpPr>
              <a:stCxn id="952" idx="2"/>
            </p:cNvCxnSpPr>
            <p:nvPr/>
          </p:nvCxnSpPr>
          <p:spPr>
            <a:xfrm rot="5400000">
              <a:off x="8002566" y="3232181"/>
              <a:ext cx="440007" cy="298184"/>
            </a:xfrm>
            <a:prstGeom prst="straightConnector1">
              <a:avLst/>
            </a:prstGeom>
            <a:noFill/>
            <a:ln w="31750" cap="flat" cmpd="sng">
              <a:solidFill>
                <a:srgbClr val="C00000"/>
              </a:solidFill>
              <a:prstDash val="solid"/>
              <a:round/>
              <a:headEnd type="none" w="sm" len="sm"/>
              <a:tailEnd type="triangle" w="med" len="med"/>
            </a:ln>
          </p:spPr>
        </p:cxnSp>
        <p:cxnSp>
          <p:nvCxnSpPr>
            <p:cNvPr id="29" name="Shape 948"/>
            <p:cNvCxnSpPr>
              <a:stCxn id="952" idx="2"/>
            </p:cNvCxnSpPr>
            <p:nvPr/>
          </p:nvCxnSpPr>
          <p:spPr>
            <a:xfrm rot="16200000" flipH="1">
              <a:off x="8283584" y="3249346"/>
              <a:ext cx="440007" cy="263853"/>
            </a:xfrm>
            <a:prstGeom prst="straightConnector1">
              <a:avLst/>
            </a:prstGeom>
            <a:noFill/>
            <a:ln w="31750" cap="flat" cmpd="sng">
              <a:solidFill>
                <a:srgbClr val="C00000"/>
              </a:solidFill>
              <a:prstDash val="solid"/>
              <a:round/>
              <a:headEnd type="none" w="sm" len="sm"/>
              <a:tailEnd type="triangle" w="med" len="med"/>
            </a:ln>
          </p:spPr>
        </p:cxnSp>
      </p:grpSp>
      <p:sp>
        <p:nvSpPr>
          <p:cNvPr id="949" name="Shape 949"/>
          <p:cNvSpPr txBox="1">
            <a:spLocks noGrp="1"/>
          </p:cNvSpPr>
          <p:nvPr>
            <p:ph type="sldNum" idx="12"/>
          </p:nvPr>
        </p:nvSpPr>
        <p:spPr>
          <a:xfrm>
            <a:off x="8654143" y="6674004"/>
            <a:ext cx="489857"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spcAft>
                  <a:spcPts val="0"/>
                </a:spcAft>
                <a:buNone/>
              </a:pPr>
              <a:t>15</a:t>
            </a:fld>
            <a:endParaRPr sz="1200">
              <a:solidFill>
                <a:schemeClr val="lt1"/>
              </a:solidFill>
              <a:latin typeface="Calibri"/>
              <a:ea typeface="Calibri"/>
              <a:cs typeface="Calibri"/>
              <a:sym typeface="Calibri"/>
            </a:endParaRPr>
          </a:p>
        </p:txBody>
      </p:sp>
      <p:sp>
        <p:nvSpPr>
          <p:cNvPr id="950" name="Shape 950"/>
          <p:cNvSpPr txBox="1"/>
          <p:nvPr/>
        </p:nvSpPr>
        <p:spPr>
          <a:xfrm>
            <a:off x="3587416" y="2452048"/>
            <a:ext cx="23012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u="sng" dirty="0">
                <a:solidFill>
                  <a:srgbClr val="FF0000"/>
                </a:solidFill>
                <a:latin typeface="Calibri"/>
                <a:ea typeface="Calibri"/>
                <a:cs typeface="Calibri"/>
                <a:sym typeface="Calibri"/>
              </a:rPr>
              <a:t>COMMANDANT</a:t>
            </a:r>
            <a:endParaRPr sz="2400" u="sng">
              <a:solidFill>
                <a:srgbClr val="FF0000"/>
              </a:solidFill>
              <a:latin typeface="Calibri"/>
              <a:ea typeface="Calibri"/>
              <a:cs typeface="Calibri"/>
              <a:sym typeface="Calibri"/>
            </a:endParaRPr>
          </a:p>
        </p:txBody>
      </p:sp>
      <p:sp>
        <p:nvSpPr>
          <p:cNvPr id="951" name="Shape 951"/>
          <p:cNvSpPr txBox="1"/>
          <p:nvPr/>
        </p:nvSpPr>
        <p:spPr>
          <a:xfrm>
            <a:off x="1148197" y="3429000"/>
            <a:ext cx="131877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FACULTY</a:t>
            </a:r>
            <a:endParaRPr sz="1800">
              <a:solidFill>
                <a:schemeClr val="dk1"/>
              </a:solidFill>
              <a:latin typeface="Calibri"/>
              <a:ea typeface="Calibri"/>
              <a:cs typeface="Calibri"/>
              <a:sym typeface="Calibri"/>
            </a:endParaRPr>
          </a:p>
        </p:txBody>
      </p:sp>
      <p:sp>
        <p:nvSpPr>
          <p:cNvPr id="952" name="Shape 952"/>
          <p:cNvSpPr txBox="1"/>
          <p:nvPr/>
        </p:nvSpPr>
        <p:spPr>
          <a:xfrm>
            <a:off x="7892452" y="3505200"/>
            <a:ext cx="12515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66FF"/>
                </a:solidFill>
                <a:latin typeface="Calibri"/>
                <a:ea typeface="Calibri"/>
                <a:cs typeface="Calibri"/>
                <a:sym typeface="Calibri"/>
              </a:rPr>
              <a:t>SECRETARY</a:t>
            </a:r>
            <a:endParaRPr sz="1800">
              <a:solidFill>
                <a:srgbClr val="0066FF"/>
              </a:solidFill>
              <a:latin typeface="Calibri"/>
              <a:ea typeface="Calibri"/>
              <a:cs typeface="Calibri"/>
              <a:sym typeface="Calibri"/>
            </a:endParaRPr>
          </a:p>
        </p:txBody>
      </p:sp>
      <p:grpSp>
        <p:nvGrpSpPr>
          <p:cNvPr id="953" name="Shape 953"/>
          <p:cNvGrpSpPr/>
          <p:nvPr/>
        </p:nvGrpSpPr>
        <p:grpSpPr>
          <a:xfrm>
            <a:off x="0" y="-1"/>
            <a:ext cx="9144000" cy="720369"/>
            <a:chOff x="2" y="-3544249"/>
            <a:chExt cx="9143999" cy="762000"/>
          </a:xfrm>
        </p:grpSpPr>
        <p:grpSp>
          <p:nvGrpSpPr>
            <p:cNvPr id="954" name="Shape 954"/>
            <p:cNvGrpSpPr/>
            <p:nvPr/>
          </p:nvGrpSpPr>
          <p:grpSpPr>
            <a:xfrm>
              <a:off x="2" y="-3544249"/>
              <a:ext cx="9143999" cy="739664"/>
              <a:chOff x="2" y="-3544249"/>
              <a:chExt cx="9143999" cy="739664"/>
            </a:xfrm>
          </p:grpSpPr>
          <p:sp>
            <p:nvSpPr>
              <p:cNvPr id="955" name="Shape 955"/>
              <p:cNvSpPr txBox="1"/>
              <p:nvPr/>
            </p:nvSpPr>
            <p:spPr>
              <a:xfrm>
                <a:off x="2" y="-3544249"/>
                <a:ext cx="9137649" cy="739662"/>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u="sng">
                    <a:solidFill>
                      <a:schemeClr val="lt1"/>
                    </a:solidFill>
                    <a:latin typeface="Calibri"/>
                    <a:ea typeface="Calibri"/>
                    <a:cs typeface="Calibri"/>
                    <a:sym typeface="Calibri"/>
                  </a:rPr>
                  <a:t>ORGANISATION</a:t>
                </a:r>
                <a:endParaRPr sz="4800" b="1" u="sng">
                  <a:solidFill>
                    <a:schemeClr val="lt1"/>
                  </a:solidFill>
                  <a:latin typeface="Calibri"/>
                  <a:ea typeface="Calibri"/>
                  <a:cs typeface="Calibri"/>
                  <a:sym typeface="Calibri"/>
                </a:endParaRPr>
              </a:p>
            </p:txBody>
          </p:sp>
          <p:pic>
            <p:nvPicPr>
              <p:cNvPr id="956" name="Shape 956" descr="india_flag"/>
              <p:cNvPicPr preferRelativeResize="0"/>
              <p:nvPr/>
            </p:nvPicPr>
            <p:blipFill rotWithShape="1">
              <a:blip r:embed="rId3">
                <a:alphaModFix/>
              </a:blip>
              <a:srcRect/>
              <a:stretch/>
            </p:blipFill>
            <p:spPr>
              <a:xfrm>
                <a:off x="7924801" y="-3544249"/>
                <a:ext cx="1219200" cy="739664"/>
              </a:xfrm>
              <a:prstGeom prst="rect">
                <a:avLst/>
              </a:prstGeom>
              <a:noFill/>
              <a:ln>
                <a:noFill/>
              </a:ln>
            </p:spPr>
          </p:pic>
        </p:grpSp>
        <p:pic>
          <p:nvPicPr>
            <p:cNvPr id="957" name="Shape 957" descr="ndccrest4"/>
            <p:cNvPicPr preferRelativeResize="0"/>
            <p:nvPr/>
          </p:nvPicPr>
          <p:blipFill rotWithShape="1">
            <a:blip r:embed="rId4">
              <a:alphaModFix/>
            </a:blip>
            <a:srcRect/>
            <a:stretch/>
          </p:blipFill>
          <p:spPr>
            <a:xfrm>
              <a:off x="2" y="-3544249"/>
              <a:ext cx="762000" cy="762000"/>
            </a:xfrm>
            <a:prstGeom prst="rect">
              <a:avLst/>
            </a:prstGeom>
            <a:noFill/>
            <a:ln>
              <a:noFill/>
            </a:ln>
            <a:effectLst>
              <a:outerShdw blurRad="292100" dist="139700" dir="2700000" algn="tl" rotWithShape="0">
                <a:srgbClr val="333333">
                  <a:alpha val="64705"/>
                </a:srgbClr>
              </a:outerShdw>
            </a:effectLst>
          </p:spPr>
        </p:pic>
      </p:grpSp>
      <p:sp>
        <p:nvSpPr>
          <p:cNvPr id="958" name="Shape 958"/>
          <p:cNvSpPr txBox="1"/>
          <p:nvPr/>
        </p:nvSpPr>
        <p:spPr>
          <a:xfrm>
            <a:off x="409575" y="3772323"/>
            <a:ext cx="2880320" cy="369332"/>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bg1"/>
                </a:solidFill>
                <a:latin typeface="Calibri"/>
                <a:ea typeface="Calibri"/>
                <a:cs typeface="Calibri"/>
                <a:sym typeface="Calibri"/>
              </a:rPr>
              <a:t>SDS – Senior Directing Staff</a:t>
            </a:r>
            <a:endParaRPr sz="1800" b="1">
              <a:solidFill>
                <a:schemeClr val="bg1"/>
              </a:solidFill>
              <a:latin typeface="Calibri"/>
              <a:ea typeface="Calibri"/>
              <a:cs typeface="Calibri"/>
              <a:sym typeface="Calibri"/>
            </a:endParaRPr>
          </a:p>
        </p:txBody>
      </p:sp>
      <p:pic>
        <p:nvPicPr>
          <p:cNvPr id="959" name="Shape 959" descr="F:\SCAN_00\SCAN0000.JPG"/>
          <p:cNvPicPr preferRelativeResize="0"/>
          <p:nvPr/>
        </p:nvPicPr>
        <p:blipFill rotWithShape="1">
          <a:blip r:embed="rId5">
            <a:alphaModFix/>
          </a:blip>
          <a:srcRect/>
          <a:stretch/>
        </p:blipFill>
        <p:spPr>
          <a:xfrm>
            <a:off x="4012442" y="818866"/>
            <a:ext cx="1442212" cy="1695734"/>
          </a:xfrm>
          <a:prstGeom prst="rect">
            <a:avLst/>
          </a:prstGeom>
          <a:noFill/>
          <a:ln>
            <a:noFill/>
          </a:ln>
        </p:spPr>
      </p:pic>
      <p:sp>
        <p:nvSpPr>
          <p:cNvPr id="960" name="Shape 960"/>
          <p:cNvSpPr txBox="1"/>
          <p:nvPr/>
        </p:nvSpPr>
        <p:spPr>
          <a:xfrm>
            <a:off x="5494360" y="2099481"/>
            <a:ext cx="3091543"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chemeClr val="dk1"/>
                </a:solidFill>
                <a:latin typeface="Calibri"/>
                <a:ea typeface="Calibri"/>
                <a:cs typeface="Calibri"/>
                <a:sym typeface="Calibri"/>
              </a:rPr>
              <a:t>Vice </a:t>
            </a:r>
            <a:r>
              <a:rPr lang="en-US" sz="2000" b="1" dirty="0" err="1">
                <a:solidFill>
                  <a:schemeClr val="dk1"/>
                </a:solidFill>
                <a:latin typeface="Calibri"/>
                <a:ea typeface="Calibri"/>
                <a:cs typeface="Calibri"/>
                <a:sym typeface="Calibri"/>
              </a:rPr>
              <a:t>Adm</a:t>
            </a:r>
            <a:r>
              <a:rPr lang="en-US" sz="2000" b="1"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Srikant</a:t>
            </a:r>
            <a:r>
              <a:rPr lang="en-US" sz="2000" b="1" dirty="0">
                <a:solidFill>
                  <a:schemeClr val="dk1"/>
                </a:solidFill>
                <a:latin typeface="Calibri"/>
                <a:ea typeface="Calibri"/>
                <a:cs typeface="Calibri"/>
                <a:sym typeface="Calibri"/>
              </a:rPr>
              <a:t>, AVSM</a:t>
            </a:r>
            <a:endParaRPr sz="2000" b="1">
              <a:solidFill>
                <a:schemeClr val="dk1"/>
              </a:solidFill>
              <a:latin typeface="Calibri"/>
              <a:ea typeface="Calibri"/>
              <a:cs typeface="Calibri"/>
              <a:sym typeface="Calibri"/>
            </a:endParaRPr>
          </a:p>
        </p:txBody>
      </p:sp>
      <p:sp>
        <p:nvSpPr>
          <p:cNvPr id="961" name="Shape 961"/>
          <p:cNvSpPr txBox="1"/>
          <p:nvPr/>
        </p:nvSpPr>
        <p:spPr>
          <a:xfrm>
            <a:off x="71406" y="4214818"/>
            <a:ext cx="957294" cy="338554"/>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ARMY I</a:t>
            </a:r>
            <a:endParaRPr sz="1600" b="1">
              <a:solidFill>
                <a:schemeClr val="bg1"/>
              </a:solidFill>
              <a:latin typeface="Calibri"/>
              <a:ea typeface="Calibri"/>
              <a:cs typeface="Calibri"/>
              <a:sym typeface="Calibri"/>
            </a:endParaRPr>
          </a:p>
        </p:txBody>
      </p:sp>
      <p:sp>
        <p:nvSpPr>
          <p:cNvPr id="962" name="Shape 962"/>
          <p:cNvSpPr txBox="1"/>
          <p:nvPr/>
        </p:nvSpPr>
        <p:spPr>
          <a:xfrm>
            <a:off x="1231444" y="4234536"/>
            <a:ext cx="892631" cy="338554"/>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ARMY II</a:t>
            </a:r>
            <a:endParaRPr sz="1600" b="1">
              <a:solidFill>
                <a:schemeClr val="bg1"/>
              </a:solidFill>
              <a:latin typeface="Calibri"/>
              <a:ea typeface="Calibri"/>
              <a:cs typeface="Calibri"/>
              <a:sym typeface="Calibri"/>
            </a:endParaRPr>
          </a:p>
        </p:txBody>
      </p:sp>
      <p:sp>
        <p:nvSpPr>
          <p:cNvPr id="963" name="Shape 963"/>
          <p:cNvSpPr txBox="1"/>
          <p:nvPr/>
        </p:nvSpPr>
        <p:spPr>
          <a:xfrm>
            <a:off x="2238374" y="4224343"/>
            <a:ext cx="1085447" cy="338554"/>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ARMY III</a:t>
            </a:r>
            <a:endParaRPr sz="1600" b="1">
              <a:solidFill>
                <a:schemeClr val="bg1"/>
              </a:solidFill>
              <a:latin typeface="Calibri"/>
              <a:ea typeface="Calibri"/>
              <a:cs typeface="Calibri"/>
              <a:sym typeface="Calibri"/>
            </a:endParaRPr>
          </a:p>
        </p:txBody>
      </p:sp>
      <p:sp>
        <p:nvSpPr>
          <p:cNvPr id="964" name="Shape 964"/>
          <p:cNvSpPr txBox="1"/>
          <p:nvPr/>
        </p:nvSpPr>
        <p:spPr>
          <a:xfrm>
            <a:off x="3399489" y="4233200"/>
            <a:ext cx="1072038" cy="367376"/>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NAVY</a:t>
            </a:r>
            <a:endParaRPr sz="1600" b="1" dirty="0">
              <a:solidFill>
                <a:schemeClr val="bg1"/>
              </a:solidFill>
              <a:latin typeface="Calibri"/>
              <a:ea typeface="Calibri"/>
              <a:cs typeface="Calibri"/>
              <a:sym typeface="Calibri"/>
            </a:endParaRPr>
          </a:p>
        </p:txBody>
      </p:sp>
      <p:sp>
        <p:nvSpPr>
          <p:cNvPr id="965" name="Shape 965"/>
          <p:cNvSpPr txBox="1"/>
          <p:nvPr/>
        </p:nvSpPr>
        <p:spPr>
          <a:xfrm>
            <a:off x="4591050" y="4213482"/>
            <a:ext cx="533400" cy="338554"/>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AIR</a:t>
            </a:r>
            <a:endParaRPr sz="1600" b="1" dirty="0">
              <a:solidFill>
                <a:schemeClr val="bg1"/>
              </a:solidFill>
              <a:latin typeface="Calibri"/>
              <a:ea typeface="Calibri"/>
              <a:cs typeface="Calibri"/>
              <a:sym typeface="Calibri"/>
            </a:endParaRPr>
          </a:p>
        </p:txBody>
      </p:sp>
      <p:sp>
        <p:nvSpPr>
          <p:cNvPr id="966" name="Shape 966"/>
          <p:cNvSpPr txBox="1"/>
          <p:nvPr/>
        </p:nvSpPr>
        <p:spPr>
          <a:xfrm>
            <a:off x="5215108" y="4003264"/>
            <a:ext cx="1033291" cy="584776"/>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CIVIL</a:t>
            </a:r>
            <a:endParaRPr>
              <a:solidFill>
                <a:schemeClr val="bg1"/>
              </a:solidFill>
            </a:endParaRPr>
          </a:p>
          <a:p>
            <a:pPr marL="0" marR="0" lvl="0" indent="0" algn="l" rtl="0">
              <a:spcBef>
                <a:spcPts val="0"/>
              </a:spcBef>
              <a:spcAft>
                <a:spcPts val="0"/>
              </a:spcAft>
              <a:buNone/>
            </a:pPr>
            <a:r>
              <a:rPr lang="en-US" sz="1600" b="1" dirty="0">
                <a:solidFill>
                  <a:schemeClr val="bg1"/>
                </a:solidFill>
                <a:latin typeface="Calibri"/>
                <a:ea typeface="Calibri"/>
                <a:cs typeface="Calibri"/>
                <a:sym typeface="Calibri"/>
              </a:rPr>
              <a:t>SERVICES</a:t>
            </a:r>
            <a:endParaRPr sz="1600" b="1">
              <a:solidFill>
                <a:schemeClr val="bg1"/>
              </a:solidFill>
              <a:latin typeface="Calibri"/>
              <a:ea typeface="Calibri"/>
              <a:cs typeface="Calibri"/>
              <a:sym typeface="Calibri"/>
            </a:endParaRPr>
          </a:p>
        </p:txBody>
      </p:sp>
      <p:sp>
        <p:nvSpPr>
          <p:cNvPr id="967" name="Shape 967"/>
          <p:cNvSpPr txBox="1"/>
          <p:nvPr/>
        </p:nvSpPr>
        <p:spPr>
          <a:xfrm>
            <a:off x="6341994" y="4031171"/>
            <a:ext cx="1154181" cy="588454"/>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FOREIGN </a:t>
            </a:r>
            <a:endParaRPr>
              <a:solidFill>
                <a:schemeClr val="bg1"/>
              </a:solidFill>
            </a:endParaRPr>
          </a:p>
          <a:p>
            <a:pPr marL="0" marR="0" lvl="0" indent="0" algn="l" rtl="0">
              <a:spcBef>
                <a:spcPts val="0"/>
              </a:spcBef>
              <a:spcAft>
                <a:spcPts val="0"/>
              </a:spcAft>
              <a:buNone/>
            </a:pPr>
            <a:r>
              <a:rPr lang="en-US" sz="1600" b="1" dirty="0">
                <a:solidFill>
                  <a:schemeClr val="bg1"/>
                </a:solidFill>
                <a:latin typeface="Calibri"/>
                <a:ea typeface="Calibri"/>
                <a:cs typeface="Calibri"/>
                <a:sym typeface="Calibri"/>
              </a:rPr>
              <a:t>SERVICE</a:t>
            </a:r>
            <a:endParaRPr sz="1600" b="1">
              <a:solidFill>
                <a:schemeClr val="bg1"/>
              </a:solidFill>
              <a:latin typeface="Calibri"/>
              <a:ea typeface="Calibri"/>
              <a:cs typeface="Calibri"/>
              <a:sym typeface="Calibri"/>
            </a:endParaRPr>
          </a:p>
        </p:txBody>
      </p:sp>
      <p:sp>
        <p:nvSpPr>
          <p:cNvPr id="37" name="Shape 965"/>
          <p:cNvSpPr txBox="1"/>
          <p:nvPr/>
        </p:nvSpPr>
        <p:spPr>
          <a:xfrm>
            <a:off x="7400925" y="4363441"/>
            <a:ext cx="1743075" cy="313334"/>
          </a:xfrm>
          <a:prstGeom prst="rect">
            <a:avLst/>
          </a:pr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smtClean="0">
                <a:solidFill>
                  <a:schemeClr val="bg1"/>
                </a:solidFill>
                <a:latin typeface="Calibri"/>
                <a:ea typeface="Calibri"/>
                <a:cs typeface="Calibri"/>
                <a:sym typeface="Calibri"/>
              </a:rPr>
              <a:t>ADMINISTRATION</a:t>
            </a:r>
            <a:endParaRPr sz="1600" b="1" dirty="0">
              <a:solidFill>
                <a:schemeClr val="bg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Shape 972"/>
          <p:cNvPicPr preferRelativeResize="0"/>
          <p:nvPr/>
        </p:nvPicPr>
        <p:blipFill rotWithShape="1">
          <a:blip r:embed="rId3">
            <a:alphaModFix/>
          </a:blip>
          <a:srcRect/>
          <a:stretch/>
        </p:blipFill>
        <p:spPr>
          <a:xfrm>
            <a:off x="216370" y="1289712"/>
            <a:ext cx="8750206" cy="5219616"/>
          </a:xfrm>
          <a:prstGeom prst="rect">
            <a:avLst/>
          </a:prstGeom>
          <a:noFill/>
          <a:ln w="57150">
            <a:solidFill>
              <a:schemeClr val="tx1"/>
            </a:solidFill>
          </a:ln>
        </p:spPr>
      </p:pic>
      <p:sp>
        <p:nvSpPr>
          <p:cNvPr id="973" name="Shape 973"/>
          <p:cNvSpPr txBox="1">
            <a:spLocks noGrp="1"/>
          </p:cNvSpPr>
          <p:nvPr>
            <p:ph type="sldNum" idx="12"/>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pPr marL="0" marR="0" lvl="0" indent="0" algn="l" rtl="0">
                <a:spcBef>
                  <a:spcPts val="0"/>
                </a:spcBef>
                <a:spcAft>
                  <a:spcPts val="0"/>
                </a:spcAft>
                <a:buNone/>
              </a:pPr>
              <a:t>16</a:t>
            </a:fld>
            <a:endParaRPr sz="1200">
              <a:solidFill>
                <a:srgbClr val="888888"/>
              </a:solidFill>
              <a:latin typeface="Calibri"/>
              <a:ea typeface="Calibri"/>
              <a:cs typeface="Calibri"/>
              <a:sym typeface="Calibri"/>
            </a:endParaRPr>
          </a:p>
        </p:txBody>
      </p:sp>
      <p:grpSp>
        <p:nvGrpSpPr>
          <p:cNvPr id="974" name="Shape 974"/>
          <p:cNvGrpSpPr/>
          <p:nvPr/>
        </p:nvGrpSpPr>
        <p:grpSpPr>
          <a:xfrm>
            <a:off x="0" y="-2"/>
            <a:ext cx="9144000" cy="906470"/>
            <a:chOff x="2" y="-3371721"/>
            <a:chExt cx="9143999" cy="906775"/>
          </a:xfrm>
        </p:grpSpPr>
        <p:grpSp>
          <p:nvGrpSpPr>
            <p:cNvPr id="975" name="Shape 975"/>
            <p:cNvGrpSpPr/>
            <p:nvPr/>
          </p:nvGrpSpPr>
          <p:grpSpPr>
            <a:xfrm>
              <a:off x="2" y="-3371721"/>
              <a:ext cx="9143999" cy="906775"/>
              <a:chOff x="2" y="-3371721"/>
              <a:chExt cx="9143999" cy="906775"/>
            </a:xfrm>
          </p:grpSpPr>
          <p:sp>
            <p:nvSpPr>
              <p:cNvPr id="976" name="Shape 976"/>
              <p:cNvSpPr txBox="1"/>
              <p:nvPr/>
            </p:nvSpPr>
            <p:spPr>
              <a:xfrm>
                <a:off x="2" y="-3371721"/>
                <a:ext cx="8379732"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u="sng" dirty="0" smtClean="0">
                    <a:solidFill>
                      <a:schemeClr val="lt1"/>
                    </a:solidFill>
                    <a:latin typeface="Calibri"/>
                    <a:ea typeface="Calibri"/>
                    <a:cs typeface="Calibri"/>
                    <a:sym typeface="Calibri"/>
                  </a:rPr>
                  <a:t>   </a:t>
                </a:r>
                <a:r>
                  <a:rPr lang="en-US" sz="4000" b="1" dirty="0" smtClean="0">
                    <a:solidFill>
                      <a:schemeClr val="lt1"/>
                    </a:solidFill>
                    <a:latin typeface="Calibri"/>
                    <a:ea typeface="Calibri"/>
                    <a:cs typeface="Calibri"/>
                    <a:sym typeface="Calibri"/>
                  </a:rPr>
                  <a:t>      </a:t>
                </a:r>
                <a:r>
                  <a:rPr lang="en-US" sz="4000" b="1" u="sng" dirty="0" smtClean="0">
                    <a:solidFill>
                      <a:schemeClr val="lt1"/>
                    </a:solidFill>
                    <a:latin typeface="Calibri"/>
                    <a:ea typeface="Calibri"/>
                    <a:cs typeface="Calibri"/>
                    <a:sym typeface="Calibri"/>
                  </a:rPr>
                  <a:t>COURSE </a:t>
                </a:r>
                <a:r>
                  <a:rPr lang="en-US" sz="4000" b="1" u="sng" dirty="0">
                    <a:solidFill>
                      <a:schemeClr val="lt1"/>
                    </a:solidFill>
                    <a:latin typeface="Calibri"/>
                    <a:ea typeface="Calibri"/>
                    <a:cs typeface="Calibri"/>
                    <a:sym typeface="Calibri"/>
                  </a:rPr>
                  <a:t>COMPOSITION NDC-58</a:t>
                </a:r>
                <a:endParaRPr sz="4000" b="1" u="sng" dirty="0">
                  <a:solidFill>
                    <a:schemeClr val="lt1"/>
                  </a:solidFill>
                  <a:latin typeface="Calibri"/>
                  <a:ea typeface="Calibri"/>
                  <a:cs typeface="Calibri"/>
                  <a:sym typeface="Calibri"/>
                </a:endParaRPr>
              </a:p>
            </p:txBody>
          </p:sp>
          <p:pic>
            <p:nvPicPr>
              <p:cNvPr id="977" name="Shape 977" descr="india_flag"/>
              <p:cNvPicPr preferRelativeResize="0"/>
              <p:nvPr/>
            </p:nvPicPr>
            <p:blipFill rotWithShape="1">
              <a:blip r:embed="rId4">
                <a:alphaModFix/>
              </a:blip>
              <a:srcRect/>
              <a:stretch/>
            </p:blipFill>
            <p:spPr>
              <a:xfrm>
                <a:off x="7924801" y="-3371721"/>
                <a:ext cx="1219200" cy="906767"/>
              </a:xfrm>
              <a:prstGeom prst="rect">
                <a:avLst/>
              </a:prstGeom>
              <a:noFill/>
              <a:ln>
                <a:noFill/>
              </a:ln>
            </p:spPr>
          </p:pic>
        </p:grpSp>
        <p:pic>
          <p:nvPicPr>
            <p:cNvPr id="978" name="Shape 978" descr="ndccrest4"/>
            <p:cNvPicPr preferRelativeResize="0"/>
            <p:nvPr/>
          </p:nvPicPr>
          <p:blipFill rotWithShape="1">
            <a:blip r:embed="rId5">
              <a:alphaModFix/>
            </a:blip>
            <a:srcRect/>
            <a:stretch/>
          </p:blipFill>
          <p:spPr>
            <a:xfrm>
              <a:off x="2" y="-3280701"/>
              <a:ext cx="762000" cy="761997"/>
            </a:xfrm>
            <a:prstGeom prst="rect">
              <a:avLst/>
            </a:prstGeom>
            <a:noFill/>
            <a:ln>
              <a:noFill/>
            </a:ln>
            <a:effectLst>
              <a:outerShdw blurRad="292100" dist="139700" dir="2700000" algn="tl" rotWithShape="0">
                <a:srgbClr val="333333">
                  <a:alpha val="64705"/>
                </a:srgbClr>
              </a:outerShdw>
            </a:effectLst>
          </p:spPr>
        </p:pic>
      </p:grpSp>
      <p:sp>
        <p:nvSpPr>
          <p:cNvPr id="9" name="Shape 950"/>
          <p:cNvSpPr txBox="1"/>
          <p:nvPr/>
        </p:nvSpPr>
        <p:spPr>
          <a:xfrm>
            <a:off x="6073255" y="5509145"/>
            <a:ext cx="2517659" cy="345746"/>
          </a:xfrm>
          <a:prstGeom prst="rect">
            <a:avLst/>
          </a:prstGeom>
          <a:solidFill>
            <a:srgbClr val="C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smtClean="0">
                <a:solidFill>
                  <a:srgbClr val="FFFF00"/>
                </a:solidFill>
                <a:latin typeface="Calibri"/>
                <a:ea typeface="Calibri"/>
                <a:cs typeface="Calibri"/>
                <a:sym typeface="Calibri"/>
              </a:rPr>
              <a:t>Offrs</a:t>
            </a:r>
            <a:r>
              <a:rPr lang="en-US" sz="1600" b="1" dirty="0" smtClean="0">
                <a:solidFill>
                  <a:srgbClr val="FFFF00"/>
                </a:solidFill>
                <a:latin typeface="Calibri"/>
                <a:ea typeface="Calibri"/>
                <a:cs typeface="Calibri"/>
                <a:sym typeface="Calibri"/>
              </a:rPr>
              <a:t> from all 6 continents</a:t>
            </a:r>
            <a:endParaRPr sz="1600" b="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p:nvPr/>
        </p:nvSpPr>
        <p:spPr>
          <a:xfrm>
            <a:off x="0" y="1538952"/>
            <a:ext cx="9144000" cy="6858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chemeClr val="dk1"/>
                </a:solidFill>
                <a:latin typeface="Calibri"/>
                <a:ea typeface="Calibri"/>
                <a:cs typeface="Calibri"/>
                <a:sym typeface="Calibri"/>
              </a:rPr>
              <a:t>      Theme Selection </a:t>
            </a:r>
            <a:endParaRPr sz="2000" b="1" i="0" u="none" strike="noStrike" cap="none" dirty="0">
              <a:solidFill>
                <a:schemeClr val="dk1"/>
              </a:solidFill>
              <a:latin typeface="Calibri"/>
              <a:ea typeface="Calibri"/>
              <a:cs typeface="Calibri"/>
              <a:sym typeface="Calibri"/>
            </a:endParaRPr>
          </a:p>
        </p:txBody>
      </p:sp>
      <p:sp>
        <p:nvSpPr>
          <p:cNvPr id="824" name="Shape 824"/>
          <p:cNvSpPr/>
          <p:nvPr/>
        </p:nvSpPr>
        <p:spPr>
          <a:xfrm>
            <a:off x="0" y="2242555"/>
            <a:ext cx="9144000" cy="852475"/>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rgbClr val="FF0000"/>
                </a:solidFill>
                <a:latin typeface="Calibri"/>
                <a:ea typeface="Calibri"/>
                <a:cs typeface="Calibri"/>
                <a:sym typeface="Calibri"/>
              </a:rPr>
              <a:t>      Creation of a Scenario e.g. Taiwan &amp; a Cuban Missile Crisis Scenario in the South   </a:t>
            </a:r>
            <a:br>
              <a:rPr lang="en-US" sz="2000" b="1" dirty="0" smtClean="0">
                <a:solidFill>
                  <a:srgbClr val="FF0000"/>
                </a:solidFill>
                <a:latin typeface="Calibri"/>
                <a:ea typeface="Calibri"/>
                <a:cs typeface="Calibri"/>
                <a:sym typeface="Calibri"/>
              </a:rPr>
            </a:br>
            <a:r>
              <a:rPr lang="en-US" sz="2000" b="1" dirty="0" smtClean="0">
                <a:solidFill>
                  <a:srgbClr val="FF0000"/>
                </a:solidFill>
                <a:latin typeface="Calibri"/>
                <a:ea typeface="Calibri"/>
                <a:cs typeface="Calibri"/>
                <a:sym typeface="Calibri"/>
              </a:rPr>
              <a:t>       China Sea</a:t>
            </a:r>
            <a:endParaRPr sz="2000" b="1" i="0" u="none" strike="noStrike" cap="none" dirty="0">
              <a:solidFill>
                <a:srgbClr val="FF0000"/>
              </a:solidFill>
              <a:latin typeface="Calibri"/>
              <a:ea typeface="Calibri"/>
              <a:cs typeface="Calibri"/>
              <a:sym typeface="Calibri"/>
            </a:endParaRPr>
          </a:p>
        </p:txBody>
      </p:sp>
      <p:sp>
        <p:nvSpPr>
          <p:cNvPr id="825" name="Shape 825"/>
          <p:cNvSpPr/>
          <p:nvPr/>
        </p:nvSpPr>
        <p:spPr>
          <a:xfrm>
            <a:off x="0" y="3139152"/>
            <a:ext cx="9144000" cy="758849"/>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chemeClr val="dk1"/>
                </a:solidFill>
                <a:latin typeface="Calibri"/>
                <a:ea typeface="Calibri"/>
                <a:cs typeface="Calibri"/>
                <a:sym typeface="Calibri"/>
              </a:rPr>
              <a:t>      Choose the actors  and players, their options, inject varied angles</a:t>
            </a:r>
            <a:endParaRPr sz="2000" b="1" i="0" u="none" strike="noStrike" cap="none" dirty="0">
              <a:solidFill>
                <a:schemeClr val="dk1"/>
              </a:solidFill>
              <a:latin typeface="Calibri"/>
              <a:ea typeface="Calibri"/>
              <a:cs typeface="Calibri"/>
              <a:sym typeface="Calibri"/>
            </a:endParaRPr>
          </a:p>
        </p:txBody>
      </p:sp>
      <p:sp>
        <p:nvSpPr>
          <p:cNvPr id="826" name="Shape 826"/>
          <p:cNvSpPr/>
          <p:nvPr/>
        </p:nvSpPr>
        <p:spPr>
          <a:xfrm>
            <a:off x="0" y="3928571"/>
            <a:ext cx="9144000" cy="6858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rgbClr val="FF0000"/>
                </a:solidFill>
                <a:latin typeface="Calibri"/>
                <a:ea typeface="Calibri"/>
                <a:cs typeface="Calibri"/>
                <a:sym typeface="Calibri"/>
              </a:rPr>
              <a:t>     Evaluate scope for bilateral and multilateral diplomacy, big power plays if </a:t>
            </a:r>
            <a:br>
              <a:rPr lang="en-US" sz="2000" b="1" dirty="0" smtClean="0">
                <a:solidFill>
                  <a:srgbClr val="FF0000"/>
                </a:solidFill>
                <a:latin typeface="Calibri"/>
                <a:ea typeface="Calibri"/>
                <a:cs typeface="Calibri"/>
                <a:sym typeface="Calibri"/>
              </a:rPr>
            </a:br>
            <a:r>
              <a:rPr lang="en-US" sz="2000" b="1" dirty="0" smtClean="0">
                <a:solidFill>
                  <a:srgbClr val="FF0000"/>
                </a:solidFill>
                <a:latin typeface="Calibri"/>
                <a:ea typeface="Calibri"/>
                <a:cs typeface="Calibri"/>
                <a:sym typeface="Calibri"/>
              </a:rPr>
              <a:t>     applicable </a:t>
            </a:r>
            <a:endParaRPr sz="2000" b="1" i="0" u="none" strike="noStrike" cap="none" dirty="0">
              <a:solidFill>
                <a:srgbClr val="FF0000"/>
              </a:solidFill>
              <a:latin typeface="Calibri"/>
              <a:ea typeface="Calibri"/>
              <a:cs typeface="Calibri"/>
              <a:sym typeface="Calibri"/>
            </a:endParaRPr>
          </a:p>
        </p:txBody>
      </p:sp>
      <p:sp>
        <p:nvSpPr>
          <p:cNvPr id="827" name="Shape 827"/>
          <p:cNvSpPr/>
          <p:nvPr/>
        </p:nvSpPr>
        <p:spPr>
          <a:xfrm>
            <a:off x="0" y="4632175"/>
            <a:ext cx="9144000" cy="6858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chemeClr val="dk1"/>
                </a:solidFill>
                <a:latin typeface="Calibri"/>
                <a:ea typeface="Calibri"/>
                <a:cs typeface="Calibri"/>
                <a:sym typeface="Calibri"/>
              </a:rPr>
              <a:t>      Military Options, role of UN, AU etc</a:t>
            </a:r>
            <a:endParaRPr sz="2000" b="1" i="0" u="none" strike="noStrike" cap="none" dirty="0">
              <a:solidFill>
                <a:schemeClr val="dk1"/>
              </a:solidFill>
              <a:latin typeface="Calibri"/>
              <a:ea typeface="Calibri"/>
              <a:cs typeface="Calibri"/>
              <a:sym typeface="Calibri"/>
            </a:endParaRPr>
          </a:p>
        </p:txBody>
      </p:sp>
      <p:sp>
        <p:nvSpPr>
          <p:cNvPr id="828" name="Shape 828"/>
          <p:cNvSpPr/>
          <p:nvPr/>
        </p:nvSpPr>
        <p:spPr>
          <a:xfrm>
            <a:off x="0" y="6051130"/>
            <a:ext cx="9144000" cy="6858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chemeClr val="tx1"/>
                </a:solidFill>
                <a:latin typeface="Calibri"/>
                <a:ea typeface="Calibri"/>
                <a:cs typeface="Calibri"/>
                <a:sym typeface="Calibri"/>
              </a:rPr>
              <a:t>      Interests of every player governing their </a:t>
            </a:r>
            <a:r>
              <a:rPr lang="en-US" sz="2000" b="1" dirty="0" err="1" smtClean="0">
                <a:solidFill>
                  <a:schemeClr val="tx1"/>
                </a:solidFill>
                <a:latin typeface="Calibri"/>
                <a:ea typeface="Calibri"/>
                <a:cs typeface="Calibri"/>
                <a:sym typeface="Calibri"/>
              </a:rPr>
              <a:t>behaviour</a:t>
            </a:r>
            <a:r>
              <a:rPr lang="en-US" sz="2000" b="1" dirty="0" smtClean="0">
                <a:solidFill>
                  <a:schemeClr val="tx1"/>
                </a:solidFill>
                <a:latin typeface="Calibri"/>
                <a:ea typeface="Calibri"/>
                <a:cs typeface="Calibri"/>
                <a:sym typeface="Calibri"/>
              </a:rPr>
              <a:t> brought out</a:t>
            </a:r>
            <a:endParaRPr sz="2000" b="1" i="0" u="none" strike="noStrike" cap="none" dirty="0">
              <a:solidFill>
                <a:schemeClr val="tx1"/>
              </a:solidFill>
              <a:latin typeface="Calibri"/>
              <a:ea typeface="Calibri"/>
              <a:cs typeface="Calibri"/>
              <a:sym typeface="Calibri"/>
            </a:endParaRPr>
          </a:p>
        </p:txBody>
      </p:sp>
      <p:sp>
        <p:nvSpPr>
          <p:cNvPr id="830" name="Shape 830"/>
          <p:cNvSpPr txBox="1"/>
          <p:nvPr/>
        </p:nvSpPr>
        <p:spPr>
          <a:xfrm>
            <a:off x="0" y="0"/>
            <a:ext cx="9144000" cy="8382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sng" strike="noStrike" cap="none" dirty="0" smtClean="0">
                <a:solidFill>
                  <a:srgbClr val="FFFF00"/>
                </a:solidFill>
                <a:latin typeface="Arial"/>
                <a:ea typeface="Arial"/>
                <a:cs typeface="Arial"/>
                <a:sym typeface="Arial"/>
              </a:rPr>
              <a:t>STRATEGIC WAR GAMING </a:t>
            </a:r>
            <a:endParaRPr sz="3200" b="1" i="0" u="sng" strike="noStrike" cap="none" dirty="0">
              <a:solidFill>
                <a:srgbClr val="FFFF00"/>
              </a:solidFill>
              <a:latin typeface="Arial"/>
              <a:ea typeface="Arial"/>
              <a:cs typeface="Arial"/>
              <a:sym typeface="Arial"/>
            </a:endParaRPr>
          </a:p>
        </p:txBody>
      </p:sp>
      <p:sp>
        <p:nvSpPr>
          <p:cNvPr id="10" name="Shape 826"/>
          <p:cNvSpPr/>
          <p:nvPr/>
        </p:nvSpPr>
        <p:spPr>
          <a:xfrm>
            <a:off x="6420" y="839993"/>
            <a:ext cx="9144000" cy="6858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rgbClr val="FF0000"/>
                </a:solidFill>
                <a:latin typeface="Calibri"/>
                <a:ea typeface="Calibri"/>
                <a:cs typeface="Calibri"/>
                <a:sym typeface="Calibri"/>
              </a:rPr>
              <a:t>     Think Tank tasked for </a:t>
            </a:r>
            <a:r>
              <a:rPr lang="en-US" sz="2000" b="1" dirty="0" err="1" smtClean="0">
                <a:solidFill>
                  <a:srgbClr val="FF0000"/>
                </a:solidFill>
                <a:latin typeface="Calibri"/>
                <a:ea typeface="Calibri"/>
                <a:cs typeface="Calibri"/>
                <a:sym typeface="Calibri"/>
              </a:rPr>
              <a:t>Conceptualising</a:t>
            </a:r>
            <a:r>
              <a:rPr lang="en-US" sz="2000" b="1" dirty="0" smtClean="0">
                <a:solidFill>
                  <a:srgbClr val="FF0000"/>
                </a:solidFill>
                <a:latin typeface="Calibri"/>
                <a:ea typeface="Calibri"/>
                <a:cs typeface="Calibri"/>
                <a:sym typeface="Calibri"/>
              </a:rPr>
              <a:t> the Event  </a:t>
            </a:r>
            <a:endParaRPr sz="2000" b="1" i="0" u="none" strike="noStrike" cap="none" dirty="0">
              <a:solidFill>
                <a:srgbClr val="FF0000"/>
              </a:solidFill>
              <a:latin typeface="Calibri"/>
              <a:ea typeface="Calibri"/>
              <a:cs typeface="Calibri"/>
              <a:sym typeface="Calibri"/>
            </a:endParaRPr>
          </a:p>
        </p:txBody>
      </p:sp>
      <p:sp>
        <p:nvSpPr>
          <p:cNvPr id="11" name="Shape 826"/>
          <p:cNvSpPr/>
          <p:nvPr/>
        </p:nvSpPr>
        <p:spPr>
          <a:xfrm>
            <a:off x="-37374" y="5351084"/>
            <a:ext cx="9144000" cy="6858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lnSpc>
                <a:spcPct val="130000"/>
              </a:lnSpc>
              <a:spcBef>
                <a:spcPts val="0"/>
              </a:spcBef>
              <a:spcAft>
                <a:spcPts val="0"/>
              </a:spcAft>
              <a:buNone/>
            </a:pPr>
            <a:r>
              <a:rPr lang="en-US" sz="2000" b="1" dirty="0" smtClean="0">
                <a:solidFill>
                  <a:srgbClr val="FF0000"/>
                </a:solidFill>
                <a:latin typeface="Calibri"/>
                <a:ea typeface="Calibri"/>
                <a:cs typeface="Calibri"/>
                <a:sym typeface="Calibri"/>
              </a:rPr>
              <a:t>       Role of Media</a:t>
            </a:r>
            <a:endParaRPr sz="2000" b="1" i="0" u="none" strike="noStrike" cap="none" dirty="0">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p:nvPr/>
        </p:nvSpPr>
        <p:spPr>
          <a:xfrm>
            <a:off x="133064" y="955342"/>
            <a:ext cx="8915400" cy="5902657"/>
          </a:xfrm>
          <a:prstGeom prst="rect">
            <a:avLst/>
          </a:prstGeom>
          <a:solidFill>
            <a:schemeClr val="lt1"/>
          </a:solidFill>
          <a:ln w="57150">
            <a:solidFill>
              <a:srgbClr val="002060"/>
            </a:solidFill>
          </a:ln>
        </p:spPr>
        <p:txBody>
          <a:bodyPr spcFirstLastPara="1" wrap="square" lIns="92075" tIns="46025" rIns="92075" bIns="46025" anchor="t" anchorCtr="0">
            <a:noAutofit/>
          </a:bodyPr>
          <a:lstStyle/>
          <a:p>
            <a:pPr marL="342900" marR="0" lvl="0" indent="0" algn="just" rtl="0">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Total  Alumni since 1960    	  	</a:t>
            </a:r>
            <a:r>
              <a:rPr lang="en-US" sz="2800" b="1" dirty="0" smtClean="0">
                <a:solidFill>
                  <a:schemeClr val="dk1"/>
                </a:solidFill>
                <a:latin typeface="Calibri"/>
                <a:ea typeface="Calibri"/>
                <a:cs typeface="Calibri"/>
                <a:sym typeface="Calibri"/>
              </a:rPr>
              <a:t> -    </a:t>
            </a:r>
            <a:r>
              <a:rPr lang="en-US" sz="2800" b="1" dirty="0">
                <a:solidFill>
                  <a:schemeClr val="dk1"/>
                </a:solidFill>
                <a:latin typeface="Calibri"/>
                <a:ea typeface="Calibri"/>
                <a:cs typeface="Calibri"/>
                <a:sym typeface="Calibri"/>
              </a:rPr>
              <a:t>3698</a:t>
            </a:r>
            <a:endParaRPr/>
          </a:p>
          <a:p>
            <a:pPr marL="342900" marR="0" lvl="0" indent="0" algn="just" rtl="0">
              <a:spcBef>
                <a:spcPts val="2400"/>
              </a:spcBef>
              <a:spcAft>
                <a:spcPts val="0"/>
              </a:spcAft>
              <a:buClr>
                <a:srgbClr val="0066FF"/>
              </a:buClr>
              <a:buSzPts val="2800"/>
              <a:buFont typeface="Arial"/>
              <a:buChar char="•"/>
            </a:pPr>
            <a:r>
              <a:rPr lang="en-US" sz="2800" b="1" dirty="0">
                <a:solidFill>
                  <a:srgbClr val="0066FF"/>
                </a:solidFill>
                <a:latin typeface="Calibri"/>
                <a:ea typeface="Calibri"/>
                <a:cs typeface="Calibri"/>
                <a:sym typeface="Calibri"/>
              </a:rPr>
              <a:t> Foreign Alumni from 69 Countries </a:t>
            </a:r>
            <a:r>
              <a:rPr lang="en-US" sz="2800" b="1" dirty="0" smtClean="0">
                <a:solidFill>
                  <a:srgbClr val="0066FF"/>
                </a:solidFill>
                <a:latin typeface="Calibri"/>
                <a:ea typeface="Calibri"/>
                <a:cs typeface="Calibri"/>
                <a:sym typeface="Calibri"/>
              </a:rPr>
              <a:t>-    </a:t>
            </a:r>
            <a:r>
              <a:rPr lang="en-US" sz="2800" b="1" dirty="0">
                <a:solidFill>
                  <a:srgbClr val="0066FF"/>
                </a:solidFill>
                <a:latin typeface="Calibri"/>
                <a:ea typeface="Calibri"/>
                <a:cs typeface="Calibri"/>
                <a:sym typeface="Calibri"/>
              </a:rPr>
              <a:t>801</a:t>
            </a:r>
            <a:endParaRPr sz="2800" b="1">
              <a:solidFill>
                <a:srgbClr val="0066FF"/>
              </a:solidFill>
              <a:latin typeface="Calibri"/>
              <a:ea typeface="Calibri"/>
              <a:cs typeface="Calibri"/>
              <a:sym typeface="Calibri"/>
            </a:endParaRPr>
          </a:p>
          <a:p>
            <a:pPr marL="342900" marR="0" lvl="0" indent="0" algn="just" rtl="0">
              <a:lnSpc>
                <a:spcPct val="150000"/>
              </a:lnSpc>
              <a:spcBef>
                <a:spcPts val="120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 Most senior officers of Indian </a:t>
            </a:r>
            <a:r>
              <a:rPr lang="en-US" sz="2800" b="1" dirty="0" err="1">
                <a:solidFill>
                  <a:schemeClr val="dk1"/>
                </a:solidFill>
                <a:latin typeface="Calibri"/>
                <a:ea typeface="Calibri"/>
                <a:cs typeface="Calibri"/>
                <a:sym typeface="Calibri"/>
              </a:rPr>
              <a:t>Defence</a:t>
            </a:r>
            <a:r>
              <a:rPr lang="en-US" sz="2800" b="1" dirty="0">
                <a:solidFill>
                  <a:schemeClr val="dk1"/>
                </a:solidFill>
                <a:latin typeface="Calibri"/>
                <a:ea typeface="Calibri"/>
                <a:cs typeface="Calibri"/>
                <a:sym typeface="Calibri"/>
              </a:rPr>
              <a:t> Forces:-</a:t>
            </a:r>
            <a:endParaRPr/>
          </a:p>
          <a:p>
            <a:pPr marL="915988" marR="0" lvl="0" indent="0" algn="just" rtl="0">
              <a:lnSpc>
                <a:spcPct val="150000"/>
              </a:lnSpc>
              <a:spcBef>
                <a:spcPts val="0"/>
              </a:spcBef>
              <a:spcAft>
                <a:spcPts val="0"/>
              </a:spcAft>
              <a:buClr>
                <a:srgbClr val="0066FF"/>
              </a:buClr>
              <a:buSzPts val="2800"/>
              <a:buFont typeface="Arial"/>
              <a:buChar char="•"/>
            </a:pPr>
            <a:r>
              <a:rPr lang="en-US" sz="2800" b="1" dirty="0">
                <a:solidFill>
                  <a:srgbClr val="0066FF"/>
                </a:solidFill>
                <a:latin typeface="Calibri"/>
                <a:ea typeface="Calibri"/>
                <a:cs typeface="Calibri"/>
                <a:sym typeface="Calibri"/>
              </a:rPr>
              <a:t> </a:t>
            </a:r>
            <a:r>
              <a:rPr lang="en-US" sz="2800" b="1" dirty="0" smtClean="0">
                <a:solidFill>
                  <a:srgbClr val="0066FF"/>
                </a:solidFill>
                <a:latin typeface="Calibri"/>
                <a:ea typeface="Calibri"/>
                <a:cs typeface="Calibri"/>
                <a:sym typeface="Calibri"/>
              </a:rPr>
              <a:t>Army Chiefs- </a:t>
            </a:r>
            <a:r>
              <a:rPr lang="en-US" sz="2800" b="1" dirty="0">
                <a:solidFill>
                  <a:srgbClr val="0066FF"/>
                </a:solidFill>
                <a:latin typeface="Calibri"/>
                <a:ea typeface="Calibri"/>
                <a:cs typeface="Calibri"/>
                <a:sym typeface="Calibri"/>
              </a:rPr>
              <a:t>	19 		</a:t>
            </a:r>
            <a:endParaRPr/>
          </a:p>
          <a:p>
            <a:pPr marL="915988" marR="0" lvl="0" indent="0" algn="just" rtl="0">
              <a:lnSpc>
                <a:spcPct val="150000"/>
              </a:lnSpc>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 </a:t>
            </a:r>
            <a:r>
              <a:rPr lang="en-US" sz="2800" b="1" dirty="0" smtClean="0">
                <a:solidFill>
                  <a:schemeClr val="dk1"/>
                </a:solidFill>
                <a:latin typeface="Calibri"/>
                <a:ea typeface="Calibri"/>
                <a:cs typeface="Calibri"/>
                <a:sym typeface="Calibri"/>
              </a:rPr>
              <a:t>Air Chiefs</a:t>
            </a:r>
            <a:r>
              <a:rPr lang="en-US" sz="2800" b="1" dirty="0">
                <a:solidFill>
                  <a:schemeClr val="dk1"/>
                </a:solidFill>
                <a:latin typeface="Calibri"/>
                <a:ea typeface="Calibri"/>
                <a:cs typeface="Calibri"/>
                <a:sym typeface="Calibri"/>
              </a:rPr>
              <a:t>	- 	12 		</a:t>
            </a:r>
            <a:endParaRPr/>
          </a:p>
          <a:p>
            <a:pPr marL="915988" marR="0" lvl="0" indent="0" algn="just" rtl="0">
              <a:lnSpc>
                <a:spcPct val="150000"/>
              </a:lnSpc>
              <a:spcBef>
                <a:spcPts val="0"/>
              </a:spcBef>
              <a:spcAft>
                <a:spcPts val="0"/>
              </a:spcAft>
              <a:buClr>
                <a:srgbClr val="0066FF"/>
              </a:buClr>
              <a:buSzPts val="2800"/>
              <a:buFont typeface="Arial"/>
              <a:buChar char="•"/>
            </a:pPr>
            <a:r>
              <a:rPr lang="en-US" sz="2800" b="1" dirty="0">
                <a:solidFill>
                  <a:srgbClr val="0066FF"/>
                </a:solidFill>
                <a:latin typeface="Calibri"/>
                <a:ea typeface="Calibri"/>
                <a:cs typeface="Calibri"/>
                <a:sym typeface="Calibri"/>
              </a:rPr>
              <a:t> </a:t>
            </a:r>
            <a:r>
              <a:rPr lang="en-US" sz="2800" b="1" dirty="0" smtClean="0">
                <a:solidFill>
                  <a:srgbClr val="0066FF"/>
                </a:solidFill>
                <a:latin typeface="Calibri"/>
                <a:ea typeface="Calibri"/>
                <a:cs typeface="Calibri"/>
                <a:sym typeface="Calibri"/>
              </a:rPr>
              <a:t>Naval Chiefs- </a:t>
            </a:r>
            <a:r>
              <a:rPr lang="en-US" sz="2800" b="1" dirty="0">
                <a:solidFill>
                  <a:srgbClr val="0066FF"/>
                </a:solidFill>
                <a:latin typeface="Calibri"/>
                <a:ea typeface="Calibri"/>
                <a:cs typeface="Calibri"/>
                <a:sym typeface="Calibri"/>
              </a:rPr>
              <a:t>	10</a:t>
            </a:r>
            <a:endParaRPr sz="2800" b="1">
              <a:solidFill>
                <a:srgbClr val="0066FF"/>
              </a:solidFill>
              <a:latin typeface="Calibri"/>
              <a:ea typeface="Calibri"/>
              <a:cs typeface="Calibri"/>
              <a:sym typeface="Calibri"/>
            </a:endParaRPr>
          </a:p>
          <a:p>
            <a:pPr marL="342900" marR="0" lvl="0" indent="0" algn="just" rtl="0">
              <a:spcBef>
                <a:spcPts val="120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 Senior diplomats, Civil servants, Police officers and administrators in Government – Numerous Secretaries, Chief Secretaries, Director Generals of Police &amp; Distinguished Personalities</a:t>
            </a:r>
            <a:endParaRPr sz="2800" b="1">
              <a:solidFill>
                <a:schemeClr val="dk1"/>
              </a:solidFill>
              <a:latin typeface="Calibri"/>
              <a:ea typeface="Calibri"/>
              <a:cs typeface="Calibri"/>
              <a:sym typeface="Calibri"/>
            </a:endParaRPr>
          </a:p>
          <a:p>
            <a:pPr marL="342900" marR="0" lvl="0" indent="76200" algn="just" rtl="0">
              <a:spcBef>
                <a:spcPts val="120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
        <p:nvSpPr>
          <p:cNvPr id="985" name="Shape 985"/>
          <p:cNvSpPr txBox="1">
            <a:spLocks noGrp="1"/>
          </p:cNvSpPr>
          <p:nvPr>
            <p:ph type="sldNum" idx="12"/>
          </p:nvPr>
        </p:nvSpPr>
        <p:spPr>
          <a:xfrm>
            <a:off x="8610600" y="6400800"/>
            <a:ext cx="533400"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spcAft>
                  <a:spcPts val="0"/>
                </a:spcAft>
                <a:buNone/>
              </a:pPr>
              <a:t>18</a:t>
            </a:fld>
            <a:endParaRPr sz="1200">
              <a:solidFill>
                <a:schemeClr val="lt1"/>
              </a:solidFill>
              <a:latin typeface="Calibri"/>
              <a:ea typeface="Calibri"/>
              <a:cs typeface="Calibri"/>
              <a:sym typeface="Calibri"/>
            </a:endParaRPr>
          </a:p>
        </p:txBody>
      </p:sp>
      <p:sp>
        <p:nvSpPr>
          <p:cNvPr id="986" name="Shape 986"/>
          <p:cNvSpPr txBox="1"/>
          <p:nvPr/>
        </p:nvSpPr>
        <p:spPr>
          <a:xfrm>
            <a:off x="6350" y="0"/>
            <a:ext cx="9137650" cy="906467"/>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r>
              <a:rPr lang="en-US" sz="4400" b="1" u="sng">
                <a:solidFill>
                  <a:schemeClr val="lt1"/>
                </a:solidFill>
                <a:latin typeface="Calibri"/>
                <a:ea typeface="Calibri"/>
                <a:cs typeface="Calibri"/>
                <a:sym typeface="Calibri"/>
              </a:rPr>
              <a:t>NDC ALUMNI</a:t>
            </a:r>
            <a:endParaRPr/>
          </a:p>
        </p:txBody>
      </p:sp>
      <p:pic>
        <p:nvPicPr>
          <p:cNvPr id="987" name="Shape 987" descr="india_flag"/>
          <p:cNvPicPr preferRelativeResize="0"/>
          <p:nvPr/>
        </p:nvPicPr>
        <p:blipFill rotWithShape="1">
          <a:blip r:embed="rId3">
            <a:alphaModFix/>
          </a:blip>
          <a:srcRect/>
          <a:stretch/>
        </p:blipFill>
        <p:spPr>
          <a:xfrm>
            <a:off x="7924800" y="2"/>
            <a:ext cx="1219200" cy="908718"/>
          </a:xfrm>
          <a:prstGeom prst="rect">
            <a:avLst/>
          </a:prstGeom>
          <a:solidFill>
            <a:srgbClr val="C00000"/>
          </a:solidFill>
          <a:ln>
            <a:noFill/>
          </a:ln>
        </p:spPr>
      </p:pic>
      <p:pic>
        <p:nvPicPr>
          <p:cNvPr id="988" name="Shape 988" descr="ndccrest4"/>
          <p:cNvPicPr preferRelativeResize="0"/>
          <p:nvPr/>
        </p:nvPicPr>
        <p:blipFill rotWithShape="1">
          <a:blip r:embed="rId4">
            <a:alphaModFix/>
          </a:blip>
          <a:srcRect/>
          <a:stretch/>
        </p:blipFill>
        <p:spPr>
          <a:xfrm>
            <a:off x="76200" y="41565"/>
            <a:ext cx="762000" cy="761741"/>
          </a:xfrm>
          <a:prstGeom prst="rect">
            <a:avLst/>
          </a:prstGeom>
          <a:solidFill>
            <a:srgbClr val="0066FF"/>
          </a:solid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body" idx="4294967295"/>
          </p:nvPr>
        </p:nvSpPr>
        <p:spPr>
          <a:xfrm>
            <a:off x="6822830" y="1210042"/>
            <a:ext cx="2321170" cy="5719420"/>
          </a:xfrm>
          <a:prstGeom prst="rect">
            <a:avLst/>
          </a:prstGeom>
          <a:noFill/>
          <a:ln>
            <a:noFill/>
          </a:ln>
        </p:spPr>
        <p:txBody>
          <a:bodyPr spcFirstLastPara="1" wrap="square" lIns="92075" tIns="46025" rIns="92075" bIns="46025" anchor="t" anchorCtr="0">
            <a:noAutofit/>
          </a:bodyPr>
          <a:lstStyle/>
          <a:p>
            <a:pPr marL="342900" marR="0" lvl="0" indent="-342900" algn="l" rtl="0">
              <a:spcBef>
                <a:spcPts val="0"/>
              </a:spcBef>
              <a:spcAft>
                <a:spcPts val="0"/>
              </a:spcAft>
              <a:buClr>
                <a:srgbClr val="0066FF"/>
              </a:buClr>
              <a:buSzPts val="1600"/>
              <a:buFont typeface="Arial"/>
              <a:buAutoNum type="arabicPeriod" startAt="20"/>
            </a:pPr>
            <a:r>
              <a:rPr lang="en-US" sz="1600" b="1" i="0" u="none" strike="noStrike" cap="none" dirty="0">
                <a:solidFill>
                  <a:srgbClr val="0066FF"/>
                </a:solidFill>
                <a:latin typeface="Arial"/>
                <a:ea typeface="Arial"/>
                <a:cs typeface="Arial"/>
                <a:sym typeface="Arial"/>
              </a:rPr>
              <a:t> Guyana	01</a:t>
            </a:r>
            <a:endParaRPr dirty="0"/>
          </a:p>
          <a:p>
            <a:pPr marL="342900" marR="0" lvl="0" indent="-342900" algn="l" rtl="0">
              <a:spcBef>
                <a:spcPts val="320"/>
              </a:spcBef>
              <a:spcAft>
                <a:spcPts val="0"/>
              </a:spcAft>
              <a:buClr>
                <a:srgbClr val="0066FF"/>
              </a:buClr>
              <a:buSzPts val="1600"/>
              <a:buFont typeface="Arial"/>
              <a:buAutoNum type="arabicPeriod" startAt="20"/>
            </a:pPr>
            <a:r>
              <a:rPr lang="en-US" sz="1600" b="1" i="0" u="none" strike="noStrike" cap="none" dirty="0">
                <a:solidFill>
                  <a:srgbClr val="0066FF"/>
                </a:solidFill>
                <a:latin typeface="Arial"/>
                <a:ea typeface="Arial"/>
                <a:cs typeface="Arial"/>
                <a:sym typeface="Arial"/>
              </a:rPr>
              <a:t> Hungary           01</a:t>
            </a:r>
            <a:endParaRPr dirty="0"/>
          </a:p>
          <a:p>
            <a:pPr marL="342900" marR="0" lvl="0" indent="-34290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22.  Indonesia      	</a:t>
            </a:r>
            <a:r>
              <a:rPr lang="en-US" sz="1600" b="1" i="0" u="none" strike="noStrike" cap="none" dirty="0" smtClean="0">
                <a:solidFill>
                  <a:srgbClr val="0066FF"/>
                </a:solidFill>
                <a:latin typeface="Arial"/>
                <a:ea typeface="Arial"/>
                <a:cs typeface="Arial"/>
                <a:sym typeface="Arial"/>
              </a:rPr>
              <a:t>28</a:t>
            </a:r>
            <a:endParaRPr dirty="0" smtClean="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23.   Iran	 	07</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24.   Iraq		13</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25.   Ireland           	01</a:t>
            </a:r>
            <a:endParaRPr dirty="0"/>
          </a:p>
          <a:p>
            <a:pPr marL="0" marR="0" lvl="0" indent="0" algn="l" rtl="0">
              <a:spcBef>
                <a:spcPts val="320"/>
              </a:spcBef>
              <a:spcAft>
                <a:spcPts val="0"/>
              </a:spcAft>
              <a:buClr>
                <a:srgbClr val="0070C0"/>
              </a:buClr>
              <a:buSzPts val="1600"/>
              <a:buFont typeface="Arial"/>
              <a:buNone/>
            </a:pPr>
            <a:r>
              <a:rPr lang="en-US" sz="1800" b="1" i="0" u="sng" strike="noStrike" cap="none" dirty="0">
                <a:solidFill>
                  <a:srgbClr val="FF0000"/>
                </a:solidFill>
                <a:latin typeface="Arial"/>
                <a:ea typeface="Arial"/>
                <a:cs typeface="Arial"/>
                <a:sym typeface="Arial"/>
              </a:rPr>
              <a:t>26.   Israel	</a:t>
            </a:r>
            <a:r>
              <a:rPr lang="en-US" sz="1800" b="1" i="0" u="sng" strike="noStrike" cap="none" dirty="0" smtClean="0">
                <a:solidFill>
                  <a:srgbClr val="FF0000"/>
                </a:solidFill>
                <a:latin typeface="Arial"/>
                <a:ea typeface="Arial"/>
                <a:cs typeface="Arial"/>
                <a:sym typeface="Arial"/>
              </a:rPr>
              <a:t>05</a:t>
            </a:r>
            <a:endParaRPr sz="3600" u="sng" dirty="0" smtClean="0">
              <a:solidFill>
                <a:srgbClr val="FF0000"/>
              </a:solidFill>
            </a:endParaRPr>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27.   Japan             </a:t>
            </a:r>
            <a:r>
              <a:rPr lang="en-US" sz="1600" b="1" dirty="0" smtClean="0">
                <a:solidFill>
                  <a:srgbClr val="0066FF"/>
                </a:solidFill>
                <a:latin typeface="Arial"/>
                <a:ea typeface="Arial"/>
                <a:cs typeface="Arial"/>
                <a:sym typeface="Arial"/>
              </a:rPr>
              <a:t>10</a:t>
            </a:r>
            <a:endParaRPr dirty="0" smtClean="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28.   Jordan  	02</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29.   Kazakhstan  	07</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30.   Kenya	</a:t>
            </a:r>
            <a:r>
              <a:rPr lang="en-US" sz="1600" b="1" i="0" u="none" strike="noStrike" cap="none" dirty="0" smtClean="0">
                <a:solidFill>
                  <a:srgbClr val="0066FF"/>
                </a:solidFill>
                <a:latin typeface="Arial"/>
                <a:ea typeface="Arial"/>
                <a:cs typeface="Arial"/>
                <a:sym typeface="Arial"/>
              </a:rPr>
              <a:t>21</a:t>
            </a:r>
            <a:endParaRPr dirty="0" smtClean="0"/>
          </a:p>
          <a:p>
            <a:pPr marL="342900" marR="0" lvl="0" indent="-34290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31.   Korea (ROK)   17 </a:t>
            </a:r>
            <a:endParaRPr dirty="0"/>
          </a:p>
          <a:p>
            <a:pPr marL="342900" marR="0" lvl="0" indent="-34290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32.   Kyrgyzstan	02</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33.   Lesotho	01</a:t>
            </a:r>
            <a:endParaRPr dirty="0"/>
          </a:p>
          <a:p>
            <a:pPr marL="0" marR="0" lvl="0" indent="0" algn="l" rtl="0">
              <a:spcBef>
                <a:spcPts val="36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34.   Maldives 	03</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35.   Malaysia  	39</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36.   Mexico	01</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37.   Mongolia	02</a:t>
            </a:r>
            <a:endParaRPr dirty="0"/>
          </a:p>
        </p:txBody>
      </p:sp>
      <p:sp>
        <p:nvSpPr>
          <p:cNvPr id="995" name="Shape 995"/>
          <p:cNvSpPr/>
          <p:nvPr/>
        </p:nvSpPr>
        <p:spPr>
          <a:xfrm>
            <a:off x="39857" y="1149256"/>
            <a:ext cx="2703343" cy="5494454"/>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None/>
            </a:pPr>
            <a:r>
              <a:rPr lang="en-US" sz="1600" b="1" dirty="0">
                <a:solidFill>
                  <a:srgbClr val="0F243E"/>
                </a:solidFill>
                <a:latin typeface="Arial"/>
                <a:ea typeface="Arial"/>
                <a:cs typeface="Arial"/>
                <a:sym typeface="Arial"/>
              </a:rPr>
              <a:t>01.   Afghanistan   </a:t>
            </a:r>
            <a:r>
              <a:rPr lang="en-US" sz="1600" b="1" dirty="0" smtClean="0">
                <a:solidFill>
                  <a:srgbClr val="0F243E"/>
                </a:solidFill>
                <a:latin typeface="Arial"/>
                <a:ea typeface="Arial"/>
                <a:cs typeface="Arial"/>
                <a:sym typeface="Arial"/>
              </a:rPr>
              <a:t>19 </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02.   Algeria</a:t>
            </a:r>
            <a:r>
              <a:rPr lang="en-US" sz="1600" b="1" dirty="0" smtClean="0">
                <a:solidFill>
                  <a:srgbClr val="0F243E"/>
                </a:solidFill>
                <a:latin typeface="Arial"/>
                <a:ea typeface="Arial"/>
                <a:cs typeface="Arial"/>
                <a:sym typeface="Arial"/>
              </a:rPr>
              <a:t>	01 </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800" b="1" dirty="0">
                <a:solidFill>
                  <a:srgbClr val="0F243E"/>
                </a:solidFill>
                <a:latin typeface="Arial"/>
                <a:ea typeface="Arial"/>
                <a:cs typeface="Arial"/>
                <a:sym typeface="Arial"/>
              </a:rPr>
              <a:t>03.  Australia    </a:t>
            </a:r>
            <a:r>
              <a:rPr lang="en-US" sz="1800" b="1" dirty="0" smtClean="0">
                <a:solidFill>
                  <a:srgbClr val="0F243E"/>
                </a:solidFill>
                <a:latin typeface="Arial"/>
                <a:ea typeface="Arial"/>
                <a:cs typeface="Arial"/>
                <a:sym typeface="Arial"/>
              </a:rPr>
              <a:t>  36</a:t>
            </a:r>
            <a:endParaRPr sz="1800" b="1" dirty="0" smtClean="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04.   Bangladesh </a:t>
            </a:r>
            <a:r>
              <a:rPr lang="en-US" sz="1600" b="1" dirty="0" smtClean="0">
                <a:solidFill>
                  <a:srgbClr val="0F243E"/>
                </a:solidFill>
                <a:latin typeface="Arial"/>
                <a:ea typeface="Arial"/>
                <a:cs typeface="Arial"/>
                <a:sym typeface="Arial"/>
              </a:rPr>
              <a:t>   48</a:t>
            </a:r>
            <a:endParaRPr sz="1600" b="1" dirty="0" smtClean="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05.   </a:t>
            </a:r>
            <a:r>
              <a:rPr lang="en-US" sz="1600" b="1" dirty="0" smtClean="0">
                <a:solidFill>
                  <a:srgbClr val="0F243E"/>
                </a:solidFill>
                <a:latin typeface="Arial"/>
                <a:ea typeface="Arial"/>
                <a:cs typeface="Arial"/>
                <a:sym typeface="Arial"/>
              </a:rPr>
              <a:t>Bhutan            08</a:t>
            </a:r>
            <a:endParaRPr sz="1600" b="1" dirty="0" smtClean="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06.   </a:t>
            </a:r>
            <a:r>
              <a:rPr lang="en-US" sz="1600" b="1" dirty="0" smtClean="0">
                <a:solidFill>
                  <a:srgbClr val="0F243E"/>
                </a:solidFill>
                <a:latin typeface="Arial"/>
                <a:ea typeface="Arial"/>
                <a:cs typeface="Arial"/>
                <a:sym typeface="Arial"/>
              </a:rPr>
              <a:t>Benin              </a:t>
            </a:r>
            <a:r>
              <a:rPr lang="en-US" sz="1600" b="1" dirty="0">
                <a:solidFill>
                  <a:srgbClr val="0F243E"/>
                </a:solidFill>
                <a:latin typeface="Arial"/>
                <a:ea typeface="Arial"/>
                <a:cs typeface="Arial"/>
                <a:sym typeface="Arial"/>
              </a:rPr>
              <a:t>01</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07.   </a:t>
            </a:r>
            <a:r>
              <a:rPr lang="en-US" sz="1600" b="1" dirty="0" smtClean="0">
                <a:solidFill>
                  <a:srgbClr val="0F243E"/>
                </a:solidFill>
                <a:latin typeface="Arial"/>
                <a:ea typeface="Arial"/>
                <a:cs typeface="Arial"/>
                <a:sym typeface="Arial"/>
              </a:rPr>
              <a:t>Brunei            03</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08.   </a:t>
            </a:r>
            <a:r>
              <a:rPr lang="en-US" sz="1600" b="1" dirty="0" smtClean="0">
                <a:solidFill>
                  <a:srgbClr val="0F243E"/>
                </a:solidFill>
                <a:latin typeface="Arial"/>
                <a:ea typeface="Arial"/>
                <a:cs typeface="Arial"/>
                <a:sym typeface="Arial"/>
              </a:rPr>
              <a:t>Brazil              07</a:t>
            </a:r>
            <a:endParaRPr sz="1600" b="1" dirty="0" smtClean="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09.   Burkina Faso 01</a:t>
            </a:r>
            <a:endParaRPr dirty="0"/>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10.   </a:t>
            </a:r>
            <a:r>
              <a:rPr lang="en-US" sz="1600" b="1" dirty="0" smtClean="0">
                <a:solidFill>
                  <a:srgbClr val="0F243E"/>
                </a:solidFill>
                <a:latin typeface="Arial"/>
                <a:ea typeface="Arial"/>
                <a:cs typeface="Arial"/>
                <a:sym typeface="Arial"/>
              </a:rPr>
              <a:t>Cuba               01</a:t>
            </a:r>
            <a:endParaRPr dirty="0"/>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11.   Cambodia      02</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12.   Egypt             </a:t>
            </a:r>
            <a:r>
              <a:rPr lang="en-US" sz="1600" b="1" dirty="0" smtClean="0">
                <a:solidFill>
                  <a:srgbClr val="0F243E"/>
                </a:solidFill>
                <a:latin typeface="Arial"/>
                <a:ea typeface="Arial"/>
                <a:cs typeface="Arial"/>
                <a:sym typeface="Arial"/>
              </a:rPr>
              <a:t>14</a:t>
            </a:r>
            <a:endParaRPr sz="1600" b="1" dirty="0" smtClean="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13.   Ecuador         02</a:t>
            </a:r>
            <a:endParaRPr dirty="0"/>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14.   </a:t>
            </a:r>
            <a:r>
              <a:rPr lang="en-US" sz="1600" b="1" dirty="0" smtClean="0">
                <a:solidFill>
                  <a:srgbClr val="0F243E"/>
                </a:solidFill>
                <a:latin typeface="Arial"/>
                <a:ea typeface="Arial"/>
                <a:cs typeface="Arial"/>
                <a:sym typeface="Arial"/>
              </a:rPr>
              <a:t>Ethiopia         01</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15.   </a:t>
            </a:r>
            <a:r>
              <a:rPr lang="en-US" sz="1600" b="1" dirty="0" smtClean="0">
                <a:solidFill>
                  <a:srgbClr val="0F243E"/>
                </a:solidFill>
                <a:latin typeface="Arial"/>
                <a:ea typeface="Arial"/>
                <a:cs typeface="Arial"/>
                <a:sym typeface="Arial"/>
              </a:rPr>
              <a:t>Fiji                  02</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chemeClr val="tx1"/>
                </a:solidFill>
                <a:latin typeface="Arial"/>
                <a:ea typeface="Arial"/>
                <a:cs typeface="Arial"/>
                <a:sym typeface="Arial"/>
              </a:rPr>
              <a:t>16.   </a:t>
            </a:r>
            <a:r>
              <a:rPr lang="en-US" sz="1600" b="1" dirty="0" smtClean="0">
                <a:solidFill>
                  <a:schemeClr val="tx1"/>
                </a:solidFill>
                <a:latin typeface="Arial"/>
                <a:ea typeface="Arial"/>
                <a:cs typeface="Arial"/>
                <a:sym typeface="Arial"/>
              </a:rPr>
              <a:t>France           10</a:t>
            </a:r>
            <a:endParaRPr sz="1600" b="1" dirty="0">
              <a:solidFill>
                <a:schemeClr val="tx1"/>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17.   Germany </a:t>
            </a:r>
            <a:r>
              <a:rPr lang="en-US" sz="1600" b="1" dirty="0" smtClean="0">
                <a:solidFill>
                  <a:srgbClr val="0F243E"/>
                </a:solidFill>
                <a:latin typeface="Arial"/>
                <a:ea typeface="Arial"/>
                <a:cs typeface="Arial"/>
                <a:sym typeface="Arial"/>
              </a:rPr>
              <a:t>      09</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18.   </a:t>
            </a:r>
            <a:r>
              <a:rPr lang="en-US" sz="1600" b="1" dirty="0" smtClean="0">
                <a:solidFill>
                  <a:srgbClr val="0F243E"/>
                </a:solidFill>
                <a:latin typeface="Arial"/>
                <a:ea typeface="Arial"/>
                <a:cs typeface="Arial"/>
                <a:sym typeface="Arial"/>
              </a:rPr>
              <a:t>Ghana            22</a:t>
            </a:r>
            <a:endParaRPr sz="1600" b="1" dirty="0">
              <a:solidFill>
                <a:srgbClr val="0F243E"/>
              </a:solidFill>
              <a:latin typeface="Arial"/>
              <a:ea typeface="Arial"/>
              <a:cs typeface="Arial"/>
              <a:sym typeface="Arial"/>
            </a:endParaRPr>
          </a:p>
          <a:p>
            <a:pPr marL="0" marR="0" lvl="0" indent="0" algn="l" rtl="0">
              <a:spcBef>
                <a:spcPts val="300"/>
              </a:spcBef>
              <a:spcAft>
                <a:spcPts val="0"/>
              </a:spcAft>
              <a:buNone/>
            </a:pPr>
            <a:r>
              <a:rPr lang="en-US" sz="1600" b="1" dirty="0">
                <a:solidFill>
                  <a:srgbClr val="0F243E"/>
                </a:solidFill>
                <a:latin typeface="Arial"/>
                <a:ea typeface="Arial"/>
                <a:cs typeface="Arial"/>
                <a:sym typeface="Arial"/>
              </a:rPr>
              <a:t>19.   </a:t>
            </a:r>
            <a:r>
              <a:rPr lang="en-US" sz="1600" b="1" dirty="0" smtClean="0">
                <a:solidFill>
                  <a:srgbClr val="0F243E"/>
                </a:solidFill>
                <a:latin typeface="Arial"/>
                <a:ea typeface="Arial"/>
                <a:cs typeface="Arial"/>
                <a:sym typeface="Arial"/>
              </a:rPr>
              <a:t>Greece           02</a:t>
            </a:r>
            <a:endParaRPr sz="1600" b="1" dirty="0">
              <a:solidFill>
                <a:srgbClr val="0F243E"/>
              </a:solidFill>
              <a:latin typeface="Arial"/>
              <a:ea typeface="Arial"/>
              <a:cs typeface="Arial"/>
              <a:sym typeface="Arial"/>
            </a:endParaRPr>
          </a:p>
        </p:txBody>
      </p:sp>
      <p:sp>
        <p:nvSpPr>
          <p:cNvPr id="996" name="Shape 996"/>
          <p:cNvSpPr txBox="1">
            <a:spLocks noGrp="1"/>
          </p:cNvSpPr>
          <p:nvPr>
            <p:ph type="sldNum" idx="12"/>
          </p:nvPr>
        </p:nvSpPr>
        <p:spPr>
          <a:xfrm>
            <a:off x="8534398" y="6492875"/>
            <a:ext cx="69668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a:solidFill>
                  <a:srgbClr val="FFFFFF"/>
                </a:solidFill>
                <a:latin typeface="Calibri"/>
                <a:ea typeface="Calibri"/>
                <a:cs typeface="Calibri"/>
                <a:sym typeface="Calibri"/>
              </a:rPr>
              <a:pPr marL="0" marR="0" lvl="0" indent="0" algn="ctr" rtl="0">
                <a:spcBef>
                  <a:spcPts val="0"/>
                </a:spcBef>
                <a:spcAft>
                  <a:spcPts val="0"/>
                </a:spcAft>
                <a:buNone/>
              </a:pPr>
              <a:t>19</a:t>
            </a:fld>
            <a:endParaRPr sz="1200">
              <a:solidFill>
                <a:srgbClr val="FFFFFF"/>
              </a:solidFill>
              <a:latin typeface="Calibri"/>
              <a:ea typeface="Calibri"/>
              <a:cs typeface="Calibri"/>
              <a:sym typeface="Calibri"/>
            </a:endParaRPr>
          </a:p>
        </p:txBody>
      </p:sp>
      <p:pic>
        <p:nvPicPr>
          <p:cNvPr id="997" name="Shape 997"/>
          <p:cNvPicPr preferRelativeResize="0"/>
          <p:nvPr/>
        </p:nvPicPr>
        <p:blipFill rotWithShape="1">
          <a:blip r:embed="rId3">
            <a:alphaModFix/>
          </a:blip>
          <a:srcRect l="16127" t="15625" r="13702" b="10416"/>
          <a:stretch/>
        </p:blipFill>
        <p:spPr>
          <a:xfrm>
            <a:off x="2519289" y="2067951"/>
            <a:ext cx="4208425" cy="3528712"/>
          </a:xfrm>
          <a:prstGeom prst="rect">
            <a:avLst/>
          </a:prstGeom>
          <a:noFill/>
          <a:ln w="57150">
            <a:solidFill>
              <a:srgbClr val="0000FF"/>
            </a:solidFill>
          </a:ln>
        </p:spPr>
      </p:pic>
      <p:sp>
        <p:nvSpPr>
          <p:cNvPr id="998" name="Shape 998"/>
          <p:cNvSpPr txBox="1"/>
          <p:nvPr/>
        </p:nvSpPr>
        <p:spPr>
          <a:xfrm>
            <a:off x="0" y="0"/>
            <a:ext cx="9137650" cy="1144270"/>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a:solidFill>
                  <a:schemeClr val="lt1"/>
                </a:solidFill>
                <a:latin typeface="Arial" pitchFamily="34" charset="0"/>
                <a:ea typeface="Arial Black"/>
                <a:cs typeface="Arial" pitchFamily="34" charset="0"/>
                <a:sym typeface="Arial Black"/>
              </a:rPr>
              <a:t>FOREIGN COUNTRIES </a:t>
            </a:r>
            <a:endParaRPr sz="3200" b="1" dirty="0">
              <a:latin typeface="Arial" pitchFamily="34" charset="0"/>
              <a:cs typeface="Arial" pitchFamily="34" charset="0"/>
            </a:endParaRPr>
          </a:p>
          <a:p>
            <a:pPr marL="0" marR="0" lvl="0" indent="0" algn="ctr" rtl="0">
              <a:spcBef>
                <a:spcPts val="0"/>
              </a:spcBef>
              <a:spcAft>
                <a:spcPts val="0"/>
              </a:spcAft>
              <a:buNone/>
            </a:pPr>
            <a:r>
              <a:rPr lang="en-US" sz="3200" b="1" u="sng" dirty="0">
                <a:solidFill>
                  <a:schemeClr val="lt1"/>
                </a:solidFill>
                <a:latin typeface="Arial" pitchFamily="34" charset="0"/>
                <a:ea typeface="Arial Black"/>
                <a:cs typeface="Arial" pitchFamily="34" charset="0"/>
                <a:sym typeface="Arial Black"/>
              </a:rPr>
              <a:t>REPRESENTED: (1960-</a:t>
            </a:r>
            <a:r>
              <a:rPr lang="en-US" sz="3200" b="1" u="sng" dirty="0" smtClean="0">
                <a:solidFill>
                  <a:schemeClr val="lt1"/>
                </a:solidFill>
                <a:latin typeface="Arial" pitchFamily="34" charset="0"/>
                <a:ea typeface="Arial Black"/>
                <a:cs typeface="Arial" pitchFamily="34" charset="0"/>
                <a:sym typeface="Arial Black"/>
              </a:rPr>
              <a:t>2018)</a:t>
            </a:r>
            <a:endParaRPr sz="3200" b="1" u="sng" dirty="0">
              <a:solidFill>
                <a:schemeClr val="lt1"/>
              </a:solidFill>
              <a:latin typeface="Arial" pitchFamily="34" charset="0"/>
              <a:ea typeface="Arial Black"/>
              <a:cs typeface="Arial" pitchFamily="34" charset="0"/>
              <a:sym typeface="Arial Black"/>
            </a:endParaRPr>
          </a:p>
        </p:txBody>
      </p:sp>
      <p:pic>
        <p:nvPicPr>
          <p:cNvPr id="999" name="Shape 999" descr="india_flag"/>
          <p:cNvPicPr preferRelativeResize="0"/>
          <p:nvPr/>
        </p:nvPicPr>
        <p:blipFill rotWithShape="1">
          <a:blip r:embed="rId4">
            <a:alphaModFix/>
          </a:blip>
          <a:srcRect/>
          <a:stretch/>
        </p:blipFill>
        <p:spPr>
          <a:xfrm>
            <a:off x="7924800" y="2"/>
            <a:ext cx="1219200" cy="1142982"/>
          </a:xfrm>
          <a:prstGeom prst="rect">
            <a:avLst/>
          </a:prstGeom>
          <a:solidFill>
            <a:srgbClr val="C00000"/>
          </a:solidFill>
          <a:ln>
            <a:noFill/>
          </a:ln>
        </p:spPr>
      </p:pic>
      <p:pic>
        <p:nvPicPr>
          <p:cNvPr id="1000" name="Shape 1000" descr="ndccrest4"/>
          <p:cNvPicPr preferRelativeResize="0"/>
          <p:nvPr/>
        </p:nvPicPr>
        <p:blipFill rotWithShape="1">
          <a:blip r:embed="rId5">
            <a:alphaModFix/>
          </a:blip>
          <a:srcRect/>
          <a:stretch/>
        </p:blipFill>
        <p:spPr>
          <a:xfrm>
            <a:off x="0" y="0"/>
            <a:ext cx="1101793" cy="1101419"/>
          </a:xfrm>
          <a:prstGeom prst="rect">
            <a:avLst/>
          </a:prstGeom>
          <a:solidFill>
            <a:srgbClr val="0066FF"/>
          </a:solid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hape 830"/>
          <p:cNvSpPr txBox="1">
            <a:spLocks noChangeArrowheads="1"/>
          </p:cNvSpPr>
          <p:nvPr/>
        </p:nvSpPr>
        <p:spPr bwMode="auto">
          <a:xfrm>
            <a:off x="0" y="0"/>
            <a:ext cx="9144000" cy="838200"/>
          </a:xfrm>
          <a:prstGeom prst="rect">
            <a:avLst/>
          </a:prstGeom>
          <a:solidFill>
            <a:srgbClr val="FF0000"/>
          </a:solidFill>
          <a:ln w="9525">
            <a:noFill/>
            <a:miter lim="800000"/>
            <a:headEnd/>
            <a:tailEnd/>
          </a:ln>
        </p:spPr>
        <p:txBody>
          <a:bodyPr lIns="91425" tIns="45700" rIns="91425" bIns="45700" anchor="ctr"/>
          <a:lstStyle/>
          <a:p>
            <a:pPr algn="ctr">
              <a:buClr>
                <a:srgbClr val="000000"/>
              </a:buClr>
              <a:buFont typeface="Arial" pitchFamily="34" charset="0"/>
              <a:buNone/>
            </a:pPr>
            <a:r>
              <a:rPr lang="en-US" sz="3200" b="1" u="sng" dirty="0">
                <a:solidFill>
                  <a:srgbClr val="FFFF00"/>
                </a:solidFill>
              </a:rPr>
              <a:t>PREVIEW</a:t>
            </a:r>
          </a:p>
        </p:txBody>
      </p:sp>
      <p:sp>
        <p:nvSpPr>
          <p:cNvPr id="4" name="TextBox 3"/>
          <p:cNvSpPr txBox="1"/>
          <p:nvPr/>
        </p:nvSpPr>
        <p:spPr>
          <a:xfrm>
            <a:off x="323850" y="1155790"/>
            <a:ext cx="8420100" cy="5262979"/>
          </a:xfrm>
          <a:prstGeom prst="rect">
            <a:avLst/>
          </a:prstGeom>
          <a:noFill/>
          <a:ln w="57150">
            <a:solidFill>
              <a:srgbClr val="FF0000"/>
            </a:solidFill>
          </a:ln>
        </p:spPr>
        <p:txBody>
          <a:bodyPr wrap="square" rtlCol="0">
            <a:spAutoFit/>
          </a:bodyPr>
          <a:lstStyle/>
          <a:p>
            <a:pPr>
              <a:lnSpc>
                <a:spcPct val="150000"/>
              </a:lnSpc>
              <a:buFont typeface="Wingdings" pitchFamily="2" charset="2"/>
              <a:buChar char="Ø"/>
            </a:pPr>
            <a:endParaRPr lang="en-US" sz="3200" b="1" dirty="0" smtClean="0"/>
          </a:p>
          <a:p>
            <a:pPr>
              <a:lnSpc>
                <a:spcPct val="150000"/>
              </a:lnSpc>
              <a:buClr>
                <a:srgbClr val="0000FF"/>
              </a:buClr>
              <a:buFont typeface="Wingdings" pitchFamily="2" charset="2"/>
              <a:buChar char="Ø"/>
            </a:pPr>
            <a:r>
              <a:rPr lang="en-US" sz="3200" b="1" dirty="0" smtClean="0">
                <a:solidFill>
                  <a:srgbClr val="0000FF"/>
                </a:solidFill>
              </a:rPr>
              <a:t> India – Traditional Strengths</a:t>
            </a:r>
          </a:p>
          <a:p>
            <a:pPr>
              <a:lnSpc>
                <a:spcPct val="150000"/>
              </a:lnSpc>
              <a:buFont typeface="Wingdings" pitchFamily="2" charset="2"/>
              <a:buChar char="Ø"/>
            </a:pPr>
            <a:endParaRPr lang="en-US" sz="3200" b="1" dirty="0" smtClean="0"/>
          </a:p>
          <a:p>
            <a:pPr>
              <a:lnSpc>
                <a:spcPct val="150000"/>
              </a:lnSpc>
              <a:buClr>
                <a:srgbClr val="FF0000"/>
              </a:buClr>
              <a:buFont typeface="Wingdings" pitchFamily="2" charset="2"/>
              <a:buChar char="Ø"/>
            </a:pPr>
            <a:r>
              <a:rPr lang="en-US" sz="3200" b="1" dirty="0" smtClean="0">
                <a:solidFill>
                  <a:srgbClr val="FF0000"/>
                </a:solidFill>
              </a:rPr>
              <a:t> Overview : National </a:t>
            </a:r>
            <a:r>
              <a:rPr lang="en-US" sz="3200" b="1" dirty="0" err="1" smtClean="0">
                <a:solidFill>
                  <a:srgbClr val="FF0000"/>
                </a:solidFill>
              </a:rPr>
              <a:t>Defence</a:t>
            </a:r>
            <a:r>
              <a:rPr lang="en-US" sz="3200" b="1" dirty="0" smtClean="0">
                <a:solidFill>
                  <a:srgbClr val="FF0000"/>
                </a:solidFill>
              </a:rPr>
              <a:t> College</a:t>
            </a:r>
          </a:p>
          <a:p>
            <a:pPr>
              <a:lnSpc>
                <a:spcPct val="150000"/>
              </a:lnSpc>
            </a:pPr>
            <a:endParaRPr lang="en-US" sz="3200" b="1" dirty="0" smtClean="0"/>
          </a:p>
          <a:p>
            <a:pPr>
              <a:lnSpc>
                <a:spcPct val="150000"/>
              </a:lnSpc>
              <a:buFont typeface="Wingdings" pitchFamily="2" charset="2"/>
              <a:buChar char="Ø"/>
            </a:pPr>
            <a:r>
              <a:rPr lang="en-US" sz="3200" b="1" dirty="0" smtClean="0"/>
              <a:t> India’s Global &amp; Regional Perspective</a:t>
            </a:r>
          </a:p>
          <a:p>
            <a:pPr>
              <a:lnSpc>
                <a:spcPct val="150000"/>
              </a:lnSpc>
              <a:buFont typeface="Wingdings" pitchFamily="2" charset="2"/>
              <a:buChar char="Ø"/>
            </a:pPr>
            <a:endParaRPr lang="en-IN"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body" idx="4294967295"/>
          </p:nvPr>
        </p:nvSpPr>
        <p:spPr>
          <a:xfrm>
            <a:off x="6807594" y="1340768"/>
            <a:ext cx="2336406" cy="4696691"/>
          </a:xfrm>
          <a:prstGeom prst="rect">
            <a:avLst/>
          </a:prstGeom>
          <a:noFill/>
          <a:ln>
            <a:noFill/>
          </a:ln>
        </p:spPr>
        <p:txBody>
          <a:bodyPr spcFirstLastPara="1" wrap="square" lIns="92075" tIns="46025" rIns="92075" bIns="46025" anchor="t" anchorCtr="0">
            <a:noAutofit/>
          </a:bodyPr>
          <a:lstStyle/>
          <a:p>
            <a:pPr marL="342900" marR="0" lvl="0" indent="-342900" algn="l" rtl="0">
              <a:lnSpc>
                <a:spcPct val="90000"/>
              </a:lnSpc>
              <a:spcBef>
                <a:spcPts val="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57.   Senegal	01</a:t>
            </a:r>
            <a:endParaRPr dirty="0"/>
          </a:p>
          <a:p>
            <a:pPr marL="342900" marR="0" lvl="0" indent="-342900" algn="l" rtl="0">
              <a:lnSpc>
                <a:spcPct val="90000"/>
              </a:lnSpc>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58.   Syria	05</a:t>
            </a:r>
            <a:endParaRPr dirty="0"/>
          </a:p>
          <a:p>
            <a:pPr marL="342900" marR="0" lvl="0" indent="-342900" algn="l" rtl="0">
              <a:lnSpc>
                <a:spcPct val="90000"/>
              </a:lnSpc>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59.   Switzerland	01</a:t>
            </a:r>
            <a:endParaRPr dirty="0"/>
          </a:p>
          <a:p>
            <a:pPr marL="0" marR="0" lvl="0" indent="0" algn="l" rtl="0">
              <a:lnSpc>
                <a:spcPct val="90000"/>
              </a:lnSpc>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60.   Tanzania	</a:t>
            </a:r>
            <a:r>
              <a:rPr lang="en-US" sz="1600" b="1" i="0" u="none" strike="noStrike" cap="none" dirty="0" smtClean="0">
                <a:solidFill>
                  <a:srgbClr val="0066FF"/>
                </a:solidFill>
                <a:latin typeface="Arial"/>
                <a:ea typeface="Arial"/>
                <a:cs typeface="Arial"/>
                <a:sym typeface="Arial"/>
              </a:rPr>
              <a:t>19</a:t>
            </a:r>
            <a:endParaRPr dirty="0" smtClean="0"/>
          </a:p>
          <a:p>
            <a:pPr marL="0" marR="0" lvl="0" indent="0" algn="l" rtl="0">
              <a:lnSpc>
                <a:spcPct val="90000"/>
              </a:lnSpc>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61.   Thailand   	22</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62.   UAE		25</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63.   Uganda        	07 </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64.   UK	          	</a:t>
            </a:r>
            <a:r>
              <a:rPr lang="en-US" sz="1600" b="1" i="0" u="none" strike="noStrike" cap="none" dirty="0" smtClean="0">
                <a:solidFill>
                  <a:srgbClr val="0066FF"/>
                </a:solidFill>
                <a:latin typeface="Arial"/>
                <a:ea typeface="Arial"/>
                <a:cs typeface="Arial"/>
                <a:sym typeface="Arial"/>
              </a:rPr>
              <a:t>57</a:t>
            </a:r>
            <a:endParaRPr dirty="0" smtClean="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65.   USA		</a:t>
            </a:r>
            <a:r>
              <a:rPr lang="en-US" sz="1600" b="1" i="0" u="none" strike="noStrike" cap="none" dirty="0" smtClean="0">
                <a:solidFill>
                  <a:srgbClr val="0066FF"/>
                </a:solidFill>
                <a:latin typeface="Arial"/>
                <a:ea typeface="Arial"/>
                <a:cs typeface="Arial"/>
                <a:sym typeface="Arial"/>
              </a:rPr>
              <a:t>34</a:t>
            </a:r>
            <a:endParaRPr dirty="0" smtClean="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66.   Vietnam        	</a:t>
            </a:r>
            <a:r>
              <a:rPr lang="en-US" sz="1600" b="1" i="0" u="none" strike="noStrike" cap="none" dirty="0" smtClean="0">
                <a:solidFill>
                  <a:srgbClr val="0066FF"/>
                </a:solidFill>
                <a:latin typeface="Arial"/>
                <a:ea typeface="Arial"/>
                <a:cs typeface="Arial"/>
                <a:sym typeface="Arial"/>
              </a:rPr>
              <a:t>18</a:t>
            </a:r>
            <a:endParaRPr dirty="0" smtClean="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67.   Yugoslavia 	01</a:t>
            </a:r>
            <a:endParaRPr dirty="0"/>
          </a:p>
          <a:p>
            <a:pPr marL="0" marR="0" lvl="0" indent="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68.   Zambia	16</a:t>
            </a:r>
            <a:endParaRPr dirty="0"/>
          </a:p>
          <a:p>
            <a:pPr marL="342900" marR="0" lvl="0" indent="-342900" algn="l" rtl="0">
              <a:spcBef>
                <a:spcPts val="320"/>
              </a:spcBef>
              <a:spcAft>
                <a:spcPts val="0"/>
              </a:spcAft>
              <a:buClr>
                <a:srgbClr val="0066FF"/>
              </a:buClr>
              <a:buSzPts val="1600"/>
              <a:buFont typeface="Arial"/>
              <a:buNone/>
            </a:pPr>
            <a:r>
              <a:rPr lang="en-US" sz="1600" b="1" i="0" u="none" strike="noStrike" cap="none" dirty="0">
                <a:solidFill>
                  <a:srgbClr val="0066FF"/>
                </a:solidFill>
                <a:latin typeface="Arial"/>
                <a:ea typeface="Arial"/>
                <a:cs typeface="Arial"/>
                <a:sym typeface="Arial"/>
              </a:rPr>
              <a:t>69.   Zimbabwe       02		</a:t>
            </a:r>
            <a:endParaRPr dirty="0"/>
          </a:p>
          <a:p>
            <a:pPr marL="0" marR="0" lvl="0" indent="0" algn="l" rtl="0">
              <a:spcBef>
                <a:spcPts val="1000"/>
              </a:spcBef>
              <a:spcAft>
                <a:spcPts val="0"/>
              </a:spcAft>
              <a:buClr>
                <a:srgbClr val="FF0000"/>
              </a:buClr>
              <a:buSzPts val="2000"/>
              <a:buFont typeface="Arial"/>
              <a:buNone/>
            </a:pPr>
            <a:r>
              <a:rPr lang="en-US" sz="2000" b="1" i="0" u="none" strike="noStrike" cap="none" dirty="0">
                <a:solidFill>
                  <a:srgbClr val="FF0000"/>
                </a:solidFill>
                <a:latin typeface="Calibri"/>
                <a:ea typeface="Calibri"/>
                <a:cs typeface="Calibri"/>
                <a:sym typeface="Calibri"/>
              </a:rPr>
              <a:t>TOTAL                  801</a:t>
            </a:r>
            <a:endParaRPr dirty="0"/>
          </a:p>
        </p:txBody>
      </p:sp>
      <p:sp>
        <p:nvSpPr>
          <p:cNvPr id="1007" name="Shape 1007"/>
          <p:cNvSpPr/>
          <p:nvPr/>
        </p:nvSpPr>
        <p:spPr>
          <a:xfrm>
            <a:off x="29028" y="1260167"/>
            <a:ext cx="2379785" cy="5423665"/>
          </a:xfrm>
          <a:prstGeom prst="rect">
            <a:avLst/>
          </a:prstGeom>
          <a:noFill/>
          <a:ln>
            <a:noFill/>
          </a:ln>
        </p:spPr>
        <p:txBody>
          <a:bodyPr spcFirstLastPara="1" wrap="square" lIns="92075" tIns="46025" rIns="92075" bIns="46025" anchor="t" anchorCtr="0">
            <a:noAutofit/>
          </a:bodyPr>
          <a:lstStyle/>
          <a:p>
            <a:pPr marL="342900" marR="0" lvl="0" indent="-342900" algn="l" rtl="0">
              <a:lnSpc>
                <a:spcPct val="95000"/>
              </a:lnSpc>
              <a:spcBef>
                <a:spcPts val="0"/>
              </a:spcBef>
              <a:spcAft>
                <a:spcPts val="0"/>
              </a:spcAft>
              <a:buNone/>
            </a:pPr>
            <a:r>
              <a:rPr lang="en-US" sz="1600" b="1" dirty="0">
                <a:solidFill>
                  <a:srgbClr val="0F243E"/>
                </a:solidFill>
                <a:latin typeface="Arial"/>
                <a:ea typeface="Arial"/>
                <a:cs typeface="Arial"/>
                <a:sym typeface="Arial"/>
              </a:rPr>
              <a:t>38.   Mauritius	02 </a:t>
            </a:r>
            <a:endParaRPr dirty="0"/>
          </a:p>
          <a:p>
            <a:pPr marL="342900" marR="0" lvl="0" indent="-342900" algn="l" rtl="0">
              <a:lnSpc>
                <a:spcPct val="95000"/>
              </a:lnSpc>
              <a:spcBef>
                <a:spcPts val="320"/>
              </a:spcBef>
              <a:spcAft>
                <a:spcPts val="0"/>
              </a:spcAft>
              <a:buNone/>
            </a:pPr>
            <a:r>
              <a:rPr lang="en-US" sz="1600" b="1" dirty="0">
                <a:solidFill>
                  <a:srgbClr val="0F243E"/>
                </a:solidFill>
                <a:latin typeface="Arial"/>
                <a:ea typeface="Arial"/>
                <a:cs typeface="Arial"/>
                <a:sym typeface="Arial"/>
              </a:rPr>
              <a:t>39.   Myanmar	</a:t>
            </a:r>
            <a:r>
              <a:rPr lang="en-US" sz="1600" b="1" dirty="0" smtClean="0">
                <a:solidFill>
                  <a:srgbClr val="0F243E"/>
                </a:solidFill>
                <a:latin typeface="Arial"/>
                <a:ea typeface="Arial"/>
                <a:cs typeface="Arial"/>
                <a:sym typeface="Arial"/>
              </a:rPr>
              <a:t>21</a:t>
            </a:r>
            <a:endParaRPr dirty="0" smtClean="0"/>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40.   Namibia	02 </a:t>
            </a:r>
            <a:endParaRPr sz="1600" b="1" dirty="0">
              <a:solidFill>
                <a:srgbClr val="0F243E"/>
              </a:solidFill>
              <a:latin typeface="Arial"/>
              <a:ea typeface="Arial"/>
              <a:cs typeface="Arial"/>
              <a:sym typeface="Arial"/>
            </a:endParaRPr>
          </a:p>
          <a:p>
            <a:pPr marL="342900" marR="0" lvl="0" indent="-342900" algn="l" rtl="0">
              <a:lnSpc>
                <a:spcPct val="95000"/>
              </a:lnSpc>
              <a:spcBef>
                <a:spcPts val="320"/>
              </a:spcBef>
              <a:spcAft>
                <a:spcPts val="0"/>
              </a:spcAft>
              <a:buNone/>
            </a:pPr>
            <a:r>
              <a:rPr lang="en-US" sz="1600" b="1" dirty="0">
                <a:solidFill>
                  <a:srgbClr val="0F243E"/>
                </a:solidFill>
                <a:latin typeface="Arial"/>
                <a:ea typeface="Arial"/>
                <a:cs typeface="Arial"/>
                <a:sym typeface="Arial"/>
              </a:rPr>
              <a:t>41.   Nepal     </a:t>
            </a:r>
            <a:r>
              <a:rPr lang="en-US" sz="1600" b="1" dirty="0" smtClean="0">
                <a:solidFill>
                  <a:srgbClr val="0F243E"/>
                </a:solidFill>
                <a:latin typeface="Arial"/>
                <a:ea typeface="Arial"/>
                <a:cs typeface="Arial"/>
                <a:sym typeface="Arial"/>
              </a:rPr>
              <a:t>         28</a:t>
            </a:r>
            <a:endParaRPr dirty="0" smtClean="0"/>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42.   Nigeria 	</a:t>
            </a:r>
            <a:r>
              <a:rPr lang="en-US" sz="1600" b="1" dirty="0" smtClean="0">
                <a:solidFill>
                  <a:srgbClr val="0F243E"/>
                </a:solidFill>
                <a:latin typeface="Arial"/>
                <a:ea typeface="Arial"/>
                <a:cs typeface="Arial"/>
                <a:sym typeface="Arial"/>
              </a:rPr>
              <a:t>53</a:t>
            </a:r>
            <a:endParaRPr sz="1600" b="1" dirty="0" smtClean="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43.   New Zealand  </a:t>
            </a:r>
            <a:r>
              <a:rPr lang="en-US" sz="1600" b="1" dirty="0" smtClean="0">
                <a:solidFill>
                  <a:srgbClr val="0F243E"/>
                </a:solidFill>
                <a:latin typeface="Arial"/>
                <a:ea typeface="Arial"/>
                <a:cs typeface="Arial"/>
                <a:sym typeface="Arial"/>
              </a:rPr>
              <a:t>02</a:t>
            </a:r>
            <a:endParaRPr dirty="0" smtClean="0"/>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44.   Oman	</a:t>
            </a:r>
            <a:r>
              <a:rPr lang="en-US" sz="1600" b="1" dirty="0" smtClean="0">
                <a:solidFill>
                  <a:srgbClr val="0F243E"/>
                </a:solidFill>
                <a:latin typeface="Arial"/>
                <a:ea typeface="Arial"/>
                <a:cs typeface="Arial"/>
                <a:sym typeface="Arial"/>
              </a:rPr>
              <a:t>26</a:t>
            </a:r>
            <a:endParaRPr dirty="0" smtClean="0"/>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45.   Palestine	02</a:t>
            </a:r>
            <a:endParaRPr sz="1600" b="1" dirty="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46.   Philippines</a:t>
            </a:r>
            <a:r>
              <a:rPr lang="en-US" sz="1600" b="1" dirty="0" smtClean="0">
                <a:solidFill>
                  <a:srgbClr val="0F243E"/>
                </a:solidFill>
                <a:latin typeface="Arial"/>
                <a:ea typeface="Arial"/>
                <a:cs typeface="Arial"/>
                <a:sym typeface="Arial"/>
              </a:rPr>
              <a:t>     07</a:t>
            </a:r>
            <a:endParaRPr dirty="0"/>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47.   Peru           </a:t>
            </a:r>
            <a:r>
              <a:rPr lang="en-US" sz="1600" b="1" dirty="0" smtClean="0">
                <a:solidFill>
                  <a:srgbClr val="0F243E"/>
                </a:solidFill>
                <a:latin typeface="Arial"/>
                <a:ea typeface="Arial"/>
                <a:cs typeface="Arial"/>
                <a:sym typeface="Arial"/>
              </a:rPr>
              <a:t>      01</a:t>
            </a:r>
            <a:endParaRPr sz="1600" b="1" dirty="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48.   Qatar	 02</a:t>
            </a:r>
            <a:endParaRPr sz="1600" b="1" dirty="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49.   Russia	 09</a:t>
            </a:r>
            <a:endParaRPr sz="1600" b="1" dirty="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50.   Saudi Arabia</a:t>
            </a:r>
            <a:r>
              <a:rPr lang="en-US" sz="1600" b="1" dirty="0" smtClean="0">
                <a:solidFill>
                  <a:srgbClr val="0F243E"/>
                </a:solidFill>
                <a:latin typeface="Arial"/>
                <a:ea typeface="Arial"/>
                <a:cs typeface="Arial"/>
                <a:sym typeface="Arial"/>
              </a:rPr>
              <a:t>   11</a:t>
            </a:r>
            <a:endParaRPr sz="1600" b="1" dirty="0" smtClean="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51.   Seychelles    </a:t>
            </a:r>
            <a:r>
              <a:rPr lang="en-US" sz="1600" b="1" dirty="0" smtClean="0">
                <a:solidFill>
                  <a:srgbClr val="0F243E"/>
                </a:solidFill>
                <a:latin typeface="Arial"/>
                <a:ea typeface="Arial"/>
                <a:cs typeface="Arial"/>
                <a:sym typeface="Arial"/>
              </a:rPr>
              <a:t>   01</a:t>
            </a:r>
            <a:endParaRPr dirty="0"/>
          </a:p>
          <a:p>
            <a:pPr marL="342900" marR="0" lvl="0" indent="-342900" algn="l" rtl="0">
              <a:lnSpc>
                <a:spcPct val="95000"/>
              </a:lnSpc>
              <a:spcBef>
                <a:spcPts val="320"/>
              </a:spcBef>
              <a:spcAft>
                <a:spcPts val="0"/>
              </a:spcAft>
              <a:buNone/>
            </a:pPr>
            <a:r>
              <a:rPr lang="en-US" sz="1600" b="1" dirty="0">
                <a:solidFill>
                  <a:srgbClr val="0F243E"/>
                </a:solidFill>
                <a:latin typeface="Arial"/>
                <a:ea typeface="Arial"/>
                <a:cs typeface="Arial"/>
                <a:sym typeface="Arial"/>
              </a:rPr>
              <a:t>52.   Singapore    </a:t>
            </a:r>
            <a:r>
              <a:rPr lang="en-US" sz="1600" b="1" dirty="0" smtClean="0">
                <a:solidFill>
                  <a:srgbClr val="0F243E"/>
                </a:solidFill>
                <a:latin typeface="Arial"/>
                <a:ea typeface="Arial"/>
                <a:cs typeface="Arial"/>
                <a:sym typeface="Arial"/>
              </a:rPr>
              <a:t>   06</a:t>
            </a:r>
            <a:endParaRPr dirty="0"/>
          </a:p>
          <a:p>
            <a:pPr marL="342900" marR="0" lvl="0" indent="-342900" algn="l" rtl="0">
              <a:lnSpc>
                <a:spcPct val="95000"/>
              </a:lnSpc>
              <a:spcBef>
                <a:spcPts val="320"/>
              </a:spcBef>
              <a:spcAft>
                <a:spcPts val="0"/>
              </a:spcAft>
              <a:buNone/>
            </a:pPr>
            <a:r>
              <a:rPr lang="en-US" sz="1600" b="1" dirty="0">
                <a:solidFill>
                  <a:srgbClr val="0F243E"/>
                </a:solidFill>
                <a:latin typeface="Arial"/>
                <a:ea typeface="Arial"/>
                <a:cs typeface="Arial"/>
                <a:sym typeface="Arial"/>
              </a:rPr>
              <a:t>53.   Somalia       </a:t>
            </a:r>
            <a:r>
              <a:rPr lang="en-US" sz="1600" b="1" dirty="0" smtClean="0">
                <a:solidFill>
                  <a:srgbClr val="0F243E"/>
                </a:solidFill>
                <a:latin typeface="Arial"/>
                <a:ea typeface="Arial"/>
                <a:cs typeface="Arial"/>
                <a:sym typeface="Arial"/>
              </a:rPr>
              <a:t>    01</a:t>
            </a:r>
            <a:endParaRPr sz="1600" b="1" dirty="0">
              <a:solidFill>
                <a:srgbClr val="0F243E"/>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chemeClr val="tx1"/>
                </a:solidFill>
                <a:latin typeface="Arial"/>
                <a:ea typeface="Arial"/>
                <a:cs typeface="Arial"/>
                <a:sym typeface="Arial"/>
              </a:rPr>
              <a:t>54   South Africa  </a:t>
            </a:r>
            <a:r>
              <a:rPr lang="en-US" sz="1600" b="1" dirty="0" smtClean="0">
                <a:solidFill>
                  <a:schemeClr val="tx1"/>
                </a:solidFill>
                <a:latin typeface="Arial"/>
                <a:ea typeface="Arial"/>
                <a:cs typeface="Arial"/>
                <a:sym typeface="Arial"/>
              </a:rPr>
              <a:t>   05</a:t>
            </a:r>
            <a:endParaRPr sz="1600" b="1" dirty="0">
              <a:solidFill>
                <a:schemeClr val="tx1"/>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C0C0C"/>
                </a:solidFill>
                <a:latin typeface="Arial"/>
                <a:ea typeface="Arial"/>
                <a:cs typeface="Arial"/>
                <a:sym typeface="Arial"/>
              </a:rPr>
              <a:t>55.   Sri </a:t>
            </a:r>
            <a:r>
              <a:rPr lang="en-US" sz="1600" b="1" dirty="0" smtClean="0">
                <a:solidFill>
                  <a:srgbClr val="0C0C0C"/>
                </a:solidFill>
                <a:latin typeface="Arial"/>
                <a:ea typeface="Arial"/>
                <a:cs typeface="Arial"/>
                <a:sym typeface="Arial"/>
              </a:rPr>
              <a:t>Lanka         74</a:t>
            </a:r>
            <a:endParaRPr sz="1600" b="1" dirty="0" smtClean="0">
              <a:solidFill>
                <a:srgbClr val="0C0C0C"/>
              </a:solidFill>
              <a:latin typeface="Arial"/>
              <a:ea typeface="Arial"/>
              <a:cs typeface="Arial"/>
              <a:sym typeface="Arial"/>
            </a:endParaRPr>
          </a:p>
          <a:p>
            <a:pPr marL="0" marR="0" lvl="0" indent="0" algn="l" rtl="0">
              <a:lnSpc>
                <a:spcPct val="95000"/>
              </a:lnSpc>
              <a:spcBef>
                <a:spcPts val="320"/>
              </a:spcBef>
              <a:spcAft>
                <a:spcPts val="0"/>
              </a:spcAft>
              <a:buNone/>
            </a:pPr>
            <a:r>
              <a:rPr lang="en-US" sz="1600" b="1" dirty="0">
                <a:solidFill>
                  <a:srgbClr val="0F243E"/>
                </a:solidFill>
                <a:latin typeface="Arial"/>
                <a:ea typeface="Arial"/>
                <a:cs typeface="Arial"/>
                <a:sym typeface="Arial"/>
              </a:rPr>
              <a:t>56.   </a:t>
            </a:r>
            <a:r>
              <a:rPr lang="en-US" sz="1600" b="1" dirty="0" smtClean="0">
                <a:solidFill>
                  <a:srgbClr val="0F243E"/>
                </a:solidFill>
                <a:latin typeface="Arial"/>
                <a:ea typeface="Arial"/>
                <a:cs typeface="Arial"/>
                <a:sym typeface="Arial"/>
              </a:rPr>
              <a:t>Sudan              14</a:t>
            </a:r>
            <a:endParaRPr sz="1600" b="1" dirty="0">
              <a:solidFill>
                <a:srgbClr val="0F243E"/>
              </a:solidFill>
              <a:latin typeface="Arial"/>
              <a:ea typeface="Arial"/>
              <a:cs typeface="Arial"/>
              <a:sym typeface="Arial"/>
            </a:endParaRPr>
          </a:p>
        </p:txBody>
      </p:sp>
      <p:sp>
        <p:nvSpPr>
          <p:cNvPr id="1008" name="Shape 1008"/>
          <p:cNvSpPr txBox="1">
            <a:spLocks noGrp="1"/>
          </p:cNvSpPr>
          <p:nvPr>
            <p:ph type="sldNum" idx="12"/>
          </p:nvPr>
        </p:nvSpPr>
        <p:spPr>
          <a:xfrm>
            <a:off x="8447314" y="6492875"/>
            <a:ext cx="69668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a:solidFill>
                  <a:srgbClr val="FFFFFF"/>
                </a:solidFill>
                <a:latin typeface="Calibri"/>
                <a:ea typeface="Calibri"/>
                <a:cs typeface="Calibri"/>
                <a:sym typeface="Calibri"/>
              </a:rPr>
              <a:pPr marL="0" marR="0" lvl="0" indent="0" algn="ctr" rtl="0">
                <a:spcBef>
                  <a:spcPts val="0"/>
                </a:spcBef>
                <a:spcAft>
                  <a:spcPts val="0"/>
                </a:spcAft>
                <a:buNone/>
              </a:pPr>
              <a:t>20</a:t>
            </a:fld>
            <a:endParaRPr sz="1200">
              <a:solidFill>
                <a:srgbClr val="FFFFFF"/>
              </a:solidFill>
              <a:latin typeface="Calibri"/>
              <a:ea typeface="Calibri"/>
              <a:cs typeface="Calibri"/>
              <a:sym typeface="Calibri"/>
            </a:endParaRPr>
          </a:p>
        </p:txBody>
      </p:sp>
      <p:pic>
        <p:nvPicPr>
          <p:cNvPr id="1009" name="Shape 1009"/>
          <p:cNvPicPr preferRelativeResize="0"/>
          <p:nvPr/>
        </p:nvPicPr>
        <p:blipFill rotWithShape="1">
          <a:blip r:embed="rId3">
            <a:alphaModFix/>
          </a:blip>
          <a:srcRect l="14479" t="15625" r="13505" b="11458"/>
          <a:stretch/>
        </p:blipFill>
        <p:spPr>
          <a:xfrm>
            <a:off x="2335235" y="2142118"/>
            <a:ext cx="4417256" cy="3354388"/>
          </a:xfrm>
          <a:prstGeom prst="rect">
            <a:avLst/>
          </a:prstGeom>
          <a:noFill/>
          <a:ln w="57150">
            <a:solidFill>
              <a:srgbClr val="0000FF"/>
            </a:solidFill>
          </a:ln>
        </p:spPr>
      </p:pic>
      <p:sp>
        <p:nvSpPr>
          <p:cNvPr id="1010" name="Shape 1010"/>
          <p:cNvSpPr txBox="1"/>
          <p:nvPr/>
        </p:nvSpPr>
        <p:spPr>
          <a:xfrm>
            <a:off x="0" y="0"/>
            <a:ext cx="9137650" cy="990600"/>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u="sng" dirty="0">
                <a:solidFill>
                  <a:schemeClr val="lt1"/>
                </a:solidFill>
                <a:latin typeface="+mn-lt"/>
                <a:ea typeface="Arial"/>
                <a:cs typeface="Arial"/>
                <a:sym typeface="Arial"/>
              </a:rPr>
              <a:t>FOREIGN COUNTRIES </a:t>
            </a:r>
            <a:endParaRPr sz="2800" b="1">
              <a:latin typeface="+mn-lt"/>
            </a:endParaRPr>
          </a:p>
          <a:p>
            <a:pPr marL="0" marR="0" lvl="0" indent="0" algn="ctr" rtl="0">
              <a:spcBef>
                <a:spcPts val="0"/>
              </a:spcBef>
              <a:spcAft>
                <a:spcPts val="0"/>
              </a:spcAft>
              <a:buNone/>
            </a:pPr>
            <a:r>
              <a:rPr lang="en-US" sz="2800" b="1" u="sng" dirty="0">
                <a:solidFill>
                  <a:schemeClr val="lt1"/>
                </a:solidFill>
                <a:latin typeface="+mn-lt"/>
                <a:ea typeface="Arial"/>
                <a:cs typeface="Arial"/>
                <a:sym typeface="Arial"/>
              </a:rPr>
              <a:t>REPRESENTED: (1960-2017)</a:t>
            </a:r>
            <a:endParaRPr sz="2800" b="1" u="sng">
              <a:solidFill>
                <a:schemeClr val="lt1"/>
              </a:solidFill>
              <a:latin typeface="+mn-lt"/>
              <a:ea typeface="Arial"/>
              <a:cs typeface="Arial"/>
              <a:sym typeface="Arial"/>
            </a:endParaRPr>
          </a:p>
        </p:txBody>
      </p:sp>
      <p:pic>
        <p:nvPicPr>
          <p:cNvPr id="1011" name="Shape 1011" descr="india_flag"/>
          <p:cNvPicPr preferRelativeResize="0"/>
          <p:nvPr/>
        </p:nvPicPr>
        <p:blipFill rotWithShape="1">
          <a:blip r:embed="rId4">
            <a:alphaModFix/>
          </a:blip>
          <a:srcRect/>
          <a:stretch/>
        </p:blipFill>
        <p:spPr>
          <a:xfrm>
            <a:off x="7924800" y="2"/>
            <a:ext cx="1219200" cy="990598"/>
          </a:xfrm>
          <a:prstGeom prst="rect">
            <a:avLst/>
          </a:prstGeom>
          <a:solidFill>
            <a:srgbClr val="C00000"/>
          </a:solidFill>
          <a:ln>
            <a:noFill/>
          </a:ln>
        </p:spPr>
      </p:pic>
      <p:pic>
        <p:nvPicPr>
          <p:cNvPr id="1012" name="Shape 1012" descr="ndccrest4"/>
          <p:cNvPicPr preferRelativeResize="0"/>
          <p:nvPr/>
        </p:nvPicPr>
        <p:blipFill rotWithShape="1">
          <a:blip r:embed="rId5">
            <a:alphaModFix/>
          </a:blip>
          <a:srcRect/>
          <a:stretch/>
        </p:blipFill>
        <p:spPr>
          <a:xfrm>
            <a:off x="-1" y="0"/>
            <a:ext cx="1231791" cy="990600"/>
          </a:xfrm>
          <a:prstGeom prst="rect">
            <a:avLst/>
          </a:prstGeom>
          <a:solidFill>
            <a:srgbClr val="0066FF"/>
          </a:solid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Shape 1018"/>
          <p:cNvSpPr/>
          <p:nvPr/>
        </p:nvSpPr>
        <p:spPr>
          <a:xfrm>
            <a:off x="130626" y="1211039"/>
            <a:ext cx="3441242" cy="592931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Afghanistan</a:t>
            </a:r>
            <a:endParaRPr dirty="0" smtClean="0"/>
          </a:p>
          <a:p>
            <a:pPr marL="0" marR="0" lvl="0" indent="0" algn="l" rtl="0">
              <a:lnSpc>
                <a:spcPct val="90000"/>
              </a:lnSpc>
              <a:spcBef>
                <a:spcPts val="600"/>
              </a:spcBef>
              <a:spcAft>
                <a:spcPts val="0"/>
              </a:spcAft>
              <a:buClr>
                <a:srgbClr val="0066FF"/>
              </a:buClr>
              <a:buSzPts val="3200"/>
              <a:buFont typeface="Arial"/>
              <a:buChar char="•"/>
            </a:pPr>
            <a:r>
              <a:rPr lang="en-US" sz="3200" dirty="0" smtClean="0">
                <a:solidFill>
                  <a:srgbClr val="0066FF"/>
                </a:solidFill>
                <a:latin typeface="Arial"/>
                <a:ea typeface="Arial"/>
                <a:cs typeface="Arial"/>
                <a:sym typeface="Arial"/>
              </a:rPr>
              <a:t>  Australia</a:t>
            </a:r>
            <a:endParaRPr dirty="0"/>
          </a:p>
          <a:p>
            <a:pPr marL="342900" marR="0" lvl="0" indent="-342900" algn="l" rtl="0">
              <a:spcBef>
                <a:spcPts val="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Bangladesh (2)</a:t>
            </a:r>
            <a:endParaRPr dirty="0"/>
          </a:p>
          <a:p>
            <a:pPr marL="342900" marR="0" lvl="0" indent="-34290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Bhutan</a:t>
            </a:r>
            <a:endParaRPr dirty="0"/>
          </a:p>
          <a:p>
            <a:pPr marL="342900" marR="0" lvl="0" indent="-342900" algn="l" rtl="0">
              <a:spcBef>
                <a:spcPts val="0"/>
              </a:spcBef>
              <a:spcAft>
                <a:spcPts val="0"/>
              </a:spcAft>
              <a:buClr>
                <a:srgbClr val="0066FF"/>
              </a:buClr>
              <a:buSzPts val="3200"/>
              <a:buFont typeface="Arial"/>
              <a:buChar char="•"/>
            </a:pPr>
            <a:r>
              <a:rPr lang="en-US" sz="3200" dirty="0">
                <a:solidFill>
                  <a:srgbClr val="0066FF"/>
                </a:solidFill>
                <a:latin typeface="Arial"/>
                <a:ea typeface="Arial"/>
                <a:cs typeface="Arial"/>
                <a:sym typeface="Arial"/>
              </a:rPr>
              <a:t>Brazil</a:t>
            </a:r>
            <a:endParaRPr dirty="0"/>
          </a:p>
          <a:p>
            <a:pPr marL="342900" marR="0" lvl="0" indent="-342900" algn="l" rtl="0">
              <a:spcBef>
                <a:spcPts val="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Egypt </a:t>
            </a:r>
            <a:endParaRPr sz="3200" dirty="0">
              <a:solidFill>
                <a:srgbClr val="FF0000"/>
              </a:solidFill>
              <a:latin typeface="Arial"/>
              <a:ea typeface="Arial"/>
              <a:cs typeface="Arial"/>
              <a:sym typeface="Arial"/>
            </a:endParaRPr>
          </a:p>
          <a:p>
            <a:pPr marL="342900" marR="0" lvl="0" indent="-34290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Indonesia</a:t>
            </a:r>
            <a:endParaRPr dirty="0"/>
          </a:p>
          <a:p>
            <a:pPr marL="342900" marR="0" lvl="0" indent="-342900" algn="l" rtl="0">
              <a:spcBef>
                <a:spcPts val="0"/>
              </a:spcBef>
              <a:spcAft>
                <a:spcPts val="0"/>
              </a:spcAft>
              <a:buClr>
                <a:srgbClr val="0066FF"/>
              </a:buClr>
              <a:buSzPts val="3200"/>
              <a:buFont typeface="Wingdings" pitchFamily="2" charset="2"/>
              <a:buChar char="Ø"/>
            </a:pPr>
            <a:r>
              <a:rPr lang="en-US" sz="3200" u="sng" dirty="0">
                <a:solidFill>
                  <a:srgbClr val="0066FF"/>
                </a:solidFill>
                <a:latin typeface="Arial"/>
                <a:ea typeface="Arial"/>
                <a:cs typeface="Arial"/>
                <a:sym typeface="Arial"/>
              </a:rPr>
              <a:t>Israel </a:t>
            </a:r>
            <a:endParaRPr u="sng" dirty="0"/>
          </a:p>
          <a:p>
            <a:pPr marL="342900" marR="0" lvl="0" indent="-342900" algn="l" rtl="0">
              <a:spcBef>
                <a:spcPts val="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Japan</a:t>
            </a:r>
            <a:endParaRPr dirty="0"/>
          </a:p>
          <a:p>
            <a:pPr marL="342900" marR="0" lvl="0" indent="-34290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Kenya</a:t>
            </a:r>
            <a:endParaRPr dirty="0"/>
          </a:p>
          <a:p>
            <a:pPr marL="342900" marR="0" lvl="0" indent="-342900" algn="l" rtl="0">
              <a:lnSpc>
                <a:spcPct val="90000"/>
              </a:lnSpc>
              <a:spcBef>
                <a:spcPts val="600"/>
              </a:spcBef>
              <a:spcAft>
                <a:spcPts val="0"/>
              </a:spcAft>
              <a:buNone/>
            </a:pPr>
            <a:endParaRPr sz="3200" dirty="0">
              <a:solidFill>
                <a:schemeClr val="dk1"/>
              </a:solidFill>
              <a:latin typeface="Arial"/>
              <a:ea typeface="Arial"/>
              <a:cs typeface="Arial"/>
              <a:sym typeface="Arial"/>
            </a:endParaRPr>
          </a:p>
          <a:p>
            <a:pPr marL="342900" marR="0" lvl="0" indent="-139700" algn="l" rtl="0">
              <a:lnSpc>
                <a:spcPct val="90000"/>
              </a:lnSpc>
              <a:spcBef>
                <a:spcPts val="600"/>
              </a:spcBef>
              <a:spcAft>
                <a:spcPts val="0"/>
              </a:spcAft>
              <a:buClr>
                <a:schemeClr val="dk1"/>
              </a:buClr>
              <a:buSzPts val="3200"/>
              <a:buFont typeface="Arial"/>
              <a:buNone/>
            </a:pPr>
            <a:endParaRPr sz="3200" dirty="0">
              <a:solidFill>
                <a:schemeClr val="dk1"/>
              </a:solidFill>
              <a:latin typeface="Arial"/>
              <a:ea typeface="Arial"/>
              <a:cs typeface="Arial"/>
              <a:sym typeface="Arial"/>
            </a:endParaRPr>
          </a:p>
          <a:p>
            <a:pPr marL="342900" marR="0" lvl="0" indent="-139700" algn="l" rtl="0">
              <a:spcBef>
                <a:spcPts val="0"/>
              </a:spcBef>
              <a:spcAft>
                <a:spcPts val="0"/>
              </a:spcAft>
              <a:buClr>
                <a:schemeClr val="dk1"/>
              </a:buClr>
              <a:buSzPts val="3200"/>
              <a:buFont typeface="Arial"/>
              <a:buNone/>
            </a:pPr>
            <a:endParaRPr sz="3200" dirty="0">
              <a:solidFill>
                <a:schemeClr val="dk1"/>
              </a:solidFill>
              <a:latin typeface="Arial"/>
              <a:ea typeface="Arial"/>
              <a:cs typeface="Arial"/>
              <a:sym typeface="Arial"/>
            </a:endParaRPr>
          </a:p>
          <a:p>
            <a:pPr marL="342900" marR="0" lvl="0" indent="-342900" algn="l" rtl="0">
              <a:spcBef>
                <a:spcPts val="0"/>
              </a:spcBef>
              <a:spcAft>
                <a:spcPts val="0"/>
              </a:spcAft>
              <a:buNone/>
            </a:pPr>
            <a:endParaRPr sz="32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3200"/>
              <a:buFont typeface="Arial"/>
              <a:buChar char="•"/>
            </a:pPr>
            <a:endParaRPr dirty="0"/>
          </a:p>
          <a:p>
            <a:pPr marL="342900" marR="0" lvl="0" indent="-342900" algn="l" rtl="0">
              <a:spcBef>
                <a:spcPts val="0"/>
              </a:spcBef>
              <a:spcAft>
                <a:spcPts val="0"/>
              </a:spcAft>
              <a:buNone/>
            </a:pPr>
            <a:endParaRPr sz="3200" dirty="0">
              <a:solidFill>
                <a:schemeClr val="dk1"/>
              </a:solidFill>
              <a:latin typeface="Arial"/>
              <a:ea typeface="Arial"/>
              <a:cs typeface="Arial"/>
              <a:sym typeface="Arial"/>
            </a:endParaRPr>
          </a:p>
          <a:p>
            <a:pPr marL="342900" marR="0" lvl="0" indent="-342900" algn="l" rtl="0">
              <a:spcBef>
                <a:spcPts val="0"/>
              </a:spcBef>
              <a:spcAft>
                <a:spcPts val="0"/>
              </a:spcAft>
              <a:buNone/>
            </a:pPr>
            <a:endParaRPr sz="3200" dirty="0">
              <a:solidFill>
                <a:schemeClr val="dk1"/>
              </a:solidFill>
              <a:latin typeface="Arial"/>
              <a:ea typeface="Arial"/>
              <a:cs typeface="Arial"/>
              <a:sym typeface="Arial"/>
            </a:endParaRPr>
          </a:p>
        </p:txBody>
      </p:sp>
      <p:sp>
        <p:nvSpPr>
          <p:cNvPr id="1019" name="Shape 1019"/>
          <p:cNvSpPr txBox="1"/>
          <p:nvPr/>
        </p:nvSpPr>
        <p:spPr>
          <a:xfrm>
            <a:off x="6500826" y="3717032"/>
            <a:ext cx="2569469" cy="1077218"/>
          </a:xfrm>
          <a:prstGeom prst="rect">
            <a:avLst/>
          </a:prstGeom>
          <a:solidFill>
            <a:schemeClr val="accent1"/>
          </a:solidFill>
          <a:ln w="19050" cap="flat" cmpd="sng">
            <a:solidFill>
              <a:srgbClr val="395E8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lt1"/>
                </a:solidFill>
                <a:latin typeface="Arial"/>
                <a:ea typeface="Arial"/>
                <a:cs typeface="Arial"/>
                <a:sym typeface="Arial"/>
              </a:rPr>
              <a:t>22 Countries</a:t>
            </a:r>
            <a:endParaRPr/>
          </a:p>
          <a:p>
            <a:pPr marL="0" marR="0" lvl="0" indent="0" algn="l" rtl="0">
              <a:spcBef>
                <a:spcPts val="0"/>
              </a:spcBef>
              <a:spcAft>
                <a:spcPts val="0"/>
              </a:spcAft>
              <a:buNone/>
            </a:pPr>
            <a:r>
              <a:rPr lang="en-US" sz="3200">
                <a:solidFill>
                  <a:schemeClr val="lt1"/>
                </a:solidFill>
                <a:latin typeface="Arial"/>
                <a:ea typeface="Arial"/>
                <a:cs typeface="Arial"/>
                <a:sym typeface="Arial"/>
              </a:rPr>
              <a:t>25 Officers</a:t>
            </a:r>
            <a:endParaRPr/>
          </a:p>
        </p:txBody>
      </p:sp>
      <p:sp>
        <p:nvSpPr>
          <p:cNvPr id="1020" name="Shape 1020"/>
          <p:cNvSpPr/>
          <p:nvPr/>
        </p:nvSpPr>
        <p:spPr>
          <a:xfrm>
            <a:off x="3441250" y="1196752"/>
            <a:ext cx="3059576" cy="5943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66FF"/>
              </a:buClr>
              <a:buSzPts val="3200"/>
              <a:buFont typeface="Arial"/>
              <a:buChar char="•"/>
            </a:pPr>
            <a:r>
              <a:rPr lang="en-US" sz="3200" dirty="0">
                <a:solidFill>
                  <a:srgbClr val="0066FF"/>
                </a:solidFill>
                <a:latin typeface="Arial"/>
                <a:ea typeface="Arial"/>
                <a:cs typeface="Arial"/>
                <a:sym typeface="Arial"/>
              </a:rPr>
              <a:t>Myanmar </a:t>
            </a:r>
            <a:endParaRPr dirty="0"/>
          </a:p>
          <a:p>
            <a:pPr marL="342900" marR="0" lvl="0" indent="-342900" algn="l" rtl="0">
              <a:lnSpc>
                <a:spcPct val="90000"/>
              </a:lnSpc>
              <a:spcBef>
                <a:spcPts val="60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Nepal</a:t>
            </a:r>
            <a:endParaRPr dirty="0"/>
          </a:p>
          <a:p>
            <a:pPr marL="342900" marR="0" lvl="0" indent="-342900" algn="l" rtl="0">
              <a:lnSpc>
                <a:spcPct val="90000"/>
              </a:lnSpc>
              <a:spcBef>
                <a:spcPts val="60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New Zealand</a:t>
            </a:r>
            <a:endParaRPr dirty="0"/>
          </a:p>
          <a:p>
            <a:pPr marL="342900" marR="0" lvl="0" indent="-342900" algn="l" rtl="0">
              <a:lnSpc>
                <a:spcPct val="90000"/>
              </a:lnSpc>
              <a:spcBef>
                <a:spcPts val="600"/>
              </a:spcBef>
              <a:spcAft>
                <a:spcPts val="0"/>
              </a:spcAft>
              <a:buClr>
                <a:srgbClr val="0066FF"/>
              </a:buClr>
              <a:buSzPts val="3200"/>
              <a:buFont typeface="Arial"/>
              <a:buChar char="•"/>
            </a:pPr>
            <a:r>
              <a:rPr lang="en-US" sz="3200" dirty="0">
                <a:solidFill>
                  <a:srgbClr val="0066FF"/>
                </a:solidFill>
                <a:latin typeface="Arial"/>
                <a:ea typeface="Arial"/>
                <a:cs typeface="Arial"/>
                <a:sym typeface="Arial"/>
              </a:rPr>
              <a:t>Nigeria (2)</a:t>
            </a:r>
            <a:endParaRPr dirty="0"/>
          </a:p>
          <a:p>
            <a:pPr marL="342900" marR="0" lvl="0" indent="-342900" algn="l" rtl="0">
              <a:lnSpc>
                <a:spcPct val="90000"/>
              </a:lnSpc>
              <a:spcBef>
                <a:spcPts val="60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Oman  </a:t>
            </a:r>
            <a:endParaRPr sz="3200" dirty="0" smtClean="0">
              <a:solidFill>
                <a:srgbClr val="FF0000"/>
              </a:solidFill>
              <a:latin typeface="Arial"/>
              <a:ea typeface="Arial"/>
              <a:cs typeface="Arial"/>
              <a:sym typeface="Arial"/>
            </a:endParaRPr>
          </a:p>
          <a:p>
            <a:pPr marL="0" marR="0" lvl="0" indent="0" algn="l" rtl="0">
              <a:lnSpc>
                <a:spcPct val="90000"/>
              </a:lnSpc>
              <a:spcBef>
                <a:spcPts val="600"/>
              </a:spcBef>
              <a:spcAft>
                <a:spcPts val="0"/>
              </a:spcAft>
              <a:buClr>
                <a:schemeClr val="dk1"/>
              </a:buClr>
              <a:buSzPts val="3200"/>
              <a:buFont typeface="Arial"/>
              <a:buChar char="•"/>
            </a:pPr>
            <a:r>
              <a:rPr lang="en-US" sz="3200" dirty="0" smtClean="0">
                <a:solidFill>
                  <a:schemeClr val="dk1"/>
                </a:solidFill>
                <a:latin typeface="Arial"/>
                <a:ea typeface="Arial"/>
                <a:cs typeface="Arial"/>
                <a:sym typeface="Arial"/>
              </a:rPr>
              <a:t> Saudi </a:t>
            </a:r>
            <a:r>
              <a:rPr lang="en-US" sz="3200" dirty="0">
                <a:solidFill>
                  <a:schemeClr val="dk1"/>
                </a:solidFill>
                <a:latin typeface="Arial"/>
                <a:ea typeface="Arial"/>
                <a:cs typeface="Arial"/>
                <a:sym typeface="Arial"/>
              </a:rPr>
              <a:t>Arabia</a:t>
            </a:r>
            <a:endParaRPr dirty="0" smtClean="0"/>
          </a:p>
          <a:p>
            <a:pPr marL="0" marR="0" lvl="0" indent="0" algn="l" rtl="0">
              <a:lnSpc>
                <a:spcPct val="90000"/>
              </a:lnSpc>
              <a:spcBef>
                <a:spcPts val="600"/>
              </a:spcBef>
              <a:spcAft>
                <a:spcPts val="0"/>
              </a:spcAft>
              <a:buClr>
                <a:srgbClr val="0066FF"/>
              </a:buClr>
              <a:buSzPts val="3200"/>
              <a:buFont typeface="Arial"/>
              <a:buChar char="•"/>
            </a:pPr>
            <a:r>
              <a:rPr lang="en-US" sz="3200" dirty="0" smtClean="0">
                <a:solidFill>
                  <a:srgbClr val="0066FF"/>
                </a:solidFill>
                <a:latin typeface="Arial"/>
                <a:ea typeface="Arial"/>
                <a:cs typeface="Arial"/>
                <a:sym typeface="Arial"/>
              </a:rPr>
              <a:t> South </a:t>
            </a:r>
            <a:r>
              <a:rPr lang="en-US" sz="3200" dirty="0">
                <a:solidFill>
                  <a:srgbClr val="0066FF"/>
                </a:solidFill>
                <a:latin typeface="Arial"/>
                <a:ea typeface="Arial"/>
                <a:cs typeface="Arial"/>
                <a:sym typeface="Arial"/>
              </a:rPr>
              <a:t>Korea</a:t>
            </a:r>
            <a:endParaRPr sz="3200" dirty="0">
              <a:solidFill>
                <a:srgbClr val="0066FF"/>
              </a:solidFill>
              <a:latin typeface="Arial"/>
              <a:ea typeface="Arial"/>
              <a:cs typeface="Arial"/>
              <a:sym typeface="Arial"/>
            </a:endParaRPr>
          </a:p>
          <a:p>
            <a:pPr marL="342900" marR="0" lvl="0" indent="-342900" algn="l" rtl="0">
              <a:lnSpc>
                <a:spcPct val="90000"/>
              </a:lnSpc>
              <a:spcBef>
                <a:spcPts val="60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Sri Lanka (2)</a:t>
            </a:r>
            <a:endParaRPr dirty="0"/>
          </a:p>
          <a:p>
            <a:pPr marL="342900" marR="0" lvl="1" indent="-342900" algn="l" rtl="0">
              <a:lnSpc>
                <a:spcPct val="90000"/>
              </a:lnSpc>
              <a:spcBef>
                <a:spcPts val="600"/>
              </a:spcBef>
              <a:spcAft>
                <a:spcPts val="0"/>
              </a:spcAft>
              <a:buClr>
                <a:schemeClr val="dk1"/>
              </a:buClr>
              <a:buSzPts val="3200"/>
              <a:buFont typeface="Arial"/>
              <a:buChar char="•"/>
            </a:pPr>
            <a:r>
              <a:rPr lang="en-US" sz="3200" b="0" i="0" u="none" strike="noStrike" cap="none" dirty="0">
                <a:solidFill>
                  <a:schemeClr val="dk1"/>
                </a:solidFill>
                <a:latin typeface="Arial"/>
                <a:ea typeface="Arial"/>
                <a:cs typeface="Arial"/>
                <a:sym typeface="Arial"/>
              </a:rPr>
              <a:t>Tanzania</a:t>
            </a:r>
            <a:endParaRPr sz="3200" b="0" i="0" u="none" strike="noStrike" cap="none" dirty="0">
              <a:solidFill>
                <a:schemeClr val="dk1"/>
              </a:solidFill>
              <a:latin typeface="Arial"/>
              <a:ea typeface="Arial"/>
              <a:cs typeface="Arial"/>
              <a:sym typeface="Arial"/>
            </a:endParaRPr>
          </a:p>
          <a:p>
            <a:pPr marL="342900" marR="0" lvl="0" indent="-342900" algn="l" rtl="0">
              <a:lnSpc>
                <a:spcPct val="90000"/>
              </a:lnSpc>
              <a:spcBef>
                <a:spcPts val="600"/>
              </a:spcBef>
              <a:spcAft>
                <a:spcPts val="0"/>
              </a:spcAft>
              <a:buClr>
                <a:srgbClr val="0066FF"/>
              </a:buClr>
              <a:buSzPts val="3200"/>
              <a:buFont typeface="Arial"/>
              <a:buChar char="•"/>
            </a:pPr>
            <a:r>
              <a:rPr lang="en-US" sz="3200" dirty="0">
                <a:solidFill>
                  <a:srgbClr val="0066FF"/>
                </a:solidFill>
                <a:latin typeface="Arial"/>
                <a:ea typeface="Arial"/>
                <a:cs typeface="Arial"/>
                <a:sym typeface="Arial"/>
              </a:rPr>
              <a:t>UK</a:t>
            </a:r>
            <a:endParaRPr dirty="0"/>
          </a:p>
          <a:p>
            <a:pPr marL="342900" marR="0" lvl="0" indent="-139700" algn="l" rtl="0">
              <a:lnSpc>
                <a:spcPct val="90000"/>
              </a:lnSpc>
              <a:spcBef>
                <a:spcPts val="600"/>
              </a:spcBef>
              <a:spcAft>
                <a:spcPts val="0"/>
              </a:spcAft>
              <a:buClr>
                <a:schemeClr val="dk1"/>
              </a:buClr>
              <a:buSzPts val="3200"/>
              <a:buFont typeface="Arial"/>
              <a:buNone/>
            </a:pPr>
            <a:endParaRPr sz="3200" dirty="0">
              <a:solidFill>
                <a:schemeClr val="dk1"/>
              </a:solidFill>
              <a:latin typeface="Arial"/>
              <a:ea typeface="Arial"/>
              <a:cs typeface="Arial"/>
              <a:sym typeface="Arial"/>
            </a:endParaRPr>
          </a:p>
          <a:p>
            <a:pPr marL="342900" marR="0" lvl="0" indent="-342900" algn="l" rtl="0">
              <a:lnSpc>
                <a:spcPct val="90000"/>
              </a:lnSpc>
              <a:spcBef>
                <a:spcPts val="600"/>
              </a:spcBef>
              <a:spcAft>
                <a:spcPts val="0"/>
              </a:spcAft>
              <a:buNone/>
            </a:pPr>
            <a:endParaRPr sz="3200" dirty="0">
              <a:solidFill>
                <a:schemeClr val="dk1"/>
              </a:solidFill>
              <a:latin typeface="Arial"/>
              <a:ea typeface="Arial"/>
              <a:cs typeface="Arial"/>
              <a:sym typeface="Arial"/>
            </a:endParaRPr>
          </a:p>
        </p:txBody>
      </p:sp>
      <p:sp>
        <p:nvSpPr>
          <p:cNvPr id="1021" name="Shape 1021"/>
          <p:cNvSpPr/>
          <p:nvPr/>
        </p:nvSpPr>
        <p:spPr>
          <a:xfrm>
            <a:off x="6564022" y="1196953"/>
            <a:ext cx="2651448" cy="105567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FF0000"/>
              </a:buClr>
              <a:buSzPts val="3200"/>
              <a:buFont typeface="Arial"/>
              <a:buChar char="•"/>
            </a:pPr>
            <a:r>
              <a:rPr lang="en-US" sz="3200" dirty="0">
                <a:solidFill>
                  <a:srgbClr val="FF0000"/>
                </a:solidFill>
                <a:latin typeface="Arial"/>
                <a:ea typeface="Arial"/>
                <a:cs typeface="Arial"/>
                <a:sym typeface="Arial"/>
              </a:rPr>
              <a:t>USA</a:t>
            </a:r>
            <a:endParaRPr/>
          </a:p>
          <a:p>
            <a:pPr marL="0" marR="0" lvl="0" indent="0" algn="l" rtl="0">
              <a:lnSpc>
                <a:spcPct val="90000"/>
              </a:lnSpc>
              <a:spcBef>
                <a:spcPts val="600"/>
              </a:spcBef>
              <a:spcAft>
                <a:spcPts val="0"/>
              </a:spcAft>
              <a:buClr>
                <a:schemeClr val="dk1"/>
              </a:buClr>
              <a:buSzPts val="3200"/>
              <a:buFont typeface="Arial"/>
              <a:buChar char="•"/>
            </a:pPr>
            <a:r>
              <a:rPr lang="en-US" sz="3200" dirty="0" smtClean="0">
                <a:solidFill>
                  <a:schemeClr val="dk1"/>
                </a:solidFill>
                <a:latin typeface="Arial"/>
                <a:ea typeface="Arial"/>
                <a:cs typeface="Arial"/>
                <a:sym typeface="Arial"/>
              </a:rPr>
              <a:t> Uganda </a:t>
            </a:r>
            <a:endParaRPr sz="3200">
              <a:solidFill>
                <a:schemeClr val="dk1"/>
              </a:solidFill>
              <a:latin typeface="Arial"/>
              <a:ea typeface="Arial"/>
              <a:cs typeface="Arial"/>
              <a:sym typeface="Arial"/>
            </a:endParaRPr>
          </a:p>
        </p:txBody>
      </p:sp>
      <p:sp>
        <p:nvSpPr>
          <p:cNvPr id="1022" name="Shape 1022"/>
          <p:cNvSpPr txBox="1">
            <a:spLocks noGrp="1"/>
          </p:cNvSpPr>
          <p:nvPr>
            <p:ph type="sldNum" idx="12"/>
          </p:nvPr>
        </p:nvSpPr>
        <p:spPr>
          <a:xfrm>
            <a:off x="7239000" y="6324600"/>
            <a:ext cx="1905000"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spcAft>
                  <a:spcPts val="0"/>
                </a:spcAft>
                <a:buNone/>
              </a:pPr>
              <a:t>21</a:t>
            </a:fld>
            <a:endParaRPr sz="1200">
              <a:solidFill>
                <a:schemeClr val="lt1"/>
              </a:solidFill>
              <a:latin typeface="Calibri"/>
              <a:ea typeface="Calibri"/>
              <a:cs typeface="Calibri"/>
              <a:sym typeface="Calibri"/>
            </a:endParaRPr>
          </a:p>
        </p:txBody>
      </p:sp>
      <p:grpSp>
        <p:nvGrpSpPr>
          <p:cNvPr id="1023" name="Shape 1023"/>
          <p:cNvGrpSpPr/>
          <p:nvPr/>
        </p:nvGrpSpPr>
        <p:grpSpPr>
          <a:xfrm>
            <a:off x="-191070" y="0"/>
            <a:ext cx="9335069" cy="906467"/>
            <a:chOff x="-228598" y="-3371721"/>
            <a:chExt cx="9372599" cy="906775"/>
          </a:xfrm>
        </p:grpSpPr>
        <p:grpSp>
          <p:nvGrpSpPr>
            <p:cNvPr id="1024" name="Shape 1024"/>
            <p:cNvGrpSpPr/>
            <p:nvPr/>
          </p:nvGrpSpPr>
          <p:grpSpPr>
            <a:xfrm>
              <a:off x="-228598" y="-3371721"/>
              <a:ext cx="9372599" cy="906775"/>
              <a:chOff x="-228598" y="-3371721"/>
              <a:chExt cx="9372599" cy="906775"/>
            </a:xfrm>
          </p:grpSpPr>
          <p:sp>
            <p:nvSpPr>
              <p:cNvPr id="1025" name="Shape 1025"/>
              <p:cNvSpPr txBox="1"/>
              <p:nvPr/>
            </p:nvSpPr>
            <p:spPr>
              <a:xfrm>
                <a:off x="-228598" y="-3371721"/>
                <a:ext cx="9137649"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dirty="0" smtClean="0">
                    <a:solidFill>
                      <a:schemeClr val="lt1"/>
                    </a:solidFill>
                    <a:latin typeface="Arial"/>
                    <a:ea typeface="Arial"/>
                    <a:cs typeface="Arial"/>
                    <a:sym typeface="Arial"/>
                  </a:rPr>
                  <a:t>    </a:t>
                </a:r>
                <a:r>
                  <a:rPr lang="en-US" sz="3000" b="1" u="sng" dirty="0" smtClean="0">
                    <a:solidFill>
                      <a:schemeClr val="lt1"/>
                    </a:solidFill>
                    <a:latin typeface="Arial"/>
                    <a:ea typeface="Arial"/>
                    <a:cs typeface="Arial"/>
                    <a:sym typeface="Arial"/>
                  </a:rPr>
                  <a:t>FOREIGN </a:t>
                </a:r>
                <a:r>
                  <a:rPr lang="en-US" sz="3000" b="1" u="sng" dirty="0">
                    <a:solidFill>
                      <a:schemeClr val="lt1"/>
                    </a:solidFill>
                    <a:latin typeface="Arial"/>
                    <a:ea typeface="Arial"/>
                    <a:cs typeface="Arial"/>
                    <a:sym typeface="Arial"/>
                  </a:rPr>
                  <a:t>PARTICIPANTS – NDC 58</a:t>
                </a:r>
                <a:endParaRPr sz="3000" b="1" u="sng">
                  <a:solidFill>
                    <a:schemeClr val="lt1"/>
                  </a:solidFill>
                  <a:latin typeface="Arial"/>
                  <a:ea typeface="Arial"/>
                  <a:cs typeface="Arial"/>
                  <a:sym typeface="Arial"/>
                </a:endParaRPr>
              </a:p>
            </p:txBody>
          </p:sp>
          <p:pic>
            <p:nvPicPr>
              <p:cNvPr id="1026" name="Shape 1026" descr="india_flag"/>
              <p:cNvPicPr preferRelativeResize="0"/>
              <p:nvPr/>
            </p:nvPicPr>
            <p:blipFill rotWithShape="1">
              <a:blip r:embed="rId3">
                <a:alphaModFix/>
              </a:blip>
              <a:srcRect/>
              <a:stretch/>
            </p:blipFill>
            <p:spPr>
              <a:xfrm>
                <a:off x="7924801" y="-3371721"/>
                <a:ext cx="1219200" cy="906767"/>
              </a:xfrm>
              <a:prstGeom prst="rect">
                <a:avLst/>
              </a:prstGeom>
              <a:noFill/>
              <a:ln>
                <a:noFill/>
              </a:ln>
            </p:spPr>
          </p:pic>
        </p:grpSp>
        <p:pic>
          <p:nvPicPr>
            <p:cNvPr id="1027" name="Shape 1027" descr="ndccrest4"/>
            <p:cNvPicPr preferRelativeResize="0"/>
            <p:nvPr/>
          </p:nvPicPr>
          <p:blipFill rotWithShape="1">
            <a:blip r:embed="rId4">
              <a:alphaModFix/>
            </a:blip>
            <a:srcRect/>
            <a:stretch/>
          </p:blipFill>
          <p:spPr>
            <a:xfrm>
              <a:off x="76202" y="-3324535"/>
              <a:ext cx="762000" cy="762000"/>
            </a:xfrm>
            <a:prstGeom prst="rect">
              <a:avLst/>
            </a:prstGeom>
            <a:noFill/>
            <a:ln>
              <a:noFill/>
            </a:ln>
            <a:effectLst>
              <a:outerShdw blurRad="292100" dist="139700" dir="2700000" algn="tl" rotWithShape="0">
                <a:srgbClr val="333333">
                  <a:alpha val="64705"/>
                </a:srgbClr>
              </a:outerShdw>
            </a:effec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map.jpg"/>
          <p:cNvPicPr>
            <a:picLocks noChangeAspect="1"/>
          </p:cNvPicPr>
          <p:nvPr/>
        </p:nvPicPr>
        <p:blipFill>
          <a:blip r:embed="rId2"/>
          <a:srcRect l="42090" t="24150" r="3284" b="22842"/>
          <a:stretch>
            <a:fillRect/>
          </a:stretch>
        </p:blipFill>
        <p:spPr>
          <a:xfrm>
            <a:off x="0" y="40385"/>
            <a:ext cx="9144000" cy="6817616"/>
          </a:xfrm>
          <a:prstGeom prst="rect">
            <a:avLst/>
          </a:prstGeom>
          <a:ln w="57150">
            <a:solidFill>
              <a:srgbClr val="0000FF"/>
            </a:solidFill>
          </a:ln>
        </p:spPr>
      </p:pic>
      <p:sp>
        <p:nvSpPr>
          <p:cNvPr id="4" name="TextBox 2"/>
          <p:cNvSpPr txBox="1">
            <a:spLocks noChangeArrowheads="1"/>
          </p:cNvSpPr>
          <p:nvPr/>
        </p:nvSpPr>
        <p:spPr bwMode="auto">
          <a:xfrm>
            <a:off x="0" y="0"/>
            <a:ext cx="9144000" cy="523220"/>
          </a:xfrm>
          <a:prstGeom prst="rect">
            <a:avLst/>
          </a:prstGeom>
          <a:solidFill>
            <a:srgbClr val="FF0000"/>
          </a:solidFill>
          <a:ln w="9525">
            <a:noFill/>
            <a:miter lim="800000"/>
            <a:headEnd/>
            <a:tailEnd/>
          </a:ln>
        </p:spPr>
        <p:txBody>
          <a:bodyPr wrap="square">
            <a:spAutoFit/>
          </a:bodyPr>
          <a:lstStyle/>
          <a:p>
            <a:pPr algn="ctr"/>
            <a:r>
              <a:rPr lang="en-US" sz="2800" b="1" u="sng" dirty="0" smtClean="0">
                <a:solidFill>
                  <a:schemeClr val="bg1"/>
                </a:solidFill>
              </a:rPr>
              <a:t>STRATEGIC NEIGHBOURHOOD TOUR -2018</a:t>
            </a:r>
            <a:endParaRPr lang="en-US" sz="2800" b="1" u="sng" dirty="0">
              <a:solidFill>
                <a:schemeClr val="bg1"/>
              </a:solidFill>
            </a:endParaRPr>
          </a:p>
        </p:txBody>
      </p:sp>
      <p:sp>
        <p:nvSpPr>
          <p:cNvPr id="5" name="TextBox 11"/>
          <p:cNvSpPr txBox="1">
            <a:spLocks noChangeArrowheads="1"/>
          </p:cNvSpPr>
          <p:nvPr/>
        </p:nvSpPr>
        <p:spPr bwMode="auto">
          <a:xfrm>
            <a:off x="2021514" y="3237296"/>
            <a:ext cx="530623"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Israel</a:t>
            </a:r>
            <a:endParaRPr lang="en-US" sz="1600" b="1" dirty="0">
              <a:solidFill>
                <a:srgbClr val="FFFF00"/>
              </a:solidFill>
              <a:latin typeface="Calibri" pitchFamily="34" charset="0"/>
            </a:endParaRPr>
          </a:p>
        </p:txBody>
      </p:sp>
      <p:sp>
        <p:nvSpPr>
          <p:cNvPr id="6" name="TextBox 11"/>
          <p:cNvSpPr txBox="1">
            <a:spLocks noChangeArrowheads="1"/>
          </p:cNvSpPr>
          <p:nvPr/>
        </p:nvSpPr>
        <p:spPr bwMode="auto">
          <a:xfrm>
            <a:off x="2460513" y="4972832"/>
            <a:ext cx="555644"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Kenya</a:t>
            </a:r>
            <a:endParaRPr lang="en-US" sz="1600" b="1" dirty="0">
              <a:solidFill>
                <a:srgbClr val="FFFF00"/>
              </a:solidFill>
              <a:latin typeface="Calibri" pitchFamily="34" charset="0"/>
            </a:endParaRPr>
          </a:p>
        </p:txBody>
      </p:sp>
      <p:sp>
        <p:nvSpPr>
          <p:cNvPr id="7" name="TextBox 11"/>
          <p:cNvSpPr txBox="1">
            <a:spLocks noChangeArrowheads="1"/>
          </p:cNvSpPr>
          <p:nvPr/>
        </p:nvSpPr>
        <p:spPr bwMode="auto">
          <a:xfrm>
            <a:off x="5233282" y="3664922"/>
            <a:ext cx="876765"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Myanmar</a:t>
            </a:r>
            <a:endParaRPr lang="en-US" sz="1600" b="1" dirty="0" smtClean="0">
              <a:solidFill>
                <a:srgbClr val="FFFF00"/>
              </a:solidFill>
              <a:latin typeface="Calibri" pitchFamily="34" charset="0"/>
            </a:endParaRPr>
          </a:p>
        </p:txBody>
      </p:sp>
      <p:sp>
        <p:nvSpPr>
          <p:cNvPr id="8" name="TextBox 11"/>
          <p:cNvSpPr txBox="1">
            <a:spLocks noChangeArrowheads="1"/>
          </p:cNvSpPr>
          <p:nvPr/>
        </p:nvSpPr>
        <p:spPr bwMode="auto">
          <a:xfrm>
            <a:off x="3347616" y="2488939"/>
            <a:ext cx="1003019"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Uzbekistan</a:t>
            </a:r>
            <a:endParaRPr lang="en-US" sz="1600" b="1" dirty="0">
              <a:solidFill>
                <a:srgbClr val="FFFF00"/>
              </a:solidFill>
              <a:latin typeface="Calibri" pitchFamily="34" charset="0"/>
            </a:endParaRPr>
          </a:p>
        </p:txBody>
      </p:sp>
      <p:sp>
        <p:nvSpPr>
          <p:cNvPr id="9" name="TextBox 11"/>
          <p:cNvSpPr txBox="1">
            <a:spLocks noChangeArrowheads="1"/>
          </p:cNvSpPr>
          <p:nvPr/>
        </p:nvSpPr>
        <p:spPr bwMode="auto">
          <a:xfrm>
            <a:off x="3377187" y="3869640"/>
            <a:ext cx="526073"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Oman</a:t>
            </a:r>
            <a:endParaRPr lang="en-US" sz="1600" b="1" dirty="0">
              <a:solidFill>
                <a:srgbClr val="FFFF00"/>
              </a:solidFill>
              <a:latin typeface="Calibri" pitchFamily="34" charset="0"/>
            </a:endParaRPr>
          </a:p>
        </p:txBody>
      </p:sp>
      <p:sp>
        <p:nvSpPr>
          <p:cNvPr id="10" name="TextBox 11"/>
          <p:cNvSpPr txBox="1">
            <a:spLocks noChangeArrowheads="1"/>
          </p:cNvSpPr>
          <p:nvPr/>
        </p:nvSpPr>
        <p:spPr bwMode="auto">
          <a:xfrm>
            <a:off x="4075497" y="4622541"/>
            <a:ext cx="876765"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Sri Lanka</a:t>
            </a:r>
            <a:endParaRPr lang="en-US" sz="1600" b="1" dirty="0" smtClean="0">
              <a:solidFill>
                <a:srgbClr val="FFFF00"/>
              </a:solidFill>
              <a:latin typeface="Calibri" pitchFamily="34" charset="0"/>
            </a:endParaRPr>
          </a:p>
        </p:txBody>
      </p:sp>
      <p:sp>
        <p:nvSpPr>
          <p:cNvPr id="11" name="TextBox 11"/>
          <p:cNvSpPr txBox="1">
            <a:spLocks noChangeArrowheads="1"/>
          </p:cNvSpPr>
          <p:nvPr/>
        </p:nvSpPr>
        <p:spPr bwMode="auto">
          <a:xfrm>
            <a:off x="5483491" y="4652110"/>
            <a:ext cx="876765"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smtClean="0">
                <a:solidFill>
                  <a:srgbClr val="FFFF00"/>
                </a:solidFill>
                <a:latin typeface="Calibri" pitchFamily="34" charset="0"/>
              </a:rPr>
              <a:t>Malaysia</a:t>
            </a:r>
            <a:endParaRPr lang="en-US" sz="1600" b="1" dirty="0">
              <a:solidFill>
                <a:srgbClr val="FFFF00"/>
              </a:solidFill>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 val="0"/>
              </a:ext>
            </a:extLst>
          </a:blip>
          <a:srcRect l="9285" t="10690" r="4959" b="19335"/>
          <a:stretch/>
        </p:blipFill>
        <p:spPr>
          <a:xfrm>
            <a:off x="35764" y="559554"/>
            <a:ext cx="9094591" cy="6291619"/>
          </a:xfrm>
          <a:prstGeom prst="rect">
            <a:avLst/>
          </a:prstGeom>
          <a:solidFill>
            <a:schemeClr val="bg1"/>
          </a:solidFill>
        </p:spPr>
      </p:pic>
      <p:sp>
        <p:nvSpPr>
          <p:cNvPr id="2051" name="TextBox 2"/>
          <p:cNvSpPr txBox="1">
            <a:spLocks noChangeArrowheads="1"/>
          </p:cNvSpPr>
          <p:nvPr/>
        </p:nvSpPr>
        <p:spPr bwMode="auto">
          <a:xfrm>
            <a:off x="0" y="0"/>
            <a:ext cx="9144000" cy="523220"/>
          </a:xfrm>
          <a:prstGeom prst="rect">
            <a:avLst/>
          </a:prstGeom>
          <a:solidFill>
            <a:srgbClr val="FF0000"/>
          </a:solidFill>
          <a:ln w="9525">
            <a:noFill/>
            <a:miter lim="800000"/>
            <a:headEnd/>
            <a:tailEnd/>
          </a:ln>
        </p:spPr>
        <p:txBody>
          <a:bodyPr wrap="square">
            <a:spAutoFit/>
          </a:bodyPr>
          <a:lstStyle/>
          <a:p>
            <a:pPr algn="ctr"/>
            <a:r>
              <a:rPr lang="en-US" sz="2800" b="1" u="sng" dirty="0" smtClean="0">
                <a:solidFill>
                  <a:schemeClr val="bg1"/>
                </a:solidFill>
              </a:rPr>
              <a:t>FOREIGN COUNTRIES STUDY TOUR </a:t>
            </a:r>
            <a:r>
              <a:rPr lang="en-US" sz="2800" b="1" u="sng" dirty="0" smtClean="0">
                <a:solidFill>
                  <a:schemeClr val="bg1"/>
                </a:solidFill>
              </a:rPr>
              <a:t>- 2018</a:t>
            </a:r>
            <a:endParaRPr lang="en-US" sz="2800" b="1" u="sng" dirty="0">
              <a:solidFill>
                <a:schemeClr val="bg1"/>
              </a:solidFill>
            </a:endParaRPr>
          </a:p>
        </p:txBody>
      </p:sp>
      <p:sp>
        <p:nvSpPr>
          <p:cNvPr id="2054" name="TextBox 8"/>
          <p:cNvSpPr txBox="1">
            <a:spLocks noChangeArrowheads="1"/>
          </p:cNvSpPr>
          <p:nvPr/>
        </p:nvSpPr>
        <p:spPr bwMode="auto">
          <a:xfrm>
            <a:off x="4227447" y="2741421"/>
            <a:ext cx="808575" cy="246221"/>
          </a:xfrm>
          <a:prstGeom prst="rect">
            <a:avLst/>
          </a:prstGeom>
          <a:solidFill>
            <a:srgbClr val="008000"/>
          </a:solidFill>
          <a:ln w="9525">
            <a:noFill/>
            <a:miter lim="800000"/>
            <a:headEnd/>
            <a:tailEnd/>
          </a:ln>
        </p:spPr>
        <p:txBody>
          <a:bodyPr wrap="square" lIns="0" tIns="0" rIns="0" bIns="0">
            <a:spAutoFit/>
          </a:bodyPr>
          <a:lstStyle/>
          <a:p>
            <a:r>
              <a:rPr lang="en-US" sz="1600" b="1" dirty="0">
                <a:solidFill>
                  <a:srgbClr val="FFFF00"/>
                </a:solidFill>
                <a:latin typeface="Calibri" pitchFamily="34" charset="0"/>
              </a:rPr>
              <a:t>Germany</a:t>
            </a:r>
          </a:p>
        </p:txBody>
      </p:sp>
      <p:sp>
        <p:nvSpPr>
          <p:cNvPr id="2055" name="TextBox 10"/>
          <p:cNvSpPr txBox="1">
            <a:spLocks noChangeArrowheads="1"/>
          </p:cNvSpPr>
          <p:nvPr/>
        </p:nvSpPr>
        <p:spPr bwMode="auto">
          <a:xfrm>
            <a:off x="3650028" y="2382992"/>
            <a:ext cx="472593" cy="246221"/>
          </a:xfrm>
          <a:prstGeom prst="rect">
            <a:avLst/>
          </a:prstGeom>
          <a:solidFill>
            <a:schemeClr val="tx1"/>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UK</a:t>
            </a:r>
          </a:p>
        </p:txBody>
      </p:sp>
      <p:sp>
        <p:nvSpPr>
          <p:cNvPr id="2056" name="TextBox 11"/>
          <p:cNvSpPr txBox="1">
            <a:spLocks noChangeArrowheads="1"/>
          </p:cNvSpPr>
          <p:nvPr/>
        </p:nvSpPr>
        <p:spPr bwMode="auto">
          <a:xfrm>
            <a:off x="3536411" y="3073519"/>
            <a:ext cx="649814" cy="246221"/>
          </a:xfrm>
          <a:prstGeom prst="rect">
            <a:avLst/>
          </a:prstGeom>
          <a:solidFill>
            <a:srgbClr val="C00000"/>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France</a:t>
            </a:r>
          </a:p>
        </p:txBody>
      </p:sp>
      <p:sp>
        <p:nvSpPr>
          <p:cNvPr id="2057" name="TextBox 12"/>
          <p:cNvSpPr txBox="1">
            <a:spLocks noChangeArrowheads="1"/>
          </p:cNvSpPr>
          <p:nvPr/>
        </p:nvSpPr>
        <p:spPr bwMode="auto">
          <a:xfrm>
            <a:off x="3781957" y="1740379"/>
            <a:ext cx="808576" cy="246221"/>
          </a:xfrm>
          <a:prstGeom prst="rect">
            <a:avLst/>
          </a:prstGeom>
          <a:solidFill>
            <a:srgbClr val="FFFF00"/>
          </a:solidFill>
          <a:ln w="9525">
            <a:noFill/>
            <a:miter lim="800000"/>
            <a:headEnd/>
            <a:tailEnd/>
          </a:ln>
        </p:spPr>
        <p:txBody>
          <a:bodyPr wrap="square" lIns="0" tIns="0" rIns="0" bIns="0">
            <a:spAutoFit/>
          </a:bodyPr>
          <a:lstStyle/>
          <a:p>
            <a:pPr algn="ctr"/>
            <a:r>
              <a:rPr lang="en-US" sz="1600" b="1" dirty="0">
                <a:solidFill>
                  <a:srgbClr val="0000FF"/>
                </a:solidFill>
                <a:latin typeface="Calibri" pitchFamily="34" charset="0"/>
              </a:rPr>
              <a:t>Norway</a:t>
            </a:r>
          </a:p>
        </p:txBody>
      </p:sp>
      <p:sp>
        <p:nvSpPr>
          <p:cNvPr id="2058" name="TextBox 13"/>
          <p:cNvSpPr txBox="1">
            <a:spLocks noChangeArrowheads="1"/>
          </p:cNvSpPr>
          <p:nvPr/>
        </p:nvSpPr>
        <p:spPr bwMode="auto">
          <a:xfrm>
            <a:off x="1077606" y="3051743"/>
            <a:ext cx="531666" cy="246221"/>
          </a:xfrm>
          <a:prstGeom prst="rect">
            <a:avLst/>
          </a:prstGeom>
          <a:solidFill>
            <a:schemeClr val="accent2">
              <a:lumMod val="50000"/>
            </a:schemeClr>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USA</a:t>
            </a:r>
          </a:p>
        </p:txBody>
      </p:sp>
      <p:sp>
        <p:nvSpPr>
          <p:cNvPr id="2059" name="TextBox 14"/>
          <p:cNvSpPr txBox="1">
            <a:spLocks noChangeArrowheads="1"/>
          </p:cNvSpPr>
          <p:nvPr/>
        </p:nvSpPr>
        <p:spPr bwMode="auto">
          <a:xfrm>
            <a:off x="6030084" y="2008353"/>
            <a:ext cx="649814" cy="246221"/>
          </a:xfrm>
          <a:prstGeom prst="rect">
            <a:avLst/>
          </a:prstGeom>
          <a:solidFill>
            <a:srgbClr val="FF0000"/>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Russia</a:t>
            </a:r>
          </a:p>
        </p:txBody>
      </p:sp>
      <p:sp>
        <p:nvSpPr>
          <p:cNvPr id="2060" name="TextBox 15"/>
          <p:cNvSpPr txBox="1">
            <a:spLocks noChangeArrowheads="1"/>
          </p:cNvSpPr>
          <p:nvPr/>
        </p:nvSpPr>
        <p:spPr bwMode="auto">
          <a:xfrm>
            <a:off x="7841516" y="6372107"/>
            <a:ext cx="1122406" cy="246221"/>
          </a:xfrm>
          <a:prstGeom prst="rect">
            <a:avLst/>
          </a:prstGeom>
          <a:solidFill>
            <a:srgbClr val="0000FF"/>
          </a:solidFill>
          <a:ln w="9525">
            <a:noFill/>
            <a:miter lim="800000"/>
            <a:headEnd/>
            <a:tailEnd/>
          </a:ln>
        </p:spPr>
        <p:txBody>
          <a:bodyPr wrap="square" lIns="0" tIns="0" rIns="0" bIns="0">
            <a:spAutoFit/>
          </a:bodyPr>
          <a:lstStyle/>
          <a:p>
            <a:r>
              <a:rPr lang="en-US" sz="1600" b="1" dirty="0">
                <a:solidFill>
                  <a:srgbClr val="FFFF00"/>
                </a:solidFill>
                <a:latin typeface="Calibri" pitchFamily="34" charset="0"/>
              </a:rPr>
              <a:t>New Zealand</a:t>
            </a:r>
          </a:p>
        </p:txBody>
      </p:sp>
      <p:sp>
        <p:nvSpPr>
          <p:cNvPr id="2061" name="TextBox 16"/>
          <p:cNvSpPr txBox="1">
            <a:spLocks noChangeArrowheads="1"/>
          </p:cNvSpPr>
          <p:nvPr/>
        </p:nvSpPr>
        <p:spPr bwMode="auto">
          <a:xfrm>
            <a:off x="1600199" y="6113415"/>
            <a:ext cx="590741" cy="246221"/>
          </a:xfrm>
          <a:prstGeom prst="rect">
            <a:avLst/>
          </a:prstGeom>
          <a:solidFill>
            <a:srgbClr val="008000"/>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Chile</a:t>
            </a:r>
          </a:p>
        </p:txBody>
      </p:sp>
      <p:sp>
        <p:nvSpPr>
          <p:cNvPr id="2062" name="TextBox 17"/>
          <p:cNvSpPr txBox="1">
            <a:spLocks noChangeArrowheads="1"/>
          </p:cNvSpPr>
          <p:nvPr/>
        </p:nvSpPr>
        <p:spPr bwMode="auto">
          <a:xfrm>
            <a:off x="717645" y="3829489"/>
            <a:ext cx="708888" cy="246221"/>
          </a:xfrm>
          <a:prstGeom prst="rect">
            <a:avLst/>
          </a:prstGeom>
          <a:solidFill>
            <a:schemeClr val="accent2">
              <a:lumMod val="50000"/>
            </a:schemeClr>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Mexico</a:t>
            </a:r>
          </a:p>
        </p:txBody>
      </p:sp>
      <p:sp>
        <p:nvSpPr>
          <p:cNvPr id="2063" name="TextBox 18"/>
          <p:cNvSpPr txBox="1">
            <a:spLocks noChangeArrowheads="1"/>
          </p:cNvSpPr>
          <p:nvPr/>
        </p:nvSpPr>
        <p:spPr bwMode="auto">
          <a:xfrm>
            <a:off x="4465217" y="5838377"/>
            <a:ext cx="708888" cy="246221"/>
          </a:xfrm>
          <a:prstGeom prst="rect">
            <a:avLst/>
          </a:prstGeom>
          <a:solidFill>
            <a:srgbClr val="C00000"/>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S Africa</a:t>
            </a:r>
          </a:p>
        </p:txBody>
      </p:sp>
      <p:sp>
        <p:nvSpPr>
          <p:cNvPr id="2064" name="TextBox 19"/>
          <p:cNvSpPr txBox="1">
            <a:spLocks noChangeArrowheads="1"/>
          </p:cNvSpPr>
          <p:nvPr/>
        </p:nvSpPr>
        <p:spPr bwMode="auto">
          <a:xfrm>
            <a:off x="4756624" y="3611314"/>
            <a:ext cx="590741" cy="246221"/>
          </a:xfrm>
          <a:prstGeom prst="rect">
            <a:avLst/>
          </a:prstGeom>
          <a:solidFill>
            <a:srgbClr val="FFFF00"/>
          </a:solidFill>
          <a:ln w="9525">
            <a:noFill/>
            <a:miter lim="800000"/>
            <a:headEnd/>
            <a:tailEnd/>
          </a:ln>
        </p:spPr>
        <p:txBody>
          <a:bodyPr wrap="square" lIns="0" tIns="0" rIns="0" bIns="0">
            <a:spAutoFit/>
          </a:bodyPr>
          <a:lstStyle/>
          <a:p>
            <a:pPr algn="ctr"/>
            <a:r>
              <a:rPr lang="en-US" sz="1600" b="1" dirty="0">
                <a:solidFill>
                  <a:srgbClr val="0000FF"/>
                </a:solidFill>
                <a:latin typeface="Calibri" pitchFamily="34" charset="0"/>
              </a:rPr>
              <a:t>Egypt</a:t>
            </a:r>
          </a:p>
        </p:txBody>
      </p:sp>
      <p:sp>
        <p:nvSpPr>
          <p:cNvPr id="2065" name="TextBox 20"/>
          <p:cNvSpPr txBox="1">
            <a:spLocks noChangeArrowheads="1"/>
          </p:cNvSpPr>
          <p:nvPr/>
        </p:nvSpPr>
        <p:spPr bwMode="auto">
          <a:xfrm>
            <a:off x="4353156" y="4445530"/>
            <a:ext cx="708888" cy="246221"/>
          </a:xfrm>
          <a:prstGeom prst="rect">
            <a:avLst/>
          </a:prstGeom>
          <a:solidFill>
            <a:schemeClr val="tx1"/>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Uganda</a:t>
            </a:r>
          </a:p>
        </p:txBody>
      </p:sp>
      <p:sp>
        <p:nvSpPr>
          <p:cNvPr id="2066" name="TextBox 21"/>
          <p:cNvSpPr txBox="1">
            <a:spLocks noChangeArrowheads="1"/>
          </p:cNvSpPr>
          <p:nvPr/>
        </p:nvSpPr>
        <p:spPr bwMode="auto">
          <a:xfrm>
            <a:off x="6585662" y="2782579"/>
            <a:ext cx="886110" cy="246221"/>
          </a:xfrm>
          <a:prstGeom prst="rect">
            <a:avLst/>
          </a:prstGeom>
          <a:solidFill>
            <a:srgbClr val="FF0000"/>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Mongolia</a:t>
            </a:r>
          </a:p>
        </p:txBody>
      </p:sp>
      <p:sp>
        <p:nvSpPr>
          <p:cNvPr id="2067" name="TextBox 22"/>
          <p:cNvSpPr txBox="1">
            <a:spLocks noChangeArrowheads="1"/>
          </p:cNvSpPr>
          <p:nvPr/>
        </p:nvSpPr>
        <p:spPr bwMode="auto">
          <a:xfrm>
            <a:off x="7009880" y="3989756"/>
            <a:ext cx="945183" cy="246221"/>
          </a:xfrm>
          <a:prstGeom prst="rect">
            <a:avLst/>
          </a:prstGeom>
          <a:solidFill>
            <a:srgbClr val="0000FF"/>
          </a:solidFill>
          <a:ln w="9525">
            <a:noFill/>
            <a:miter lim="800000"/>
            <a:headEnd/>
            <a:tailEnd/>
          </a:ln>
        </p:spPr>
        <p:txBody>
          <a:bodyPr wrap="square" lIns="0" tIns="0" rIns="0" bIns="0">
            <a:spAutoFit/>
          </a:bodyPr>
          <a:lstStyle/>
          <a:p>
            <a:pPr algn="ctr"/>
            <a:r>
              <a:rPr lang="en-US" sz="1600" b="1" dirty="0">
                <a:solidFill>
                  <a:srgbClr val="FFFF00"/>
                </a:solidFill>
                <a:latin typeface="Calibri" pitchFamily="34" charset="0"/>
              </a:rPr>
              <a:t>Cambodia</a:t>
            </a:r>
          </a:p>
        </p:txBody>
      </p:sp>
    </p:spTree>
    <p:extLst>
      <p:ext uri="{BB962C8B-B14F-4D97-AF65-F5344CB8AC3E}">
        <p14:creationId xmlns:mc="http://schemas.openxmlformats.org/markup-compatibility/2006" xmlns:mv="urn:schemas-microsoft-com:mac:vml" xmlns:p14="http://schemas.microsoft.com/office/powerpoint/2010/main" xmlns="" val="2892619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Shape 1033" descr="F:\GG bio.png"/>
          <p:cNvPicPr preferRelativeResize="0"/>
          <p:nvPr/>
        </p:nvPicPr>
        <p:blipFill rotWithShape="1">
          <a:blip r:embed="rId3">
            <a:alphaModFix/>
          </a:blip>
          <a:srcRect t="9690" b="7936"/>
          <a:stretch/>
        </p:blipFill>
        <p:spPr>
          <a:xfrm>
            <a:off x="5226908" y="1015226"/>
            <a:ext cx="3917092" cy="1885462"/>
          </a:xfrm>
          <a:prstGeom prst="rect">
            <a:avLst/>
          </a:prstGeom>
          <a:ln>
            <a:noFill/>
          </a:ln>
          <a:effectLst>
            <a:softEdge rad="112500"/>
          </a:effectLst>
        </p:spPr>
      </p:pic>
      <p:pic>
        <p:nvPicPr>
          <p:cNvPr id="1034" name="Shape 1034" descr="http://chandrakantha.com/articles/indian_music/filmi_sangeet/media/1990_Ershad.jpg"/>
          <p:cNvPicPr preferRelativeResize="0"/>
          <p:nvPr/>
        </p:nvPicPr>
        <p:blipFill rotWithShape="1">
          <a:blip r:embed="rId4">
            <a:alphaModFix/>
          </a:blip>
          <a:srcRect b="11905"/>
          <a:stretch/>
        </p:blipFill>
        <p:spPr>
          <a:xfrm>
            <a:off x="191072" y="3621432"/>
            <a:ext cx="4389120" cy="2849880"/>
          </a:xfrm>
          <a:prstGeom prst="rect">
            <a:avLst/>
          </a:prstGeom>
          <a:ln>
            <a:noFill/>
          </a:ln>
          <a:effectLst>
            <a:softEdge rad="112500"/>
          </a:effectLst>
        </p:spPr>
      </p:pic>
      <p:pic>
        <p:nvPicPr>
          <p:cNvPr id="1035" name="Shape 1035" descr="http://img.modernghana.com/thumb.aspx?img=XGltYWdlc1xjb250ZW50XGFrdWZmby5qcGd8NzUwfDQvMS8yMDEw"/>
          <p:cNvPicPr preferRelativeResize="0"/>
          <p:nvPr/>
        </p:nvPicPr>
        <p:blipFill rotWithShape="1">
          <a:blip r:embed="rId5">
            <a:alphaModFix/>
          </a:blip>
          <a:srcRect/>
          <a:stretch/>
        </p:blipFill>
        <p:spPr>
          <a:xfrm>
            <a:off x="4937760" y="3918409"/>
            <a:ext cx="4206240" cy="2393659"/>
          </a:xfrm>
          <a:prstGeom prst="rect">
            <a:avLst/>
          </a:prstGeom>
          <a:ln>
            <a:noFill/>
          </a:ln>
          <a:effectLst>
            <a:softEdge rad="112500"/>
          </a:effectLst>
        </p:spPr>
      </p:pic>
      <p:pic>
        <p:nvPicPr>
          <p:cNvPr id="1036" name="Shape 1036" descr="http://goodtimes.ndtv.com/uploaded_file/photo/morephoto/ff5db3205654483e814158ed7554cf55jigmewangchuk.jpg"/>
          <p:cNvPicPr preferRelativeResize="0"/>
          <p:nvPr/>
        </p:nvPicPr>
        <p:blipFill rotWithShape="1">
          <a:blip r:embed="rId6">
            <a:alphaModFix/>
          </a:blip>
          <a:srcRect/>
          <a:stretch/>
        </p:blipFill>
        <p:spPr>
          <a:xfrm>
            <a:off x="148282" y="534037"/>
            <a:ext cx="4556760" cy="2612688"/>
          </a:xfrm>
          <a:prstGeom prst="rect">
            <a:avLst/>
          </a:prstGeom>
          <a:ln>
            <a:noFill/>
          </a:ln>
          <a:effectLst>
            <a:softEdge rad="112500"/>
          </a:effectLst>
        </p:spPr>
      </p:pic>
      <p:sp>
        <p:nvSpPr>
          <p:cNvPr id="1037" name="Shape 1037"/>
          <p:cNvSpPr txBox="1"/>
          <p:nvPr/>
        </p:nvSpPr>
        <p:spPr>
          <a:xfrm>
            <a:off x="218368" y="3016608"/>
            <a:ext cx="4450080" cy="609398"/>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600" dirty="0">
                <a:solidFill>
                  <a:srgbClr val="FFFF00"/>
                </a:solidFill>
                <a:latin typeface="Arimo"/>
                <a:ea typeface="Arimo"/>
                <a:cs typeface="Arimo"/>
                <a:sym typeface="Arimo"/>
              </a:rPr>
              <a:t>HIS MAJESTY JIGME WANGCHUK, </a:t>
            </a:r>
            <a:endParaRPr/>
          </a:p>
          <a:p>
            <a:pPr marL="0" marR="0" lvl="0" indent="0" algn="ctr" rtl="0">
              <a:lnSpc>
                <a:spcPct val="95000"/>
              </a:lnSpc>
              <a:spcBef>
                <a:spcPts val="320"/>
              </a:spcBef>
              <a:spcAft>
                <a:spcPts val="0"/>
              </a:spcAft>
              <a:buNone/>
            </a:pPr>
            <a:r>
              <a:rPr lang="en-US" sz="1600" dirty="0">
                <a:solidFill>
                  <a:srgbClr val="FFFF00"/>
                </a:solidFill>
                <a:latin typeface="Arimo"/>
                <a:ea typeface="Arimo"/>
                <a:cs typeface="Arimo"/>
                <a:sym typeface="Arimo"/>
              </a:rPr>
              <a:t>KING OF BHUTAN</a:t>
            </a:r>
            <a:endParaRPr sz="1600">
              <a:solidFill>
                <a:srgbClr val="FFFF00"/>
              </a:solidFill>
              <a:latin typeface="Arimo"/>
              <a:ea typeface="Arimo"/>
              <a:cs typeface="Arimo"/>
              <a:sym typeface="Arimo"/>
            </a:endParaRPr>
          </a:p>
        </p:txBody>
      </p:sp>
      <p:sp>
        <p:nvSpPr>
          <p:cNvPr id="1038" name="Shape 1038"/>
          <p:cNvSpPr txBox="1"/>
          <p:nvPr/>
        </p:nvSpPr>
        <p:spPr>
          <a:xfrm>
            <a:off x="5059680" y="6199346"/>
            <a:ext cx="4084320" cy="609398"/>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600">
                <a:solidFill>
                  <a:srgbClr val="FFFF00"/>
                </a:solidFill>
                <a:latin typeface="Arimo"/>
                <a:ea typeface="Arimo"/>
                <a:cs typeface="Arimo"/>
                <a:sym typeface="Arimo"/>
              </a:rPr>
              <a:t>GEN AKUFFO</a:t>
            </a:r>
            <a:endParaRPr/>
          </a:p>
          <a:p>
            <a:pPr marL="0" marR="0" lvl="0" indent="0" algn="ctr" rtl="0">
              <a:lnSpc>
                <a:spcPct val="95000"/>
              </a:lnSpc>
              <a:spcBef>
                <a:spcPts val="320"/>
              </a:spcBef>
              <a:spcAft>
                <a:spcPts val="0"/>
              </a:spcAft>
              <a:buNone/>
            </a:pPr>
            <a:r>
              <a:rPr lang="en-US" sz="1600">
                <a:solidFill>
                  <a:srgbClr val="FFFF00"/>
                </a:solidFill>
                <a:latin typeface="Arimo"/>
                <a:ea typeface="Arimo"/>
                <a:cs typeface="Arimo"/>
                <a:sym typeface="Arimo"/>
              </a:rPr>
              <a:t>PRESIDENT GHANA </a:t>
            </a:r>
            <a:endParaRPr sz="1600">
              <a:solidFill>
                <a:srgbClr val="FFFF00"/>
              </a:solidFill>
              <a:latin typeface="Arimo"/>
              <a:ea typeface="Arimo"/>
              <a:cs typeface="Arimo"/>
              <a:sym typeface="Arimo"/>
            </a:endParaRPr>
          </a:p>
        </p:txBody>
      </p:sp>
      <p:sp>
        <p:nvSpPr>
          <p:cNvPr id="1039" name="Shape 1039"/>
          <p:cNvSpPr txBox="1"/>
          <p:nvPr/>
        </p:nvSpPr>
        <p:spPr>
          <a:xfrm>
            <a:off x="267272" y="6395655"/>
            <a:ext cx="4160520" cy="32624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600" dirty="0">
                <a:solidFill>
                  <a:srgbClr val="FFFF00"/>
                </a:solidFill>
                <a:latin typeface="Arimo"/>
                <a:ea typeface="Arimo"/>
                <a:cs typeface="Arimo"/>
                <a:sym typeface="Arimo"/>
              </a:rPr>
              <a:t>PRESIDENT  ERSHAD BANGLADESH</a:t>
            </a:r>
            <a:endParaRPr/>
          </a:p>
        </p:txBody>
      </p:sp>
      <p:sp>
        <p:nvSpPr>
          <p:cNvPr id="1040" name="Shape 1040"/>
          <p:cNvSpPr txBox="1"/>
          <p:nvPr/>
        </p:nvSpPr>
        <p:spPr>
          <a:xfrm>
            <a:off x="5059680" y="2716456"/>
            <a:ext cx="4084320" cy="1061829"/>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500" dirty="0">
                <a:solidFill>
                  <a:srgbClr val="FFFF00"/>
                </a:solidFill>
                <a:latin typeface="Arimo"/>
                <a:ea typeface="Arimo"/>
                <a:cs typeface="Arimo"/>
                <a:sym typeface="Arimo"/>
              </a:rPr>
              <a:t>HE GEN THE HONOURABLE </a:t>
            </a:r>
            <a:endParaRPr/>
          </a:p>
          <a:p>
            <a:pPr marL="0" marR="0" lvl="0" indent="0" algn="ctr" rtl="0">
              <a:lnSpc>
                <a:spcPct val="95000"/>
              </a:lnSpc>
              <a:spcBef>
                <a:spcPts val="300"/>
              </a:spcBef>
              <a:spcAft>
                <a:spcPts val="0"/>
              </a:spcAft>
              <a:buNone/>
            </a:pPr>
            <a:r>
              <a:rPr lang="en-US" sz="1500" dirty="0">
                <a:solidFill>
                  <a:srgbClr val="FFFF00"/>
                </a:solidFill>
                <a:latin typeface="Arimo"/>
                <a:ea typeface="Arimo"/>
                <a:cs typeface="Arimo"/>
                <a:sym typeface="Arimo"/>
              </a:rPr>
              <a:t>SIR PETER COSGROVE  AK MC (RETD) GOVERNOR GEN OF </a:t>
            </a:r>
            <a:endParaRPr/>
          </a:p>
          <a:p>
            <a:pPr marL="0" marR="0" lvl="0" indent="0" algn="ctr" rtl="0">
              <a:lnSpc>
                <a:spcPct val="95000"/>
              </a:lnSpc>
              <a:spcBef>
                <a:spcPts val="300"/>
              </a:spcBef>
              <a:spcAft>
                <a:spcPts val="0"/>
              </a:spcAft>
              <a:buNone/>
            </a:pPr>
            <a:r>
              <a:rPr lang="en-US" sz="1500" dirty="0">
                <a:solidFill>
                  <a:srgbClr val="FFFF00"/>
                </a:solidFill>
                <a:latin typeface="Arimo"/>
                <a:ea typeface="Arimo"/>
                <a:cs typeface="Arimo"/>
                <a:sym typeface="Arimo"/>
              </a:rPr>
              <a:t>THE COMMONWEALTH  OF AUSTRALIA</a:t>
            </a:r>
            <a:endParaRPr sz="1500">
              <a:solidFill>
                <a:srgbClr val="FFFF00"/>
              </a:solidFill>
              <a:latin typeface="Arimo"/>
              <a:ea typeface="Arimo"/>
              <a:cs typeface="Arimo"/>
              <a:sym typeface="Arimo"/>
            </a:endParaRPr>
          </a:p>
        </p:txBody>
      </p:sp>
      <p:sp>
        <p:nvSpPr>
          <p:cNvPr id="1041" name="Shape 1041"/>
          <p:cNvSpPr txBox="1">
            <a:spLocks noGrp="1"/>
          </p:cNvSpPr>
          <p:nvPr>
            <p:ph type="sldNum" idx="12"/>
          </p:nvPr>
        </p:nvSpPr>
        <p:spPr>
          <a:xfrm>
            <a:off x="8563426" y="6492875"/>
            <a:ext cx="69668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fld id="{00000000-1234-1234-1234-123412341234}" type="slidenum">
              <a:rPr lang="en-US" sz="1400">
                <a:solidFill>
                  <a:schemeClr val="lt1"/>
                </a:solidFill>
                <a:latin typeface="Arimo"/>
                <a:ea typeface="Arimo"/>
                <a:cs typeface="Arimo"/>
                <a:sym typeface="Arimo"/>
              </a:rPr>
              <a:pPr marL="0" marR="0" lvl="0" indent="0" algn="ctr" rtl="0">
                <a:lnSpc>
                  <a:spcPct val="95000"/>
                </a:lnSpc>
                <a:spcBef>
                  <a:spcPts val="0"/>
                </a:spcBef>
                <a:spcAft>
                  <a:spcPts val="0"/>
                </a:spcAft>
                <a:buNone/>
              </a:pPr>
              <a:t>24</a:t>
            </a:fld>
            <a:endParaRPr sz="1400">
              <a:solidFill>
                <a:schemeClr val="lt1"/>
              </a:solidFill>
              <a:latin typeface="Arimo"/>
              <a:ea typeface="Arimo"/>
              <a:cs typeface="Arimo"/>
              <a:sym typeface="Arimo"/>
            </a:endParaRPr>
          </a:p>
        </p:txBody>
      </p:sp>
      <p:grpSp>
        <p:nvGrpSpPr>
          <p:cNvPr id="1042" name="Shape 1042"/>
          <p:cNvGrpSpPr/>
          <p:nvPr/>
        </p:nvGrpSpPr>
        <p:grpSpPr>
          <a:xfrm>
            <a:off x="0" y="-6663"/>
            <a:ext cx="9144000" cy="906467"/>
            <a:chOff x="2" y="-3371721"/>
            <a:chExt cx="9143999" cy="906775"/>
          </a:xfrm>
        </p:grpSpPr>
        <p:sp>
          <p:nvSpPr>
            <p:cNvPr id="1043" name="Shape 1043"/>
            <p:cNvSpPr txBox="1"/>
            <p:nvPr/>
          </p:nvSpPr>
          <p:spPr>
            <a:xfrm>
              <a:off x="2" y="-3371721"/>
              <a:ext cx="9137649"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r>
                <a:rPr lang="en-US" sz="3200" b="1" u="sng">
                  <a:solidFill>
                    <a:schemeClr val="lt1"/>
                  </a:solidFill>
                  <a:latin typeface="Calibri"/>
                  <a:ea typeface="Calibri"/>
                  <a:cs typeface="Calibri"/>
                  <a:sym typeface="Calibri"/>
                </a:rPr>
                <a:t>PROMINENT NDC ALUMNI</a:t>
              </a:r>
              <a:endParaRPr/>
            </a:p>
          </p:txBody>
        </p:sp>
        <p:pic>
          <p:nvPicPr>
            <p:cNvPr id="1044" name="Shape 1044" descr="india_flag"/>
            <p:cNvPicPr preferRelativeResize="0"/>
            <p:nvPr/>
          </p:nvPicPr>
          <p:blipFill rotWithShape="1">
            <a:blip r:embed="rId7">
              <a:alphaModFix/>
            </a:blip>
            <a:srcRect/>
            <a:stretch/>
          </p:blipFill>
          <p:spPr>
            <a:xfrm>
              <a:off x="7924801" y="-3371721"/>
              <a:ext cx="1219200" cy="906767"/>
            </a:xfrm>
            <a:prstGeom prst="rect">
              <a:avLst/>
            </a:prstGeom>
            <a:noFill/>
            <a:ln>
              <a:noFill/>
            </a:ln>
          </p:spPr>
        </p:pic>
      </p:grpSp>
      <p:pic>
        <p:nvPicPr>
          <p:cNvPr id="1045" name="Shape 1045" descr="ndccrest4"/>
          <p:cNvPicPr preferRelativeResize="0"/>
          <p:nvPr/>
        </p:nvPicPr>
        <p:blipFill rotWithShape="1">
          <a:blip r:embed="rId8">
            <a:alphaModFix/>
          </a:blip>
          <a:srcRect/>
          <a:stretch/>
        </p:blipFill>
        <p:spPr>
          <a:xfrm>
            <a:off x="14714" y="1"/>
            <a:ext cx="823486" cy="838200"/>
          </a:xfrm>
          <a:prstGeom prst="rect">
            <a:avLst/>
          </a:prstGeom>
          <a:solidFill>
            <a:srgbClr val="0066FF"/>
          </a:solid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Shape 1050"/>
          <p:cNvSpPr txBox="1">
            <a:spLocks noGrp="1"/>
          </p:cNvSpPr>
          <p:nvPr>
            <p:ph type="sldNum" idx="12"/>
          </p:nvPr>
        </p:nvSpPr>
        <p:spPr>
          <a:xfrm>
            <a:off x="8403770" y="6492875"/>
            <a:ext cx="740229" cy="365125"/>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fld id="{00000000-1234-1234-1234-123412341234}" type="slidenum">
              <a:rPr lang="en-US" sz="1400">
                <a:solidFill>
                  <a:schemeClr val="lt1"/>
                </a:solidFill>
                <a:latin typeface="Arimo"/>
                <a:ea typeface="Arimo"/>
                <a:cs typeface="Arimo"/>
                <a:sym typeface="Arimo"/>
              </a:rPr>
              <a:pPr marL="0" marR="0" lvl="0" indent="0" algn="ctr" rtl="0">
                <a:lnSpc>
                  <a:spcPct val="95000"/>
                </a:lnSpc>
                <a:spcBef>
                  <a:spcPts val="0"/>
                </a:spcBef>
                <a:spcAft>
                  <a:spcPts val="0"/>
                </a:spcAft>
                <a:buNone/>
              </a:pPr>
              <a:t>25</a:t>
            </a:fld>
            <a:endParaRPr sz="1400">
              <a:solidFill>
                <a:schemeClr val="lt1"/>
              </a:solidFill>
              <a:latin typeface="Arimo"/>
              <a:ea typeface="Arimo"/>
              <a:cs typeface="Arimo"/>
              <a:sym typeface="Arimo"/>
            </a:endParaRPr>
          </a:p>
        </p:txBody>
      </p:sp>
      <p:grpSp>
        <p:nvGrpSpPr>
          <p:cNvPr id="1051" name="Shape 1051"/>
          <p:cNvGrpSpPr/>
          <p:nvPr/>
        </p:nvGrpSpPr>
        <p:grpSpPr>
          <a:xfrm>
            <a:off x="0" y="0"/>
            <a:ext cx="9144000" cy="990604"/>
            <a:chOff x="-381000" y="-10140940"/>
            <a:chExt cx="9144000" cy="584357"/>
          </a:xfrm>
        </p:grpSpPr>
        <p:sp>
          <p:nvSpPr>
            <p:cNvPr id="1052" name="Shape 1052"/>
            <p:cNvSpPr txBox="1"/>
            <p:nvPr/>
          </p:nvSpPr>
          <p:spPr>
            <a:xfrm>
              <a:off x="-374650" y="-10140940"/>
              <a:ext cx="9137650" cy="584354"/>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a:solidFill>
                    <a:schemeClr val="lt1"/>
                  </a:solidFill>
                  <a:latin typeface="Calibri"/>
                  <a:ea typeface="Calibri"/>
                  <a:cs typeface="Calibri"/>
                  <a:sym typeface="Calibri"/>
                </a:rPr>
                <a:t>NATIONAL SECURITY &amp;</a:t>
              </a:r>
              <a:endParaRPr dirty="0"/>
            </a:p>
            <a:p>
              <a:pPr marL="0" marR="0" lvl="0" indent="0" algn="ctr" rtl="0">
                <a:spcBef>
                  <a:spcPts val="0"/>
                </a:spcBef>
                <a:spcAft>
                  <a:spcPts val="0"/>
                </a:spcAft>
                <a:buNone/>
              </a:pPr>
              <a:r>
                <a:rPr lang="en-US" sz="3200" b="1" u="sng" dirty="0" smtClean="0">
                  <a:solidFill>
                    <a:schemeClr val="lt1"/>
                  </a:solidFill>
                  <a:latin typeface="Calibri"/>
                  <a:ea typeface="Calibri"/>
                  <a:cs typeface="Calibri"/>
                  <a:sym typeface="Calibri"/>
                </a:rPr>
                <a:t>STRATEGIC </a:t>
              </a:r>
              <a:r>
                <a:rPr lang="en-US" sz="3200" b="1" u="sng" dirty="0">
                  <a:solidFill>
                    <a:schemeClr val="lt1"/>
                  </a:solidFill>
                  <a:latin typeface="Calibri"/>
                  <a:ea typeface="Calibri"/>
                  <a:cs typeface="Calibri"/>
                  <a:sym typeface="Calibri"/>
                </a:rPr>
                <a:t>COURSE</a:t>
              </a:r>
              <a:endParaRPr sz="3200" b="1" u="sng" dirty="0">
                <a:solidFill>
                  <a:schemeClr val="lt1"/>
                </a:solidFill>
                <a:latin typeface="Calibri"/>
                <a:ea typeface="Calibri"/>
                <a:cs typeface="Calibri"/>
                <a:sym typeface="Calibri"/>
              </a:endParaRPr>
            </a:p>
          </p:txBody>
        </p:sp>
        <p:pic>
          <p:nvPicPr>
            <p:cNvPr id="1053" name="Shape 1053" descr="ndccrest4"/>
            <p:cNvPicPr preferRelativeResize="0"/>
            <p:nvPr/>
          </p:nvPicPr>
          <p:blipFill rotWithShape="1">
            <a:blip r:embed="rId3">
              <a:alphaModFix/>
            </a:blip>
            <a:srcRect/>
            <a:stretch/>
          </p:blipFill>
          <p:spPr>
            <a:xfrm>
              <a:off x="-381000" y="-10140936"/>
              <a:ext cx="930166" cy="584353"/>
            </a:xfrm>
            <a:prstGeom prst="rect">
              <a:avLst/>
            </a:prstGeom>
            <a:noFill/>
            <a:ln>
              <a:noFill/>
            </a:ln>
          </p:spPr>
        </p:pic>
        <p:pic>
          <p:nvPicPr>
            <p:cNvPr id="1054" name="Shape 1054" descr="india_flag"/>
            <p:cNvPicPr preferRelativeResize="0"/>
            <p:nvPr/>
          </p:nvPicPr>
          <p:blipFill rotWithShape="1">
            <a:blip r:embed="rId4">
              <a:alphaModFix/>
            </a:blip>
            <a:srcRect/>
            <a:stretch/>
          </p:blipFill>
          <p:spPr>
            <a:xfrm>
              <a:off x="7580586" y="-10140940"/>
              <a:ext cx="1182414" cy="584354"/>
            </a:xfrm>
            <a:prstGeom prst="rect">
              <a:avLst/>
            </a:prstGeom>
            <a:noFill/>
            <a:ln>
              <a:noFill/>
            </a:ln>
          </p:spPr>
        </p:pic>
      </p:grpSp>
      <p:sp>
        <p:nvSpPr>
          <p:cNvPr id="1055" name="Shape 1055"/>
          <p:cNvSpPr txBox="1"/>
          <p:nvPr/>
        </p:nvSpPr>
        <p:spPr>
          <a:xfrm>
            <a:off x="380999" y="1248768"/>
            <a:ext cx="8523953" cy="5486400"/>
          </a:xfrm>
          <a:prstGeom prst="rect">
            <a:avLst/>
          </a:prstGeom>
          <a:noFill/>
          <a:ln w="57150">
            <a:solidFill>
              <a:srgbClr val="0000FF"/>
            </a:solid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600" dirty="0" smtClean="0">
                <a:solidFill>
                  <a:srgbClr val="000099"/>
                </a:solidFill>
                <a:latin typeface="Calibri"/>
                <a:ea typeface="Calibri"/>
                <a:cs typeface="Calibri"/>
                <a:sym typeface="Calibri"/>
              </a:rPr>
              <a:t> “A </a:t>
            </a:r>
            <a:r>
              <a:rPr lang="en-US" sz="3600" b="1" u="sng" dirty="0">
                <a:solidFill>
                  <a:srgbClr val="000099"/>
                </a:solidFill>
                <a:latin typeface="Calibri"/>
                <a:ea typeface="Calibri"/>
                <a:cs typeface="Calibri"/>
                <a:sym typeface="Calibri"/>
              </a:rPr>
              <a:t>strategic </a:t>
            </a:r>
            <a:r>
              <a:rPr lang="en-US" sz="3600" b="1" u="sng" dirty="0" smtClean="0">
                <a:solidFill>
                  <a:srgbClr val="000099"/>
                </a:solidFill>
                <a:latin typeface="Calibri"/>
                <a:ea typeface="Calibri"/>
                <a:cs typeface="Calibri"/>
                <a:sym typeface="Calibri"/>
              </a:rPr>
              <a:t>perspective</a:t>
            </a:r>
            <a:r>
              <a:rPr lang="en-US" sz="3600" b="1" dirty="0" smtClean="0">
                <a:solidFill>
                  <a:srgbClr val="000099"/>
                </a:solidFill>
                <a:latin typeface="Calibri"/>
                <a:ea typeface="Calibri"/>
                <a:cs typeface="Calibri"/>
                <a:sym typeface="Calibri"/>
              </a:rPr>
              <a:t> </a:t>
            </a:r>
            <a:r>
              <a:rPr lang="en-US" sz="3600" dirty="0" smtClean="0">
                <a:solidFill>
                  <a:srgbClr val="000099"/>
                </a:solidFill>
                <a:latin typeface="Calibri"/>
                <a:ea typeface="Calibri"/>
                <a:cs typeface="Calibri"/>
                <a:sym typeface="Calibri"/>
              </a:rPr>
              <a:t>with </a:t>
            </a:r>
            <a:r>
              <a:rPr lang="en-US" sz="3600" dirty="0">
                <a:solidFill>
                  <a:srgbClr val="000099"/>
                </a:solidFill>
                <a:latin typeface="Calibri"/>
                <a:ea typeface="Calibri"/>
                <a:cs typeface="Calibri"/>
                <a:sym typeface="Calibri"/>
              </a:rPr>
              <a:t>the whole spectrum of India’s </a:t>
            </a:r>
            <a:r>
              <a:rPr lang="en-US" sz="3600" b="1" u="sng" dirty="0">
                <a:solidFill>
                  <a:srgbClr val="000099"/>
                </a:solidFill>
                <a:latin typeface="Calibri"/>
                <a:ea typeface="Calibri"/>
                <a:cs typeface="Calibri"/>
                <a:sym typeface="Calibri"/>
              </a:rPr>
              <a:t>Comprehensive National Security</a:t>
            </a:r>
            <a:r>
              <a:rPr lang="en-US" sz="3600" dirty="0">
                <a:solidFill>
                  <a:srgbClr val="000099"/>
                </a:solidFill>
                <a:latin typeface="Calibri"/>
                <a:ea typeface="Calibri"/>
                <a:cs typeface="Calibri"/>
                <a:sym typeface="Calibri"/>
              </a:rPr>
              <a:t>. The course addresses such elements and seeks to integrate them in the framework of </a:t>
            </a:r>
            <a:r>
              <a:rPr lang="en-US" sz="3600" dirty="0" smtClean="0">
                <a:solidFill>
                  <a:srgbClr val="000099"/>
                </a:solidFill>
                <a:latin typeface="Calibri"/>
                <a:ea typeface="Calibri"/>
                <a:cs typeface="Calibri"/>
                <a:sym typeface="Calibri"/>
              </a:rPr>
              <a:t>a </a:t>
            </a:r>
            <a:r>
              <a:rPr lang="en-US" sz="3600" b="1" u="sng" dirty="0" smtClean="0">
                <a:solidFill>
                  <a:srgbClr val="000099"/>
                </a:solidFill>
                <a:latin typeface="Calibri"/>
                <a:ea typeface="Calibri"/>
                <a:cs typeface="Calibri"/>
                <a:sym typeface="Calibri"/>
              </a:rPr>
              <a:t>National </a:t>
            </a:r>
            <a:r>
              <a:rPr lang="en-US" sz="3600" b="1" u="sng" dirty="0">
                <a:solidFill>
                  <a:srgbClr val="000099"/>
                </a:solidFill>
                <a:latin typeface="Calibri"/>
                <a:ea typeface="Calibri"/>
                <a:cs typeface="Calibri"/>
                <a:sym typeface="Calibri"/>
              </a:rPr>
              <a:t>S</a:t>
            </a:r>
            <a:r>
              <a:rPr lang="en-US" sz="3600" b="1" u="sng" dirty="0" smtClean="0">
                <a:solidFill>
                  <a:srgbClr val="000099"/>
                </a:solidFill>
                <a:latin typeface="Calibri"/>
                <a:ea typeface="Calibri"/>
                <a:cs typeface="Calibri"/>
                <a:sym typeface="Calibri"/>
              </a:rPr>
              <a:t>trategic </a:t>
            </a:r>
            <a:r>
              <a:rPr lang="en-US" sz="3600" b="1" u="sng" dirty="0">
                <a:solidFill>
                  <a:srgbClr val="000099"/>
                </a:solidFill>
                <a:latin typeface="Calibri"/>
                <a:ea typeface="Calibri"/>
                <a:cs typeface="Calibri"/>
                <a:sym typeface="Calibri"/>
              </a:rPr>
              <a:t>S</a:t>
            </a:r>
            <a:r>
              <a:rPr lang="en-US" sz="3600" b="1" u="sng" dirty="0" smtClean="0">
                <a:solidFill>
                  <a:srgbClr val="000099"/>
                </a:solidFill>
                <a:latin typeface="Calibri"/>
                <a:ea typeface="Calibri"/>
                <a:cs typeface="Calibri"/>
                <a:sym typeface="Calibri"/>
              </a:rPr>
              <a:t>ystem</a:t>
            </a:r>
            <a:r>
              <a:rPr lang="en-US" sz="3600" dirty="0">
                <a:solidFill>
                  <a:srgbClr val="000099"/>
                </a:solidFill>
                <a:latin typeface="Calibri"/>
                <a:ea typeface="Calibri"/>
                <a:cs typeface="Calibri"/>
                <a:sym typeface="Calibri"/>
              </a:rPr>
              <a:t>- taking into account the </a:t>
            </a:r>
            <a:r>
              <a:rPr lang="en-US" sz="3600" dirty="0" smtClean="0">
                <a:solidFill>
                  <a:srgbClr val="000099"/>
                </a:solidFill>
                <a:latin typeface="Calibri"/>
                <a:ea typeface="Calibri"/>
                <a:cs typeface="Calibri"/>
                <a:sym typeface="Calibri"/>
              </a:rPr>
              <a:t>pressures of </a:t>
            </a:r>
            <a:r>
              <a:rPr lang="en-US" sz="3600" b="1" u="sng" dirty="0" smtClean="0">
                <a:solidFill>
                  <a:srgbClr val="000099"/>
                </a:solidFill>
                <a:latin typeface="Calibri"/>
                <a:ea typeface="Calibri"/>
                <a:cs typeface="Calibri"/>
                <a:sym typeface="Calibri"/>
              </a:rPr>
              <a:t>International </a:t>
            </a:r>
            <a:r>
              <a:rPr lang="en-US" sz="3600" b="1" u="sng" dirty="0">
                <a:solidFill>
                  <a:srgbClr val="000099"/>
                </a:solidFill>
                <a:latin typeface="Calibri"/>
                <a:ea typeface="Calibri"/>
                <a:cs typeface="Calibri"/>
                <a:sym typeface="Calibri"/>
              </a:rPr>
              <a:t>P</a:t>
            </a:r>
            <a:r>
              <a:rPr lang="en-US" sz="3600" b="1" u="sng" dirty="0" smtClean="0">
                <a:solidFill>
                  <a:srgbClr val="000099"/>
                </a:solidFill>
                <a:latin typeface="Calibri"/>
                <a:ea typeface="Calibri"/>
                <a:cs typeface="Calibri"/>
                <a:sym typeface="Calibri"/>
              </a:rPr>
              <a:t>olitics</a:t>
            </a:r>
            <a:r>
              <a:rPr lang="en-US" sz="3600" dirty="0">
                <a:solidFill>
                  <a:srgbClr val="000099"/>
                </a:solidFill>
                <a:latin typeface="Calibri"/>
                <a:ea typeface="Calibri"/>
                <a:cs typeface="Calibri"/>
                <a:sym typeface="Calibri"/>
              </a:rPr>
              <a:t>, the effects of </a:t>
            </a:r>
            <a:r>
              <a:rPr lang="en-US" sz="3600" b="1" u="sng" dirty="0" smtClean="0">
                <a:solidFill>
                  <a:srgbClr val="000099"/>
                </a:solidFill>
                <a:latin typeface="Calibri"/>
                <a:ea typeface="Calibri"/>
                <a:cs typeface="Calibri"/>
                <a:sym typeface="Calibri"/>
              </a:rPr>
              <a:t>Geopolitical Factors</a:t>
            </a:r>
            <a:r>
              <a:rPr lang="en-US" sz="3600" b="1" dirty="0" smtClean="0">
                <a:solidFill>
                  <a:srgbClr val="000099"/>
                </a:solidFill>
                <a:latin typeface="Calibri"/>
                <a:ea typeface="Calibri"/>
                <a:cs typeface="Calibri"/>
                <a:sym typeface="Calibri"/>
              </a:rPr>
              <a:t> </a:t>
            </a:r>
            <a:r>
              <a:rPr lang="en-US" sz="3600" dirty="0" smtClean="0">
                <a:solidFill>
                  <a:srgbClr val="000099"/>
                </a:solidFill>
                <a:latin typeface="Calibri"/>
                <a:ea typeface="Calibri"/>
                <a:cs typeface="Calibri"/>
                <a:sym typeface="Calibri"/>
              </a:rPr>
              <a:t>&amp; the </a:t>
            </a:r>
            <a:r>
              <a:rPr lang="en-US" sz="3600" dirty="0">
                <a:solidFill>
                  <a:srgbClr val="000099"/>
                </a:solidFill>
                <a:latin typeface="Calibri"/>
                <a:ea typeface="Calibri"/>
                <a:cs typeface="Calibri"/>
                <a:sym typeface="Calibri"/>
              </a:rPr>
              <a:t>structural context of </a:t>
            </a:r>
            <a:r>
              <a:rPr lang="en-US" sz="3600" dirty="0" smtClean="0">
                <a:solidFill>
                  <a:srgbClr val="000099"/>
                </a:solidFill>
                <a:latin typeface="Calibri"/>
                <a:ea typeface="Calibri"/>
                <a:cs typeface="Calibri"/>
                <a:sym typeface="Calibri"/>
              </a:rPr>
              <a:t>our </a:t>
            </a:r>
            <a:r>
              <a:rPr lang="en-US" sz="3600" b="1" u="sng" dirty="0" smtClean="0">
                <a:solidFill>
                  <a:srgbClr val="000099"/>
                </a:solidFill>
                <a:latin typeface="Calibri"/>
                <a:ea typeface="Calibri"/>
                <a:cs typeface="Calibri"/>
                <a:sym typeface="Calibri"/>
              </a:rPr>
              <a:t>Society </a:t>
            </a:r>
            <a:r>
              <a:rPr lang="en-US" sz="3600" dirty="0" smtClean="0">
                <a:solidFill>
                  <a:srgbClr val="000099"/>
                </a:solidFill>
                <a:latin typeface="Calibri"/>
                <a:ea typeface="Calibri"/>
                <a:cs typeface="Calibri"/>
                <a:sym typeface="Calibri"/>
              </a:rPr>
              <a:t>&amp; </a:t>
            </a:r>
            <a:r>
              <a:rPr lang="en-US" sz="3600" b="1" u="sng" dirty="0" smtClean="0">
                <a:solidFill>
                  <a:srgbClr val="000099"/>
                </a:solidFill>
                <a:latin typeface="Calibri"/>
                <a:ea typeface="Calibri"/>
                <a:cs typeface="Calibri"/>
                <a:sym typeface="Calibri"/>
              </a:rPr>
              <a:t>National Economy</a:t>
            </a:r>
            <a:r>
              <a:rPr lang="en-US" sz="3600" dirty="0" smtClean="0">
                <a:solidFill>
                  <a:srgbClr val="000099"/>
                </a:solidFill>
                <a:latin typeface="Calibri"/>
                <a:ea typeface="Calibri"/>
                <a:cs typeface="Calibri"/>
                <a:sym typeface="Calibri"/>
              </a:rPr>
              <a:t>”</a:t>
            </a:r>
            <a:endParaRPr sz="3600" dirty="0">
              <a:solidFill>
                <a:srgbClr val="000099"/>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aphicFrame>
        <p:nvGraphicFramePr>
          <p:cNvPr id="3" name="Diagram 2"/>
          <p:cNvGraphicFramePr/>
          <p:nvPr>
            <p:extLst>
              <p:ext uri="{D42A27DB-BD31-4B8C-83A1-F6EECF244321}">
                <p14:modId xmlns="" xmlns:p14="http://schemas.microsoft.com/office/powerpoint/2010/main" xmlns:mv="urn:schemas-microsoft-com:mac:vml" xmlns:mc="http://schemas.openxmlformats.org/markup-compatibility/2006" val="1399618317"/>
              </p:ext>
            </p:extLst>
          </p:nvPr>
        </p:nvGraphicFramePr>
        <p:xfrm>
          <a:off x="232011" y="934352"/>
          <a:ext cx="8614549" cy="5923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35036" y="81884"/>
            <a:ext cx="4273927" cy="400110"/>
          </a:xfrm>
          <a:prstGeom prst="rect">
            <a:avLst/>
          </a:prstGeom>
          <a:noFill/>
        </p:spPr>
        <p:txBody>
          <a:bodyPr wrap="none" rtlCol="0">
            <a:spAutoFit/>
          </a:bodyPr>
          <a:lstStyle/>
          <a:p>
            <a:r>
              <a:rPr lang="en-IN" sz="2000" b="1" u="sng" dirty="0" smtClean="0"/>
              <a:t>Comprehensive National Security</a:t>
            </a:r>
            <a:endParaRPr lang="en-IN" sz="2000" b="1" u="sng" dirty="0"/>
          </a:p>
        </p:txBody>
      </p:sp>
      <p:grpSp>
        <p:nvGrpSpPr>
          <p:cNvPr id="10" name="Shape 1084"/>
          <p:cNvGrpSpPr/>
          <p:nvPr/>
        </p:nvGrpSpPr>
        <p:grpSpPr>
          <a:xfrm>
            <a:off x="0" y="0"/>
            <a:ext cx="9144000" cy="906470"/>
            <a:chOff x="6352" y="-7487913"/>
            <a:chExt cx="9143999" cy="906775"/>
          </a:xfrm>
        </p:grpSpPr>
        <p:grpSp>
          <p:nvGrpSpPr>
            <p:cNvPr id="11" name="Shape 1085"/>
            <p:cNvGrpSpPr/>
            <p:nvPr/>
          </p:nvGrpSpPr>
          <p:grpSpPr>
            <a:xfrm>
              <a:off x="12702" y="-7487913"/>
              <a:ext cx="9137649" cy="906775"/>
              <a:chOff x="12702" y="-7487913"/>
              <a:chExt cx="9137649" cy="906775"/>
            </a:xfrm>
          </p:grpSpPr>
          <p:sp>
            <p:nvSpPr>
              <p:cNvPr id="13" name="Shape 1086"/>
              <p:cNvSpPr txBox="1"/>
              <p:nvPr/>
            </p:nvSpPr>
            <p:spPr>
              <a:xfrm>
                <a:off x="12702" y="-7487913"/>
                <a:ext cx="9137649"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smtClean="0">
                    <a:solidFill>
                      <a:schemeClr val="lt1"/>
                    </a:solidFill>
                    <a:latin typeface="Calibri"/>
                    <a:ea typeface="Calibri"/>
                    <a:cs typeface="Calibri"/>
                    <a:sym typeface="Calibri"/>
                  </a:rPr>
                  <a:t>COMPREHENSIVE NATIONAL SECURITY</a:t>
                </a:r>
                <a:endParaRPr sz="2000" b="1" u="sng" dirty="0">
                  <a:solidFill>
                    <a:schemeClr val="lt1"/>
                  </a:solidFill>
                  <a:latin typeface="Calibri"/>
                  <a:ea typeface="Calibri"/>
                  <a:cs typeface="Calibri"/>
                  <a:sym typeface="Calibri"/>
                </a:endParaRPr>
              </a:p>
            </p:txBody>
          </p:sp>
          <p:pic>
            <p:nvPicPr>
              <p:cNvPr id="14" name="Shape 1087" descr="india_flag"/>
              <p:cNvPicPr preferRelativeResize="0"/>
              <p:nvPr/>
            </p:nvPicPr>
            <p:blipFill rotWithShape="1">
              <a:blip r:embed="rId7">
                <a:alphaModFix/>
              </a:blip>
              <a:srcRect/>
              <a:stretch/>
            </p:blipFill>
            <p:spPr>
              <a:xfrm>
                <a:off x="7931151" y="-7487913"/>
                <a:ext cx="1219200" cy="906764"/>
              </a:xfrm>
              <a:prstGeom prst="rect">
                <a:avLst/>
              </a:prstGeom>
              <a:noFill/>
              <a:ln>
                <a:noFill/>
              </a:ln>
            </p:spPr>
          </p:pic>
        </p:grpSp>
        <p:pic>
          <p:nvPicPr>
            <p:cNvPr id="12" name="Shape 1088" descr="ndccrest4"/>
            <p:cNvPicPr preferRelativeResize="0"/>
            <p:nvPr/>
          </p:nvPicPr>
          <p:blipFill rotWithShape="1">
            <a:blip r:embed="rId8">
              <a:alphaModFix/>
            </a:blip>
            <a:srcRect/>
            <a:stretch/>
          </p:blipFill>
          <p:spPr>
            <a:xfrm>
              <a:off x="6352" y="-7487913"/>
              <a:ext cx="762000" cy="761997"/>
            </a:xfrm>
            <a:prstGeom prst="rect">
              <a:avLst/>
            </a:prstGeom>
            <a:noFill/>
            <a:ln>
              <a:noFill/>
            </a:ln>
            <a:effectLst>
              <a:outerShdw blurRad="292100" dist="139700" dir="2700000" algn="tl" rotWithShape="0">
                <a:srgbClr val="333333">
                  <a:alpha val="64705"/>
                </a:srgbClr>
              </a:outerShdw>
            </a:effectLst>
          </p:spPr>
        </p:pic>
      </p:grpSp>
    </p:spTree>
    <p:extLst>
      <p:ext uri="{BB962C8B-B14F-4D97-AF65-F5344CB8AC3E}">
        <p14:creationId xmlns="" xmlns:p14="http://schemas.microsoft.com/office/powerpoint/2010/main" xmlns:mv="urn:schemas-microsoft-com:mac:vml" xmlns:mc="http://schemas.openxmlformats.org/markup-compatibility/2006" val="3547104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p:nvPr/>
        </p:nvSpPr>
        <p:spPr>
          <a:xfrm>
            <a:off x="6444208" y="2636912"/>
            <a:ext cx="864096" cy="2232248"/>
          </a:xfrm>
          <a:prstGeom prst="curvedLeftArrow">
            <a:avLst>
              <a:gd name="adj1" fmla="val 25000"/>
              <a:gd name="adj2" fmla="val 50000"/>
              <a:gd name="adj3" fmla="val 25000"/>
            </a:avLst>
          </a:prstGeom>
          <a:solidFill>
            <a:srgbClr val="00CC00"/>
          </a:solidFill>
          <a:ln w="1905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endParaRPr sz="1800" b="1">
              <a:solidFill>
                <a:schemeClr val="dk1"/>
              </a:solidFill>
              <a:latin typeface="Calibri"/>
              <a:ea typeface="Calibri"/>
              <a:cs typeface="Calibri"/>
              <a:sym typeface="Calibri"/>
            </a:endParaRPr>
          </a:p>
        </p:txBody>
      </p:sp>
      <p:sp>
        <p:nvSpPr>
          <p:cNvPr id="1067" name="Shape 1067"/>
          <p:cNvSpPr/>
          <p:nvPr/>
        </p:nvSpPr>
        <p:spPr>
          <a:xfrm>
            <a:off x="133350" y="76200"/>
            <a:ext cx="89154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endParaRPr sz="1800">
              <a:solidFill>
                <a:srgbClr val="990033"/>
              </a:solidFill>
              <a:latin typeface="Arimo"/>
              <a:ea typeface="Arimo"/>
              <a:cs typeface="Arimo"/>
              <a:sym typeface="Arimo"/>
            </a:endParaRPr>
          </a:p>
        </p:txBody>
      </p:sp>
      <p:sp>
        <p:nvSpPr>
          <p:cNvPr id="1068" name="Shape 1068"/>
          <p:cNvSpPr txBox="1"/>
          <p:nvPr/>
        </p:nvSpPr>
        <p:spPr>
          <a:xfrm>
            <a:off x="7092950" y="838200"/>
            <a:ext cx="205105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endParaRPr sz="1800">
              <a:solidFill>
                <a:schemeClr val="dk1"/>
              </a:solidFill>
              <a:latin typeface="Arimo"/>
              <a:ea typeface="Arimo"/>
              <a:cs typeface="Arimo"/>
              <a:sym typeface="Arimo"/>
            </a:endParaRPr>
          </a:p>
        </p:txBody>
      </p:sp>
      <p:pic>
        <p:nvPicPr>
          <p:cNvPr id="1069" name="Shape 1069"/>
          <p:cNvPicPr preferRelativeResize="0"/>
          <p:nvPr/>
        </p:nvPicPr>
        <p:blipFill rotWithShape="1">
          <a:blip r:embed="rId3">
            <a:alphaModFix/>
          </a:blip>
          <a:srcRect/>
          <a:stretch/>
        </p:blipFill>
        <p:spPr>
          <a:xfrm>
            <a:off x="141991" y="-99392"/>
            <a:ext cx="7394575" cy="6505575"/>
          </a:xfrm>
          <a:prstGeom prst="rect">
            <a:avLst/>
          </a:prstGeom>
          <a:noFill/>
          <a:ln>
            <a:noFill/>
          </a:ln>
        </p:spPr>
      </p:pic>
      <p:sp>
        <p:nvSpPr>
          <p:cNvPr id="1070" name="Shape 1070"/>
          <p:cNvSpPr txBox="1"/>
          <p:nvPr/>
        </p:nvSpPr>
        <p:spPr>
          <a:xfrm>
            <a:off x="5029200" y="1600200"/>
            <a:ext cx="1447800" cy="88178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800">
                <a:solidFill>
                  <a:srgbClr val="0066FF"/>
                </a:solidFill>
                <a:latin typeface="Calibri"/>
                <a:ea typeface="Calibri"/>
                <a:cs typeface="Calibri"/>
                <a:sym typeface="Calibri"/>
              </a:rPr>
              <a:t>SOCIO-POLITICAL STUDY</a:t>
            </a:r>
            <a:endParaRPr sz="1800">
              <a:solidFill>
                <a:srgbClr val="0066FF"/>
              </a:solidFill>
              <a:latin typeface="Calibri"/>
              <a:ea typeface="Calibri"/>
              <a:cs typeface="Calibri"/>
              <a:sym typeface="Calibri"/>
            </a:endParaRPr>
          </a:p>
        </p:txBody>
      </p:sp>
      <p:sp>
        <p:nvSpPr>
          <p:cNvPr id="1071" name="Shape 1071"/>
          <p:cNvSpPr txBox="1"/>
          <p:nvPr/>
        </p:nvSpPr>
        <p:spPr>
          <a:xfrm>
            <a:off x="6874991" y="3191189"/>
            <a:ext cx="2016125" cy="64633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800">
                <a:solidFill>
                  <a:schemeClr val="dk1"/>
                </a:solidFill>
                <a:latin typeface="Calibri"/>
                <a:ea typeface="Calibri"/>
                <a:cs typeface="Calibri"/>
                <a:sym typeface="Calibri"/>
              </a:rPr>
              <a:t>ECONOMIC</a:t>
            </a:r>
            <a:endParaRPr sz="1800" b="1">
              <a:solidFill>
                <a:schemeClr val="lt1"/>
              </a:solidFill>
              <a:latin typeface="Calibri"/>
              <a:ea typeface="Calibri"/>
              <a:cs typeface="Calibri"/>
              <a:sym typeface="Calibri"/>
            </a:endParaRPr>
          </a:p>
          <a:p>
            <a:pPr marL="0" marR="0" lvl="0" indent="0" algn="ctr" rtl="0">
              <a:lnSpc>
                <a:spcPct val="95000"/>
              </a:lnSpc>
              <a:spcBef>
                <a:spcPts val="180"/>
              </a:spcBef>
              <a:spcAft>
                <a:spcPts val="0"/>
              </a:spcAft>
              <a:buNone/>
            </a:pPr>
            <a:r>
              <a:rPr lang="en-US" sz="1800">
                <a:solidFill>
                  <a:schemeClr val="dk1"/>
                </a:solidFill>
                <a:latin typeface="Calibri"/>
                <a:ea typeface="Calibri"/>
                <a:cs typeface="Calibri"/>
                <a:sym typeface="Calibri"/>
              </a:rPr>
              <a:t>SECURITY</a:t>
            </a:r>
            <a:endParaRPr sz="1800">
              <a:solidFill>
                <a:schemeClr val="dk1"/>
              </a:solidFill>
              <a:latin typeface="Calibri"/>
              <a:ea typeface="Calibri"/>
              <a:cs typeface="Calibri"/>
              <a:sym typeface="Calibri"/>
            </a:endParaRPr>
          </a:p>
        </p:txBody>
      </p:sp>
      <p:sp>
        <p:nvSpPr>
          <p:cNvPr id="1072" name="Shape 1072"/>
          <p:cNvSpPr txBox="1"/>
          <p:nvPr/>
        </p:nvSpPr>
        <p:spPr>
          <a:xfrm>
            <a:off x="4572000" y="4725144"/>
            <a:ext cx="2698783" cy="116955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rgbClr val="C00000"/>
                </a:solidFill>
                <a:latin typeface="Calibri"/>
                <a:ea typeface="Calibri"/>
                <a:cs typeface="Calibri"/>
                <a:sym typeface="Calibri"/>
              </a:rPr>
              <a:t>INTERNATIONAL </a:t>
            </a:r>
            <a:endParaRPr/>
          </a:p>
          <a:p>
            <a:pPr marL="0" marR="0" lvl="0" indent="0" algn="ctr" rtl="0">
              <a:spcBef>
                <a:spcPts val="600"/>
              </a:spcBef>
              <a:spcAft>
                <a:spcPts val="0"/>
              </a:spcAft>
              <a:buNone/>
            </a:pPr>
            <a:r>
              <a:rPr lang="en-US" sz="2000">
                <a:solidFill>
                  <a:srgbClr val="C00000"/>
                </a:solidFill>
                <a:latin typeface="Calibri"/>
                <a:ea typeface="Calibri"/>
                <a:cs typeface="Calibri"/>
                <a:sym typeface="Calibri"/>
              </a:rPr>
              <a:t>SECURITY </a:t>
            </a:r>
            <a:endParaRPr/>
          </a:p>
          <a:p>
            <a:pPr marL="0" marR="0" lvl="0" indent="0" algn="ctr" rtl="0">
              <a:spcBef>
                <a:spcPts val="600"/>
              </a:spcBef>
              <a:spcAft>
                <a:spcPts val="0"/>
              </a:spcAft>
              <a:buNone/>
            </a:pPr>
            <a:r>
              <a:rPr lang="en-US" sz="2000">
                <a:solidFill>
                  <a:srgbClr val="C00000"/>
                </a:solidFill>
                <a:latin typeface="Calibri"/>
                <a:ea typeface="Calibri"/>
                <a:cs typeface="Calibri"/>
                <a:sym typeface="Calibri"/>
              </a:rPr>
              <a:t>ENVIRONMENT</a:t>
            </a:r>
            <a:endParaRPr/>
          </a:p>
        </p:txBody>
      </p:sp>
      <p:sp>
        <p:nvSpPr>
          <p:cNvPr id="1073" name="Shape 1073"/>
          <p:cNvSpPr txBox="1"/>
          <p:nvPr/>
        </p:nvSpPr>
        <p:spPr>
          <a:xfrm>
            <a:off x="2514601" y="4820959"/>
            <a:ext cx="1611346" cy="120032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800" dirty="0">
                <a:solidFill>
                  <a:srgbClr val="FF0000"/>
                </a:solidFill>
                <a:latin typeface="Calibri"/>
                <a:ea typeface="Calibri"/>
                <a:cs typeface="Calibri"/>
                <a:sym typeface="Calibri"/>
              </a:rPr>
              <a:t>GLOBAL</a:t>
            </a:r>
            <a:endParaRPr/>
          </a:p>
          <a:p>
            <a:pPr marL="0" marR="0" lvl="0" indent="0" algn="ctr" rtl="0">
              <a:lnSpc>
                <a:spcPct val="95000"/>
              </a:lnSpc>
              <a:spcBef>
                <a:spcPts val="360"/>
              </a:spcBef>
              <a:spcAft>
                <a:spcPts val="0"/>
              </a:spcAft>
              <a:buNone/>
            </a:pPr>
            <a:r>
              <a:rPr lang="en-US" sz="1800" dirty="0">
                <a:solidFill>
                  <a:srgbClr val="FF0000"/>
                </a:solidFill>
                <a:latin typeface="Calibri"/>
                <a:ea typeface="Calibri"/>
                <a:cs typeface="Calibri"/>
                <a:sym typeface="Calibri"/>
              </a:rPr>
              <a:t> ISSUES  AND SCIENCE &amp; </a:t>
            </a:r>
            <a:r>
              <a:rPr lang="en-US" sz="1800" dirty="0" smtClean="0">
                <a:solidFill>
                  <a:srgbClr val="FF0000"/>
                </a:solidFill>
                <a:latin typeface="Calibri"/>
                <a:ea typeface="Calibri"/>
                <a:cs typeface="Calibri"/>
                <a:sym typeface="Calibri"/>
              </a:rPr>
              <a:t>TECHNOLOGY</a:t>
            </a:r>
            <a:endParaRPr sz="1800">
              <a:solidFill>
                <a:srgbClr val="FF0000"/>
              </a:solidFill>
              <a:latin typeface="Calibri"/>
              <a:ea typeface="Calibri"/>
              <a:cs typeface="Calibri"/>
              <a:sym typeface="Calibri"/>
            </a:endParaRPr>
          </a:p>
        </p:txBody>
      </p:sp>
      <p:sp>
        <p:nvSpPr>
          <p:cNvPr id="1074" name="Shape 1074"/>
          <p:cNvSpPr txBox="1"/>
          <p:nvPr/>
        </p:nvSpPr>
        <p:spPr>
          <a:xfrm>
            <a:off x="141196" y="4610075"/>
            <a:ext cx="2305051" cy="61912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800">
                <a:solidFill>
                  <a:srgbClr val="FF00FF"/>
                </a:solidFill>
                <a:latin typeface="Calibri"/>
                <a:ea typeface="Calibri"/>
                <a:cs typeface="Calibri"/>
                <a:sym typeface="Calibri"/>
              </a:rPr>
              <a:t>INDIA’S STRATEGIC NEIGHBOURHOOD</a:t>
            </a:r>
            <a:endParaRPr/>
          </a:p>
        </p:txBody>
      </p:sp>
      <p:sp>
        <p:nvSpPr>
          <p:cNvPr id="1075" name="Shape 1075"/>
          <p:cNvSpPr txBox="1"/>
          <p:nvPr/>
        </p:nvSpPr>
        <p:spPr>
          <a:xfrm>
            <a:off x="1078095" y="1700808"/>
            <a:ext cx="3048000" cy="61863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1800" dirty="0">
                <a:solidFill>
                  <a:srgbClr val="0066FF"/>
                </a:solidFill>
                <a:latin typeface="Calibri"/>
                <a:ea typeface="Calibri"/>
                <a:cs typeface="Calibri"/>
                <a:sym typeface="Calibri"/>
              </a:rPr>
              <a:t>STRATEGIES AND STRUCTURES FOR NATIONAL SECURITY</a:t>
            </a:r>
            <a:endParaRPr/>
          </a:p>
        </p:txBody>
      </p:sp>
      <p:sp>
        <p:nvSpPr>
          <p:cNvPr id="1076" name="Shape 1076"/>
          <p:cNvSpPr txBox="1"/>
          <p:nvPr/>
        </p:nvSpPr>
        <p:spPr>
          <a:xfrm>
            <a:off x="3995936" y="2636912"/>
            <a:ext cx="935037" cy="50165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2800" b="1" dirty="0">
                <a:solidFill>
                  <a:srgbClr val="FFFF00"/>
                </a:solidFill>
                <a:latin typeface="Arimo"/>
                <a:ea typeface="Arimo"/>
                <a:cs typeface="Arimo"/>
                <a:sym typeface="Arimo"/>
              </a:rPr>
              <a:t>6</a:t>
            </a:r>
            <a:endParaRPr>
              <a:solidFill>
                <a:srgbClr val="FFFF00"/>
              </a:solidFill>
            </a:endParaRPr>
          </a:p>
        </p:txBody>
      </p:sp>
      <p:sp>
        <p:nvSpPr>
          <p:cNvPr id="1077" name="Shape 1077"/>
          <p:cNvSpPr txBox="1"/>
          <p:nvPr/>
        </p:nvSpPr>
        <p:spPr>
          <a:xfrm>
            <a:off x="5581179" y="2996952"/>
            <a:ext cx="935037" cy="50165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2800" b="1">
                <a:solidFill>
                  <a:schemeClr val="lt1"/>
                </a:solidFill>
                <a:latin typeface="Arimo"/>
                <a:ea typeface="Arimo"/>
                <a:cs typeface="Arimo"/>
                <a:sym typeface="Arimo"/>
              </a:rPr>
              <a:t>7</a:t>
            </a:r>
            <a:endParaRPr/>
          </a:p>
        </p:txBody>
      </p:sp>
      <p:sp>
        <p:nvSpPr>
          <p:cNvPr id="1078" name="Shape 1078"/>
          <p:cNvSpPr txBox="1"/>
          <p:nvPr/>
        </p:nvSpPr>
        <p:spPr>
          <a:xfrm>
            <a:off x="4139952" y="3573016"/>
            <a:ext cx="935037" cy="50165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2800" b="1" dirty="0">
                <a:solidFill>
                  <a:srgbClr val="990000"/>
                </a:solidFill>
                <a:latin typeface="Arimo"/>
                <a:ea typeface="Arimo"/>
                <a:cs typeface="Arimo"/>
                <a:sym typeface="Arimo"/>
              </a:rPr>
              <a:t>7</a:t>
            </a:r>
            <a:endParaRPr/>
          </a:p>
        </p:txBody>
      </p:sp>
      <p:sp>
        <p:nvSpPr>
          <p:cNvPr id="1079" name="Shape 1079"/>
          <p:cNvSpPr txBox="1"/>
          <p:nvPr/>
        </p:nvSpPr>
        <p:spPr>
          <a:xfrm>
            <a:off x="2627784" y="3645024"/>
            <a:ext cx="935037" cy="50165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2800" b="1">
                <a:solidFill>
                  <a:srgbClr val="FFFF00"/>
                </a:solidFill>
                <a:latin typeface="Arimo"/>
                <a:ea typeface="Arimo"/>
                <a:cs typeface="Arimo"/>
                <a:sym typeface="Arimo"/>
              </a:rPr>
              <a:t>5</a:t>
            </a:r>
            <a:endParaRPr/>
          </a:p>
        </p:txBody>
      </p:sp>
      <p:sp>
        <p:nvSpPr>
          <p:cNvPr id="1080" name="Shape 1080"/>
          <p:cNvSpPr txBox="1"/>
          <p:nvPr/>
        </p:nvSpPr>
        <p:spPr>
          <a:xfrm>
            <a:off x="1115616" y="3284984"/>
            <a:ext cx="935037" cy="50165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2800" b="1">
                <a:solidFill>
                  <a:schemeClr val="lt1"/>
                </a:solidFill>
                <a:latin typeface="Arimo"/>
                <a:ea typeface="Arimo"/>
                <a:cs typeface="Arimo"/>
                <a:sym typeface="Arimo"/>
              </a:rPr>
              <a:t>10</a:t>
            </a:r>
            <a:endParaRPr/>
          </a:p>
        </p:txBody>
      </p:sp>
      <p:sp>
        <p:nvSpPr>
          <p:cNvPr id="1081" name="Shape 1081"/>
          <p:cNvSpPr txBox="1"/>
          <p:nvPr/>
        </p:nvSpPr>
        <p:spPr>
          <a:xfrm>
            <a:off x="2339752" y="2636912"/>
            <a:ext cx="1008062" cy="50165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r>
              <a:rPr lang="en-US" sz="2800" b="1" dirty="0">
                <a:solidFill>
                  <a:srgbClr val="FFFF00"/>
                </a:solidFill>
                <a:latin typeface="Arimo"/>
                <a:ea typeface="Arimo"/>
                <a:cs typeface="Arimo"/>
                <a:sym typeface="Arimo"/>
              </a:rPr>
              <a:t>10</a:t>
            </a:r>
            <a:endParaRPr>
              <a:solidFill>
                <a:srgbClr val="FFFF00"/>
              </a:solidFill>
            </a:endParaRPr>
          </a:p>
        </p:txBody>
      </p:sp>
      <p:sp>
        <p:nvSpPr>
          <p:cNvPr id="1082" name="Shape 1082"/>
          <p:cNvSpPr txBox="1">
            <a:spLocks noGrp="1"/>
          </p:cNvSpPr>
          <p:nvPr>
            <p:ph type="sldNum" idx="12"/>
          </p:nvPr>
        </p:nvSpPr>
        <p:spPr>
          <a:xfrm>
            <a:off x="8686800" y="6400800"/>
            <a:ext cx="457200"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spcAft>
                  <a:spcPts val="0"/>
                </a:spcAft>
                <a:buNone/>
              </a:pPr>
              <a:t>27</a:t>
            </a:fld>
            <a:endParaRPr sz="1200">
              <a:solidFill>
                <a:schemeClr val="lt1"/>
              </a:solidFill>
              <a:latin typeface="Calibri"/>
              <a:ea typeface="Calibri"/>
              <a:cs typeface="Calibri"/>
              <a:sym typeface="Calibri"/>
            </a:endParaRPr>
          </a:p>
        </p:txBody>
      </p:sp>
      <p:sp>
        <p:nvSpPr>
          <p:cNvPr id="1083" name="Shape 1083"/>
          <p:cNvSpPr/>
          <p:nvPr/>
        </p:nvSpPr>
        <p:spPr>
          <a:xfrm>
            <a:off x="0" y="-6350"/>
            <a:ext cx="91440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400" u="sng">
              <a:solidFill>
                <a:srgbClr val="990033"/>
              </a:solidFill>
              <a:latin typeface="Calibri"/>
              <a:ea typeface="Calibri"/>
              <a:cs typeface="Calibri"/>
              <a:sym typeface="Calibri"/>
            </a:endParaRPr>
          </a:p>
        </p:txBody>
      </p:sp>
      <p:grpSp>
        <p:nvGrpSpPr>
          <p:cNvPr id="1084" name="Shape 1084"/>
          <p:cNvGrpSpPr/>
          <p:nvPr/>
        </p:nvGrpSpPr>
        <p:grpSpPr>
          <a:xfrm>
            <a:off x="0" y="0"/>
            <a:ext cx="9144000" cy="906470"/>
            <a:chOff x="6352" y="-7487913"/>
            <a:chExt cx="9143999" cy="906775"/>
          </a:xfrm>
        </p:grpSpPr>
        <p:grpSp>
          <p:nvGrpSpPr>
            <p:cNvPr id="1085" name="Shape 1085"/>
            <p:cNvGrpSpPr/>
            <p:nvPr/>
          </p:nvGrpSpPr>
          <p:grpSpPr>
            <a:xfrm>
              <a:off x="12702" y="-7487913"/>
              <a:ext cx="9137649" cy="906775"/>
              <a:chOff x="12702" y="-7487913"/>
              <a:chExt cx="9137649" cy="906775"/>
            </a:xfrm>
          </p:grpSpPr>
          <p:sp>
            <p:nvSpPr>
              <p:cNvPr id="1086" name="Shape 1086"/>
              <p:cNvSpPr txBox="1"/>
              <p:nvPr/>
            </p:nvSpPr>
            <p:spPr>
              <a:xfrm>
                <a:off x="12702" y="-7487913"/>
                <a:ext cx="9137649" cy="906775"/>
              </a:xfrm>
              <a:prstGeom prst="rect">
                <a:avLst/>
              </a:prstGeom>
              <a:solidFill>
                <a:srgbClr val="0066F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u="sng">
                    <a:solidFill>
                      <a:schemeClr val="lt1"/>
                    </a:solidFill>
                    <a:latin typeface="Calibri"/>
                    <a:ea typeface="Calibri"/>
                    <a:cs typeface="Calibri"/>
                    <a:sym typeface="Calibri"/>
                  </a:rPr>
                  <a:t>CONDUCT OF THE COURSE</a:t>
                </a:r>
                <a:endParaRPr sz="3100" b="1" u="sng">
                  <a:solidFill>
                    <a:schemeClr val="lt1"/>
                  </a:solidFill>
                  <a:latin typeface="Calibri"/>
                  <a:ea typeface="Calibri"/>
                  <a:cs typeface="Calibri"/>
                  <a:sym typeface="Calibri"/>
                </a:endParaRPr>
              </a:p>
            </p:txBody>
          </p:sp>
          <p:pic>
            <p:nvPicPr>
              <p:cNvPr id="1087" name="Shape 1087" descr="india_flag"/>
              <p:cNvPicPr preferRelativeResize="0"/>
              <p:nvPr/>
            </p:nvPicPr>
            <p:blipFill rotWithShape="1">
              <a:blip r:embed="rId4">
                <a:alphaModFix/>
              </a:blip>
              <a:srcRect/>
              <a:stretch/>
            </p:blipFill>
            <p:spPr>
              <a:xfrm>
                <a:off x="7931151" y="-7487913"/>
                <a:ext cx="1219200" cy="906764"/>
              </a:xfrm>
              <a:prstGeom prst="rect">
                <a:avLst/>
              </a:prstGeom>
              <a:noFill/>
              <a:ln>
                <a:noFill/>
              </a:ln>
            </p:spPr>
          </p:pic>
        </p:grpSp>
        <p:pic>
          <p:nvPicPr>
            <p:cNvPr id="1088" name="Shape 1088" descr="ndccrest4"/>
            <p:cNvPicPr preferRelativeResize="0"/>
            <p:nvPr/>
          </p:nvPicPr>
          <p:blipFill rotWithShape="1">
            <a:blip r:embed="rId5">
              <a:alphaModFix/>
            </a:blip>
            <a:srcRect/>
            <a:stretch/>
          </p:blipFill>
          <p:spPr>
            <a:xfrm>
              <a:off x="6352" y="-7487913"/>
              <a:ext cx="762000" cy="761997"/>
            </a:xfrm>
            <a:prstGeom prst="rect">
              <a:avLst/>
            </a:prstGeom>
            <a:noFill/>
            <a:ln>
              <a:noFill/>
            </a:ln>
            <a:effectLst>
              <a:outerShdw blurRad="292100" dist="139700" dir="2700000" algn="tl" rotWithShape="0">
                <a:srgbClr val="333333">
                  <a:alpha val="64705"/>
                </a:srgbClr>
              </a:outerShdw>
            </a:effectLst>
          </p:spPr>
        </p:pic>
      </p:grpSp>
      <p:sp>
        <p:nvSpPr>
          <p:cNvPr id="1089" name="Shape 1089"/>
          <p:cNvSpPr txBox="1"/>
          <p:nvPr/>
        </p:nvSpPr>
        <p:spPr>
          <a:xfrm>
            <a:off x="1547664" y="6237589"/>
            <a:ext cx="6192688" cy="584776"/>
          </a:xfrm>
          <a:prstGeom prst="rect">
            <a:avLst/>
          </a:prstGeom>
          <a:solidFill>
            <a:srgbClr val="538CD5"/>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COURSE DURATION – 47 WEEKS</a:t>
            </a:r>
            <a:endParaRPr sz="3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p:nvPr/>
        </p:nvSpPr>
        <p:spPr>
          <a:xfrm>
            <a:off x="133350" y="76200"/>
            <a:ext cx="89154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None/>
            </a:pPr>
            <a:endParaRPr sz="1800">
              <a:solidFill>
                <a:srgbClr val="990033"/>
              </a:solidFill>
              <a:latin typeface="Arimo"/>
              <a:ea typeface="Arimo"/>
              <a:cs typeface="Arimo"/>
              <a:sym typeface="Arimo"/>
            </a:endParaRPr>
          </a:p>
        </p:txBody>
      </p:sp>
      <p:sp>
        <p:nvSpPr>
          <p:cNvPr id="1096" name="Shape 1096"/>
          <p:cNvSpPr txBox="1"/>
          <p:nvPr/>
        </p:nvSpPr>
        <p:spPr>
          <a:xfrm>
            <a:off x="7092950" y="838200"/>
            <a:ext cx="205105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None/>
            </a:pPr>
            <a:endParaRPr sz="1800">
              <a:solidFill>
                <a:schemeClr val="dk1"/>
              </a:solidFill>
              <a:latin typeface="Arimo"/>
              <a:ea typeface="Arimo"/>
              <a:cs typeface="Arimo"/>
              <a:sym typeface="Arimo"/>
            </a:endParaRPr>
          </a:p>
        </p:txBody>
      </p:sp>
      <p:sp>
        <p:nvSpPr>
          <p:cNvPr id="1097" name="Shape 1097"/>
          <p:cNvSpPr txBox="1">
            <a:spLocks noGrp="1"/>
          </p:cNvSpPr>
          <p:nvPr>
            <p:ph type="body" idx="1"/>
          </p:nvPr>
        </p:nvSpPr>
        <p:spPr>
          <a:xfrm>
            <a:off x="133064" y="1146416"/>
            <a:ext cx="8839200" cy="5268033"/>
          </a:xfrm>
          <a:prstGeom prst="rect">
            <a:avLst/>
          </a:prstGeom>
          <a:noFill/>
          <a:ln w="38100">
            <a:solidFill>
              <a:schemeClr val="tx1"/>
            </a:solid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C00000"/>
              </a:buClr>
              <a:buSzPts val="3600"/>
              <a:buFont typeface="Arial"/>
              <a:buChar char="•"/>
            </a:pPr>
            <a:r>
              <a:rPr lang="en-US" sz="3000" b="1" i="0" u="none" strike="noStrike" cap="none" dirty="0">
                <a:solidFill>
                  <a:srgbClr val="C00000"/>
                </a:solidFill>
                <a:latin typeface="Arial"/>
                <a:ea typeface="Arial"/>
                <a:cs typeface="Arial"/>
                <a:sym typeface="Arial"/>
              </a:rPr>
              <a:t>Lectures by Eminent  Speakers</a:t>
            </a:r>
            <a:endParaRPr sz="3000" b="1"/>
          </a:p>
          <a:p>
            <a:pPr marL="342900" marR="0" lvl="0" indent="-342900" algn="l" rtl="0">
              <a:lnSpc>
                <a:spcPct val="150000"/>
              </a:lnSpc>
              <a:spcBef>
                <a:spcPts val="1200"/>
              </a:spcBef>
              <a:spcAft>
                <a:spcPts val="0"/>
              </a:spcAft>
              <a:buClr>
                <a:schemeClr val="dk1"/>
              </a:buClr>
              <a:buSzPts val="3600"/>
              <a:buFont typeface="Arial"/>
              <a:buChar char="•"/>
            </a:pPr>
            <a:r>
              <a:rPr lang="en-US" sz="3000" b="1" i="0" u="none" strike="noStrike" cap="none" dirty="0">
                <a:solidFill>
                  <a:schemeClr val="dk1"/>
                </a:solidFill>
                <a:latin typeface="Arial"/>
                <a:ea typeface="Arial"/>
                <a:cs typeface="Arial"/>
                <a:sym typeface="Arial"/>
              </a:rPr>
              <a:t>Question / Answer Session</a:t>
            </a:r>
            <a:endParaRPr sz="3000" b="1"/>
          </a:p>
          <a:p>
            <a:pPr marL="342900" marR="0" lvl="0" indent="-342900" algn="l" rtl="0">
              <a:lnSpc>
                <a:spcPct val="150000"/>
              </a:lnSpc>
              <a:spcBef>
                <a:spcPts val="1200"/>
              </a:spcBef>
              <a:spcAft>
                <a:spcPts val="0"/>
              </a:spcAft>
              <a:buClr>
                <a:srgbClr val="0066FF"/>
              </a:buClr>
              <a:buSzPts val="3600"/>
              <a:buFont typeface="Arial"/>
              <a:buChar char="•"/>
            </a:pPr>
            <a:r>
              <a:rPr lang="en-US" sz="3000" b="1" i="0" u="none" strike="noStrike" cap="none" dirty="0">
                <a:solidFill>
                  <a:srgbClr val="0066FF"/>
                </a:solidFill>
                <a:latin typeface="Arial"/>
                <a:ea typeface="Arial"/>
                <a:cs typeface="Arial"/>
                <a:sym typeface="Arial"/>
              </a:rPr>
              <a:t>Group Based Research </a:t>
            </a:r>
            <a:endParaRPr sz="3000" b="1"/>
          </a:p>
          <a:p>
            <a:pPr marL="342900" marR="0" lvl="0" indent="-342900" algn="l" rtl="0">
              <a:lnSpc>
                <a:spcPct val="150000"/>
              </a:lnSpc>
              <a:spcBef>
                <a:spcPts val="1200"/>
              </a:spcBef>
              <a:spcAft>
                <a:spcPts val="0"/>
              </a:spcAft>
              <a:buClr>
                <a:srgbClr val="C00000"/>
              </a:buClr>
              <a:buSzPts val="3600"/>
              <a:buFont typeface="Arial"/>
              <a:buChar char="•"/>
            </a:pPr>
            <a:r>
              <a:rPr lang="en-US" sz="3000" b="1" i="0" u="none" strike="noStrike" cap="none" dirty="0">
                <a:solidFill>
                  <a:srgbClr val="C00000"/>
                </a:solidFill>
                <a:latin typeface="Arial"/>
                <a:ea typeface="Arial"/>
                <a:cs typeface="Arial"/>
                <a:sym typeface="Arial"/>
              </a:rPr>
              <a:t>Individual  Research  and Thesis </a:t>
            </a:r>
            <a:endParaRPr sz="3000" b="1"/>
          </a:p>
          <a:p>
            <a:pPr marL="342900" marR="0" lvl="0" indent="-342900" algn="l" rtl="0">
              <a:lnSpc>
                <a:spcPct val="150000"/>
              </a:lnSpc>
              <a:spcBef>
                <a:spcPts val="1200"/>
              </a:spcBef>
              <a:spcAft>
                <a:spcPts val="0"/>
              </a:spcAft>
              <a:buClr>
                <a:schemeClr val="dk1"/>
              </a:buClr>
              <a:buSzPts val="3600"/>
              <a:buFont typeface="Arial"/>
              <a:buChar char="•"/>
            </a:pPr>
            <a:r>
              <a:rPr lang="en-US" sz="3000" b="1" i="0" u="none" strike="noStrike" cap="none" dirty="0">
                <a:solidFill>
                  <a:schemeClr val="dk1"/>
                </a:solidFill>
                <a:latin typeface="Arial"/>
                <a:ea typeface="Arial"/>
                <a:cs typeface="Arial"/>
                <a:sym typeface="Arial"/>
              </a:rPr>
              <a:t>Study Tours within India and Abroad</a:t>
            </a:r>
            <a:endParaRPr sz="3000" b="1"/>
          </a:p>
          <a:p>
            <a:pPr marL="342900" marR="0" lvl="0" indent="-342900" algn="l" rtl="0">
              <a:lnSpc>
                <a:spcPct val="150000"/>
              </a:lnSpc>
              <a:spcBef>
                <a:spcPts val="1200"/>
              </a:spcBef>
              <a:spcAft>
                <a:spcPts val="0"/>
              </a:spcAft>
              <a:buClr>
                <a:srgbClr val="0066FF"/>
              </a:buClr>
              <a:buSzPts val="3600"/>
              <a:buFont typeface="Arial"/>
              <a:buChar char="•"/>
            </a:pPr>
            <a:r>
              <a:rPr lang="en-US" sz="3000" b="1" i="0" u="none" strike="noStrike" cap="none" dirty="0">
                <a:solidFill>
                  <a:srgbClr val="0066FF"/>
                </a:solidFill>
                <a:latin typeface="Arial"/>
                <a:ea typeface="Arial"/>
                <a:cs typeface="Arial"/>
                <a:sym typeface="Arial"/>
              </a:rPr>
              <a:t>Two Strategic Gaming Exercises </a:t>
            </a:r>
            <a:endParaRPr sz="3000" b="1" i="0" u="none" strike="noStrike" cap="none">
              <a:solidFill>
                <a:schemeClr val="dk1"/>
              </a:solidFill>
              <a:latin typeface="Arial"/>
              <a:ea typeface="Arial"/>
              <a:cs typeface="Arial"/>
              <a:sym typeface="Arial"/>
            </a:endParaRPr>
          </a:p>
        </p:txBody>
      </p:sp>
      <p:sp>
        <p:nvSpPr>
          <p:cNvPr id="1098" name="Shape 1098"/>
          <p:cNvSpPr txBox="1">
            <a:spLocks noGrp="1"/>
          </p:cNvSpPr>
          <p:nvPr>
            <p:ph type="sldNum" idx="12"/>
          </p:nvPr>
        </p:nvSpPr>
        <p:spPr>
          <a:xfrm>
            <a:off x="8447314" y="6492875"/>
            <a:ext cx="69668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pPr marL="0" marR="0" lvl="0" indent="0" algn="ctr" rtl="0">
                <a:spcBef>
                  <a:spcPts val="0"/>
                </a:spcBef>
                <a:spcAft>
                  <a:spcPts val="0"/>
                </a:spcAft>
                <a:buNone/>
              </a:pPr>
              <a:t>28</a:t>
            </a:fld>
            <a:endParaRPr sz="1200">
              <a:solidFill>
                <a:schemeClr val="lt1"/>
              </a:solidFill>
              <a:latin typeface="Calibri"/>
              <a:ea typeface="Calibri"/>
              <a:cs typeface="Calibri"/>
              <a:sym typeface="Calibri"/>
            </a:endParaRPr>
          </a:p>
        </p:txBody>
      </p:sp>
      <p:grpSp>
        <p:nvGrpSpPr>
          <p:cNvPr id="1100" name="Shape 1100"/>
          <p:cNvGrpSpPr/>
          <p:nvPr/>
        </p:nvGrpSpPr>
        <p:grpSpPr>
          <a:xfrm>
            <a:off x="0" y="2"/>
            <a:ext cx="9144000" cy="958644"/>
            <a:chOff x="0" y="-5307757"/>
            <a:chExt cx="9144000" cy="759277"/>
          </a:xfrm>
        </p:grpSpPr>
        <p:sp>
          <p:nvSpPr>
            <p:cNvPr id="1101" name="Shape 1101"/>
            <p:cNvSpPr txBox="1"/>
            <p:nvPr/>
          </p:nvSpPr>
          <p:spPr>
            <a:xfrm>
              <a:off x="0" y="-5307757"/>
              <a:ext cx="9137650" cy="75927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a:solidFill>
                    <a:schemeClr val="lt1"/>
                  </a:solidFill>
                  <a:latin typeface="Calibri"/>
                  <a:ea typeface="Calibri"/>
                  <a:cs typeface="Calibri"/>
                  <a:sym typeface="Calibri"/>
                </a:rPr>
                <a:t>METHODOLOGY</a:t>
              </a:r>
              <a:endParaRPr sz="2800" b="1" u="sng">
                <a:solidFill>
                  <a:schemeClr val="lt1"/>
                </a:solidFill>
                <a:latin typeface="Calibri"/>
                <a:ea typeface="Calibri"/>
                <a:cs typeface="Calibri"/>
                <a:sym typeface="Calibri"/>
              </a:endParaRPr>
            </a:p>
          </p:txBody>
        </p:sp>
        <p:pic>
          <p:nvPicPr>
            <p:cNvPr id="1102" name="Shape 1102" descr="ndccrest4"/>
            <p:cNvPicPr preferRelativeResize="0"/>
            <p:nvPr/>
          </p:nvPicPr>
          <p:blipFill rotWithShape="1">
            <a:blip r:embed="rId3">
              <a:alphaModFix/>
            </a:blip>
            <a:srcRect/>
            <a:stretch/>
          </p:blipFill>
          <p:spPr>
            <a:xfrm>
              <a:off x="0" y="-5307752"/>
              <a:ext cx="930166" cy="742737"/>
            </a:xfrm>
            <a:prstGeom prst="rect">
              <a:avLst/>
            </a:prstGeom>
            <a:solidFill>
              <a:srgbClr val="0066FF"/>
            </a:solidFill>
            <a:ln>
              <a:noFill/>
            </a:ln>
          </p:spPr>
        </p:pic>
        <p:pic>
          <p:nvPicPr>
            <p:cNvPr id="1103" name="Shape 1103" descr="india_flag"/>
            <p:cNvPicPr preferRelativeResize="0"/>
            <p:nvPr/>
          </p:nvPicPr>
          <p:blipFill rotWithShape="1">
            <a:blip r:embed="rId4">
              <a:alphaModFix/>
            </a:blip>
            <a:srcRect/>
            <a:stretch/>
          </p:blipFill>
          <p:spPr>
            <a:xfrm>
              <a:off x="7961586" y="-5307756"/>
              <a:ext cx="1182414" cy="724233"/>
            </a:xfrm>
            <a:prstGeom prst="rect">
              <a:avLst/>
            </a:prstGeom>
            <a:noFill/>
            <a:ln>
              <a:noFill/>
            </a:ln>
          </p:spPr>
        </p:pic>
      </p:grpSp>
      <p:pic>
        <p:nvPicPr>
          <p:cNvPr id="11" name="Picture 10" descr="1504529647-1504431448-1479406395-Nirmala-Sitaraman.jpg"/>
          <p:cNvPicPr>
            <a:picLocks noChangeAspect="1"/>
          </p:cNvPicPr>
          <p:nvPr/>
        </p:nvPicPr>
        <p:blipFill>
          <a:blip r:embed="rId5"/>
          <a:stretch>
            <a:fillRect/>
          </a:stretch>
        </p:blipFill>
        <p:spPr>
          <a:xfrm>
            <a:off x="7080914" y="2852383"/>
            <a:ext cx="1448937" cy="1433015"/>
          </a:xfrm>
          <a:prstGeom prst="rect">
            <a:avLst/>
          </a:prstGeom>
          <a:ln>
            <a:noFill/>
          </a:ln>
          <a:effectLst>
            <a:softEdge rad="112500"/>
          </a:effectLst>
        </p:spPr>
      </p:pic>
      <p:pic>
        <p:nvPicPr>
          <p:cNvPr id="12" name="Picture 11" descr="Hamid-Ansari-LEconomiste-Maghrebin.jpg"/>
          <p:cNvPicPr>
            <a:picLocks noChangeAspect="1"/>
          </p:cNvPicPr>
          <p:nvPr/>
        </p:nvPicPr>
        <p:blipFill>
          <a:blip r:embed="rId6"/>
          <a:srcRect l="20995" r="19337"/>
          <a:stretch>
            <a:fillRect/>
          </a:stretch>
        </p:blipFill>
        <p:spPr>
          <a:xfrm>
            <a:off x="7055893" y="1294831"/>
            <a:ext cx="1473958" cy="13895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107"/>
        <p:cNvGrpSpPr/>
        <p:nvPr/>
      </p:nvGrpSpPr>
      <p:grpSpPr>
        <a:xfrm>
          <a:off x="0" y="0"/>
          <a:ext cx="0" cy="0"/>
          <a:chOff x="0" y="0"/>
          <a:chExt cx="0" cy="0"/>
        </a:xfrm>
      </p:grpSpPr>
      <p:pic>
        <p:nvPicPr>
          <p:cNvPr id="1108" name="Shape 1108"/>
          <p:cNvPicPr preferRelativeResize="0"/>
          <p:nvPr/>
        </p:nvPicPr>
        <p:blipFill rotWithShape="1">
          <a:blip r:embed="rId3">
            <a:alphaModFix/>
          </a:blip>
          <a:srcRect/>
          <a:stretch/>
        </p:blipFill>
        <p:spPr>
          <a:xfrm>
            <a:off x="0" y="85748"/>
            <a:ext cx="9144000" cy="6629400"/>
          </a:xfrm>
          <a:prstGeom prst="rect">
            <a:avLst/>
          </a:prstGeom>
          <a:solidFill>
            <a:schemeClr val="lt1"/>
          </a:solidFill>
          <a:ln>
            <a:noFill/>
          </a:ln>
        </p:spPr>
      </p:pic>
      <p:grpSp>
        <p:nvGrpSpPr>
          <p:cNvPr id="2" name="Shape 1109"/>
          <p:cNvGrpSpPr/>
          <p:nvPr/>
        </p:nvGrpSpPr>
        <p:grpSpPr>
          <a:xfrm>
            <a:off x="214314" y="56474"/>
            <a:ext cx="8929718" cy="872196"/>
            <a:chOff x="0" y="-5307757"/>
            <a:chExt cx="9144000" cy="759277"/>
          </a:xfrm>
        </p:grpSpPr>
        <p:sp>
          <p:nvSpPr>
            <p:cNvPr id="1110" name="Shape 1110"/>
            <p:cNvSpPr txBox="1"/>
            <p:nvPr/>
          </p:nvSpPr>
          <p:spPr>
            <a:xfrm>
              <a:off x="0" y="-5307757"/>
              <a:ext cx="9137650" cy="75927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a:solidFill>
                    <a:schemeClr val="lt1"/>
                  </a:solidFill>
                  <a:latin typeface="Calibri"/>
                  <a:ea typeface="Calibri"/>
                  <a:cs typeface="Calibri"/>
                  <a:sym typeface="Calibri"/>
                </a:rPr>
                <a:t>EMINENT </a:t>
              </a:r>
              <a:r>
                <a:rPr lang="en-US" sz="3200" b="1" u="sng" dirty="0" smtClean="0">
                  <a:solidFill>
                    <a:schemeClr val="lt1"/>
                  </a:solidFill>
                  <a:latin typeface="Calibri"/>
                  <a:ea typeface="Calibri"/>
                  <a:cs typeface="Calibri"/>
                  <a:sym typeface="Calibri"/>
                </a:rPr>
                <a:t>SPEAKERS AT NDC </a:t>
              </a:r>
              <a:endParaRPr sz="2800" b="1" u="sng" dirty="0">
                <a:solidFill>
                  <a:schemeClr val="lt1"/>
                </a:solidFill>
                <a:latin typeface="Calibri"/>
                <a:ea typeface="Calibri"/>
                <a:cs typeface="Calibri"/>
                <a:sym typeface="Calibri"/>
              </a:endParaRPr>
            </a:p>
          </p:txBody>
        </p:sp>
        <p:pic>
          <p:nvPicPr>
            <p:cNvPr id="1111" name="Shape 1111" descr="ndccrest4"/>
            <p:cNvPicPr preferRelativeResize="0"/>
            <p:nvPr/>
          </p:nvPicPr>
          <p:blipFill rotWithShape="1">
            <a:blip r:embed="rId4">
              <a:alphaModFix/>
            </a:blip>
            <a:srcRect/>
            <a:stretch/>
          </p:blipFill>
          <p:spPr>
            <a:xfrm>
              <a:off x="0" y="-5307752"/>
              <a:ext cx="930166" cy="742737"/>
            </a:xfrm>
            <a:prstGeom prst="rect">
              <a:avLst/>
            </a:prstGeom>
            <a:solidFill>
              <a:srgbClr val="0066FF"/>
            </a:solidFill>
            <a:ln>
              <a:noFill/>
            </a:ln>
          </p:spPr>
        </p:pic>
        <p:pic>
          <p:nvPicPr>
            <p:cNvPr id="1112" name="Shape 1112" descr="india_flag"/>
            <p:cNvPicPr preferRelativeResize="0"/>
            <p:nvPr/>
          </p:nvPicPr>
          <p:blipFill rotWithShape="1">
            <a:blip r:embed="rId5">
              <a:alphaModFix/>
            </a:blip>
            <a:srcRect/>
            <a:stretch/>
          </p:blipFill>
          <p:spPr>
            <a:xfrm>
              <a:off x="7961586" y="-5307756"/>
              <a:ext cx="1182414" cy="724233"/>
            </a:xfrm>
            <a:prstGeom prst="rect">
              <a:avLst/>
            </a:prstGeom>
            <a:noFill/>
            <a:ln>
              <a:noFill/>
            </a:ln>
          </p:spPr>
        </p:pic>
      </p:grpSp>
      <p:sp>
        <p:nvSpPr>
          <p:cNvPr id="1113" name="Shape 1113"/>
          <p:cNvSpPr/>
          <p:nvPr/>
        </p:nvSpPr>
        <p:spPr>
          <a:xfrm>
            <a:off x="4857752" y="828652"/>
            <a:ext cx="4286248" cy="6858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800" b="1">
                <a:solidFill>
                  <a:schemeClr val="dk1"/>
                </a:solidFill>
                <a:latin typeface="Calibri"/>
                <a:ea typeface="Calibri"/>
                <a:cs typeface="Calibri"/>
                <a:sym typeface="Calibri"/>
              </a:rPr>
              <a:t>Honourable Presidents</a:t>
            </a:r>
            <a:endParaRPr sz="1800" b="1">
              <a:solidFill>
                <a:schemeClr val="dk1"/>
              </a:solidFill>
              <a:latin typeface="Calibri"/>
              <a:ea typeface="Calibri"/>
              <a:cs typeface="Calibri"/>
              <a:sym typeface="Calibri"/>
            </a:endParaRPr>
          </a:p>
        </p:txBody>
      </p:sp>
      <p:sp>
        <p:nvSpPr>
          <p:cNvPr id="1114" name="Shape 1114"/>
          <p:cNvSpPr/>
          <p:nvPr/>
        </p:nvSpPr>
        <p:spPr>
          <a:xfrm>
            <a:off x="4857784" y="1519206"/>
            <a:ext cx="4286248" cy="6858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800" b="1">
                <a:solidFill>
                  <a:schemeClr val="dk1"/>
                </a:solidFill>
                <a:latin typeface="Calibri"/>
                <a:ea typeface="Calibri"/>
                <a:cs typeface="Calibri"/>
                <a:sym typeface="Calibri"/>
              </a:rPr>
              <a:t>Honourable Prime Ministers</a:t>
            </a:r>
            <a:endParaRPr sz="1800" b="1">
              <a:solidFill>
                <a:schemeClr val="dk1"/>
              </a:solidFill>
              <a:latin typeface="Calibri"/>
              <a:ea typeface="Calibri"/>
              <a:cs typeface="Calibri"/>
              <a:sym typeface="Calibri"/>
            </a:endParaRPr>
          </a:p>
        </p:txBody>
      </p:sp>
      <p:sp>
        <p:nvSpPr>
          <p:cNvPr id="1115" name="Shape 1115"/>
          <p:cNvSpPr/>
          <p:nvPr/>
        </p:nvSpPr>
        <p:spPr>
          <a:xfrm>
            <a:off x="4857752" y="2205006"/>
            <a:ext cx="4286248" cy="6858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800" b="1">
                <a:solidFill>
                  <a:schemeClr val="dk1"/>
                </a:solidFill>
                <a:latin typeface="Calibri"/>
                <a:ea typeface="Calibri"/>
                <a:cs typeface="Calibri"/>
                <a:sym typeface="Calibri"/>
              </a:rPr>
              <a:t>Honourable Ministers</a:t>
            </a:r>
            <a:endParaRPr sz="1800" b="1">
              <a:solidFill>
                <a:schemeClr val="dk1"/>
              </a:solidFill>
              <a:latin typeface="Calibri"/>
              <a:ea typeface="Calibri"/>
              <a:cs typeface="Calibri"/>
              <a:sym typeface="Calibri"/>
            </a:endParaRPr>
          </a:p>
        </p:txBody>
      </p:sp>
      <p:sp>
        <p:nvSpPr>
          <p:cNvPr id="1116" name="Shape 1116"/>
          <p:cNvSpPr/>
          <p:nvPr/>
        </p:nvSpPr>
        <p:spPr>
          <a:xfrm>
            <a:off x="4857720" y="2890806"/>
            <a:ext cx="4286248" cy="6858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err="1">
                <a:solidFill>
                  <a:schemeClr val="dk1"/>
                </a:solidFill>
                <a:latin typeface="Calibri"/>
                <a:ea typeface="Calibri"/>
                <a:cs typeface="Calibri"/>
                <a:sym typeface="Calibri"/>
              </a:rPr>
              <a:t>Honourable</a:t>
            </a:r>
            <a:r>
              <a:rPr lang="en-US" sz="1800" b="1" dirty="0" smtClean="0">
                <a:solidFill>
                  <a:schemeClr val="dk1"/>
                </a:solidFill>
                <a:latin typeface="Calibri"/>
                <a:ea typeface="Calibri"/>
                <a:cs typeface="Calibri"/>
                <a:sym typeface="Calibri"/>
              </a:rPr>
              <a:t> Ambassadors </a:t>
            </a:r>
            <a:r>
              <a:rPr lang="en-US" sz="1800" b="1" dirty="0">
                <a:solidFill>
                  <a:schemeClr val="dk1"/>
                </a:solidFill>
                <a:latin typeface="Calibri"/>
                <a:ea typeface="Calibri"/>
                <a:cs typeface="Calibri"/>
                <a:sym typeface="Calibri"/>
              </a:rPr>
              <a:t>&amp; High Commissioners</a:t>
            </a:r>
            <a:endParaRPr sz="1800" b="1" dirty="0">
              <a:solidFill>
                <a:schemeClr val="dk1"/>
              </a:solidFill>
              <a:latin typeface="Calibri"/>
              <a:ea typeface="Calibri"/>
              <a:cs typeface="Calibri"/>
              <a:sym typeface="Calibri"/>
            </a:endParaRPr>
          </a:p>
        </p:txBody>
      </p:sp>
      <p:sp>
        <p:nvSpPr>
          <p:cNvPr id="1117" name="Shape 1117"/>
          <p:cNvSpPr/>
          <p:nvPr/>
        </p:nvSpPr>
        <p:spPr>
          <a:xfrm>
            <a:off x="4857752" y="3562328"/>
            <a:ext cx="4286248" cy="6858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800" b="1">
                <a:solidFill>
                  <a:schemeClr val="dk1"/>
                </a:solidFill>
                <a:latin typeface="Calibri"/>
                <a:ea typeface="Calibri"/>
                <a:cs typeface="Calibri"/>
                <a:sym typeface="Calibri"/>
              </a:rPr>
              <a:t>Service Chiefs</a:t>
            </a:r>
            <a:endParaRPr sz="1800" b="1">
              <a:solidFill>
                <a:schemeClr val="dk1"/>
              </a:solidFill>
              <a:latin typeface="Calibri"/>
              <a:ea typeface="Calibri"/>
              <a:cs typeface="Calibri"/>
              <a:sym typeface="Calibri"/>
            </a:endParaRPr>
          </a:p>
        </p:txBody>
      </p:sp>
      <p:sp>
        <p:nvSpPr>
          <p:cNvPr id="1118" name="Shape 1118"/>
          <p:cNvSpPr/>
          <p:nvPr/>
        </p:nvSpPr>
        <p:spPr>
          <a:xfrm>
            <a:off x="4857752" y="4258615"/>
            <a:ext cx="4286248" cy="6858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600"/>
              </a:spcAft>
              <a:buNone/>
            </a:pPr>
            <a:r>
              <a:rPr lang="en-US" sz="1800" b="1">
                <a:solidFill>
                  <a:schemeClr val="dk1"/>
                </a:solidFill>
                <a:latin typeface="Calibri"/>
                <a:ea typeface="Calibri"/>
                <a:cs typeface="Calibri"/>
                <a:sym typeface="Calibri"/>
              </a:rPr>
              <a:t>Academicians, Authors, Economists of Global Fame </a:t>
            </a:r>
            <a:endParaRPr sz="1800" b="1">
              <a:solidFill>
                <a:schemeClr val="dk1"/>
              </a:solidFill>
              <a:latin typeface="Calibri"/>
              <a:ea typeface="Calibri"/>
              <a:cs typeface="Calibri"/>
              <a:sym typeface="Calibri"/>
            </a:endParaRPr>
          </a:p>
        </p:txBody>
      </p:sp>
      <p:sp>
        <p:nvSpPr>
          <p:cNvPr id="1119" name="Shape 1119"/>
          <p:cNvSpPr/>
          <p:nvPr/>
        </p:nvSpPr>
        <p:spPr>
          <a:xfrm>
            <a:off x="4857752" y="4987594"/>
            <a:ext cx="4286280" cy="857256"/>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800" b="1" dirty="0">
                <a:solidFill>
                  <a:schemeClr val="dk1"/>
                </a:solidFill>
                <a:latin typeface="Calibri"/>
                <a:ea typeface="Calibri"/>
                <a:cs typeface="Calibri"/>
                <a:sym typeface="Calibri"/>
              </a:rPr>
              <a:t>Distinguished Personalities With Expertise &amp; Fame</a:t>
            </a:r>
            <a:endParaRPr sz="1800" b="1" dirty="0">
              <a:solidFill>
                <a:schemeClr val="dk1"/>
              </a:solidFill>
              <a:latin typeface="Calibri"/>
              <a:ea typeface="Calibri"/>
              <a:cs typeface="Calibri"/>
              <a:sym typeface="Calibri"/>
            </a:endParaRPr>
          </a:p>
        </p:txBody>
      </p:sp>
      <p:sp>
        <p:nvSpPr>
          <p:cNvPr id="1120" name="Shape 1120"/>
          <p:cNvSpPr/>
          <p:nvPr/>
        </p:nvSpPr>
        <p:spPr>
          <a:xfrm>
            <a:off x="4857752" y="5888647"/>
            <a:ext cx="4286280" cy="857256"/>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1800" b="1">
                <a:solidFill>
                  <a:schemeClr val="dk1"/>
                </a:solidFill>
                <a:latin typeface="Calibri"/>
                <a:ea typeface="Calibri"/>
                <a:cs typeface="Calibri"/>
                <a:sym typeface="Calibri"/>
              </a:rPr>
              <a:t>National Security Advisors</a:t>
            </a:r>
            <a:endParaRPr sz="1800" b="1">
              <a:solidFill>
                <a:schemeClr val="dk1"/>
              </a:solidFill>
              <a:latin typeface="Calibri"/>
              <a:ea typeface="Calibri"/>
              <a:cs typeface="Calibri"/>
              <a:sym typeface="Calibri"/>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3" name="Picture 2" descr="map-of-india-with-tricolor_1017-1592.jpg"/>
          <p:cNvPicPr>
            <a:picLocks noChangeAspect="1"/>
          </p:cNvPicPr>
          <p:nvPr/>
        </p:nvPicPr>
        <p:blipFill>
          <a:blip r:embed="rId3"/>
          <a:stretch>
            <a:fillRect/>
          </a:stretch>
        </p:blipFill>
        <p:spPr>
          <a:xfrm>
            <a:off x="0" y="0"/>
            <a:ext cx="3193575" cy="3234520"/>
          </a:xfrm>
          <a:prstGeom prst="rect">
            <a:avLst/>
          </a:prstGeom>
          <a:ln w="57150">
            <a:solidFill>
              <a:srgbClr val="FF0000"/>
            </a:solidFill>
          </a:ln>
        </p:spPr>
      </p:pic>
      <p:pic>
        <p:nvPicPr>
          <p:cNvPr id="4" name="Picture 3" descr="maps-india-big.jpg"/>
          <p:cNvPicPr>
            <a:picLocks noChangeAspect="1"/>
          </p:cNvPicPr>
          <p:nvPr/>
        </p:nvPicPr>
        <p:blipFill>
          <a:blip r:embed="rId4"/>
          <a:stretch>
            <a:fillRect/>
          </a:stretch>
        </p:blipFill>
        <p:spPr>
          <a:xfrm>
            <a:off x="5950424" y="0"/>
            <a:ext cx="3193576" cy="3234518"/>
          </a:xfrm>
          <a:prstGeom prst="rect">
            <a:avLst/>
          </a:prstGeom>
          <a:ln w="57150">
            <a:solidFill>
              <a:srgbClr val="FF0000"/>
            </a:solidFill>
          </a:ln>
        </p:spPr>
      </p:pic>
      <p:pic>
        <p:nvPicPr>
          <p:cNvPr id="5" name="Picture 4" descr="painted-india-map-1623.jpg"/>
          <p:cNvPicPr>
            <a:picLocks noChangeAspect="1"/>
          </p:cNvPicPr>
          <p:nvPr/>
        </p:nvPicPr>
        <p:blipFill>
          <a:blip r:embed="rId5"/>
          <a:stretch>
            <a:fillRect/>
          </a:stretch>
        </p:blipFill>
        <p:spPr>
          <a:xfrm>
            <a:off x="5882186" y="3527210"/>
            <a:ext cx="3261814" cy="3330790"/>
          </a:xfrm>
          <a:prstGeom prst="rect">
            <a:avLst/>
          </a:prstGeom>
          <a:ln w="57150">
            <a:solidFill>
              <a:srgbClr val="FF0000"/>
            </a:solidFill>
          </a:ln>
        </p:spPr>
      </p:pic>
      <p:pic>
        <p:nvPicPr>
          <p:cNvPr id="6" name="Picture 5" descr="e9750e7c05fa22c2e0bf1beb9f9f3027.jpg"/>
          <p:cNvPicPr>
            <a:picLocks noChangeAspect="1"/>
          </p:cNvPicPr>
          <p:nvPr/>
        </p:nvPicPr>
        <p:blipFill>
          <a:blip r:embed="rId6"/>
          <a:stretch>
            <a:fillRect/>
          </a:stretch>
        </p:blipFill>
        <p:spPr>
          <a:xfrm>
            <a:off x="0" y="3545007"/>
            <a:ext cx="3193576" cy="3312993"/>
          </a:xfrm>
          <a:prstGeom prst="rect">
            <a:avLst/>
          </a:prstGeom>
          <a:ln w="57150">
            <a:solidFill>
              <a:srgbClr val="FF0000"/>
            </a:solidFill>
          </a:ln>
        </p:spPr>
      </p:pic>
      <p:sp>
        <p:nvSpPr>
          <p:cNvPr id="806" name="Shape 806"/>
          <p:cNvSpPr txBox="1"/>
          <p:nvPr/>
        </p:nvSpPr>
        <p:spPr>
          <a:xfrm>
            <a:off x="0" y="3045797"/>
            <a:ext cx="9184944" cy="7620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sng" strike="noStrike" cap="none" dirty="0">
                <a:solidFill>
                  <a:schemeClr val="lt1"/>
                </a:solidFill>
                <a:latin typeface="Arial"/>
                <a:ea typeface="Arial"/>
                <a:cs typeface="Arial"/>
                <a:sym typeface="Arial"/>
              </a:rPr>
              <a:t>INDIA : TRADITIONAL STRENGTHS</a:t>
            </a:r>
            <a:endParaRPr sz="3200" b="1" i="0" u="sng" strike="noStrike" cap="none">
              <a:solidFill>
                <a:schemeClr val="lt1"/>
              </a:solidFill>
              <a:latin typeface="Arial"/>
              <a:ea typeface="Arial"/>
              <a:cs typeface="Arial"/>
              <a:sym typeface="Arial"/>
            </a:endParaRPr>
          </a:p>
        </p:txBody>
      </p:sp>
      <p:pic>
        <p:nvPicPr>
          <p:cNvPr id="9" name="Shape 799" descr="india_flag"/>
          <p:cNvPicPr preferRelativeResize="0"/>
          <p:nvPr/>
        </p:nvPicPr>
        <p:blipFill rotWithShape="1">
          <a:blip r:embed="rId7">
            <a:alphaModFix/>
          </a:blip>
          <a:srcRect/>
          <a:stretch/>
        </p:blipFill>
        <p:spPr>
          <a:xfrm>
            <a:off x="3289111" y="652268"/>
            <a:ext cx="2571736" cy="1511541"/>
          </a:xfrm>
          <a:prstGeom prst="rect">
            <a:avLst/>
          </a:prstGeom>
          <a:noFill/>
          <a:ln>
            <a:noFill/>
          </a:ln>
          <a:effectLst>
            <a:outerShdw blurRad="292100" dist="139700" dir="2700000" algn="tl" rotWithShape="0">
              <a:srgbClr val="333333">
                <a:alpha val="64705"/>
              </a:srgbClr>
            </a:outerShdw>
          </a:effectLst>
        </p:spPr>
      </p:pic>
      <p:pic>
        <p:nvPicPr>
          <p:cNvPr id="10" name="Picture 9" descr="thumb-pZ5X6FWI7.gif"/>
          <p:cNvPicPr>
            <a:picLocks noChangeAspect="1"/>
          </p:cNvPicPr>
          <p:nvPr/>
        </p:nvPicPr>
        <p:blipFill>
          <a:blip r:embed="rId8"/>
          <a:stretch>
            <a:fillRect/>
          </a:stretch>
        </p:blipFill>
        <p:spPr>
          <a:xfrm>
            <a:off x="3930555" y="4261439"/>
            <a:ext cx="1255664" cy="210524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Shape 1149"/>
          <p:cNvSpPr txBox="1"/>
          <p:nvPr/>
        </p:nvSpPr>
        <p:spPr>
          <a:xfrm>
            <a:off x="2803999" y="344380"/>
            <a:ext cx="4117282"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NATIONAL SECURITY</a:t>
            </a:r>
            <a:endParaRPr sz="3600" b="1" u="sng">
              <a:solidFill>
                <a:srgbClr val="FFFF00"/>
              </a:solidFill>
              <a:latin typeface="Calibri"/>
              <a:ea typeface="Calibri"/>
              <a:cs typeface="Calibri"/>
              <a:sym typeface="Calibri"/>
            </a:endParaRPr>
          </a:p>
        </p:txBody>
      </p:sp>
      <p:sp>
        <p:nvSpPr>
          <p:cNvPr id="1150" name="Shape 1150"/>
          <p:cNvSpPr/>
          <p:nvPr/>
        </p:nvSpPr>
        <p:spPr>
          <a:xfrm>
            <a:off x="838200" y="5943600"/>
            <a:ext cx="7924800" cy="670550"/>
          </a:xfrm>
          <a:prstGeom prst="roundRect">
            <a:avLst>
              <a:gd name="adj" fmla="val 50000"/>
            </a:avLst>
          </a:prstGeom>
          <a:solidFill>
            <a:schemeClr val="lt1"/>
          </a:soli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National Security: Directly linked to India’s development</a:t>
            </a:r>
            <a:endParaRPr sz="2400" b="1">
              <a:solidFill>
                <a:schemeClr val="dk1"/>
              </a:solidFill>
              <a:latin typeface="Calibri"/>
              <a:ea typeface="Calibri"/>
              <a:cs typeface="Calibri"/>
              <a:sym typeface="Calibri"/>
            </a:endParaRPr>
          </a:p>
        </p:txBody>
      </p:sp>
      <p:pic>
        <p:nvPicPr>
          <p:cNvPr id="1151" name="Shape 1151" descr="Z:\Speeches Adm Lamba\NDC 2016\data_driven_h1.jpeg"/>
          <p:cNvPicPr preferRelativeResize="0"/>
          <p:nvPr/>
        </p:nvPicPr>
        <p:blipFill rotWithShape="1">
          <a:blip r:embed="rId3">
            <a:alphaModFix/>
          </a:blip>
          <a:srcRect b="5822"/>
          <a:stretch/>
        </p:blipFill>
        <p:spPr>
          <a:xfrm>
            <a:off x="-3892704" y="1524002"/>
            <a:ext cx="3618964" cy="1696123"/>
          </a:xfrm>
          <a:prstGeom prst="rect">
            <a:avLst/>
          </a:prstGeom>
          <a:noFill/>
          <a:ln>
            <a:noFill/>
          </a:ln>
        </p:spPr>
      </p:pic>
      <p:grpSp>
        <p:nvGrpSpPr>
          <p:cNvPr id="1152" name="Shape 1152"/>
          <p:cNvGrpSpPr/>
          <p:nvPr/>
        </p:nvGrpSpPr>
        <p:grpSpPr>
          <a:xfrm>
            <a:off x="5124451" y="1488576"/>
            <a:ext cx="3706812" cy="4267200"/>
            <a:chOff x="965989" y="1796141"/>
            <a:chExt cx="5029200" cy="5791198"/>
          </a:xfrm>
        </p:grpSpPr>
        <p:grpSp>
          <p:nvGrpSpPr>
            <p:cNvPr id="1153" name="Shape 1153"/>
            <p:cNvGrpSpPr/>
            <p:nvPr/>
          </p:nvGrpSpPr>
          <p:grpSpPr>
            <a:xfrm>
              <a:off x="965989" y="1796141"/>
              <a:ext cx="5029200" cy="5791198"/>
              <a:chOff x="965989" y="1796141"/>
              <a:chExt cx="5029200" cy="5791198"/>
            </a:xfrm>
          </p:grpSpPr>
          <p:pic>
            <p:nvPicPr>
              <p:cNvPr id="1154" name="Shape 1154" descr="C:\Users\Administrator\Desktop\India_topo_big.jpg"/>
              <p:cNvPicPr preferRelativeResize="0"/>
              <p:nvPr/>
            </p:nvPicPr>
            <p:blipFill rotWithShape="1">
              <a:blip r:embed="rId4">
                <a:alphaModFix/>
              </a:blip>
              <a:srcRect/>
              <a:stretch/>
            </p:blipFill>
            <p:spPr>
              <a:xfrm>
                <a:off x="965989" y="1796141"/>
                <a:ext cx="5029200" cy="579119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155" name="Shape 1155"/>
              <p:cNvSpPr/>
              <p:nvPr/>
            </p:nvSpPr>
            <p:spPr>
              <a:xfrm>
                <a:off x="1991086" y="1839456"/>
                <a:ext cx="1249363" cy="887413"/>
              </a:xfrm>
              <a:custGeom>
                <a:avLst/>
                <a:gdLst/>
                <a:ahLst/>
                <a:cxnLst/>
                <a:rect l="0" t="0" r="0" b="0"/>
                <a:pathLst>
                  <a:path w="1967" h="1398" extrusionOk="0">
                    <a:moveTo>
                      <a:pt x="417" y="1259"/>
                    </a:moveTo>
                    <a:cubicBezTo>
                      <a:pt x="377" y="1246"/>
                      <a:pt x="331" y="1248"/>
                      <a:pt x="296" y="1225"/>
                    </a:cubicBezTo>
                    <a:cubicBezTo>
                      <a:pt x="279" y="1213"/>
                      <a:pt x="273" y="1190"/>
                      <a:pt x="261" y="1173"/>
                    </a:cubicBezTo>
                    <a:cubicBezTo>
                      <a:pt x="223" y="944"/>
                      <a:pt x="264" y="1024"/>
                      <a:pt x="192" y="912"/>
                    </a:cubicBezTo>
                    <a:cubicBezTo>
                      <a:pt x="198" y="895"/>
                      <a:pt x="201" y="876"/>
                      <a:pt x="209" y="860"/>
                    </a:cubicBezTo>
                    <a:cubicBezTo>
                      <a:pt x="218" y="841"/>
                      <a:pt x="237" y="828"/>
                      <a:pt x="244" y="808"/>
                    </a:cubicBezTo>
                    <a:cubicBezTo>
                      <a:pt x="291" y="684"/>
                      <a:pt x="218" y="751"/>
                      <a:pt x="313" y="687"/>
                    </a:cubicBezTo>
                    <a:cubicBezTo>
                      <a:pt x="325" y="670"/>
                      <a:pt x="348" y="656"/>
                      <a:pt x="348" y="635"/>
                    </a:cubicBezTo>
                    <a:cubicBezTo>
                      <a:pt x="348" y="623"/>
                      <a:pt x="310" y="497"/>
                      <a:pt x="278" y="479"/>
                    </a:cubicBezTo>
                    <a:cubicBezTo>
                      <a:pt x="253" y="464"/>
                      <a:pt x="221" y="467"/>
                      <a:pt x="192" y="461"/>
                    </a:cubicBezTo>
                    <a:cubicBezTo>
                      <a:pt x="186" y="444"/>
                      <a:pt x="189" y="420"/>
                      <a:pt x="174" y="409"/>
                    </a:cubicBezTo>
                    <a:cubicBezTo>
                      <a:pt x="144" y="388"/>
                      <a:pt x="70" y="375"/>
                      <a:pt x="70" y="375"/>
                    </a:cubicBezTo>
                    <a:cubicBezTo>
                      <a:pt x="36" y="323"/>
                      <a:pt x="0" y="293"/>
                      <a:pt x="53" y="218"/>
                    </a:cubicBezTo>
                    <a:cubicBezTo>
                      <a:pt x="67" y="199"/>
                      <a:pt x="99" y="207"/>
                      <a:pt x="122" y="201"/>
                    </a:cubicBezTo>
                    <a:cubicBezTo>
                      <a:pt x="214" y="65"/>
                      <a:pt x="337" y="93"/>
                      <a:pt x="487" y="62"/>
                    </a:cubicBezTo>
                    <a:cubicBezTo>
                      <a:pt x="582" y="0"/>
                      <a:pt x="575" y="7"/>
                      <a:pt x="695" y="28"/>
                    </a:cubicBezTo>
                    <a:cubicBezTo>
                      <a:pt x="724" y="118"/>
                      <a:pt x="722" y="126"/>
                      <a:pt x="816" y="149"/>
                    </a:cubicBezTo>
                    <a:cubicBezTo>
                      <a:pt x="902" y="207"/>
                      <a:pt x="845" y="153"/>
                      <a:pt x="886" y="236"/>
                    </a:cubicBezTo>
                    <a:cubicBezTo>
                      <a:pt x="895" y="255"/>
                      <a:pt x="911" y="269"/>
                      <a:pt x="920" y="288"/>
                    </a:cubicBezTo>
                    <a:cubicBezTo>
                      <a:pt x="928" y="304"/>
                      <a:pt x="927" y="326"/>
                      <a:pt x="938" y="340"/>
                    </a:cubicBezTo>
                    <a:cubicBezTo>
                      <a:pt x="963" y="372"/>
                      <a:pt x="1007" y="380"/>
                      <a:pt x="1042" y="392"/>
                    </a:cubicBezTo>
                    <a:cubicBezTo>
                      <a:pt x="1191" y="493"/>
                      <a:pt x="1002" y="372"/>
                      <a:pt x="1146" y="444"/>
                    </a:cubicBezTo>
                    <a:cubicBezTo>
                      <a:pt x="1280" y="511"/>
                      <a:pt x="1120" y="453"/>
                      <a:pt x="1250" y="496"/>
                    </a:cubicBezTo>
                    <a:cubicBezTo>
                      <a:pt x="1291" y="490"/>
                      <a:pt x="1331" y="485"/>
                      <a:pt x="1372" y="479"/>
                    </a:cubicBezTo>
                    <a:cubicBezTo>
                      <a:pt x="1407" y="474"/>
                      <a:pt x="1476" y="426"/>
                      <a:pt x="1476" y="461"/>
                    </a:cubicBezTo>
                    <a:cubicBezTo>
                      <a:pt x="1476" y="498"/>
                      <a:pt x="1372" y="496"/>
                      <a:pt x="1372" y="496"/>
                    </a:cubicBezTo>
                    <a:cubicBezTo>
                      <a:pt x="1354" y="490"/>
                      <a:pt x="1309" y="495"/>
                      <a:pt x="1319" y="479"/>
                    </a:cubicBezTo>
                    <a:cubicBezTo>
                      <a:pt x="1349" y="428"/>
                      <a:pt x="1423" y="409"/>
                      <a:pt x="1476" y="392"/>
                    </a:cubicBezTo>
                    <a:cubicBezTo>
                      <a:pt x="1567" y="330"/>
                      <a:pt x="1603" y="360"/>
                      <a:pt x="1701" y="392"/>
                    </a:cubicBezTo>
                    <a:cubicBezTo>
                      <a:pt x="1789" y="523"/>
                      <a:pt x="1670" y="372"/>
                      <a:pt x="1805" y="461"/>
                    </a:cubicBezTo>
                    <a:cubicBezTo>
                      <a:pt x="1967" y="569"/>
                      <a:pt x="1717" y="471"/>
                      <a:pt x="1892" y="531"/>
                    </a:cubicBezTo>
                    <a:cubicBezTo>
                      <a:pt x="1882" y="582"/>
                      <a:pt x="1876" y="706"/>
                      <a:pt x="1823" y="739"/>
                    </a:cubicBezTo>
                    <a:cubicBezTo>
                      <a:pt x="1792" y="759"/>
                      <a:pt x="1718" y="774"/>
                      <a:pt x="1718" y="774"/>
                    </a:cubicBezTo>
                    <a:cubicBezTo>
                      <a:pt x="1678" y="895"/>
                      <a:pt x="1719" y="867"/>
                      <a:pt x="1632" y="895"/>
                    </a:cubicBezTo>
                    <a:cubicBezTo>
                      <a:pt x="1615" y="912"/>
                      <a:pt x="1594" y="927"/>
                      <a:pt x="1580" y="947"/>
                    </a:cubicBezTo>
                    <a:cubicBezTo>
                      <a:pt x="1517" y="1040"/>
                      <a:pt x="1575" y="1123"/>
                      <a:pt x="1649" y="1173"/>
                    </a:cubicBezTo>
                    <a:cubicBezTo>
                      <a:pt x="1677" y="1215"/>
                      <a:pt x="1767" y="1298"/>
                      <a:pt x="1701" y="1364"/>
                    </a:cubicBezTo>
                    <a:cubicBezTo>
                      <a:pt x="1675" y="1390"/>
                      <a:pt x="1597" y="1398"/>
                      <a:pt x="1597" y="1398"/>
                    </a:cubicBezTo>
                    <a:cubicBezTo>
                      <a:pt x="1464" y="1379"/>
                      <a:pt x="1517" y="1381"/>
                      <a:pt x="1441" y="1381"/>
                    </a:cubicBezTo>
                  </a:path>
                </a:pathLst>
              </a:custGeom>
              <a:noFill/>
              <a:ln w="2857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56" name="Shape 1156"/>
            <p:cNvSpPr/>
            <p:nvPr/>
          </p:nvSpPr>
          <p:spPr>
            <a:xfrm>
              <a:off x="5374885" y="5098934"/>
              <a:ext cx="111999" cy="631257"/>
            </a:xfrm>
            <a:custGeom>
              <a:avLst/>
              <a:gdLst/>
              <a:ahLst/>
              <a:cxnLst/>
              <a:rect l="0" t="0" r="0" b="0"/>
              <a:pathLst>
                <a:path w="112419" h="631218" extrusionOk="0">
                  <a:moveTo>
                    <a:pt x="54362" y="25314"/>
                  </a:moveTo>
                  <a:cubicBezTo>
                    <a:pt x="42267" y="10800"/>
                    <a:pt x="39848" y="121835"/>
                    <a:pt x="39848" y="170457"/>
                  </a:cubicBezTo>
                  <a:cubicBezTo>
                    <a:pt x="39848" y="617055"/>
                    <a:pt x="74678" y="266277"/>
                    <a:pt x="39848" y="475257"/>
                  </a:cubicBezTo>
                  <a:cubicBezTo>
                    <a:pt x="34224" y="509002"/>
                    <a:pt x="32042" y="543311"/>
                    <a:pt x="25333" y="576857"/>
                  </a:cubicBezTo>
                  <a:cubicBezTo>
                    <a:pt x="22332" y="591859"/>
                    <a:pt x="0" y="609582"/>
                    <a:pt x="10819" y="620400"/>
                  </a:cubicBezTo>
                  <a:cubicBezTo>
                    <a:pt x="21638" y="631218"/>
                    <a:pt x="39848" y="610723"/>
                    <a:pt x="54362" y="605885"/>
                  </a:cubicBezTo>
                  <a:cubicBezTo>
                    <a:pt x="69436" y="560663"/>
                    <a:pt x="77552" y="542315"/>
                    <a:pt x="83390" y="489771"/>
                  </a:cubicBezTo>
                  <a:cubicBezTo>
                    <a:pt x="109537" y="254456"/>
                    <a:pt x="75421" y="368539"/>
                    <a:pt x="112419" y="257542"/>
                  </a:cubicBezTo>
                  <a:cubicBezTo>
                    <a:pt x="97270" y="0"/>
                    <a:pt x="66457" y="39828"/>
                    <a:pt x="54362" y="25314"/>
                  </a:cubicBezTo>
                  <a:close/>
                </a:path>
              </a:pathLst>
            </a:cu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157" name="Shape 1157"/>
            <p:cNvSpPr/>
            <p:nvPr/>
          </p:nvSpPr>
          <p:spPr>
            <a:xfrm>
              <a:off x="5428732" y="5937020"/>
              <a:ext cx="368305" cy="506300"/>
            </a:xfrm>
            <a:custGeom>
              <a:avLst/>
              <a:gdLst/>
              <a:ahLst/>
              <a:cxnLst/>
              <a:rect l="0" t="0" r="0" b="0"/>
              <a:pathLst>
                <a:path w="366344" h="508000" extrusionOk="0">
                  <a:moveTo>
                    <a:pt x="42305" y="29028"/>
                  </a:moveTo>
                  <a:cubicBezTo>
                    <a:pt x="44724" y="36285"/>
                    <a:pt x="75030" y="32725"/>
                    <a:pt x="85848" y="43543"/>
                  </a:cubicBezTo>
                  <a:cubicBezTo>
                    <a:pt x="96666" y="54361"/>
                    <a:pt x="97043" y="72151"/>
                    <a:pt x="100362" y="87086"/>
                  </a:cubicBezTo>
                  <a:cubicBezTo>
                    <a:pt x="106746" y="115814"/>
                    <a:pt x="102924" y="147279"/>
                    <a:pt x="114876" y="174171"/>
                  </a:cubicBezTo>
                  <a:cubicBezTo>
                    <a:pt x="123213" y="192928"/>
                    <a:pt x="145278" y="201945"/>
                    <a:pt x="158419" y="217714"/>
                  </a:cubicBezTo>
                  <a:cubicBezTo>
                    <a:pt x="169586" y="231115"/>
                    <a:pt x="177772" y="246743"/>
                    <a:pt x="187448" y="261257"/>
                  </a:cubicBezTo>
                  <a:cubicBezTo>
                    <a:pt x="246108" y="437240"/>
                    <a:pt x="191897" y="259514"/>
                    <a:pt x="230990" y="435428"/>
                  </a:cubicBezTo>
                  <a:cubicBezTo>
                    <a:pt x="234309" y="450363"/>
                    <a:pt x="235947" y="467024"/>
                    <a:pt x="245505" y="478971"/>
                  </a:cubicBezTo>
                  <a:cubicBezTo>
                    <a:pt x="256402" y="492593"/>
                    <a:pt x="274534" y="498324"/>
                    <a:pt x="289048" y="508000"/>
                  </a:cubicBezTo>
                  <a:cubicBezTo>
                    <a:pt x="303562" y="503162"/>
                    <a:pt x="321772" y="504304"/>
                    <a:pt x="332590" y="493486"/>
                  </a:cubicBezTo>
                  <a:cubicBezTo>
                    <a:pt x="366344" y="459732"/>
                    <a:pt x="339946" y="432643"/>
                    <a:pt x="318076" y="406400"/>
                  </a:cubicBezTo>
                  <a:cubicBezTo>
                    <a:pt x="304935" y="390631"/>
                    <a:pt x="289047" y="377371"/>
                    <a:pt x="274533" y="362857"/>
                  </a:cubicBezTo>
                  <a:cubicBezTo>
                    <a:pt x="269695" y="343505"/>
                    <a:pt x="265751" y="323907"/>
                    <a:pt x="260019" y="304800"/>
                  </a:cubicBezTo>
                  <a:cubicBezTo>
                    <a:pt x="251226" y="275492"/>
                    <a:pt x="238411" y="247399"/>
                    <a:pt x="230990" y="217714"/>
                  </a:cubicBezTo>
                  <a:cubicBezTo>
                    <a:pt x="226152" y="198362"/>
                    <a:pt x="233392" y="170229"/>
                    <a:pt x="216476" y="159657"/>
                  </a:cubicBezTo>
                  <a:cubicBezTo>
                    <a:pt x="187466" y="141526"/>
                    <a:pt x="148743" y="149981"/>
                    <a:pt x="114876" y="145143"/>
                  </a:cubicBezTo>
                  <a:cubicBezTo>
                    <a:pt x="125432" y="102920"/>
                    <a:pt x="143025" y="71251"/>
                    <a:pt x="114876" y="29028"/>
                  </a:cubicBezTo>
                  <a:cubicBezTo>
                    <a:pt x="105200" y="14514"/>
                    <a:pt x="85847" y="9676"/>
                    <a:pt x="71333" y="0"/>
                  </a:cubicBezTo>
                  <a:cubicBezTo>
                    <a:pt x="0" y="17833"/>
                    <a:pt x="39886" y="21771"/>
                    <a:pt x="42305" y="29028"/>
                  </a:cubicBezTo>
                  <a:close/>
                </a:path>
              </a:pathLst>
            </a:cu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Calibri"/>
                <a:ea typeface="Calibri"/>
                <a:cs typeface="Calibri"/>
                <a:sym typeface="Calibri"/>
              </a:endParaRPr>
            </a:p>
          </p:txBody>
        </p:sp>
        <p:sp>
          <p:nvSpPr>
            <p:cNvPr id="1158" name="Shape 1158"/>
            <p:cNvSpPr/>
            <p:nvPr/>
          </p:nvSpPr>
          <p:spPr>
            <a:xfrm>
              <a:off x="1553985" y="5450111"/>
              <a:ext cx="176614" cy="344714"/>
            </a:xfrm>
            <a:custGeom>
              <a:avLst/>
              <a:gdLst/>
              <a:ahLst/>
              <a:cxnLst/>
              <a:rect l="0" t="0" r="0" b="0"/>
              <a:pathLst>
                <a:path w="177231" h="343656" extrusionOk="0">
                  <a:moveTo>
                    <a:pt x="130628" y="341237"/>
                  </a:moveTo>
                  <a:cubicBezTo>
                    <a:pt x="120952" y="343656"/>
                    <a:pt x="104067" y="314963"/>
                    <a:pt x="101600" y="297694"/>
                  </a:cubicBezTo>
                  <a:cubicBezTo>
                    <a:pt x="87788" y="201009"/>
                    <a:pt x="161182" y="269683"/>
                    <a:pt x="72571" y="210608"/>
                  </a:cubicBezTo>
                  <a:cubicBezTo>
                    <a:pt x="67733" y="196094"/>
                    <a:pt x="58057" y="182365"/>
                    <a:pt x="58057" y="167066"/>
                  </a:cubicBezTo>
                  <a:cubicBezTo>
                    <a:pt x="58057" y="151767"/>
                    <a:pt x="75086" y="138614"/>
                    <a:pt x="72571" y="123523"/>
                  </a:cubicBezTo>
                  <a:cubicBezTo>
                    <a:pt x="66523" y="87238"/>
                    <a:pt x="25399" y="67884"/>
                    <a:pt x="0" y="50951"/>
                  </a:cubicBezTo>
                  <a:cubicBezTo>
                    <a:pt x="4838" y="36437"/>
                    <a:pt x="309" y="13090"/>
                    <a:pt x="14514" y="7408"/>
                  </a:cubicBezTo>
                  <a:cubicBezTo>
                    <a:pt x="33035" y="0"/>
                    <a:pt x="63650" y="4081"/>
                    <a:pt x="72571" y="21923"/>
                  </a:cubicBezTo>
                  <a:cubicBezTo>
                    <a:pt x="80372" y="37526"/>
                    <a:pt x="53218" y="50952"/>
                    <a:pt x="43542" y="65466"/>
                  </a:cubicBezTo>
                  <a:cubicBezTo>
                    <a:pt x="135256" y="126607"/>
                    <a:pt x="45972" y="51462"/>
                    <a:pt x="101600" y="196094"/>
                  </a:cubicBezTo>
                  <a:cubicBezTo>
                    <a:pt x="114124" y="228657"/>
                    <a:pt x="159657" y="283180"/>
                    <a:pt x="159657" y="283180"/>
                  </a:cubicBezTo>
                  <a:cubicBezTo>
                    <a:pt x="177231" y="335903"/>
                    <a:pt x="140304" y="338818"/>
                    <a:pt x="130628" y="341237"/>
                  </a:cubicBezTo>
                  <a:close/>
                </a:path>
              </a:pathLst>
            </a:custGeom>
            <a:solidFill>
              <a:schemeClr val="accent1"/>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Calibri"/>
                <a:ea typeface="Calibri"/>
                <a:cs typeface="Calibri"/>
                <a:sym typeface="Calibri"/>
              </a:endParaRPr>
            </a:p>
          </p:txBody>
        </p:sp>
      </p:grpSp>
      <p:pic>
        <p:nvPicPr>
          <p:cNvPr id="1159" name="Shape 1159" descr="Z:\Speeches Adm Lamba\NDC 2016\photos from net\Indian Flag Wallpapers (5).jpg"/>
          <p:cNvPicPr preferRelativeResize="0"/>
          <p:nvPr/>
        </p:nvPicPr>
        <p:blipFill rotWithShape="1">
          <a:blip r:embed="rId5">
            <a:alphaModFix/>
          </a:blip>
          <a:srcRect/>
          <a:stretch/>
        </p:blipFill>
        <p:spPr>
          <a:xfrm>
            <a:off x="147512" y="1792961"/>
            <a:ext cx="4862638" cy="3646979"/>
          </a:xfrm>
          <a:prstGeom prst="rect">
            <a:avLst/>
          </a:prstGeom>
          <a:noFill/>
          <a:ln>
            <a:noFill/>
          </a:ln>
        </p:spPr>
      </p:pic>
      <p:pic>
        <p:nvPicPr>
          <p:cNvPr id="1160" name="Shape 1160" descr="Z:\Speeches Adm Lamba\NDC 2016\photos from net\Indian-Flag-Wallpapers-HD-Images-Free-Download-2.jpg"/>
          <p:cNvPicPr preferRelativeResize="0"/>
          <p:nvPr/>
        </p:nvPicPr>
        <p:blipFill rotWithShape="1">
          <a:blip r:embed="rId6">
            <a:alphaModFix/>
          </a:blip>
          <a:srcRect/>
          <a:stretch/>
        </p:blipFill>
        <p:spPr>
          <a:xfrm>
            <a:off x="-3541325" y="3495909"/>
            <a:ext cx="3442555" cy="1936437"/>
          </a:xfrm>
          <a:prstGeom prst="rect">
            <a:avLst/>
          </a:prstGeom>
          <a:noFill/>
          <a:ln>
            <a:noFill/>
          </a:ln>
        </p:spPr>
      </p:pic>
      <p:pic>
        <p:nvPicPr>
          <p:cNvPr id="1161" name="Shape 1161" descr="Z:\Speeches Adm Lamba\NDC 2016\photos\2015330-17516882-4395-SSF-01.png"/>
          <p:cNvPicPr preferRelativeResize="0"/>
          <p:nvPr/>
        </p:nvPicPr>
        <p:blipFill rotWithShape="1">
          <a:blip r:embed="rId7">
            <a:alphaModFix/>
          </a:blip>
          <a:srcRect/>
          <a:stretch/>
        </p:blipFill>
        <p:spPr>
          <a:xfrm>
            <a:off x="9448801" y="1376741"/>
            <a:ext cx="2036045" cy="1976061"/>
          </a:xfrm>
          <a:prstGeom prst="rect">
            <a:avLst/>
          </a:prstGeom>
          <a:noFill/>
          <a:ln>
            <a:noFill/>
          </a:ln>
        </p:spPr>
      </p:pic>
      <p:pic>
        <p:nvPicPr>
          <p:cNvPr id="1162" name="Shape 1162" descr="Z:\Speeches Adm Lamba\NDC 2016\photos from net\village5.jpg"/>
          <p:cNvPicPr preferRelativeResize="0"/>
          <p:nvPr/>
        </p:nvPicPr>
        <p:blipFill rotWithShape="1">
          <a:blip r:embed="rId8">
            <a:alphaModFix/>
          </a:blip>
          <a:srcRect/>
          <a:stretch/>
        </p:blipFill>
        <p:spPr>
          <a:xfrm>
            <a:off x="9448801" y="3616448"/>
            <a:ext cx="3078163" cy="2308622"/>
          </a:xfrm>
          <a:prstGeom prst="rect">
            <a:avLst/>
          </a:prstGeom>
          <a:noFill/>
          <a:ln>
            <a:noFill/>
          </a:ln>
        </p:spPr>
      </p:pic>
      <p:pic>
        <p:nvPicPr>
          <p:cNvPr id="1163" name="Shape 1163" descr="Z:\Speeches Adm Lamba\NDC 2016\photos from net\27314716-NATIONAL-SECURITY-red-Rubber-Stamp-over-a-white-background--Stock-Photo.jpg"/>
          <p:cNvPicPr preferRelativeResize="0"/>
          <p:nvPr/>
        </p:nvPicPr>
        <p:blipFill rotWithShape="1">
          <a:blip r:embed="rId9">
            <a:alphaModFix/>
          </a:blip>
          <a:srcRect/>
          <a:stretch/>
        </p:blipFill>
        <p:spPr>
          <a:xfrm>
            <a:off x="-2665330" y="5432344"/>
            <a:ext cx="1690562" cy="1194772"/>
          </a:xfrm>
          <a:prstGeom prst="rect">
            <a:avLst/>
          </a:prstGeom>
          <a:noFill/>
          <a:ln>
            <a:noFill/>
          </a:ln>
        </p:spPr>
      </p:pic>
      <p:pic>
        <p:nvPicPr>
          <p:cNvPr id="1164" name="Shape 1164" descr="C:\Users\india\Desktop\Crest with stars Latest 22-9-15\Final Flag.png"/>
          <p:cNvPicPr preferRelativeResize="0"/>
          <p:nvPr/>
        </p:nvPicPr>
        <p:blipFill rotWithShape="1">
          <a:blip r:embed="rId10">
            <a:alphaModFix/>
          </a:blip>
          <a:srcRect/>
          <a:stretch/>
        </p:blipFill>
        <p:spPr>
          <a:xfrm>
            <a:off x="96838" y="152400"/>
            <a:ext cx="1122362" cy="731838"/>
          </a:xfrm>
          <a:prstGeom prst="rect">
            <a:avLst/>
          </a:prstGeom>
          <a:noFill/>
          <a:ln>
            <a:noFill/>
          </a:ln>
        </p:spPr>
      </p:pic>
      <p:pic>
        <p:nvPicPr>
          <p:cNvPr id="1165" name="Shape 1165" descr="C:\Users\india\Desktop\Crest with stars Latest 22-9-15\Crest with stars Latest 22-9-15.png"/>
          <p:cNvPicPr preferRelativeResize="0"/>
          <p:nvPr/>
        </p:nvPicPr>
        <p:blipFill rotWithShape="1">
          <a:blip r:embed="rId11">
            <a:alphaModFix/>
          </a:blip>
          <a:srcRect/>
          <a:stretch/>
        </p:blipFill>
        <p:spPr>
          <a:xfrm>
            <a:off x="8350251" y="31750"/>
            <a:ext cx="731838" cy="1339850"/>
          </a:xfrm>
          <a:prstGeom prst="rect">
            <a:avLst/>
          </a:prstGeom>
          <a:noFill/>
          <a:ln>
            <a:noFill/>
          </a:ln>
        </p:spPr>
      </p:pic>
      <p:grpSp>
        <p:nvGrpSpPr>
          <p:cNvPr id="1166" name="Shape 1166"/>
          <p:cNvGrpSpPr/>
          <p:nvPr/>
        </p:nvGrpSpPr>
        <p:grpSpPr>
          <a:xfrm>
            <a:off x="0" y="-1"/>
            <a:ext cx="9144032" cy="1371602"/>
            <a:chOff x="-120295" y="-5307758"/>
            <a:chExt cx="9264295" cy="769757"/>
          </a:xfrm>
        </p:grpSpPr>
        <p:sp>
          <p:nvSpPr>
            <p:cNvPr id="1167" name="Shape 1167"/>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dirty="0">
                  <a:solidFill>
                    <a:schemeClr val="lt1"/>
                  </a:solidFill>
                  <a:latin typeface="Calibri"/>
                  <a:ea typeface="Calibri"/>
                  <a:cs typeface="Calibri"/>
                  <a:sym typeface="Calibri"/>
                </a:rPr>
                <a:t>NATIONAL SECURITY </a:t>
              </a:r>
              <a:endParaRPr sz="3200" b="1" u="sng">
                <a:solidFill>
                  <a:schemeClr val="lt1"/>
                </a:solidFill>
                <a:latin typeface="Calibri"/>
                <a:ea typeface="Calibri"/>
                <a:cs typeface="Calibri"/>
                <a:sym typeface="Calibri"/>
              </a:endParaRPr>
            </a:p>
          </p:txBody>
        </p:sp>
        <p:pic>
          <p:nvPicPr>
            <p:cNvPr id="1168" name="Shape 1168" descr="ndccrest4"/>
            <p:cNvPicPr preferRelativeResize="0"/>
            <p:nvPr/>
          </p:nvPicPr>
          <p:blipFill rotWithShape="1">
            <a:blip r:embed="rId12">
              <a:alphaModFix/>
            </a:blip>
            <a:srcRect/>
            <a:stretch/>
          </p:blipFill>
          <p:spPr>
            <a:xfrm>
              <a:off x="0" y="-5307752"/>
              <a:ext cx="930166" cy="742737"/>
            </a:xfrm>
            <a:prstGeom prst="rect">
              <a:avLst/>
            </a:prstGeom>
            <a:solidFill>
              <a:srgbClr val="0066FF"/>
            </a:solidFill>
            <a:ln>
              <a:noFill/>
            </a:ln>
          </p:spPr>
        </p:pic>
        <p:pic>
          <p:nvPicPr>
            <p:cNvPr id="1169" name="Shape 1169" descr="india_flag"/>
            <p:cNvPicPr preferRelativeResize="0"/>
            <p:nvPr/>
          </p:nvPicPr>
          <p:blipFill rotWithShape="1">
            <a:blip r:embed="rId13">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Shape 1175"/>
          <p:cNvSpPr txBox="1"/>
          <p:nvPr/>
        </p:nvSpPr>
        <p:spPr>
          <a:xfrm>
            <a:off x="1602850" y="304802"/>
            <a:ext cx="5988242"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THREATS TO INDIA’S SECURITY</a:t>
            </a:r>
            <a:endParaRPr sz="3600" b="1" u="sng">
              <a:solidFill>
                <a:srgbClr val="FFFF00"/>
              </a:solidFill>
              <a:latin typeface="Calibri"/>
              <a:ea typeface="Calibri"/>
              <a:cs typeface="Calibri"/>
              <a:sym typeface="Calibri"/>
            </a:endParaRPr>
          </a:p>
        </p:txBody>
      </p:sp>
      <p:pic>
        <p:nvPicPr>
          <p:cNvPr id="1176" name="Shape 1176" descr="Google Indian Ocean Region.jpg"/>
          <p:cNvPicPr preferRelativeResize="0"/>
          <p:nvPr/>
        </p:nvPicPr>
        <p:blipFill rotWithShape="1">
          <a:blip r:embed="rId3">
            <a:alphaModFix/>
          </a:blip>
          <a:srcRect l="6924" t="1792" r="4658" b="5068"/>
          <a:stretch/>
        </p:blipFill>
        <p:spPr>
          <a:xfrm>
            <a:off x="228600" y="1255931"/>
            <a:ext cx="8915400" cy="5602069"/>
          </a:xfrm>
          <a:prstGeom prst="rect">
            <a:avLst/>
          </a:prstGeom>
          <a:noFill/>
          <a:ln>
            <a:noFill/>
          </a:ln>
        </p:spPr>
      </p:pic>
      <p:sp>
        <p:nvSpPr>
          <p:cNvPr id="1177" name="Shape 1177"/>
          <p:cNvSpPr/>
          <p:nvPr/>
        </p:nvSpPr>
        <p:spPr>
          <a:xfrm>
            <a:off x="284420" y="3981450"/>
            <a:ext cx="8595360" cy="2743200"/>
          </a:xfrm>
          <a:prstGeom prst="roundRect">
            <a:avLst>
              <a:gd name="adj" fmla="val 16667"/>
            </a:avLst>
          </a:prstGeom>
          <a:solidFill>
            <a:srgbClr val="C00000">
              <a:alpha val="80000"/>
            </a:srgb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l" rtl="0">
              <a:spcBef>
                <a:spcPts val="0"/>
              </a:spcBef>
              <a:spcAft>
                <a:spcPts val="0"/>
              </a:spcAft>
              <a:buClr>
                <a:srgbClr val="FFFF00"/>
              </a:buClr>
              <a:buSzPts val="2400"/>
              <a:buFont typeface="Noto Sans Symbols"/>
              <a:buChar char="➢"/>
            </a:pPr>
            <a:r>
              <a:rPr lang="en-US" sz="2400" b="1">
                <a:solidFill>
                  <a:srgbClr val="FFFF00"/>
                </a:solidFill>
                <a:latin typeface="Arial"/>
                <a:ea typeface="Arial"/>
                <a:cs typeface="Arial"/>
                <a:sym typeface="Arial"/>
              </a:rPr>
              <a:t>Both conventional and non-conventional threats emanating from external sources     </a:t>
            </a:r>
            <a:endParaRPr/>
          </a:p>
          <a:p>
            <a:pPr marL="342900" marR="0" lvl="0" indent="-342900" algn="l" rtl="0">
              <a:spcBef>
                <a:spcPts val="480"/>
              </a:spcBef>
              <a:spcAft>
                <a:spcPts val="0"/>
              </a:spcAft>
              <a:buClr>
                <a:schemeClr val="lt1"/>
              </a:buClr>
              <a:buSzPts val="2400"/>
              <a:buFont typeface="Noto Sans Symbols"/>
              <a:buChar char="➢"/>
            </a:pPr>
            <a:r>
              <a:rPr lang="en-US" sz="2400" b="1">
                <a:solidFill>
                  <a:schemeClr val="lt1"/>
                </a:solidFill>
                <a:latin typeface="Arial"/>
                <a:ea typeface="Arial"/>
                <a:cs typeface="Arial"/>
                <a:sym typeface="Arial"/>
              </a:rPr>
              <a:t>Climate change, pandemics and natural disasters</a:t>
            </a:r>
            <a:endParaRPr/>
          </a:p>
          <a:p>
            <a:pPr marL="342900" marR="0" lvl="0" indent="-342900" algn="l" rtl="0">
              <a:spcBef>
                <a:spcPts val="480"/>
              </a:spcBef>
              <a:spcAft>
                <a:spcPts val="0"/>
              </a:spcAft>
              <a:buClr>
                <a:srgbClr val="FFFF00"/>
              </a:buClr>
              <a:buSzPts val="2400"/>
              <a:buFont typeface="Noto Sans Symbols"/>
              <a:buChar char="➢"/>
            </a:pPr>
            <a:r>
              <a:rPr lang="en-US" sz="2400" b="1">
                <a:solidFill>
                  <a:srgbClr val="FFFF00"/>
                </a:solidFill>
                <a:latin typeface="Arial"/>
                <a:ea typeface="Arial"/>
                <a:cs typeface="Arial"/>
                <a:sym typeface="Arial"/>
              </a:rPr>
              <a:t>Internal challenges: economic disparity, illiteracy, communalism, population pressure and organised crime</a:t>
            </a:r>
            <a:endParaRPr sz="2400" b="1">
              <a:solidFill>
                <a:srgbClr val="FFFF00"/>
              </a:solidFill>
              <a:latin typeface="Arial"/>
              <a:ea typeface="Arial"/>
              <a:cs typeface="Arial"/>
              <a:sym typeface="Arial"/>
            </a:endParaRPr>
          </a:p>
        </p:txBody>
      </p:sp>
      <p:pic>
        <p:nvPicPr>
          <p:cNvPr id="1178" name="Shape 1178" descr="C:\Users\india\Desktop\Crest with stars Latest 22-9-15\Final Flag.png"/>
          <p:cNvPicPr preferRelativeResize="0"/>
          <p:nvPr/>
        </p:nvPicPr>
        <p:blipFill rotWithShape="1">
          <a:blip r:embed="rId4">
            <a:alphaModFix/>
          </a:blip>
          <a:srcRect/>
          <a:stretch/>
        </p:blipFill>
        <p:spPr>
          <a:xfrm>
            <a:off x="96838" y="152400"/>
            <a:ext cx="1122362" cy="731838"/>
          </a:xfrm>
          <a:prstGeom prst="rect">
            <a:avLst/>
          </a:prstGeom>
          <a:noFill/>
          <a:ln>
            <a:noFill/>
          </a:ln>
        </p:spPr>
      </p:pic>
      <p:pic>
        <p:nvPicPr>
          <p:cNvPr id="1179" name="Shape 1179" descr="C:\Users\india\Desktop\Crest with stars Latest 22-9-15\Crest with stars Latest 22-9-15.png"/>
          <p:cNvPicPr preferRelativeResize="0"/>
          <p:nvPr/>
        </p:nvPicPr>
        <p:blipFill rotWithShape="1">
          <a:blip r:embed="rId5">
            <a:alphaModFix/>
          </a:blip>
          <a:srcRect/>
          <a:stretch/>
        </p:blipFill>
        <p:spPr>
          <a:xfrm>
            <a:off x="8350251" y="31750"/>
            <a:ext cx="731838" cy="1339850"/>
          </a:xfrm>
          <a:prstGeom prst="rect">
            <a:avLst/>
          </a:prstGeom>
          <a:noFill/>
          <a:ln>
            <a:noFill/>
          </a:ln>
        </p:spPr>
      </p:pic>
      <p:grpSp>
        <p:nvGrpSpPr>
          <p:cNvPr id="1180" name="Shape 1180"/>
          <p:cNvGrpSpPr/>
          <p:nvPr/>
        </p:nvGrpSpPr>
        <p:grpSpPr>
          <a:xfrm>
            <a:off x="0" y="-1"/>
            <a:ext cx="9144032" cy="1371602"/>
            <a:chOff x="-120295" y="-5307758"/>
            <a:chExt cx="9264295" cy="769757"/>
          </a:xfrm>
        </p:grpSpPr>
        <p:sp>
          <p:nvSpPr>
            <p:cNvPr id="1181" name="Shape 1181"/>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THREATS TO NATIONAL SECURITY </a:t>
              </a:r>
              <a:endParaRPr sz="2800" b="1" u="sng">
                <a:solidFill>
                  <a:schemeClr val="lt1"/>
                </a:solidFill>
                <a:latin typeface="Calibri"/>
                <a:ea typeface="Calibri"/>
                <a:cs typeface="Calibri"/>
                <a:sym typeface="Calibri"/>
              </a:endParaRPr>
            </a:p>
          </p:txBody>
        </p:sp>
        <p:pic>
          <p:nvPicPr>
            <p:cNvPr id="1182" name="Shape 1182" descr="ndccrest4"/>
            <p:cNvPicPr preferRelativeResize="0"/>
            <p:nvPr/>
          </p:nvPicPr>
          <p:blipFill rotWithShape="1">
            <a:blip r:embed="rId6">
              <a:alphaModFix/>
            </a:blip>
            <a:srcRect/>
            <a:stretch/>
          </p:blipFill>
          <p:spPr>
            <a:xfrm>
              <a:off x="0" y="-5307752"/>
              <a:ext cx="930166" cy="742737"/>
            </a:xfrm>
            <a:prstGeom prst="rect">
              <a:avLst/>
            </a:prstGeom>
            <a:solidFill>
              <a:srgbClr val="0066FF"/>
            </a:solidFill>
            <a:ln>
              <a:noFill/>
            </a:ln>
          </p:spPr>
        </p:pic>
        <p:pic>
          <p:nvPicPr>
            <p:cNvPr id="1183" name="Shape 1183" descr="india_flag"/>
            <p:cNvPicPr preferRelativeResize="0"/>
            <p:nvPr/>
          </p:nvPicPr>
          <p:blipFill rotWithShape="1">
            <a:blip r:embed="rId7">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Shape 1189"/>
          <p:cNvPicPr preferRelativeResize="0"/>
          <p:nvPr/>
        </p:nvPicPr>
        <p:blipFill rotWithShape="1">
          <a:blip r:embed="rId3">
            <a:alphaModFix/>
          </a:blip>
          <a:srcRect t="3625" r="22898" b="3858"/>
          <a:stretch/>
        </p:blipFill>
        <p:spPr>
          <a:xfrm>
            <a:off x="1172052" y="1433682"/>
            <a:ext cx="7895749" cy="5481468"/>
          </a:xfrm>
          <a:prstGeom prst="rect">
            <a:avLst/>
          </a:prstGeom>
          <a:noFill/>
          <a:ln>
            <a:noFill/>
          </a:ln>
        </p:spPr>
      </p:pic>
      <p:sp>
        <p:nvSpPr>
          <p:cNvPr id="1190" name="Shape 1190"/>
          <p:cNvSpPr txBox="1"/>
          <p:nvPr/>
        </p:nvSpPr>
        <p:spPr>
          <a:xfrm>
            <a:off x="1470734" y="304802"/>
            <a:ext cx="6252481"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ENSURING NATIONAL SECURITY</a:t>
            </a:r>
            <a:endParaRPr sz="3600" b="1" u="sng">
              <a:solidFill>
                <a:srgbClr val="FFFF00"/>
              </a:solidFill>
              <a:latin typeface="Calibri"/>
              <a:ea typeface="Calibri"/>
              <a:cs typeface="Calibri"/>
              <a:sym typeface="Calibri"/>
            </a:endParaRPr>
          </a:p>
        </p:txBody>
      </p:sp>
      <p:sp>
        <p:nvSpPr>
          <p:cNvPr id="1191" name="Shape 1191"/>
          <p:cNvSpPr/>
          <p:nvPr/>
        </p:nvSpPr>
        <p:spPr>
          <a:xfrm>
            <a:off x="72570" y="4800600"/>
            <a:ext cx="6766560" cy="54864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chemeClr val="lt1"/>
                </a:solidFill>
                <a:latin typeface="Calibri"/>
                <a:ea typeface="Calibri"/>
                <a:cs typeface="Calibri"/>
                <a:sym typeface="Calibri"/>
              </a:rPr>
              <a:t>Peaceful and stable internal environment</a:t>
            </a:r>
            <a:endParaRPr sz="2800" b="1">
              <a:solidFill>
                <a:schemeClr val="lt1"/>
              </a:solidFill>
              <a:latin typeface="Calibri"/>
              <a:ea typeface="Calibri"/>
              <a:cs typeface="Calibri"/>
              <a:sym typeface="Calibri"/>
            </a:endParaRPr>
          </a:p>
        </p:txBody>
      </p:sp>
      <p:sp>
        <p:nvSpPr>
          <p:cNvPr id="1192" name="Shape 1192"/>
          <p:cNvSpPr/>
          <p:nvPr/>
        </p:nvSpPr>
        <p:spPr>
          <a:xfrm>
            <a:off x="71663" y="5486400"/>
            <a:ext cx="7223760" cy="53340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chemeClr val="lt1"/>
                </a:solidFill>
                <a:latin typeface="Calibri"/>
                <a:ea typeface="Calibri"/>
                <a:cs typeface="Calibri"/>
                <a:sym typeface="Calibri"/>
              </a:rPr>
              <a:t>Peaceful, stable and friendly neighbourhood</a:t>
            </a:r>
            <a:endParaRPr sz="2800" b="1">
              <a:solidFill>
                <a:schemeClr val="lt1"/>
              </a:solidFill>
              <a:latin typeface="Calibri"/>
              <a:ea typeface="Calibri"/>
              <a:cs typeface="Calibri"/>
              <a:sym typeface="Calibri"/>
            </a:endParaRPr>
          </a:p>
        </p:txBody>
      </p:sp>
      <p:sp>
        <p:nvSpPr>
          <p:cNvPr id="1193" name="Shape 1193"/>
          <p:cNvSpPr/>
          <p:nvPr/>
        </p:nvSpPr>
        <p:spPr>
          <a:xfrm>
            <a:off x="72570" y="6172200"/>
            <a:ext cx="5303520" cy="54864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chemeClr val="lt1"/>
                </a:solidFill>
                <a:latin typeface="Calibri"/>
                <a:ea typeface="Calibri"/>
                <a:cs typeface="Calibri"/>
                <a:sym typeface="Calibri"/>
              </a:rPr>
              <a:t>Whole of Government approach </a:t>
            </a:r>
            <a:endParaRPr sz="2800" b="1">
              <a:solidFill>
                <a:schemeClr val="lt1"/>
              </a:solidFill>
              <a:latin typeface="Calibri"/>
              <a:ea typeface="Calibri"/>
              <a:cs typeface="Calibri"/>
              <a:sym typeface="Calibri"/>
            </a:endParaRPr>
          </a:p>
        </p:txBody>
      </p:sp>
      <p:pic>
        <p:nvPicPr>
          <p:cNvPr id="1194" name="Shape 1194" descr="Z:\Speeches Adm Lamba\NDC 2016\photos from net\indian-army-hd-wallpapers.jpg"/>
          <p:cNvPicPr preferRelativeResize="0"/>
          <p:nvPr/>
        </p:nvPicPr>
        <p:blipFill rotWithShape="1">
          <a:blip r:embed="rId4">
            <a:alphaModFix/>
          </a:blip>
          <a:srcRect b="33073"/>
          <a:stretch/>
        </p:blipFill>
        <p:spPr>
          <a:xfrm>
            <a:off x="152400" y="1422202"/>
            <a:ext cx="3922076" cy="1968698"/>
          </a:xfrm>
          <a:prstGeom prst="rect">
            <a:avLst/>
          </a:prstGeom>
          <a:noFill/>
          <a:ln>
            <a:noFill/>
          </a:ln>
        </p:spPr>
      </p:pic>
      <p:pic>
        <p:nvPicPr>
          <p:cNvPr id="1195" name="Shape 1195" descr="C:\Users\india\Desktop\Crest with stars Latest 22-9-15\Final Flag.png"/>
          <p:cNvPicPr preferRelativeResize="0"/>
          <p:nvPr/>
        </p:nvPicPr>
        <p:blipFill rotWithShape="1">
          <a:blip r:embed="rId5">
            <a:alphaModFix/>
          </a:blip>
          <a:srcRect/>
          <a:stretch/>
        </p:blipFill>
        <p:spPr>
          <a:xfrm>
            <a:off x="96838" y="152400"/>
            <a:ext cx="1122362" cy="731838"/>
          </a:xfrm>
          <a:prstGeom prst="rect">
            <a:avLst/>
          </a:prstGeom>
          <a:noFill/>
          <a:ln>
            <a:noFill/>
          </a:ln>
        </p:spPr>
      </p:pic>
      <p:pic>
        <p:nvPicPr>
          <p:cNvPr id="1196" name="Shape 1196" descr="C:\Users\india\Desktop\Crest with stars Latest 22-9-15\Crest with stars Latest 22-9-15.png"/>
          <p:cNvPicPr preferRelativeResize="0"/>
          <p:nvPr/>
        </p:nvPicPr>
        <p:blipFill rotWithShape="1">
          <a:blip r:embed="rId6">
            <a:alphaModFix/>
          </a:blip>
          <a:srcRect/>
          <a:stretch/>
        </p:blipFill>
        <p:spPr>
          <a:xfrm>
            <a:off x="8350251" y="31750"/>
            <a:ext cx="731838" cy="1339850"/>
          </a:xfrm>
          <a:prstGeom prst="rect">
            <a:avLst/>
          </a:prstGeom>
          <a:noFill/>
          <a:ln>
            <a:noFill/>
          </a:ln>
        </p:spPr>
      </p:pic>
      <p:grpSp>
        <p:nvGrpSpPr>
          <p:cNvPr id="1197" name="Shape 1197"/>
          <p:cNvGrpSpPr/>
          <p:nvPr/>
        </p:nvGrpSpPr>
        <p:grpSpPr>
          <a:xfrm>
            <a:off x="72570" y="57135"/>
            <a:ext cx="9144032" cy="1371602"/>
            <a:chOff x="-120295" y="-5307758"/>
            <a:chExt cx="9264295" cy="769757"/>
          </a:xfrm>
        </p:grpSpPr>
        <p:sp>
          <p:nvSpPr>
            <p:cNvPr id="1198" name="Shape 1198"/>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ENSURING NATIONAL SECURITY </a:t>
              </a:r>
              <a:endParaRPr sz="2800" b="1" u="sng">
                <a:solidFill>
                  <a:schemeClr val="lt1"/>
                </a:solidFill>
                <a:latin typeface="Calibri"/>
                <a:ea typeface="Calibri"/>
                <a:cs typeface="Calibri"/>
                <a:sym typeface="Calibri"/>
              </a:endParaRPr>
            </a:p>
          </p:txBody>
        </p:sp>
        <p:pic>
          <p:nvPicPr>
            <p:cNvPr id="1199" name="Shape 1199" descr="ndccrest4"/>
            <p:cNvPicPr preferRelativeResize="0"/>
            <p:nvPr/>
          </p:nvPicPr>
          <p:blipFill rotWithShape="1">
            <a:blip r:embed="rId7">
              <a:alphaModFix/>
            </a:blip>
            <a:srcRect/>
            <a:stretch/>
          </p:blipFill>
          <p:spPr>
            <a:xfrm>
              <a:off x="0" y="-5307752"/>
              <a:ext cx="930166" cy="742737"/>
            </a:xfrm>
            <a:prstGeom prst="rect">
              <a:avLst/>
            </a:prstGeom>
            <a:solidFill>
              <a:srgbClr val="0066FF"/>
            </a:solidFill>
            <a:ln>
              <a:noFill/>
            </a:ln>
          </p:spPr>
        </p:pic>
        <p:pic>
          <p:nvPicPr>
            <p:cNvPr id="1200" name="Shape 1200" descr="india_flag"/>
            <p:cNvPicPr preferRelativeResize="0"/>
            <p:nvPr/>
          </p:nvPicPr>
          <p:blipFill rotWithShape="1">
            <a:blip r:embed="rId8">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Shape 1206"/>
          <p:cNvPicPr preferRelativeResize="0"/>
          <p:nvPr/>
        </p:nvPicPr>
        <p:blipFill rotWithShape="1">
          <a:blip r:embed="rId3">
            <a:alphaModFix/>
          </a:blip>
          <a:srcRect t="3625" r="22898" b="3858"/>
          <a:stretch/>
        </p:blipFill>
        <p:spPr>
          <a:xfrm>
            <a:off x="1172052" y="1433682"/>
            <a:ext cx="7895749" cy="5481468"/>
          </a:xfrm>
          <a:prstGeom prst="rect">
            <a:avLst/>
          </a:prstGeom>
          <a:noFill/>
          <a:ln>
            <a:noFill/>
          </a:ln>
        </p:spPr>
      </p:pic>
      <p:sp>
        <p:nvSpPr>
          <p:cNvPr id="1207" name="Shape 1207"/>
          <p:cNvSpPr txBox="1"/>
          <p:nvPr/>
        </p:nvSpPr>
        <p:spPr>
          <a:xfrm>
            <a:off x="1470734" y="304802"/>
            <a:ext cx="6252481"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ENSURING NATIONAL SECURITY</a:t>
            </a:r>
            <a:endParaRPr sz="3600" b="1" u="sng">
              <a:solidFill>
                <a:srgbClr val="FFFF00"/>
              </a:solidFill>
              <a:latin typeface="Calibri"/>
              <a:ea typeface="Calibri"/>
              <a:cs typeface="Calibri"/>
              <a:sym typeface="Calibri"/>
            </a:endParaRPr>
          </a:p>
        </p:txBody>
      </p:sp>
      <p:sp>
        <p:nvSpPr>
          <p:cNvPr id="1208" name="Shape 1208"/>
          <p:cNvSpPr/>
          <p:nvPr/>
        </p:nvSpPr>
        <p:spPr>
          <a:xfrm>
            <a:off x="72570" y="4379800"/>
            <a:ext cx="5755126" cy="54864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dirty="0" err="1">
                <a:solidFill>
                  <a:schemeClr val="lt1"/>
                </a:solidFill>
                <a:latin typeface="Calibri"/>
                <a:ea typeface="Calibri"/>
                <a:cs typeface="Calibri"/>
                <a:sym typeface="Calibri"/>
              </a:rPr>
              <a:t>Multipolar</a:t>
            </a:r>
            <a:r>
              <a:rPr lang="en-US" sz="2800" b="1" dirty="0">
                <a:solidFill>
                  <a:schemeClr val="lt1"/>
                </a:solidFill>
                <a:latin typeface="Calibri"/>
                <a:ea typeface="Calibri"/>
                <a:cs typeface="Calibri"/>
                <a:sym typeface="Calibri"/>
              </a:rPr>
              <a:t> World Order</a:t>
            </a:r>
            <a:endParaRPr sz="2800" b="1">
              <a:solidFill>
                <a:schemeClr val="lt1"/>
              </a:solidFill>
              <a:latin typeface="Calibri"/>
              <a:ea typeface="Calibri"/>
              <a:cs typeface="Calibri"/>
              <a:sym typeface="Calibri"/>
            </a:endParaRPr>
          </a:p>
        </p:txBody>
      </p:sp>
      <p:sp>
        <p:nvSpPr>
          <p:cNvPr id="1209" name="Shape 1209"/>
          <p:cNvSpPr/>
          <p:nvPr/>
        </p:nvSpPr>
        <p:spPr>
          <a:xfrm>
            <a:off x="71663" y="4997360"/>
            <a:ext cx="5755931" cy="53340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dirty="0">
                <a:solidFill>
                  <a:schemeClr val="lt1"/>
                </a:solidFill>
                <a:latin typeface="Calibri"/>
                <a:ea typeface="Calibri"/>
                <a:cs typeface="Calibri"/>
                <a:sym typeface="Calibri"/>
              </a:rPr>
              <a:t>Expanded UNSC</a:t>
            </a:r>
            <a:endParaRPr sz="2800" b="1">
              <a:solidFill>
                <a:schemeClr val="lt1"/>
              </a:solidFill>
              <a:latin typeface="Calibri"/>
              <a:ea typeface="Calibri"/>
              <a:cs typeface="Calibri"/>
              <a:sym typeface="Calibri"/>
            </a:endParaRPr>
          </a:p>
        </p:txBody>
      </p:sp>
      <p:sp>
        <p:nvSpPr>
          <p:cNvPr id="1210" name="Shape 1210"/>
          <p:cNvSpPr/>
          <p:nvPr/>
        </p:nvSpPr>
        <p:spPr>
          <a:xfrm>
            <a:off x="72570" y="5634256"/>
            <a:ext cx="5755126" cy="54864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dirty="0">
                <a:solidFill>
                  <a:schemeClr val="lt1"/>
                </a:solidFill>
                <a:latin typeface="Calibri"/>
                <a:ea typeface="Calibri"/>
                <a:cs typeface="Calibri"/>
                <a:sym typeface="Calibri"/>
              </a:rPr>
              <a:t>Comprehensive Global Ban on Terror </a:t>
            </a:r>
            <a:endParaRPr sz="2800" b="1">
              <a:solidFill>
                <a:schemeClr val="lt1"/>
              </a:solidFill>
              <a:latin typeface="Calibri"/>
              <a:ea typeface="Calibri"/>
              <a:cs typeface="Calibri"/>
              <a:sym typeface="Calibri"/>
            </a:endParaRPr>
          </a:p>
        </p:txBody>
      </p:sp>
      <p:pic>
        <p:nvPicPr>
          <p:cNvPr id="1211" name="Shape 1211" descr="Z:\Speeches Adm Lamba\NDC 2016\photos from net\indian-army-hd-wallpapers.jpg"/>
          <p:cNvPicPr preferRelativeResize="0"/>
          <p:nvPr/>
        </p:nvPicPr>
        <p:blipFill rotWithShape="1">
          <a:blip r:embed="rId4">
            <a:alphaModFix/>
          </a:blip>
          <a:srcRect b="33073"/>
          <a:stretch/>
        </p:blipFill>
        <p:spPr>
          <a:xfrm>
            <a:off x="152400" y="1422202"/>
            <a:ext cx="3922076" cy="1968698"/>
          </a:xfrm>
          <a:prstGeom prst="rect">
            <a:avLst/>
          </a:prstGeom>
          <a:noFill/>
          <a:ln>
            <a:noFill/>
          </a:ln>
        </p:spPr>
      </p:pic>
      <p:pic>
        <p:nvPicPr>
          <p:cNvPr id="1212" name="Shape 1212" descr="C:\Users\india\Desktop\Crest with stars Latest 22-9-15\Final Flag.png"/>
          <p:cNvPicPr preferRelativeResize="0"/>
          <p:nvPr/>
        </p:nvPicPr>
        <p:blipFill rotWithShape="1">
          <a:blip r:embed="rId5">
            <a:alphaModFix/>
          </a:blip>
          <a:srcRect/>
          <a:stretch/>
        </p:blipFill>
        <p:spPr>
          <a:xfrm>
            <a:off x="96838" y="152400"/>
            <a:ext cx="1122362" cy="731838"/>
          </a:xfrm>
          <a:prstGeom prst="rect">
            <a:avLst/>
          </a:prstGeom>
          <a:noFill/>
          <a:ln>
            <a:noFill/>
          </a:ln>
        </p:spPr>
      </p:pic>
      <p:pic>
        <p:nvPicPr>
          <p:cNvPr id="1213" name="Shape 1213" descr="C:\Users\india\Desktop\Crest with stars Latest 22-9-15\Crest with stars Latest 22-9-15.png"/>
          <p:cNvPicPr preferRelativeResize="0"/>
          <p:nvPr/>
        </p:nvPicPr>
        <p:blipFill rotWithShape="1">
          <a:blip r:embed="rId6">
            <a:alphaModFix/>
          </a:blip>
          <a:srcRect/>
          <a:stretch/>
        </p:blipFill>
        <p:spPr>
          <a:xfrm>
            <a:off x="8350251" y="31750"/>
            <a:ext cx="731838" cy="1339850"/>
          </a:xfrm>
          <a:prstGeom prst="rect">
            <a:avLst/>
          </a:prstGeom>
          <a:noFill/>
          <a:ln>
            <a:noFill/>
          </a:ln>
        </p:spPr>
      </p:pic>
      <p:grpSp>
        <p:nvGrpSpPr>
          <p:cNvPr id="1214" name="Shape 1214"/>
          <p:cNvGrpSpPr/>
          <p:nvPr/>
        </p:nvGrpSpPr>
        <p:grpSpPr>
          <a:xfrm>
            <a:off x="72570" y="57135"/>
            <a:ext cx="9144032" cy="1371602"/>
            <a:chOff x="-120295" y="-5307758"/>
            <a:chExt cx="9264295" cy="769757"/>
          </a:xfrm>
        </p:grpSpPr>
        <p:sp>
          <p:nvSpPr>
            <p:cNvPr id="1215" name="Shape 1215"/>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a:solidFill>
                    <a:schemeClr val="lt1"/>
                  </a:solidFill>
                  <a:latin typeface="Calibri"/>
                  <a:ea typeface="Calibri"/>
                  <a:cs typeface="Calibri"/>
                  <a:sym typeface="Calibri"/>
                </a:rPr>
                <a:t>KEY POSTULATES </a:t>
              </a:r>
              <a:endParaRPr sz="2800" b="1" u="sng">
                <a:solidFill>
                  <a:schemeClr val="lt1"/>
                </a:solidFill>
                <a:latin typeface="Calibri"/>
                <a:ea typeface="Calibri"/>
                <a:cs typeface="Calibri"/>
                <a:sym typeface="Calibri"/>
              </a:endParaRPr>
            </a:p>
          </p:txBody>
        </p:sp>
        <p:pic>
          <p:nvPicPr>
            <p:cNvPr id="1216" name="Shape 1216" descr="ndccrest4"/>
            <p:cNvPicPr preferRelativeResize="0"/>
            <p:nvPr/>
          </p:nvPicPr>
          <p:blipFill rotWithShape="1">
            <a:blip r:embed="rId7">
              <a:alphaModFix/>
            </a:blip>
            <a:srcRect/>
            <a:stretch/>
          </p:blipFill>
          <p:spPr>
            <a:xfrm>
              <a:off x="0" y="-5307752"/>
              <a:ext cx="930166" cy="742737"/>
            </a:xfrm>
            <a:prstGeom prst="rect">
              <a:avLst/>
            </a:prstGeom>
            <a:solidFill>
              <a:srgbClr val="0066FF"/>
            </a:solidFill>
            <a:ln>
              <a:noFill/>
            </a:ln>
          </p:spPr>
        </p:pic>
        <p:pic>
          <p:nvPicPr>
            <p:cNvPr id="1217" name="Shape 1217" descr="india_flag"/>
            <p:cNvPicPr preferRelativeResize="0"/>
            <p:nvPr/>
          </p:nvPicPr>
          <p:blipFill rotWithShape="1">
            <a:blip r:embed="rId8">
              <a:alphaModFix/>
            </a:blip>
            <a:srcRect/>
            <a:stretch/>
          </p:blipFill>
          <p:spPr>
            <a:xfrm>
              <a:off x="7961586" y="-5307756"/>
              <a:ext cx="1182414" cy="724233"/>
            </a:xfrm>
            <a:prstGeom prst="rect">
              <a:avLst/>
            </a:prstGeom>
            <a:noFill/>
            <a:ln>
              <a:noFill/>
            </a:ln>
          </p:spPr>
        </p:pic>
      </p:grpSp>
      <p:sp>
        <p:nvSpPr>
          <p:cNvPr id="1218" name="Shape 1218"/>
          <p:cNvSpPr/>
          <p:nvPr/>
        </p:nvSpPr>
        <p:spPr>
          <a:xfrm>
            <a:off x="31625" y="6265465"/>
            <a:ext cx="8880361" cy="613012"/>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dirty="0">
                <a:solidFill>
                  <a:schemeClr val="lt1"/>
                </a:solidFill>
                <a:latin typeface="Calibri"/>
                <a:ea typeface="Calibri"/>
                <a:cs typeface="Calibri"/>
                <a:sym typeface="Calibri"/>
              </a:rPr>
              <a:t>Nuclear Doctrine : No First Use </a:t>
            </a:r>
            <a:r>
              <a:rPr lang="en-US" sz="2800" b="1" dirty="0" smtClean="0">
                <a:solidFill>
                  <a:schemeClr val="lt1"/>
                </a:solidFill>
                <a:latin typeface="Calibri"/>
                <a:ea typeface="Calibri"/>
                <a:cs typeface="Calibri"/>
                <a:sym typeface="Calibri"/>
              </a:rPr>
              <a:t>&amp; Unilateral Moratorium </a:t>
            </a:r>
            <a:endParaRPr sz="2800" b="1"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pic>
        <p:nvPicPr>
          <p:cNvPr id="1224" name="Shape 1224" descr="Z:\Speeches Adm Lamba\Galle Dialogue 2016\galle 3\alltraffic.png"/>
          <p:cNvPicPr preferRelativeResize="0"/>
          <p:nvPr/>
        </p:nvPicPr>
        <p:blipFill rotWithShape="1">
          <a:blip r:embed="rId3">
            <a:alphaModFix/>
          </a:blip>
          <a:srcRect t="37078" b="1"/>
          <a:stretch/>
        </p:blipFill>
        <p:spPr>
          <a:xfrm>
            <a:off x="432832" y="1729906"/>
            <a:ext cx="8253969" cy="3451694"/>
          </a:xfrm>
          <a:prstGeom prst="roundRect">
            <a:avLst>
              <a:gd name="adj" fmla="val 8594"/>
            </a:avLst>
          </a:prstGeom>
          <a:solidFill>
            <a:srgbClr val="ECECEC"/>
          </a:solidFill>
          <a:ln>
            <a:noFill/>
          </a:ln>
          <a:effectLst>
            <a:reflection stA="38000" endPos="28000" dist="5000" dir="5400000" sy="-100000" algn="bl" rotWithShape="0"/>
          </a:effectLst>
        </p:spPr>
      </p:pic>
      <p:sp>
        <p:nvSpPr>
          <p:cNvPr id="1225" name="Shape 1225"/>
          <p:cNvSpPr/>
          <p:nvPr/>
        </p:nvSpPr>
        <p:spPr>
          <a:xfrm>
            <a:off x="285930" y="4663440"/>
            <a:ext cx="7498080" cy="59436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chemeClr val="lt1"/>
                </a:solidFill>
                <a:latin typeface="Calibri"/>
                <a:ea typeface="Calibri"/>
                <a:cs typeface="Calibri"/>
                <a:sym typeface="Calibri"/>
              </a:rPr>
              <a:t>Increased economic exchange amongst nations</a:t>
            </a:r>
            <a:endParaRPr sz="2800" b="1">
              <a:solidFill>
                <a:schemeClr val="lt1"/>
              </a:solidFill>
              <a:latin typeface="Calibri"/>
              <a:ea typeface="Calibri"/>
              <a:cs typeface="Calibri"/>
              <a:sym typeface="Calibri"/>
            </a:endParaRPr>
          </a:p>
        </p:txBody>
      </p:sp>
      <p:sp>
        <p:nvSpPr>
          <p:cNvPr id="1226" name="Shape 1226"/>
          <p:cNvSpPr/>
          <p:nvPr/>
        </p:nvSpPr>
        <p:spPr>
          <a:xfrm>
            <a:off x="289560" y="5390592"/>
            <a:ext cx="8321040" cy="59436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Information revolution: empowerment of individuals</a:t>
            </a:r>
            <a:endParaRPr sz="2800" b="1">
              <a:solidFill>
                <a:schemeClr val="lt1"/>
              </a:solidFill>
              <a:latin typeface="Calibri"/>
              <a:ea typeface="Calibri"/>
              <a:cs typeface="Calibri"/>
              <a:sym typeface="Calibri"/>
            </a:endParaRPr>
          </a:p>
        </p:txBody>
      </p:sp>
      <p:sp>
        <p:nvSpPr>
          <p:cNvPr id="1227" name="Shape 1227"/>
          <p:cNvSpPr/>
          <p:nvPr/>
        </p:nvSpPr>
        <p:spPr>
          <a:xfrm>
            <a:off x="285024" y="6111240"/>
            <a:ext cx="7040880" cy="59436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dirty="0">
                <a:solidFill>
                  <a:schemeClr val="lt1"/>
                </a:solidFill>
                <a:latin typeface="Calibri"/>
                <a:ea typeface="Calibri"/>
                <a:cs typeface="Calibri"/>
                <a:sym typeface="Calibri"/>
              </a:rPr>
              <a:t>Emergence of</a:t>
            </a:r>
            <a:r>
              <a:rPr lang="en-US" sz="2800" b="1" dirty="0" smtClean="0">
                <a:solidFill>
                  <a:schemeClr val="lt1"/>
                </a:solidFill>
                <a:latin typeface="Calibri"/>
                <a:ea typeface="Calibri"/>
                <a:cs typeface="Calibri"/>
                <a:sym typeface="Calibri"/>
              </a:rPr>
              <a:t> Sub-State </a:t>
            </a:r>
            <a:r>
              <a:rPr lang="en-US" sz="2800" b="1" dirty="0">
                <a:solidFill>
                  <a:schemeClr val="lt1"/>
                </a:solidFill>
                <a:latin typeface="Calibri"/>
                <a:ea typeface="Calibri"/>
                <a:cs typeface="Calibri"/>
                <a:sym typeface="Calibri"/>
              </a:rPr>
              <a:t>and</a:t>
            </a:r>
            <a:r>
              <a:rPr lang="en-US" sz="2800" b="1" dirty="0" smtClean="0">
                <a:solidFill>
                  <a:schemeClr val="lt1"/>
                </a:solidFill>
                <a:latin typeface="Calibri"/>
                <a:ea typeface="Calibri"/>
                <a:cs typeface="Calibri"/>
                <a:sym typeface="Calibri"/>
              </a:rPr>
              <a:t> Non-State </a:t>
            </a:r>
            <a:r>
              <a:rPr lang="en-US" sz="2800" b="1" dirty="0">
                <a:solidFill>
                  <a:schemeClr val="lt1"/>
                </a:solidFill>
                <a:latin typeface="Calibri"/>
                <a:ea typeface="Calibri"/>
                <a:cs typeface="Calibri"/>
                <a:sym typeface="Calibri"/>
              </a:rPr>
              <a:t>A</a:t>
            </a:r>
            <a:r>
              <a:rPr lang="en-US" sz="2800" b="1" dirty="0" smtClean="0">
                <a:solidFill>
                  <a:schemeClr val="lt1"/>
                </a:solidFill>
                <a:latin typeface="Calibri"/>
                <a:ea typeface="Calibri"/>
                <a:cs typeface="Calibri"/>
                <a:sym typeface="Calibri"/>
              </a:rPr>
              <a:t>ctors  </a:t>
            </a:r>
            <a:endParaRPr sz="2800" b="1" dirty="0">
              <a:solidFill>
                <a:schemeClr val="lt1"/>
              </a:solidFill>
              <a:latin typeface="Calibri"/>
              <a:ea typeface="Calibri"/>
              <a:cs typeface="Calibri"/>
              <a:sym typeface="Calibri"/>
            </a:endParaRPr>
          </a:p>
        </p:txBody>
      </p:sp>
      <p:sp>
        <p:nvSpPr>
          <p:cNvPr id="1228" name="Shape 1228"/>
          <p:cNvSpPr/>
          <p:nvPr/>
        </p:nvSpPr>
        <p:spPr>
          <a:xfrm>
            <a:off x="214768" y="1524000"/>
            <a:ext cx="2604632" cy="533400"/>
          </a:xfrm>
          <a:prstGeom prst="roundRect">
            <a:avLst>
              <a:gd name="adj"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2060"/>
                </a:solidFill>
                <a:latin typeface="Calibri"/>
                <a:ea typeface="Calibri"/>
                <a:cs typeface="Calibri"/>
                <a:sym typeface="Calibri"/>
              </a:rPr>
              <a:t>Globalisation</a:t>
            </a:r>
            <a:endParaRPr sz="2800" b="1">
              <a:solidFill>
                <a:srgbClr val="002060"/>
              </a:solidFill>
              <a:latin typeface="Calibri"/>
              <a:ea typeface="Calibri"/>
              <a:cs typeface="Calibri"/>
              <a:sym typeface="Calibri"/>
            </a:endParaRPr>
          </a:p>
        </p:txBody>
      </p:sp>
      <p:sp>
        <p:nvSpPr>
          <p:cNvPr id="1229" name="Shape 1229"/>
          <p:cNvSpPr txBox="1"/>
          <p:nvPr/>
        </p:nvSpPr>
        <p:spPr>
          <a:xfrm>
            <a:off x="1635005" y="304802"/>
            <a:ext cx="592393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GLOBAL ENVIRONMENT SCAN</a:t>
            </a:r>
            <a:endParaRPr sz="3600" b="1" u="sng">
              <a:solidFill>
                <a:srgbClr val="FFFF00"/>
              </a:solidFill>
              <a:latin typeface="Calibri"/>
              <a:ea typeface="Calibri"/>
              <a:cs typeface="Calibri"/>
              <a:sym typeface="Calibri"/>
            </a:endParaRPr>
          </a:p>
        </p:txBody>
      </p:sp>
      <p:pic>
        <p:nvPicPr>
          <p:cNvPr id="1230" name="Shape 1230" descr="C:\Users\india\Desktop\Crest with stars Latest 22-9-15\Final Flag.png"/>
          <p:cNvPicPr preferRelativeResize="0"/>
          <p:nvPr/>
        </p:nvPicPr>
        <p:blipFill rotWithShape="1">
          <a:blip r:embed="rId4">
            <a:alphaModFix/>
          </a:blip>
          <a:srcRect/>
          <a:stretch/>
        </p:blipFill>
        <p:spPr>
          <a:xfrm>
            <a:off x="96838" y="152400"/>
            <a:ext cx="1122362" cy="731838"/>
          </a:xfrm>
          <a:prstGeom prst="rect">
            <a:avLst/>
          </a:prstGeom>
          <a:noFill/>
          <a:ln>
            <a:noFill/>
          </a:ln>
        </p:spPr>
      </p:pic>
      <p:pic>
        <p:nvPicPr>
          <p:cNvPr id="1231" name="Shape 1231" descr="C:\Users\india\Desktop\Crest with stars Latest 22-9-15\Crest with stars Latest 22-9-15.png"/>
          <p:cNvPicPr preferRelativeResize="0"/>
          <p:nvPr/>
        </p:nvPicPr>
        <p:blipFill rotWithShape="1">
          <a:blip r:embed="rId5">
            <a:alphaModFix/>
          </a:blip>
          <a:srcRect/>
          <a:stretch/>
        </p:blipFill>
        <p:spPr>
          <a:xfrm>
            <a:off x="8350251" y="31750"/>
            <a:ext cx="731838" cy="1339850"/>
          </a:xfrm>
          <a:prstGeom prst="rect">
            <a:avLst/>
          </a:prstGeom>
          <a:noFill/>
          <a:ln>
            <a:noFill/>
          </a:ln>
        </p:spPr>
      </p:pic>
      <p:grpSp>
        <p:nvGrpSpPr>
          <p:cNvPr id="1232" name="Shape 1232"/>
          <p:cNvGrpSpPr/>
          <p:nvPr/>
        </p:nvGrpSpPr>
        <p:grpSpPr>
          <a:xfrm>
            <a:off x="0" y="-1"/>
            <a:ext cx="9144032" cy="1371602"/>
            <a:chOff x="-120295" y="-5307758"/>
            <a:chExt cx="9264295" cy="769757"/>
          </a:xfrm>
        </p:grpSpPr>
        <p:sp>
          <p:nvSpPr>
            <p:cNvPr id="1233" name="Shape 1233"/>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GLOBAL ENVIRONMENT SCAN </a:t>
              </a:r>
              <a:endParaRPr sz="2800" b="1" u="sng">
                <a:solidFill>
                  <a:schemeClr val="lt1"/>
                </a:solidFill>
                <a:latin typeface="Calibri"/>
                <a:ea typeface="Calibri"/>
                <a:cs typeface="Calibri"/>
                <a:sym typeface="Calibri"/>
              </a:endParaRPr>
            </a:p>
          </p:txBody>
        </p:sp>
        <p:pic>
          <p:nvPicPr>
            <p:cNvPr id="1234" name="Shape 1234" descr="ndccrest4"/>
            <p:cNvPicPr preferRelativeResize="0"/>
            <p:nvPr/>
          </p:nvPicPr>
          <p:blipFill rotWithShape="1">
            <a:blip r:embed="rId6">
              <a:alphaModFix/>
            </a:blip>
            <a:srcRect/>
            <a:stretch/>
          </p:blipFill>
          <p:spPr>
            <a:xfrm>
              <a:off x="0" y="-5307752"/>
              <a:ext cx="930166" cy="742737"/>
            </a:xfrm>
            <a:prstGeom prst="rect">
              <a:avLst/>
            </a:prstGeom>
            <a:solidFill>
              <a:srgbClr val="0066FF"/>
            </a:solidFill>
            <a:ln>
              <a:noFill/>
            </a:ln>
          </p:spPr>
        </p:pic>
        <p:pic>
          <p:nvPicPr>
            <p:cNvPr id="1235" name="Shape 1235" descr="india_flag"/>
            <p:cNvPicPr preferRelativeResize="0"/>
            <p:nvPr/>
          </p:nvPicPr>
          <p:blipFill rotWithShape="1">
            <a:blip r:embed="rId7">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Shape 1241" descr="Z:\Speeches Adm Lamba\NDC 2016\photos from net\RodriguezFigure2aSized-NoLogo.jpg"/>
          <p:cNvPicPr preferRelativeResize="0"/>
          <p:nvPr/>
        </p:nvPicPr>
        <p:blipFill rotWithShape="1">
          <a:blip r:embed="rId3">
            <a:alphaModFix/>
          </a:blip>
          <a:srcRect/>
          <a:stretch/>
        </p:blipFill>
        <p:spPr>
          <a:xfrm>
            <a:off x="3505201" y="1447800"/>
            <a:ext cx="5343525" cy="3051784"/>
          </a:xfrm>
          <a:prstGeom prst="rect">
            <a:avLst/>
          </a:prstGeom>
          <a:noFill/>
          <a:ln>
            <a:noFill/>
          </a:ln>
        </p:spPr>
      </p:pic>
      <p:pic>
        <p:nvPicPr>
          <p:cNvPr id="1242" name="Shape 1242" descr="Z:\Speeches Adm Lamba\NDC 2016\photos from net\wheat.jpg"/>
          <p:cNvPicPr preferRelativeResize="0"/>
          <p:nvPr/>
        </p:nvPicPr>
        <p:blipFill rotWithShape="1">
          <a:blip r:embed="rId4">
            <a:alphaModFix/>
          </a:blip>
          <a:srcRect/>
          <a:stretch/>
        </p:blipFill>
        <p:spPr>
          <a:xfrm>
            <a:off x="-3628616" y="4221480"/>
            <a:ext cx="3222850" cy="2286000"/>
          </a:xfrm>
          <a:prstGeom prst="rect">
            <a:avLst/>
          </a:prstGeom>
          <a:noFill/>
          <a:ln>
            <a:noFill/>
          </a:ln>
        </p:spPr>
      </p:pic>
      <p:pic>
        <p:nvPicPr>
          <p:cNvPr id="1243" name="Shape 1243" descr="D:\ty\galle2\trichur-pooram-crowd-508657-sw.jpg"/>
          <p:cNvPicPr preferRelativeResize="0"/>
          <p:nvPr/>
        </p:nvPicPr>
        <p:blipFill rotWithShape="1">
          <a:blip r:embed="rId5">
            <a:alphaModFix/>
          </a:blip>
          <a:srcRect/>
          <a:stretch/>
        </p:blipFill>
        <p:spPr>
          <a:xfrm>
            <a:off x="323850" y="2057400"/>
            <a:ext cx="3048000" cy="2286000"/>
          </a:xfrm>
          <a:prstGeom prst="rect">
            <a:avLst/>
          </a:prstGeom>
          <a:noFill/>
          <a:ln>
            <a:noFill/>
          </a:ln>
        </p:spPr>
      </p:pic>
      <p:sp>
        <p:nvSpPr>
          <p:cNvPr id="1244" name="Shape 1244"/>
          <p:cNvSpPr/>
          <p:nvPr/>
        </p:nvSpPr>
        <p:spPr>
          <a:xfrm>
            <a:off x="163098" y="4624320"/>
            <a:ext cx="8858070" cy="59436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500" b="1" dirty="0">
                <a:solidFill>
                  <a:schemeClr val="lt1"/>
                </a:solidFill>
                <a:latin typeface="Calibri"/>
                <a:ea typeface="Calibri"/>
                <a:cs typeface="Calibri"/>
                <a:sym typeface="Calibri"/>
              </a:rPr>
              <a:t>Increasing global population: 9.2 </a:t>
            </a:r>
            <a:r>
              <a:rPr lang="en-US" sz="2500" b="1" dirty="0" err="1">
                <a:solidFill>
                  <a:schemeClr val="lt1"/>
                </a:solidFill>
                <a:latin typeface="Calibri"/>
                <a:ea typeface="Calibri"/>
                <a:cs typeface="Calibri"/>
                <a:sym typeface="Calibri"/>
              </a:rPr>
              <a:t>Bn</a:t>
            </a:r>
            <a:r>
              <a:rPr lang="en-US" sz="2500" b="1" dirty="0">
                <a:solidFill>
                  <a:schemeClr val="lt1"/>
                </a:solidFill>
                <a:latin typeface="Calibri"/>
                <a:ea typeface="Calibri"/>
                <a:cs typeface="Calibri"/>
                <a:sym typeface="Calibri"/>
              </a:rPr>
              <a:t> by 2050</a:t>
            </a:r>
            <a:endParaRPr sz="2500" b="1">
              <a:solidFill>
                <a:schemeClr val="lt1"/>
              </a:solidFill>
              <a:latin typeface="Calibri"/>
              <a:ea typeface="Calibri"/>
              <a:cs typeface="Calibri"/>
              <a:sym typeface="Calibri"/>
            </a:endParaRPr>
          </a:p>
        </p:txBody>
      </p:sp>
      <p:sp>
        <p:nvSpPr>
          <p:cNvPr id="1245" name="Shape 1245"/>
          <p:cNvSpPr/>
          <p:nvPr/>
        </p:nvSpPr>
        <p:spPr>
          <a:xfrm>
            <a:off x="166727" y="5322624"/>
            <a:ext cx="8854441" cy="641448"/>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500" b="1" dirty="0">
                <a:solidFill>
                  <a:schemeClr val="lt1"/>
                </a:solidFill>
                <a:latin typeface="Calibri"/>
                <a:ea typeface="Calibri"/>
                <a:cs typeface="Calibri"/>
                <a:sym typeface="Calibri"/>
              </a:rPr>
              <a:t>Growing national appetites for resources – food, water </a:t>
            </a:r>
            <a:r>
              <a:rPr lang="en-US" sz="2500" b="1" dirty="0" smtClean="0">
                <a:solidFill>
                  <a:schemeClr val="lt1"/>
                </a:solidFill>
                <a:latin typeface="Calibri"/>
                <a:ea typeface="Calibri"/>
                <a:cs typeface="Calibri"/>
                <a:sym typeface="Calibri"/>
              </a:rPr>
              <a:t>&amp; </a:t>
            </a:r>
            <a:r>
              <a:rPr lang="en-US" sz="2500" b="1" dirty="0" smtClean="0">
                <a:solidFill>
                  <a:schemeClr val="lt1"/>
                </a:solidFill>
                <a:latin typeface="Calibri"/>
                <a:ea typeface="Calibri"/>
                <a:cs typeface="Calibri"/>
                <a:sym typeface="Calibri"/>
              </a:rPr>
              <a:t>energy</a:t>
            </a:r>
            <a:endParaRPr sz="2500" b="1">
              <a:solidFill>
                <a:schemeClr val="lt1"/>
              </a:solidFill>
              <a:latin typeface="Calibri"/>
              <a:ea typeface="Calibri"/>
              <a:cs typeface="Calibri"/>
              <a:sym typeface="Calibri"/>
            </a:endParaRPr>
          </a:p>
        </p:txBody>
      </p:sp>
      <p:sp>
        <p:nvSpPr>
          <p:cNvPr id="1246" name="Shape 1246"/>
          <p:cNvSpPr/>
          <p:nvPr/>
        </p:nvSpPr>
        <p:spPr>
          <a:xfrm>
            <a:off x="162192" y="6083944"/>
            <a:ext cx="8859140" cy="59436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500" b="1" dirty="0">
                <a:solidFill>
                  <a:schemeClr val="lt1"/>
                </a:solidFill>
                <a:latin typeface="Calibri"/>
                <a:ea typeface="Calibri"/>
                <a:cs typeface="Calibri"/>
                <a:sym typeface="Calibri"/>
              </a:rPr>
              <a:t>Resource scarcity shaping national </a:t>
            </a:r>
            <a:r>
              <a:rPr lang="en-US" sz="2500" b="1" dirty="0" err="1">
                <a:solidFill>
                  <a:schemeClr val="lt1"/>
                </a:solidFill>
                <a:latin typeface="Calibri"/>
                <a:ea typeface="Calibri"/>
                <a:cs typeface="Calibri"/>
                <a:sym typeface="Calibri"/>
              </a:rPr>
              <a:t>behaviours</a:t>
            </a:r>
            <a:endParaRPr sz="2500" b="1">
              <a:solidFill>
                <a:schemeClr val="lt1"/>
              </a:solidFill>
              <a:latin typeface="Calibri"/>
              <a:ea typeface="Calibri"/>
              <a:cs typeface="Calibri"/>
              <a:sym typeface="Calibri"/>
            </a:endParaRPr>
          </a:p>
        </p:txBody>
      </p:sp>
      <p:sp>
        <p:nvSpPr>
          <p:cNvPr id="1247" name="Shape 1247"/>
          <p:cNvSpPr/>
          <p:nvPr/>
        </p:nvSpPr>
        <p:spPr>
          <a:xfrm>
            <a:off x="214768" y="1447800"/>
            <a:ext cx="3442832" cy="533400"/>
          </a:xfrm>
          <a:prstGeom prst="roundRect">
            <a:avLst>
              <a:gd name="adj"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2060"/>
                </a:solidFill>
                <a:latin typeface="Calibri"/>
                <a:ea typeface="Calibri"/>
                <a:cs typeface="Calibri"/>
                <a:sym typeface="Calibri"/>
              </a:rPr>
              <a:t>Resource Scarcity</a:t>
            </a:r>
            <a:endParaRPr sz="2800" b="1">
              <a:solidFill>
                <a:srgbClr val="002060"/>
              </a:solidFill>
              <a:latin typeface="Calibri"/>
              <a:ea typeface="Calibri"/>
              <a:cs typeface="Calibri"/>
              <a:sym typeface="Calibri"/>
            </a:endParaRPr>
          </a:p>
        </p:txBody>
      </p:sp>
      <p:sp>
        <p:nvSpPr>
          <p:cNvPr id="1248" name="Shape 1248"/>
          <p:cNvSpPr txBox="1"/>
          <p:nvPr/>
        </p:nvSpPr>
        <p:spPr>
          <a:xfrm>
            <a:off x="1635005" y="304802"/>
            <a:ext cx="592393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GLOBAL ENVIRONMENT SCAN</a:t>
            </a:r>
            <a:endParaRPr sz="3600" b="1" u="sng">
              <a:solidFill>
                <a:srgbClr val="FFFF00"/>
              </a:solidFill>
              <a:latin typeface="Calibri"/>
              <a:ea typeface="Calibri"/>
              <a:cs typeface="Calibri"/>
              <a:sym typeface="Calibri"/>
            </a:endParaRPr>
          </a:p>
        </p:txBody>
      </p:sp>
      <p:pic>
        <p:nvPicPr>
          <p:cNvPr id="1249" name="Shape 1249" descr="Z:\Speeches Adm Lamba\NDC 2016\photos from net\2333.jpg"/>
          <p:cNvPicPr preferRelativeResize="0"/>
          <p:nvPr/>
        </p:nvPicPr>
        <p:blipFill rotWithShape="1">
          <a:blip r:embed="rId6">
            <a:alphaModFix/>
          </a:blip>
          <a:srcRect r="13416"/>
          <a:stretch/>
        </p:blipFill>
        <p:spPr>
          <a:xfrm>
            <a:off x="9448801" y="4400550"/>
            <a:ext cx="3264562" cy="2286000"/>
          </a:xfrm>
          <a:prstGeom prst="rect">
            <a:avLst/>
          </a:prstGeom>
          <a:noFill/>
          <a:ln>
            <a:noFill/>
          </a:ln>
        </p:spPr>
      </p:pic>
      <p:pic>
        <p:nvPicPr>
          <p:cNvPr id="1250" name="Shape 1250" descr="Z:\Speeches Adm Lamba\NDC 2016\photos from net\42387269-Food-scarcity-concept-word-cloud-background-Stock-Photo.jpg"/>
          <p:cNvPicPr preferRelativeResize="0"/>
          <p:nvPr/>
        </p:nvPicPr>
        <p:blipFill rotWithShape="1">
          <a:blip r:embed="rId7">
            <a:alphaModFix/>
          </a:blip>
          <a:srcRect/>
          <a:stretch/>
        </p:blipFill>
        <p:spPr>
          <a:xfrm>
            <a:off x="-3998391" y="1466852"/>
            <a:ext cx="3962400" cy="2640013"/>
          </a:xfrm>
          <a:prstGeom prst="rect">
            <a:avLst/>
          </a:prstGeom>
          <a:noFill/>
          <a:ln>
            <a:noFill/>
          </a:ln>
        </p:spPr>
      </p:pic>
      <p:pic>
        <p:nvPicPr>
          <p:cNvPr id="1251" name="Shape 1251" descr="Z:\Speeches Adm Lamba\NDC 2016\photos from net\WaterScarcity-1600x600px.jpg"/>
          <p:cNvPicPr preferRelativeResize="0"/>
          <p:nvPr/>
        </p:nvPicPr>
        <p:blipFill rotWithShape="1">
          <a:blip r:embed="rId8">
            <a:alphaModFix/>
          </a:blip>
          <a:srcRect l="12500" r="14375"/>
          <a:stretch/>
        </p:blipFill>
        <p:spPr>
          <a:xfrm>
            <a:off x="9448800" y="1859280"/>
            <a:ext cx="4457700" cy="2286000"/>
          </a:xfrm>
          <a:prstGeom prst="rect">
            <a:avLst/>
          </a:prstGeom>
          <a:noFill/>
          <a:ln>
            <a:noFill/>
          </a:ln>
        </p:spPr>
      </p:pic>
      <p:pic>
        <p:nvPicPr>
          <p:cNvPr id="1252" name="Shape 1252" descr="C:\Users\india\Desktop\Crest with stars Latest 22-9-15\Final Flag.png"/>
          <p:cNvPicPr preferRelativeResize="0"/>
          <p:nvPr/>
        </p:nvPicPr>
        <p:blipFill rotWithShape="1">
          <a:blip r:embed="rId9">
            <a:alphaModFix/>
          </a:blip>
          <a:srcRect/>
          <a:stretch/>
        </p:blipFill>
        <p:spPr>
          <a:xfrm>
            <a:off x="96838" y="152400"/>
            <a:ext cx="1122362" cy="731838"/>
          </a:xfrm>
          <a:prstGeom prst="rect">
            <a:avLst/>
          </a:prstGeom>
          <a:noFill/>
          <a:ln>
            <a:noFill/>
          </a:ln>
        </p:spPr>
      </p:pic>
      <p:pic>
        <p:nvPicPr>
          <p:cNvPr id="1253" name="Shape 1253" descr="C:\Users\india\Desktop\Crest with stars Latest 22-9-15\Crest with stars Latest 22-9-15.png"/>
          <p:cNvPicPr preferRelativeResize="0"/>
          <p:nvPr/>
        </p:nvPicPr>
        <p:blipFill rotWithShape="1">
          <a:blip r:embed="rId10">
            <a:alphaModFix/>
          </a:blip>
          <a:srcRect/>
          <a:stretch/>
        </p:blipFill>
        <p:spPr>
          <a:xfrm>
            <a:off x="8350251" y="31750"/>
            <a:ext cx="731838" cy="1339850"/>
          </a:xfrm>
          <a:prstGeom prst="rect">
            <a:avLst/>
          </a:prstGeom>
          <a:noFill/>
          <a:ln>
            <a:noFill/>
          </a:ln>
        </p:spPr>
      </p:pic>
      <p:grpSp>
        <p:nvGrpSpPr>
          <p:cNvPr id="1254" name="Shape 1254"/>
          <p:cNvGrpSpPr/>
          <p:nvPr/>
        </p:nvGrpSpPr>
        <p:grpSpPr>
          <a:xfrm>
            <a:off x="0" y="-1"/>
            <a:ext cx="9144032" cy="1371602"/>
            <a:chOff x="-120295" y="-5307758"/>
            <a:chExt cx="9264295" cy="769757"/>
          </a:xfrm>
        </p:grpSpPr>
        <p:sp>
          <p:nvSpPr>
            <p:cNvPr id="1255" name="Shape 1255"/>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GLOBAL ENVIRONMENT SCAN </a:t>
              </a:r>
              <a:endParaRPr sz="2800" b="1" u="sng">
                <a:solidFill>
                  <a:schemeClr val="lt1"/>
                </a:solidFill>
                <a:latin typeface="Calibri"/>
                <a:ea typeface="Calibri"/>
                <a:cs typeface="Calibri"/>
                <a:sym typeface="Calibri"/>
              </a:endParaRPr>
            </a:p>
          </p:txBody>
        </p:sp>
        <p:pic>
          <p:nvPicPr>
            <p:cNvPr id="1256" name="Shape 1256" descr="ndccrest4"/>
            <p:cNvPicPr preferRelativeResize="0"/>
            <p:nvPr/>
          </p:nvPicPr>
          <p:blipFill rotWithShape="1">
            <a:blip r:embed="rId11">
              <a:alphaModFix/>
            </a:blip>
            <a:srcRect/>
            <a:stretch/>
          </p:blipFill>
          <p:spPr>
            <a:xfrm>
              <a:off x="0" y="-5307752"/>
              <a:ext cx="930166" cy="742737"/>
            </a:xfrm>
            <a:prstGeom prst="rect">
              <a:avLst/>
            </a:prstGeom>
            <a:solidFill>
              <a:srgbClr val="0066FF"/>
            </a:solidFill>
            <a:ln>
              <a:noFill/>
            </a:ln>
          </p:spPr>
        </p:pic>
        <p:pic>
          <p:nvPicPr>
            <p:cNvPr id="1257" name="Shape 1257" descr="india_flag"/>
            <p:cNvPicPr preferRelativeResize="0"/>
            <p:nvPr/>
          </p:nvPicPr>
          <p:blipFill rotWithShape="1">
            <a:blip r:embed="rId12">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Shape 1263" descr="Z:\Speeches Adm Lamba\NDC 2016\photos from net\o-TERRORISM-facebook.jpg"/>
          <p:cNvPicPr preferRelativeResize="0"/>
          <p:nvPr/>
        </p:nvPicPr>
        <p:blipFill rotWithShape="1">
          <a:blip r:embed="rId3">
            <a:alphaModFix/>
          </a:blip>
          <a:srcRect r="15521"/>
          <a:stretch/>
        </p:blipFill>
        <p:spPr>
          <a:xfrm>
            <a:off x="4648200" y="1931670"/>
            <a:ext cx="4495800" cy="2660904"/>
          </a:xfrm>
          <a:prstGeom prst="rect">
            <a:avLst/>
          </a:prstGeom>
          <a:noFill/>
          <a:ln>
            <a:noFill/>
          </a:ln>
        </p:spPr>
      </p:pic>
      <p:pic>
        <p:nvPicPr>
          <p:cNvPr id="1264" name="Shape 1264" descr="Z:\Speeches Adm Lamba\NDC 2016\100248-tDZtRJy6hwvq18xN4z3qAA.jpg"/>
          <p:cNvPicPr preferRelativeResize="0"/>
          <p:nvPr/>
        </p:nvPicPr>
        <p:blipFill rotWithShape="1">
          <a:blip r:embed="rId4">
            <a:alphaModFix/>
          </a:blip>
          <a:srcRect/>
          <a:stretch/>
        </p:blipFill>
        <p:spPr>
          <a:xfrm>
            <a:off x="-17002" y="1905000"/>
            <a:ext cx="4798553" cy="2679192"/>
          </a:xfrm>
          <a:prstGeom prst="rect">
            <a:avLst/>
          </a:prstGeom>
          <a:noFill/>
          <a:ln>
            <a:noFill/>
          </a:ln>
        </p:spPr>
      </p:pic>
      <p:pic>
        <p:nvPicPr>
          <p:cNvPr id="1265" name="Shape 1265"/>
          <p:cNvPicPr preferRelativeResize="0"/>
          <p:nvPr/>
        </p:nvPicPr>
        <p:blipFill rotWithShape="1">
          <a:blip r:embed="rId5">
            <a:alphaModFix/>
          </a:blip>
          <a:srcRect/>
          <a:stretch/>
        </p:blipFill>
        <p:spPr>
          <a:xfrm>
            <a:off x="-4126129" y="4337994"/>
            <a:ext cx="4015640" cy="2678430"/>
          </a:xfrm>
          <a:prstGeom prst="rect">
            <a:avLst/>
          </a:prstGeom>
          <a:noFill/>
          <a:ln>
            <a:noFill/>
          </a:ln>
        </p:spPr>
      </p:pic>
      <p:sp>
        <p:nvSpPr>
          <p:cNvPr id="1266" name="Shape 1266"/>
          <p:cNvSpPr/>
          <p:nvPr/>
        </p:nvSpPr>
        <p:spPr>
          <a:xfrm>
            <a:off x="285930" y="4419600"/>
            <a:ext cx="7406640" cy="91059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chemeClr val="lt1"/>
                </a:solidFill>
                <a:latin typeface="Calibri"/>
                <a:ea typeface="Calibri"/>
                <a:cs typeface="Calibri"/>
                <a:sym typeface="Calibri"/>
              </a:rPr>
              <a:t>Epicenters of terrorism: exploiting poor socio-economic conditions and government deficits</a:t>
            </a:r>
            <a:endParaRPr sz="2800" b="1">
              <a:solidFill>
                <a:schemeClr val="lt1"/>
              </a:solidFill>
              <a:latin typeface="Calibri"/>
              <a:ea typeface="Calibri"/>
              <a:cs typeface="Calibri"/>
              <a:sym typeface="Calibri"/>
            </a:endParaRPr>
          </a:p>
        </p:txBody>
      </p:sp>
      <p:sp>
        <p:nvSpPr>
          <p:cNvPr id="1267" name="Shape 1267"/>
          <p:cNvSpPr/>
          <p:nvPr/>
        </p:nvSpPr>
        <p:spPr>
          <a:xfrm>
            <a:off x="289560" y="5372394"/>
            <a:ext cx="6400800" cy="59436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dirty="0">
                <a:solidFill>
                  <a:schemeClr val="lt1"/>
                </a:solidFill>
                <a:latin typeface="Calibri"/>
                <a:ea typeface="Calibri"/>
                <a:cs typeface="Calibri"/>
                <a:sym typeface="Calibri"/>
              </a:rPr>
              <a:t>Being employed as statecraft</a:t>
            </a:r>
            <a:endParaRPr sz="2800" b="1">
              <a:solidFill>
                <a:schemeClr val="lt1"/>
              </a:solidFill>
              <a:latin typeface="Calibri"/>
              <a:ea typeface="Calibri"/>
              <a:cs typeface="Calibri"/>
              <a:sym typeface="Calibri"/>
            </a:endParaRPr>
          </a:p>
        </p:txBody>
      </p:sp>
      <p:sp>
        <p:nvSpPr>
          <p:cNvPr id="1268" name="Shape 1268"/>
          <p:cNvSpPr/>
          <p:nvPr/>
        </p:nvSpPr>
        <p:spPr>
          <a:xfrm>
            <a:off x="285024" y="6035040"/>
            <a:ext cx="7498986" cy="73152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a:solidFill>
                  <a:schemeClr val="lt1"/>
                </a:solidFill>
                <a:latin typeface="Calibri"/>
                <a:ea typeface="Calibri"/>
                <a:cs typeface="Calibri"/>
                <a:sym typeface="Calibri"/>
              </a:rPr>
              <a:t>Prominent feature of our modern security environment</a:t>
            </a:r>
            <a:endParaRPr sz="2800" b="1">
              <a:solidFill>
                <a:schemeClr val="lt1"/>
              </a:solidFill>
              <a:latin typeface="Calibri"/>
              <a:ea typeface="Calibri"/>
              <a:cs typeface="Calibri"/>
              <a:sym typeface="Calibri"/>
            </a:endParaRPr>
          </a:p>
        </p:txBody>
      </p:sp>
      <p:sp>
        <p:nvSpPr>
          <p:cNvPr id="1269" name="Shape 1269"/>
          <p:cNvSpPr/>
          <p:nvPr/>
        </p:nvSpPr>
        <p:spPr>
          <a:xfrm>
            <a:off x="214768" y="1466850"/>
            <a:ext cx="2167505" cy="533400"/>
          </a:xfrm>
          <a:prstGeom prst="roundRect">
            <a:avLst>
              <a:gd name="adj"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2060"/>
                </a:solidFill>
                <a:latin typeface="Calibri"/>
                <a:ea typeface="Calibri"/>
                <a:cs typeface="Calibri"/>
                <a:sym typeface="Calibri"/>
              </a:rPr>
              <a:t>Terrorism</a:t>
            </a:r>
            <a:endParaRPr sz="2800" b="1">
              <a:solidFill>
                <a:srgbClr val="002060"/>
              </a:solidFill>
              <a:latin typeface="Calibri"/>
              <a:ea typeface="Calibri"/>
              <a:cs typeface="Calibri"/>
              <a:sym typeface="Calibri"/>
            </a:endParaRPr>
          </a:p>
        </p:txBody>
      </p:sp>
      <p:sp>
        <p:nvSpPr>
          <p:cNvPr id="1270" name="Shape 1270"/>
          <p:cNvSpPr txBox="1"/>
          <p:nvPr/>
        </p:nvSpPr>
        <p:spPr>
          <a:xfrm>
            <a:off x="1635005" y="304802"/>
            <a:ext cx="592393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rgbClr val="FFFF00"/>
                </a:solidFill>
                <a:latin typeface="Calibri"/>
                <a:ea typeface="Calibri"/>
                <a:cs typeface="Calibri"/>
                <a:sym typeface="Calibri"/>
              </a:rPr>
              <a:t>GLOBAL ENVIRONMENT SCAN</a:t>
            </a:r>
            <a:endParaRPr sz="3600" b="1" u="sng">
              <a:solidFill>
                <a:srgbClr val="FFFF00"/>
              </a:solidFill>
              <a:latin typeface="Calibri"/>
              <a:ea typeface="Calibri"/>
              <a:cs typeface="Calibri"/>
              <a:sym typeface="Calibri"/>
            </a:endParaRPr>
          </a:p>
        </p:txBody>
      </p:sp>
      <p:pic>
        <p:nvPicPr>
          <p:cNvPr id="1271" name="Shape 1271" descr="C:\Users\india\Desktop\FOR PPT 23 OCT 15\For PPT\For PPT\Terrorist-s-Al-Shabaab.jpg"/>
          <p:cNvPicPr preferRelativeResize="0"/>
          <p:nvPr/>
        </p:nvPicPr>
        <p:blipFill rotWithShape="1">
          <a:blip r:embed="rId6">
            <a:alphaModFix/>
          </a:blip>
          <a:srcRect/>
          <a:stretch/>
        </p:blipFill>
        <p:spPr>
          <a:xfrm>
            <a:off x="-3200400" y="3907272"/>
            <a:ext cx="2759529" cy="1769939"/>
          </a:xfrm>
          <a:prstGeom prst="rect">
            <a:avLst/>
          </a:prstGeom>
          <a:noFill/>
          <a:ln>
            <a:noFill/>
          </a:ln>
        </p:spPr>
      </p:pic>
      <p:pic>
        <p:nvPicPr>
          <p:cNvPr id="1272" name="Shape 1272" descr="W:\For PPT\For PPT\Limburg-Oil-Tanker-Fire.jpg"/>
          <p:cNvPicPr preferRelativeResize="0"/>
          <p:nvPr/>
        </p:nvPicPr>
        <p:blipFill rotWithShape="1">
          <a:blip r:embed="rId7">
            <a:alphaModFix/>
          </a:blip>
          <a:srcRect t="15461" r="27583"/>
          <a:stretch/>
        </p:blipFill>
        <p:spPr>
          <a:xfrm flipH="1">
            <a:off x="-3249383" y="2275428"/>
            <a:ext cx="2773946" cy="1823836"/>
          </a:xfrm>
          <a:prstGeom prst="rect">
            <a:avLst/>
          </a:prstGeom>
          <a:noFill/>
          <a:ln>
            <a:noFill/>
          </a:ln>
        </p:spPr>
      </p:pic>
      <p:pic>
        <p:nvPicPr>
          <p:cNvPr id="1273" name="Shape 1273" descr="Z:\Speeches Adm Lamba\NDC 2016\photos from net\Isis-Video.jpg"/>
          <p:cNvPicPr preferRelativeResize="0"/>
          <p:nvPr/>
        </p:nvPicPr>
        <p:blipFill rotWithShape="1">
          <a:blip r:embed="rId8">
            <a:alphaModFix/>
          </a:blip>
          <a:srcRect/>
          <a:stretch/>
        </p:blipFill>
        <p:spPr>
          <a:xfrm>
            <a:off x="9372600" y="1885950"/>
            <a:ext cx="4876800" cy="2743200"/>
          </a:xfrm>
          <a:prstGeom prst="rect">
            <a:avLst/>
          </a:prstGeom>
          <a:noFill/>
          <a:ln>
            <a:noFill/>
          </a:ln>
        </p:spPr>
      </p:pic>
      <p:pic>
        <p:nvPicPr>
          <p:cNvPr id="1274" name="Shape 1274" descr="C:\Users\india\Desktop\Crest with stars Latest 22-9-15\Final Flag.png"/>
          <p:cNvPicPr preferRelativeResize="0"/>
          <p:nvPr/>
        </p:nvPicPr>
        <p:blipFill rotWithShape="1">
          <a:blip r:embed="rId9">
            <a:alphaModFix/>
          </a:blip>
          <a:srcRect/>
          <a:stretch/>
        </p:blipFill>
        <p:spPr>
          <a:xfrm>
            <a:off x="96838" y="152400"/>
            <a:ext cx="1122362" cy="731838"/>
          </a:xfrm>
          <a:prstGeom prst="rect">
            <a:avLst/>
          </a:prstGeom>
          <a:noFill/>
          <a:ln>
            <a:noFill/>
          </a:ln>
        </p:spPr>
      </p:pic>
      <p:pic>
        <p:nvPicPr>
          <p:cNvPr id="1275" name="Shape 1275" descr="C:\Users\india\Desktop\Crest with stars Latest 22-9-15\Crest with stars Latest 22-9-15.png"/>
          <p:cNvPicPr preferRelativeResize="0"/>
          <p:nvPr/>
        </p:nvPicPr>
        <p:blipFill rotWithShape="1">
          <a:blip r:embed="rId10">
            <a:alphaModFix/>
          </a:blip>
          <a:srcRect/>
          <a:stretch/>
        </p:blipFill>
        <p:spPr>
          <a:xfrm>
            <a:off x="8350251" y="31750"/>
            <a:ext cx="731838" cy="1339850"/>
          </a:xfrm>
          <a:prstGeom prst="rect">
            <a:avLst/>
          </a:prstGeom>
          <a:noFill/>
          <a:ln>
            <a:noFill/>
          </a:ln>
        </p:spPr>
      </p:pic>
      <p:grpSp>
        <p:nvGrpSpPr>
          <p:cNvPr id="1276" name="Shape 1276"/>
          <p:cNvGrpSpPr/>
          <p:nvPr/>
        </p:nvGrpSpPr>
        <p:grpSpPr>
          <a:xfrm>
            <a:off x="0" y="-1"/>
            <a:ext cx="9144032" cy="1371602"/>
            <a:chOff x="-120295" y="-5307758"/>
            <a:chExt cx="9264295" cy="769757"/>
          </a:xfrm>
        </p:grpSpPr>
        <p:sp>
          <p:nvSpPr>
            <p:cNvPr id="1277" name="Shape 1277"/>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GLOBAL ENVIRONMENT SCAN </a:t>
              </a:r>
              <a:endParaRPr sz="2800" b="1" u="sng">
                <a:solidFill>
                  <a:schemeClr val="lt1"/>
                </a:solidFill>
                <a:latin typeface="Calibri"/>
                <a:ea typeface="Calibri"/>
                <a:cs typeface="Calibri"/>
                <a:sym typeface="Calibri"/>
              </a:endParaRPr>
            </a:p>
          </p:txBody>
        </p:sp>
        <p:pic>
          <p:nvPicPr>
            <p:cNvPr id="1278" name="Shape 1278" descr="ndccrest4"/>
            <p:cNvPicPr preferRelativeResize="0"/>
            <p:nvPr/>
          </p:nvPicPr>
          <p:blipFill rotWithShape="1">
            <a:blip r:embed="rId11">
              <a:alphaModFix/>
            </a:blip>
            <a:srcRect/>
            <a:stretch/>
          </p:blipFill>
          <p:spPr>
            <a:xfrm>
              <a:off x="0" y="-5307752"/>
              <a:ext cx="930166" cy="742737"/>
            </a:xfrm>
            <a:prstGeom prst="rect">
              <a:avLst/>
            </a:prstGeom>
            <a:solidFill>
              <a:srgbClr val="0066FF"/>
            </a:solidFill>
            <a:ln>
              <a:noFill/>
            </a:ln>
          </p:spPr>
        </p:pic>
        <p:pic>
          <p:nvPicPr>
            <p:cNvPr id="1279" name="Shape 1279" descr="india_flag"/>
            <p:cNvPicPr preferRelativeResize="0"/>
            <p:nvPr/>
          </p:nvPicPr>
          <p:blipFill rotWithShape="1">
            <a:blip r:embed="rId12">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pic>
        <p:nvPicPr>
          <p:cNvPr id="1285" name="Shape 1285" descr="Google Indian Ocean Region.jpg"/>
          <p:cNvPicPr preferRelativeResize="0"/>
          <p:nvPr/>
        </p:nvPicPr>
        <p:blipFill rotWithShape="1">
          <a:blip r:embed="rId3">
            <a:alphaModFix/>
          </a:blip>
          <a:srcRect l="4657" t="6250" r="4658" b="5152"/>
          <a:stretch/>
        </p:blipFill>
        <p:spPr>
          <a:xfrm>
            <a:off x="0" y="1384027"/>
            <a:ext cx="9144000" cy="5486400"/>
          </a:xfrm>
          <a:prstGeom prst="rect">
            <a:avLst/>
          </a:prstGeom>
          <a:noFill/>
          <a:ln>
            <a:noFill/>
          </a:ln>
        </p:spPr>
      </p:pic>
      <p:sp>
        <p:nvSpPr>
          <p:cNvPr id="1286" name="Shape 1286"/>
          <p:cNvSpPr/>
          <p:nvPr/>
        </p:nvSpPr>
        <p:spPr>
          <a:xfrm>
            <a:off x="2668589" y="1998665"/>
            <a:ext cx="1498600" cy="606425"/>
          </a:xfrm>
          <a:custGeom>
            <a:avLst/>
            <a:gdLst/>
            <a:ahLst/>
            <a:cxnLst/>
            <a:rect l="0" t="0" r="0" b="0"/>
            <a:pathLst>
              <a:path w="1499191" h="606056" extrusionOk="0">
                <a:moveTo>
                  <a:pt x="0" y="0"/>
                </a:moveTo>
                <a:cubicBezTo>
                  <a:pt x="247207" y="135565"/>
                  <a:pt x="494414" y="271130"/>
                  <a:pt x="744279" y="372139"/>
                </a:cubicBezTo>
                <a:cubicBezTo>
                  <a:pt x="994144" y="473148"/>
                  <a:pt x="1499191" y="606056"/>
                  <a:pt x="1499191" y="606056"/>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87" name="Shape 1287"/>
          <p:cNvSpPr/>
          <p:nvPr/>
        </p:nvSpPr>
        <p:spPr>
          <a:xfrm rot="10800000" flipH="1">
            <a:off x="928689" y="2571752"/>
            <a:ext cx="3286125" cy="3000375"/>
          </a:xfrm>
          <a:custGeom>
            <a:avLst/>
            <a:gdLst/>
            <a:ahLst/>
            <a:cxnLst/>
            <a:rect l="0" t="0" r="0" b="0"/>
            <a:pathLst>
              <a:path w="1499191" h="606056" extrusionOk="0">
                <a:moveTo>
                  <a:pt x="0" y="0"/>
                </a:moveTo>
                <a:cubicBezTo>
                  <a:pt x="247207" y="135565"/>
                  <a:pt x="494414" y="271130"/>
                  <a:pt x="744279" y="372139"/>
                </a:cubicBezTo>
                <a:cubicBezTo>
                  <a:pt x="994144" y="473148"/>
                  <a:pt x="1499191" y="606056"/>
                  <a:pt x="1499191" y="606056"/>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88" name="Shape 1288"/>
          <p:cNvSpPr/>
          <p:nvPr/>
        </p:nvSpPr>
        <p:spPr>
          <a:xfrm rot="10800000" flipH="1">
            <a:off x="1357313" y="2643190"/>
            <a:ext cx="2857500" cy="4071937"/>
          </a:xfrm>
          <a:custGeom>
            <a:avLst/>
            <a:gdLst/>
            <a:ahLst/>
            <a:cxnLst/>
            <a:rect l="0" t="0" r="0" b="0"/>
            <a:pathLst>
              <a:path w="1499191" h="606056" extrusionOk="0">
                <a:moveTo>
                  <a:pt x="0" y="0"/>
                </a:moveTo>
                <a:cubicBezTo>
                  <a:pt x="247207" y="135565"/>
                  <a:pt x="494414" y="271130"/>
                  <a:pt x="744279" y="372139"/>
                </a:cubicBezTo>
                <a:cubicBezTo>
                  <a:pt x="994144" y="473148"/>
                  <a:pt x="1499191" y="606056"/>
                  <a:pt x="1499191" y="606056"/>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89" name="Shape 1289"/>
          <p:cNvSpPr/>
          <p:nvPr/>
        </p:nvSpPr>
        <p:spPr>
          <a:xfrm rot="10800000" flipH="1">
            <a:off x="1071563" y="2571750"/>
            <a:ext cx="3214687" cy="571500"/>
          </a:xfrm>
          <a:custGeom>
            <a:avLst/>
            <a:gdLst/>
            <a:ahLst/>
            <a:cxnLst/>
            <a:rect l="0" t="0" r="0" b="0"/>
            <a:pathLst>
              <a:path w="1499191" h="606056" extrusionOk="0">
                <a:moveTo>
                  <a:pt x="0" y="0"/>
                </a:moveTo>
                <a:cubicBezTo>
                  <a:pt x="247207" y="135565"/>
                  <a:pt x="494414" y="271130"/>
                  <a:pt x="744279" y="372139"/>
                </a:cubicBezTo>
                <a:cubicBezTo>
                  <a:pt x="994144" y="473148"/>
                  <a:pt x="1499191" y="606056"/>
                  <a:pt x="1499191" y="606056"/>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0" name="Shape 1290"/>
          <p:cNvSpPr/>
          <p:nvPr/>
        </p:nvSpPr>
        <p:spPr>
          <a:xfrm>
            <a:off x="2690814" y="2030413"/>
            <a:ext cx="5411787" cy="2724150"/>
          </a:xfrm>
          <a:custGeom>
            <a:avLst/>
            <a:gdLst/>
            <a:ahLst/>
            <a:cxnLst/>
            <a:rect l="0" t="0" r="0" b="0"/>
            <a:pathLst>
              <a:path w="5411972" h="2723706" extrusionOk="0">
                <a:moveTo>
                  <a:pt x="0" y="0"/>
                </a:moveTo>
                <a:cubicBezTo>
                  <a:pt x="690230" y="688458"/>
                  <a:pt x="1380461" y="1376916"/>
                  <a:pt x="1796903" y="1733107"/>
                </a:cubicBezTo>
                <a:cubicBezTo>
                  <a:pt x="2213345" y="2089298"/>
                  <a:pt x="2080437" y="2075121"/>
                  <a:pt x="2498651" y="2137144"/>
                </a:cubicBezTo>
                <a:cubicBezTo>
                  <a:pt x="2916865" y="2199167"/>
                  <a:pt x="3941135" y="2103474"/>
                  <a:pt x="4306186" y="2105246"/>
                </a:cubicBezTo>
                <a:cubicBezTo>
                  <a:pt x="4671237" y="2107018"/>
                  <a:pt x="4589721" y="2092841"/>
                  <a:pt x="4688958" y="2147776"/>
                </a:cubicBezTo>
                <a:cubicBezTo>
                  <a:pt x="4788195" y="2202711"/>
                  <a:pt x="4802373" y="2342706"/>
                  <a:pt x="4901610" y="2434855"/>
                </a:cubicBezTo>
                <a:cubicBezTo>
                  <a:pt x="5000847" y="2527004"/>
                  <a:pt x="5199322" y="2677632"/>
                  <a:pt x="5284382" y="2700669"/>
                </a:cubicBezTo>
                <a:cubicBezTo>
                  <a:pt x="5369442" y="2723706"/>
                  <a:pt x="5411972" y="2573079"/>
                  <a:pt x="5411972" y="2573079"/>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1" name="Shape 1291"/>
          <p:cNvSpPr/>
          <p:nvPr/>
        </p:nvSpPr>
        <p:spPr>
          <a:xfrm>
            <a:off x="1466851" y="4125915"/>
            <a:ext cx="6018213" cy="2573337"/>
          </a:xfrm>
          <a:custGeom>
            <a:avLst/>
            <a:gdLst/>
            <a:ahLst/>
            <a:cxnLst/>
            <a:rect l="0" t="0" r="0" b="0"/>
            <a:pathLst>
              <a:path w="6018028" h="2573079" extrusionOk="0">
                <a:moveTo>
                  <a:pt x="0" y="2573079"/>
                </a:moveTo>
                <a:cubicBezTo>
                  <a:pt x="422644" y="2303720"/>
                  <a:pt x="845288" y="2034362"/>
                  <a:pt x="1371600" y="1765004"/>
                </a:cubicBezTo>
                <a:cubicBezTo>
                  <a:pt x="1897912" y="1495646"/>
                  <a:pt x="3157870" y="956930"/>
                  <a:pt x="3157870" y="956930"/>
                </a:cubicBezTo>
                <a:lnTo>
                  <a:pt x="4646428" y="276446"/>
                </a:lnTo>
                <a:cubicBezTo>
                  <a:pt x="4981353" y="124046"/>
                  <a:pt x="4984897" y="85060"/>
                  <a:pt x="5167423" y="42530"/>
                </a:cubicBezTo>
                <a:cubicBezTo>
                  <a:pt x="5349949" y="0"/>
                  <a:pt x="5615762" y="8860"/>
                  <a:pt x="5741581" y="21265"/>
                </a:cubicBezTo>
                <a:cubicBezTo>
                  <a:pt x="5867400" y="33670"/>
                  <a:pt x="5876261" y="86833"/>
                  <a:pt x="5922335" y="116958"/>
                </a:cubicBezTo>
                <a:cubicBezTo>
                  <a:pt x="5968410" y="147084"/>
                  <a:pt x="6018028" y="202018"/>
                  <a:pt x="6018028" y="202018"/>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2" name="Shape 1292"/>
          <p:cNvSpPr/>
          <p:nvPr/>
        </p:nvSpPr>
        <p:spPr>
          <a:xfrm>
            <a:off x="5538788" y="2881315"/>
            <a:ext cx="1903412" cy="1328737"/>
          </a:xfrm>
          <a:custGeom>
            <a:avLst/>
            <a:gdLst/>
            <a:ahLst/>
            <a:cxnLst/>
            <a:rect l="0" t="0" r="0" b="0"/>
            <a:pathLst>
              <a:path w="1903228" h="1329070" extrusionOk="0">
                <a:moveTo>
                  <a:pt x="0" y="0"/>
                </a:moveTo>
                <a:cubicBezTo>
                  <a:pt x="454542" y="357077"/>
                  <a:pt x="909084" y="714154"/>
                  <a:pt x="1137684" y="871870"/>
                </a:cubicBezTo>
                <a:cubicBezTo>
                  <a:pt x="1366284" y="1029586"/>
                  <a:pt x="1244009" y="870098"/>
                  <a:pt x="1371600" y="946298"/>
                </a:cubicBezTo>
                <a:cubicBezTo>
                  <a:pt x="1499191" y="1022498"/>
                  <a:pt x="1903228" y="1329070"/>
                  <a:pt x="1903228" y="1329070"/>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3" name="Shape 1293"/>
          <p:cNvSpPr/>
          <p:nvPr/>
        </p:nvSpPr>
        <p:spPr>
          <a:xfrm>
            <a:off x="5465763" y="2714625"/>
            <a:ext cx="49212" cy="1485900"/>
          </a:xfrm>
          <a:custGeom>
            <a:avLst/>
            <a:gdLst/>
            <a:ahLst/>
            <a:cxnLst/>
            <a:rect l="0" t="0" r="0" b="0"/>
            <a:pathLst>
              <a:path w="49618" h="1485013" extrusionOk="0">
                <a:moveTo>
                  <a:pt x="42530" y="166576"/>
                </a:moveTo>
                <a:cubicBezTo>
                  <a:pt x="46074" y="83288"/>
                  <a:pt x="49618" y="0"/>
                  <a:pt x="42530" y="219739"/>
                </a:cubicBezTo>
                <a:cubicBezTo>
                  <a:pt x="35442" y="439478"/>
                  <a:pt x="0" y="1485013"/>
                  <a:pt x="0" y="1485013"/>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4" name="Shape 1294"/>
          <p:cNvSpPr/>
          <p:nvPr/>
        </p:nvSpPr>
        <p:spPr>
          <a:xfrm>
            <a:off x="1785939" y="2973388"/>
            <a:ext cx="3116262" cy="1141412"/>
          </a:xfrm>
          <a:custGeom>
            <a:avLst/>
            <a:gdLst/>
            <a:ahLst/>
            <a:cxnLst/>
            <a:rect l="0" t="0" r="0" b="0"/>
            <a:pathLst>
              <a:path w="3115339" h="1141227" extrusionOk="0">
                <a:moveTo>
                  <a:pt x="0" y="14176"/>
                </a:moveTo>
                <a:cubicBezTo>
                  <a:pt x="217081" y="7088"/>
                  <a:pt x="434163" y="0"/>
                  <a:pt x="701749" y="67339"/>
                </a:cubicBezTo>
                <a:cubicBezTo>
                  <a:pt x="969335" y="134678"/>
                  <a:pt x="1298944" y="283534"/>
                  <a:pt x="1605516" y="418213"/>
                </a:cubicBezTo>
                <a:cubicBezTo>
                  <a:pt x="1912088" y="552892"/>
                  <a:pt x="2289544" y="754911"/>
                  <a:pt x="2541181" y="875413"/>
                </a:cubicBezTo>
                <a:cubicBezTo>
                  <a:pt x="2792818" y="995915"/>
                  <a:pt x="3115339" y="1141227"/>
                  <a:pt x="3115339" y="1141227"/>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5" name="Shape 1295"/>
          <p:cNvSpPr/>
          <p:nvPr/>
        </p:nvSpPr>
        <p:spPr>
          <a:xfrm>
            <a:off x="1541464" y="3965575"/>
            <a:ext cx="4067175" cy="2647950"/>
          </a:xfrm>
          <a:custGeom>
            <a:avLst/>
            <a:gdLst/>
            <a:ahLst/>
            <a:cxnLst/>
            <a:rect l="0" t="0" r="0" b="0"/>
            <a:pathLst>
              <a:path w="4066953" h="2647507" extrusionOk="0">
                <a:moveTo>
                  <a:pt x="3795823" y="223284"/>
                </a:moveTo>
                <a:cubicBezTo>
                  <a:pt x="3931388" y="111642"/>
                  <a:pt x="4066953" y="0"/>
                  <a:pt x="3434316" y="404037"/>
                </a:cubicBezTo>
                <a:cubicBezTo>
                  <a:pt x="2801679" y="808074"/>
                  <a:pt x="1400839" y="1727790"/>
                  <a:pt x="0" y="2647507"/>
                </a:cubicBezTo>
              </a:path>
            </a:pathLst>
          </a:cu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96" name="Shape 1296"/>
          <p:cNvSpPr/>
          <p:nvPr/>
        </p:nvSpPr>
        <p:spPr>
          <a:xfrm>
            <a:off x="381000" y="6080760"/>
            <a:ext cx="8382000" cy="548640"/>
          </a:xfrm>
          <a:prstGeom prst="roundRect">
            <a:avLst>
              <a:gd name="adj" fmla="val 50000"/>
            </a:avLst>
          </a:prstGeom>
          <a:solidFill>
            <a:schemeClr val="lt1"/>
          </a:soli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1">
                <a:solidFill>
                  <a:srgbClr val="000000"/>
                </a:solidFill>
                <a:latin typeface="Arial"/>
                <a:ea typeface="Arial"/>
                <a:cs typeface="Arial"/>
                <a:sym typeface="Arial"/>
              </a:rPr>
              <a:t>100,000 ships pass through the Indian Ocean annually </a:t>
            </a:r>
            <a:endParaRPr sz="2400" b="1">
              <a:solidFill>
                <a:srgbClr val="000000"/>
              </a:solidFill>
              <a:latin typeface="Arial"/>
              <a:ea typeface="Arial"/>
              <a:cs typeface="Arial"/>
              <a:sym typeface="Arial"/>
            </a:endParaRPr>
          </a:p>
        </p:txBody>
      </p:sp>
      <p:sp>
        <p:nvSpPr>
          <p:cNvPr id="1297" name="Shape 1297"/>
          <p:cNvSpPr txBox="1"/>
          <p:nvPr/>
        </p:nvSpPr>
        <p:spPr>
          <a:xfrm>
            <a:off x="0" y="0"/>
            <a:ext cx="9144000" cy="109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INDIAN OCEAN </a:t>
            </a:r>
            <a:endParaRPr sz="3200" b="1" u="sng">
              <a:solidFill>
                <a:srgbClr val="FFFF00"/>
              </a:solidFill>
              <a:latin typeface="Calibri"/>
              <a:ea typeface="Calibri"/>
              <a:cs typeface="Calibri"/>
              <a:sym typeface="Calibri"/>
            </a:endParaRPr>
          </a:p>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GLOBAL ECONOMIC HIGHWAY</a:t>
            </a:r>
            <a:endParaRPr/>
          </a:p>
        </p:txBody>
      </p:sp>
      <p:pic>
        <p:nvPicPr>
          <p:cNvPr id="1298" name="Shape 1298" descr="C:\Users\india\Desktop\Crest with stars Latest 22-9-15\Final Flag.png"/>
          <p:cNvPicPr preferRelativeResize="0"/>
          <p:nvPr/>
        </p:nvPicPr>
        <p:blipFill rotWithShape="1">
          <a:blip r:embed="rId4">
            <a:alphaModFix/>
          </a:blip>
          <a:srcRect/>
          <a:stretch/>
        </p:blipFill>
        <p:spPr>
          <a:xfrm>
            <a:off x="96838" y="152400"/>
            <a:ext cx="1122362" cy="731838"/>
          </a:xfrm>
          <a:prstGeom prst="rect">
            <a:avLst/>
          </a:prstGeom>
          <a:noFill/>
          <a:ln>
            <a:noFill/>
          </a:ln>
        </p:spPr>
      </p:pic>
      <p:pic>
        <p:nvPicPr>
          <p:cNvPr id="1299" name="Shape 1299" descr="C:\Users\india\Desktop\Crest with stars Latest 22-9-15\Crest with stars Latest 22-9-15.png"/>
          <p:cNvPicPr preferRelativeResize="0"/>
          <p:nvPr/>
        </p:nvPicPr>
        <p:blipFill rotWithShape="1">
          <a:blip r:embed="rId5">
            <a:alphaModFix/>
          </a:blip>
          <a:srcRect/>
          <a:stretch/>
        </p:blipFill>
        <p:spPr>
          <a:xfrm>
            <a:off x="8350251" y="31750"/>
            <a:ext cx="731838" cy="1339850"/>
          </a:xfrm>
          <a:prstGeom prst="rect">
            <a:avLst/>
          </a:prstGeom>
          <a:noFill/>
          <a:ln>
            <a:noFill/>
          </a:ln>
        </p:spPr>
      </p:pic>
      <p:grpSp>
        <p:nvGrpSpPr>
          <p:cNvPr id="1300" name="Shape 1300"/>
          <p:cNvGrpSpPr/>
          <p:nvPr/>
        </p:nvGrpSpPr>
        <p:grpSpPr>
          <a:xfrm>
            <a:off x="0" y="-1"/>
            <a:ext cx="9144032" cy="1371602"/>
            <a:chOff x="-120295" y="-5307758"/>
            <a:chExt cx="9264295" cy="769757"/>
          </a:xfrm>
        </p:grpSpPr>
        <p:sp>
          <p:nvSpPr>
            <p:cNvPr id="1301" name="Shape 1301"/>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u="sng">
                  <a:solidFill>
                    <a:schemeClr val="lt1"/>
                  </a:solidFill>
                  <a:latin typeface="Calibri"/>
                  <a:ea typeface="Calibri"/>
                  <a:cs typeface="Calibri"/>
                  <a:sym typeface="Calibri"/>
                </a:rPr>
                <a:t>INDIAN OCEAN – GLOBAL ECONOMIC HIGHWAY </a:t>
              </a:r>
              <a:endParaRPr sz="2000" b="1" u="sng">
                <a:solidFill>
                  <a:schemeClr val="lt1"/>
                </a:solidFill>
                <a:latin typeface="Calibri"/>
                <a:ea typeface="Calibri"/>
                <a:cs typeface="Calibri"/>
                <a:sym typeface="Calibri"/>
              </a:endParaRPr>
            </a:p>
          </p:txBody>
        </p:sp>
        <p:pic>
          <p:nvPicPr>
            <p:cNvPr id="1302" name="Shape 1302" descr="ndccrest4"/>
            <p:cNvPicPr preferRelativeResize="0"/>
            <p:nvPr/>
          </p:nvPicPr>
          <p:blipFill rotWithShape="1">
            <a:blip r:embed="rId6">
              <a:alphaModFix/>
            </a:blip>
            <a:srcRect/>
            <a:stretch/>
          </p:blipFill>
          <p:spPr>
            <a:xfrm>
              <a:off x="0" y="-5307752"/>
              <a:ext cx="930166" cy="742737"/>
            </a:xfrm>
            <a:prstGeom prst="rect">
              <a:avLst/>
            </a:prstGeom>
            <a:solidFill>
              <a:srgbClr val="0066FF"/>
            </a:solidFill>
            <a:ln>
              <a:noFill/>
            </a:ln>
          </p:spPr>
        </p:pic>
        <p:pic>
          <p:nvPicPr>
            <p:cNvPr id="1303" name="Shape 1303" descr="india_flag"/>
            <p:cNvPicPr preferRelativeResize="0"/>
            <p:nvPr/>
          </p:nvPicPr>
          <p:blipFill rotWithShape="1">
            <a:blip r:embed="rId7">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1309" name="Shape 1309" descr="Z:\Sloc india centric.jpg"/>
          <p:cNvPicPr preferRelativeResize="0"/>
          <p:nvPr/>
        </p:nvPicPr>
        <p:blipFill rotWithShape="1">
          <a:blip r:embed="rId3">
            <a:alphaModFix/>
          </a:blip>
          <a:srcRect l="16216" b="6153"/>
          <a:stretch/>
        </p:blipFill>
        <p:spPr>
          <a:xfrm>
            <a:off x="-3733799" y="1504952"/>
            <a:ext cx="3454398" cy="2440753"/>
          </a:xfrm>
          <a:prstGeom prst="rect">
            <a:avLst/>
          </a:prstGeom>
          <a:noFill/>
          <a:ln w="88900" cap="sq" cmpd="thickThin">
            <a:solidFill>
              <a:srgbClr val="000000"/>
            </a:solidFill>
            <a:prstDash val="solid"/>
            <a:miter lim="800000"/>
            <a:headEnd type="none" w="sm" len="sm"/>
            <a:tailEnd type="none" w="sm" len="sm"/>
          </a:ln>
        </p:spPr>
      </p:pic>
      <p:sp>
        <p:nvSpPr>
          <p:cNvPr id="1310" name="Shape 1310"/>
          <p:cNvSpPr txBox="1"/>
          <p:nvPr/>
        </p:nvSpPr>
        <p:spPr>
          <a:xfrm>
            <a:off x="0" y="0"/>
            <a:ext cx="9144000" cy="1092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INDIAN OCEAN </a:t>
            </a:r>
            <a:endParaRPr sz="3200" b="1" u="sng">
              <a:solidFill>
                <a:srgbClr val="FFFF00"/>
              </a:solidFill>
              <a:latin typeface="Calibri"/>
              <a:ea typeface="Calibri"/>
              <a:cs typeface="Calibri"/>
              <a:sym typeface="Calibri"/>
            </a:endParaRPr>
          </a:p>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GLOBAL ECONOMIC HIGHWAY</a:t>
            </a:r>
            <a:endParaRPr/>
          </a:p>
        </p:txBody>
      </p:sp>
      <p:grpSp>
        <p:nvGrpSpPr>
          <p:cNvPr id="1311" name="Shape 1311"/>
          <p:cNvGrpSpPr/>
          <p:nvPr/>
        </p:nvGrpSpPr>
        <p:grpSpPr>
          <a:xfrm>
            <a:off x="52388" y="4343402"/>
            <a:ext cx="3529012" cy="752475"/>
            <a:chOff x="606146" y="3852768"/>
            <a:chExt cx="5400372" cy="640080"/>
          </a:xfrm>
        </p:grpSpPr>
        <p:sp>
          <p:nvSpPr>
            <p:cNvPr id="1312" name="Shape 1312"/>
            <p:cNvSpPr/>
            <p:nvPr/>
          </p:nvSpPr>
          <p:spPr>
            <a:xfrm>
              <a:off x="868512" y="3852768"/>
              <a:ext cx="5138006" cy="640080"/>
            </a:xfrm>
            <a:prstGeom prst="roundRect">
              <a:avLst>
                <a:gd name="adj" fmla="val 50000"/>
              </a:avLst>
            </a:prstGeom>
            <a:solidFill>
              <a:srgbClr val="C00000"/>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  2/3</a:t>
              </a:r>
              <a:r>
                <a:rPr lang="en-US" sz="2800" b="1" baseline="30000">
                  <a:solidFill>
                    <a:schemeClr val="lt1"/>
                  </a:solidFill>
                  <a:latin typeface="Calibri"/>
                  <a:ea typeface="Calibri"/>
                  <a:cs typeface="Calibri"/>
                  <a:sym typeface="Calibri"/>
                </a:rPr>
                <a:t>rd</a:t>
              </a:r>
              <a:r>
                <a:rPr lang="en-US" sz="2800" b="1">
                  <a:solidFill>
                    <a:schemeClr val="lt1"/>
                  </a:solidFill>
                  <a:latin typeface="Calibri"/>
                  <a:ea typeface="Calibri"/>
                  <a:cs typeface="Calibri"/>
                  <a:sym typeface="Calibri"/>
                </a:rPr>
                <a:t> of world’s oil</a:t>
              </a:r>
              <a:endParaRPr/>
            </a:p>
          </p:txBody>
        </p:sp>
        <p:sp>
          <p:nvSpPr>
            <p:cNvPr id="1313" name="Shape 1313"/>
            <p:cNvSpPr/>
            <p:nvPr/>
          </p:nvSpPr>
          <p:spPr>
            <a:xfrm>
              <a:off x="606146" y="3982404"/>
              <a:ext cx="677779" cy="441575"/>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14" name="Shape 1314"/>
          <p:cNvGrpSpPr/>
          <p:nvPr/>
        </p:nvGrpSpPr>
        <p:grpSpPr>
          <a:xfrm>
            <a:off x="44450" y="5218113"/>
            <a:ext cx="6127750" cy="754062"/>
            <a:chOff x="949046" y="5080366"/>
            <a:chExt cx="6127966" cy="640080"/>
          </a:xfrm>
        </p:grpSpPr>
        <p:sp>
          <p:nvSpPr>
            <p:cNvPr id="1315" name="Shape 1315"/>
            <p:cNvSpPr/>
            <p:nvPr/>
          </p:nvSpPr>
          <p:spPr>
            <a:xfrm>
              <a:off x="1157016" y="5080366"/>
              <a:ext cx="5919996" cy="640080"/>
            </a:xfrm>
            <a:prstGeom prst="roundRect">
              <a:avLst>
                <a:gd name="adj" fmla="val 50000"/>
              </a:avLst>
            </a:prstGeom>
            <a:solidFill>
              <a:srgbClr val="C00000"/>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  1/3</a:t>
              </a:r>
              <a:r>
                <a:rPr lang="en-US" sz="2800" b="1" baseline="30000">
                  <a:solidFill>
                    <a:schemeClr val="lt1"/>
                  </a:solidFill>
                  <a:latin typeface="Calibri"/>
                  <a:ea typeface="Calibri"/>
                  <a:cs typeface="Calibri"/>
                  <a:sym typeface="Calibri"/>
                </a:rPr>
                <a:t>rd</a:t>
              </a:r>
              <a:r>
                <a:rPr lang="en-US" sz="2800" b="1">
                  <a:solidFill>
                    <a:schemeClr val="lt1"/>
                  </a:solidFill>
                  <a:latin typeface="Calibri"/>
                  <a:ea typeface="Calibri"/>
                  <a:cs typeface="Calibri"/>
                  <a:sym typeface="Calibri"/>
                </a:rPr>
                <a:t> of world’s bulk cargo</a:t>
              </a:r>
              <a:endParaRPr sz="2800" b="1">
                <a:solidFill>
                  <a:schemeClr val="lt1"/>
                </a:solidFill>
                <a:latin typeface="Calibri"/>
                <a:ea typeface="Calibri"/>
                <a:cs typeface="Calibri"/>
                <a:sym typeface="Calibri"/>
              </a:endParaRPr>
            </a:p>
          </p:txBody>
        </p:sp>
        <p:sp>
          <p:nvSpPr>
            <p:cNvPr id="1316" name="Shape 1316"/>
            <p:cNvSpPr/>
            <p:nvPr/>
          </p:nvSpPr>
          <p:spPr>
            <a:xfrm>
              <a:off x="949046" y="5193559"/>
              <a:ext cx="488967" cy="441992"/>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17" name="Shape 1317"/>
          <p:cNvGrpSpPr/>
          <p:nvPr/>
        </p:nvGrpSpPr>
        <p:grpSpPr>
          <a:xfrm>
            <a:off x="53976" y="6056315"/>
            <a:ext cx="6880225" cy="752475"/>
            <a:chOff x="53976" y="6056315"/>
            <a:chExt cx="6880225" cy="752475"/>
          </a:xfrm>
        </p:grpSpPr>
        <p:grpSp>
          <p:nvGrpSpPr>
            <p:cNvPr id="1318" name="Shape 1318"/>
            <p:cNvGrpSpPr/>
            <p:nvPr/>
          </p:nvGrpSpPr>
          <p:grpSpPr>
            <a:xfrm>
              <a:off x="53976" y="6056315"/>
              <a:ext cx="6880225" cy="752475"/>
              <a:chOff x="595512" y="6050280"/>
              <a:chExt cx="5089008" cy="640080"/>
            </a:xfrm>
          </p:grpSpPr>
          <p:sp>
            <p:nvSpPr>
              <p:cNvPr id="1319" name="Shape 1319"/>
              <p:cNvSpPr/>
              <p:nvPr/>
            </p:nvSpPr>
            <p:spPr>
              <a:xfrm>
                <a:off x="838375" y="6050280"/>
                <a:ext cx="4846145" cy="640080"/>
              </a:xfrm>
              <a:prstGeom prst="roundRect">
                <a:avLst>
                  <a:gd name="adj" fmla="val 50000"/>
                </a:avLst>
              </a:prstGeom>
              <a:solidFill>
                <a:srgbClr val="C00000"/>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a:p>
            </p:txBody>
          </p:sp>
          <p:sp>
            <p:nvSpPr>
              <p:cNvPr id="1320" name="Shape 1320"/>
              <p:cNvSpPr/>
              <p:nvPr/>
            </p:nvSpPr>
            <p:spPr>
              <a:xfrm>
                <a:off x="595512" y="6186668"/>
                <a:ext cx="354610" cy="441575"/>
              </a:xfrm>
              <a:prstGeom prst="ellipse">
                <a:avLst/>
              </a:prstGeom>
              <a:gradFill>
                <a:gsLst>
                  <a:gs pos="0">
                    <a:srgbClr val="8D67E1"/>
                  </a:gs>
                  <a:gs pos="100000">
                    <a:srgbClr val="654AA2"/>
                  </a:gs>
                </a:gsLst>
                <a:lin ang="27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1" name="Shape 1321"/>
            <p:cNvSpPr/>
            <p:nvPr/>
          </p:nvSpPr>
          <p:spPr>
            <a:xfrm>
              <a:off x="762000" y="6172200"/>
              <a:ext cx="550503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Half of world’s container shipments</a:t>
              </a:r>
              <a:endParaRPr sz="2800" b="1">
                <a:solidFill>
                  <a:schemeClr val="lt1"/>
                </a:solidFill>
                <a:latin typeface="Calibri"/>
                <a:ea typeface="Calibri"/>
                <a:cs typeface="Calibri"/>
                <a:sym typeface="Calibri"/>
              </a:endParaRPr>
            </a:p>
          </p:txBody>
        </p:sp>
      </p:grpSp>
      <p:pic>
        <p:nvPicPr>
          <p:cNvPr id="1322" name="Shape 1322" descr="D:\ty\galle2\vegetation-map--asia-and-the-indian-ocean-cartesia.jpg"/>
          <p:cNvPicPr preferRelativeResize="0"/>
          <p:nvPr/>
        </p:nvPicPr>
        <p:blipFill rotWithShape="1">
          <a:blip r:embed="rId4">
            <a:alphaModFix/>
          </a:blip>
          <a:srcRect/>
          <a:stretch/>
        </p:blipFill>
        <p:spPr>
          <a:xfrm>
            <a:off x="4982778" y="1543844"/>
            <a:ext cx="3475423" cy="3475423"/>
          </a:xfrm>
          <a:prstGeom prst="rect">
            <a:avLst/>
          </a:prstGeom>
          <a:noFill/>
          <a:ln>
            <a:noFill/>
          </a:ln>
        </p:spPr>
      </p:pic>
      <p:pic>
        <p:nvPicPr>
          <p:cNvPr id="1323" name="Shape 1323" descr="C:\Users\JD1\Pictures\pics for citibank PPT\LNG Carrier.jpg"/>
          <p:cNvPicPr preferRelativeResize="0"/>
          <p:nvPr/>
        </p:nvPicPr>
        <p:blipFill rotWithShape="1">
          <a:blip r:embed="rId5">
            <a:alphaModFix/>
          </a:blip>
          <a:srcRect/>
          <a:stretch/>
        </p:blipFill>
        <p:spPr>
          <a:xfrm rot="240673">
            <a:off x="6606044" y="4882307"/>
            <a:ext cx="2391878" cy="1594585"/>
          </a:xfrm>
          <a:prstGeom prst="rect">
            <a:avLst/>
          </a:prstGeom>
          <a:noFill/>
          <a:ln>
            <a:noFill/>
          </a:ln>
        </p:spPr>
      </p:pic>
      <p:pic>
        <p:nvPicPr>
          <p:cNvPr id="1324" name="Shape 1324" descr="Container_Vessel.jpg"/>
          <p:cNvPicPr preferRelativeResize="0"/>
          <p:nvPr/>
        </p:nvPicPr>
        <p:blipFill rotWithShape="1">
          <a:blip r:embed="rId6">
            <a:alphaModFix/>
          </a:blip>
          <a:srcRect/>
          <a:stretch/>
        </p:blipFill>
        <p:spPr>
          <a:xfrm>
            <a:off x="133350" y="1524000"/>
            <a:ext cx="4710545" cy="2667000"/>
          </a:xfrm>
          <a:prstGeom prst="rect">
            <a:avLst/>
          </a:prstGeom>
          <a:noFill/>
          <a:ln>
            <a:noFill/>
          </a:ln>
        </p:spPr>
      </p:pic>
      <p:pic>
        <p:nvPicPr>
          <p:cNvPr id="1325" name="Shape 1325" descr="C:\Users\india\Desktop\Crest with stars Latest 22-9-15\Final Flag.png"/>
          <p:cNvPicPr preferRelativeResize="0"/>
          <p:nvPr/>
        </p:nvPicPr>
        <p:blipFill rotWithShape="1">
          <a:blip r:embed="rId7">
            <a:alphaModFix/>
          </a:blip>
          <a:srcRect/>
          <a:stretch/>
        </p:blipFill>
        <p:spPr>
          <a:xfrm>
            <a:off x="96838" y="152400"/>
            <a:ext cx="1122362" cy="731838"/>
          </a:xfrm>
          <a:prstGeom prst="rect">
            <a:avLst/>
          </a:prstGeom>
          <a:noFill/>
          <a:ln>
            <a:noFill/>
          </a:ln>
        </p:spPr>
      </p:pic>
      <p:pic>
        <p:nvPicPr>
          <p:cNvPr id="1326" name="Shape 1326" descr="C:\Users\india\Desktop\Crest with stars Latest 22-9-15\Crest with stars Latest 22-9-15.png"/>
          <p:cNvPicPr preferRelativeResize="0"/>
          <p:nvPr/>
        </p:nvPicPr>
        <p:blipFill rotWithShape="1">
          <a:blip r:embed="rId8">
            <a:alphaModFix/>
          </a:blip>
          <a:srcRect/>
          <a:stretch/>
        </p:blipFill>
        <p:spPr>
          <a:xfrm>
            <a:off x="8350251" y="31750"/>
            <a:ext cx="731838" cy="1339850"/>
          </a:xfrm>
          <a:prstGeom prst="rect">
            <a:avLst/>
          </a:prstGeom>
          <a:noFill/>
          <a:ln>
            <a:noFill/>
          </a:ln>
        </p:spPr>
      </p:pic>
      <p:grpSp>
        <p:nvGrpSpPr>
          <p:cNvPr id="1327" name="Shape 1327"/>
          <p:cNvGrpSpPr/>
          <p:nvPr/>
        </p:nvGrpSpPr>
        <p:grpSpPr>
          <a:xfrm>
            <a:off x="0" y="-1"/>
            <a:ext cx="9144032" cy="1371602"/>
            <a:chOff x="-120295" y="-5307758"/>
            <a:chExt cx="9264295" cy="769757"/>
          </a:xfrm>
        </p:grpSpPr>
        <p:sp>
          <p:nvSpPr>
            <p:cNvPr id="1328" name="Shape 1328"/>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u="sng">
                  <a:solidFill>
                    <a:schemeClr val="lt1"/>
                  </a:solidFill>
                  <a:latin typeface="Calibri"/>
                  <a:ea typeface="Calibri"/>
                  <a:cs typeface="Calibri"/>
                  <a:sym typeface="Calibri"/>
                </a:rPr>
                <a:t>INDIAN OCEAN – GLOBAL ECONOMIC HIGHWAY </a:t>
              </a:r>
              <a:endParaRPr sz="2000" b="1" u="sng">
                <a:solidFill>
                  <a:schemeClr val="lt1"/>
                </a:solidFill>
                <a:latin typeface="Calibri"/>
                <a:ea typeface="Calibri"/>
                <a:cs typeface="Calibri"/>
                <a:sym typeface="Calibri"/>
              </a:endParaRPr>
            </a:p>
          </p:txBody>
        </p:sp>
        <p:pic>
          <p:nvPicPr>
            <p:cNvPr id="1329" name="Shape 1329" descr="ndccrest4"/>
            <p:cNvPicPr preferRelativeResize="0"/>
            <p:nvPr/>
          </p:nvPicPr>
          <p:blipFill rotWithShape="1">
            <a:blip r:embed="rId9">
              <a:alphaModFix/>
            </a:blip>
            <a:srcRect/>
            <a:stretch/>
          </p:blipFill>
          <p:spPr>
            <a:xfrm>
              <a:off x="0" y="-5307752"/>
              <a:ext cx="930166" cy="742737"/>
            </a:xfrm>
            <a:prstGeom prst="rect">
              <a:avLst/>
            </a:prstGeom>
            <a:solidFill>
              <a:srgbClr val="0066FF"/>
            </a:solidFill>
            <a:ln>
              <a:noFill/>
            </a:ln>
          </p:spPr>
        </p:pic>
        <p:pic>
          <p:nvPicPr>
            <p:cNvPr id="1330" name="Shape 1330" descr="india_flag"/>
            <p:cNvPicPr preferRelativeResize="0"/>
            <p:nvPr/>
          </p:nvPicPr>
          <p:blipFill rotWithShape="1">
            <a:blip r:embed="rId10">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pic>
        <p:nvPicPr>
          <p:cNvPr id="1336" name="Shape 1336" descr="Z:\noaa_topography_bathymetry_borders_labels_lg.jpg"/>
          <p:cNvPicPr preferRelativeResize="0"/>
          <p:nvPr/>
        </p:nvPicPr>
        <p:blipFill rotWithShape="1">
          <a:blip r:embed="rId3">
            <a:alphaModFix/>
          </a:blip>
          <a:srcRect l="57547" t="24603" r="12959" b="31667"/>
          <a:stretch/>
        </p:blipFill>
        <p:spPr>
          <a:xfrm>
            <a:off x="1447800" y="1371600"/>
            <a:ext cx="7543800" cy="4876800"/>
          </a:xfrm>
          <a:prstGeom prst="roundRect">
            <a:avLst>
              <a:gd name="adj" fmla="val 8594"/>
            </a:avLst>
          </a:prstGeom>
          <a:solidFill>
            <a:srgbClr val="ECECEC"/>
          </a:solidFill>
          <a:ln>
            <a:noFill/>
          </a:ln>
          <a:effectLst>
            <a:reflection stA="38000" endPos="28000" dist="5000" dir="5400000" sy="-100000" algn="bl" rotWithShape="0"/>
          </a:effectLst>
        </p:spPr>
      </p:pic>
      <p:sp>
        <p:nvSpPr>
          <p:cNvPr id="1337" name="Shape 1337"/>
          <p:cNvSpPr txBox="1"/>
          <p:nvPr/>
        </p:nvSpPr>
        <p:spPr>
          <a:xfrm>
            <a:off x="0" y="177800"/>
            <a:ext cx="91440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NATURAL RESOURCES IN</a:t>
            </a:r>
            <a:endParaRPr/>
          </a:p>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INDIAN OCEAN REGION</a:t>
            </a:r>
            <a:endParaRPr/>
          </a:p>
        </p:txBody>
      </p:sp>
      <p:grpSp>
        <p:nvGrpSpPr>
          <p:cNvPr id="1338" name="Shape 1338"/>
          <p:cNvGrpSpPr/>
          <p:nvPr/>
        </p:nvGrpSpPr>
        <p:grpSpPr>
          <a:xfrm>
            <a:off x="76200" y="4899660"/>
            <a:ext cx="5791436" cy="548640"/>
            <a:chOff x="1432" y="1419"/>
            <a:chExt cx="3331" cy="288"/>
          </a:xfrm>
        </p:grpSpPr>
        <p:sp>
          <p:nvSpPr>
            <p:cNvPr id="1339" name="Shape 1339"/>
            <p:cNvSpPr/>
            <p:nvPr/>
          </p:nvSpPr>
          <p:spPr>
            <a:xfrm>
              <a:off x="1536" y="1419"/>
              <a:ext cx="3227" cy="288"/>
            </a:xfrm>
            <a:prstGeom prst="roundRect">
              <a:avLst>
                <a:gd name="adj" fmla="val 16667"/>
              </a:avLst>
            </a:prstGeom>
            <a:solidFill>
              <a:srgbClr val="C00000"/>
            </a:solidFill>
            <a:ln w="12700" cap="flat" cmpd="sng">
              <a:solidFill>
                <a:srgbClr val="FFFFFF"/>
              </a:solidFill>
              <a:prstDash val="solid"/>
              <a:round/>
              <a:headEnd type="none" w="sm" len="sm"/>
              <a:tailEnd type="none" w="sm" len="sm"/>
            </a:ln>
            <a:effectLst>
              <a:outerShdw dist="99190" dir="2388334" algn="ctr" rotWithShape="0">
                <a:srgbClr val="333333">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600"/>
                <a:buFont typeface="Calibri"/>
                <a:buNone/>
              </a:pPr>
              <a:endParaRPr sz="2600" b="0" i="0" u="none" strike="noStrike" cap="none">
                <a:solidFill>
                  <a:schemeClr val="lt1"/>
                </a:solidFill>
                <a:latin typeface="Calibri"/>
                <a:ea typeface="Calibri"/>
                <a:cs typeface="Calibri"/>
                <a:sym typeface="Calibri"/>
              </a:endParaRPr>
            </a:p>
          </p:txBody>
        </p:sp>
        <p:sp>
          <p:nvSpPr>
            <p:cNvPr id="1340" name="Shape 1340"/>
            <p:cNvSpPr/>
            <p:nvPr/>
          </p:nvSpPr>
          <p:spPr>
            <a:xfrm>
              <a:off x="1432" y="1432"/>
              <a:ext cx="251" cy="266"/>
            </a:xfrm>
            <a:prstGeom prst="diamond">
              <a:avLst/>
            </a:prstGeom>
            <a:solidFill>
              <a:srgbClr val="C00000"/>
            </a:solidFill>
            <a:ln w="25400" cap="flat" cmpd="sng">
              <a:solidFill>
                <a:srgbClr val="FFFFFF"/>
              </a:solidFill>
              <a:prstDash val="solid"/>
              <a:miter lim="800000"/>
              <a:headEnd type="none" w="sm" len="sm"/>
              <a:tailEnd type="none" w="sm" len="sm"/>
            </a:ln>
            <a:effectLst>
              <a:outerShdw dist="63500" dir="2212194" algn="ctr" rotWithShape="0">
                <a:srgbClr val="333333">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600"/>
                <a:buFont typeface="Calibri"/>
                <a:buNone/>
              </a:pPr>
              <a:endParaRPr sz="2600" b="0" i="0" u="none" strike="noStrike" cap="none">
                <a:solidFill>
                  <a:schemeClr val="lt1"/>
                </a:solidFill>
                <a:latin typeface="Calibri"/>
                <a:ea typeface="Calibri"/>
                <a:cs typeface="Calibri"/>
                <a:sym typeface="Calibri"/>
              </a:endParaRPr>
            </a:p>
          </p:txBody>
        </p:sp>
        <p:sp>
          <p:nvSpPr>
            <p:cNvPr id="1341" name="Shape 1341"/>
            <p:cNvSpPr txBox="1"/>
            <p:nvPr/>
          </p:nvSpPr>
          <p:spPr>
            <a:xfrm>
              <a:off x="1742" y="1427"/>
              <a:ext cx="2362" cy="267"/>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700"/>
                <a:buFont typeface="Calibri"/>
                <a:buNone/>
              </a:pPr>
              <a:r>
                <a:rPr lang="en-US" sz="2700" b="1" i="0" u="none" strike="noStrike" cap="none">
                  <a:solidFill>
                    <a:schemeClr val="lt1"/>
                  </a:solidFill>
                  <a:latin typeface="Calibri"/>
                  <a:ea typeface="Calibri"/>
                  <a:cs typeface="Calibri"/>
                  <a:sym typeface="Calibri"/>
                </a:rPr>
                <a:t>50% of world’s oil reserves </a:t>
              </a:r>
              <a:endParaRPr sz="2700" b="1" i="0" u="none" strike="noStrike" cap="none">
                <a:solidFill>
                  <a:schemeClr val="lt1"/>
                </a:solidFill>
                <a:latin typeface="Calibri"/>
                <a:ea typeface="Calibri"/>
                <a:cs typeface="Calibri"/>
                <a:sym typeface="Calibri"/>
              </a:endParaRPr>
            </a:p>
          </p:txBody>
        </p:sp>
      </p:grpSp>
      <p:pic>
        <p:nvPicPr>
          <p:cNvPr id="1342" name="Shape 1342" descr="Z:\Draft Geo Political Ready Reckoner 01 Jul 15\pics for off\OIL.jpg"/>
          <p:cNvPicPr preferRelativeResize="0"/>
          <p:nvPr/>
        </p:nvPicPr>
        <p:blipFill rotWithShape="1">
          <a:blip r:embed="rId4">
            <a:alphaModFix/>
          </a:blip>
          <a:srcRect t="7163"/>
          <a:stretch/>
        </p:blipFill>
        <p:spPr>
          <a:xfrm>
            <a:off x="584337" y="1371602"/>
            <a:ext cx="2920864" cy="2031113"/>
          </a:xfrm>
          <a:prstGeom prst="roundRect">
            <a:avLst>
              <a:gd name="adj" fmla="val 16667"/>
            </a:avLst>
          </a:prstGeom>
          <a:noFill/>
          <a:ln>
            <a:noFill/>
          </a:ln>
          <a:effectLst>
            <a:outerShdw blurRad="152400" dist="12000" dir="900000" sy="98000" kx="110000" ky="110000" algn="tl" rotWithShape="0">
              <a:srgbClr val="000000">
                <a:alpha val="29803"/>
              </a:srgbClr>
            </a:outerShdw>
          </a:effectLst>
        </p:spPr>
      </p:pic>
      <p:grpSp>
        <p:nvGrpSpPr>
          <p:cNvPr id="1343" name="Shape 1343"/>
          <p:cNvGrpSpPr/>
          <p:nvPr/>
        </p:nvGrpSpPr>
        <p:grpSpPr>
          <a:xfrm>
            <a:off x="90482" y="5524500"/>
            <a:ext cx="8788628" cy="548638"/>
            <a:chOff x="90482" y="6207610"/>
            <a:chExt cx="8788628" cy="548638"/>
          </a:xfrm>
        </p:grpSpPr>
        <p:grpSp>
          <p:nvGrpSpPr>
            <p:cNvPr id="1344" name="Shape 1344"/>
            <p:cNvGrpSpPr/>
            <p:nvPr/>
          </p:nvGrpSpPr>
          <p:grpSpPr>
            <a:xfrm>
              <a:off x="90482" y="6207610"/>
              <a:ext cx="8788628" cy="548638"/>
              <a:chOff x="1424" y="1899"/>
              <a:chExt cx="5072" cy="288"/>
            </a:xfrm>
          </p:grpSpPr>
          <p:sp>
            <p:nvSpPr>
              <p:cNvPr id="1345" name="Shape 1345"/>
              <p:cNvSpPr/>
              <p:nvPr/>
            </p:nvSpPr>
            <p:spPr>
              <a:xfrm>
                <a:off x="1536" y="1899"/>
                <a:ext cx="4960" cy="288"/>
              </a:xfrm>
              <a:prstGeom prst="roundRect">
                <a:avLst>
                  <a:gd name="adj" fmla="val 16667"/>
                </a:avLst>
              </a:prstGeom>
              <a:solidFill>
                <a:srgbClr val="C00000"/>
              </a:solidFill>
              <a:ln w="12700" cap="flat" cmpd="sng">
                <a:solidFill>
                  <a:srgbClr val="FFFFFF"/>
                </a:solidFill>
                <a:prstDash val="solid"/>
                <a:round/>
                <a:headEnd type="none" w="sm" len="sm"/>
                <a:tailEnd type="none" w="sm" len="sm"/>
              </a:ln>
              <a:effectLst>
                <a:outerShdw dist="99190" dir="2388334" algn="ctr" rotWithShape="0">
                  <a:srgbClr val="333333">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600"/>
                  <a:buFont typeface="Calibri"/>
                  <a:buNone/>
                </a:pPr>
                <a:endParaRPr sz="2600" b="0" i="0" u="none" strike="noStrike" cap="none">
                  <a:solidFill>
                    <a:schemeClr val="lt1"/>
                  </a:solidFill>
                  <a:latin typeface="Calibri"/>
                  <a:ea typeface="Calibri"/>
                  <a:cs typeface="Calibri"/>
                  <a:sym typeface="Calibri"/>
                </a:endParaRPr>
              </a:p>
            </p:txBody>
          </p:sp>
          <p:sp>
            <p:nvSpPr>
              <p:cNvPr id="1346" name="Shape 1346"/>
              <p:cNvSpPr/>
              <p:nvPr/>
            </p:nvSpPr>
            <p:spPr>
              <a:xfrm>
                <a:off x="1424" y="1906"/>
                <a:ext cx="252" cy="266"/>
              </a:xfrm>
              <a:prstGeom prst="diamond">
                <a:avLst/>
              </a:prstGeom>
              <a:solidFill>
                <a:srgbClr val="C00000"/>
              </a:solidFill>
              <a:ln w="25400" cap="flat" cmpd="sng">
                <a:solidFill>
                  <a:srgbClr val="FFFFFF"/>
                </a:solidFill>
                <a:prstDash val="solid"/>
                <a:miter lim="800000"/>
                <a:headEnd type="none" w="sm" len="sm"/>
                <a:tailEnd type="none" w="sm" len="sm"/>
              </a:ln>
              <a:effectLst>
                <a:outerShdw dist="63500" dir="2212194" algn="ctr" rotWithShape="0">
                  <a:srgbClr val="333333">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600"/>
                  <a:buFont typeface="Calibri"/>
                  <a:buNone/>
                </a:pPr>
                <a:endParaRPr sz="2600" b="0" i="0" u="none" strike="noStrike" cap="none">
                  <a:solidFill>
                    <a:schemeClr val="lt1"/>
                  </a:solidFill>
                  <a:latin typeface="Calibri"/>
                  <a:ea typeface="Calibri"/>
                  <a:cs typeface="Calibri"/>
                  <a:sym typeface="Calibri"/>
                </a:endParaRPr>
              </a:p>
            </p:txBody>
          </p:sp>
        </p:grpSp>
        <p:sp>
          <p:nvSpPr>
            <p:cNvPr id="1347" name="Shape 1347"/>
            <p:cNvSpPr txBox="1"/>
            <p:nvPr/>
          </p:nvSpPr>
          <p:spPr>
            <a:xfrm>
              <a:off x="609600" y="6235065"/>
              <a:ext cx="8223805" cy="508635"/>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700"/>
                <a:buFont typeface="Calibri"/>
                <a:buNone/>
              </a:pPr>
              <a:r>
                <a:rPr lang="en-US" sz="2700" b="1" i="0" u="none" strike="noStrike" cap="none">
                  <a:solidFill>
                    <a:schemeClr val="lt1"/>
                  </a:solidFill>
                  <a:latin typeface="Calibri"/>
                  <a:ea typeface="Calibri"/>
                  <a:cs typeface="Calibri"/>
                  <a:sym typeface="Calibri"/>
                </a:rPr>
                <a:t>1000 million tonnes of oil passes through Indian Ocean</a:t>
              </a:r>
              <a:endParaRPr sz="2700" b="1" i="0" u="none" strike="noStrike" cap="none">
                <a:solidFill>
                  <a:schemeClr val="lt1"/>
                </a:solidFill>
                <a:latin typeface="Calibri"/>
                <a:ea typeface="Calibri"/>
                <a:cs typeface="Calibri"/>
                <a:sym typeface="Calibri"/>
              </a:endParaRPr>
            </a:p>
          </p:txBody>
        </p:sp>
      </p:grpSp>
      <p:pic>
        <p:nvPicPr>
          <p:cNvPr id="1348" name="Shape 1348"/>
          <p:cNvPicPr preferRelativeResize="0"/>
          <p:nvPr/>
        </p:nvPicPr>
        <p:blipFill rotWithShape="1">
          <a:blip r:embed="rId5">
            <a:alphaModFix/>
          </a:blip>
          <a:srcRect/>
          <a:stretch/>
        </p:blipFill>
        <p:spPr>
          <a:xfrm>
            <a:off x="-3619500" y="4114800"/>
            <a:ext cx="3046648" cy="1562100"/>
          </a:xfrm>
          <a:prstGeom prst="rect">
            <a:avLst/>
          </a:prstGeom>
          <a:noFill/>
          <a:ln>
            <a:noFill/>
          </a:ln>
        </p:spPr>
      </p:pic>
      <p:pic>
        <p:nvPicPr>
          <p:cNvPr id="1349" name="Shape 1349" descr="C:\Users\JD1\Pictures\for citibank 3\download.jpg"/>
          <p:cNvPicPr preferRelativeResize="0"/>
          <p:nvPr/>
        </p:nvPicPr>
        <p:blipFill rotWithShape="1">
          <a:blip r:embed="rId6">
            <a:alphaModFix/>
          </a:blip>
          <a:srcRect/>
          <a:stretch/>
        </p:blipFill>
        <p:spPr>
          <a:xfrm>
            <a:off x="-3276600" y="1803990"/>
            <a:ext cx="2552700" cy="1797352"/>
          </a:xfrm>
          <a:prstGeom prst="rect">
            <a:avLst/>
          </a:prstGeom>
          <a:solidFill>
            <a:srgbClr val="ECECEC"/>
          </a:solidFill>
          <a:ln w="38100" cap="sq" cmpd="sng">
            <a:solidFill>
              <a:srgbClr val="FFFFFF"/>
            </a:solidFill>
            <a:prstDash val="solid"/>
            <a:miter lim="800000"/>
            <a:headEnd type="none" w="sm" len="sm"/>
            <a:tailEnd type="none" w="sm" len="sm"/>
          </a:ln>
          <a:effectLst>
            <a:outerShdw blurRad="65000" dist="50800" dir="12900000" kx="195000" ky="195000" algn="tl" rotWithShape="0">
              <a:srgbClr val="000000">
                <a:alpha val="29803"/>
              </a:srgbClr>
            </a:outerShdw>
          </a:effectLst>
        </p:spPr>
      </p:pic>
      <p:grpSp>
        <p:nvGrpSpPr>
          <p:cNvPr id="1350" name="Shape 1350"/>
          <p:cNvGrpSpPr/>
          <p:nvPr/>
        </p:nvGrpSpPr>
        <p:grpSpPr>
          <a:xfrm>
            <a:off x="95851" y="6156960"/>
            <a:ext cx="7524868" cy="548640"/>
            <a:chOff x="1432" y="1419"/>
            <a:chExt cx="4328" cy="288"/>
          </a:xfrm>
        </p:grpSpPr>
        <p:sp>
          <p:nvSpPr>
            <p:cNvPr id="1351" name="Shape 1351"/>
            <p:cNvSpPr/>
            <p:nvPr/>
          </p:nvSpPr>
          <p:spPr>
            <a:xfrm>
              <a:off x="1536" y="1419"/>
              <a:ext cx="4136" cy="288"/>
            </a:xfrm>
            <a:prstGeom prst="roundRect">
              <a:avLst>
                <a:gd name="adj" fmla="val 16667"/>
              </a:avLst>
            </a:prstGeom>
            <a:solidFill>
              <a:srgbClr val="C00000"/>
            </a:solidFill>
            <a:ln w="12700" cap="flat" cmpd="sng">
              <a:solidFill>
                <a:srgbClr val="FFFFFF"/>
              </a:solidFill>
              <a:prstDash val="solid"/>
              <a:round/>
              <a:headEnd type="none" w="sm" len="sm"/>
              <a:tailEnd type="none" w="sm" len="sm"/>
            </a:ln>
            <a:effectLst>
              <a:outerShdw dist="99190" dir="2388334" algn="ctr" rotWithShape="0">
                <a:srgbClr val="333333">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600"/>
                <a:buFont typeface="Calibri"/>
                <a:buNone/>
              </a:pPr>
              <a:endParaRPr sz="2600" b="0" i="0" u="none" strike="noStrike" cap="none">
                <a:solidFill>
                  <a:schemeClr val="lt1"/>
                </a:solidFill>
                <a:latin typeface="Calibri"/>
                <a:ea typeface="Calibri"/>
                <a:cs typeface="Calibri"/>
                <a:sym typeface="Calibri"/>
              </a:endParaRPr>
            </a:p>
          </p:txBody>
        </p:sp>
        <p:sp>
          <p:nvSpPr>
            <p:cNvPr id="1352" name="Shape 1352"/>
            <p:cNvSpPr/>
            <p:nvPr/>
          </p:nvSpPr>
          <p:spPr>
            <a:xfrm>
              <a:off x="1432" y="1432"/>
              <a:ext cx="251" cy="266"/>
            </a:xfrm>
            <a:prstGeom prst="diamond">
              <a:avLst/>
            </a:prstGeom>
            <a:solidFill>
              <a:srgbClr val="C00000"/>
            </a:solidFill>
            <a:ln w="25400" cap="flat" cmpd="sng">
              <a:solidFill>
                <a:srgbClr val="FFFFFF"/>
              </a:solidFill>
              <a:prstDash val="solid"/>
              <a:miter lim="800000"/>
              <a:headEnd type="none" w="sm" len="sm"/>
              <a:tailEnd type="none" w="sm" len="sm"/>
            </a:ln>
            <a:effectLst>
              <a:outerShdw dist="63500" dir="2212194" algn="ctr" rotWithShape="0">
                <a:srgbClr val="333333">
                  <a:alpha val="4980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600"/>
                <a:buFont typeface="Calibri"/>
                <a:buNone/>
              </a:pPr>
              <a:endParaRPr sz="2600" b="0" i="0" u="none" strike="noStrike" cap="none">
                <a:solidFill>
                  <a:schemeClr val="lt1"/>
                </a:solidFill>
                <a:latin typeface="Calibri"/>
                <a:ea typeface="Calibri"/>
                <a:cs typeface="Calibri"/>
                <a:sym typeface="Calibri"/>
              </a:endParaRPr>
            </a:p>
          </p:txBody>
        </p:sp>
        <p:sp>
          <p:nvSpPr>
            <p:cNvPr id="1353" name="Shape 1353"/>
            <p:cNvSpPr txBox="1"/>
            <p:nvPr/>
          </p:nvSpPr>
          <p:spPr>
            <a:xfrm>
              <a:off x="1742" y="1427"/>
              <a:ext cx="4018" cy="267"/>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700"/>
                <a:buFont typeface="Calibri"/>
                <a:buNone/>
              </a:pPr>
              <a:r>
                <a:rPr lang="en-US" sz="2700" b="1" i="0" u="none" strike="noStrike" cap="none" dirty="0">
                  <a:solidFill>
                    <a:schemeClr val="lt1"/>
                  </a:solidFill>
                  <a:latin typeface="Calibri"/>
                  <a:ea typeface="Calibri"/>
                  <a:cs typeface="Calibri"/>
                  <a:sym typeface="Calibri"/>
                </a:rPr>
                <a:t>Indian Ocean: Supply </a:t>
              </a:r>
              <a:r>
                <a:rPr lang="en-US" sz="2700" b="1" i="0" u="none" strike="noStrike" cap="none" dirty="0" smtClean="0">
                  <a:solidFill>
                    <a:schemeClr val="lt1"/>
                  </a:solidFill>
                  <a:latin typeface="Calibri"/>
                  <a:ea typeface="Calibri"/>
                  <a:cs typeface="Calibri"/>
                  <a:sym typeface="Calibri"/>
                </a:rPr>
                <a:t>route </a:t>
              </a:r>
              <a:r>
                <a:rPr lang="en-US" sz="2700" b="1" i="0" u="none" strike="noStrike" cap="none" dirty="0">
                  <a:solidFill>
                    <a:schemeClr val="lt1"/>
                  </a:solidFill>
                  <a:latin typeface="Calibri"/>
                  <a:ea typeface="Calibri"/>
                  <a:cs typeface="Calibri"/>
                  <a:sym typeface="Calibri"/>
                </a:rPr>
                <a:t>of global energy</a:t>
              </a:r>
              <a:endParaRPr sz="2700" b="1" i="0" u="none" strike="noStrike" cap="none">
                <a:solidFill>
                  <a:schemeClr val="lt1"/>
                </a:solidFill>
                <a:latin typeface="Calibri"/>
                <a:ea typeface="Calibri"/>
                <a:cs typeface="Calibri"/>
                <a:sym typeface="Calibri"/>
              </a:endParaRPr>
            </a:p>
          </p:txBody>
        </p:sp>
      </p:grpSp>
      <p:pic>
        <p:nvPicPr>
          <p:cNvPr id="1354" name="Shape 1354" descr="C:\Users\india\Desktop\Crest with stars Latest 22-9-15\Final Flag.png"/>
          <p:cNvPicPr preferRelativeResize="0"/>
          <p:nvPr/>
        </p:nvPicPr>
        <p:blipFill rotWithShape="1">
          <a:blip r:embed="rId7">
            <a:alphaModFix/>
          </a:blip>
          <a:srcRect/>
          <a:stretch/>
        </p:blipFill>
        <p:spPr>
          <a:xfrm>
            <a:off x="96838" y="152400"/>
            <a:ext cx="1122362" cy="731838"/>
          </a:xfrm>
          <a:prstGeom prst="rect">
            <a:avLst/>
          </a:prstGeom>
          <a:noFill/>
          <a:ln>
            <a:noFill/>
          </a:ln>
        </p:spPr>
      </p:pic>
      <p:pic>
        <p:nvPicPr>
          <p:cNvPr id="1355" name="Shape 1355" descr="C:\Users\india\Desktop\Crest with stars Latest 22-9-15\Crest with stars Latest 22-9-15.png"/>
          <p:cNvPicPr preferRelativeResize="0"/>
          <p:nvPr/>
        </p:nvPicPr>
        <p:blipFill rotWithShape="1">
          <a:blip r:embed="rId8">
            <a:alphaModFix/>
          </a:blip>
          <a:srcRect/>
          <a:stretch/>
        </p:blipFill>
        <p:spPr>
          <a:xfrm>
            <a:off x="8350251" y="31750"/>
            <a:ext cx="731838" cy="1339850"/>
          </a:xfrm>
          <a:prstGeom prst="rect">
            <a:avLst/>
          </a:prstGeom>
          <a:noFill/>
          <a:ln>
            <a:noFill/>
          </a:ln>
        </p:spPr>
      </p:pic>
      <p:grpSp>
        <p:nvGrpSpPr>
          <p:cNvPr id="1356" name="Shape 1356"/>
          <p:cNvGrpSpPr/>
          <p:nvPr/>
        </p:nvGrpSpPr>
        <p:grpSpPr>
          <a:xfrm>
            <a:off x="0" y="-1"/>
            <a:ext cx="9144032" cy="1371602"/>
            <a:chOff x="-120295" y="-5307758"/>
            <a:chExt cx="9264295" cy="769757"/>
          </a:xfrm>
        </p:grpSpPr>
        <p:sp>
          <p:nvSpPr>
            <p:cNvPr id="1357" name="Shape 1357"/>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u="sng">
                  <a:solidFill>
                    <a:schemeClr val="lt1"/>
                  </a:solidFill>
                  <a:latin typeface="Calibri"/>
                  <a:ea typeface="Calibri"/>
                  <a:cs typeface="Calibri"/>
                  <a:sym typeface="Calibri"/>
                </a:rPr>
                <a:t>INDIAN OCEAN – NATURAL RESOURCES </a:t>
              </a:r>
              <a:endParaRPr sz="2000" b="1" u="sng">
                <a:solidFill>
                  <a:schemeClr val="lt1"/>
                </a:solidFill>
                <a:latin typeface="Calibri"/>
                <a:ea typeface="Calibri"/>
                <a:cs typeface="Calibri"/>
                <a:sym typeface="Calibri"/>
              </a:endParaRPr>
            </a:p>
          </p:txBody>
        </p:sp>
        <p:pic>
          <p:nvPicPr>
            <p:cNvPr id="1358" name="Shape 1358" descr="ndccrest4"/>
            <p:cNvPicPr preferRelativeResize="0"/>
            <p:nvPr/>
          </p:nvPicPr>
          <p:blipFill rotWithShape="1">
            <a:blip r:embed="rId9">
              <a:alphaModFix/>
            </a:blip>
            <a:srcRect/>
            <a:stretch/>
          </p:blipFill>
          <p:spPr>
            <a:xfrm>
              <a:off x="0" y="-5307752"/>
              <a:ext cx="930166" cy="742737"/>
            </a:xfrm>
            <a:prstGeom prst="rect">
              <a:avLst/>
            </a:prstGeom>
            <a:solidFill>
              <a:srgbClr val="0066FF"/>
            </a:solidFill>
            <a:ln>
              <a:noFill/>
            </a:ln>
          </p:spPr>
        </p:pic>
        <p:pic>
          <p:nvPicPr>
            <p:cNvPr id="1359" name="Shape 1359" descr="india_flag"/>
            <p:cNvPicPr preferRelativeResize="0"/>
            <p:nvPr/>
          </p:nvPicPr>
          <p:blipFill rotWithShape="1">
            <a:blip r:embed="rId10">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811"/>
          <p:cNvSpPr txBox="1">
            <a:spLocks noChangeArrowheads="1"/>
          </p:cNvSpPr>
          <p:nvPr/>
        </p:nvSpPr>
        <p:spPr bwMode="auto">
          <a:xfrm>
            <a:off x="0" y="0"/>
            <a:ext cx="9144000" cy="76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a:noFill/>
            <a:miter lim="800000"/>
            <a:headEnd/>
            <a:tailEnd/>
          </a:ln>
        </p:spPr>
        <p:txBody>
          <a:bodyPr lIns="91425" tIns="45700" rIns="91425" bIns="45700" anchor="ctr"/>
          <a:lstStyle/>
          <a:p>
            <a:pPr algn="ctr">
              <a:buClr>
                <a:srgbClr val="000000"/>
              </a:buClr>
              <a:buFont typeface="Arial" charset="0"/>
              <a:buNone/>
              <a:defRPr/>
            </a:pPr>
            <a:r>
              <a:rPr lang="en-US" sz="3200" b="1" u="sng" dirty="0">
                <a:solidFill>
                  <a:srgbClr val="FFFFFF"/>
                </a:solidFill>
              </a:rPr>
              <a:t>TRADITIONAL INDIAN STRENGTHS</a:t>
            </a:r>
          </a:p>
        </p:txBody>
      </p:sp>
      <p:pic>
        <p:nvPicPr>
          <p:cNvPr id="4" name="Picture 3" descr="1.jpg"/>
          <p:cNvPicPr>
            <a:picLocks noChangeAspect="1"/>
          </p:cNvPicPr>
          <p:nvPr/>
        </p:nvPicPr>
        <p:blipFill>
          <a:blip r:embed="rId3"/>
          <a:stretch>
            <a:fillRect/>
          </a:stretch>
        </p:blipFill>
        <p:spPr>
          <a:xfrm>
            <a:off x="0" y="762000"/>
            <a:ext cx="9143999" cy="6096000"/>
          </a:xfrm>
          <a:prstGeom prst="rect">
            <a:avLst/>
          </a:prstGeom>
        </p:spPr>
      </p:pic>
      <p:sp>
        <p:nvSpPr>
          <p:cNvPr id="11" name="TextBox 10"/>
          <p:cNvSpPr txBox="1"/>
          <p:nvPr/>
        </p:nvSpPr>
        <p:spPr>
          <a:xfrm>
            <a:off x="0" y="819824"/>
            <a:ext cx="9139989" cy="600164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C00000"/>
            </a:solidFill>
          </a:ln>
        </p:spPr>
        <p:txBody>
          <a:bodyPr wrap="square">
            <a:spAutoFit/>
          </a:bodyPr>
          <a:lstStyle/>
          <a:p>
            <a:pPr>
              <a:spcBef>
                <a:spcPts val="400"/>
              </a:spcBef>
              <a:buFont typeface="Wingdings" pitchFamily="2" charset="2"/>
              <a:buChar char="Ø"/>
              <a:defRPr/>
            </a:pPr>
            <a:r>
              <a:rPr lang="en-IN" sz="2600" b="1" dirty="0" smtClean="0"/>
              <a:t>Survived test </a:t>
            </a:r>
            <a:r>
              <a:rPr lang="en-IN" sz="2600" b="1" dirty="0"/>
              <a:t>of time in which many civilisations have perished. </a:t>
            </a:r>
            <a:endParaRPr lang="en-IN" sz="2600" b="1" dirty="0" smtClean="0"/>
          </a:p>
          <a:p>
            <a:pPr>
              <a:spcBef>
                <a:spcPts val="400"/>
              </a:spcBef>
              <a:buClr>
                <a:srgbClr val="0000FF"/>
              </a:buClr>
              <a:buFont typeface="Wingdings" pitchFamily="2" charset="2"/>
              <a:buChar char="Ø"/>
              <a:defRPr/>
            </a:pPr>
            <a:r>
              <a:rPr lang="en-IN" sz="2600" b="1" dirty="0" smtClean="0">
                <a:solidFill>
                  <a:srgbClr val="0000FF"/>
                </a:solidFill>
              </a:rPr>
              <a:t>Idea </a:t>
            </a:r>
            <a:r>
              <a:rPr lang="en-IN" sz="2600" b="1" dirty="0">
                <a:solidFill>
                  <a:srgbClr val="0000FF"/>
                </a:solidFill>
              </a:rPr>
              <a:t>of One World Family philosophy (</a:t>
            </a:r>
            <a:r>
              <a:rPr lang="en-IN" sz="2600" b="1" i="1" dirty="0" err="1">
                <a:solidFill>
                  <a:srgbClr val="0000FF"/>
                </a:solidFill>
              </a:rPr>
              <a:t>Vasudhaiva</a:t>
            </a:r>
            <a:r>
              <a:rPr lang="en-IN" sz="2600" b="1" i="1" dirty="0">
                <a:solidFill>
                  <a:srgbClr val="0000FF"/>
                </a:solidFill>
              </a:rPr>
              <a:t> </a:t>
            </a:r>
            <a:r>
              <a:rPr lang="en-IN" sz="2600" b="1" i="1" dirty="0" err="1">
                <a:solidFill>
                  <a:srgbClr val="0000FF"/>
                </a:solidFill>
              </a:rPr>
              <a:t>Kutumbakam</a:t>
            </a:r>
            <a:r>
              <a:rPr lang="en-IN" sz="2600" b="1" dirty="0">
                <a:solidFill>
                  <a:srgbClr val="0000FF"/>
                </a:solidFill>
              </a:rPr>
              <a:t>) </a:t>
            </a:r>
            <a:r>
              <a:rPr lang="en-IN" sz="2600" b="1" dirty="0" smtClean="0">
                <a:solidFill>
                  <a:srgbClr val="0000FF"/>
                </a:solidFill>
              </a:rPr>
              <a:t>- ancient</a:t>
            </a:r>
            <a:r>
              <a:rPr lang="en-IN" sz="2600" b="1" dirty="0">
                <a:solidFill>
                  <a:srgbClr val="0000FF"/>
                </a:solidFill>
              </a:rPr>
              <a:t>, yet relevant to the modern times</a:t>
            </a:r>
            <a:r>
              <a:rPr lang="en-IN" sz="2600" b="1" dirty="0" smtClean="0">
                <a:solidFill>
                  <a:srgbClr val="0000FF"/>
                </a:solidFill>
              </a:rPr>
              <a:t>.</a:t>
            </a:r>
          </a:p>
          <a:p>
            <a:pPr>
              <a:spcBef>
                <a:spcPts val="400"/>
              </a:spcBef>
              <a:buFont typeface="Wingdings" pitchFamily="2" charset="2"/>
              <a:buChar char="Ø"/>
              <a:defRPr/>
            </a:pPr>
            <a:r>
              <a:rPr lang="en-IN" sz="2600" b="1" dirty="0" smtClean="0"/>
              <a:t>Ahimsa </a:t>
            </a:r>
            <a:r>
              <a:rPr lang="en-IN" sz="2600" b="1" dirty="0"/>
              <a:t>–  a philosophy of non violence, important aspect of native Indian faiths. </a:t>
            </a:r>
            <a:endParaRPr lang="en-IN" sz="2600" b="1" dirty="0" smtClean="0"/>
          </a:p>
          <a:p>
            <a:pPr>
              <a:spcBef>
                <a:spcPts val="400"/>
              </a:spcBef>
              <a:buClr>
                <a:srgbClr val="0000FF"/>
              </a:buClr>
              <a:buFont typeface="Wingdings" pitchFamily="2" charset="2"/>
              <a:buChar char="Ø"/>
              <a:defRPr/>
            </a:pPr>
            <a:r>
              <a:rPr lang="en-US" sz="2600" b="1" dirty="0" smtClean="0">
                <a:solidFill>
                  <a:srgbClr val="0000FF"/>
                </a:solidFill>
                <a:sym typeface="Calibri" pitchFamily="34" charset="0"/>
              </a:rPr>
              <a:t>World’s Largest Democracy, granted universal adult franchise immediately on attaining Independence.</a:t>
            </a:r>
          </a:p>
          <a:p>
            <a:pPr>
              <a:spcBef>
                <a:spcPts val="400"/>
              </a:spcBef>
              <a:buClr>
                <a:srgbClr val="FF0000"/>
              </a:buClr>
              <a:buFont typeface="Wingdings" pitchFamily="2" charset="2"/>
              <a:buChar char="Ø"/>
              <a:defRPr/>
            </a:pPr>
            <a:r>
              <a:rPr lang="en-US" sz="2600" b="1" dirty="0" smtClean="0">
                <a:solidFill>
                  <a:srgbClr val="FF0000"/>
                </a:solidFill>
              </a:rPr>
              <a:t> A multi lingual society with 179 languages and 544 dialects.</a:t>
            </a:r>
          </a:p>
          <a:p>
            <a:pPr>
              <a:spcBef>
                <a:spcPts val="400"/>
              </a:spcBef>
              <a:buClr>
                <a:srgbClr val="008000"/>
              </a:buClr>
              <a:buFont typeface="Wingdings" pitchFamily="2" charset="2"/>
              <a:buChar char="Ø"/>
              <a:defRPr/>
            </a:pPr>
            <a:r>
              <a:rPr lang="en-US" sz="2600" b="1" dirty="0" smtClean="0">
                <a:solidFill>
                  <a:srgbClr val="008000"/>
                </a:solidFill>
              </a:rPr>
              <a:t> Soft Power – home to data and digital revolution.</a:t>
            </a:r>
          </a:p>
          <a:p>
            <a:pPr>
              <a:spcBef>
                <a:spcPts val="400"/>
              </a:spcBef>
              <a:buFont typeface="Wingdings" pitchFamily="2" charset="2"/>
              <a:buChar char="Ø"/>
              <a:defRPr/>
            </a:pPr>
            <a:r>
              <a:rPr lang="en-US" sz="2600" b="1" dirty="0" smtClean="0">
                <a:solidFill>
                  <a:schemeClr val="tx1"/>
                </a:solidFill>
              </a:rPr>
              <a:t> Fastest growing economy (6</a:t>
            </a:r>
            <a:r>
              <a:rPr lang="en-US" sz="2600" b="1" baseline="30000" dirty="0" smtClean="0">
                <a:solidFill>
                  <a:schemeClr val="tx1"/>
                </a:solidFill>
              </a:rPr>
              <a:t>th</a:t>
            </a:r>
            <a:r>
              <a:rPr lang="en-US" sz="2600" b="1" dirty="0" smtClean="0">
                <a:solidFill>
                  <a:schemeClr val="tx1"/>
                </a:solidFill>
              </a:rPr>
              <a:t> largest) at $ 2.6 Trillion GDP.</a:t>
            </a:r>
            <a:endParaRPr lang="en-IN" sz="26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Shape 1364"/>
          <p:cNvSpPr txBox="1"/>
          <p:nvPr/>
        </p:nvSpPr>
        <p:spPr>
          <a:xfrm>
            <a:off x="0" y="0"/>
            <a:ext cx="9144000" cy="7620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Arial"/>
                <a:ea typeface="Arial"/>
                <a:cs typeface="Arial"/>
                <a:sym typeface="Arial"/>
              </a:rPr>
              <a:t>NON TRADITIONAL SECURITY CHALLENGES</a:t>
            </a:r>
            <a:endParaRPr sz="3200" b="1" u="sng">
              <a:solidFill>
                <a:schemeClr val="lt1"/>
              </a:solidFill>
              <a:latin typeface="Arial"/>
              <a:ea typeface="Arial"/>
              <a:cs typeface="Arial"/>
              <a:sym typeface="Arial"/>
            </a:endParaRPr>
          </a:p>
        </p:txBody>
      </p:sp>
      <p:sp>
        <p:nvSpPr>
          <p:cNvPr id="1365" name="Shape 1365"/>
          <p:cNvSpPr/>
          <p:nvPr/>
        </p:nvSpPr>
        <p:spPr>
          <a:xfrm>
            <a:off x="0" y="1143000"/>
            <a:ext cx="9144000" cy="6858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dirty="0">
                <a:solidFill>
                  <a:schemeClr val="dk1"/>
                </a:solidFill>
                <a:latin typeface="Calibri"/>
                <a:ea typeface="Calibri"/>
                <a:cs typeface="Calibri"/>
                <a:sym typeface="Calibri"/>
              </a:rPr>
              <a:t>Cyber Security</a:t>
            </a:r>
            <a:endParaRPr sz="2800" b="1">
              <a:solidFill>
                <a:schemeClr val="dk1"/>
              </a:solidFill>
              <a:latin typeface="Calibri"/>
              <a:ea typeface="Calibri"/>
              <a:cs typeface="Calibri"/>
              <a:sym typeface="Calibri"/>
            </a:endParaRPr>
          </a:p>
        </p:txBody>
      </p:sp>
      <p:sp>
        <p:nvSpPr>
          <p:cNvPr id="1366" name="Shape 1366"/>
          <p:cNvSpPr/>
          <p:nvPr/>
        </p:nvSpPr>
        <p:spPr>
          <a:xfrm>
            <a:off x="0" y="3352800"/>
            <a:ext cx="9144000" cy="6858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a:solidFill>
                  <a:schemeClr val="dk1"/>
                </a:solidFill>
                <a:latin typeface="Calibri"/>
                <a:ea typeface="Calibri"/>
                <a:cs typeface="Calibri"/>
                <a:sym typeface="Calibri"/>
              </a:rPr>
              <a:t>Counterfeit Currency</a:t>
            </a:r>
            <a:endParaRPr sz="2800" b="1">
              <a:solidFill>
                <a:schemeClr val="dk1"/>
              </a:solidFill>
              <a:latin typeface="Calibri"/>
              <a:ea typeface="Calibri"/>
              <a:cs typeface="Calibri"/>
              <a:sym typeface="Calibri"/>
            </a:endParaRPr>
          </a:p>
        </p:txBody>
      </p:sp>
      <p:sp>
        <p:nvSpPr>
          <p:cNvPr id="1367" name="Shape 1367"/>
          <p:cNvSpPr/>
          <p:nvPr/>
        </p:nvSpPr>
        <p:spPr>
          <a:xfrm>
            <a:off x="76200" y="4343400"/>
            <a:ext cx="9067800" cy="9144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dirty="0">
                <a:solidFill>
                  <a:srgbClr val="FF0000"/>
                </a:solidFill>
                <a:latin typeface="Calibri"/>
                <a:ea typeface="Calibri"/>
                <a:cs typeface="Calibri"/>
                <a:sym typeface="Calibri"/>
              </a:rPr>
              <a:t> Environmental degradation &amp; natural disasters</a:t>
            </a:r>
            <a:endParaRPr sz="2800" b="1">
              <a:solidFill>
                <a:srgbClr val="FF0000"/>
              </a:solidFill>
              <a:latin typeface="Calibri"/>
              <a:ea typeface="Calibri"/>
              <a:cs typeface="Calibri"/>
              <a:sym typeface="Calibri"/>
            </a:endParaRPr>
          </a:p>
        </p:txBody>
      </p:sp>
      <p:sp>
        <p:nvSpPr>
          <p:cNvPr id="1368" name="Shape 1368"/>
          <p:cNvSpPr/>
          <p:nvPr/>
        </p:nvSpPr>
        <p:spPr>
          <a:xfrm>
            <a:off x="0" y="5638800"/>
            <a:ext cx="9144000" cy="6858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a:solidFill>
                  <a:schemeClr val="dk1"/>
                </a:solidFill>
                <a:latin typeface="Calibri"/>
                <a:ea typeface="Calibri"/>
                <a:cs typeface="Calibri"/>
                <a:sym typeface="Calibri"/>
              </a:rPr>
              <a:t>Water Security  </a:t>
            </a:r>
            <a:endParaRPr sz="2800" b="1">
              <a:solidFill>
                <a:schemeClr val="dk1"/>
              </a:solidFill>
              <a:latin typeface="Calibri"/>
              <a:ea typeface="Calibri"/>
              <a:cs typeface="Calibri"/>
              <a:sym typeface="Calibri"/>
            </a:endParaRPr>
          </a:p>
        </p:txBody>
      </p:sp>
      <p:sp>
        <p:nvSpPr>
          <p:cNvPr id="1369" name="Shape 1369"/>
          <p:cNvSpPr/>
          <p:nvPr/>
        </p:nvSpPr>
        <p:spPr>
          <a:xfrm>
            <a:off x="0" y="2286000"/>
            <a:ext cx="9144000" cy="685800"/>
          </a:xfrm>
          <a:prstGeom prst="roundRect">
            <a:avLst>
              <a:gd name="adj" fmla="val 16667"/>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dirty="0" smtClean="0">
                <a:solidFill>
                  <a:srgbClr val="FF0000"/>
                </a:solidFill>
                <a:latin typeface="Calibri"/>
                <a:ea typeface="Calibri"/>
                <a:cs typeface="Calibri"/>
                <a:sym typeface="Calibri"/>
              </a:rPr>
              <a:t>Narcotics/Arms</a:t>
            </a:r>
            <a:r>
              <a:rPr lang="en-US" sz="2800" b="1" dirty="0">
                <a:solidFill>
                  <a:srgbClr val="FF0000"/>
                </a:solidFill>
                <a:latin typeface="Calibri"/>
                <a:ea typeface="Calibri"/>
                <a:cs typeface="Calibri"/>
                <a:sym typeface="Calibri"/>
              </a:rPr>
              <a:t>/ Human trafficking / Piracy</a:t>
            </a:r>
            <a:endParaRPr sz="28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pic>
        <p:nvPicPr>
          <p:cNvPr id="1375" name="Shape 1375" descr="C:\Users\JD1\Pictures\for citibank 3\download.jpg"/>
          <p:cNvPicPr preferRelativeResize="0"/>
          <p:nvPr/>
        </p:nvPicPr>
        <p:blipFill rotWithShape="1">
          <a:blip r:embed="rId3">
            <a:alphaModFix/>
          </a:blip>
          <a:srcRect/>
          <a:stretch/>
        </p:blipFill>
        <p:spPr>
          <a:xfrm>
            <a:off x="3886201" y="1447801"/>
            <a:ext cx="4984051" cy="395559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376" name="Shape 1376" descr="Z:\OIL RIGS\thunder_horse_1720_1137.jpg"/>
          <p:cNvPicPr preferRelativeResize="0"/>
          <p:nvPr/>
        </p:nvPicPr>
        <p:blipFill rotWithShape="1">
          <a:blip r:embed="rId4">
            <a:alphaModFix/>
          </a:blip>
          <a:srcRect/>
          <a:stretch/>
        </p:blipFill>
        <p:spPr>
          <a:xfrm>
            <a:off x="515352" y="2286000"/>
            <a:ext cx="3294648" cy="2362200"/>
          </a:xfrm>
          <a:prstGeom prst="rect">
            <a:avLst/>
          </a:prstGeom>
          <a:solidFill>
            <a:srgbClr val="ECECEC"/>
          </a:solidFill>
          <a:ln w="28575" cap="sq" cmpd="sng">
            <a:solidFill>
              <a:srgbClr val="FFFFFF"/>
            </a:solidFill>
            <a:prstDash val="solid"/>
            <a:miter lim="800000"/>
            <a:headEnd type="none" w="sm" len="sm"/>
            <a:tailEnd type="none" w="sm" len="sm"/>
          </a:ln>
          <a:effectLst>
            <a:outerShdw blurRad="65000" dist="50800" dir="12900000" kx="195000" ky="195000" algn="tl" rotWithShape="0">
              <a:srgbClr val="000000">
                <a:alpha val="29803"/>
              </a:srgbClr>
            </a:outerShdw>
          </a:effectLst>
        </p:spPr>
      </p:pic>
      <p:sp>
        <p:nvSpPr>
          <p:cNvPr id="1377" name="Shape 1377"/>
          <p:cNvSpPr txBox="1"/>
          <p:nvPr/>
        </p:nvSpPr>
        <p:spPr>
          <a:xfrm>
            <a:off x="152399" y="1361748"/>
            <a:ext cx="6400801" cy="523220"/>
          </a:xfrm>
          <a:prstGeom prst="rect">
            <a:avLst/>
          </a:prstGeom>
          <a:solidFill>
            <a:schemeClr val="dk1"/>
          </a:soli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Energy Security: Dependence on the Seas</a:t>
            </a:r>
            <a:endParaRPr sz="2800" b="1">
              <a:solidFill>
                <a:schemeClr val="lt1"/>
              </a:solidFill>
              <a:latin typeface="Calibri"/>
              <a:ea typeface="Calibri"/>
              <a:cs typeface="Calibri"/>
              <a:sym typeface="Calibri"/>
            </a:endParaRPr>
          </a:p>
        </p:txBody>
      </p:sp>
      <p:sp>
        <p:nvSpPr>
          <p:cNvPr id="1378" name="Shape 1378"/>
          <p:cNvSpPr/>
          <p:nvPr/>
        </p:nvSpPr>
        <p:spPr>
          <a:xfrm>
            <a:off x="177664" y="4705352"/>
            <a:ext cx="7061336" cy="524177"/>
          </a:xfrm>
          <a:prstGeom prst="roundRect">
            <a:avLst>
              <a:gd name="adj" fmla="val 16667"/>
            </a:avLst>
          </a:prstGeom>
          <a:solidFill>
            <a:srgbClr val="C00000"/>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Nearly 80% of India’s Crude Oil imported over seas</a:t>
            </a:r>
            <a:endParaRPr sz="2400" b="1">
              <a:solidFill>
                <a:schemeClr val="lt1"/>
              </a:solidFill>
              <a:latin typeface="Calibri"/>
              <a:ea typeface="Calibri"/>
              <a:cs typeface="Calibri"/>
              <a:sym typeface="Calibri"/>
            </a:endParaRPr>
          </a:p>
        </p:txBody>
      </p:sp>
      <p:sp>
        <p:nvSpPr>
          <p:cNvPr id="1379" name="Shape 1379"/>
          <p:cNvSpPr/>
          <p:nvPr/>
        </p:nvSpPr>
        <p:spPr>
          <a:xfrm>
            <a:off x="196715" y="5353052"/>
            <a:ext cx="6508886" cy="524177"/>
          </a:xfrm>
          <a:prstGeom prst="roundRect">
            <a:avLst>
              <a:gd name="adj" fmla="val 16667"/>
            </a:avLst>
          </a:prstGeom>
          <a:solidFill>
            <a:srgbClr val="C00000"/>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11% Crude Oil requirement met from off-shore</a:t>
            </a:r>
            <a:endParaRPr sz="2400" b="1">
              <a:solidFill>
                <a:schemeClr val="lt1"/>
              </a:solidFill>
              <a:latin typeface="Calibri"/>
              <a:ea typeface="Calibri"/>
              <a:cs typeface="Calibri"/>
              <a:sym typeface="Calibri"/>
            </a:endParaRPr>
          </a:p>
        </p:txBody>
      </p:sp>
      <p:sp>
        <p:nvSpPr>
          <p:cNvPr id="1380" name="Shape 1380"/>
          <p:cNvSpPr/>
          <p:nvPr/>
        </p:nvSpPr>
        <p:spPr>
          <a:xfrm>
            <a:off x="215764" y="5952822"/>
            <a:ext cx="8654487" cy="822960"/>
          </a:xfrm>
          <a:prstGeom prst="roundRect">
            <a:avLst>
              <a:gd name="adj" fmla="val 16667"/>
            </a:avLst>
          </a:prstGeom>
          <a:solidFill>
            <a:srgbClr val="C00000"/>
          </a:solidFill>
          <a:ln>
            <a:noFill/>
          </a:ln>
          <a:effectLst>
            <a:outerShdw blurRad="40000" dist="23000" dir="5400000" rotWithShape="0">
              <a:srgbClr val="000000">
                <a:alpha val="3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Safety of Energy Assets : a strong maritime element and national priority </a:t>
            </a:r>
            <a:endParaRPr sz="2400" b="1">
              <a:solidFill>
                <a:schemeClr val="lt1"/>
              </a:solidFill>
              <a:latin typeface="Calibri"/>
              <a:ea typeface="Calibri"/>
              <a:cs typeface="Calibri"/>
              <a:sym typeface="Calibri"/>
            </a:endParaRPr>
          </a:p>
        </p:txBody>
      </p:sp>
      <p:sp>
        <p:nvSpPr>
          <p:cNvPr id="1381" name="Shape 1381"/>
          <p:cNvSpPr txBox="1"/>
          <p:nvPr/>
        </p:nvSpPr>
        <p:spPr>
          <a:xfrm>
            <a:off x="1066800" y="254002"/>
            <a:ext cx="731520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INDIA’S MARITIME INTERESTS</a:t>
            </a:r>
            <a:endParaRPr sz="3200" b="1" u="sng">
              <a:solidFill>
                <a:srgbClr val="FFFF00"/>
              </a:solidFill>
              <a:latin typeface="Calibri"/>
              <a:ea typeface="Calibri"/>
              <a:cs typeface="Calibri"/>
              <a:sym typeface="Calibri"/>
            </a:endParaRPr>
          </a:p>
        </p:txBody>
      </p:sp>
      <p:pic>
        <p:nvPicPr>
          <p:cNvPr id="1382" name="Shape 1382" descr="Offshore energy.jpg"/>
          <p:cNvPicPr preferRelativeResize="0"/>
          <p:nvPr/>
        </p:nvPicPr>
        <p:blipFill rotWithShape="1">
          <a:blip r:embed="rId5">
            <a:alphaModFix/>
          </a:blip>
          <a:srcRect/>
          <a:stretch/>
        </p:blipFill>
        <p:spPr>
          <a:xfrm>
            <a:off x="-4358268" y="1295400"/>
            <a:ext cx="3962400" cy="2438400"/>
          </a:xfrm>
          <a:prstGeom prst="rect">
            <a:avLst/>
          </a:prstGeom>
          <a:noFill/>
          <a:ln>
            <a:noFill/>
          </a:ln>
        </p:spPr>
      </p:pic>
      <p:pic>
        <p:nvPicPr>
          <p:cNvPr id="1383" name="Shape 1383" descr="C:\Users\india\Desktop\Crest with stars Latest 22-9-15\Final Flag.png"/>
          <p:cNvPicPr preferRelativeResize="0"/>
          <p:nvPr/>
        </p:nvPicPr>
        <p:blipFill rotWithShape="1">
          <a:blip r:embed="rId6">
            <a:alphaModFix/>
          </a:blip>
          <a:srcRect/>
          <a:stretch/>
        </p:blipFill>
        <p:spPr>
          <a:xfrm>
            <a:off x="96838" y="152400"/>
            <a:ext cx="1122362" cy="731838"/>
          </a:xfrm>
          <a:prstGeom prst="rect">
            <a:avLst/>
          </a:prstGeom>
          <a:noFill/>
          <a:ln>
            <a:noFill/>
          </a:ln>
        </p:spPr>
      </p:pic>
      <p:pic>
        <p:nvPicPr>
          <p:cNvPr id="1384" name="Shape 1384" descr="C:\Users\india\Desktop\Crest with stars Latest 22-9-15\Crest with stars Latest 22-9-15.png"/>
          <p:cNvPicPr preferRelativeResize="0"/>
          <p:nvPr/>
        </p:nvPicPr>
        <p:blipFill rotWithShape="1">
          <a:blip r:embed="rId7">
            <a:alphaModFix/>
          </a:blip>
          <a:srcRect/>
          <a:stretch/>
        </p:blipFill>
        <p:spPr>
          <a:xfrm>
            <a:off x="8350251" y="31750"/>
            <a:ext cx="731838" cy="1339850"/>
          </a:xfrm>
          <a:prstGeom prst="rect">
            <a:avLst/>
          </a:prstGeom>
          <a:noFill/>
          <a:ln>
            <a:noFill/>
          </a:ln>
        </p:spPr>
      </p:pic>
      <p:grpSp>
        <p:nvGrpSpPr>
          <p:cNvPr id="1385" name="Shape 1385"/>
          <p:cNvGrpSpPr/>
          <p:nvPr/>
        </p:nvGrpSpPr>
        <p:grpSpPr>
          <a:xfrm>
            <a:off x="0" y="-1"/>
            <a:ext cx="9144032" cy="1371602"/>
            <a:chOff x="-120295" y="-5307758"/>
            <a:chExt cx="9264295" cy="769757"/>
          </a:xfrm>
        </p:grpSpPr>
        <p:sp>
          <p:nvSpPr>
            <p:cNvPr id="1386" name="Shape 1386"/>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u="sng">
                  <a:solidFill>
                    <a:schemeClr val="lt1"/>
                  </a:solidFill>
                  <a:latin typeface="Calibri"/>
                  <a:ea typeface="Calibri"/>
                  <a:cs typeface="Calibri"/>
                  <a:sym typeface="Calibri"/>
                </a:rPr>
                <a:t>INDIA’S MARITIME INTERESTS </a:t>
              </a:r>
              <a:endParaRPr sz="2000" b="1" u="sng">
                <a:solidFill>
                  <a:schemeClr val="lt1"/>
                </a:solidFill>
                <a:latin typeface="Calibri"/>
                <a:ea typeface="Calibri"/>
                <a:cs typeface="Calibri"/>
                <a:sym typeface="Calibri"/>
              </a:endParaRPr>
            </a:p>
          </p:txBody>
        </p:sp>
        <p:pic>
          <p:nvPicPr>
            <p:cNvPr id="1387" name="Shape 1387" descr="ndccrest4"/>
            <p:cNvPicPr preferRelativeResize="0"/>
            <p:nvPr/>
          </p:nvPicPr>
          <p:blipFill rotWithShape="1">
            <a:blip r:embed="rId8">
              <a:alphaModFix/>
            </a:blip>
            <a:srcRect/>
            <a:stretch/>
          </p:blipFill>
          <p:spPr>
            <a:xfrm>
              <a:off x="0" y="-5307752"/>
              <a:ext cx="930166" cy="742737"/>
            </a:xfrm>
            <a:prstGeom prst="rect">
              <a:avLst/>
            </a:prstGeom>
            <a:solidFill>
              <a:srgbClr val="0066FF"/>
            </a:solidFill>
            <a:ln>
              <a:noFill/>
            </a:ln>
          </p:spPr>
        </p:pic>
        <p:pic>
          <p:nvPicPr>
            <p:cNvPr id="1388" name="Shape 1388" descr="india_flag"/>
            <p:cNvPicPr preferRelativeResize="0"/>
            <p:nvPr/>
          </p:nvPicPr>
          <p:blipFill rotWithShape="1">
            <a:blip r:embed="rId9">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Shape 1394"/>
          <p:cNvSpPr txBox="1"/>
          <p:nvPr/>
        </p:nvSpPr>
        <p:spPr>
          <a:xfrm>
            <a:off x="457200" y="177800"/>
            <a:ext cx="868680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rgbClr val="FFFF00"/>
                </a:solidFill>
                <a:latin typeface="Calibri"/>
                <a:ea typeface="Calibri"/>
                <a:cs typeface="Calibri"/>
                <a:sym typeface="Calibri"/>
              </a:rPr>
              <a:t>NON-TRADITIONAL MARITIME CHALLENGES</a:t>
            </a:r>
            <a:endParaRPr sz="3200" b="1" u="sng">
              <a:solidFill>
                <a:srgbClr val="FFFF00"/>
              </a:solidFill>
              <a:latin typeface="Calibri"/>
              <a:ea typeface="Calibri"/>
              <a:cs typeface="Calibri"/>
              <a:sym typeface="Calibri"/>
            </a:endParaRPr>
          </a:p>
        </p:txBody>
      </p:sp>
      <p:grpSp>
        <p:nvGrpSpPr>
          <p:cNvPr id="1395" name="Shape 1395"/>
          <p:cNvGrpSpPr/>
          <p:nvPr/>
        </p:nvGrpSpPr>
        <p:grpSpPr>
          <a:xfrm>
            <a:off x="3048000" y="1809789"/>
            <a:ext cx="2817480" cy="2014998"/>
            <a:chOff x="152400" y="1752601"/>
            <a:chExt cx="2817480" cy="2014998"/>
          </a:xfrm>
        </p:grpSpPr>
        <p:pic>
          <p:nvPicPr>
            <p:cNvPr id="1396" name="Shape 1396"/>
            <p:cNvPicPr preferRelativeResize="0"/>
            <p:nvPr/>
          </p:nvPicPr>
          <p:blipFill rotWithShape="1">
            <a:blip r:embed="rId3">
              <a:alphaModFix/>
            </a:blip>
            <a:srcRect/>
            <a:stretch/>
          </p:blipFill>
          <p:spPr>
            <a:xfrm>
              <a:off x="152400" y="1752601"/>
              <a:ext cx="2817480" cy="201168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397" name="Shape 1397"/>
            <p:cNvSpPr/>
            <p:nvPr/>
          </p:nvSpPr>
          <p:spPr>
            <a:xfrm>
              <a:off x="1077362" y="3401839"/>
              <a:ext cx="1097280" cy="365760"/>
            </a:xfrm>
            <a:prstGeom prst="roundRect">
              <a:avLst>
                <a:gd name="adj" fmla="val 50000"/>
              </a:avLst>
            </a:prstGeom>
            <a:gradFill>
              <a:gsLst>
                <a:gs pos="0">
                  <a:srgbClr val="F5EEB7"/>
                </a:gs>
                <a:gs pos="100000">
                  <a:srgbClr val="FEFEFB"/>
                </a:gs>
              </a:gsLst>
              <a:lin ang="0" scaled="0"/>
            </a:gra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000000"/>
                  </a:solidFill>
                  <a:latin typeface="Calibri"/>
                  <a:ea typeface="Calibri"/>
                  <a:cs typeface="Calibri"/>
                  <a:sym typeface="Calibri"/>
                </a:rPr>
                <a:t>Piracy</a:t>
              </a:r>
              <a:endParaRPr sz="2400" b="1">
                <a:solidFill>
                  <a:srgbClr val="000000"/>
                </a:solidFill>
                <a:latin typeface="Calibri"/>
                <a:ea typeface="Calibri"/>
                <a:cs typeface="Calibri"/>
                <a:sym typeface="Calibri"/>
              </a:endParaRPr>
            </a:p>
          </p:txBody>
        </p:sp>
      </p:grpSp>
      <p:grpSp>
        <p:nvGrpSpPr>
          <p:cNvPr id="1398" name="Shape 1398"/>
          <p:cNvGrpSpPr/>
          <p:nvPr/>
        </p:nvGrpSpPr>
        <p:grpSpPr>
          <a:xfrm>
            <a:off x="4610100" y="4221519"/>
            <a:ext cx="2857500" cy="2026883"/>
            <a:chOff x="6057900" y="1752600"/>
            <a:chExt cx="2857500" cy="2026883"/>
          </a:xfrm>
        </p:grpSpPr>
        <p:pic>
          <p:nvPicPr>
            <p:cNvPr id="1399" name="Shape 1399" descr="\\director\Users\Public\From JD 1\PPT Pics\gunrunners3.jpg"/>
            <p:cNvPicPr preferRelativeResize="0"/>
            <p:nvPr/>
          </p:nvPicPr>
          <p:blipFill rotWithShape="1">
            <a:blip r:embed="rId4">
              <a:alphaModFix/>
            </a:blip>
            <a:srcRect l="8450" t="1408" r="10035"/>
            <a:stretch/>
          </p:blipFill>
          <p:spPr>
            <a:xfrm>
              <a:off x="6268106" y="1752600"/>
              <a:ext cx="2647294" cy="201168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400" name="Shape 1400"/>
            <p:cNvSpPr/>
            <p:nvPr/>
          </p:nvSpPr>
          <p:spPr>
            <a:xfrm>
              <a:off x="6057900" y="3413723"/>
              <a:ext cx="1737360" cy="365760"/>
            </a:xfrm>
            <a:prstGeom prst="roundRect">
              <a:avLst>
                <a:gd name="adj" fmla="val 50000"/>
              </a:avLst>
            </a:prstGeom>
            <a:gradFill>
              <a:gsLst>
                <a:gs pos="0">
                  <a:srgbClr val="F5EEB7"/>
                </a:gs>
                <a:gs pos="100000">
                  <a:srgbClr val="FEFEFB"/>
                </a:gs>
              </a:gsLst>
              <a:lin ang="0" scaled="0"/>
            </a:gra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000000"/>
                  </a:solidFill>
                  <a:latin typeface="Calibri"/>
                  <a:ea typeface="Calibri"/>
                  <a:cs typeface="Calibri"/>
                  <a:sym typeface="Calibri"/>
                </a:rPr>
                <a:t>Gun Running</a:t>
              </a:r>
              <a:endParaRPr sz="2000" b="1">
                <a:solidFill>
                  <a:srgbClr val="000000"/>
                </a:solidFill>
                <a:latin typeface="Calibri"/>
                <a:ea typeface="Calibri"/>
                <a:cs typeface="Calibri"/>
                <a:sym typeface="Calibri"/>
              </a:endParaRPr>
            </a:p>
          </p:txBody>
        </p:sp>
      </p:grpSp>
      <p:grpSp>
        <p:nvGrpSpPr>
          <p:cNvPr id="1401" name="Shape 1401"/>
          <p:cNvGrpSpPr/>
          <p:nvPr/>
        </p:nvGrpSpPr>
        <p:grpSpPr>
          <a:xfrm>
            <a:off x="83094" y="1809787"/>
            <a:ext cx="2812507" cy="2023730"/>
            <a:chOff x="3048000" y="1752600"/>
            <a:chExt cx="2812507" cy="2023730"/>
          </a:xfrm>
        </p:grpSpPr>
        <p:pic>
          <p:nvPicPr>
            <p:cNvPr id="1402" name="Shape 1402"/>
            <p:cNvPicPr preferRelativeResize="0"/>
            <p:nvPr/>
          </p:nvPicPr>
          <p:blipFill rotWithShape="1">
            <a:blip r:embed="rId5">
              <a:alphaModFix/>
            </a:blip>
            <a:srcRect/>
            <a:stretch/>
          </p:blipFill>
          <p:spPr>
            <a:xfrm>
              <a:off x="3237872" y="1752600"/>
              <a:ext cx="2622635" cy="201168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403" name="Shape 1403"/>
            <p:cNvSpPr/>
            <p:nvPr/>
          </p:nvSpPr>
          <p:spPr>
            <a:xfrm>
              <a:off x="3048000" y="3410570"/>
              <a:ext cx="2768748" cy="365760"/>
            </a:xfrm>
            <a:prstGeom prst="roundRect">
              <a:avLst>
                <a:gd name="adj" fmla="val 50000"/>
              </a:avLst>
            </a:prstGeom>
            <a:gradFill>
              <a:gsLst>
                <a:gs pos="0">
                  <a:srgbClr val="F5EEB7"/>
                </a:gs>
                <a:gs pos="100000">
                  <a:srgbClr val="FEFEFB"/>
                </a:gs>
              </a:gsLst>
              <a:lin ang="0" scaled="0"/>
            </a:gra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000000"/>
                  </a:solidFill>
                  <a:latin typeface="Calibri"/>
                  <a:ea typeface="Calibri"/>
                  <a:cs typeface="Calibri"/>
                  <a:sym typeface="Calibri"/>
                </a:rPr>
                <a:t>Maritime Terrorism</a:t>
              </a:r>
              <a:endParaRPr sz="2000" b="1">
                <a:solidFill>
                  <a:srgbClr val="000000"/>
                </a:solidFill>
                <a:latin typeface="Calibri"/>
                <a:ea typeface="Calibri"/>
                <a:cs typeface="Calibri"/>
                <a:sym typeface="Calibri"/>
              </a:endParaRPr>
            </a:p>
          </p:txBody>
        </p:sp>
      </p:grpSp>
      <p:grpSp>
        <p:nvGrpSpPr>
          <p:cNvPr id="1404" name="Shape 1404"/>
          <p:cNvGrpSpPr/>
          <p:nvPr/>
        </p:nvGrpSpPr>
        <p:grpSpPr>
          <a:xfrm>
            <a:off x="1321344" y="4281389"/>
            <a:ext cx="3124200" cy="2011680"/>
            <a:chOff x="2895600" y="3855720"/>
            <a:chExt cx="3124200" cy="2011680"/>
          </a:xfrm>
        </p:grpSpPr>
        <p:pic>
          <p:nvPicPr>
            <p:cNvPr id="1405" name="Shape 1405" descr="C:\Users\Singhals\Desktop\Weekend Folder\PPT Pics\5.jpg"/>
            <p:cNvPicPr preferRelativeResize="0"/>
            <p:nvPr/>
          </p:nvPicPr>
          <p:blipFill rotWithShape="1">
            <a:blip r:embed="rId6">
              <a:alphaModFix/>
            </a:blip>
            <a:srcRect/>
            <a:stretch/>
          </p:blipFill>
          <p:spPr>
            <a:xfrm>
              <a:off x="3002280" y="3855720"/>
              <a:ext cx="3017520" cy="201168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406" name="Shape 1406"/>
            <p:cNvSpPr/>
            <p:nvPr/>
          </p:nvSpPr>
          <p:spPr>
            <a:xfrm>
              <a:off x="2895600" y="5477692"/>
              <a:ext cx="2444898" cy="365760"/>
            </a:xfrm>
            <a:prstGeom prst="roundRect">
              <a:avLst>
                <a:gd name="adj" fmla="val 50000"/>
              </a:avLst>
            </a:prstGeom>
            <a:gradFill>
              <a:gsLst>
                <a:gs pos="0">
                  <a:srgbClr val="F5EEB7"/>
                </a:gs>
                <a:gs pos="100000">
                  <a:srgbClr val="FEFEFB"/>
                </a:gs>
              </a:gsLst>
              <a:lin ang="0" scaled="0"/>
            </a:gra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000000"/>
                  </a:solidFill>
                  <a:latin typeface="Calibri"/>
                  <a:ea typeface="Calibri"/>
                  <a:cs typeface="Calibri"/>
                  <a:sym typeface="Calibri"/>
                </a:rPr>
                <a:t>Drug Smuggling </a:t>
              </a:r>
              <a:endParaRPr sz="2000" b="1">
                <a:solidFill>
                  <a:srgbClr val="000000"/>
                </a:solidFill>
                <a:latin typeface="Calibri"/>
                <a:ea typeface="Calibri"/>
                <a:cs typeface="Calibri"/>
                <a:sym typeface="Calibri"/>
              </a:endParaRPr>
            </a:p>
          </p:txBody>
        </p:sp>
      </p:grpSp>
      <p:grpSp>
        <p:nvGrpSpPr>
          <p:cNvPr id="1407" name="Shape 1407"/>
          <p:cNvGrpSpPr/>
          <p:nvPr/>
        </p:nvGrpSpPr>
        <p:grpSpPr>
          <a:xfrm>
            <a:off x="5864333" y="1852412"/>
            <a:ext cx="3506003" cy="1923336"/>
            <a:chOff x="2743199" y="3581400"/>
            <a:chExt cx="3506003" cy="1923336"/>
          </a:xfrm>
        </p:grpSpPr>
        <p:pic>
          <p:nvPicPr>
            <p:cNvPr id="1408" name="Shape 1408" descr="C:\Users\JD1\Pictures\02 08 2016\indinesia 3\2015-05-20t082204z1lynxmpeb4j0b7rtroptp4asia-migrants-indonesia-1.JPG"/>
            <p:cNvPicPr preferRelativeResize="0"/>
            <p:nvPr/>
          </p:nvPicPr>
          <p:blipFill rotWithShape="1">
            <a:blip r:embed="rId7">
              <a:alphaModFix/>
            </a:blip>
            <a:srcRect/>
            <a:stretch/>
          </p:blipFill>
          <p:spPr>
            <a:xfrm>
              <a:off x="3067050" y="3581400"/>
              <a:ext cx="2882682" cy="1921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409" name="Shape 1409"/>
            <p:cNvSpPr/>
            <p:nvPr/>
          </p:nvSpPr>
          <p:spPr>
            <a:xfrm>
              <a:off x="2743199" y="5138976"/>
              <a:ext cx="3506003" cy="365760"/>
            </a:xfrm>
            <a:prstGeom prst="roundRect">
              <a:avLst>
                <a:gd name="adj" fmla="val 50000"/>
              </a:avLst>
            </a:prstGeom>
            <a:gradFill>
              <a:gsLst>
                <a:gs pos="0">
                  <a:srgbClr val="F5EEB7"/>
                </a:gs>
                <a:gs pos="100000">
                  <a:srgbClr val="FEFEFB"/>
                </a:gs>
              </a:gsLst>
              <a:lin ang="0" scaled="0"/>
            </a:gra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000000"/>
                  </a:solidFill>
                  <a:latin typeface="Calibri"/>
                  <a:ea typeface="Calibri"/>
                  <a:cs typeface="Calibri"/>
                  <a:sym typeface="Calibri"/>
                </a:rPr>
                <a:t>Human Trafficking</a:t>
              </a:r>
              <a:endParaRPr sz="2000" b="1">
                <a:solidFill>
                  <a:srgbClr val="000000"/>
                </a:solidFill>
                <a:latin typeface="Calibri"/>
                <a:ea typeface="Calibri"/>
                <a:cs typeface="Calibri"/>
                <a:sym typeface="Calibri"/>
              </a:endParaRPr>
            </a:p>
          </p:txBody>
        </p:sp>
      </p:grpSp>
      <p:pic>
        <p:nvPicPr>
          <p:cNvPr id="1410" name="Shape 1410" descr="C:\Users\india\Desktop\Crest with stars Latest 22-9-15\Final Flag.png"/>
          <p:cNvPicPr preferRelativeResize="0"/>
          <p:nvPr/>
        </p:nvPicPr>
        <p:blipFill rotWithShape="1">
          <a:blip r:embed="rId8">
            <a:alphaModFix/>
          </a:blip>
          <a:srcRect/>
          <a:stretch/>
        </p:blipFill>
        <p:spPr>
          <a:xfrm>
            <a:off x="96838" y="152400"/>
            <a:ext cx="1122362" cy="731838"/>
          </a:xfrm>
          <a:prstGeom prst="rect">
            <a:avLst/>
          </a:prstGeom>
          <a:noFill/>
          <a:ln>
            <a:noFill/>
          </a:ln>
        </p:spPr>
      </p:pic>
      <p:pic>
        <p:nvPicPr>
          <p:cNvPr id="1411" name="Shape 1411" descr="C:\Users\india\Desktop\Crest with stars Latest 22-9-15\Crest with stars Latest 22-9-15.png"/>
          <p:cNvPicPr preferRelativeResize="0"/>
          <p:nvPr/>
        </p:nvPicPr>
        <p:blipFill rotWithShape="1">
          <a:blip r:embed="rId9">
            <a:alphaModFix/>
          </a:blip>
          <a:srcRect/>
          <a:stretch/>
        </p:blipFill>
        <p:spPr>
          <a:xfrm>
            <a:off x="8350251" y="31750"/>
            <a:ext cx="731838" cy="1339850"/>
          </a:xfrm>
          <a:prstGeom prst="rect">
            <a:avLst/>
          </a:prstGeom>
          <a:noFill/>
          <a:ln>
            <a:noFill/>
          </a:ln>
        </p:spPr>
      </p:pic>
      <p:grpSp>
        <p:nvGrpSpPr>
          <p:cNvPr id="1412" name="Shape 1412"/>
          <p:cNvGrpSpPr/>
          <p:nvPr/>
        </p:nvGrpSpPr>
        <p:grpSpPr>
          <a:xfrm>
            <a:off x="0" y="-1"/>
            <a:ext cx="9144032" cy="1371602"/>
            <a:chOff x="-120295" y="-5307758"/>
            <a:chExt cx="9264295" cy="769757"/>
          </a:xfrm>
        </p:grpSpPr>
        <p:sp>
          <p:nvSpPr>
            <p:cNvPr id="1413" name="Shape 1413"/>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u="sng">
                  <a:solidFill>
                    <a:schemeClr val="lt1"/>
                  </a:solidFill>
                  <a:latin typeface="Calibri"/>
                  <a:ea typeface="Calibri"/>
                  <a:cs typeface="Calibri"/>
                  <a:sym typeface="Calibri"/>
                </a:rPr>
                <a:t>NON TRADITIONAL MARITIME CHALLENGES </a:t>
              </a:r>
              <a:endParaRPr sz="2000" b="1" u="sng">
                <a:solidFill>
                  <a:schemeClr val="lt1"/>
                </a:solidFill>
                <a:latin typeface="Calibri"/>
                <a:ea typeface="Calibri"/>
                <a:cs typeface="Calibri"/>
                <a:sym typeface="Calibri"/>
              </a:endParaRPr>
            </a:p>
          </p:txBody>
        </p:sp>
        <p:pic>
          <p:nvPicPr>
            <p:cNvPr id="1414" name="Shape 1414" descr="ndccrest4"/>
            <p:cNvPicPr preferRelativeResize="0"/>
            <p:nvPr/>
          </p:nvPicPr>
          <p:blipFill rotWithShape="1">
            <a:blip r:embed="rId10">
              <a:alphaModFix/>
            </a:blip>
            <a:srcRect/>
            <a:stretch/>
          </p:blipFill>
          <p:spPr>
            <a:xfrm>
              <a:off x="0" y="-5307752"/>
              <a:ext cx="930166" cy="742737"/>
            </a:xfrm>
            <a:prstGeom prst="rect">
              <a:avLst/>
            </a:prstGeom>
            <a:solidFill>
              <a:srgbClr val="0066FF"/>
            </a:solidFill>
            <a:ln>
              <a:noFill/>
            </a:ln>
          </p:spPr>
        </p:pic>
        <p:pic>
          <p:nvPicPr>
            <p:cNvPr id="1415" name="Shape 1415" descr="india_flag"/>
            <p:cNvPicPr preferRelativeResize="0"/>
            <p:nvPr/>
          </p:nvPicPr>
          <p:blipFill rotWithShape="1">
            <a:blip r:embed="rId11">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grpSp>
        <p:nvGrpSpPr>
          <p:cNvPr id="1421" name="Shape 1421"/>
          <p:cNvGrpSpPr/>
          <p:nvPr/>
        </p:nvGrpSpPr>
        <p:grpSpPr>
          <a:xfrm>
            <a:off x="3467100" y="2743200"/>
            <a:ext cx="2286000" cy="2286000"/>
            <a:chOff x="2198587" y="2258240"/>
            <a:chExt cx="2438419" cy="2284270"/>
          </a:xfrm>
        </p:grpSpPr>
        <p:sp>
          <p:nvSpPr>
            <p:cNvPr id="1422" name="Shape 1422"/>
            <p:cNvSpPr/>
            <p:nvPr/>
          </p:nvSpPr>
          <p:spPr>
            <a:xfrm>
              <a:off x="2198587" y="2258240"/>
              <a:ext cx="2438419" cy="2284270"/>
            </a:xfrm>
            <a:prstGeom prst="ellipse">
              <a:avLst/>
            </a:prstGeom>
            <a:solidFill>
              <a:schemeClr val="dk2"/>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3" name="Shape 1423"/>
            <p:cNvSpPr/>
            <p:nvPr/>
          </p:nvSpPr>
          <p:spPr>
            <a:xfrm>
              <a:off x="2491197" y="2608495"/>
              <a:ext cx="1792954" cy="1500186"/>
            </a:xfrm>
            <a:prstGeom prst="rect">
              <a:avLst/>
            </a:prstGeom>
            <a:solidFill>
              <a:schemeClr val="dk2"/>
            </a:solid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None/>
              </a:pPr>
              <a:r>
                <a:rPr lang="en-US" sz="2350" b="1">
                  <a:solidFill>
                    <a:srgbClr val="FFFF00"/>
                  </a:solidFill>
                  <a:latin typeface="Calibri"/>
                  <a:ea typeface="Calibri"/>
                  <a:cs typeface="Calibri"/>
                  <a:sym typeface="Calibri"/>
                </a:rPr>
                <a:t>INDIAN MARITIME SECURITY STRATEGY</a:t>
              </a:r>
              <a:endParaRPr sz="2350" b="1">
                <a:solidFill>
                  <a:srgbClr val="FFFF00"/>
                </a:solidFill>
                <a:latin typeface="Calibri"/>
                <a:ea typeface="Calibri"/>
                <a:cs typeface="Calibri"/>
                <a:sym typeface="Calibri"/>
              </a:endParaRPr>
            </a:p>
          </p:txBody>
        </p:sp>
      </p:grpSp>
      <p:sp>
        <p:nvSpPr>
          <p:cNvPr id="1424" name="Shape 1424"/>
          <p:cNvSpPr/>
          <p:nvPr/>
        </p:nvSpPr>
        <p:spPr>
          <a:xfrm rot="-7664353">
            <a:off x="3095728" y="4312863"/>
            <a:ext cx="457200" cy="696596"/>
          </a:xfrm>
          <a:prstGeom prst="upArrow">
            <a:avLst>
              <a:gd name="adj1" fmla="val 50000"/>
              <a:gd name="adj2" fmla="val 50000"/>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425" name="Shape 1425"/>
          <p:cNvGrpSpPr/>
          <p:nvPr/>
        </p:nvGrpSpPr>
        <p:grpSpPr>
          <a:xfrm>
            <a:off x="6172200" y="1461245"/>
            <a:ext cx="2286000" cy="2286000"/>
            <a:chOff x="4838692" y="1447797"/>
            <a:chExt cx="1797025" cy="1797025"/>
          </a:xfrm>
        </p:grpSpPr>
        <p:sp>
          <p:nvSpPr>
            <p:cNvPr id="1426" name="Shape 1426"/>
            <p:cNvSpPr/>
            <p:nvPr/>
          </p:nvSpPr>
          <p:spPr>
            <a:xfrm>
              <a:off x="4838692" y="1447797"/>
              <a:ext cx="1797025" cy="1797025"/>
            </a:xfrm>
            <a:prstGeom prst="ellipse">
              <a:avLst/>
            </a:prstGeom>
            <a:solidFill>
              <a:srgbClr val="00206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7" name="Shape 1427"/>
            <p:cNvSpPr/>
            <p:nvPr/>
          </p:nvSpPr>
          <p:spPr>
            <a:xfrm>
              <a:off x="5101860" y="1710965"/>
              <a:ext cx="1270689" cy="1270689"/>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2200" b="1">
                  <a:solidFill>
                    <a:srgbClr val="FFFFFF"/>
                  </a:solidFill>
                  <a:latin typeface="Calibri"/>
                  <a:ea typeface="Calibri"/>
                  <a:cs typeface="Calibri"/>
                  <a:sym typeface="Calibri"/>
                </a:rPr>
                <a:t>Shaping favourable and positive maritime environment</a:t>
              </a:r>
              <a:endParaRPr sz="2200" b="1">
                <a:solidFill>
                  <a:srgbClr val="FFFFFF"/>
                </a:solidFill>
                <a:latin typeface="Calibri"/>
                <a:ea typeface="Calibri"/>
                <a:cs typeface="Calibri"/>
                <a:sym typeface="Calibri"/>
              </a:endParaRPr>
            </a:p>
          </p:txBody>
        </p:sp>
      </p:grpSp>
      <p:grpSp>
        <p:nvGrpSpPr>
          <p:cNvPr id="1428" name="Shape 1428"/>
          <p:cNvGrpSpPr/>
          <p:nvPr/>
        </p:nvGrpSpPr>
        <p:grpSpPr>
          <a:xfrm>
            <a:off x="5867400" y="4506231"/>
            <a:ext cx="2286000" cy="2286000"/>
            <a:chOff x="4152908" y="4419600"/>
            <a:chExt cx="1797025" cy="1797025"/>
          </a:xfrm>
        </p:grpSpPr>
        <p:sp>
          <p:nvSpPr>
            <p:cNvPr id="1429" name="Shape 1429"/>
            <p:cNvSpPr/>
            <p:nvPr/>
          </p:nvSpPr>
          <p:spPr>
            <a:xfrm>
              <a:off x="4152908" y="4419600"/>
              <a:ext cx="1797025" cy="1797025"/>
            </a:xfrm>
            <a:prstGeom prst="ellipse">
              <a:avLst/>
            </a:prstGeom>
            <a:solidFill>
              <a:srgbClr val="00206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0" name="Shape 1430"/>
            <p:cNvSpPr/>
            <p:nvPr/>
          </p:nvSpPr>
          <p:spPr>
            <a:xfrm>
              <a:off x="4452412" y="4719104"/>
              <a:ext cx="1234353" cy="1199905"/>
            </a:xfrm>
            <a:prstGeom prst="rect">
              <a:avLst/>
            </a:prstGeom>
            <a:solidFill>
              <a:srgbClr val="002060"/>
            </a:solid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2100" b="1">
                  <a:solidFill>
                    <a:srgbClr val="FFFFFF"/>
                  </a:solidFill>
                  <a:latin typeface="Calibri"/>
                  <a:ea typeface="Calibri"/>
                  <a:cs typeface="Calibri"/>
                  <a:sym typeface="Calibri"/>
                </a:rPr>
                <a:t>Strategy for Coastal and Offshore Security</a:t>
              </a:r>
              <a:endParaRPr sz="2100" b="1">
                <a:solidFill>
                  <a:srgbClr val="FFFFFF"/>
                </a:solidFill>
                <a:latin typeface="Calibri"/>
                <a:ea typeface="Calibri"/>
                <a:cs typeface="Calibri"/>
                <a:sym typeface="Calibri"/>
              </a:endParaRPr>
            </a:p>
          </p:txBody>
        </p:sp>
      </p:grpSp>
      <p:grpSp>
        <p:nvGrpSpPr>
          <p:cNvPr id="1431" name="Shape 1431"/>
          <p:cNvGrpSpPr/>
          <p:nvPr/>
        </p:nvGrpSpPr>
        <p:grpSpPr>
          <a:xfrm>
            <a:off x="720970" y="1447800"/>
            <a:ext cx="2286000" cy="2286000"/>
            <a:chOff x="723887" y="4419602"/>
            <a:chExt cx="1797025" cy="1797025"/>
          </a:xfrm>
        </p:grpSpPr>
        <p:sp>
          <p:nvSpPr>
            <p:cNvPr id="1432" name="Shape 1432"/>
            <p:cNvSpPr/>
            <p:nvPr/>
          </p:nvSpPr>
          <p:spPr>
            <a:xfrm>
              <a:off x="723887" y="4419602"/>
              <a:ext cx="1797025" cy="1797025"/>
            </a:xfrm>
            <a:prstGeom prst="ellipse">
              <a:avLst/>
            </a:prstGeom>
            <a:solidFill>
              <a:srgbClr val="00206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3" name="Shape 1433"/>
            <p:cNvSpPr/>
            <p:nvPr/>
          </p:nvSpPr>
          <p:spPr>
            <a:xfrm>
              <a:off x="1061931" y="4682770"/>
              <a:ext cx="1114552" cy="1234353"/>
            </a:xfrm>
            <a:prstGeom prst="rect">
              <a:avLst/>
            </a:prstGeom>
            <a:solidFill>
              <a:srgbClr val="002060"/>
            </a:solid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2200" b="1">
                  <a:solidFill>
                    <a:srgbClr val="FFFFFF"/>
                  </a:solidFill>
                  <a:latin typeface="Calibri"/>
                  <a:ea typeface="Calibri"/>
                  <a:cs typeface="Calibri"/>
                  <a:sym typeface="Calibri"/>
                </a:rPr>
                <a:t>Strategy   for  Deterrence</a:t>
              </a:r>
              <a:endParaRPr sz="2200" b="1">
                <a:solidFill>
                  <a:srgbClr val="FFFFFF"/>
                </a:solidFill>
                <a:latin typeface="Calibri"/>
                <a:ea typeface="Calibri"/>
                <a:cs typeface="Calibri"/>
                <a:sym typeface="Calibri"/>
              </a:endParaRPr>
            </a:p>
          </p:txBody>
        </p:sp>
      </p:grpSp>
      <p:grpSp>
        <p:nvGrpSpPr>
          <p:cNvPr id="1434" name="Shape 1434"/>
          <p:cNvGrpSpPr/>
          <p:nvPr/>
        </p:nvGrpSpPr>
        <p:grpSpPr>
          <a:xfrm>
            <a:off x="1143000" y="4524375"/>
            <a:ext cx="2286000" cy="2286000"/>
            <a:chOff x="0" y="1676414"/>
            <a:chExt cx="1797025" cy="1797025"/>
          </a:xfrm>
        </p:grpSpPr>
        <p:sp>
          <p:nvSpPr>
            <p:cNvPr id="1435" name="Shape 1435"/>
            <p:cNvSpPr/>
            <p:nvPr/>
          </p:nvSpPr>
          <p:spPr>
            <a:xfrm>
              <a:off x="0" y="1676414"/>
              <a:ext cx="1797025" cy="1797025"/>
            </a:xfrm>
            <a:prstGeom prst="ellipse">
              <a:avLst/>
            </a:prstGeom>
            <a:solidFill>
              <a:srgbClr val="00206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6" name="Shape 1436"/>
            <p:cNvSpPr/>
            <p:nvPr/>
          </p:nvSpPr>
          <p:spPr>
            <a:xfrm>
              <a:off x="239603" y="1961655"/>
              <a:ext cx="1430401" cy="1199905"/>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2000" b="1">
                  <a:solidFill>
                    <a:srgbClr val="FFFFFF"/>
                  </a:solidFill>
                  <a:latin typeface="Calibri"/>
                  <a:ea typeface="Calibri"/>
                  <a:cs typeface="Calibri"/>
                  <a:sym typeface="Calibri"/>
                </a:rPr>
                <a:t>Strategy for Maritime force and Capability development</a:t>
              </a:r>
              <a:endParaRPr/>
            </a:p>
          </p:txBody>
        </p:sp>
      </p:grpSp>
      <p:sp>
        <p:nvSpPr>
          <p:cNvPr id="1437" name="Shape 1437"/>
          <p:cNvSpPr/>
          <p:nvPr/>
        </p:nvSpPr>
        <p:spPr>
          <a:xfrm rot="-3866148">
            <a:off x="3038817" y="2759353"/>
            <a:ext cx="457200" cy="696596"/>
          </a:xfrm>
          <a:prstGeom prst="upArrow">
            <a:avLst>
              <a:gd name="adj1" fmla="val 50000"/>
              <a:gd name="adj2" fmla="val 50000"/>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38" name="Shape 1438"/>
          <p:cNvSpPr/>
          <p:nvPr/>
        </p:nvSpPr>
        <p:spPr>
          <a:xfrm rot="3549962">
            <a:off x="5674038" y="2782092"/>
            <a:ext cx="457200" cy="696596"/>
          </a:xfrm>
          <a:prstGeom prst="upArrow">
            <a:avLst>
              <a:gd name="adj1" fmla="val 50000"/>
              <a:gd name="adj2" fmla="val 50000"/>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39" name="Shape 1439"/>
          <p:cNvSpPr/>
          <p:nvPr/>
        </p:nvSpPr>
        <p:spPr>
          <a:xfrm rot="7694718">
            <a:off x="5670091" y="4320982"/>
            <a:ext cx="457200" cy="696596"/>
          </a:xfrm>
          <a:prstGeom prst="upArrow">
            <a:avLst>
              <a:gd name="adj1" fmla="val 50000"/>
              <a:gd name="adj2" fmla="val 50000"/>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440" name="Shape 1440"/>
          <p:cNvGrpSpPr/>
          <p:nvPr/>
        </p:nvGrpSpPr>
        <p:grpSpPr>
          <a:xfrm>
            <a:off x="3429000" y="76200"/>
            <a:ext cx="2286000" cy="2286000"/>
            <a:chOff x="3467100" y="2743200"/>
            <a:chExt cx="2286000" cy="2286000"/>
          </a:xfrm>
        </p:grpSpPr>
        <p:sp>
          <p:nvSpPr>
            <p:cNvPr id="1441" name="Shape 1441"/>
            <p:cNvSpPr/>
            <p:nvPr/>
          </p:nvSpPr>
          <p:spPr>
            <a:xfrm>
              <a:off x="3467100" y="2743200"/>
              <a:ext cx="2286000" cy="2286000"/>
            </a:xfrm>
            <a:prstGeom prst="ellipse">
              <a:avLst/>
            </a:prstGeom>
            <a:solidFill>
              <a:srgbClr val="002060"/>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42" name="Shape 1442"/>
            <p:cNvSpPr/>
            <p:nvPr/>
          </p:nvSpPr>
          <p:spPr>
            <a:xfrm>
              <a:off x="3807758" y="3200400"/>
              <a:ext cx="1541929" cy="1411942"/>
            </a:xfrm>
            <a:prstGeom prst="rect">
              <a:avLst/>
            </a:prstGeom>
            <a:solidFill>
              <a:srgbClr val="002060"/>
            </a:solid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2200" b="1">
                  <a:solidFill>
                    <a:srgbClr val="FFFFFF"/>
                  </a:solidFill>
                  <a:latin typeface="Calibri"/>
                  <a:ea typeface="Calibri"/>
                  <a:cs typeface="Calibri"/>
                  <a:sym typeface="Calibri"/>
                </a:rPr>
                <a:t>Strategy for Conflict</a:t>
              </a:r>
              <a:endParaRPr sz="2200" b="1">
                <a:solidFill>
                  <a:srgbClr val="FFFFFF"/>
                </a:solidFill>
                <a:latin typeface="Calibri"/>
                <a:ea typeface="Calibri"/>
                <a:cs typeface="Calibri"/>
                <a:sym typeface="Calibri"/>
              </a:endParaRPr>
            </a:p>
          </p:txBody>
        </p:sp>
      </p:grpSp>
      <p:sp>
        <p:nvSpPr>
          <p:cNvPr id="1443" name="Shape 1443"/>
          <p:cNvSpPr/>
          <p:nvPr/>
        </p:nvSpPr>
        <p:spPr>
          <a:xfrm>
            <a:off x="4343400" y="2362200"/>
            <a:ext cx="457200" cy="381000"/>
          </a:xfrm>
          <a:prstGeom prst="upArrow">
            <a:avLst>
              <a:gd name="adj1" fmla="val 50000"/>
              <a:gd name="adj2" fmla="val 50000"/>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444" name="Shape 1444" descr="C:\Users\india\Desktop\Crest with stars Latest 22-9-15\Final Flag.png"/>
          <p:cNvPicPr preferRelativeResize="0"/>
          <p:nvPr/>
        </p:nvPicPr>
        <p:blipFill rotWithShape="1">
          <a:blip r:embed="rId3">
            <a:alphaModFix/>
          </a:blip>
          <a:srcRect/>
          <a:stretch/>
        </p:blipFill>
        <p:spPr>
          <a:xfrm>
            <a:off x="96838" y="152400"/>
            <a:ext cx="1122362" cy="731838"/>
          </a:xfrm>
          <a:prstGeom prst="rect">
            <a:avLst/>
          </a:prstGeom>
          <a:noFill/>
          <a:ln>
            <a:noFill/>
          </a:ln>
        </p:spPr>
      </p:pic>
      <p:pic>
        <p:nvPicPr>
          <p:cNvPr id="1445" name="Shape 1445" descr="C:\Users\india\Desktop\Crest with stars Latest 22-9-15\Crest with stars Latest 22-9-15.png"/>
          <p:cNvPicPr preferRelativeResize="0"/>
          <p:nvPr/>
        </p:nvPicPr>
        <p:blipFill rotWithShape="1">
          <a:blip r:embed="rId4">
            <a:alphaModFix/>
          </a:blip>
          <a:srcRect/>
          <a:stretch/>
        </p:blipFill>
        <p:spPr>
          <a:xfrm>
            <a:off x="8350251" y="31750"/>
            <a:ext cx="731838" cy="1339850"/>
          </a:xfrm>
          <a:prstGeom prst="rect">
            <a:avLst/>
          </a:prstGeom>
          <a:noFill/>
          <a:ln>
            <a:noFill/>
          </a:ln>
        </p:spPr>
      </p:pic>
      <p:pic>
        <p:nvPicPr>
          <p:cNvPr id="1446" name="Shape 1446" descr="ndccrest4"/>
          <p:cNvPicPr preferRelativeResize="0"/>
          <p:nvPr/>
        </p:nvPicPr>
        <p:blipFill rotWithShape="1">
          <a:blip r:embed="rId5">
            <a:alphaModFix/>
          </a:blip>
          <a:srcRect/>
          <a:stretch/>
        </p:blipFill>
        <p:spPr>
          <a:xfrm>
            <a:off x="118733" y="9"/>
            <a:ext cx="1329067" cy="1323456"/>
          </a:xfrm>
          <a:prstGeom prst="rect">
            <a:avLst/>
          </a:prstGeom>
          <a:solidFill>
            <a:srgbClr val="0066FF"/>
          </a:solidFill>
          <a:ln>
            <a:noFill/>
          </a:ln>
        </p:spPr>
      </p:pic>
    </p:spTree>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pic>
        <p:nvPicPr>
          <p:cNvPr id="1452" name="Shape 1452"/>
          <p:cNvPicPr preferRelativeResize="0"/>
          <p:nvPr/>
        </p:nvPicPr>
        <p:blipFill rotWithShape="1">
          <a:blip r:embed="rId3">
            <a:alphaModFix/>
          </a:blip>
          <a:srcRect l="3587" t="12132" r="4080" b="3853"/>
          <a:stretch/>
        </p:blipFill>
        <p:spPr>
          <a:xfrm>
            <a:off x="38100" y="1447800"/>
            <a:ext cx="9067800" cy="5410200"/>
          </a:xfrm>
          <a:prstGeom prst="rect">
            <a:avLst/>
          </a:prstGeom>
          <a:noFill/>
          <a:ln>
            <a:noFill/>
          </a:ln>
        </p:spPr>
      </p:pic>
      <p:pic>
        <p:nvPicPr>
          <p:cNvPr id="1453" name="Shape 1453"/>
          <p:cNvPicPr preferRelativeResize="0"/>
          <p:nvPr/>
        </p:nvPicPr>
        <p:blipFill rotWithShape="1">
          <a:blip r:embed="rId4">
            <a:alphaModFix/>
          </a:blip>
          <a:srcRect b="2484"/>
          <a:stretch/>
        </p:blipFill>
        <p:spPr>
          <a:xfrm>
            <a:off x="-4800600" y="2209802"/>
            <a:ext cx="3962400" cy="253153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454" name="Shape 145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98989"/>
                </a:solidFill>
                <a:latin typeface="Calibri"/>
                <a:ea typeface="Calibri"/>
                <a:cs typeface="Calibri"/>
                <a:sym typeface="Calibri"/>
              </a:rPr>
              <a:pPr marL="0" marR="0" lvl="0" indent="0" algn="r" rtl="0">
                <a:spcBef>
                  <a:spcPts val="0"/>
                </a:spcBef>
                <a:spcAft>
                  <a:spcPts val="0"/>
                </a:spcAft>
                <a:buNone/>
              </a:pPr>
              <a:t>44</a:t>
            </a:fld>
            <a:endParaRPr sz="1200">
              <a:solidFill>
                <a:srgbClr val="898989"/>
              </a:solidFill>
              <a:latin typeface="Calibri"/>
              <a:ea typeface="Calibri"/>
              <a:cs typeface="Calibri"/>
              <a:sym typeface="Calibri"/>
            </a:endParaRPr>
          </a:p>
        </p:txBody>
      </p:sp>
      <p:sp>
        <p:nvSpPr>
          <p:cNvPr id="1455" name="Shape 1455"/>
          <p:cNvSpPr/>
          <p:nvPr/>
        </p:nvSpPr>
        <p:spPr>
          <a:xfrm>
            <a:off x="1152294" y="5638800"/>
            <a:ext cx="6949440" cy="914400"/>
          </a:xfrm>
          <a:prstGeom prst="roundRect">
            <a:avLst>
              <a:gd name="adj" fmla="val 50000"/>
            </a:avLst>
          </a:prstGeom>
          <a:solidFill>
            <a:srgbClr val="C00000"/>
          </a:soli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Securing the seas of the region </a:t>
            </a:r>
            <a:endParaRPr sz="28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2800" b="1">
                <a:solidFill>
                  <a:schemeClr val="lt1"/>
                </a:solidFill>
                <a:latin typeface="Calibri"/>
                <a:ea typeface="Calibri"/>
                <a:cs typeface="Calibri"/>
                <a:sym typeface="Calibri"/>
              </a:rPr>
              <a:t>- collective responsibility of regional navies</a:t>
            </a:r>
            <a:endParaRPr sz="2800" b="1">
              <a:solidFill>
                <a:schemeClr val="lt1"/>
              </a:solidFill>
              <a:latin typeface="Calibri"/>
              <a:ea typeface="Calibri"/>
              <a:cs typeface="Calibri"/>
              <a:sym typeface="Calibri"/>
            </a:endParaRPr>
          </a:p>
        </p:txBody>
      </p:sp>
      <p:sp>
        <p:nvSpPr>
          <p:cNvPr id="1456" name="Shape 1456"/>
          <p:cNvSpPr/>
          <p:nvPr/>
        </p:nvSpPr>
        <p:spPr>
          <a:xfrm>
            <a:off x="1444562" y="152402"/>
            <a:ext cx="656461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u="sng">
                <a:solidFill>
                  <a:srgbClr val="FFFF00"/>
                </a:solidFill>
                <a:latin typeface="Calibri"/>
                <a:ea typeface="Calibri"/>
                <a:cs typeface="Calibri"/>
                <a:sym typeface="Calibri"/>
              </a:rPr>
              <a:t>SHAPING  A FAVOURABLE AND</a:t>
            </a:r>
            <a:endParaRPr/>
          </a:p>
          <a:p>
            <a:pPr marL="0" marR="0" lvl="0" indent="0" algn="ctr" rtl="0">
              <a:spcBef>
                <a:spcPts val="0"/>
              </a:spcBef>
              <a:spcAft>
                <a:spcPts val="0"/>
              </a:spcAft>
              <a:buNone/>
            </a:pPr>
            <a:r>
              <a:rPr lang="en-US" sz="2800" b="1" u="sng">
                <a:solidFill>
                  <a:srgbClr val="FFFF00"/>
                </a:solidFill>
                <a:latin typeface="Calibri"/>
                <a:ea typeface="Calibri"/>
                <a:cs typeface="Calibri"/>
                <a:sym typeface="Calibri"/>
              </a:rPr>
              <a:t> POSITIVE MARITIME ENVIRONMENT</a:t>
            </a:r>
            <a:endParaRPr sz="2800">
              <a:solidFill>
                <a:schemeClr val="dk1"/>
              </a:solidFill>
              <a:latin typeface="Calibri"/>
              <a:ea typeface="Calibri"/>
              <a:cs typeface="Calibri"/>
              <a:sym typeface="Calibri"/>
            </a:endParaRPr>
          </a:p>
        </p:txBody>
      </p:sp>
      <p:pic>
        <p:nvPicPr>
          <p:cNvPr id="1457" name="Shape 1457" descr="C:\Users\india\Desktop\Crest with stars Latest 22-9-15\Final Flag.png"/>
          <p:cNvPicPr preferRelativeResize="0"/>
          <p:nvPr/>
        </p:nvPicPr>
        <p:blipFill rotWithShape="1">
          <a:blip r:embed="rId5">
            <a:alphaModFix/>
          </a:blip>
          <a:srcRect/>
          <a:stretch/>
        </p:blipFill>
        <p:spPr>
          <a:xfrm>
            <a:off x="96838" y="152400"/>
            <a:ext cx="1122362" cy="731838"/>
          </a:xfrm>
          <a:prstGeom prst="rect">
            <a:avLst/>
          </a:prstGeom>
          <a:noFill/>
          <a:ln>
            <a:noFill/>
          </a:ln>
        </p:spPr>
      </p:pic>
      <p:pic>
        <p:nvPicPr>
          <p:cNvPr id="1458" name="Shape 1458" descr="C:\Users\india\Desktop\Crest with stars Latest 22-9-15\Crest with stars Latest 22-9-15.png"/>
          <p:cNvPicPr preferRelativeResize="0"/>
          <p:nvPr/>
        </p:nvPicPr>
        <p:blipFill rotWithShape="1">
          <a:blip r:embed="rId6">
            <a:alphaModFix/>
          </a:blip>
          <a:srcRect/>
          <a:stretch/>
        </p:blipFill>
        <p:spPr>
          <a:xfrm>
            <a:off x="8350251" y="31750"/>
            <a:ext cx="731838" cy="1339850"/>
          </a:xfrm>
          <a:prstGeom prst="rect">
            <a:avLst/>
          </a:prstGeom>
          <a:noFill/>
          <a:ln>
            <a:noFill/>
          </a:ln>
        </p:spPr>
      </p:pic>
      <p:grpSp>
        <p:nvGrpSpPr>
          <p:cNvPr id="1459" name="Shape 1459"/>
          <p:cNvGrpSpPr/>
          <p:nvPr/>
        </p:nvGrpSpPr>
        <p:grpSpPr>
          <a:xfrm>
            <a:off x="0" y="-1"/>
            <a:ext cx="9144032" cy="1371602"/>
            <a:chOff x="-120295" y="-5307758"/>
            <a:chExt cx="9264295" cy="769757"/>
          </a:xfrm>
        </p:grpSpPr>
        <p:sp>
          <p:nvSpPr>
            <p:cNvPr id="1460" name="Shape 1460"/>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SHAPING A FAVOURABLE </a:t>
              </a:r>
              <a:endParaRPr/>
            </a:p>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MARITIME ENVIRONMENT </a:t>
              </a:r>
              <a:endParaRPr sz="2800" b="1" u="sng">
                <a:solidFill>
                  <a:schemeClr val="lt1"/>
                </a:solidFill>
                <a:latin typeface="Calibri"/>
                <a:ea typeface="Calibri"/>
                <a:cs typeface="Calibri"/>
                <a:sym typeface="Calibri"/>
              </a:endParaRPr>
            </a:p>
          </p:txBody>
        </p:sp>
        <p:pic>
          <p:nvPicPr>
            <p:cNvPr id="1461" name="Shape 1461" descr="ndccrest4"/>
            <p:cNvPicPr preferRelativeResize="0"/>
            <p:nvPr/>
          </p:nvPicPr>
          <p:blipFill rotWithShape="1">
            <a:blip r:embed="rId7">
              <a:alphaModFix/>
            </a:blip>
            <a:srcRect/>
            <a:stretch/>
          </p:blipFill>
          <p:spPr>
            <a:xfrm>
              <a:off x="0" y="-5307752"/>
              <a:ext cx="930166" cy="742737"/>
            </a:xfrm>
            <a:prstGeom prst="rect">
              <a:avLst/>
            </a:prstGeom>
            <a:solidFill>
              <a:srgbClr val="0066FF"/>
            </a:solidFill>
            <a:ln>
              <a:noFill/>
            </a:ln>
          </p:spPr>
        </p:pic>
        <p:pic>
          <p:nvPicPr>
            <p:cNvPr id="1462" name="Shape 1462" descr="india_flag"/>
            <p:cNvPicPr preferRelativeResize="0"/>
            <p:nvPr/>
          </p:nvPicPr>
          <p:blipFill rotWithShape="1">
            <a:blip r:embed="rId8">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Shape 1468"/>
          <p:cNvSpPr/>
          <p:nvPr/>
        </p:nvSpPr>
        <p:spPr>
          <a:xfrm>
            <a:off x="567690" y="5044440"/>
            <a:ext cx="7814310" cy="731520"/>
          </a:xfrm>
          <a:prstGeom prst="roundRect">
            <a:avLst>
              <a:gd name="adj" fmla="val 16667"/>
            </a:avLst>
          </a:prstGeom>
          <a:solidFill>
            <a:schemeClr val="lt1"/>
          </a:soli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Strengthening good order and international legal </a:t>
            </a:r>
            <a:endParaRPr sz="2400" b="1">
              <a:solidFill>
                <a:srgbClr val="000000"/>
              </a:solidFill>
              <a:latin typeface="Arial"/>
              <a:ea typeface="Arial"/>
              <a:cs typeface="Arial"/>
              <a:sym typeface="Arial"/>
            </a:endParaRPr>
          </a:p>
          <a:p>
            <a:pPr marL="0" marR="0" lvl="0" indent="0" algn="l" rtl="0">
              <a:spcBef>
                <a:spcPts val="0"/>
              </a:spcBef>
              <a:spcAft>
                <a:spcPts val="0"/>
              </a:spcAft>
              <a:buNone/>
            </a:pPr>
            <a:r>
              <a:rPr lang="en-US" sz="2400" b="1">
                <a:solidFill>
                  <a:srgbClr val="000000"/>
                </a:solidFill>
                <a:latin typeface="Arial"/>
                <a:ea typeface="Arial"/>
                <a:cs typeface="Arial"/>
                <a:sym typeface="Arial"/>
              </a:rPr>
              <a:t>norms at sea</a:t>
            </a:r>
            <a:endParaRPr sz="2400" b="1">
              <a:solidFill>
                <a:srgbClr val="000000"/>
              </a:solidFill>
              <a:latin typeface="Arial"/>
              <a:ea typeface="Arial"/>
              <a:cs typeface="Arial"/>
              <a:sym typeface="Arial"/>
            </a:endParaRPr>
          </a:p>
        </p:txBody>
      </p:sp>
      <p:sp>
        <p:nvSpPr>
          <p:cNvPr id="1469" name="Shape 1469"/>
          <p:cNvSpPr/>
          <p:nvPr/>
        </p:nvSpPr>
        <p:spPr>
          <a:xfrm>
            <a:off x="228600" y="4175760"/>
            <a:ext cx="8153400" cy="731520"/>
          </a:xfrm>
          <a:prstGeom prst="roundRect">
            <a:avLst>
              <a:gd name="adj" fmla="val 16667"/>
            </a:avLst>
          </a:prstGeom>
          <a:solidFill>
            <a:schemeClr val="lt1"/>
          </a:soli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Promoting peace, security and stability in our </a:t>
            </a:r>
            <a:endParaRPr sz="2400" b="1">
              <a:solidFill>
                <a:srgbClr val="000000"/>
              </a:solidFill>
              <a:latin typeface="Arial"/>
              <a:ea typeface="Arial"/>
              <a:cs typeface="Arial"/>
              <a:sym typeface="Arial"/>
            </a:endParaRPr>
          </a:p>
          <a:p>
            <a:pPr marL="0" marR="0" lvl="0" indent="0" algn="l" rtl="0">
              <a:spcBef>
                <a:spcPts val="0"/>
              </a:spcBef>
              <a:spcAft>
                <a:spcPts val="0"/>
              </a:spcAft>
              <a:buNone/>
            </a:pPr>
            <a:r>
              <a:rPr lang="en-US" sz="2400" b="1">
                <a:solidFill>
                  <a:srgbClr val="000000"/>
                </a:solidFill>
                <a:latin typeface="Arial"/>
                <a:ea typeface="Arial"/>
                <a:cs typeface="Arial"/>
                <a:sym typeface="Arial"/>
              </a:rPr>
              <a:t>maritime neighbourhood</a:t>
            </a:r>
            <a:endParaRPr sz="2400" b="1">
              <a:solidFill>
                <a:srgbClr val="000000"/>
              </a:solidFill>
              <a:latin typeface="Arial"/>
              <a:ea typeface="Arial"/>
              <a:cs typeface="Arial"/>
              <a:sym typeface="Arial"/>
            </a:endParaRPr>
          </a:p>
        </p:txBody>
      </p:sp>
      <p:sp>
        <p:nvSpPr>
          <p:cNvPr id="1470" name="Shape 1470"/>
          <p:cNvSpPr/>
          <p:nvPr/>
        </p:nvSpPr>
        <p:spPr>
          <a:xfrm>
            <a:off x="872490" y="5882640"/>
            <a:ext cx="7814310" cy="822960"/>
          </a:xfrm>
          <a:prstGeom prst="roundRect">
            <a:avLst>
              <a:gd name="adj" fmla="val 16667"/>
            </a:avLst>
          </a:prstGeom>
          <a:solidFill>
            <a:schemeClr val="lt1"/>
          </a:solidFill>
          <a:ln w="38100" cap="flat" cmpd="sng">
            <a:solidFill>
              <a:srgbClr val="C5A667"/>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Creating a secure maritime environment conducive</a:t>
            </a:r>
            <a:endParaRPr/>
          </a:p>
          <a:p>
            <a:pPr marL="0" marR="0" lvl="0" indent="0" algn="l" rtl="0">
              <a:spcBef>
                <a:spcPts val="0"/>
              </a:spcBef>
              <a:spcAft>
                <a:spcPts val="0"/>
              </a:spcAft>
              <a:buNone/>
            </a:pPr>
            <a:r>
              <a:rPr lang="en-US" sz="2400" b="1">
                <a:solidFill>
                  <a:srgbClr val="000000"/>
                </a:solidFill>
                <a:latin typeface="Arial"/>
                <a:ea typeface="Arial"/>
                <a:cs typeface="Arial"/>
                <a:sym typeface="Arial"/>
              </a:rPr>
              <a:t>for India’s economic growth</a:t>
            </a:r>
            <a:endParaRPr sz="2400" b="1">
              <a:solidFill>
                <a:srgbClr val="000000"/>
              </a:solidFill>
              <a:latin typeface="Arial"/>
              <a:ea typeface="Arial"/>
              <a:cs typeface="Arial"/>
              <a:sym typeface="Arial"/>
            </a:endParaRPr>
          </a:p>
        </p:txBody>
      </p:sp>
      <p:pic>
        <p:nvPicPr>
          <p:cNvPr id="1471" name="Shape 1471" descr="C:\Users\JD1\Pictures\IFRNEW4.jpg"/>
          <p:cNvPicPr preferRelativeResize="0"/>
          <p:nvPr/>
        </p:nvPicPr>
        <p:blipFill rotWithShape="1">
          <a:blip r:embed="rId3">
            <a:alphaModFix/>
          </a:blip>
          <a:srcRect l="3112" t="34728" r="7481" b="38294"/>
          <a:stretch/>
        </p:blipFill>
        <p:spPr>
          <a:xfrm>
            <a:off x="0" y="1371600"/>
            <a:ext cx="9144000" cy="2526472"/>
          </a:xfrm>
          <a:prstGeom prst="rect">
            <a:avLst/>
          </a:prstGeom>
          <a:noFill/>
          <a:ln>
            <a:noFill/>
          </a:ln>
        </p:spPr>
      </p:pic>
      <p:pic>
        <p:nvPicPr>
          <p:cNvPr id="1472" name="Shape 1472" descr="C:\Users\india\Desktop\Crest with stars Latest 22-9-15\Final Flag.png"/>
          <p:cNvPicPr preferRelativeResize="0"/>
          <p:nvPr/>
        </p:nvPicPr>
        <p:blipFill rotWithShape="1">
          <a:blip r:embed="rId4">
            <a:alphaModFix/>
          </a:blip>
          <a:srcRect/>
          <a:stretch/>
        </p:blipFill>
        <p:spPr>
          <a:xfrm>
            <a:off x="96838" y="152400"/>
            <a:ext cx="1122362" cy="731838"/>
          </a:xfrm>
          <a:prstGeom prst="rect">
            <a:avLst/>
          </a:prstGeom>
          <a:noFill/>
          <a:ln>
            <a:noFill/>
          </a:ln>
        </p:spPr>
      </p:pic>
      <p:pic>
        <p:nvPicPr>
          <p:cNvPr id="1473" name="Shape 1473" descr="C:\Users\india\Desktop\Crest with stars Latest 22-9-15\Crest with stars Latest 22-9-15.png"/>
          <p:cNvPicPr preferRelativeResize="0"/>
          <p:nvPr/>
        </p:nvPicPr>
        <p:blipFill rotWithShape="1">
          <a:blip r:embed="rId5">
            <a:alphaModFix/>
          </a:blip>
          <a:srcRect/>
          <a:stretch/>
        </p:blipFill>
        <p:spPr>
          <a:xfrm>
            <a:off x="8350251" y="31750"/>
            <a:ext cx="731838" cy="1339850"/>
          </a:xfrm>
          <a:prstGeom prst="rect">
            <a:avLst/>
          </a:prstGeom>
          <a:noFill/>
          <a:ln>
            <a:noFill/>
          </a:ln>
        </p:spPr>
      </p:pic>
      <p:grpSp>
        <p:nvGrpSpPr>
          <p:cNvPr id="1474" name="Shape 1474"/>
          <p:cNvGrpSpPr/>
          <p:nvPr/>
        </p:nvGrpSpPr>
        <p:grpSpPr>
          <a:xfrm>
            <a:off x="0" y="-1"/>
            <a:ext cx="9144032" cy="1371602"/>
            <a:chOff x="-120295" y="-5307758"/>
            <a:chExt cx="9264295" cy="769757"/>
          </a:xfrm>
        </p:grpSpPr>
        <p:sp>
          <p:nvSpPr>
            <p:cNvPr id="1475" name="Shape 1475"/>
            <p:cNvSpPr txBox="1"/>
            <p:nvPr/>
          </p:nvSpPr>
          <p:spPr>
            <a:xfrm>
              <a:off x="-120295" y="-5307758"/>
              <a:ext cx="9257945" cy="769757"/>
            </a:xfrm>
            <a:prstGeom prst="rect">
              <a:avLst/>
            </a:prstGeom>
            <a:solidFill>
              <a:srgbClr val="00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SHAPING A FAVOURABLE </a:t>
              </a:r>
              <a:endParaRPr/>
            </a:p>
            <a:p>
              <a:pPr marL="0" marR="0" lvl="0" indent="0" algn="ctr" rtl="0">
                <a:spcBef>
                  <a:spcPts val="0"/>
                </a:spcBef>
                <a:spcAft>
                  <a:spcPts val="0"/>
                </a:spcAft>
                <a:buNone/>
              </a:pPr>
              <a:r>
                <a:rPr lang="en-US" sz="3200" b="1" u="sng">
                  <a:solidFill>
                    <a:schemeClr val="lt1"/>
                  </a:solidFill>
                  <a:latin typeface="Calibri"/>
                  <a:ea typeface="Calibri"/>
                  <a:cs typeface="Calibri"/>
                  <a:sym typeface="Calibri"/>
                </a:rPr>
                <a:t>MARITIME ENVIRONMENT </a:t>
              </a:r>
              <a:endParaRPr sz="2800" b="1" u="sng">
                <a:solidFill>
                  <a:schemeClr val="lt1"/>
                </a:solidFill>
                <a:latin typeface="Calibri"/>
                <a:ea typeface="Calibri"/>
                <a:cs typeface="Calibri"/>
                <a:sym typeface="Calibri"/>
              </a:endParaRPr>
            </a:p>
          </p:txBody>
        </p:sp>
        <p:pic>
          <p:nvPicPr>
            <p:cNvPr id="1476" name="Shape 1476" descr="ndccrest4"/>
            <p:cNvPicPr preferRelativeResize="0"/>
            <p:nvPr/>
          </p:nvPicPr>
          <p:blipFill rotWithShape="1">
            <a:blip r:embed="rId6">
              <a:alphaModFix/>
            </a:blip>
            <a:srcRect/>
            <a:stretch/>
          </p:blipFill>
          <p:spPr>
            <a:xfrm>
              <a:off x="0" y="-5307752"/>
              <a:ext cx="930166" cy="742737"/>
            </a:xfrm>
            <a:prstGeom prst="rect">
              <a:avLst/>
            </a:prstGeom>
            <a:solidFill>
              <a:srgbClr val="0066FF"/>
            </a:solidFill>
            <a:ln>
              <a:noFill/>
            </a:ln>
          </p:spPr>
        </p:pic>
        <p:pic>
          <p:nvPicPr>
            <p:cNvPr id="1477" name="Shape 1477" descr="india_flag"/>
            <p:cNvPicPr preferRelativeResize="0"/>
            <p:nvPr/>
          </p:nvPicPr>
          <p:blipFill rotWithShape="1">
            <a:blip r:embed="rId7">
              <a:alphaModFix/>
            </a:blip>
            <a:srcRect/>
            <a:stretch/>
          </p:blipFill>
          <p:spPr>
            <a:xfrm>
              <a:off x="7961586" y="-5307756"/>
              <a:ext cx="1182414" cy="724233"/>
            </a:xfrm>
            <a:prstGeom prst="rect">
              <a:avLst/>
            </a:prstGeom>
            <a:noFill/>
            <a:ln>
              <a:noFill/>
            </a:ln>
          </p:spPr>
        </p:pic>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p:nvPr/>
        </p:nvSpPr>
        <p:spPr>
          <a:xfrm>
            <a:off x="0" y="3048000"/>
            <a:ext cx="9144000" cy="8382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smtClean="0">
                <a:solidFill>
                  <a:srgbClr val="FFFF00"/>
                </a:solidFill>
                <a:latin typeface="Arial"/>
                <a:ea typeface="Arial"/>
                <a:cs typeface="Arial"/>
                <a:sym typeface="Arial"/>
              </a:rPr>
              <a:t>DISCUSSIONS</a:t>
            </a:r>
            <a:endParaRPr sz="3200" b="1" u="sng" dirty="0">
              <a:solidFill>
                <a:srgbClr val="FFFF00"/>
              </a:solidFill>
              <a:latin typeface="Arial"/>
              <a:ea typeface="Arial"/>
              <a:cs typeface="Arial"/>
              <a:sym typeface="Arial"/>
            </a:endParaRPr>
          </a:p>
        </p:txBody>
      </p:sp>
      <p:pic>
        <p:nvPicPr>
          <p:cNvPr id="6" name="Picture 5" descr="images.jpg"/>
          <p:cNvPicPr>
            <a:picLocks noChangeAspect="1"/>
          </p:cNvPicPr>
          <p:nvPr/>
        </p:nvPicPr>
        <p:blipFill>
          <a:blip r:embed="rId3"/>
          <a:stretch>
            <a:fillRect/>
          </a:stretch>
        </p:blipFill>
        <p:spPr>
          <a:xfrm>
            <a:off x="2124074" y="247650"/>
            <a:ext cx="5035979" cy="264795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Shape 1482"/>
          <p:cNvSpPr txBox="1"/>
          <p:nvPr/>
        </p:nvSpPr>
        <p:spPr>
          <a:xfrm>
            <a:off x="0" y="3048000"/>
            <a:ext cx="9144000" cy="1492368"/>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a:solidFill>
                  <a:srgbClr val="FFFF00"/>
                </a:solidFill>
                <a:latin typeface="Arial"/>
                <a:ea typeface="Arial"/>
                <a:cs typeface="Arial"/>
                <a:sym typeface="Arial"/>
              </a:rPr>
              <a:t>REMARKS OF THE </a:t>
            </a:r>
            <a:r>
              <a:rPr lang="en-US" sz="3200" b="1" u="sng" dirty="0" smtClean="0">
                <a:solidFill>
                  <a:srgbClr val="FFFF00"/>
                </a:solidFill>
                <a:latin typeface="Arial"/>
                <a:ea typeface="Arial"/>
                <a:cs typeface="Arial"/>
                <a:sym typeface="Arial"/>
              </a:rPr>
              <a:t>COMMANDANT</a:t>
            </a:r>
          </a:p>
          <a:p>
            <a:pPr marL="0" marR="0" lvl="0" indent="0" algn="ctr" rtl="0">
              <a:spcBef>
                <a:spcPts val="0"/>
              </a:spcBef>
              <a:spcAft>
                <a:spcPts val="0"/>
              </a:spcAft>
              <a:buNone/>
            </a:pPr>
            <a:r>
              <a:rPr lang="en-US" sz="3200" b="1" u="sng" dirty="0" smtClean="0">
                <a:solidFill>
                  <a:srgbClr val="FFFF00"/>
                </a:solidFill>
                <a:latin typeface="Arial"/>
                <a:ea typeface="Arial"/>
                <a:cs typeface="Arial"/>
                <a:sym typeface="Arial"/>
              </a:rPr>
              <a:t>NATIONAL DEFENCE COLLEGE</a:t>
            </a:r>
            <a:endParaRPr sz="3200" b="1" u="sng" dirty="0">
              <a:solidFill>
                <a:srgbClr val="FFFF00"/>
              </a:solidFill>
              <a:latin typeface="Arial"/>
              <a:ea typeface="Arial"/>
              <a:cs typeface="Arial"/>
              <a:sym typeface="Arial"/>
            </a:endParaRPr>
          </a:p>
        </p:txBody>
      </p:sp>
      <p:pic>
        <p:nvPicPr>
          <p:cNvPr id="1483" name="Shape 1483" descr="F:\SCAN_00\SCAN0000.JPG"/>
          <p:cNvPicPr preferRelativeResize="0"/>
          <p:nvPr/>
        </p:nvPicPr>
        <p:blipFill rotWithShape="1">
          <a:blip r:embed="rId3">
            <a:alphaModFix/>
          </a:blip>
          <a:srcRect/>
          <a:stretch/>
        </p:blipFill>
        <p:spPr>
          <a:xfrm>
            <a:off x="3962399" y="500042"/>
            <a:ext cx="1492255" cy="1884879"/>
          </a:xfrm>
          <a:prstGeom prst="rect">
            <a:avLst/>
          </a:prstGeom>
          <a:noFill/>
          <a:ln w="57150" cap="flat" cmpd="sng">
            <a:solidFill>
              <a:schemeClr val="dk1"/>
            </a:solidFill>
            <a:prstDash val="solid"/>
            <a:round/>
            <a:headEnd type="none" w="sm" len="sm"/>
            <a:tailEnd type="none" w="sm" len="sm"/>
          </a:ln>
        </p:spPr>
      </p:pic>
      <p:sp>
        <p:nvSpPr>
          <p:cNvPr id="1484" name="Shape 1484"/>
          <p:cNvSpPr txBox="1"/>
          <p:nvPr/>
        </p:nvSpPr>
        <p:spPr>
          <a:xfrm>
            <a:off x="3452806" y="2514600"/>
            <a:ext cx="2514600" cy="40011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V </a:t>
            </a:r>
            <a:r>
              <a:rPr lang="en-US" sz="2000" dirty="0" err="1">
                <a:solidFill>
                  <a:schemeClr val="dk1"/>
                </a:solidFill>
                <a:latin typeface="Calibri"/>
                <a:ea typeface="Calibri"/>
                <a:cs typeface="Calibri"/>
                <a:sym typeface="Calibri"/>
              </a:rPr>
              <a:t>Adm</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Srikant</a:t>
            </a:r>
            <a:r>
              <a:rPr lang="en-US" sz="2000" dirty="0">
                <a:solidFill>
                  <a:schemeClr val="dk1"/>
                </a:solidFill>
                <a:latin typeface="Calibri"/>
                <a:ea typeface="Calibri"/>
                <a:cs typeface="Calibri"/>
                <a:sym typeface="Calibri"/>
              </a:rPr>
              <a:t>, AVSM</a:t>
            </a: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p:nvPr/>
        </p:nvSpPr>
        <p:spPr>
          <a:xfrm>
            <a:off x="0" y="3048000"/>
            <a:ext cx="9144000" cy="8382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u="sng" dirty="0" smtClean="0">
                <a:solidFill>
                  <a:srgbClr val="FFFF00"/>
                </a:solidFill>
                <a:latin typeface="Arial"/>
                <a:ea typeface="Arial"/>
                <a:cs typeface="Arial"/>
                <a:sym typeface="Arial"/>
              </a:rPr>
              <a:t>SHALOM – JAI HIND</a:t>
            </a:r>
            <a:endParaRPr sz="3200" b="1" u="sng">
              <a:solidFill>
                <a:srgbClr val="FFFF00"/>
              </a:solidFill>
              <a:latin typeface="Arial"/>
              <a:ea typeface="Arial"/>
              <a:cs typeface="Arial"/>
              <a:sym typeface="Arial"/>
            </a:endParaRPr>
          </a:p>
        </p:txBody>
      </p:sp>
      <p:pic>
        <p:nvPicPr>
          <p:cNvPr id="3" name="Picture 2" descr="images.jpg"/>
          <p:cNvPicPr>
            <a:picLocks noChangeAspect="1"/>
          </p:cNvPicPr>
          <p:nvPr/>
        </p:nvPicPr>
        <p:blipFill>
          <a:blip r:embed="rId3"/>
          <a:stretch>
            <a:fillRect/>
          </a:stretch>
        </p:blipFill>
        <p:spPr>
          <a:xfrm>
            <a:off x="2062426" y="304800"/>
            <a:ext cx="4963519" cy="26098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10" descr="61ec57108b98fbb4310ac587ccc7f17e.jpg"/>
          <p:cNvPicPr>
            <a:picLocks noChangeAspect="1"/>
          </p:cNvPicPr>
          <p:nvPr/>
        </p:nvPicPr>
        <p:blipFill>
          <a:blip r:embed="rId3"/>
          <a:srcRect/>
          <a:stretch>
            <a:fillRect/>
          </a:stretch>
        </p:blipFill>
        <p:spPr bwMode="auto">
          <a:xfrm>
            <a:off x="0" y="571500"/>
            <a:ext cx="9144000" cy="6305550"/>
          </a:xfrm>
          <a:prstGeom prst="rect">
            <a:avLst/>
          </a:prstGeom>
          <a:noFill/>
          <a:ln w="9525">
            <a:noFill/>
            <a:miter lim="800000"/>
            <a:headEnd/>
            <a:tailEnd/>
          </a:ln>
        </p:spPr>
      </p:pic>
      <p:sp>
        <p:nvSpPr>
          <p:cNvPr id="12" name="TextBox 11"/>
          <p:cNvSpPr txBox="1"/>
          <p:nvPr/>
        </p:nvSpPr>
        <p:spPr>
          <a:xfrm>
            <a:off x="0" y="841417"/>
            <a:ext cx="9144000" cy="590931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C00000"/>
            </a:solidFill>
          </a:ln>
        </p:spPr>
        <p:txBody>
          <a:bodyPr>
            <a:spAutoFit/>
          </a:bodyPr>
          <a:lstStyle/>
          <a:p>
            <a:pPr>
              <a:buFont typeface="Wingdings" pitchFamily="2" charset="2"/>
              <a:buChar char="Ø"/>
              <a:defRPr/>
            </a:pPr>
            <a:r>
              <a:rPr lang="en-US" sz="2100" b="1" dirty="0">
                <a:latin typeface="+mj-lt"/>
              </a:rPr>
              <a:t> </a:t>
            </a:r>
            <a:r>
              <a:rPr lang="en-US" sz="2100" b="1" dirty="0">
                <a:latin typeface="+mj-lt"/>
                <a:sym typeface="Calibri" pitchFamily="34" charset="0"/>
              </a:rPr>
              <a:t>By 1500 AD, India’s GDP was 25.1 % of the World’s Net GDP – India had the highest GDP in 1000 &amp; 1700 AD with significant margins. </a:t>
            </a:r>
          </a:p>
          <a:p>
            <a:pPr>
              <a:buFont typeface="Wingdings" pitchFamily="2" charset="2"/>
              <a:buChar char="Ø"/>
              <a:defRPr/>
            </a:pPr>
            <a:endParaRPr lang="en-US" sz="2100" b="1" dirty="0">
              <a:solidFill>
                <a:srgbClr val="0000FF"/>
              </a:solidFill>
              <a:latin typeface="+mj-lt"/>
              <a:sym typeface="Calibri" pitchFamily="34" charset="0"/>
            </a:endParaRPr>
          </a:p>
          <a:p>
            <a:pPr>
              <a:buFont typeface="Wingdings" pitchFamily="2" charset="2"/>
              <a:buChar char="Ø"/>
              <a:defRPr/>
            </a:pPr>
            <a:r>
              <a:rPr lang="en-US" sz="2100" b="1" dirty="0">
                <a:solidFill>
                  <a:srgbClr val="0000FF"/>
                </a:solidFill>
                <a:latin typeface="+mj-lt"/>
                <a:sym typeface="Calibri" pitchFamily="34" charset="0"/>
              </a:rPr>
              <a:t> </a:t>
            </a:r>
            <a:r>
              <a:rPr lang="en-US" sz="2100" b="1" dirty="0">
                <a:solidFill>
                  <a:srgbClr val="0000FF"/>
                </a:solidFill>
                <a:latin typeface="+mj-lt"/>
              </a:rPr>
              <a:t>India's share of world income collapsed from 22.6% in 1700, almost equal to Europe's share of 23.3% at that time, to as low as 3.8% in 1952 - at the beginning of the 20th century.</a:t>
            </a:r>
            <a:endParaRPr lang="en-US" sz="2100" b="1" dirty="0">
              <a:solidFill>
                <a:srgbClr val="0000FF"/>
              </a:solidFill>
              <a:latin typeface="+mj-lt"/>
              <a:sym typeface="Calibri" pitchFamily="34" charset="0"/>
            </a:endParaRPr>
          </a:p>
          <a:p>
            <a:pPr>
              <a:defRPr/>
            </a:pPr>
            <a:r>
              <a:rPr lang="en-US" sz="2100" b="1" dirty="0">
                <a:latin typeface="+mj-lt"/>
                <a:sym typeface="Calibri" pitchFamily="34" charset="0"/>
              </a:rPr>
              <a:t> </a:t>
            </a:r>
          </a:p>
          <a:p>
            <a:pPr>
              <a:buFont typeface="Wingdings" pitchFamily="2" charset="2"/>
              <a:buChar char="Ø"/>
              <a:defRPr/>
            </a:pPr>
            <a:r>
              <a:rPr lang="en-US" sz="2100" b="1" dirty="0">
                <a:solidFill>
                  <a:srgbClr val="FF0000"/>
                </a:solidFill>
                <a:latin typeface="+mj-lt"/>
              </a:rPr>
              <a:t> Fastest growing economy  -Currently 6</a:t>
            </a:r>
            <a:r>
              <a:rPr lang="en-US" sz="2100" b="1" baseline="30000" dirty="0">
                <a:solidFill>
                  <a:srgbClr val="FF0000"/>
                </a:solidFill>
                <a:latin typeface="+mj-lt"/>
              </a:rPr>
              <a:t>th</a:t>
            </a:r>
            <a:r>
              <a:rPr lang="en-US" sz="2100" b="1" dirty="0">
                <a:solidFill>
                  <a:srgbClr val="FF0000"/>
                </a:solidFill>
                <a:latin typeface="+mj-lt"/>
              </a:rPr>
              <a:t> largest economy at $ </a:t>
            </a:r>
            <a:r>
              <a:rPr lang="en-US" sz="2100" b="1" dirty="0" smtClean="0">
                <a:solidFill>
                  <a:srgbClr val="FF0000"/>
                </a:solidFill>
                <a:latin typeface="+mj-lt"/>
              </a:rPr>
              <a:t>2.6 </a:t>
            </a:r>
            <a:r>
              <a:rPr lang="en-US" sz="2100" b="1" dirty="0">
                <a:solidFill>
                  <a:srgbClr val="FF0000"/>
                </a:solidFill>
                <a:latin typeface="+mj-lt"/>
              </a:rPr>
              <a:t>Trillion &amp; 3</a:t>
            </a:r>
            <a:r>
              <a:rPr lang="en-US" sz="2100" b="1" baseline="30000" dirty="0">
                <a:solidFill>
                  <a:srgbClr val="FF0000"/>
                </a:solidFill>
                <a:latin typeface="+mj-lt"/>
              </a:rPr>
              <a:t>rd</a:t>
            </a:r>
            <a:r>
              <a:rPr lang="en-US" sz="2100" b="1" dirty="0">
                <a:solidFill>
                  <a:srgbClr val="FF0000"/>
                </a:solidFill>
                <a:latin typeface="+mj-lt"/>
              </a:rPr>
              <a:t> in PPP terms.</a:t>
            </a:r>
          </a:p>
          <a:p>
            <a:pPr>
              <a:defRPr/>
            </a:pPr>
            <a:r>
              <a:rPr lang="en-US" sz="2100" b="1" dirty="0">
                <a:solidFill>
                  <a:srgbClr val="0000FF"/>
                </a:solidFill>
                <a:latin typeface="+mj-lt"/>
              </a:rPr>
              <a:t> </a:t>
            </a:r>
          </a:p>
          <a:p>
            <a:pPr>
              <a:buFont typeface="Wingdings" pitchFamily="2" charset="2"/>
              <a:buChar char="Ø"/>
              <a:defRPr/>
            </a:pPr>
            <a:r>
              <a:rPr lang="en-US" sz="2100" b="1" dirty="0">
                <a:solidFill>
                  <a:schemeClr val="tx1"/>
                </a:solidFill>
                <a:latin typeface="+mj-lt"/>
              </a:rPr>
              <a:t> Average growth of economy in last 20 yrs between 6 to 7%. </a:t>
            </a:r>
          </a:p>
          <a:p>
            <a:pPr>
              <a:defRPr/>
            </a:pPr>
            <a:endParaRPr lang="en-US" sz="2100" b="1" dirty="0">
              <a:solidFill>
                <a:srgbClr val="FF0000"/>
              </a:solidFill>
              <a:latin typeface="+mj-lt"/>
            </a:endParaRPr>
          </a:p>
          <a:p>
            <a:pPr>
              <a:buFont typeface="Wingdings" pitchFamily="2" charset="2"/>
              <a:buChar char="Ø"/>
              <a:defRPr/>
            </a:pPr>
            <a:r>
              <a:rPr lang="en-US" sz="2100" b="1" dirty="0">
                <a:solidFill>
                  <a:srgbClr val="0000FF"/>
                </a:solidFill>
                <a:latin typeface="+mj-lt"/>
              </a:rPr>
              <a:t> 3</a:t>
            </a:r>
            <a:r>
              <a:rPr lang="en-US" sz="2100" b="1" baseline="30000" dirty="0">
                <a:solidFill>
                  <a:srgbClr val="0000FF"/>
                </a:solidFill>
                <a:latin typeface="+mj-lt"/>
              </a:rPr>
              <a:t>rd</a:t>
            </a:r>
            <a:r>
              <a:rPr lang="en-US" sz="2100" b="1" dirty="0">
                <a:solidFill>
                  <a:srgbClr val="0000FF"/>
                </a:solidFill>
                <a:latin typeface="+mj-lt"/>
              </a:rPr>
              <a:t> largest Steel producer, l</a:t>
            </a:r>
            <a:r>
              <a:rPr lang="en-US" sz="2100" b="1" dirty="0">
                <a:solidFill>
                  <a:srgbClr val="0000FF"/>
                </a:solidFill>
                <a:latin typeface="+mj-lt"/>
                <a:sym typeface="Calibri" pitchFamily="34" charset="0"/>
              </a:rPr>
              <a:t>argest centre for polishing gems and producing </a:t>
            </a:r>
            <a:r>
              <a:rPr lang="en-US" sz="2100" b="1" dirty="0" err="1">
                <a:solidFill>
                  <a:srgbClr val="0000FF"/>
                </a:solidFill>
                <a:latin typeface="+mj-lt"/>
                <a:sym typeface="Calibri" pitchFamily="34" charset="0"/>
              </a:rPr>
              <a:t>jewellery</a:t>
            </a:r>
            <a:r>
              <a:rPr lang="en-US" sz="2100" b="1" dirty="0">
                <a:solidFill>
                  <a:srgbClr val="0000FF"/>
                </a:solidFill>
                <a:latin typeface="+mj-lt"/>
                <a:sym typeface="Calibri" pitchFamily="34" charset="0"/>
              </a:rPr>
              <a:t>, largest milk producer .</a:t>
            </a:r>
          </a:p>
          <a:p>
            <a:pPr>
              <a:buFont typeface="Wingdings" pitchFamily="2" charset="2"/>
              <a:buChar char="Ø"/>
              <a:defRPr/>
            </a:pPr>
            <a:endParaRPr lang="en-US" sz="2100" b="1" dirty="0">
              <a:solidFill>
                <a:srgbClr val="0000FF"/>
              </a:solidFill>
              <a:latin typeface="+mj-lt"/>
              <a:sym typeface="Calibri" pitchFamily="34" charset="0"/>
            </a:endParaRPr>
          </a:p>
          <a:p>
            <a:pPr>
              <a:buFont typeface="Wingdings" pitchFamily="2" charset="2"/>
              <a:buChar char="Ø"/>
              <a:defRPr/>
            </a:pPr>
            <a:r>
              <a:rPr lang="en-US" sz="2100" b="1" dirty="0">
                <a:solidFill>
                  <a:srgbClr val="FF0000"/>
                </a:solidFill>
                <a:latin typeface="+mj-lt"/>
                <a:sym typeface="Calibri" pitchFamily="34" charset="0"/>
              </a:rPr>
              <a:t> 4</a:t>
            </a:r>
            <a:r>
              <a:rPr lang="en-US" sz="2100" b="1" baseline="30000" dirty="0">
                <a:solidFill>
                  <a:srgbClr val="FF0000"/>
                </a:solidFill>
                <a:latin typeface="+mj-lt"/>
                <a:sym typeface="Calibri" pitchFamily="34" charset="0"/>
              </a:rPr>
              <a:t>th</a:t>
            </a:r>
            <a:r>
              <a:rPr lang="en-US" sz="2100" b="1" dirty="0">
                <a:solidFill>
                  <a:srgbClr val="FF0000"/>
                </a:solidFill>
                <a:latin typeface="+mj-lt"/>
                <a:sym typeface="Calibri" pitchFamily="34" charset="0"/>
              </a:rPr>
              <a:t> largest railway network of world - 23 million every day (Approx equal to the population of the </a:t>
            </a:r>
            <a:r>
              <a:rPr lang="en-US" sz="2100" b="1" dirty="0" smtClean="0">
                <a:solidFill>
                  <a:srgbClr val="FF0000"/>
                </a:solidFill>
                <a:latin typeface="+mj-lt"/>
                <a:sym typeface="Calibri" pitchFamily="34" charset="0"/>
              </a:rPr>
              <a:t>Scandinavian </a:t>
            </a:r>
            <a:r>
              <a:rPr lang="en-US" sz="2100" b="1" dirty="0">
                <a:solidFill>
                  <a:srgbClr val="FF0000"/>
                </a:solidFill>
                <a:latin typeface="+mj-lt"/>
                <a:sym typeface="Calibri" pitchFamily="34" charset="0"/>
              </a:rPr>
              <a:t>countries !) ; fastest growing aviation market in the world-131 million passengers a year. </a:t>
            </a:r>
            <a:endParaRPr lang="en-IN" sz="2100" b="1" dirty="0">
              <a:latin typeface="+mj-lt"/>
            </a:endParaRPr>
          </a:p>
        </p:txBody>
      </p:sp>
      <p:sp>
        <p:nvSpPr>
          <p:cNvPr id="3074" name="Shape 811"/>
          <p:cNvSpPr txBox="1">
            <a:spLocks noChangeArrowheads="1"/>
          </p:cNvSpPr>
          <p:nvPr/>
        </p:nvSpPr>
        <p:spPr bwMode="auto">
          <a:xfrm>
            <a:off x="0" y="0"/>
            <a:ext cx="9144000" cy="76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a:noFill/>
            <a:miter lim="800000"/>
            <a:headEnd/>
            <a:tailEnd/>
          </a:ln>
        </p:spPr>
        <p:txBody>
          <a:bodyPr lIns="91425" tIns="45700" rIns="91425" bIns="45700" anchor="ctr"/>
          <a:lstStyle/>
          <a:p>
            <a:pPr algn="ctr">
              <a:buClr>
                <a:srgbClr val="000000"/>
              </a:buClr>
              <a:buFont typeface="Arial" charset="0"/>
              <a:buNone/>
              <a:defRPr/>
            </a:pPr>
            <a:r>
              <a:rPr lang="en-US" sz="3200" b="1" u="sng" dirty="0">
                <a:solidFill>
                  <a:srgbClr val="FFFFFF"/>
                </a:solidFill>
              </a:rPr>
              <a:t>INDIAN ECONOMY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0.7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feature1.jpg"/>
          <p:cNvPicPr>
            <a:picLocks noChangeAspect="1"/>
          </p:cNvPicPr>
          <p:nvPr/>
        </p:nvPicPr>
        <p:blipFill>
          <a:blip r:embed="rId2"/>
          <a:stretch>
            <a:fillRect/>
          </a:stretch>
        </p:blipFill>
        <p:spPr>
          <a:xfrm>
            <a:off x="4648200" y="3657600"/>
            <a:ext cx="4495800" cy="3200400"/>
          </a:xfrm>
          <a:prstGeom prst="rect">
            <a:avLst/>
          </a:prstGeom>
          <a:ln>
            <a:noFill/>
          </a:ln>
          <a:effectLst>
            <a:softEdge rad="112500"/>
          </a:effectLst>
        </p:spPr>
      </p:pic>
      <p:sp>
        <p:nvSpPr>
          <p:cNvPr id="50178" name="Title 1"/>
          <p:cNvSpPr txBox="1">
            <a:spLocks noGrp="1"/>
          </p:cNvSpPr>
          <p:nvPr>
            <p:ph type="ctrTitle"/>
          </p:nvPr>
        </p:nvSpPr>
        <p:spPr/>
        <p:txBody>
          <a:bodyPr/>
          <a:lstStyle/>
          <a:p>
            <a:pPr>
              <a:spcBef>
                <a:spcPct val="0"/>
              </a:spcBef>
              <a:spcAft>
                <a:spcPct val="0"/>
              </a:spcAft>
              <a:buClr>
                <a:srgbClr val="FFFFFF"/>
              </a:buClr>
              <a:buFont typeface="Calibri" pitchFamily="34" charset="0"/>
              <a:buNone/>
            </a:pPr>
            <a:endParaRPr lang="en-US" smtClean="0">
              <a:solidFill>
                <a:srgbClr val="FFFFFF"/>
              </a:solidFill>
              <a:latin typeface="Calibri" pitchFamily="34" charset="0"/>
              <a:cs typeface="Arial" pitchFamily="34" charset="0"/>
              <a:sym typeface="Calibri" pitchFamily="34" charset="0"/>
            </a:endParaRPr>
          </a:p>
        </p:txBody>
      </p:sp>
      <p:sp>
        <p:nvSpPr>
          <p:cNvPr id="50179" name="Subtitle 2"/>
          <p:cNvSpPr txBox="1">
            <a:spLocks noGrp="1"/>
          </p:cNvSpPr>
          <p:nvPr>
            <p:ph type="subTitle" idx="1"/>
          </p:nvPr>
        </p:nvSpPr>
        <p:spPr/>
        <p:txBody>
          <a:bodyPr/>
          <a:lstStyle/>
          <a:p>
            <a:pPr>
              <a:spcBef>
                <a:spcPts val="638"/>
              </a:spcBef>
              <a:spcAft>
                <a:spcPct val="0"/>
              </a:spcAft>
              <a:buClr>
                <a:srgbClr val="FFFFFF"/>
              </a:buClr>
              <a:buFont typeface="Arial" pitchFamily="34" charset="0"/>
              <a:buNone/>
            </a:pPr>
            <a:endParaRPr lang="en-US" smtClean="0">
              <a:solidFill>
                <a:srgbClr val="FFFFFF"/>
              </a:solidFill>
              <a:latin typeface="Calibri" pitchFamily="34" charset="0"/>
              <a:cs typeface="Arial" pitchFamily="34" charset="0"/>
              <a:sym typeface="Calibri" pitchFamily="34" charset="0"/>
            </a:endParaRPr>
          </a:p>
        </p:txBody>
      </p:sp>
      <p:sp>
        <p:nvSpPr>
          <p:cNvPr id="4" name="Shape 811"/>
          <p:cNvSpPr txBox="1">
            <a:spLocks noChangeArrowheads="1"/>
          </p:cNvSpPr>
          <p:nvPr/>
        </p:nvSpPr>
        <p:spPr bwMode="auto">
          <a:xfrm>
            <a:off x="0" y="0"/>
            <a:ext cx="9144000" cy="76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a:noFill/>
            <a:miter lim="800000"/>
            <a:headEnd/>
            <a:tailEnd/>
          </a:ln>
        </p:spPr>
        <p:txBody>
          <a:bodyPr lIns="91425" tIns="45700" rIns="91425" bIns="45700" anchor="ctr"/>
          <a:lstStyle/>
          <a:p>
            <a:pPr algn="ctr">
              <a:buClr>
                <a:srgbClr val="000000"/>
              </a:buClr>
              <a:buFont typeface="Arial" charset="0"/>
              <a:buNone/>
              <a:defRPr/>
            </a:pPr>
            <a:r>
              <a:rPr lang="en-US" sz="3200" b="1" u="sng" dirty="0">
                <a:solidFill>
                  <a:srgbClr val="FFFFFF"/>
                </a:solidFill>
              </a:rPr>
              <a:t>INDIAN ARMED FORCES</a:t>
            </a:r>
          </a:p>
        </p:txBody>
      </p:sp>
      <p:pic>
        <p:nvPicPr>
          <p:cNvPr id="50183" name="Picture 2" descr="C:\Users\5819\Desktop\US_Navy_080905-N-7981E-956_The_aircraft_carrier_USS_Abraham_Lincoln_(CVN_72)_leads_a_formation_of_ships_from_the_Abraham_Lincoln_Strike_Group_as_they_transit_the_Indian_Ocean.jpg"/>
          <p:cNvPicPr>
            <a:picLocks noChangeAspect="1" noChangeArrowheads="1"/>
          </p:cNvPicPr>
          <p:nvPr/>
        </p:nvPicPr>
        <p:blipFill>
          <a:blip r:embed="rId3" cstate="print"/>
          <a:srcRect/>
          <a:stretch>
            <a:fillRect/>
          </a:stretch>
        </p:blipFill>
        <p:spPr bwMode="auto">
          <a:xfrm>
            <a:off x="0" y="3602038"/>
            <a:ext cx="4670425" cy="3257550"/>
          </a:xfrm>
          <a:prstGeom prst="rect">
            <a:avLst/>
          </a:prstGeom>
          <a:ln>
            <a:noFill/>
          </a:ln>
          <a:effectLst>
            <a:softEdge rad="112500"/>
          </a:effectLst>
        </p:spPr>
      </p:pic>
      <p:pic>
        <p:nvPicPr>
          <p:cNvPr id="50184" name="Picture 4" descr="C:\Users\5819\Desktop\IA.jpg"/>
          <p:cNvPicPr>
            <a:picLocks noChangeAspect="1" noChangeArrowheads="1"/>
          </p:cNvPicPr>
          <p:nvPr/>
        </p:nvPicPr>
        <p:blipFill>
          <a:blip r:embed="rId4"/>
          <a:srcRect/>
          <a:stretch>
            <a:fillRect/>
          </a:stretch>
        </p:blipFill>
        <p:spPr bwMode="auto">
          <a:xfrm>
            <a:off x="14288" y="773113"/>
            <a:ext cx="4627562" cy="2870200"/>
          </a:xfrm>
          <a:prstGeom prst="rect">
            <a:avLst/>
          </a:prstGeom>
          <a:ln>
            <a:noFill/>
          </a:ln>
          <a:effectLst>
            <a:softEdge rad="112500"/>
          </a:effectLst>
        </p:spPr>
      </p:pic>
      <p:pic>
        <p:nvPicPr>
          <p:cNvPr id="50186" name="Picture 6" descr="C:\Users\5819\Desktop\Indian-Air-Force-Jet-Fighters-Sukhoi-Su-30-MKI-N1-Image.jpg"/>
          <p:cNvPicPr>
            <a:picLocks noChangeAspect="1" noChangeArrowheads="1"/>
          </p:cNvPicPr>
          <p:nvPr/>
        </p:nvPicPr>
        <p:blipFill>
          <a:blip r:embed="rId5"/>
          <a:srcRect/>
          <a:stretch>
            <a:fillRect/>
          </a:stretch>
        </p:blipFill>
        <p:spPr bwMode="auto">
          <a:xfrm>
            <a:off x="4600575" y="779463"/>
            <a:ext cx="4524375" cy="2878137"/>
          </a:xfrm>
          <a:prstGeom prst="rect">
            <a:avLst/>
          </a:prstGeom>
          <a:ln>
            <a:noFill/>
          </a:ln>
          <a:effectLst>
            <a:softEdge rad="112500"/>
          </a:effectLst>
        </p:spPr>
      </p:pic>
      <p:sp>
        <p:nvSpPr>
          <p:cNvPr id="10" name="TextBox 9"/>
          <p:cNvSpPr txBox="1"/>
          <p:nvPr/>
        </p:nvSpPr>
        <p:spPr>
          <a:xfrm>
            <a:off x="0" y="762000"/>
            <a:ext cx="9144000" cy="62324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C00000"/>
            </a:solidFill>
          </a:ln>
        </p:spPr>
        <p:txBody>
          <a:bodyPr>
            <a:spAutoFit/>
          </a:bodyPr>
          <a:lstStyle/>
          <a:p>
            <a:pPr>
              <a:buFont typeface="Wingdings" pitchFamily="2" charset="2"/>
              <a:buChar char="Ø"/>
              <a:defRPr/>
            </a:pPr>
            <a:r>
              <a:rPr lang="en-US" sz="2100" b="1" dirty="0"/>
              <a:t> Indian Armed Forces contributed over 2.5 million volunteer troops each to the World Wars as part of British Indian Army.</a:t>
            </a:r>
          </a:p>
          <a:p>
            <a:pPr>
              <a:defRPr/>
            </a:pPr>
            <a:endParaRPr lang="en-US" sz="2100" b="1" dirty="0"/>
          </a:p>
          <a:p>
            <a:pPr>
              <a:buFont typeface="Wingdings" pitchFamily="2" charset="2"/>
              <a:buChar char="Ø"/>
              <a:defRPr/>
            </a:pPr>
            <a:r>
              <a:rPr lang="en-US" sz="2100" b="1" dirty="0">
                <a:solidFill>
                  <a:srgbClr val="0000FF"/>
                </a:solidFill>
                <a:sym typeface="Calibri" pitchFamily="34" charset="0"/>
              </a:rPr>
              <a:t> World’s second largest army - 1.3 million </a:t>
            </a:r>
            <a:r>
              <a:rPr lang="en-US" sz="2100" b="1" dirty="0" smtClean="0">
                <a:solidFill>
                  <a:srgbClr val="0000FF"/>
                </a:solidFill>
                <a:sym typeface="Calibri" pitchFamily="34" charset="0"/>
              </a:rPr>
              <a:t> - modern</a:t>
            </a:r>
            <a:r>
              <a:rPr lang="en-US" sz="2100" b="1" dirty="0">
                <a:solidFill>
                  <a:srgbClr val="0000FF"/>
                </a:solidFill>
                <a:sym typeface="Calibri" pitchFamily="34" charset="0"/>
              </a:rPr>
              <a:t>, </a:t>
            </a:r>
            <a:r>
              <a:rPr lang="en-US" sz="2100" b="1" dirty="0" smtClean="0">
                <a:solidFill>
                  <a:srgbClr val="0000FF"/>
                </a:solidFill>
                <a:sym typeface="Calibri" pitchFamily="34" charset="0"/>
              </a:rPr>
              <a:t>volunteer &amp; </a:t>
            </a:r>
            <a:r>
              <a:rPr lang="en-US" sz="2100" b="1" dirty="0">
                <a:solidFill>
                  <a:srgbClr val="0000FF"/>
                </a:solidFill>
                <a:sym typeface="Calibri" pitchFamily="34" charset="0"/>
              </a:rPr>
              <a:t>professional force.</a:t>
            </a:r>
          </a:p>
          <a:p>
            <a:pPr>
              <a:buFont typeface="Wingdings" pitchFamily="2" charset="2"/>
              <a:buChar char="Ø"/>
              <a:defRPr/>
            </a:pPr>
            <a:endParaRPr lang="en-US" sz="2100" b="1" dirty="0">
              <a:solidFill>
                <a:srgbClr val="0000FF"/>
              </a:solidFill>
              <a:sym typeface="Calibri" pitchFamily="34" charset="0"/>
            </a:endParaRPr>
          </a:p>
          <a:p>
            <a:pPr>
              <a:buFont typeface="Wingdings" pitchFamily="2" charset="2"/>
              <a:buChar char="Ø"/>
              <a:defRPr/>
            </a:pPr>
            <a:r>
              <a:rPr lang="en-US" sz="2100" b="1" dirty="0">
                <a:solidFill>
                  <a:srgbClr val="FF0000"/>
                </a:solidFill>
                <a:sym typeface="Calibri" pitchFamily="34" charset="0"/>
              </a:rPr>
              <a:t> Deployed along two active borders with experience of 5 major wars in last 70 yrs. Employed in anti terror /  insurgency operations since 1960s. </a:t>
            </a:r>
          </a:p>
          <a:p>
            <a:pPr>
              <a:defRPr/>
            </a:pPr>
            <a:endParaRPr lang="en-US" sz="2100" b="1" dirty="0">
              <a:solidFill>
                <a:srgbClr val="0000FF"/>
              </a:solidFill>
              <a:sym typeface="Calibri" pitchFamily="34" charset="0"/>
            </a:endParaRPr>
          </a:p>
          <a:p>
            <a:pPr>
              <a:buFont typeface="Wingdings" pitchFamily="2" charset="2"/>
              <a:buChar char="Ø"/>
              <a:defRPr/>
            </a:pPr>
            <a:r>
              <a:rPr lang="en-US" sz="2100" b="1" dirty="0">
                <a:solidFill>
                  <a:schemeClr val="tx1"/>
                </a:solidFill>
              </a:rPr>
              <a:t> </a:t>
            </a:r>
            <a:r>
              <a:rPr lang="en-US" sz="2100" b="1" dirty="0" err="1">
                <a:solidFill>
                  <a:schemeClr val="tx1"/>
                </a:solidFill>
              </a:rPr>
              <a:t>Organised</a:t>
            </a:r>
            <a:r>
              <a:rPr lang="en-US" sz="2100" b="1" dirty="0">
                <a:solidFill>
                  <a:schemeClr val="tx1"/>
                </a:solidFill>
              </a:rPr>
              <a:t> into three services (Army, Air Force &amp; Navy). </a:t>
            </a:r>
          </a:p>
          <a:p>
            <a:pPr>
              <a:buFont typeface="Wingdings" pitchFamily="2" charset="2"/>
              <a:buChar char="Ø"/>
              <a:defRPr/>
            </a:pPr>
            <a:endParaRPr lang="en-US" sz="2100" b="1" dirty="0">
              <a:solidFill>
                <a:srgbClr val="FF0000"/>
              </a:solidFill>
            </a:endParaRPr>
          </a:p>
          <a:p>
            <a:pPr>
              <a:buFont typeface="Wingdings" pitchFamily="2" charset="2"/>
              <a:buChar char="Ø"/>
              <a:defRPr/>
            </a:pPr>
            <a:r>
              <a:rPr lang="en-US" sz="2100" b="1" dirty="0" smtClean="0">
                <a:solidFill>
                  <a:srgbClr val="0000FF"/>
                </a:solidFill>
              </a:rPr>
              <a:t> Supreme </a:t>
            </a:r>
            <a:r>
              <a:rPr lang="en-US" sz="2100" b="1" dirty="0">
                <a:solidFill>
                  <a:srgbClr val="0000FF"/>
                </a:solidFill>
              </a:rPr>
              <a:t>Commander is the President of India and functional control under Ministry of </a:t>
            </a:r>
            <a:r>
              <a:rPr lang="en-US" sz="2100" b="1" dirty="0" err="1">
                <a:solidFill>
                  <a:srgbClr val="0000FF"/>
                </a:solidFill>
              </a:rPr>
              <a:t>Defence</a:t>
            </a:r>
            <a:r>
              <a:rPr lang="en-US" sz="2100" b="1" dirty="0">
                <a:solidFill>
                  <a:srgbClr val="0000FF"/>
                </a:solidFill>
              </a:rPr>
              <a:t> headed by a Cabinet Minister.</a:t>
            </a:r>
          </a:p>
          <a:p>
            <a:pPr>
              <a:defRPr/>
            </a:pPr>
            <a:endParaRPr lang="en-US" sz="2100" b="1" dirty="0">
              <a:solidFill>
                <a:srgbClr val="FF0000"/>
              </a:solidFill>
            </a:endParaRPr>
          </a:p>
          <a:p>
            <a:pPr>
              <a:buFont typeface="Wingdings" pitchFamily="2" charset="2"/>
              <a:buChar char="Ø"/>
              <a:defRPr/>
            </a:pPr>
            <a:r>
              <a:rPr lang="en-US" sz="2100" b="1" dirty="0">
                <a:solidFill>
                  <a:srgbClr val="FF0000"/>
                </a:solidFill>
              </a:rPr>
              <a:t> Each service headed by a four star and having regional commands headed by a three star.</a:t>
            </a:r>
          </a:p>
          <a:p>
            <a:pPr>
              <a:buFont typeface="Wingdings" pitchFamily="2" charset="2"/>
              <a:buChar char="Ø"/>
              <a:defRPr/>
            </a:pPr>
            <a:endParaRPr lang="en-US" sz="2100" b="1" dirty="0">
              <a:solidFill>
                <a:srgbClr val="0000FF"/>
              </a:solidFill>
            </a:endParaRPr>
          </a:p>
          <a:p>
            <a:pPr>
              <a:buFont typeface="Wingdings" pitchFamily="2" charset="2"/>
              <a:buChar char="Ø"/>
              <a:defRPr/>
            </a:pPr>
            <a:r>
              <a:rPr lang="en-US" sz="2100" b="1" dirty="0" smtClean="0">
                <a:solidFill>
                  <a:srgbClr val="0000FF"/>
                </a:solidFill>
              </a:rPr>
              <a:t> The </a:t>
            </a:r>
            <a:r>
              <a:rPr lang="en-US" sz="2100" b="1" dirty="0">
                <a:solidFill>
                  <a:srgbClr val="0000FF"/>
                </a:solidFill>
              </a:rPr>
              <a:t>Armed Forces maintain the Nuclear Triad of the country</a:t>
            </a:r>
            <a:r>
              <a:rPr lang="en-US" sz="2100" b="1" dirty="0" smtClean="0">
                <a:solidFill>
                  <a:srgbClr val="0000FF"/>
                </a:solidFill>
              </a:rPr>
              <a:t>.</a:t>
            </a:r>
          </a:p>
          <a:p>
            <a:pPr>
              <a:buFont typeface="Wingdings" pitchFamily="2" charset="2"/>
              <a:buChar char="Ø"/>
              <a:defRPr/>
            </a:pPr>
            <a:endParaRPr lang="en-US" sz="21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strVal val="#ppt_w*0.70"/>
                                          </p:val>
                                        </p:tav>
                                        <p:tav tm="100000">
                                          <p:val>
                                            <p:strVal val="#ppt_w"/>
                                          </p:val>
                                        </p:tav>
                                      </p:tavLst>
                                    </p:anim>
                                    <p:anim calcmode="lin" valueType="num">
                                      <p:cBhvr>
                                        <p:cTn id="8" dur="2000" fill="hold"/>
                                        <p:tgtEl>
                                          <p:spTgt spid="10"/>
                                        </p:tgtEl>
                                        <p:attrNameLst>
                                          <p:attrName>ppt_h</p:attrName>
                                        </p:attrNameLst>
                                      </p:cBhvr>
                                      <p:tavLst>
                                        <p:tav tm="0">
                                          <p:val>
                                            <p:strVal val="#ppt_h"/>
                                          </p:val>
                                        </p:tav>
                                        <p:tav tm="100000">
                                          <p:val>
                                            <p:strVal val="#ppt_h"/>
                                          </p:val>
                                        </p:tav>
                                      </p:tavLst>
                                    </p:anim>
                                    <p:animEffect transition="in" filter="fade">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descr="89967-050-C3096E5F.gif"/>
          <p:cNvPicPr>
            <a:picLocks noChangeAspect="1"/>
          </p:cNvPicPr>
          <p:nvPr/>
        </p:nvPicPr>
        <p:blipFill>
          <a:blip r:embed="rId3"/>
          <a:srcRect b="3134"/>
          <a:stretch>
            <a:fillRect/>
          </a:stretch>
        </p:blipFill>
        <p:spPr bwMode="auto">
          <a:xfrm>
            <a:off x="0" y="762000"/>
            <a:ext cx="9144000" cy="6096000"/>
          </a:xfrm>
          <a:prstGeom prst="rect">
            <a:avLst/>
          </a:prstGeom>
          <a:noFill/>
          <a:ln w="9525">
            <a:noFill/>
            <a:miter lim="800000"/>
            <a:headEnd/>
            <a:tailEnd/>
          </a:ln>
        </p:spPr>
      </p:pic>
      <p:sp>
        <p:nvSpPr>
          <p:cNvPr id="3074" name="Shape 811"/>
          <p:cNvSpPr txBox="1">
            <a:spLocks noChangeArrowheads="1"/>
          </p:cNvSpPr>
          <p:nvPr/>
        </p:nvSpPr>
        <p:spPr bwMode="auto">
          <a:xfrm>
            <a:off x="0" y="0"/>
            <a:ext cx="9144000" cy="76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a:noFill/>
            <a:miter lim="800000"/>
            <a:headEnd/>
            <a:tailEnd/>
          </a:ln>
        </p:spPr>
        <p:txBody>
          <a:bodyPr lIns="91425" tIns="45700" rIns="91425" bIns="45700" anchor="ctr"/>
          <a:lstStyle/>
          <a:p>
            <a:pPr algn="ctr">
              <a:buClr>
                <a:srgbClr val="000000"/>
              </a:buClr>
              <a:buFont typeface="Arial" charset="0"/>
              <a:buNone/>
              <a:defRPr/>
            </a:pPr>
            <a:r>
              <a:rPr lang="en-US" sz="3200" b="1" u="sng" dirty="0">
                <a:solidFill>
                  <a:srgbClr val="FFFFFF"/>
                </a:solidFill>
              </a:rPr>
              <a:t>ANCIENT INDIAN HISTORY</a:t>
            </a:r>
          </a:p>
        </p:txBody>
      </p:sp>
      <p:sp>
        <p:nvSpPr>
          <p:cNvPr id="11" name="TextBox 10"/>
          <p:cNvSpPr txBox="1"/>
          <p:nvPr/>
        </p:nvSpPr>
        <p:spPr>
          <a:xfrm>
            <a:off x="0" y="762000"/>
            <a:ext cx="9144000" cy="61555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57150">
            <a:solidFill>
              <a:srgbClr val="C00000"/>
            </a:solidFill>
          </a:ln>
        </p:spPr>
        <p:txBody>
          <a:bodyPr wrap="square">
            <a:spAutoFit/>
          </a:bodyPr>
          <a:lstStyle/>
          <a:p>
            <a:pPr>
              <a:buClr>
                <a:srgbClr val="0000FF"/>
              </a:buClr>
              <a:buFont typeface="Wingdings" pitchFamily="2" charset="2"/>
              <a:buChar char="Ø"/>
              <a:defRPr/>
            </a:pPr>
            <a:r>
              <a:rPr lang="en-US" sz="2400" b="1" dirty="0" smtClean="0">
                <a:solidFill>
                  <a:srgbClr val="0000FF"/>
                </a:solidFill>
              </a:rPr>
              <a:t>7500 </a:t>
            </a:r>
            <a:r>
              <a:rPr lang="en-US" sz="2400" b="1" dirty="0">
                <a:solidFill>
                  <a:srgbClr val="0000FF"/>
                </a:solidFill>
              </a:rPr>
              <a:t>BC </a:t>
            </a:r>
            <a:r>
              <a:rPr lang="en-US" sz="2400" b="1" dirty="0" err="1">
                <a:solidFill>
                  <a:srgbClr val="0000FF"/>
                </a:solidFill>
              </a:rPr>
              <a:t>Civilisation</a:t>
            </a:r>
            <a:r>
              <a:rPr lang="en-US" sz="2400" b="1" dirty="0">
                <a:solidFill>
                  <a:srgbClr val="0000FF"/>
                </a:solidFill>
              </a:rPr>
              <a:t> of Gulf of </a:t>
            </a:r>
            <a:r>
              <a:rPr lang="en-US" sz="2400" b="1" dirty="0" err="1">
                <a:solidFill>
                  <a:srgbClr val="0000FF"/>
                </a:solidFill>
              </a:rPr>
              <a:t>Khambat</a:t>
            </a:r>
            <a:r>
              <a:rPr lang="en-US" sz="2400" b="1" dirty="0">
                <a:solidFill>
                  <a:srgbClr val="0000FF"/>
                </a:solidFill>
              </a:rPr>
              <a:t>, in present day Gujarat, on the Arabian Coast</a:t>
            </a:r>
            <a:r>
              <a:rPr lang="en-US" sz="2400" b="1" dirty="0" smtClean="0">
                <a:solidFill>
                  <a:srgbClr val="0000FF"/>
                </a:solidFill>
              </a:rPr>
              <a:t>.</a:t>
            </a:r>
          </a:p>
          <a:p>
            <a:pPr>
              <a:buClr>
                <a:srgbClr val="FF0000"/>
              </a:buClr>
              <a:buFont typeface="Wingdings" pitchFamily="2" charset="2"/>
              <a:buChar char="Ø"/>
              <a:defRPr/>
            </a:pPr>
            <a:r>
              <a:rPr lang="en-US" sz="2400" b="1" dirty="0" smtClean="0">
                <a:solidFill>
                  <a:srgbClr val="FF0000"/>
                </a:solidFill>
              </a:rPr>
              <a:t>2500 </a:t>
            </a:r>
            <a:r>
              <a:rPr lang="en-US" sz="2400" b="1" dirty="0">
                <a:solidFill>
                  <a:srgbClr val="FF0000"/>
                </a:solidFill>
              </a:rPr>
              <a:t>to 1500 BC, the Indus Valley </a:t>
            </a:r>
            <a:r>
              <a:rPr lang="en-US" sz="2400" b="1" dirty="0" err="1">
                <a:solidFill>
                  <a:srgbClr val="FF0000"/>
                </a:solidFill>
              </a:rPr>
              <a:t>Civilisation</a:t>
            </a:r>
            <a:r>
              <a:rPr lang="en-US" sz="2400" b="1" dirty="0">
                <a:solidFill>
                  <a:srgbClr val="FF0000"/>
                </a:solidFill>
              </a:rPr>
              <a:t> flourished in India.</a:t>
            </a:r>
          </a:p>
          <a:p>
            <a:pPr>
              <a:buFont typeface="Wingdings" pitchFamily="2" charset="2"/>
              <a:buChar char="Ø"/>
              <a:defRPr/>
            </a:pPr>
            <a:r>
              <a:rPr lang="en-US" sz="2400" b="1" dirty="0" smtClean="0"/>
              <a:t>Wealth </a:t>
            </a:r>
            <a:r>
              <a:rPr lang="en-US" sz="2400" b="1" dirty="0"/>
              <a:t>of India pulled Alexander to invade India in 326 BC, however could not succeed entirely.</a:t>
            </a:r>
          </a:p>
          <a:p>
            <a:pPr>
              <a:buClr>
                <a:srgbClr val="0000FF"/>
              </a:buClr>
              <a:buFont typeface="Wingdings" pitchFamily="2" charset="2"/>
              <a:buChar char="Ø"/>
              <a:defRPr/>
            </a:pPr>
            <a:r>
              <a:rPr lang="en-US" sz="2400" b="1" dirty="0" smtClean="0">
                <a:solidFill>
                  <a:srgbClr val="0000FF"/>
                </a:solidFill>
              </a:rPr>
              <a:t>During </a:t>
            </a:r>
            <a:r>
              <a:rPr lang="en-US" sz="2400" b="1" dirty="0">
                <a:solidFill>
                  <a:srgbClr val="0000FF"/>
                </a:solidFill>
              </a:rPr>
              <a:t>reign of King </a:t>
            </a:r>
            <a:r>
              <a:rPr lang="en-US" sz="2400" b="1" dirty="0" err="1">
                <a:solidFill>
                  <a:srgbClr val="0000FF"/>
                </a:solidFill>
              </a:rPr>
              <a:t>Ashoka</a:t>
            </a:r>
            <a:r>
              <a:rPr lang="en-US" sz="2400" b="1" dirty="0">
                <a:solidFill>
                  <a:srgbClr val="0000FF"/>
                </a:solidFill>
              </a:rPr>
              <a:t> (273 to 232 BC), India’s geographical boundaries extended from Persia to present day Myanmar.</a:t>
            </a:r>
          </a:p>
          <a:p>
            <a:pPr>
              <a:buClr>
                <a:srgbClr val="FF0000"/>
              </a:buClr>
              <a:buFont typeface="Wingdings" pitchFamily="2" charset="2"/>
              <a:buChar char="Ø"/>
              <a:defRPr/>
            </a:pPr>
            <a:r>
              <a:rPr lang="en-US" sz="2400" b="1" dirty="0" smtClean="0">
                <a:solidFill>
                  <a:srgbClr val="FF0000"/>
                </a:solidFill>
              </a:rPr>
              <a:t>India </a:t>
            </a:r>
            <a:r>
              <a:rPr lang="en-US" sz="2400" b="1" dirty="0">
                <a:solidFill>
                  <a:srgbClr val="FF0000"/>
                </a:solidFill>
              </a:rPr>
              <a:t>gave birth to four major religions. Islam reached India in 629 AD</a:t>
            </a:r>
            <a:r>
              <a:rPr lang="en-US" sz="2400" b="1" dirty="0" smtClean="0">
                <a:solidFill>
                  <a:srgbClr val="FF0000"/>
                </a:solidFill>
              </a:rPr>
              <a:t>.</a:t>
            </a:r>
          </a:p>
          <a:p>
            <a:pPr>
              <a:spcBef>
                <a:spcPts val="400"/>
              </a:spcBef>
              <a:buFont typeface="Wingdings" pitchFamily="2" charset="2"/>
              <a:buChar char="Ø"/>
              <a:defRPr/>
            </a:pPr>
            <a:r>
              <a:rPr lang="en-US" sz="2400" b="1" dirty="0" smtClean="0">
                <a:solidFill>
                  <a:schemeClr val="tx1"/>
                </a:solidFill>
                <a:sym typeface="Calibri" pitchFamily="34" charset="0"/>
              </a:rPr>
              <a:t>Zero Invented by </a:t>
            </a:r>
            <a:r>
              <a:rPr lang="en-US" sz="2400" b="1" dirty="0" err="1" smtClean="0">
                <a:solidFill>
                  <a:schemeClr val="tx1"/>
                </a:solidFill>
                <a:sym typeface="Calibri" pitchFamily="34" charset="0"/>
              </a:rPr>
              <a:t>Aryabhatta</a:t>
            </a:r>
            <a:r>
              <a:rPr lang="en-US" sz="2400" b="1" dirty="0" smtClean="0">
                <a:solidFill>
                  <a:schemeClr val="tx1"/>
                </a:solidFill>
                <a:sym typeface="Calibri" pitchFamily="34" charset="0"/>
              </a:rPr>
              <a:t> in 5</a:t>
            </a:r>
            <a:r>
              <a:rPr lang="en-US" sz="2400" b="1" baseline="30000" dirty="0" smtClean="0">
                <a:solidFill>
                  <a:schemeClr val="tx1"/>
                </a:solidFill>
                <a:sym typeface="Calibri" pitchFamily="34" charset="0"/>
              </a:rPr>
              <a:t>th</a:t>
            </a:r>
            <a:r>
              <a:rPr lang="en-US" sz="2400" b="1" dirty="0" smtClean="0">
                <a:solidFill>
                  <a:schemeClr val="tx1"/>
                </a:solidFill>
                <a:sym typeface="Calibri" pitchFamily="34" charset="0"/>
              </a:rPr>
              <a:t> century BC.</a:t>
            </a:r>
          </a:p>
          <a:p>
            <a:pPr>
              <a:spcBef>
                <a:spcPts val="400"/>
              </a:spcBef>
              <a:buClr>
                <a:srgbClr val="FF0000"/>
              </a:buClr>
              <a:buFont typeface="Wingdings" pitchFamily="2" charset="2"/>
              <a:buChar char="Ø"/>
              <a:defRPr/>
            </a:pPr>
            <a:r>
              <a:rPr lang="en-US" sz="2400" b="1" dirty="0" smtClean="0">
                <a:solidFill>
                  <a:srgbClr val="FF0000"/>
                </a:solidFill>
                <a:sym typeface="Calibri" pitchFamily="34" charset="0"/>
              </a:rPr>
              <a:t>Worlds first university was established in </a:t>
            </a:r>
            <a:r>
              <a:rPr lang="en-US" sz="2400" b="1" dirty="0" err="1" smtClean="0">
                <a:solidFill>
                  <a:srgbClr val="FF0000"/>
                </a:solidFill>
                <a:sym typeface="Calibri" pitchFamily="34" charset="0"/>
              </a:rPr>
              <a:t>Takshila</a:t>
            </a:r>
            <a:r>
              <a:rPr lang="en-US" sz="2400" b="1" dirty="0" smtClean="0">
                <a:solidFill>
                  <a:srgbClr val="FF0000"/>
                </a:solidFill>
                <a:sym typeface="Calibri" pitchFamily="34" charset="0"/>
              </a:rPr>
              <a:t> in 7</a:t>
            </a:r>
            <a:r>
              <a:rPr lang="en-US" sz="2400" b="1" baseline="30000" dirty="0" smtClean="0">
                <a:solidFill>
                  <a:srgbClr val="FF0000"/>
                </a:solidFill>
                <a:sym typeface="Calibri" pitchFamily="34" charset="0"/>
              </a:rPr>
              <a:t>th</a:t>
            </a:r>
            <a:r>
              <a:rPr lang="en-US" sz="2400" b="1" dirty="0" smtClean="0">
                <a:solidFill>
                  <a:srgbClr val="FF0000"/>
                </a:solidFill>
                <a:sym typeface="Calibri" pitchFamily="34" charset="0"/>
              </a:rPr>
              <a:t> century BC.</a:t>
            </a:r>
          </a:p>
          <a:p>
            <a:pPr>
              <a:spcBef>
                <a:spcPts val="400"/>
              </a:spcBef>
              <a:buClr>
                <a:srgbClr val="0000FF"/>
              </a:buClr>
              <a:buFont typeface="Wingdings" pitchFamily="2" charset="2"/>
              <a:buChar char="Ø"/>
              <a:defRPr/>
            </a:pPr>
            <a:r>
              <a:rPr lang="en-US" sz="2400" b="1" dirty="0" smtClean="0">
                <a:solidFill>
                  <a:srgbClr val="0000FF"/>
                </a:solidFill>
                <a:sym typeface="Calibri" pitchFamily="34" charset="0"/>
              </a:rPr>
              <a:t>Sanskrit, the oldest attested human language originated here.</a:t>
            </a:r>
            <a:endParaRPr lang="en-IN" sz="24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845"/>
        <p:cNvGrpSpPr/>
        <p:nvPr/>
      </p:nvGrpSpPr>
      <p:grpSpPr>
        <a:xfrm>
          <a:off x="0" y="0"/>
          <a:ext cx="0" cy="0"/>
          <a:chOff x="0" y="0"/>
          <a:chExt cx="0" cy="0"/>
        </a:xfrm>
      </p:grpSpPr>
      <p:pic>
        <p:nvPicPr>
          <p:cNvPr id="846" name="Shape 846" descr="C:\Users\5870\Desktop\india-presentation-10-728.jpg"/>
          <p:cNvPicPr preferRelativeResize="0">
            <a:picLocks noGrp="1"/>
          </p:cNvPicPr>
          <p:nvPr>
            <p:ph type="body" idx="1"/>
          </p:nvPr>
        </p:nvPicPr>
        <p:blipFill rotWithShape="1">
          <a:blip r:embed="rId3">
            <a:alphaModFix/>
          </a:blip>
          <a:srcRect l="6156" t="23688" r="38437" b="3730"/>
          <a:stretch/>
        </p:blipFill>
        <p:spPr>
          <a:xfrm>
            <a:off x="76200" y="928670"/>
            <a:ext cx="6477000" cy="5929330"/>
          </a:xfrm>
          <a:prstGeom prst="rect">
            <a:avLst/>
          </a:prstGeom>
          <a:noFill/>
          <a:ln>
            <a:noFill/>
          </a:ln>
        </p:spPr>
      </p:pic>
      <p:sp>
        <p:nvSpPr>
          <p:cNvPr id="847" name="Shape 847"/>
          <p:cNvSpPr txBox="1">
            <a:spLocks noGrp="1"/>
          </p:cNvSpPr>
          <p:nvPr>
            <p:ph type="title"/>
          </p:nvPr>
        </p:nvSpPr>
        <p:spPr>
          <a:xfrm>
            <a:off x="0" y="0"/>
            <a:ext cx="9144000" cy="92867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0" i="0" u="sng" strike="noStrike" cap="none">
                <a:solidFill>
                  <a:schemeClr val="lt1"/>
                </a:solidFill>
                <a:latin typeface="Calibri"/>
                <a:ea typeface="Calibri"/>
                <a:cs typeface="Calibri"/>
                <a:sym typeface="Calibri"/>
              </a:rPr>
              <a:t>INDIA : GEOGRAPHY</a:t>
            </a:r>
            <a:endParaRPr/>
          </a:p>
        </p:txBody>
      </p:sp>
      <p:sp>
        <p:nvSpPr>
          <p:cNvPr id="848" name="Shape 848"/>
          <p:cNvSpPr/>
          <p:nvPr/>
        </p:nvSpPr>
        <p:spPr>
          <a:xfrm>
            <a:off x="6553200" y="928670"/>
            <a:ext cx="2590800" cy="9144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Peninsular India – 7500 km coast line</a:t>
            </a:r>
            <a:endParaRPr sz="1800">
              <a:solidFill>
                <a:schemeClr val="dk1"/>
              </a:solidFill>
              <a:latin typeface="Calibri"/>
              <a:ea typeface="Calibri"/>
              <a:cs typeface="Calibri"/>
              <a:sym typeface="Calibri"/>
            </a:endParaRPr>
          </a:p>
        </p:txBody>
      </p:sp>
      <p:sp>
        <p:nvSpPr>
          <p:cNvPr id="849" name="Shape 849"/>
          <p:cNvSpPr/>
          <p:nvPr/>
        </p:nvSpPr>
        <p:spPr>
          <a:xfrm>
            <a:off x="6553200" y="1941701"/>
            <a:ext cx="2590800" cy="1197139"/>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Land Borders with </a:t>
            </a:r>
            <a:r>
              <a:rPr lang="en-US" sz="1800" dirty="0" smtClean="0">
                <a:solidFill>
                  <a:schemeClr val="dk1"/>
                </a:solidFill>
                <a:latin typeface="Calibri"/>
                <a:ea typeface="Calibri"/>
                <a:cs typeface="Calibri"/>
                <a:sym typeface="Calibri"/>
              </a:rPr>
              <a:t>Afghanistan,  Pakistan,  </a:t>
            </a:r>
            <a:r>
              <a:rPr lang="en-US" sz="1800" dirty="0">
                <a:solidFill>
                  <a:schemeClr val="dk1"/>
                </a:solidFill>
                <a:latin typeface="Calibri"/>
                <a:ea typeface="Calibri"/>
                <a:cs typeface="Calibri"/>
                <a:sym typeface="Calibri"/>
              </a:rPr>
              <a:t>TAR, Nepal, Bhutan, Bangladesh &amp; Myanmar</a:t>
            </a:r>
            <a:endParaRPr sz="1800" dirty="0">
              <a:solidFill>
                <a:schemeClr val="dk1"/>
              </a:solidFill>
              <a:latin typeface="Calibri"/>
              <a:ea typeface="Calibri"/>
              <a:cs typeface="Calibri"/>
              <a:sym typeface="Calibri"/>
            </a:endParaRPr>
          </a:p>
        </p:txBody>
      </p:sp>
      <p:sp>
        <p:nvSpPr>
          <p:cNvPr id="850" name="Shape 850"/>
          <p:cNvSpPr/>
          <p:nvPr/>
        </p:nvSpPr>
        <p:spPr>
          <a:xfrm>
            <a:off x="6553200" y="3288323"/>
            <a:ext cx="2590800" cy="9144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Great Himalayan Range</a:t>
            </a:r>
            <a:endParaRPr sz="1800">
              <a:solidFill>
                <a:schemeClr val="dk1"/>
              </a:solidFill>
              <a:latin typeface="Calibri"/>
              <a:ea typeface="Calibri"/>
              <a:cs typeface="Calibri"/>
              <a:sym typeface="Calibri"/>
            </a:endParaRPr>
          </a:p>
        </p:txBody>
      </p:sp>
      <p:sp>
        <p:nvSpPr>
          <p:cNvPr id="851" name="Shape 851"/>
          <p:cNvSpPr/>
          <p:nvPr/>
        </p:nvSpPr>
        <p:spPr>
          <a:xfrm>
            <a:off x="6553200" y="4314860"/>
            <a:ext cx="2590800" cy="9144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Large Rivers</a:t>
            </a:r>
            <a:endParaRPr sz="1800">
              <a:solidFill>
                <a:schemeClr val="dk1"/>
              </a:solidFill>
              <a:latin typeface="Calibri"/>
              <a:ea typeface="Calibri"/>
              <a:cs typeface="Calibri"/>
              <a:sym typeface="Calibri"/>
            </a:endParaRPr>
          </a:p>
        </p:txBody>
      </p:sp>
      <p:sp>
        <p:nvSpPr>
          <p:cNvPr id="852" name="Shape 852"/>
          <p:cNvSpPr/>
          <p:nvPr/>
        </p:nvSpPr>
        <p:spPr>
          <a:xfrm>
            <a:off x="6553200" y="5443590"/>
            <a:ext cx="2590800" cy="914400"/>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All types of terrain segments including deserts</a:t>
            </a:r>
            <a:endParaRPr sz="1800">
              <a:solidFill>
                <a:schemeClr val="dk1"/>
              </a:solidFill>
              <a:latin typeface="Calibri"/>
              <a:ea typeface="Calibri"/>
              <a:cs typeface="Calibri"/>
              <a:sym typeface="Calibri"/>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5" name="Shape 865" descr="ndccrest4"/>
          <p:cNvPicPr preferRelativeResize="0"/>
          <p:nvPr/>
        </p:nvPicPr>
        <p:blipFill rotWithShape="1">
          <a:blip r:embed="rId3">
            <a:alphaModFix/>
          </a:blip>
          <a:srcRect l="-4280"/>
          <a:stretch/>
        </p:blipFill>
        <p:spPr>
          <a:xfrm>
            <a:off x="3214678" y="213434"/>
            <a:ext cx="2766781" cy="2653225"/>
          </a:xfrm>
          <a:prstGeom prst="rect">
            <a:avLst/>
          </a:prstGeom>
          <a:noFill/>
          <a:ln>
            <a:noFill/>
          </a:ln>
          <a:effectLst>
            <a:outerShdw blurRad="647700" sx="102000" sy="102000" algn="ctr" rotWithShape="0">
              <a:srgbClr val="006600"/>
            </a:outerShdw>
          </a:effectLst>
        </p:spPr>
      </p:pic>
      <p:pic>
        <p:nvPicPr>
          <p:cNvPr id="863" name="Shape 863" descr="G:\New Folder\PHOTO BANK OF ARCHIVE DATA\PHOTOS  NEW CTB\Panorama11.jpg"/>
          <p:cNvPicPr preferRelativeResize="0"/>
          <p:nvPr/>
        </p:nvPicPr>
        <p:blipFill rotWithShape="1">
          <a:blip r:embed="rId4">
            <a:alphaModFix/>
          </a:blip>
          <a:srcRect l="12584" r="8539" b="12222"/>
          <a:stretch/>
        </p:blipFill>
        <p:spPr>
          <a:xfrm>
            <a:off x="142844" y="3286125"/>
            <a:ext cx="9001156" cy="4071966"/>
          </a:xfrm>
          <a:prstGeom prst="rect">
            <a:avLst/>
          </a:prstGeom>
          <a:noFill/>
          <a:ln>
            <a:noFill/>
          </a:ln>
        </p:spPr>
      </p:pic>
      <p:sp>
        <p:nvSpPr>
          <p:cNvPr id="864" name="Shape 864"/>
          <p:cNvSpPr txBox="1"/>
          <p:nvPr/>
        </p:nvSpPr>
        <p:spPr>
          <a:xfrm>
            <a:off x="0" y="2839363"/>
            <a:ext cx="9144000" cy="847237"/>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u="sng" dirty="0">
                <a:solidFill>
                  <a:srgbClr val="FFFF00"/>
                </a:solidFill>
                <a:latin typeface="+mn-lt"/>
                <a:ea typeface="Calibri"/>
                <a:cs typeface="Calibri"/>
                <a:sym typeface="Calibri"/>
              </a:rPr>
              <a:t>OVERVIEW  : NATIONAL DEFENCE COLLEGE, </a:t>
            </a:r>
            <a:r>
              <a:rPr lang="en-US" sz="2400" b="1" u="sng" dirty="0" smtClean="0">
                <a:solidFill>
                  <a:srgbClr val="FFFF00"/>
                </a:solidFill>
                <a:latin typeface="+mn-lt"/>
                <a:ea typeface="Calibri"/>
                <a:cs typeface="Calibri"/>
                <a:sym typeface="Calibri"/>
              </a:rPr>
              <a:t>NEW DELHI  </a:t>
            </a:r>
            <a:endParaRPr sz="2400" b="1" u="sng">
              <a:solidFill>
                <a:srgbClr val="FFFF00"/>
              </a:solidFill>
              <a:latin typeface="+mn-lt"/>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2294</TotalTime>
  <Words>2800</Words>
  <Application>Microsoft Office PowerPoint</Application>
  <PresentationFormat>On-screen Show (4:3)</PresentationFormat>
  <Paragraphs>531</Paragraphs>
  <Slides>48</Slides>
  <Notes>44</Notes>
  <HiddenSlides>4</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48</vt:i4>
      </vt:variant>
    </vt:vector>
  </HeadingPairs>
  <TitlesOfParts>
    <vt:vector size="62" baseType="lpstr">
      <vt:lpstr>Arial</vt:lpstr>
      <vt:lpstr>Wingdings</vt:lpstr>
      <vt:lpstr>Calibri</vt:lpstr>
      <vt:lpstr>Arial Black</vt:lpstr>
      <vt:lpstr>Arimo</vt:lpstr>
      <vt:lpstr>Noto Sans Symbols</vt:lpstr>
      <vt:lpstr>Office Theme</vt:lpstr>
      <vt:lpstr>2_Office Theme</vt:lpstr>
      <vt:lpstr>3_Office Theme</vt:lpstr>
      <vt:lpstr>1_Office Theme</vt:lpstr>
      <vt:lpstr>3_Default Design</vt:lpstr>
      <vt:lpstr>template</vt:lpstr>
      <vt:lpstr>4_Office Theme</vt:lpstr>
      <vt:lpstr>5_Office Theme</vt:lpstr>
      <vt:lpstr>Slide 1</vt:lpstr>
      <vt:lpstr>Slide 2</vt:lpstr>
      <vt:lpstr>Slide 3</vt:lpstr>
      <vt:lpstr>Slide 4</vt:lpstr>
      <vt:lpstr>Slide 5</vt:lpstr>
      <vt:lpstr>Slide 6</vt:lpstr>
      <vt:lpstr>Slide 7</vt:lpstr>
      <vt:lpstr>INDIA : GEOGRAPHY</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5832</dc:creator>
  <cp:lastModifiedBy>RP</cp:lastModifiedBy>
  <cp:revision>61</cp:revision>
  <dcterms:created xsi:type="dcterms:W3CDTF">2018-05-16T16:37:31Z</dcterms:created>
  <dcterms:modified xsi:type="dcterms:W3CDTF">2018-08-23T12:00:00Z</dcterms:modified>
</cp:coreProperties>
</file>